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7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8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theme/theme9.xml" ContentType="application/vnd.openxmlformats-officedocument.theme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10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87" r:id="rId4"/>
    <p:sldMasterId id="2147483700" r:id="rId5"/>
    <p:sldMasterId id="2147483713" r:id="rId6"/>
    <p:sldMasterId id="2147483726" r:id="rId7"/>
    <p:sldMasterId id="2147483739" r:id="rId8"/>
    <p:sldMasterId id="2147483752" r:id="rId9"/>
    <p:sldMasterId id="2147483765" r:id="rId10"/>
  </p:sldMasterIdLst>
  <p:sldIdLst>
    <p:sldId id="256" r:id="rId11"/>
    <p:sldId id="257" r:id="rId12"/>
    <p:sldId id="258" r:id="rId13"/>
    <p:sldId id="259" r:id="rId14"/>
    <p:sldId id="260" r:id="rId15"/>
    <p:sldId id="261" r:id="rId16"/>
    <p:sldId id="262" r:id="rId17"/>
    <p:sldId id="263" r:id="rId18"/>
    <p:sldId id="264" r:id="rId19"/>
    <p:sldId id="265" r:id="rId20"/>
    <p:sldId id="266" r:id="rId21"/>
    <p:sldId id="267" r:id="rId22"/>
    <p:sldId id="268" r:id="rId23"/>
    <p:sldId id="269" r:id="rId24"/>
    <p:sldId id="270" r:id="rId25"/>
    <p:sldId id="271" r:id="rId26"/>
    <p:sldId id="272" r:id="rId27"/>
    <p:sldId id="273" r:id="rId28"/>
    <p:sldId id="274" r:id="rId29"/>
    <p:sldId id="275" r:id="rId30"/>
    <p:sldId id="276" r:id="rId31"/>
    <p:sldId id="277" r:id="rId32"/>
    <p:sldId id="278" r:id="rId33"/>
    <p:sldId id="279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33"/>
  </p:normalViewPr>
  <p:slideViewPr>
    <p:cSldViewPr snapToGrid="0" snapToObjects="1">
      <p:cViewPr>
        <p:scale>
          <a:sx n="92" d="100"/>
          <a:sy n="92" d="100"/>
        </p:scale>
        <p:origin x="784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0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4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8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1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5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6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9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0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1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2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3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0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4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8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1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5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6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9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0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1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2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3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6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7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1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2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3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4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8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2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6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9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3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4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7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8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9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0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1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5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6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0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7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1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2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5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6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7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8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9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4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5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9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3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6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0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1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4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5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6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7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8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4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5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9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3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6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0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1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4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5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6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7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8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4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5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9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3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6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0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1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4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5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6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7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8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7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6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11.xml"/><Relationship Id="rId7" Type="http://schemas.openxmlformats.org/officeDocument/2006/relationships/slideLayout" Target="../slideLayouts/slideLayout115.xml"/><Relationship Id="rId12" Type="http://schemas.openxmlformats.org/officeDocument/2006/relationships/slideLayout" Target="../slideLayouts/slideLayout120.xml"/><Relationship Id="rId2" Type="http://schemas.openxmlformats.org/officeDocument/2006/relationships/slideLayout" Target="../slideLayouts/slideLayout110.xml"/><Relationship Id="rId1" Type="http://schemas.openxmlformats.org/officeDocument/2006/relationships/slideLayout" Target="../slideLayouts/slideLayout109.xml"/><Relationship Id="rId6" Type="http://schemas.openxmlformats.org/officeDocument/2006/relationships/slideLayout" Target="../slideLayouts/slideLayout114.xml"/><Relationship Id="rId11" Type="http://schemas.openxmlformats.org/officeDocument/2006/relationships/slideLayout" Target="../slideLayouts/slideLayout119.xml"/><Relationship Id="rId5" Type="http://schemas.openxmlformats.org/officeDocument/2006/relationships/slideLayout" Target="../slideLayouts/slideLayout113.xml"/><Relationship Id="rId10" Type="http://schemas.openxmlformats.org/officeDocument/2006/relationships/slideLayout" Target="../slideLayouts/slideLayout118.xml"/><Relationship Id="rId4" Type="http://schemas.openxmlformats.org/officeDocument/2006/relationships/slideLayout" Target="../slideLayouts/slideLayout112.xml"/><Relationship Id="rId9" Type="http://schemas.openxmlformats.org/officeDocument/2006/relationships/slideLayout" Target="../slideLayouts/slideLayout11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slideLayout" Target="../slideLayouts/slideLayout108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2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sldNum"/>
          </p:nvPr>
        </p:nvSpPr>
        <p:spPr>
          <a:xfrm>
            <a:off x="11372760" y="6333120"/>
            <a:ext cx="731160" cy="524520"/>
          </a:xfrm>
          <a:prstGeom prst="rect">
            <a:avLst/>
          </a:prstGeom>
        </p:spPr>
        <p:txBody>
          <a:bodyPr tIns="91440" bIns="91440">
            <a:noAutofit/>
          </a:bodyPr>
          <a:lstStyle/>
          <a:p>
            <a:pPr algn="r">
              <a:lnSpc>
                <a:spcPct val="100000"/>
              </a:lnSpc>
            </a:pPr>
            <a:fld id="{8B699CB7-F37F-49FD-BDFB-96D895942FB8}" type="slidenum">
              <a:rPr lang="en" sz="1340" b="0" strike="noStrike" spc="-1">
                <a:solidFill>
                  <a:srgbClr val="FFFFFF"/>
                </a:solidFill>
                <a:latin typeface="Muli"/>
                <a:ea typeface="Muli"/>
              </a:rPr>
              <a:t>‹#›</a:t>
            </a:fld>
            <a:endParaRPr lang="en-US" sz="1340" b="0" strike="noStrike" spc="-1">
              <a:latin typeface="Times New Roman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7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7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7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7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CustomShape 1"/>
          <p:cNvSpPr/>
          <p:nvPr/>
        </p:nvSpPr>
        <p:spPr>
          <a:xfrm rot="10800000">
            <a:off x="5095440" y="-69120"/>
            <a:ext cx="2001600" cy="996840"/>
          </a:xfrm>
          <a:prstGeom prst="triangle">
            <a:avLst>
              <a:gd name="adj" fmla="val 50000"/>
            </a:avLst>
          </a:prstGeom>
          <a:noFill/>
          <a:ln w="76320">
            <a:solidFill>
              <a:srgbClr val="CC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95" name="PlaceHolder 2"/>
          <p:cNvSpPr>
            <a:spLocks noGrp="1"/>
          </p:cNvSpPr>
          <p:nvPr>
            <p:ph type="sldNum"/>
          </p:nvPr>
        </p:nvSpPr>
        <p:spPr>
          <a:xfrm>
            <a:off x="0" y="6417720"/>
            <a:ext cx="12191760" cy="439560"/>
          </a:xfrm>
          <a:prstGeom prst="rect">
            <a:avLst/>
          </a:prstGeom>
        </p:spPr>
        <p:txBody>
          <a:bodyPr tIns="91440" bIns="91440">
            <a:noAutofit/>
          </a:bodyPr>
          <a:lstStyle/>
          <a:p>
            <a:pPr algn="ctr">
              <a:lnSpc>
                <a:spcPct val="100000"/>
              </a:lnSpc>
            </a:pPr>
            <a:fld id="{5305D103-2F28-4FF9-AF4B-375B70339E54}" type="slidenum">
              <a:rPr lang="en" sz="1600" b="0" strike="noStrike" spc="-1">
                <a:solidFill>
                  <a:srgbClr val="CC0000"/>
                </a:solidFill>
                <a:latin typeface="Playfair Display"/>
                <a:ea typeface="Playfair Display"/>
              </a:rPr>
              <a:t>‹#›</a:t>
            </a:fld>
            <a:endParaRPr lang="en-US" sz="1600" b="0" strike="noStrike" spc="-1">
              <a:latin typeface="Times New Roman"/>
            </a:endParaRPr>
          </a:p>
        </p:txBody>
      </p:sp>
      <p:sp>
        <p:nvSpPr>
          <p:cNvPr id="396" name="PlaceHolder 3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397" name="PlaceHolder 4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7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7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7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7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  <p:sldLayoutId id="214748377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CustomShape 1"/>
          <p:cNvSpPr/>
          <p:nvPr/>
        </p:nvSpPr>
        <p:spPr>
          <a:xfrm>
            <a:off x="0" y="0"/>
            <a:ext cx="12191760" cy="6891480"/>
          </a:xfrm>
          <a:prstGeom prst="rect">
            <a:avLst/>
          </a:prstGeom>
          <a:solidFill>
            <a:srgbClr val="FFFFFF">
              <a:alpha val="27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0" name="CustomShape 2"/>
          <p:cNvSpPr/>
          <p:nvPr/>
        </p:nvSpPr>
        <p:spPr>
          <a:xfrm>
            <a:off x="3664080" y="996840"/>
            <a:ext cx="4863600" cy="4863600"/>
          </a:xfrm>
          <a:prstGeom prst="ellipse">
            <a:avLst/>
          </a:prstGeom>
          <a:solidFill>
            <a:srgbClr val="00B2FF">
              <a:alpha val="73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1" name="PlaceHolder 3"/>
          <p:cNvSpPr>
            <a:spLocks noGrp="1"/>
          </p:cNvSpPr>
          <p:nvPr>
            <p:ph type="title"/>
          </p:nvPr>
        </p:nvSpPr>
        <p:spPr>
          <a:xfrm>
            <a:off x="3664080" y="997200"/>
            <a:ext cx="4863600" cy="4863600"/>
          </a:xfrm>
          <a:prstGeom prst="rect">
            <a:avLst/>
          </a:prstGeom>
        </p:spPr>
        <p:txBody>
          <a:bodyPr tIns="91440" bIns="91440" anchor="ctr">
            <a:noAutofit/>
          </a:bodyPr>
          <a:lstStyle/>
          <a:p>
            <a:pPr algn="ctr"/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42" name="PlaceHolder 4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7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7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7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7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CustomShape 1"/>
          <p:cNvSpPr/>
          <p:nvPr/>
        </p:nvSpPr>
        <p:spPr>
          <a:xfrm>
            <a:off x="11408040" y="6102000"/>
            <a:ext cx="580320" cy="580320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0" name="PlaceHolder 2"/>
          <p:cNvSpPr>
            <a:spLocks noGrp="1"/>
          </p:cNvSpPr>
          <p:nvPr>
            <p:ph type="sldNum"/>
          </p:nvPr>
        </p:nvSpPr>
        <p:spPr>
          <a:xfrm>
            <a:off x="11407680" y="6102000"/>
            <a:ext cx="580320" cy="580320"/>
          </a:xfrm>
          <a:prstGeom prst="rect">
            <a:avLst/>
          </a:prstGeom>
        </p:spPr>
        <p:txBody>
          <a:bodyPr tIns="91440" bIns="91440" anchor="ctr">
            <a:noAutofit/>
          </a:bodyPr>
          <a:lstStyle/>
          <a:p>
            <a:pPr algn="ctr">
              <a:lnSpc>
                <a:spcPct val="100000"/>
              </a:lnSpc>
            </a:pPr>
            <a:fld id="{E10119B9-EADF-4B3E-9607-CFD232FAEFB5}" type="slidenum">
              <a:rPr lang="en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en-US" sz="1200" b="0" strike="noStrike" spc="-1">
              <a:latin typeface="Times New Roman"/>
            </a:endParaRPr>
          </a:p>
        </p:txBody>
      </p:sp>
      <p:grpSp>
        <p:nvGrpSpPr>
          <p:cNvPr id="81" name="Group 3"/>
          <p:cNvGrpSpPr/>
          <p:nvPr/>
        </p:nvGrpSpPr>
        <p:grpSpPr>
          <a:xfrm>
            <a:off x="1091880" y="669600"/>
            <a:ext cx="3099240" cy="3099240"/>
            <a:chOff x="1091880" y="669600"/>
            <a:chExt cx="3099240" cy="3099240"/>
          </a:xfrm>
        </p:grpSpPr>
        <p:sp>
          <p:nvSpPr>
            <p:cNvPr id="82" name="CustomShape 4"/>
            <p:cNvSpPr/>
            <p:nvPr/>
          </p:nvSpPr>
          <p:spPr>
            <a:xfrm>
              <a:off x="1091880" y="669600"/>
              <a:ext cx="3099240" cy="3099240"/>
            </a:xfrm>
            <a:prstGeom prst="ellipse">
              <a:avLst/>
            </a:prstGeom>
            <a:noFill/>
            <a:ln w="9360">
              <a:solidFill>
                <a:srgbClr val="E8E8E8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83" name="CustomShape 5"/>
            <p:cNvSpPr/>
            <p:nvPr/>
          </p:nvSpPr>
          <p:spPr>
            <a:xfrm>
              <a:off x="1886040" y="1464120"/>
              <a:ext cx="1510920" cy="1510920"/>
            </a:xfrm>
            <a:prstGeom prst="ellipse">
              <a:avLst/>
            </a:prstGeom>
            <a:noFill/>
            <a:ln w="9360">
              <a:solidFill>
                <a:srgbClr val="E8E8E8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84" name="CustomShape 6"/>
            <p:cNvSpPr/>
            <p:nvPr/>
          </p:nvSpPr>
          <p:spPr>
            <a:xfrm>
              <a:off x="1542240" y="1120320"/>
              <a:ext cx="2198520" cy="2198520"/>
            </a:xfrm>
            <a:prstGeom prst="ellipse">
              <a:avLst/>
            </a:prstGeom>
            <a:noFill/>
            <a:ln w="9360">
              <a:solidFill>
                <a:srgbClr val="E8E8E8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85" name="CustomShape 7"/>
            <p:cNvSpPr/>
            <p:nvPr/>
          </p:nvSpPr>
          <p:spPr>
            <a:xfrm>
              <a:off x="2143080" y="1721160"/>
              <a:ext cx="996480" cy="996480"/>
            </a:xfrm>
            <a:prstGeom prst="ellipse">
              <a:avLst/>
            </a:prstGeom>
            <a:noFill/>
            <a:ln w="9360">
              <a:solidFill>
                <a:srgbClr val="E8E8E8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86" name="CustomShape 8"/>
          <p:cNvSpPr/>
          <p:nvPr/>
        </p:nvSpPr>
        <p:spPr>
          <a:xfrm>
            <a:off x="2392560" y="-543960"/>
            <a:ext cx="7945200" cy="7945200"/>
          </a:xfrm>
          <a:prstGeom prst="ellipse">
            <a:avLst/>
          </a:prstGeom>
          <a:solidFill>
            <a:srgbClr val="000000">
              <a:alpha val="7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7" name="PlaceHolder 9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en-US" sz="1800" b="0" strike="noStrike" spc="-1">
                <a:solidFill>
                  <a:srgbClr val="000000"/>
                </a:solidFill>
                <a:latin typeface="Calibri"/>
              </a:rPr>
              <a:t>Click to edit the title text format</a:t>
            </a:r>
          </a:p>
        </p:txBody>
      </p:sp>
      <p:sp>
        <p:nvSpPr>
          <p:cNvPr id="88" name="PlaceHolder 10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strike="noStrike" spc="-1">
                <a:solidFill>
                  <a:srgbClr val="000000"/>
                </a:solidFill>
                <a:latin typeface="Calibri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Calibri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Calibri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CustomShape 1"/>
          <p:cNvSpPr/>
          <p:nvPr/>
        </p:nvSpPr>
        <p:spPr>
          <a:xfrm>
            <a:off x="8109000" y="1018800"/>
            <a:ext cx="4820400" cy="4820400"/>
          </a:xfrm>
          <a:prstGeom prst="ellipse">
            <a:avLst/>
          </a:prstGeom>
          <a:noFill/>
          <a:ln w="9360">
            <a:solidFill>
              <a:srgbClr val="E8E8E8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126" name="Group 2"/>
          <p:cNvGrpSpPr/>
          <p:nvPr/>
        </p:nvGrpSpPr>
        <p:grpSpPr>
          <a:xfrm>
            <a:off x="-590400" y="449640"/>
            <a:ext cx="3099240" cy="3099240"/>
            <a:chOff x="-590400" y="449640"/>
            <a:chExt cx="3099240" cy="3099240"/>
          </a:xfrm>
        </p:grpSpPr>
        <p:sp>
          <p:nvSpPr>
            <p:cNvPr id="127" name="CustomShape 3"/>
            <p:cNvSpPr/>
            <p:nvPr/>
          </p:nvSpPr>
          <p:spPr>
            <a:xfrm>
              <a:off x="-590400" y="449640"/>
              <a:ext cx="3099240" cy="3099240"/>
            </a:xfrm>
            <a:prstGeom prst="ellipse">
              <a:avLst/>
            </a:prstGeom>
            <a:noFill/>
            <a:ln w="9360">
              <a:solidFill>
                <a:srgbClr val="E8E8E8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28" name="CustomShape 4"/>
            <p:cNvSpPr/>
            <p:nvPr/>
          </p:nvSpPr>
          <p:spPr>
            <a:xfrm>
              <a:off x="203760" y="1243800"/>
              <a:ext cx="1510920" cy="1510920"/>
            </a:xfrm>
            <a:prstGeom prst="ellipse">
              <a:avLst/>
            </a:prstGeom>
            <a:noFill/>
            <a:ln w="9360">
              <a:solidFill>
                <a:srgbClr val="E8E8E8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29" name="CustomShape 5"/>
            <p:cNvSpPr/>
            <p:nvPr/>
          </p:nvSpPr>
          <p:spPr>
            <a:xfrm>
              <a:off x="-140040" y="900000"/>
              <a:ext cx="2198520" cy="2198520"/>
            </a:xfrm>
            <a:prstGeom prst="ellipse">
              <a:avLst/>
            </a:prstGeom>
            <a:noFill/>
            <a:ln w="9360">
              <a:solidFill>
                <a:srgbClr val="E8E8E8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30" name="CustomShape 6"/>
            <p:cNvSpPr/>
            <p:nvPr/>
          </p:nvSpPr>
          <p:spPr>
            <a:xfrm>
              <a:off x="461160" y="1501200"/>
              <a:ext cx="996480" cy="996480"/>
            </a:xfrm>
            <a:prstGeom prst="ellipse">
              <a:avLst/>
            </a:prstGeom>
            <a:noFill/>
            <a:ln w="9360">
              <a:solidFill>
                <a:srgbClr val="E8E8E8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131" name="CustomShape 7"/>
          <p:cNvSpPr/>
          <p:nvPr/>
        </p:nvSpPr>
        <p:spPr>
          <a:xfrm>
            <a:off x="11408040" y="6102000"/>
            <a:ext cx="580320" cy="580320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32" name="PlaceHolder 8"/>
          <p:cNvSpPr>
            <a:spLocks noGrp="1"/>
          </p:cNvSpPr>
          <p:nvPr>
            <p:ph type="title"/>
          </p:nvPr>
        </p:nvSpPr>
        <p:spPr>
          <a:xfrm>
            <a:off x="609480" y="1554840"/>
            <a:ext cx="6959880" cy="910440"/>
          </a:xfrm>
          <a:prstGeom prst="rect">
            <a:avLst/>
          </a:prstGeom>
        </p:spPr>
        <p:txBody>
          <a:bodyPr tIns="91440" bIns="91440" anchor="b">
            <a:noAutofit/>
          </a:bodyPr>
          <a:lstStyle/>
          <a:p>
            <a:pPr algn="ctr"/>
            <a:r>
              <a:rPr lang="en-US" sz="36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133" name="PlaceHolder 9"/>
          <p:cNvSpPr>
            <a:spLocks noGrp="1"/>
          </p:cNvSpPr>
          <p:nvPr>
            <p:ph type="body"/>
          </p:nvPr>
        </p:nvSpPr>
        <p:spPr>
          <a:xfrm>
            <a:off x="1426320" y="2610720"/>
            <a:ext cx="6143760" cy="3490920"/>
          </a:xfrm>
          <a:prstGeom prst="rect">
            <a:avLst/>
          </a:prstGeom>
        </p:spPr>
        <p:txBody>
          <a:bodyPr tIns="91440" bIns="91440">
            <a:noAutofit/>
          </a:bodyPr>
          <a:lstStyle/>
          <a:p>
            <a:pPr marL="432000" indent="-324000" algn="ctr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6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 algn="ctr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6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 algn="ctr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6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 algn="ctr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6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 algn="ctr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6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 algn="ctr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6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 algn="ctr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6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134" name="PlaceHolder 10"/>
          <p:cNvSpPr>
            <a:spLocks noGrp="1"/>
          </p:cNvSpPr>
          <p:nvPr>
            <p:ph type="sldNum"/>
          </p:nvPr>
        </p:nvSpPr>
        <p:spPr>
          <a:xfrm>
            <a:off x="11407680" y="6102000"/>
            <a:ext cx="580320" cy="580320"/>
          </a:xfrm>
          <a:prstGeom prst="rect">
            <a:avLst/>
          </a:prstGeom>
        </p:spPr>
        <p:txBody>
          <a:bodyPr tIns="91440" bIns="91440" anchor="ctr">
            <a:noAutofit/>
          </a:bodyPr>
          <a:lstStyle/>
          <a:p>
            <a:pPr algn="ctr">
              <a:lnSpc>
                <a:spcPct val="100000"/>
              </a:lnSpc>
            </a:pPr>
            <a:fld id="{A105B4BE-A8EA-4CAD-836C-F2FE65D73D88}" type="slidenum">
              <a:rPr lang="en" sz="1340" b="1" strike="noStrike" spc="-1">
                <a:solidFill>
                  <a:srgbClr val="FFFFFF"/>
                </a:solidFill>
                <a:latin typeface="Poppins"/>
                <a:ea typeface="Poppins"/>
              </a:rPr>
              <a:t>‹#›</a:t>
            </a:fld>
            <a:endParaRPr lang="en-US" sz="1340" b="0" strike="noStrike" spc="-1">
              <a:latin typeface="Times New Roman"/>
            </a:endParaRPr>
          </a:p>
        </p:txBody>
      </p:sp>
      <p:sp>
        <p:nvSpPr>
          <p:cNvPr id="135" name="CustomShape 11"/>
          <p:cNvSpPr/>
          <p:nvPr/>
        </p:nvSpPr>
        <p:spPr>
          <a:xfrm>
            <a:off x="8363880" y="1273680"/>
            <a:ext cx="4310280" cy="4310280"/>
          </a:xfrm>
          <a:prstGeom prst="ellipse">
            <a:avLst/>
          </a:prstGeom>
          <a:solidFill>
            <a:srgbClr val="000000">
              <a:alpha val="7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2" name="Group 1"/>
          <p:cNvGrpSpPr/>
          <p:nvPr/>
        </p:nvGrpSpPr>
        <p:grpSpPr>
          <a:xfrm>
            <a:off x="-590400" y="449640"/>
            <a:ext cx="3099240" cy="3099240"/>
            <a:chOff x="-590400" y="449640"/>
            <a:chExt cx="3099240" cy="3099240"/>
          </a:xfrm>
        </p:grpSpPr>
        <p:sp>
          <p:nvSpPr>
            <p:cNvPr id="173" name="CustomShape 2"/>
            <p:cNvSpPr/>
            <p:nvPr/>
          </p:nvSpPr>
          <p:spPr>
            <a:xfrm>
              <a:off x="-590400" y="449640"/>
              <a:ext cx="3099240" cy="3099240"/>
            </a:xfrm>
            <a:prstGeom prst="ellipse">
              <a:avLst/>
            </a:prstGeom>
            <a:noFill/>
            <a:ln w="9360">
              <a:solidFill>
                <a:srgbClr val="E8E8E8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74" name="CustomShape 3"/>
            <p:cNvSpPr/>
            <p:nvPr/>
          </p:nvSpPr>
          <p:spPr>
            <a:xfrm>
              <a:off x="203760" y="1243800"/>
              <a:ext cx="1510920" cy="1510920"/>
            </a:xfrm>
            <a:prstGeom prst="ellipse">
              <a:avLst/>
            </a:prstGeom>
            <a:noFill/>
            <a:ln w="9360">
              <a:solidFill>
                <a:srgbClr val="E8E8E8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75" name="CustomShape 4"/>
            <p:cNvSpPr/>
            <p:nvPr/>
          </p:nvSpPr>
          <p:spPr>
            <a:xfrm>
              <a:off x="-140040" y="900000"/>
              <a:ext cx="2198520" cy="2198520"/>
            </a:xfrm>
            <a:prstGeom prst="ellipse">
              <a:avLst/>
            </a:prstGeom>
            <a:noFill/>
            <a:ln w="9360">
              <a:solidFill>
                <a:srgbClr val="E8E8E8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76" name="CustomShape 5"/>
            <p:cNvSpPr/>
            <p:nvPr/>
          </p:nvSpPr>
          <p:spPr>
            <a:xfrm>
              <a:off x="461160" y="1501200"/>
              <a:ext cx="996480" cy="996480"/>
            </a:xfrm>
            <a:prstGeom prst="ellipse">
              <a:avLst/>
            </a:prstGeom>
            <a:noFill/>
            <a:ln w="9360">
              <a:solidFill>
                <a:srgbClr val="E8E8E8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177" name="CustomShape 6"/>
          <p:cNvSpPr/>
          <p:nvPr/>
        </p:nvSpPr>
        <p:spPr>
          <a:xfrm>
            <a:off x="11408040" y="6102000"/>
            <a:ext cx="580320" cy="580320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78" name="PlaceHolder 7"/>
          <p:cNvSpPr>
            <a:spLocks noGrp="1"/>
          </p:cNvSpPr>
          <p:nvPr>
            <p:ph type="title"/>
          </p:nvPr>
        </p:nvSpPr>
        <p:spPr>
          <a:xfrm>
            <a:off x="609480" y="1554840"/>
            <a:ext cx="6959880" cy="910440"/>
          </a:xfrm>
          <a:prstGeom prst="rect">
            <a:avLst/>
          </a:prstGeom>
        </p:spPr>
        <p:txBody>
          <a:bodyPr tIns="91440" bIns="91440" anchor="b">
            <a:noAutofit/>
          </a:bodyPr>
          <a:lstStyle/>
          <a:p>
            <a:pPr algn="ctr"/>
            <a:r>
              <a:rPr lang="en-US" sz="36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179" name="PlaceHolder 8"/>
          <p:cNvSpPr>
            <a:spLocks noGrp="1"/>
          </p:cNvSpPr>
          <p:nvPr>
            <p:ph type="body"/>
          </p:nvPr>
        </p:nvSpPr>
        <p:spPr>
          <a:xfrm>
            <a:off x="1426320" y="2610720"/>
            <a:ext cx="2981880" cy="3490920"/>
          </a:xfrm>
          <a:prstGeom prst="rect">
            <a:avLst/>
          </a:prstGeom>
        </p:spPr>
        <p:txBody>
          <a:bodyPr tIns="91440" bIns="91440">
            <a:noAutofit/>
          </a:bodyPr>
          <a:lstStyle/>
          <a:p>
            <a:pPr marL="432000" indent="-324000" algn="ctr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7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 algn="ctr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7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 algn="ctr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7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 algn="ctr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7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 algn="ctr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7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 algn="ctr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7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 algn="ctr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7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180" name="PlaceHolder 9"/>
          <p:cNvSpPr>
            <a:spLocks noGrp="1"/>
          </p:cNvSpPr>
          <p:nvPr>
            <p:ph type="body"/>
          </p:nvPr>
        </p:nvSpPr>
        <p:spPr>
          <a:xfrm>
            <a:off x="4587840" y="2610720"/>
            <a:ext cx="2981880" cy="3490920"/>
          </a:xfrm>
          <a:prstGeom prst="rect">
            <a:avLst/>
          </a:prstGeom>
        </p:spPr>
        <p:txBody>
          <a:bodyPr tIns="91440" bIns="91440">
            <a:noAutofit/>
          </a:bodyPr>
          <a:lstStyle/>
          <a:p>
            <a:pPr marL="432000" indent="-324000" algn="ctr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7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 algn="ctr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7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 algn="ctr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7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 algn="ctr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7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 algn="ctr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7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 algn="ctr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7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 algn="ctr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7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181" name="PlaceHolder 10"/>
          <p:cNvSpPr>
            <a:spLocks noGrp="1"/>
          </p:cNvSpPr>
          <p:nvPr>
            <p:ph type="sldNum"/>
          </p:nvPr>
        </p:nvSpPr>
        <p:spPr>
          <a:xfrm>
            <a:off x="11407680" y="6102000"/>
            <a:ext cx="580320" cy="580320"/>
          </a:xfrm>
          <a:prstGeom prst="rect">
            <a:avLst/>
          </a:prstGeom>
        </p:spPr>
        <p:txBody>
          <a:bodyPr tIns="91440" bIns="91440" anchor="ctr">
            <a:noAutofit/>
          </a:bodyPr>
          <a:lstStyle/>
          <a:p>
            <a:pPr algn="ctr">
              <a:lnSpc>
                <a:spcPct val="100000"/>
              </a:lnSpc>
            </a:pPr>
            <a:fld id="{0F0D124A-0C0F-41F6-AA4B-52C5657BFAAB}" type="slidenum">
              <a:rPr lang="en" sz="1340" b="1" strike="noStrike" spc="-1">
                <a:solidFill>
                  <a:srgbClr val="FFFFFF"/>
                </a:solidFill>
                <a:latin typeface="Poppins"/>
                <a:ea typeface="Poppins"/>
              </a:rPr>
              <a:t>‹#›</a:t>
            </a:fld>
            <a:endParaRPr lang="en-US" sz="1340" b="0" strike="noStrike" spc="-1">
              <a:latin typeface="Times New Roman"/>
            </a:endParaRPr>
          </a:p>
        </p:txBody>
      </p:sp>
      <p:sp>
        <p:nvSpPr>
          <p:cNvPr id="182" name="CustomShape 11"/>
          <p:cNvSpPr/>
          <p:nvPr/>
        </p:nvSpPr>
        <p:spPr>
          <a:xfrm>
            <a:off x="8109000" y="1018800"/>
            <a:ext cx="4820400" cy="4820400"/>
          </a:xfrm>
          <a:prstGeom prst="ellipse">
            <a:avLst/>
          </a:prstGeom>
          <a:noFill/>
          <a:ln w="9360">
            <a:solidFill>
              <a:srgbClr val="E8E8E8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83" name="CustomShape 12"/>
          <p:cNvSpPr/>
          <p:nvPr/>
        </p:nvSpPr>
        <p:spPr>
          <a:xfrm>
            <a:off x="8363880" y="1273680"/>
            <a:ext cx="4310280" cy="4310280"/>
          </a:xfrm>
          <a:prstGeom prst="ellipse">
            <a:avLst/>
          </a:prstGeom>
          <a:solidFill>
            <a:srgbClr val="000000">
              <a:alpha val="7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0" name="Group 1"/>
          <p:cNvGrpSpPr/>
          <p:nvPr/>
        </p:nvGrpSpPr>
        <p:grpSpPr>
          <a:xfrm>
            <a:off x="-590400" y="449640"/>
            <a:ext cx="3099240" cy="3099240"/>
            <a:chOff x="-590400" y="449640"/>
            <a:chExt cx="3099240" cy="3099240"/>
          </a:xfrm>
        </p:grpSpPr>
        <p:sp>
          <p:nvSpPr>
            <p:cNvPr id="221" name="CustomShape 2"/>
            <p:cNvSpPr/>
            <p:nvPr/>
          </p:nvSpPr>
          <p:spPr>
            <a:xfrm>
              <a:off x="-590400" y="449640"/>
              <a:ext cx="3099240" cy="3099240"/>
            </a:xfrm>
            <a:prstGeom prst="ellipse">
              <a:avLst/>
            </a:prstGeom>
            <a:noFill/>
            <a:ln w="9360">
              <a:solidFill>
                <a:srgbClr val="E8E8E8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22" name="CustomShape 3"/>
            <p:cNvSpPr/>
            <p:nvPr/>
          </p:nvSpPr>
          <p:spPr>
            <a:xfrm>
              <a:off x="203760" y="1243800"/>
              <a:ext cx="1510920" cy="1510920"/>
            </a:xfrm>
            <a:prstGeom prst="ellipse">
              <a:avLst/>
            </a:prstGeom>
            <a:noFill/>
            <a:ln w="9360">
              <a:solidFill>
                <a:srgbClr val="E8E8E8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23" name="CustomShape 4"/>
            <p:cNvSpPr/>
            <p:nvPr/>
          </p:nvSpPr>
          <p:spPr>
            <a:xfrm>
              <a:off x="-140040" y="900000"/>
              <a:ext cx="2198520" cy="2198520"/>
            </a:xfrm>
            <a:prstGeom prst="ellipse">
              <a:avLst/>
            </a:prstGeom>
            <a:noFill/>
            <a:ln w="9360">
              <a:solidFill>
                <a:srgbClr val="E8E8E8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24" name="CustomShape 5"/>
            <p:cNvSpPr/>
            <p:nvPr/>
          </p:nvSpPr>
          <p:spPr>
            <a:xfrm>
              <a:off x="461160" y="1501200"/>
              <a:ext cx="996480" cy="996480"/>
            </a:xfrm>
            <a:prstGeom prst="ellipse">
              <a:avLst/>
            </a:prstGeom>
            <a:noFill/>
            <a:ln w="9360">
              <a:solidFill>
                <a:srgbClr val="E8E8E8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225" name="CustomShape 6"/>
          <p:cNvSpPr/>
          <p:nvPr/>
        </p:nvSpPr>
        <p:spPr>
          <a:xfrm>
            <a:off x="11408040" y="6102000"/>
            <a:ext cx="580320" cy="580320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26" name="PlaceHolder 7"/>
          <p:cNvSpPr>
            <a:spLocks noGrp="1"/>
          </p:cNvSpPr>
          <p:nvPr>
            <p:ph type="title"/>
          </p:nvPr>
        </p:nvSpPr>
        <p:spPr>
          <a:xfrm>
            <a:off x="609480" y="1554840"/>
            <a:ext cx="6959880" cy="910440"/>
          </a:xfrm>
          <a:prstGeom prst="rect">
            <a:avLst/>
          </a:prstGeom>
        </p:spPr>
        <p:txBody>
          <a:bodyPr tIns="91440" bIns="91440" anchor="b">
            <a:noAutofit/>
          </a:bodyPr>
          <a:lstStyle/>
          <a:p>
            <a:pPr algn="ctr"/>
            <a:r>
              <a:rPr lang="en-US" sz="36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227" name="PlaceHolder 8"/>
          <p:cNvSpPr>
            <a:spLocks noGrp="1"/>
          </p:cNvSpPr>
          <p:nvPr>
            <p:ph type="body"/>
          </p:nvPr>
        </p:nvSpPr>
        <p:spPr>
          <a:xfrm>
            <a:off x="1426320" y="2610720"/>
            <a:ext cx="1980000" cy="3490920"/>
          </a:xfrm>
          <a:prstGeom prst="rect">
            <a:avLst/>
          </a:prstGeom>
        </p:spPr>
        <p:txBody>
          <a:bodyPr tIns="91440" bIns="91440">
            <a:noAutofit/>
          </a:bodyPr>
          <a:lstStyle/>
          <a:p>
            <a:pPr marL="432000" indent="-324000" algn="ctr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47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 algn="ctr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47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 algn="ctr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47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 algn="ctr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47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 algn="ctr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47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 algn="ctr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47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 algn="ctr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47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228" name="PlaceHolder 9"/>
          <p:cNvSpPr>
            <a:spLocks noGrp="1"/>
          </p:cNvSpPr>
          <p:nvPr>
            <p:ph type="body"/>
          </p:nvPr>
        </p:nvSpPr>
        <p:spPr>
          <a:xfrm>
            <a:off x="3507840" y="2610720"/>
            <a:ext cx="1980000" cy="3490920"/>
          </a:xfrm>
          <a:prstGeom prst="rect">
            <a:avLst/>
          </a:prstGeom>
        </p:spPr>
        <p:txBody>
          <a:bodyPr tIns="91440" bIns="91440">
            <a:noAutofit/>
          </a:bodyPr>
          <a:lstStyle/>
          <a:p>
            <a:pPr marL="432000" indent="-324000" algn="ctr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47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 algn="ctr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47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 algn="ctr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47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 algn="ctr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47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 algn="ctr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47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 algn="ctr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47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 algn="ctr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47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229" name="PlaceHolder 10"/>
          <p:cNvSpPr>
            <a:spLocks noGrp="1"/>
          </p:cNvSpPr>
          <p:nvPr>
            <p:ph type="body"/>
          </p:nvPr>
        </p:nvSpPr>
        <p:spPr>
          <a:xfrm>
            <a:off x="5589720" y="2610720"/>
            <a:ext cx="1980000" cy="3490920"/>
          </a:xfrm>
          <a:prstGeom prst="rect">
            <a:avLst/>
          </a:prstGeom>
        </p:spPr>
        <p:txBody>
          <a:bodyPr tIns="91440" bIns="91440">
            <a:noAutofit/>
          </a:bodyPr>
          <a:lstStyle/>
          <a:p>
            <a:pPr marL="432000" indent="-324000" algn="ctr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47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 algn="ctr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47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 algn="ctr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47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 algn="ctr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47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 algn="ctr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47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 algn="ctr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47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 algn="ctr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47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230" name="PlaceHolder 11"/>
          <p:cNvSpPr>
            <a:spLocks noGrp="1"/>
          </p:cNvSpPr>
          <p:nvPr>
            <p:ph type="sldNum"/>
          </p:nvPr>
        </p:nvSpPr>
        <p:spPr>
          <a:xfrm>
            <a:off x="11407680" y="6102000"/>
            <a:ext cx="580320" cy="580320"/>
          </a:xfrm>
          <a:prstGeom prst="rect">
            <a:avLst/>
          </a:prstGeom>
        </p:spPr>
        <p:txBody>
          <a:bodyPr tIns="91440" bIns="91440" anchor="ctr">
            <a:noAutofit/>
          </a:bodyPr>
          <a:lstStyle/>
          <a:p>
            <a:pPr algn="ctr">
              <a:lnSpc>
                <a:spcPct val="100000"/>
              </a:lnSpc>
            </a:pPr>
            <a:fld id="{AC6F573A-BDED-4CDD-B6A0-930EF7CED1A6}" type="slidenum">
              <a:rPr lang="en" sz="1340" b="1" strike="noStrike" spc="-1">
                <a:solidFill>
                  <a:srgbClr val="FFFFFF"/>
                </a:solidFill>
                <a:latin typeface="Poppins"/>
                <a:ea typeface="Poppins"/>
              </a:rPr>
              <a:t>‹#›</a:t>
            </a:fld>
            <a:endParaRPr lang="en-US" sz="1340" b="0" strike="noStrike" spc="-1">
              <a:latin typeface="Times New Roman"/>
            </a:endParaRPr>
          </a:p>
        </p:txBody>
      </p:sp>
      <p:sp>
        <p:nvSpPr>
          <p:cNvPr id="231" name="CustomShape 12"/>
          <p:cNvSpPr/>
          <p:nvPr/>
        </p:nvSpPr>
        <p:spPr>
          <a:xfrm>
            <a:off x="8109000" y="1018800"/>
            <a:ext cx="4820400" cy="4820400"/>
          </a:xfrm>
          <a:prstGeom prst="ellipse">
            <a:avLst/>
          </a:prstGeom>
          <a:noFill/>
          <a:ln w="9360">
            <a:solidFill>
              <a:srgbClr val="E8E8E8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32" name="CustomShape 13"/>
          <p:cNvSpPr/>
          <p:nvPr/>
        </p:nvSpPr>
        <p:spPr>
          <a:xfrm>
            <a:off x="8363880" y="1273680"/>
            <a:ext cx="4310280" cy="4310280"/>
          </a:xfrm>
          <a:prstGeom prst="ellipse">
            <a:avLst/>
          </a:prstGeom>
          <a:solidFill>
            <a:srgbClr val="000000">
              <a:alpha val="7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PlaceHolder 1"/>
          <p:cNvSpPr>
            <a:spLocks noGrp="1"/>
          </p:cNvSpPr>
          <p:nvPr>
            <p:ph type="title"/>
          </p:nvPr>
        </p:nvSpPr>
        <p:spPr>
          <a:xfrm>
            <a:off x="1375200" y="1000080"/>
            <a:ext cx="9441360" cy="718560"/>
          </a:xfrm>
          <a:prstGeom prst="rect">
            <a:avLst/>
          </a:prstGeom>
        </p:spPr>
        <p:txBody>
          <a:bodyPr tIns="91440" bIns="91440">
            <a:noAutofit/>
          </a:bodyPr>
          <a:lstStyle/>
          <a:p>
            <a:pPr algn="ctr"/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270" name="CustomShape 2"/>
          <p:cNvSpPr/>
          <p:nvPr/>
        </p:nvSpPr>
        <p:spPr>
          <a:xfrm rot="10800000">
            <a:off x="5095440" y="-69120"/>
            <a:ext cx="2001600" cy="996840"/>
          </a:xfrm>
          <a:prstGeom prst="triangle">
            <a:avLst>
              <a:gd name="adj" fmla="val 50000"/>
            </a:avLst>
          </a:prstGeom>
          <a:noFill/>
          <a:ln w="76320">
            <a:solidFill>
              <a:srgbClr val="CC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71" name="PlaceHolder 3"/>
          <p:cNvSpPr>
            <a:spLocks noGrp="1"/>
          </p:cNvSpPr>
          <p:nvPr>
            <p:ph type="sldNum"/>
          </p:nvPr>
        </p:nvSpPr>
        <p:spPr>
          <a:xfrm>
            <a:off x="0" y="6417720"/>
            <a:ext cx="12191760" cy="439560"/>
          </a:xfrm>
          <a:prstGeom prst="rect">
            <a:avLst/>
          </a:prstGeom>
        </p:spPr>
        <p:txBody>
          <a:bodyPr tIns="91440" bIns="91440">
            <a:noAutofit/>
          </a:bodyPr>
          <a:lstStyle/>
          <a:p>
            <a:pPr algn="ctr">
              <a:lnSpc>
                <a:spcPct val="100000"/>
              </a:lnSpc>
            </a:pPr>
            <a:fld id="{0741F6B0-295B-4183-8194-F6B6A30486B9}" type="slidenum">
              <a:rPr lang="en" sz="1600" b="0" strike="noStrike" spc="-1">
                <a:solidFill>
                  <a:srgbClr val="CC0000"/>
                </a:solidFill>
                <a:latin typeface="Playfair Display"/>
                <a:ea typeface="Playfair Display"/>
              </a:rPr>
              <a:t>‹#›</a:t>
            </a:fld>
            <a:endParaRPr lang="en-US" sz="1600" b="0" strike="noStrike" spc="-1">
              <a:latin typeface="Times New Roman"/>
            </a:endParaRPr>
          </a:p>
        </p:txBody>
      </p:sp>
      <p:sp>
        <p:nvSpPr>
          <p:cNvPr id="272" name="PlaceHolder 4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7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7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7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7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PlaceHolder 1"/>
          <p:cNvSpPr>
            <a:spLocks noGrp="1"/>
          </p:cNvSpPr>
          <p:nvPr>
            <p:ph type="title"/>
          </p:nvPr>
        </p:nvSpPr>
        <p:spPr>
          <a:xfrm>
            <a:off x="1375200" y="1000080"/>
            <a:ext cx="9441360" cy="718560"/>
          </a:xfrm>
          <a:prstGeom prst="rect">
            <a:avLst/>
          </a:prstGeom>
        </p:spPr>
        <p:txBody>
          <a:bodyPr tIns="91440" bIns="91440">
            <a:noAutofit/>
          </a:bodyPr>
          <a:lstStyle/>
          <a:p>
            <a:pPr algn="ctr"/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310" name="PlaceHolder 2"/>
          <p:cNvSpPr>
            <a:spLocks noGrp="1"/>
          </p:cNvSpPr>
          <p:nvPr>
            <p:ph type="body"/>
          </p:nvPr>
        </p:nvSpPr>
        <p:spPr>
          <a:xfrm>
            <a:off x="1375200" y="1801440"/>
            <a:ext cx="9441360" cy="4615920"/>
          </a:xfrm>
          <a:prstGeom prst="rect">
            <a:avLst/>
          </a:prstGeom>
        </p:spPr>
        <p:txBody>
          <a:bodyPr tIns="91440" bIns="91440">
            <a:noAutofit/>
          </a:bodyPr>
          <a:lstStyle/>
          <a:p>
            <a:pPr marL="432000" indent="-324000" algn="ctr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 algn="ctr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 algn="ctr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 algn="ctr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 algn="ctr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 algn="ctr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 algn="ctr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311" name="CustomShape 3"/>
          <p:cNvSpPr/>
          <p:nvPr/>
        </p:nvSpPr>
        <p:spPr>
          <a:xfrm rot="10800000">
            <a:off x="5095440" y="-69120"/>
            <a:ext cx="2001600" cy="996840"/>
          </a:xfrm>
          <a:prstGeom prst="triangle">
            <a:avLst>
              <a:gd name="adj" fmla="val 50000"/>
            </a:avLst>
          </a:prstGeom>
          <a:noFill/>
          <a:ln w="76320">
            <a:solidFill>
              <a:srgbClr val="CC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12" name="PlaceHolder 4"/>
          <p:cNvSpPr>
            <a:spLocks noGrp="1"/>
          </p:cNvSpPr>
          <p:nvPr>
            <p:ph type="sldNum"/>
          </p:nvPr>
        </p:nvSpPr>
        <p:spPr>
          <a:xfrm>
            <a:off x="0" y="6417720"/>
            <a:ext cx="12191760" cy="439560"/>
          </a:xfrm>
          <a:prstGeom prst="rect">
            <a:avLst/>
          </a:prstGeom>
        </p:spPr>
        <p:txBody>
          <a:bodyPr tIns="91440" bIns="91440">
            <a:noAutofit/>
          </a:bodyPr>
          <a:lstStyle/>
          <a:p>
            <a:pPr algn="ctr">
              <a:lnSpc>
                <a:spcPct val="100000"/>
              </a:lnSpc>
            </a:pPr>
            <a:fld id="{AE195E5C-60E2-4C35-95FB-25644BA4E36F}" type="slidenum">
              <a:rPr lang="en" sz="1600" b="0" strike="noStrike" spc="-1">
                <a:solidFill>
                  <a:srgbClr val="CC0000"/>
                </a:solidFill>
                <a:latin typeface="Playfair Display"/>
                <a:ea typeface="Playfair Display"/>
              </a:rPr>
              <a:t>‹#›</a:t>
            </a:fld>
            <a:endParaRPr lang="en-US" sz="16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  <p:sldLayoutId id="214748375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9" name="Group 1"/>
          <p:cNvGrpSpPr/>
          <p:nvPr/>
        </p:nvGrpSpPr>
        <p:grpSpPr>
          <a:xfrm>
            <a:off x="-590400" y="449640"/>
            <a:ext cx="3099240" cy="3099240"/>
            <a:chOff x="-590400" y="449640"/>
            <a:chExt cx="3099240" cy="3099240"/>
          </a:xfrm>
        </p:grpSpPr>
        <p:sp>
          <p:nvSpPr>
            <p:cNvPr id="350" name="CustomShape 2"/>
            <p:cNvSpPr/>
            <p:nvPr/>
          </p:nvSpPr>
          <p:spPr>
            <a:xfrm>
              <a:off x="-590400" y="449640"/>
              <a:ext cx="3099240" cy="3099240"/>
            </a:xfrm>
            <a:prstGeom prst="ellipse">
              <a:avLst/>
            </a:prstGeom>
            <a:noFill/>
            <a:ln w="9360">
              <a:solidFill>
                <a:srgbClr val="E8E8E8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51" name="CustomShape 3"/>
            <p:cNvSpPr/>
            <p:nvPr/>
          </p:nvSpPr>
          <p:spPr>
            <a:xfrm>
              <a:off x="203760" y="1243800"/>
              <a:ext cx="1510920" cy="1510920"/>
            </a:xfrm>
            <a:prstGeom prst="ellipse">
              <a:avLst/>
            </a:prstGeom>
            <a:noFill/>
            <a:ln w="9360">
              <a:solidFill>
                <a:srgbClr val="E8E8E8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52" name="CustomShape 4"/>
            <p:cNvSpPr/>
            <p:nvPr/>
          </p:nvSpPr>
          <p:spPr>
            <a:xfrm>
              <a:off x="-140040" y="900000"/>
              <a:ext cx="2198520" cy="2198520"/>
            </a:xfrm>
            <a:prstGeom prst="ellipse">
              <a:avLst/>
            </a:prstGeom>
            <a:noFill/>
            <a:ln w="9360">
              <a:solidFill>
                <a:srgbClr val="E8E8E8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53" name="CustomShape 5"/>
            <p:cNvSpPr/>
            <p:nvPr/>
          </p:nvSpPr>
          <p:spPr>
            <a:xfrm>
              <a:off x="461160" y="1501200"/>
              <a:ext cx="996480" cy="996480"/>
            </a:xfrm>
            <a:prstGeom prst="ellipse">
              <a:avLst/>
            </a:prstGeom>
            <a:noFill/>
            <a:ln w="9360">
              <a:solidFill>
                <a:srgbClr val="E8E8E8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354" name="CustomShape 6"/>
          <p:cNvSpPr/>
          <p:nvPr/>
        </p:nvSpPr>
        <p:spPr>
          <a:xfrm>
            <a:off x="11408040" y="6102000"/>
            <a:ext cx="580320" cy="580320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55" name="PlaceHolder 7"/>
          <p:cNvSpPr>
            <a:spLocks noGrp="1"/>
          </p:cNvSpPr>
          <p:nvPr>
            <p:ph type="title"/>
          </p:nvPr>
        </p:nvSpPr>
        <p:spPr>
          <a:xfrm>
            <a:off x="609480" y="1554840"/>
            <a:ext cx="6959880" cy="910440"/>
          </a:xfrm>
          <a:prstGeom prst="rect">
            <a:avLst/>
          </a:prstGeom>
        </p:spPr>
        <p:txBody>
          <a:bodyPr tIns="91440" bIns="91440" anchor="b">
            <a:noAutofit/>
          </a:bodyPr>
          <a:lstStyle/>
          <a:p>
            <a:pPr algn="ctr"/>
            <a:r>
              <a:rPr lang="en-US" sz="36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356" name="PlaceHolder 8"/>
          <p:cNvSpPr>
            <a:spLocks noGrp="1"/>
          </p:cNvSpPr>
          <p:nvPr>
            <p:ph type="sldNum"/>
          </p:nvPr>
        </p:nvSpPr>
        <p:spPr>
          <a:xfrm>
            <a:off x="11407680" y="6102000"/>
            <a:ext cx="580320" cy="580320"/>
          </a:xfrm>
          <a:prstGeom prst="rect">
            <a:avLst/>
          </a:prstGeom>
        </p:spPr>
        <p:txBody>
          <a:bodyPr tIns="91440" bIns="91440" anchor="ctr">
            <a:noAutofit/>
          </a:bodyPr>
          <a:lstStyle/>
          <a:p>
            <a:pPr algn="ctr">
              <a:lnSpc>
                <a:spcPct val="100000"/>
              </a:lnSpc>
            </a:pPr>
            <a:fld id="{BB93A6EB-28E2-44F6-9152-DBAB2E965A9C}" type="slidenum">
              <a:rPr lang="en" sz="1340" b="1" strike="noStrike" spc="-1">
                <a:solidFill>
                  <a:srgbClr val="FFFFFF"/>
                </a:solidFill>
                <a:latin typeface="Poppins"/>
                <a:ea typeface="Poppins"/>
              </a:rPr>
              <a:t>‹#›</a:t>
            </a:fld>
            <a:endParaRPr lang="en-US" sz="1340" b="0" strike="noStrike" spc="-1">
              <a:latin typeface="Times New Roman"/>
            </a:endParaRPr>
          </a:p>
        </p:txBody>
      </p:sp>
      <p:sp>
        <p:nvSpPr>
          <p:cNvPr id="357" name="PlaceHolder 9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7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7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7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7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  <p:sldLayoutId id="214748376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09.xml"/><Relationship Id="rId4" Type="http://schemas.openxmlformats.org/officeDocument/2006/relationships/image" Target="../media/image21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0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CustomShape 1"/>
          <p:cNvSpPr/>
          <p:nvPr/>
        </p:nvSpPr>
        <p:spPr>
          <a:xfrm>
            <a:off x="3429360" y="0"/>
            <a:ext cx="5332680" cy="6857640"/>
          </a:xfrm>
          <a:prstGeom prst="rect">
            <a:avLst/>
          </a:prstGeom>
          <a:solidFill>
            <a:srgbClr val="00B2FF">
              <a:alpha val="73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35" name="TextShape 2"/>
          <p:cNvSpPr txBox="1"/>
          <p:nvPr/>
        </p:nvSpPr>
        <p:spPr>
          <a:xfrm>
            <a:off x="3429360" y="2600640"/>
            <a:ext cx="5332680" cy="2152440"/>
          </a:xfrm>
          <a:prstGeom prst="rect">
            <a:avLst/>
          </a:prstGeom>
          <a:noFill/>
          <a:ln>
            <a:noFill/>
          </a:ln>
        </p:spPr>
        <p:txBody>
          <a:bodyPr lIns="122040" tIns="122040" rIns="122040" bIns="122040" anchor="b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2940" b="0" strike="noStrike" spc="398">
                <a:solidFill>
                  <a:srgbClr val="FFFFFF"/>
                </a:solidFill>
                <a:latin typeface="Comic Sans MS"/>
              </a:rPr>
              <a:t>Arabic letter recognition and pronunciation evaluation</a:t>
            </a:r>
            <a:endParaRPr lang="en-US" sz="294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6" name="TextShape 3"/>
          <p:cNvSpPr txBox="1"/>
          <p:nvPr/>
        </p:nvSpPr>
        <p:spPr>
          <a:xfrm>
            <a:off x="3189600" y="5131800"/>
            <a:ext cx="5797800" cy="1046160"/>
          </a:xfrm>
          <a:prstGeom prst="rect">
            <a:avLst/>
          </a:prstGeom>
          <a:noFill/>
          <a:ln>
            <a:noFill/>
          </a:ln>
        </p:spPr>
        <p:txBody>
          <a:bodyPr lIns="122040" tIns="122040" rIns="122040" bIns="122040">
            <a:noAutofit/>
          </a:bodyPr>
          <a:lstStyle/>
          <a:p>
            <a:pPr marL="457200" indent="-355320" algn="ctr">
              <a:lnSpc>
                <a:spcPct val="100000"/>
              </a:lnSpc>
              <a:buClr>
                <a:srgbClr val="FFFFFF"/>
              </a:buClr>
              <a:buFont typeface="Muli"/>
              <a:buChar char="➜"/>
            </a:pPr>
            <a:r>
              <a:rPr lang="en-US" sz="2000" b="0" strike="noStrike" spc="-1" dirty="0">
                <a:solidFill>
                  <a:srgbClr val="FFFFFF"/>
                </a:solidFill>
                <a:latin typeface="Muli"/>
                <a:ea typeface="Muli"/>
              </a:rPr>
              <a:t>May Hanoon, Dalal Yassin and Hatem Ratrout</a:t>
            </a:r>
            <a:endParaRPr lang="en-US" sz="2000" b="0" strike="noStrike" spc="-1" dirty="0">
              <a:latin typeface="Arial"/>
            </a:endParaRPr>
          </a:p>
          <a:p>
            <a:pPr marL="101880" algn="ctr">
              <a:lnSpc>
                <a:spcPct val="100000"/>
              </a:lnSpc>
              <a:buClr>
                <a:srgbClr val="FFFFFF"/>
              </a:buClr>
            </a:pPr>
            <a:br>
              <a:rPr dirty="0"/>
            </a:br>
            <a:r>
              <a:rPr lang="en-US" sz="2000" b="0" strike="noStrike" spc="-1" dirty="0">
                <a:solidFill>
                  <a:srgbClr val="FFFFFF"/>
                </a:solidFill>
                <a:latin typeface="Muli"/>
                <a:ea typeface="Muli"/>
              </a:rPr>
              <a:t>Supervisor: Dr. Othman Othman</a:t>
            </a:r>
            <a:br>
              <a:rPr dirty="0"/>
            </a:br>
            <a:r>
              <a:rPr lang="en-US" sz="2000" b="0" strike="noStrike" spc="-1" dirty="0">
                <a:solidFill>
                  <a:srgbClr val="FFFFFF"/>
                </a:solidFill>
                <a:latin typeface="Muli"/>
                <a:ea typeface="Muli"/>
              </a:rPr>
              <a:t>Department: Computer Science</a:t>
            </a:r>
            <a:endParaRPr lang="en-US" sz="2000" b="0" strike="noStrike" spc="-1" dirty="0">
              <a:latin typeface="Arial"/>
            </a:endParaRPr>
          </a:p>
        </p:txBody>
      </p:sp>
      <p:grpSp>
        <p:nvGrpSpPr>
          <p:cNvPr id="437" name="Group 4"/>
          <p:cNvGrpSpPr/>
          <p:nvPr/>
        </p:nvGrpSpPr>
        <p:grpSpPr>
          <a:xfrm>
            <a:off x="5616360" y="1114920"/>
            <a:ext cx="936720" cy="1485360"/>
            <a:chOff x="5616360" y="1114920"/>
            <a:chExt cx="936720" cy="1485360"/>
          </a:xfrm>
        </p:grpSpPr>
        <p:sp>
          <p:nvSpPr>
            <p:cNvPr id="438" name="CustomShape 5"/>
            <p:cNvSpPr/>
            <p:nvPr/>
          </p:nvSpPr>
          <p:spPr>
            <a:xfrm>
              <a:off x="5898240" y="2409480"/>
              <a:ext cx="372600" cy="81720"/>
            </a:xfrm>
            <a:custGeom>
              <a:avLst/>
              <a:gdLst/>
              <a:ahLst/>
              <a:cxnLst/>
              <a:rect l="l" t="t" r="r" b="b"/>
              <a:pathLst>
                <a:path w="4092" h="90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38160" cap="rnd">
              <a:solidFill>
                <a:srgbClr val="FFFF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39" name="CustomShape 6"/>
            <p:cNvSpPr/>
            <p:nvPr/>
          </p:nvSpPr>
          <p:spPr>
            <a:xfrm>
              <a:off x="5898240" y="2325240"/>
              <a:ext cx="372600" cy="81720"/>
            </a:xfrm>
            <a:custGeom>
              <a:avLst/>
              <a:gdLst/>
              <a:ahLst/>
              <a:cxnLst/>
              <a:rect l="l" t="t" r="r" b="b"/>
              <a:pathLst>
                <a:path w="4092" h="90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38160" cap="rnd">
              <a:solidFill>
                <a:srgbClr val="FFFF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40" name="CustomShape 7"/>
            <p:cNvSpPr/>
            <p:nvPr/>
          </p:nvSpPr>
          <p:spPr>
            <a:xfrm>
              <a:off x="5898240" y="2491560"/>
              <a:ext cx="372600" cy="108720"/>
            </a:xfrm>
            <a:custGeom>
              <a:avLst/>
              <a:gdLst/>
              <a:ahLst/>
              <a:cxnLst/>
              <a:rect l="l" t="t" r="r" b="b"/>
              <a:pathLst>
                <a:path w="4092" h="1195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38160" cap="rnd">
              <a:solidFill>
                <a:srgbClr val="FFFF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41" name="CustomShape 8"/>
            <p:cNvSpPr/>
            <p:nvPr/>
          </p:nvSpPr>
          <p:spPr>
            <a:xfrm>
              <a:off x="5858280" y="1627920"/>
              <a:ext cx="128520" cy="608040"/>
            </a:xfrm>
            <a:custGeom>
              <a:avLst/>
              <a:gdLst/>
              <a:ahLst/>
              <a:cxnLst/>
              <a:rect l="l" t="t" r="r" b="b"/>
              <a:pathLst>
                <a:path w="1414" h="6675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38160" cap="rnd">
              <a:solidFill>
                <a:srgbClr val="FFFF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42" name="CustomShape 9"/>
            <p:cNvSpPr/>
            <p:nvPr/>
          </p:nvSpPr>
          <p:spPr>
            <a:xfrm>
              <a:off x="5616360" y="1114920"/>
              <a:ext cx="936720" cy="1121040"/>
            </a:xfrm>
            <a:custGeom>
              <a:avLst/>
              <a:gdLst/>
              <a:ahLst/>
              <a:cxnLst/>
              <a:rect l="l" t="t" r="r" b="b"/>
              <a:pathLst>
                <a:path w="10278" h="12301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38160" cap="rnd">
              <a:solidFill>
                <a:srgbClr val="FFFF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43" name="CustomShape 10"/>
            <p:cNvSpPr/>
            <p:nvPr/>
          </p:nvSpPr>
          <p:spPr>
            <a:xfrm>
              <a:off x="6182280" y="1627920"/>
              <a:ext cx="128520" cy="608040"/>
            </a:xfrm>
            <a:custGeom>
              <a:avLst/>
              <a:gdLst/>
              <a:ahLst/>
              <a:cxnLst/>
              <a:rect l="l" t="t" r="r" b="b"/>
              <a:pathLst>
                <a:path w="1414" h="6675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38160" cap="rnd">
              <a:solidFill>
                <a:srgbClr val="FFFF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44" name="CustomShape 11"/>
            <p:cNvSpPr/>
            <p:nvPr/>
          </p:nvSpPr>
          <p:spPr>
            <a:xfrm>
              <a:off x="5920560" y="1605960"/>
              <a:ext cx="328320" cy="70920"/>
            </a:xfrm>
            <a:custGeom>
              <a:avLst/>
              <a:gdLst/>
              <a:ahLst/>
              <a:cxnLst/>
              <a:rect l="l" t="t" r="r" b="b"/>
              <a:pathLst>
                <a:path w="3606" h="78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38160" cap="rnd">
              <a:solidFill>
                <a:srgbClr val="FFFF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45" name="CustomShape 12"/>
            <p:cNvSpPr/>
            <p:nvPr/>
          </p:nvSpPr>
          <p:spPr>
            <a:xfrm>
              <a:off x="5898240" y="2245320"/>
              <a:ext cx="372600" cy="360"/>
            </a:xfrm>
            <a:custGeom>
              <a:avLst/>
              <a:gdLst/>
              <a:ahLst/>
              <a:cxnLst/>
              <a:rect l="l" t="t" r="r" b="b"/>
              <a:pathLst>
                <a:path w="4092" h="1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38160" cap="rnd">
              <a:solidFill>
                <a:srgbClr val="FFFF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446" name="TextShape 13"/>
          <p:cNvSpPr txBox="1"/>
          <p:nvPr/>
        </p:nvSpPr>
        <p:spPr>
          <a:xfrm>
            <a:off x="11372760" y="6333120"/>
            <a:ext cx="731160" cy="524520"/>
          </a:xfrm>
          <a:prstGeom prst="rect">
            <a:avLst/>
          </a:prstGeom>
          <a:noFill/>
          <a:ln>
            <a:noFill/>
          </a:ln>
        </p:spPr>
        <p:txBody>
          <a:bodyPr lIns="122040" tIns="122040" rIns="122040" bIns="122040">
            <a:noAutofit/>
          </a:bodyPr>
          <a:lstStyle/>
          <a:p>
            <a:pPr algn="r">
              <a:lnSpc>
                <a:spcPct val="100000"/>
              </a:lnSpc>
            </a:pPr>
            <a:fld id="{FC1FB3DB-9D4B-4CE4-9961-BE1E0C06D2B3}" type="slidenum">
              <a:rPr lang="en" sz="1340" b="0" strike="noStrike" spc="-1">
                <a:solidFill>
                  <a:srgbClr val="FFFFFF"/>
                </a:solidFill>
                <a:latin typeface="Muli"/>
                <a:ea typeface="Muli"/>
              </a:rPr>
              <a:t>1</a:t>
            </a:fld>
            <a:endParaRPr lang="en-US" sz="1340" b="0" strike="noStrike" spc="-1">
              <a:latin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TextShape 1"/>
          <p:cNvSpPr txBox="1"/>
          <p:nvPr/>
        </p:nvSpPr>
        <p:spPr>
          <a:xfrm>
            <a:off x="609480" y="1554840"/>
            <a:ext cx="7716600" cy="910440"/>
          </a:xfrm>
          <a:prstGeom prst="rect">
            <a:avLst/>
          </a:prstGeom>
          <a:noFill/>
          <a:ln>
            <a:noFill/>
          </a:ln>
        </p:spPr>
        <p:txBody>
          <a:bodyPr lIns="122040" tIns="122040" rIns="122040" bIns="122040" anchor="b">
            <a:noAutofit/>
          </a:bodyPr>
          <a:lstStyle/>
          <a:p>
            <a:pPr>
              <a:lnSpc>
                <a:spcPct val="100000"/>
              </a:lnSpc>
            </a:pPr>
            <a:r>
              <a:rPr lang="en" sz="4000" b="1" strike="noStrike" spc="-1">
                <a:solidFill>
                  <a:srgbClr val="000000"/>
                </a:solidFill>
                <a:latin typeface="Agency FB"/>
                <a:ea typeface="Poppins"/>
              </a:rPr>
              <a:t>The methods to use recognition system</a:t>
            </a:r>
            <a:endParaRPr lang="en-US" sz="4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2" name="TextShape 2"/>
          <p:cNvSpPr txBox="1"/>
          <p:nvPr/>
        </p:nvSpPr>
        <p:spPr>
          <a:xfrm>
            <a:off x="1345680" y="2688480"/>
            <a:ext cx="5706000" cy="3587040"/>
          </a:xfrm>
          <a:prstGeom prst="rect">
            <a:avLst/>
          </a:prstGeom>
          <a:noFill/>
          <a:ln>
            <a:noFill/>
          </a:ln>
        </p:spPr>
        <p:txBody>
          <a:bodyPr lIns="122040" tIns="122040" rIns="122040" bIns="122040">
            <a:noAutofit/>
          </a:bodyPr>
          <a:lstStyle/>
          <a:p>
            <a:pPr marL="457200" indent="-456840">
              <a:lnSpc>
                <a:spcPct val="100000"/>
              </a:lnSpc>
              <a:spcBef>
                <a:spcPts val="799"/>
              </a:spcBef>
              <a:buClr>
                <a:srgbClr val="C00000"/>
              </a:buClr>
              <a:buSzPct val="110000"/>
              <a:buFont typeface="Arial"/>
              <a:buChar char="•"/>
            </a:pPr>
            <a:r>
              <a:rPr lang="en-US" sz="2400" b="1" strike="noStrike" spc="-1">
                <a:solidFill>
                  <a:srgbClr val="000000"/>
                </a:solidFill>
                <a:latin typeface="Poppins Light"/>
                <a:ea typeface="Poppins Light"/>
              </a:rPr>
              <a:t>Sound pre-process.  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  <a:p>
            <a:pPr marL="457200" indent="-456840">
              <a:lnSpc>
                <a:spcPct val="100000"/>
              </a:lnSpc>
              <a:spcBef>
                <a:spcPts val="799"/>
              </a:spcBef>
              <a:buClr>
                <a:srgbClr val="C00000"/>
              </a:buClr>
              <a:buSzPct val="110000"/>
              <a:buFont typeface="Arial"/>
              <a:buChar char="•"/>
            </a:pPr>
            <a:r>
              <a:rPr lang="en-US" sz="2400" b="1" strike="noStrike" spc="-1">
                <a:solidFill>
                  <a:srgbClr val="000000"/>
                </a:solidFill>
                <a:latin typeface="Poppins Light"/>
                <a:ea typeface="Poppins Light"/>
              </a:rPr>
              <a:t>Extract features.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  <a:p>
            <a:pPr marL="457200" indent="-456840">
              <a:lnSpc>
                <a:spcPct val="100000"/>
              </a:lnSpc>
              <a:spcBef>
                <a:spcPts val="799"/>
              </a:spcBef>
              <a:buClr>
                <a:srgbClr val="C00000"/>
              </a:buClr>
              <a:buSzPct val="110000"/>
              <a:buFont typeface="Arial"/>
              <a:buChar char="•"/>
            </a:pPr>
            <a:r>
              <a:rPr lang="en-US" sz="2400" b="1" strike="noStrike" spc="-1">
                <a:solidFill>
                  <a:srgbClr val="000000"/>
                </a:solidFill>
                <a:latin typeface="Poppins Light"/>
                <a:ea typeface="Poppins Light"/>
              </a:rPr>
              <a:t>Load the model.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  <a:p>
            <a:pPr marL="457200" indent="-456840">
              <a:lnSpc>
                <a:spcPct val="100000"/>
              </a:lnSpc>
              <a:spcBef>
                <a:spcPts val="799"/>
              </a:spcBef>
              <a:buClr>
                <a:srgbClr val="C00000"/>
              </a:buClr>
              <a:buSzPct val="110000"/>
              <a:buFont typeface="Arial"/>
              <a:buChar char="•"/>
            </a:pPr>
            <a:r>
              <a:rPr lang="en-US" sz="2400" b="1" strike="noStrike" spc="-1">
                <a:solidFill>
                  <a:srgbClr val="000000"/>
                </a:solidFill>
                <a:latin typeface="Poppins Light"/>
                <a:ea typeface="Poppins Light"/>
              </a:rPr>
              <a:t>Input the sound. 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  <a:p>
            <a:pPr marL="457200" indent="-456840">
              <a:lnSpc>
                <a:spcPct val="100000"/>
              </a:lnSpc>
              <a:spcBef>
                <a:spcPts val="799"/>
              </a:spcBef>
              <a:buClr>
                <a:srgbClr val="C00000"/>
              </a:buClr>
              <a:buSzPct val="110000"/>
              <a:buFont typeface="Arial"/>
              <a:buChar char="•"/>
            </a:pPr>
            <a:r>
              <a:rPr lang="en-US" sz="2400" b="1" strike="noStrike" spc="-1">
                <a:solidFill>
                  <a:srgbClr val="000000"/>
                </a:solidFill>
                <a:latin typeface="Poppins Light"/>
                <a:ea typeface="Poppins Light"/>
              </a:rPr>
              <a:t>Evaluate the prediction. 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  <a:p>
            <a:pPr marL="457200" indent="-456840">
              <a:lnSpc>
                <a:spcPct val="100000"/>
              </a:lnSpc>
              <a:spcBef>
                <a:spcPts val="799"/>
              </a:spcBef>
              <a:buClr>
                <a:srgbClr val="C00000"/>
              </a:buClr>
              <a:buSzPct val="110000"/>
              <a:buFont typeface="Arial"/>
              <a:buChar char="•"/>
            </a:pPr>
            <a:r>
              <a:rPr lang="en-US" sz="2400" b="1" strike="noStrike" spc="-1">
                <a:solidFill>
                  <a:srgbClr val="000000"/>
                </a:solidFill>
                <a:latin typeface="Poppins Light"/>
                <a:ea typeface="Poppins Light"/>
              </a:rPr>
              <a:t>Get the output which is text.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  <a:p>
            <a:pPr marL="457200" indent="-456840">
              <a:lnSpc>
                <a:spcPct val="100000"/>
              </a:lnSpc>
              <a:spcBef>
                <a:spcPts val="799"/>
              </a:spcBef>
              <a:buClr>
                <a:srgbClr val="C00000"/>
              </a:buClr>
              <a:buSzPct val="110000"/>
              <a:buFont typeface="Arial"/>
              <a:buChar char="•"/>
            </a:pPr>
            <a:r>
              <a:rPr lang="en-US" sz="2400" b="1" strike="noStrike" spc="-1">
                <a:solidFill>
                  <a:srgbClr val="000000"/>
                </a:solidFill>
                <a:latin typeface="Poppins Light"/>
                <a:ea typeface="Poppins Light"/>
              </a:rPr>
              <a:t>Compare text with correct text.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3" name="TextShape 3"/>
          <p:cNvSpPr txBox="1"/>
          <p:nvPr/>
        </p:nvSpPr>
        <p:spPr>
          <a:xfrm>
            <a:off x="11407680" y="6102000"/>
            <a:ext cx="580320" cy="580320"/>
          </a:xfrm>
          <a:prstGeom prst="rect">
            <a:avLst/>
          </a:prstGeom>
          <a:noFill/>
          <a:ln>
            <a:noFill/>
          </a:ln>
        </p:spPr>
        <p:txBody>
          <a:bodyPr lIns="122040" tIns="122040" rIns="122040" bIns="122040" anchor="ctr">
            <a:noAutofit/>
          </a:bodyPr>
          <a:lstStyle/>
          <a:p>
            <a:pPr algn="ctr">
              <a:lnSpc>
                <a:spcPct val="100000"/>
              </a:lnSpc>
            </a:pPr>
            <a:fld id="{01040732-3D4B-4518-BC42-C72D71B04413}" type="slidenum">
              <a:rPr lang="en" sz="1340" b="1" strike="noStrike" spc="-1">
                <a:solidFill>
                  <a:srgbClr val="FFFFFF"/>
                </a:solidFill>
                <a:latin typeface="Poppins"/>
                <a:ea typeface="Poppins"/>
              </a:rPr>
              <a:t>10</a:t>
            </a:fld>
            <a:endParaRPr lang="en-US" sz="1340" b="0" strike="noStrike" spc="-1">
              <a:latin typeface="Times New Roman"/>
            </a:endParaRPr>
          </a:p>
        </p:txBody>
      </p:sp>
      <p:sp>
        <p:nvSpPr>
          <p:cNvPr id="504" name="CustomShape 4"/>
          <p:cNvSpPr/>
          <p:nvPr/>
        </p:nvSpPr>
        <p:spPr>
          <a:xfrm>
            <a:off x="8496360" y="1405800"/>
            <a:ext cx="4045680" cy="4045680"/>
          </a:xfrm>
          <a:prstGeom prst="ellipse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505" name="Group 5"/>
          <p:cNvGrpSpPr/>
          <p:nvPr/>
        </p:nvGrpSpPr>
        <p:grpSpPr>
          <a:xfrm>
            <a:off x="7804080" y="4091400"/>
            <a:ext cx="2052360" cy="2052360"/>
            <a:chOff x="7804080" y="4091400"/>
            <a:chExt cx="2052360" cy="2052360"/>
          </a:xfrm>
        </p:grpSpPr>
        <p:sp>
          <p:nvSpPr>
            <p:cNvPr id="506" name="CustomShape 6"/>
            <p:cNvSpPr/>
            <p:nvPr/>
          </p:nvSpPr>
          <p:spPr>
            <a:xfrm>
              <a:off x="7997400" y="4284720"/>
              <a:ext cx="1666080" cy="1666080"/>
            </a:xfrm>
            <a:prstGeom prst="ellipse">
              <a:avLst/>
            </a:prstGeom>
            <a:solidFill>
              <a:srgbClr val="000000">
                <a:alpha val="19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07" name="CustomShape 7"/>
            <p:cNvSpPr/>
            <p:nvPr/>
          </p:nvSpPr>
          <p:spPr>
            <a:xfrm>
              <a:off x="8089560" y="4376880"/>
              <a:ext cx="1481400" cy="14814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08" name="CustomShape 8"/>
            <p:cNvSpPr/>
            <p:nvPr/>
          </p:nvSpPr>
          <p:spPr>
            <a:xfrm>
              <a:off x="7804080" y="4091400"/>
              <a:ext cx="2052360" cy="2052360"/>
            </a:xfrm>
            <a:prstGeom prst="donut">
              <a:avLst>
                <a:gd name="adj" fmla="val 675"/>
              </a:avLst>
            </a:prstGeom>
            <a:solidFill>
              <a:srgbClr val="000000">
                <a:alpha val="7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grpSp>
        <p:nvGrpSpPr>
          <p:cNvPr id="509" name="Group 9"/>
          <p:cNvGrpSpPr/>
          <p:nvPr/>
        </p:nvGrpSpPr>
        <p:grpSpPr>
          <a:xfrm>
            <a:off x="8601840" y="4884480"/>
            <a:ext cx="457200" cy="466560"/>
            <a:chOff x="8601840" y="4884480"/>
            <a:chExt cx="457200" cy="466560"/>
          </a:xfrm>
        </p:grpSpPr>
        <p:sp>
          <p:nvSpPr>
            <p:cNvPr id="510" name="CustomShape 10"/>
            <p:cNvSpPr/>
            <p:nvPr/>
          </p:nvSpPr>
          <p:spPr>
            <a:xfrm>
              <a:off x="8601840" y="4884480"/>
              <a:ext cx="352440" cy="352440"/>
            </a:xfrm>
            <a:custGeom>
              <a:avLst/>
              <a:gdLst/>
              <a:ahLst/>
              <a:cxnLst/>
              <a:rect l="l" t="t" r="r" b="b"/>
              <a:pathLst>
                <a:path w="12592" h="12593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w="12240" cap="rnd">
              <a:solidFill>
                <a:srgbClr val="FFFF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11" name="CustomShape 11"/>
            <p:cNvSpPr/>
            <p:nvPr/>
          </p:nvSpPr>
          <p:spPr>
            <a:xfrm>
              <a:off x="8642880" y="4925520"/>
              <a:ext cx="270720" cy="270720"/>
            </a:xfrm>
            <a:custGeom>
              <a:avLst/>
              <a:gdLst/>
              <a:ahLst/>
              <a:cxnLst/>
              <a:rect l="l" t="t" r="r" b="b"/>
              <a:pathLst>
                <a:path w="9670" h="967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w="12240" cap="rnd">
              <a:solidFill>
                <a:srgbClr val="FFFF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12" name="CustomShape 12"/>
            <p:cNvSpPr/>
            <p:nvPr/>
          </p:nvSpPr>
          <p:spPr>
            <a:xfrm>
              <a:off x="8683200" y="4966560"/>
              <a:ext cx="94680" cy="94680"/>
            </a:xfrm>
            <a:custGeom>
              <a:avLst/>
              <a:gdLst/>
              <a:ahLst/>
              <a:cxnLst/>
              <a:rect l="l" t="t" r="r" b="b"/>
              <a:pathLst>
                <a:path w="3386" h="3386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w="12240" cap="rnd">
              <a:solidFill>
                <a:srgbClr val="FFFF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13" name="CustomShape 13"/>
            <p:cNvSpPr/>
            <p:nvPr/>
          </p:nvSpPr>
          <p:spPr>
            <a:xfrm>
              <a:off x="8886600" y="5179320"/>
              <a:ext cx="172440" cy="171720"/>
            </a:xfrm>
            <a:custGeom>
              <a:avLst/>
              <a:gdLst/>
              <a:ahLst/>
              <a:cxnLst/>
              <a:rect l="l" t="t" r="r" b="b"/>
              <a:pathLst>
                <a:path w="6162" h="6139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w="12240" cap="rnd">
              <a:solidFill>
                <a:srgbClr val="FFFF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TextShape 1"/>
          <p:cNvSpPr txBox="1"/>
          <p:nvPr/>
        </p:nvSpPr>
        <p:spPr>
          <a:xfrm>
            <a:off x="753120" y="1830960"/>
            <a:ext cx="4025880" cy="2755440"/>
          </a:xfrm>
          <a:prstGeom prst="rect">
            <a:avLst/>
          </a:prstGeom>
          <a:noFill/>
          <a:ln>
            <a:noFill/>
          </a:ln>
        </p:spPr>
        <p:txBody>
          <a:bodyPr lIns="122040" tIns="122040" rIns="122040" bIns="122040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" sz="3200" b="0" i="1" strike="noStrike" spc="-1">
                <a:solidFill>
                  <a:srgbClr val="000000"/>
                </a:solidFill>
                <a:latin typeface="Palatino Linotype"/>
                <a:ea typeface="Playfair Display"/>
              </a:rPr>
              <a:t>The flowchart for how to use this model to check if the pronounce is correct or not:</a:t>
            </a: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5" name="Line 2"/>
          <p:cNvSpPr/>
          <p:nvPr/>
        </p:nvSpPr>
        <p:spPr>
          <a:xfrm>
            <a:off x="765360" y="1672560"/>
            <a:ext cx="4026240" cy="0"/>
          </a:xfrm>
          <a:prstGeom prst="line">
            <a:avLst/>
          </a:prstGeom>
          <a:ln>
            <a:solidFill>
              <a:srgbClr val="BC253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16" name="Line 3"/>
          <p:cNvSpPr/>
          <p:nvPr/>
        </p:nvSpPr>
        <p:spPr>
          <a:xfrm>
            <a:off x="765360" y="4101480"/>
            <a:ext cx="4026240" cy="0"/>
          </a:xfrm>
          <a:prstGeom prst="line">
            <a:avLst/>
          </a:prstGeom>
          <a:ln>
            <a:solidFill>
              <a:srgbClr val="BC253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grpSp>
        <p:nvGrpSpPr>
          <p:cNvPr id="517" name="Group 4"/>
          <p:cNvGrpSpPr/>
          <p:nvPr/>
        </p:nvGrpSpPr>
        <p:grpSpPr>
          <a:xfrm>
            <a:off x="5844240" y="86760"/>
            <a:ext cx="502560" cy="424800"/>
            <a:chOff x="5844240" y="86760"/>
            <a:chExt cx="502560" cy="424800"/>
          </a:xfrm>
        </p:grpSpPr>
        <p:sp>
          <p:nvSpPr>
            <p:cNvPr id="518" name="CustomShape 5"/>
            <p:cNvSpPr/>
            <p:nvPr/>
          </p:nvSpPr>
          <p:spPr>
            <a:xfrm>
              <a:off x="6015960" y="87480"/>
              <a:ext cx="158760" cy="424080"/>
            </a:xfrm>
            <a:custGeom>
              <a:avLst/>
              <a:gdLst/>
              <a:ahLst/>
              <a:cxnLst/>
              <a:rect l="l" t="t" r="r" b="b"/>
              <a:pathLst>
                <a:path w="6180" h="16487">
                  <a:moveTo>
                    <a:pt x="709" y="5496"/>
                  </a:moveTo>
                  <a:lnTo>
                    <a:pt x="806" y="5520"/>
                  </a:lnTo>
                  <a:lnTo>
                    <a:pt x="1050" y="5667"/>
                  </a:lnTo>
                  <a:lnTo>
                    <a:pt x="1270" y="5813"/>
                  </a:lnTo>
                  <a:lnTo>
                    <a:pt x="1344" y="5886"/>
                  </a:lnTo>
                  <a:lnTo>
                    <a:pt x="1368" y="5984"/>
                  </a:lnTo>
                  <a:lnTo>
                    <a:pt x="1344" y="6082"/>
                  </a:lnTo>
                  <a:lnTo>
                    <a:pt x="1319" y="6155"/>
                  </a:lnTo>
                  <a:lnTo>
                    <a:pt x="1221" y="6228"/>
                  </a:lnTo>
                  <a:lnTo>
                    <a:pt x="1124" y="6253"/>
                  </a:lnTo>
                  <a:lnTo>
                    <a:pt x="1050" y="6228"/>
                  </a:lnTo>
                  <a:lnTo>
                    <a:pt x="977" y="6204"/>
                  </a:lnTo>
                  <a:lnTo>
                    <a:pt x="782" y="6082"/>
                  </a:lnTo>
                  <a:lnTo>
                    <a:pt x="586" y="5960"/>
                  </a:lnTo>
                  <a:lnTo>
                    <a:pt x="513" y="5911"/>
                  </a:lnTo>
                  <a:lnTo>
                    <a:pt x="464" y="5838"/>
                  </a:lnTo>
                  <a:lnTo>
                    <a:pt x="464" y="5740"/>
                  </a:lnTo>
                  <a:lnTo>
                    <a:pt x="489" y="5642"/>
                  </a:lnTo>
                  <a:lnTo>
                    <a:pt x="538" y="5569"/>
                  </a:lnTo>
                  <a:lnTo>
                    <a:pt x="611" y="5520"/>
                  </a:lnTo>
                  <a:lnTo>
                    <a:pt x="709" y="5496"/>
                  </a:lnTo>
                  <a:close/>
                  <a:moveTo>
                    <a:pt x="1685" y="6351"/>
                  </a:moveTo>
                  <a:lnTo>
                    <a:pt x="1783" y="6375"/>
                  </a:lnTo>
                  <a:lnTo>
                    <a:pt x="1856" y="6448"/>
                  </a:lnTo>
                  <a:lnTo>
                    <a:pt x="2003" y="6668"/>
                  </a:lnTo>
                  <a:lnTo>
                    <a:pt x="2125" y="6888"/>
                  </a:lnTo>
                  <a:lnTo>
                    <a:pt x="2150" y="6986"/>
                  </a:lnTo>
                  <a:lnTo>
                    <a:pt x="2150" y="7083"/>
                  </a:lnTo>
                  <a:lnTo>
                    <a:pt x="2101" y="7156"/>
                  </a:lnTo>
                  <a:lnTo>
                    <a:pt x="2027" y="7230"/>
                  </a:lnTo>
                  <a:lnTo>
                    <a:pt x="1979" y="7254"/>
                  </a:lnTo>
                  <a:lnTo>
                    <a:pt x="1856" y="7254"/>
                  </a:lnTo>
                  <a:lnTo>
                    <a:pt x="1783" y="7230"/>
                  </a:lnTo>
                  <a:lnTo>
                    <a:pt x="1734" y="7181"/>
                  </a:lnTo>
                  <a:lnTo>
                    <a:pt x="1685" y="7132"/>
                  </a:lnTo>
                  <a:lnTo>
                    <a:pt x="1441" y="6741"/>
                  </a:lnTo>
                  <a:lnTo>
                    <a:pt x="1417" y="6644"/>
                  </a:lnTo>
                  <a:lnTo>
                    <a:pt x="1417" y="6546"/>
                  </a:lnTo>
                  <a:lnTo>
                    <a:pt x="1441" y="6448"/>
                  </a:lnTo>
                  <a:lnTo>
                    <a:pt x="1515" y="6399"/>
                  </a:lnTo>
                  <a:lnTo>
                    <a:pt x="1612" y="6351"/>
                  </a:lnTo>
                  <a:close/>
                  <a:moveTo>
                    <a:pt x="2247" y="7498"/>
                  </a:moveTo>
                  <a:lnTo>
                    <a:pt x="2345" y="7523"/>
                  </a:lnTo>
                  <a:lnTo>
                    <a:pt x="2418" y="7572"/>
                  </a:lnTo>
                  <a:lnTo>
                    <a:pt x="2467" y="7645"/>
                  </a:lnTo>
                  <a:lnTo>
                    <a:pt x="2662" y="8109"/>
                  </a:lnTo>
                  <a:lnTo>
                    <a:pt x="2662" y="8207"/>
                  </a:lnTo>
                  <a:lnTo>
                    <a:pt x="2638" y="8304"/>
                  </a:lnTo>
                  <a:lnTo>
                    <a:pt x="2589" y="8378"/>
                  </a:lnTo>
                  <a:lnTo>
                    <a:pt x="2516" y="8426"/>
                  </a:lnTo>
                  <a:lnTo>
                    <a:pt x="2418" y="8451"/>
                  </a:lnTo>
                  <a:lnTo>
                    <a:pt x="2345" y="8426"/>
                  </a:lnTo>
                  <a:lnTo>
                    <a:pt x="2272" y="8402"/>
                  </a:lnTo>
                  <a:lnTo>
                    <a:pt x="2223" y="8353"/>
                  </a:lnTo>
                  <a:lnTo>
                    <a:pt x="2198" y="8280"/>
                  </a:lnTo>
                  <a:lnTo>
                    <a:pt x="2027" y="7840"/>
                  </a:lnTo>
                  <a:lnTo>
                    <a:pt x="2003" y="7743"/>
                  </a:lnTo>
                  <a:lnTo>
                    <a:pt x="2027" y="7645"/>
                  </a:lnTo>
                  <a:lnTo>
                    <a:pt x="2076" y="7572"/>
                  </a:lnTo>
                  <a:lnTo>
                    <a:pt x="2150" y="7523"/>
                  </a:lnTo>
                  <a:lnTo>
                    <a:pt x="2247" y="7498"/>
                  </a:lnTo>
                  <a:close/>
                  <a:moveTo>
                    <a:pt x="2711" y="8720"/>
                  </a:moveTo>
                  <a:lnTo>
                    <a:pt x="2785" y="8744"/>
                  </a:lnTo>
                  <a:lnTo>
                    <a:pt x="2858" y="8793"/>
                  </a:lnTo>
                  <a:lnTo>
                    <a:pt x="2907" y="8866"/>
                  </a:lnTo>
                  <a:lnTo>
                    <a:pt x="3078" y="9355"/>
                  </a:lnTo>
                  <a:lnTo>
                    <a:pt x="3102" y="9452"/>
                  </a:lnTo>
                  <a:lnTo>
                    <a:pt x="3078" y="9526"/>
                  </a:lnTo>
                  <a:lnTo>
                    <a:pt x="3004" y="9599"/>
                  </a:lnTo>
                  <a:lnTo>
                    <a:pt x="2931" y="9648"/>
                  </a:lnTo>
                  <a:lnTo>
                    <a:pt x="2858" y="9672"/>
                  </a:lnTo>
                  <a:lnTo>
                    <a:pt x="2785" y="9672"/>
                  </a:lnTo>
                  <a:lnTo>
                    <a:pt x="2711" y="9623"/>
                  </a:lnTo>
                  <a:lnTo>
                    <a:pt x="2662" y="9574"/>
                  </a:lnTo>
                  <a:lnTo>
                    <a:pt x="2614" y="9501"/>
                  </a:lnTo>
                  <a:lnTo>
                    <a:pt x="2467" y="9037"/>
                  </a:lnTo>
                  <a:lnTo>
                    <a:pt x="2443" y="8939"/>
                  </a:lnTo>
                  <a:lnTo>
                    <a:pt x="2467" y="8842"/>
                  </a:lnTo>
                  <a:lnTo>
                    <a:pt x="2516" y="8768"/>
                  </a:lnTo>
                  <a:lnTo>
                    <a:pt x="2614" y="8720"/>
                  </a:lnTo>
                  <a:close/>
                  <a:moveTo>
                    <a:pt x="3224" y="9941"/>
                  </a:moveTo>
                  <a:lnTo>
                    <a:pt x="3297" y="10014"/>
                  </a:lnTo>
                  <a:lnTo>
                    <a:pt x="3346" y="10087"/>
                  </a:lnTo>
                  <a:lnTo>
                    <a:pt x="3542" y="10527"/>
                  </a:lnTo>
                  <a:lnTo>
                    <a:pt x="3566" y="10625"/>
                  </a:lnTo>
                  <a:lnTo>
                    <a:pt x="3566" y="10722"/>
                  </a:lnTo>
                  <a:lnTo>
                    <a:pt x="3517" y="10796"/>
                  </a:lnTo>
                  <a:lnTo>
                    <a:pt x="3444" y="10844"/>
                  </a:lnTo>
                  <a:lnTo>
                    <a:pt x="3322" y="10869"/>
                  </a:lnTo>
                  <a:lnTo>
                    <a:pt x="3273" y="10869"/>
                  </a:lnTo>
                  <a:lnTo>
                    <a:pt x="3200" y="10844"/>
                  </a:lnTo>
                  <a:lnTo>
                    <a:pt x="3151" y="10796"/>
                  </a:lnTo>
                  <a:lnTo>
                    <a:pt x="3102" y="10747"/>
                  </a:lnTo>
                  <a:lnTo>
                    <a:pt x="2907" y="10258"/>
                  </a:lnTo>
                  <a:lnTo>
                    <a:pt x="2882" y="10161"/>
                  </a:lnTo>
                  <a:lnTo>
                    <a:pt x="2907" y="10087"/>
                  </a:lnTo>
                  <a:lnTo>
                    <a:pt x="2955" y="10014"/>
                  </a:lnTo>
                  <a:lnTo>
                    <a:pt x="3029" y="9941"/>
                  </a:lnTo>
                  <a:close/>
                  <a:moveTo>
                    <a:pt x="3761" y="11089"/>
                  </a:moveTo>
                  <a:lnTo>
                    <a:pt x="3835" y="11137"/>
                  </a:lnTo>
                  <a:lnTo>
                    <a:pt x="3908" y="11211"/>
                  </a:lnTo>
                  <a:lnTo>
                    <a:pt x="4177" y="11577"/>
                  </a:lnTo>
                  <a:lnTo>
                    <a:pt x="4225" y="11675"/>
                  </a:lnTo>
                  <a:lnTo>
                    <a:pt x="4250" y="11748"/>
                  </a:lnTo>
                  <a:lnTo>
                    <a:pt x="4201" y="11846"/>
                  </a:lnTo>
                  <a:lnTo>
                    <a:pt x="4152" y="11919"/>
                  </a:lnTo>
                  <a:lnTo>
                    <a:pt x="4079" y="11968"/>
                  </a:lnTo>
                  <a:lnTo>
                    <a:pt x="3884" y="11968"/>
                  </a:lnTo>
                  <a:lnTo>
                    <a:pt x="3810" y="11895"/>
                  </a:lnTo>
                  <a:lnTo>
                    <a:pt x="3664" y="11675"/>
                  </a:lnTo>
                  <a:lnTo>
                    <a:pt x="3493" y="11455"/>
                  </a:lnTo>
                  <a:lnTo>
                    <a:pt x="3468" y="11382"/>
                  </a:lnTo>
                  <a:lnTo>
                    <a:pt x="3468" y="11284"/>
                  </a:lnTo>
                  <a:lnTo>
                    <a:pt x="3517" y="11186"/>
                  </a:lnTo>
                  <a:lnTo>
                    <a:pt x="3566" y="11137"/>
                  </a:lnTo>
                  <a:lnTo>
                    <a:pt x="3664" y="11089"/>
                  </a:lnTo>
                  <a:close/>
                  <a:moveTo>
                    <a:pt x="4616" y="12041"/>
                  </a:moveTo>
                  <a:lnTo>
                    <a:pt x="4714" y="12090"/>
                  </a:lnTo>
                  <a:lnTo>
                    <a:pt x="4909" y="12212"/>
                  </a:lnTo>
                  <a:lnTo>
                    <a:pt x="5105" y="12334"/>
                  </a:lnTo>
                  <a:lnTo>
                    <a:pt x="5178" y="12383"/>
                  </a:lnTo>
                  <a:lnTo>
                    <a:pt x="5227" y="12481"/>
                  </a:lnTo>
                  <a:lnTo>
                    <a:pt x="5227" y="12554"/>
                  </a:lnTo>
                  <a:lnTo>
                    <a:pt x="5202" y="12652"/>
                  </a:lnTo>
                  <a:lnTo>
                    <a:pt x="5154" y="12725"/>
                  </a:lnTo>
                  <a:lnTo>
                    <a:pt x="5105" y="12749"/>
                  </a:lnTo>
                  <a:lnTo>
                    <a:pt x="5056" y="12774"/>
                  </a:lnTo>
                  <a:lnTo>
                    <a:pt x="4983" y="12798"/>
                  </a:lnTo>
                  <a:lnTo>
                    <a:pt x="4885" y="12774"/>
                  </a:lnTo>
                  <a:lnTo>
                    <a:pt x="4641" y="12627"/>
                  </a:lnTo>
                  <a:lnTo>
                    <a:pt x="4421" y="12481"/>
                  </a:lnTo>
                  <a:lnTo>
                    <a:pt x="4348" y="12407"/>
                  </a:lnTo>
                  <a:lnTo>
                    <a:pt x="4323" y="12310"/>
                  </a:lnTo>
                  <a:lnTo>
                    <a:pt x="4323" y="12236"/>
                  </a:lnTo>
                  <a:lnTo>
                    <a:pt x="4372" y="12139"/>
                  </a:lnTo>
                  <a:lnTo>
                    <a:pt x="4445" y="12066"/>
                  </a:lnTo>
                  <a:lnTo>
                    <a:pt x="4543" y="12041"/>
                  </a:lnTo>
                  <a:close/>
                  <a:moveTo>
                    <a:pt x="0" y="1"/>
                  </a:moveTo>
                  <a:lnTo>
                    <a:pt x="0" y="5325"/>
                  </a:lnTo>
                  <a:lnTo>
                    <a:pt x="74" y="5349"/>
                  </a:lnTo>
                  <a:lnTo>
                    <a:pt x="147" y="5422"/>
                  </a:lnTo>
                  <a:lnTo>
                    <a:pt x="171" y="5496"/>
                  </a:lnTo>
                  <a:lnTo>
                    <a:pt x="171" y="5569"/>
                  </a:lnTo>
                  <a:lnTo>
                    <a:pt x="171" y="5642"/>
                  </a:lnTo>
                  <a:lnTo>
                    <a:pt x="122" y="5716"/>
                  </a:lnTo>
                  <a:lnTo>
                    <a:pt x="74" y="5764"/>
                  </a:lnTo>
                  <a:lnTo>
                    <a:pt x="0" y="5789"/>
                  </a:lnTo>
                  <a:lnTo>
                    <a:pt x="0" y="13360"/>
                  </a:lnTo>
                  <a:lnTo>
                    <a:pt x="6179" y="16486"/>
                  </a:lnTo>
                  <a:lnTo>
                    <a:pt x="6179" y="13116"/>
                  </a:lnTo>
                  <a:lnTo>
                    <a:pt x="5935" y="13091"/>
                  </a:lnTo>
                  <a:lnTo>
                    <a:pt x="5691" y="13042"/>
                  </a:lnTo>
                  <a:lnTo>
                    <a:pt x="5593" y="12994"/>
                  </a:lnTo>
                  <a:lnTo>
                    <a:pt x="5520" y="12945"/>
                  </a:lnTo>
                  <a:lnTo>
                    <a:pt x="5495" y="12847"/>
                  </a:lnTo>
                  <a:lnTo>
                    <a:pt x="5495" y="12749"/>
                  </a:lnTo>
                  <a:lnTo>
                    <a:pt x="5520" y="12676"/>
                  </a:lnTo>
                  <a:lnTo>
                    <a:pt x="5593" y="12603"/>
                  </a:lnTo>
                  <a:lnTo>
                    <a:pt x="5691" y="12554"/>
                  </a:lnTo>
                  <a:lnTo>
                    <a:pt x="5789" y="12554"/>
                  </a:lnTo>
                  <a:lnTo>
                    <a:pt x="6179" y="12627"/>
                  </a:lnTo>
                  <a:lnTo>
                    <a:pt x="6179" y="312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19" name="CustomShape 6"/>
            <p:cNvSpPr/>
            <p:nvPr/>
          </p:nvSpPr>
          <p:spPr>
            <a:xfrm>
              <a:off x="5844240" y="86760"/>
              <a:ext cx="158040" cy="419040"/>
            </a:xfrm>
            <a:custGeom>
              <a:avLst/>
              <a:gdLst/>
              <a:ahLst/>
              <a:cxnLst/>
              <a:rect l="l" t="t" r="r" b="b"/>
              <a:pathLst>
                <a:path w="6156" h="16291">
                  <a:moveTo>
                    <a:pt x="5349" y="5495"/>
                  </a:moveTo>
                  <a:lnTo>
                    <a:pt x="5447" y="5520"/>
                  </a:lnTo>
                  <a:lnTo>
                    <a:pt x="5520" y="5569"/>
                  </a:lnTo>
                  <a:lnTo>
                    <a:pt x="5569" y="5666"/>
                  </a:lnTo>
                  <a:lnTo>
                    <a:pt x="5569" y="5764"/>
                  </a:lnTo>
                  <a:lnTo>
                    <a:pt x="5545" y="5837"/>
                  </a:lnTo>
                  <a:lnTo>
                    <a:pt x="5496" y="5935"/>
                  </a:lnTo>
                  <a:lnTo>
                    <a:pt x="5423" y="5984"/>
                  </a:lnTo>
                  <a:lnTo>
                    <a:pt x="5203" y="6057"/>
                  </a:lnTo>
                  <a:lnTo>
                    <a:pt x="5008" y="6155"/>
                  </a:lnTo>
                  <a:lnTo>
                    <a:pt x="4934" y="6179"/>
                  </a:lnTo>
                  <a:lnTo>
                    <a:pt x="4812" y="6179"/>
                  </a:lnTo>
                  <a:lnTo>
                    <a:pt x="4763" y="6155"/>
                  </a:lnTo>
                  <a:lnTo>
                    <a:pt x="4714" y="6106"/>
                  </a:lnTo>
                  <a:lnTo>
                    <a:pt x="4666" y="6057"/>
                  </a:lnTo>
                  <a:lnTo>
                    <a:pt x="4641" y="5959"/>
                  </a:lnTo>
                  <a:lnTo>
                    <a:pt x="4641" y="5862"/>
                  </a:lnTo>
                  <a:lnTo>
                    <a:pt x="4690" y="5788"/>
                  </a:lnTo>
                  <a:lnTo>
                    <a:pt x="4763" y="5740"/>
                  </a:lnTo>
                  <a:lnTo>
                    <a:pt x="5008" y="5617"/>
                  </a:lnTo>
                  <a:lnTo>
                    <a:pt x="5252" y="5520"/>
                  </a:lnTo>
                  <a:lnTo>
                    <a:pt x="5349" y="5495"/>
                  </a:lnTo>
                  <a:close/>
                  <a:moveTo>
                    <a:pt x="4250" y="6155"/>
                  </a:moveTo>
                  <a:lnTo>
                    <a:pt x="4348" y="6179"/>
                  </a:lnTo>
                  <a:lnTo>
                    <a:pt x="4421" y="6252"/>
                  </a:lnTo>
                  <a:lnTo>
                    <a:pt x="4470" y="6326"/>
                  </a:lnTo>
                  <a:lnTo>
                    <a:pt x="4470" y="6423"/>
                  </a:lnTo>
                  <a:lnTo>
                    <a:pt x="4446" y="6497"/>
                  </a:lnTo>
                  <a:lnTo>
                    <a:pt x="4397" y="6594"/>
                  </a:lnTo>
                  <a:lnTo>
                    <a:pt x="4226" y="6741"/>
                  </a:lnTo>
                  <a:lnTo>
                    <a:pt x="4079" y="6912"/>
                  </a:lnTo>
                  <a:lnTo>
                    <a:pt x="3982" y="6985"/>
                  </a:lnTo>
                  <a:lnTo>
                    <a:pt x="3884" y="7010"/>
                  </a:lnTo>
                  <a:lnTo>
                    <a:pt x="3811" y="6985"/>
                  </a:lnTo>
                  <a:lnTo>
                    <a:pt x="3738" y="6936"/>
                  </a:lnTo>
                  <a:lnTo>
                    <a:pt x="3664" y="6863"/>
                  </a:lnTo>
                  <a:lnTo>
                    <a:pt x="3640" y="6790"/>
                  </a:lnTo>
                  <a:lnTo>
                    <a:pt x="3664" y="6692"/>
                  </a:lnTo>
                  <a:lnTo>
                    <a:pt x="3713" y="6594"/>
                  </a:lnTo>
                  <a:lnTo>
                    <a:pt x="3884" y="6399"/>
                  </a:lnTo>
                  <a:lnTo>
                    <a:pt x="4079" y="6228"/>
                  </a:lnTo>
                  <a:lnTo>
                    <a:pt x="4153" y="6179"/>
                  </a:lnTo>
                  <a:lnTo>
                    <a:pt x="4250" y="6155"/>
                  </a:lnTo>
                  <a:close/>
                  <a:moveTo>
                    <a:pt x="3469" y="7156"/>
                  </a:moveTo>
                  <a:lnTo>
                    <a:pt x="3542" y="7205"/>
                  </a:lnTo>
                  <a:lnTo>
                    <a:pt x="3615" y="7254"/>
                  </a:lnTo>
                  <a:lnTo>
                    <a:pt x="3664" y="7351"/>
                  </a:lnTo>
                  <a:lnTo>
                    <a:pt x="3664" y="7449"/>
                  </a:lnTo>
                  <a:lnTo>
                    <a:pt x="3640" y="7547"/>
                  </a:lnTo>
                  <a:lnTo>
                    <a:pt x="3396" y="7962"/>
                  </a:lnTo>
                  <a:lnTo>
                    <a:pt x="3371" y="8011"/>
                  </a:lnTo>
                  <a:lnTo>
                    <a:pt x="3298" y="8060"/>
                  </a:lnTo>
                  <a:lnTo>
                    <a:pt x="3249" y="8084"/>
                  </a:lnTo>
                  <a:lnTo>
                    <a:pt x="3176" y="8084"/>
                  </a:lnTo>
                  <a:lnTo>
                    <a:pt x="3078" y="8060"/>
                  </a:lnTo>
                  <a:lnTo>
                    <a:pt x="3005" y="8011"/>
                  </a:lnTo>
                  <a:lnTo>
                    <a:pt x="2956" y="7913"/>
                  </a:lnTo>
                  <a:lnTo>
                    <a:pt x="2932" y="7840"/>
                  </a:lnTo>
                  <a:lnTo>
                    <a:pt x="2956" y="7742"/>
                  </a:lnTo>
                  <a:lnTo>
                    <a:pt x="3225" y="7278"/>
                  </a:lnTo>
                  <a:lnTo>
                    <a:pt x="3273" y="7205"/>
                  </a:lnTo>
                  <a:lnTo>
                    <a:pt x="3371" y="7180"/>
                  </a:lnTo>
                  <a:lnTo>
                    <a:pt x="3469" y="7156"/>
                  </a:lnTo>
                  <a:close/>
                  <a:moveTo>
                    <a:pt x="2858" y="8328"/>
                  </a:moveTo>
                  <a:lnTo>
                    <a:pt x="2956" y="8353"/>
                  </a:lnTo>
                  <a:lnTo>
                    <a:pt x="3029" y="8402"/>
                  </a:lnTo>
                  <a:lnTo>
                    <a:pt x="3078" y="8475"/>
                  </a:lnTo>
                  <a:lnTo>
                    <a:pt x="3103" y="8573"/>
                  </a:lnTo>
                  <a:lnTo>
                    <a:pt x="3103" y="8670"/>
                  </a:lnTo>
                  <a:lnTo>
                    <a:pt x="2932" y="9110"/>
                  </a:lnTo>
                  <a:lnTo>
                    <a:pt x="2907" y="9183"/>
                  </a:lnTo>
                  <a:lnTo>
                    <a:pt x="2858" y="9232"/>
                  </a:lnTo>
                  <a:lnTo>
                    <a:pt x="2785" y="9281"/>
                  </a:lnTo>
                  <a:lnTo>
                    <a:pt x="2638" y="9281"/>
                  </a:lnTo>
                  <a:lnTo>
                    <a:pt x="2541" y="9232"/>
                  </a:lnTo>
                  <a:lnTo>
                    <a:pt x="2492" y="9159"/>
                  </a:lnTo>
                  <a:lnTo>
                    <a:pt x="2468" y="9061"/>
                  </a:lnTo>
                  <a:lnTo>
                    <a:pt x="2468" y="8963"/>
                  </a:lnTo>
                  <a:lnTo>
                    <a:pt x="2638" y="8499"/>
                  </a:lnTo>
                  <a:lnTo>
                    <a:pt x="2687" y="8402"/>
                  </a:lnTo>
                  <a:lnTo>
                    <a:pt x="2761" y="8353"/>
                  </a:lnTo>
                  <a:lnTo>
                    <a:pt x="2858" y="8328"/>
                  </a:lnTo>
                  <a:close/>
                  <a:moveTo>
                    <a:pt x="2541" y="9574"/>
                  </a:moveTo>
                  <a:lnTo>
                    <a:pt x="2638" y="9623"/>
                  </a:lnTo>
                  <a:lnTo>
                    <a:pt x="2712" y="9696"/>
                  </a:lnTo>
                  <a:lnTo>
                    <a:pt x="2736" y="9769"/>
                  </a:lnTo>
                  <a:lnTo>
                    <a:pt x="2736" y="9867"/>
                  </a:lnTo>
                  <a:lnTo>
                    <a:pt x="2638" y="10355"/>
                  </a:lnTo>
                  <a:lnTo>
                    <a:pt x="2590" y="10429"/>
                  </a:lnTo>
                  <a:lnTo>
                    <a:pt x="2541" y="10502"/>
                  </a:lnTo>
                  <a:lnTo>
                    <a:pt x="2468" y="10526"/>
                  </a:lnTo>
                  <a:lnTo>
                    <a:pt x="2394" y="10551"/>
                  </a:lnTo>
                  <a:lnTo>
                    <a:pt x="2345" y="10551"/>
                  </a:lnTo>
                  <a:lnTo>
                    <a:pt x="2248" y="10502"/>
                  </a:lnTo>
                  <a:lnTo>
                    <a:pt x="2199" y="10429"/>
                  </a:lnTo>
                  <a:lnTo>
                    <a:pt x="2150" y="10355"/>
                  </a:lnTo>
                  <a:lnTo>
                    <a:pt x="2150" y="10258"/>
                  </a:lnTo>
                  <a:lnTo>
                    <a:pt x="2248" y="9769"/>
                  </a:lnTo>
                  <a:lnTo>
                    <a:pt x="2297" y="9672"/>
                  </a:lnTo>
                  <a:lnTo>
                    <a:pt x="2370" y="9598"/>
                  </a:lnTo>
                  <a:lnTo>
                    <a:pt x="2443" y="9574"/>
                  </a:lnTo>
                  <a:close/>
                  <a:moveTo>
                    <a:pt x="2297" y="10844"/>
                  </a:moveTo>
                  <a:lnTo>
                    <a:pt x="2394" y="10868"/>
                  </a:lnTo>
                  <a:lnTo>
                    <a:pt x="2468" y="10942"/>
                  </a:lnTo>
                  <a:lnTo>
                    <a:pt x="2516" y="11015"/>
                  </a:lnTo>
                  <a:lnTo>
                    <a:pt x="2516" y="11113"/>
                  </a:lnTo>
                  <a:lnTo>
                    <a:pt x="2492" y="11357"/>
                  </a:lnTo>
                  <a:lnTo>
                    <a:pt x="2468" y="11430"/>
                  </a:lnTo>
                  <a:lnTo>
                    <a:pt x="2419" y="11503"/>
                  </a:lnTo>
                  <a:lnTo>
                    <a:pt x="2345" y="11552"/>
                  </a:lnTo>
                  <a:lnTo>
                    <a:pt x="2248" y="11577"/>
                  </a:lnTo>
                  <a:lnTo>
                    <a:pt x="2223" y="11577"/>
                  </a:lnTo>
                  <a:lnTo>
                    <a:pt x="2126" y="11552"/>
                  </a:lnTo>
                  <a:lnTo>
                    <a:pt x="2052" y="11503"/>
                  </a:lnTo>
                  <a:lnTo>
                    <a:pt x="2028" y="11406"/>
                  </a:lnTo>
                  <a:lnTo>
                    <a:pt x="2003" y="11308"/>
                  </a:lnTo>
                  <a:lnTo>
                    <a:pt x="2028" y="11064"/>
                  </a:lnTo>
                  <a:lnTo>
                    <a:pt x="2052" y="10966"/>
                  </a:lnTo>
                  <a:lnTo>
                    <a:pt x="2126" y="10893"/>
                  </a:lnTo>
                  <a:lnTo>
                    <a:pt x="2199" y="10844"/>
                  </a:lnTo>
                  <a:close/>
                  <a:moveTo>
                    <a:pt x="6155" y="0"/>
                  </a:moveTo>
                  <a:lnTo>
                    <a:pt x="538" y="2858"/>
                  </a:lnTo>
                  <a:lnTo>
                    <a:pt x="416" y="2906"/>
                  </a:lnTo>
                  <a:lnTo>
                    <a:pt x="318" y="3004"/>
                  </a:lnTo>
                  <a:lnTo>
                    <a:pt x="221" y="3102"/>
                  </a:lnTo>
                  <a:lnTo>
                    <a:pt x="147" y="3224"/>
                  </a:lnTo>
                  <a:lnTo>
                    <a:pt x="74" y="3322"/>
                  </a:lnTo>
                  <a:lnTo>
                    <a:pt x="25" y="3444"/>
                  </a:lnTo>
                  <a:lnTo>
                    <a:pt x="1" y="3566"/>
                  </a:lnTo>
                  <a:lnTo>
                    <a:pt x="1" y="3688"/>
                  </a:lnTo>
                  <a:lnTo>
                    <a:pt x="1" y="15924"/>
                  </a:lnTo>
                  <a:lnTo>
                    <a:pt x="1" y="16046"/>
                  </a:lnTo>
                  <a:lnTo>
                    <a:pt x="50" y="16119"/>
                  </a:lnTo>
                  <a:lnTo>
                    <a:pt x="98" y="16193"/>
                  </a:lnTo>
                  <a:lnTo>
                    <a:pt x="172" y="16241"/>
                  </a:lnTo>
                  <a:lnTo>
                    <a:pt x="245" y="16266"/>
                  </a:lnTo>
                  <a:lnTo>
                    <a:pt x="343" y="16290"/>
                  </a:lnTo>
                  <a:lnTo>
                    <a:pt x="465" y="16266"/>
                  </a:lnTo>
                  <a:lnTo>
                    <a:pt x="563" y="16217"/>
                  </a:lnTo>
                  <a:lnTo>
                    <a:pt x="6155" y="13360"/>
                  </a:lnTo>
                  <a:lnTo>
                    <a:pt x="6155" y="5813"/>
                  </a:lnTo>
                  <a:lnTo>
                    <a:pt x="6009" y="5813"/>
                  </a:lnTo>
                  <a:lnTo>
                    <a:pt x="5936" y="5764"/>
                  </a:lnTo>
                  <a:lnTo>
                    <a:pt x="5887" y="5691"/>
                  </a:lnTo>
                  <a:lnTo>
                    <a:pt x="5862" y="5593"/>
                  </a:lnTo>
                  <a:lnTo>
                    <a:pt x="5887" y="5495"/>
                  </a:lnTo>
                  <a:lnTo>
                    <a:pt x="5936" y="5422"/>
                  </a:lnTo>
                  <a:lnTo>
                    <a:pt x="6009" y="5373"/>
                  </a:lnTo>
                  <a:lnTo>
                    <a:pt x="6082" y="5349"/>
                  </a:lnTo>
                  <a:lnTo>
                    <a:pt x="6155" y="5324"/>
                  </a:lnTo>
                  <a:lnTo>
                    <a:pt x="6155" y="0"/>
                  </a:ln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20" name="CustomShape 7"/>
            <p:cNvSpPr/>
            <p:nvPr/>
          </p:nvSpPr>
          <p:spPr>
            <a:xfrm>
              <a:off x="6188760" y="92520"/>
              <a:ext cx="158040" cy="418320"/>
            </a:xfrm>
            <a:custGeom>
              <a:avLst/>
              <a:gdLst/>
              <a:ahLst/>
              <a:cxnLst/>
              <a:rect l="l" t="t" r="r" b="b"/>
              <a:pathLst>
                <a:path w="6156" h="16267">
                  <a:moveTo>
                    <a:pt x="3713" y="4348"/>
                  </a:moveTo>
                  <a:lnTo>
                    <a:pt x="3737" y="4373"/>
                  </a:lnTo>
                  <a:lnTo>
                    <a:pt x="3786" y="4397"/>
                  </a:lnTo>
                  <a:lnTo>
                    <a:pt x="3811" y="4421"/>
                  </a:lnTo>
                  <a:lnTo>
                    <a:pt x="3835" y="4544"/>
                  </a:lnTo>
                  <a:lnTo>
                    <a:pt x="3811" y="4666"/>
                  </a:lnTo>
                  <a:lnTo>
                    <a:pt x="3737" y="4812"/>
                  </a:lnTo>
                  <a:lnTo>
                    <a:pt x="3224" y="5716"/>
                  </a:lnTo>
                  <a:lnTo>
                    <a:pt x="3762" y="6009"/>
                  </a:lnTo>
                  <a:lnTo>
                    <a:pt x="3786" y="6033"/>
                  </a:lnTo>
                  <a:lnTo>
                    <a:pt x="3811" y="6082"/>
                  </a:lnTo>
                  <a:lnTo>
                    <a:pt x="3835" y="6180"/>
                  </a:lnTo>
                  <a:lnTo>
                    <a:pt x="3811" y="6326"/>
                  </a:lnTo>
                  <a:lnTo>
                    <a:pt x="3762" y="6473"/>
                  </a:lnTo>
                  <a:lnTo>
                    <a:pt x="3664" y="6595"/>
                  </a:lnTo>
                  <a:lnTo>
                    <a:pt x="3566" y="6668"/>
                  </a:lnTo>
                  <a:lnTo>
                    <a:pt x="3444" y="6717"/>
                  </a:lnTo>
                  <a:lnTo>
                    <a:pt x="3395" y="6717"/>
                  </a:lnTo>
                  <a:lnTo>
                    <a:pt x="3371" y="6693"/>
                  </a:lnTo>
                  <a:lnTo>
                    <a:pt x="2834" y="6400"/>
                  </a:lnTo>
                  <a:lnTo>
                    <a:pt x="2321" y="7303"/>
                  </a:lnTo>
                  <a:lnTo>
                    <a:pt x="2223" y="7426"/>
                  </a:lnTo>
                  <a:lnTo>
                    <a:pt x="2125" y="7499"/>
                  </a:lnTo>
                  <a:lnTo>
                    <a:pt x="2003" y="7548"/>
                  </a:lnTo>
                  <a:lnTo>
                    <a:pt x="1954" y="7548"/>
                  </a:lnTo>
                  <a:lnTo>
                    <a:pt x="1930" y="7523"/>
                  </a:lnTo>
                  <a:lnTo>
                    <a:pt x="1881" y="7499"/>
                  </a:lnTo>
                  <a:lnTo>
                    <a:pt x="1857" y="7450"/>
                  </a:lnTo>
                  <a:lnTo>
                    <a:pt x="1832" y="7352"/>
                  </a:lnTo>
                  <a:lnTo>
                    <a:pt x="1857" y="7206"/>
                  </a:lnTo>
                  <a:lnTo>
                    <a:pt x="1930" y="7059"/>
                  </a:lnTo>
                  <a:lnTo>
                    <a:pt x="2443" y="6156"/>
                  </a:lnTo>
                  <a:lnTo>
                    <a:pt x="1906" y="5862"/>
                  </a:lnTo>
                  <a:lnTo>
                    <a:pt x="1881" y="5838"/>
                  </a:lnTo>
                  <a:lnTo>
                    <a:pt x="1857" y="5789"/>
                  </a:lnTo>
                  <a:lnTo>
                    <a:pt x="1832" y="5691"/>
                  </a:lnTo>
                  <a:lnTo>
                    <a:pt x="1857" y="5569"/>
                  </a:lnTo>
                  <a:lnTo>
                    <a:pt x="1906" y="5423"/>
                  </a:lnTo>
                  <a:lnTo>
                    <a:pt x="2003" y="5301"/>
                  </a:lnTo>
                  <a:lnTo>
                    <a:pt x="2101" y="5203"/>
                  </a:lnTo>
                  <a:lnTo>
                    <a:pt x="2223" y="5179"/>
                  </a:lnTo>
                  <a:lnTo>
                    <a:pt x="2272" y="5179"/>
                  </a:lnTo>
                  <a:lnTo>
                    <a:pt x="2296" y="5203"/>
                  </a:lnTo>
                  <a:lnTo>
                    <a:pt x="2834" y="5496"/>
                  </a:lnTo>
                  <a:lnTo>
                    <a:pt x="3347" y="4592"/>
                  </a:lnTo>
                  <a:lnTo>
                    <a:pt x="3444" y="4470"/>
                  </a:lnTo>
                  <a:lnTo>
                    <a:pt x="3542" y="4373"/>
                  </a:lnTo>
                  <a:lnTo>
                    <a:pt x="3664" y="4348"/>
                  </a:lnTo>
                  <a:close/>
                  <a:moveTo>
                    <a:pt x="3176" y="7303"/>
                  </a:moveTo>
                  <a:lnTo>
                    <a:pt x="3249" y="7328"/>
                  </a:lnTo>
                  <a:lnTo>
                    <a:pt x="3322" y="7401"/>
                  </a:lnTo>
                  <a:lnTo>
                    <a:pt x="3371" y="7474"/>
                  </a:lnTo>
                  <a:lnTo>
                    <a:pt x="3420" y="7743"/>
                  </a:lnTo>
                  <a:lnTo>
                    <a:pt x="3420" y="7841"/>
                  </a:lnTo>
                  <a:lnTo>
                    <a:pt x="3371" y="7914"/>
                  </a:lnTo>
                  <a:lnTo>
                    <a:pt x="3298" y="7987"/>
                  </a:lnTo>
                  <a:lnTo>
                    <a:pt x="3224" y="8012"/>
                  </a:lnTo>
                  <a:lnTo>
                    <a:pt x="3102" y="8012"/>
                  </a:lnTo>
                  <a:lnTo>
                    <a:pt x="3029" y="7963"/>
                  </a:lnTo>
                  <a:lnTo>
                    <a:pt x="2956" y="7914"/>
                  </a:lnTo>
                  <a:lnTo>
                    <a:pt x="2931" y="7816"/>
                  </a:lnTo>
                  <a:lnTo>
                    <a:pt x="2883" y="7596"/>
                  </a:lnTo>
                  <a:lnTo>
                    <a:pt x="2883" y="7499"/>
                  </a:lnTo>
                  <a:lnTo>
                    <a:pt x="2907" y="7426"/>
                  </a:lnTo>
                  <a:lnTo>
                    <a:pt x="2980" y="7352"/>
                  </a:lnTo>
                  <a:lnTo>
                    <a:pt x="3078" y="7303"/>
                  </a:lnTo>
                  <a:close/>
                  <a:moveTo>
                    <a:pt x="3249" y="8354"/>
                  </a:moveTo>
                  <a:lnTo>
                    <a:pt x="3347" y="8378"/>
                  </a:lnTo>
                  <a:lnTo>
                    <a:pt x="3444" y="8427"/>
                  </a:lnTo>
                  <a:lnTo>
                    <a:pt x="3493" y="8500"/>
                  </a:lnTo>
                  <a:lnTo>
                    <a:pt x="3518" y="8598"/>
                  </a:lnTo>
                  <a:lnTo>
                    <a:pt x="3542" y="9013"/>
                  </a:lnTo>
                  <a:lnTo>
                    <a:pt x="3518" y="9111"/>
                  </a:lnTo>
                  <a:lnTo>
                    <a:pt x="3518" y="9208"/>
                  </a:lnTo>
                  <a:lnTo>
                    <a:pt x="3469" y="9282"/>
                  </a:lnTo>
                  <a:lnTo>
                    <a:pt x="3371" y="9331"/>
                  </a:lnTo>
                  <a:lnTo>
                    <a:pt x="3273" y="9355"/>
                  </a:lnTo>
                  <a:lnTo>
                    <a:pt x="3176" y="9331"/>
                  </a:lnTo>
                  <a:lnTo>
                    <a:pt x="3102" y="9282"/>
                  </a:lnTo>
                  <a:lnTo>
                    <a:pt x="3054" y="9184"/>
                  </a:lnTo>
                  <a:lnTo>
                    <a:pt x="3029" y="9086"/>
                  </a:lnTo>
                  <a:lnTo>
                    <a:pt x="3054" y="9013"/>
                  </a:lnTo>
                  <a:lnTo>
                    <a:pt x="3029" y="8622"/>
                  </a:lnTo>
                  <a:lnTo>
                    <a:pt x="3054" y="8525"/>
                  </a:lnTo>
                  <a:lnTo>
                    <a:pt x="3102" y="8451"/>
                  </a:lnTo>
                  <a:lnTo>
                    <a:pt x="3176" y="8378"/>
                  </a:lnTo>
                  <a:lnTo>
                    <a:pt x="3249" y="8354"/>
                  </a:lnTo>
                  <a:close/>
                  <a:moveTo>
                    <a:pt x="3249" y="9648"/>
                  </a:moveTo>
                  <a:lnTo>
                    <a:pt x="3347" y="9697"/>
                  </a:lnTo>
                  <a:lnTo>
                    <a:pt x="3420" y="9746"/>
                  </a:lnTo>
                  <a:lnTo>
                    <a:pt x="3469" y="9843"/>
                  </a:lnTo>
                  <a:lnTo>
                    <a:pt x="3469" y="9941"/>
                  </a:lnTo>
                  <a:lnTo>
                    <a:pt x="3347" y="10454"/>
                  </a:lnTo>
                  <a:lnTo>
                    <a:pt x="3322" y="10527"/>
                  </a:lnTo>
                  <a:lnTo>
                    <a:pt x="3273" y="10576"/>
                  </a:lnTo>
                  <a:lnTo>
                    <a:pt x="3200" y="10601"/>
                  </a:lnTo>
                  <a:lnTo>
                    <a:pt x="3127" y="10625"/>
                  </a:lnTo>
                  <a:lnTo>
                    <a:pt x="3054" y="10625"/>
                  </a:lnTo>
                  <a:lnTo>
                    <a:pt x="2956" y="10576"/>
                  </a:lnTo>
                  <a:lnTo>
                    <a:pt x="2907" y="10503"/>
                  </a:lnTo>
                  <a:lnTo>
                    <a:pt x="2883" y="10405"/>
                  </a:lnTo>
                  <a:lnTo>
                    <a:pt x="2883" y="10307"/>
                  </a:lnTo>
                  <a:lnTo>
                    <a:pt x="2980" y="9868"/>
                  </a:lnTo>
                  <a:lnTo>
                    <a:pt x="3005" y="9770"/>
                  </a:lnTo>
                  <a:lnTo>
                    <a:pt x="3078" y="9697"/>
                  </a:lnTo>
                  <a:lnTo>
                    <a:pt x="3151" y="9648"/>
                  </a:lnTo>
                  <a:close/>
                  <a:moveTo>
                    <a:pt x="2858" y="10869"/>
                  </a:moveTo>
                  <a:lnTo>
                    <a:pt x="2931" y="10894"/>
                  </a:lnTo>
                  <a:lnTo>
                    <a:pt x="3005" y="10967"/>
                  </a:lnTo>
                  <a:lnTo>
                    <a:pt x="3054" y="11040"/>
                  </a:lnTo>
                  <a:lnTo>
                    <a:pt x="3078" y="11138"/>
                  </a:lnTo>
                  <a:lnTo>
                    <a:pt x="3029" y="11236"/>
                  </a:lnTo>
                  <a:lnTo>
                    <a:pt x="2907" y="11480"/>
                  </a:lnTo>
                  <a:lnTo>
                    <a:pt x="2736" y="11700"/>
                  </a:lnTo>
                  <a:lnTo>
                    <a:pt x="2663" y="11748"/>
                  </a:lnTo>
                  <a:lnTo>
                    <a:pt x="2565" y="11773"/>
                  </a:lnTo>
                  <a:lnTo>
                    <a:pt x="2467" y="11773"/>
                  </a:lnTo>
                  <a:lnTo>
                    <a:pt x="2394" y="11724"/>
                  </a:lnTo>
                  <a:lnTo>
                    <a:pt x="2345" y="11651"/>
                  </a:lnTo>
                  <a:lnTo>
                    <a:pt x="2321" y="11577"/>
                  </a:lnTo>
                  <a:lnTo>
                    <a:pt x="2321" y="11480"/>
                  </a:lnTo>
                  <a:lnTo>
                    <a:pt x="2370" y="11382"/>
                  </a:lnTo>
                  <a:lnTo>
                    <a:pt x="2492" y="11211"/>
                  </a:lnTo>
                  <a:lnTo>
                    <a:pt x="2614" y="11016"/>
                  </a:lnTo>
                  <a:lnTo>
                    <a:pt x="2663" y="10918"/>
                  </a:lnTo>
                  <a:lnTo>
                    <a:pt x="2760" y="10894"/>
                  </a:lnTo>
                  <a:lnTo>
                    <a:pt x="2858" y="10869"/>
                  </a:lnTo>
                  <a:close/>
                  <a:moveTo>
                    <a:pt x="2028" y="11846"/>
                  </a:moveTo>
                  <a:lnTo>
                    <a:pt x="2101" y="11871"/>
                  </a:lnTo>
                  <a:lnTo>
                    <a:pt x="2174" y="11944"/>
                  </a:lnTo>
                  <a:lnTo>
                    <a:pt x="2223" y="12041"/>
                  </a:lnTo>
                  <a:lnTo>
                    <a:pt x="2223" y="12115"/>
                  </a:lnTo>
                  <a:lnTo>
                    <a:pt x="2174" y="12212"/>
                  </a:lnTo>
                  <a:lnTo>
                    <a:pt x="2125" y="12286"/>
                  </a:lnTo>
                  <a:lnTo>
                    <a:pt x="1881" y="12432"/>
                  </a:lnTo>
                  <a:lnTo>
                    <a:pt x="1661" y="12554"/>
                  </a:lnTo>
                  <a:lnTo>
                    <a:pt x="1539" y="12579"/>
                  </a:lnTo>
                  <a:lnTo>
                    <a:pt x="1490" y="12554"/>
                  </a:lnTo>
                  <a:lnTo>
                    <a:pt x="1417" y="12530"/>
                  </a:lnTo>
                  <a:lnTo>
                    <a:pt x="1368" y="12481"/>
                  </a:lnTo>
                  <a:lnTo>
                    <a:pt x="1319" y="12432"/>
                  </a:lnTo>
                  <a:lnTo>
                    <a:pt x="1295" y="12335"/>
                  </a:lnTo>
                  <a:lnTo>
                    <a:pt x="1319" y="12237"/>
                  </a:lnTo>
                  <a:lnTo>
                    <a:pt x="1368" y="12164"/>
                  </a:lnTo>
                  <a:lnTo>
                    <a:pt x="1442" y="12115"/>
                  </a:lnTo>
                  <a:lnTo>
                    <a:pt x="1637" y="11993"/>
                  </a:lnTo>
                  <a:lnTo>
                    <a:pt x="1832" y="11871"/>
                  </a:lnTo>
                  <a:lnTo>
                    <a:pt x="1930" y="11846"/>
                  </a:lnTo>
                  <a:close/>
                  <a:moveTo>
                    <a:pt x="831" y="12335"/>
                  </a:moveTo>
                  <a:lnTo>
                    <a:pt x="929" y="12383"/>
                  </a:lnTo>
                  <a:lnTo>
                    <a:pt x="1002" y="12432"/>
                  </a:lnTo>
                  <a:lnTo>
                    <a:pt x="1026" y="12530"/>
                  </a:lnTo>
                  <a:lnTo>
                    <a:pt x="1026" y="12628"/>
                  </a:lnTo>
                  <a:lnTo>
                    <a:pt x="1002" y="12701"/>
                  </a:lnTo>
                  <a:lnTo>
                    <a:pt x="929" y="12774"/>
                  </a:lnTo>
                  <a:lnTo>
                    <a:pt x="855" y="12823"/>
                  </a:lnTo>
                  <a:lnTo>
                    <a:pt x="318" y="12896"/>
                  </a:lnTo>
                  <a:lnTo>
                    <a:pt x="294" y="12896"/>
                  </a:lnTo>
                  <a:lnTo>
                    <a:pt x="220" y="12872"/>
                  </a:lnTo>
                  <a:lnTo>
                    <a:pt x="147" y="12823"/>
                  </a:lnTo>
                  <a:lnTo>
                    <a:pt x="74" y="12774"/>
                  </a:lnTo>
                  <a:lnTo>
                    <a:pt x="49" y="12676"/>
                  </a:lnTo>
                  <a:lnTo>
                    <a:pt x="74" y="12579"/>
                  </a:lnTo>
                  <a:lnTo>
                    <a:pt x="123" y="12506"/>
                  </a:lnTo>
                  <a:lnTo>
                    <a:pt x="196" y="12432"/>
                  </a:lnTo>
                  <a:lnTo>
                    <a:pt x="269" y="12408"/>
                  </a:lnTo>
                  <a:lnTo>
                    <a:pt x="733" y="12335"/>
                  </a:lnTo>
                  <a:close/>
                  <a:moveTo>
                    <a:pt x="5691" y="1"/>
                  </a:moveTo>
                  <a:lnTo>
                    <a:pt x="5593" y="50"/>
                  </a:lnTo>
                  <a:lnTo>
                    <a:pt x="1" y="2907"/>
                  </a:lnTo>
                  <a:lnTo>
                    <a:pt x="1" y="16267"/>
                  </a:lnTo>
                  <a:lnTo>
                    <a:pt x="5618" y="13409"/>
                  </a:lnTo>
                  <a:lnTo>
                    <a:pt x="5740" y="13360"/>
                  </a:lnTo>
                  <a:lnTo>
                    <a:pt x="5838" y="13263"/>
                  </a:lnTo>
                  <a:lnTo>
                    <a:pt x="5935" y="13165"/>
                  </a:lnTo>
                  <a:lnTo>
                    <a:pt x="6009" y="13067"/>
                  </a:lnTo>
                  <a:lnTo>
                    <a:pt x="6082" y="12945"/>
                  </a:lnTo>
                  <a:lnTo>
                    <a:pt x="6131" y="12823"/>
                  </a:lnTo>
                  <a:lnTo>
                    <a:pt x="6155" y="12701"/>
                  </a:lnTo>
                  <a:lnTo>
                    <a:pt x="6155" y="12579"/>
                  </a:lnTo>
                  <a:lnTo>
                    <a:pt x="6155" y="343"/>
                  </a:lnTo>
                  <a:lnTo>
                    <a:pt x="6155" y="221"/>
                  </a:lnTo>
                  <a:lnTo>
                    <a:pt x="6106" y="147"/>
                  </a:lnTo>
                  <a:lnTo>
                    <a:pt x="6058" y="74"/>
                  </a:lnTo>
                  <a:lnTo>
                    <a:pt x="5984" y="25"/>
                  </a:lnTo>
                  <a:lnTo>
                    <a:pt x="5911" y="1"/>
                  </a:ln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pic>
        <p:nvPicPr>
          <p:cNvPr id="521" name="Picture 10"/>
          <p:cNvPicPr/>
          <p:nvPr/>
        </p:nvPicPr>
        <p:blipFill>
          <a:blip r:embed="rId2"/>
          <a:stretch/>
        </p:blipFill>
        <p:spPr>
          <a:xfrm>
            <a:off x="7237440" y="0"/>
            <a:ext cx="5549400" cy="6876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TextShape 1"/>
          <p:cNvSpPr txBox="1"/>
          <p:nvPr/>
        </p:nvSpPr>
        <p:spPr>
          <a:xfrm>
            <a:off x="609480" y="1554840"/>
            <a:ext cx="6959880" cy="910440"/>
          </a:xfrm>
          <a:prstGeom prst="rect">
            <a:avLst/>
          </a:prstGeom>
          <a:noFill/>
          <a:ln>
            <a:noFill/>
          </a:ln>
        </p:spPr>
        <p:txBody>
          <a:bodyPr lIns="122040" tIns="122040" rIns="122040" bIns="122040" anchor="b">
            <a:noAutofit/>
          </a:bodyPr>
          <a:lstStyle/>
          <a:p>
            <a:pPr>
              <a:lnSpc>
                <a:spcPct val="100000"/>
              </a:lnSpc>
            </a:pPr>
            <a:r>
              <a:rPr lang="en" sz="4400" b="1" strike="noStrike" spc="-1">
                <a:solidFill>
                  <a:srgbClr val="000000"/>
                </a:solidFill>
                <a:latin typeface="Agency FB"/>
                <a:ea typeface="Poppins"/>
              </a:rPr>
              <a:t>Results</a:t>
            </a:r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3" name="TextShape 2"/>
          <p:cNvSpPr txBox="1"/>
          <p:nvPr/>
        </p:nvSpPr>
        <p:spPr>
          <a:xfrm>
            <a:off x="1426320" y="2610720"/>
            <a:ext cx="6143760" cy="3490920"/>
          </a:xfrm>
          <a:prstGeom prst="rect">
            <a:avLst/>
          </a:prstGeom>
          <a:noFill/>
          <a:ln>
            <a:noFill/>
          </a:ln>
        </p:spPr>
        <p:txBody>
          <a:bodyPr lIns="122040" tIns="122040" rIns="122040" bIns="122040">
            <a:noAutofit/>
          </a:bodyPr>
          <a:lstStyle/>
          <a:p>
            <a:pPr marL="76320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2600" b="1" strike="noStrike" spc="-1">
                <a:solidFill>
                  <a:srgbClr val="000000"/>
                </a:solidFill>
                <a:latin typeface="Poppins"/>
                <a:ea typeface="Montserrat"/>
              </a:rPr>
              <a:t>The result of training differs from model to another, they are vary between good and bad results.</a:t>
            </a:r>
            <a:endParaRPr lang="en-U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4" name="TextShape 3"/>
          <p:cNvSpPr txBox="1"/>
          <p:nvPr/>
        </p:nvSpPr>
        <p:spPr>
          <a:xfrm>
            <a:off x="11407680" y="6102000"/>
            <a:ext cx="580320" cy="580320"/>
          </a:xfrm>
          <a:prstGeom prst="rect">
            <a:avLst/>
          </a:prstGeom>
          <a:noFill/>
          <a:ln>
            <a:noFill/>
          </a:ln>
        </p:spPr>
        <p:txBody>
          <a:bodyPr lIns="122040" tIns="122040" rIns="122040" bIns="122040" anchor="ctr">
            <a:noAutofit/>
          </a:bodyPr>
          <a:lstStyle/>
          <a:p>
            <a:pPr algn="ctr">
              <a:lnSpc>
                <a:spcPct val="100000"/>
              </a:lnSpc>
            </a:pPr>
            <a:fld id="{9C75E0CA-40B0-4136-8881-BA64567A5AFE}" type="slidenum">
              <a:rPr lang="en" sz="1340" b="1" strike="noStrike" spc="-1">
                <a:solidFill>
                  <a:srgbClr val="FFFFFF"/>
                </a:solidFill>
                <a:latin typeface="Poppins"/>
                <a:ea typeface="Poppins"/>
              </a:rPr>
              <a:t>12</a:t>
            </a:fld>
            <a:endParaRPr lang="en-US" sz="1340" b="0" strike="noStrike" spc="-1">
              <a:latin typeface="Times New Roman"/>
            </a:endParaRPr>
          </a:p>
        </p:txBody>
      </p:sp>
      <p:grpSp>
        <p:nvGrpSpPr>
          <p:cNvPr id="525" name="Group 4"/>
          <p:cNvGrpSpPr/>
          <p:nvPr/>
        </p:nvGrpSpPr>
        <p:grpSpPr>
          <a:xfrm>
            <a:off x="9433800" y="2464560"/>
            <a:ext cx="2170800" cy="1928880"/>
            <a:chOff x="9433800" y="2464560"/>
            <a:chExt cx="2170800" cy="1928880"/>
          </a:xfrm>
        </p:grpSpPr>
        <p:sp>
          <p:nvSpPr>
            <p:cNvPr id="526" name="CustomShape 5"/>
            <p:cNvSpPr/>
            <p:nvPr/>
          </p:nvSpPr>
          <p:spPr>
            <a:xfrm>
              <a:off x="9433800" y="2593800"/>
              <a:ext cx="2170800" cy="1377720"/>
            </a:xfrm>
            <a:custGeom>
              <a:avLst/>
              <a:gdLst/>
              <a:ahLst/>
              <a:cxnLst/>
              <a:rect l="l" t="t" r="r" b="b"/>
              <a:pathLst>
                <a:path w="16806" h="10668">
                  <a:moveTo>
                    <a:pt x="16319" y="0"/>
                  </a:move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196" y="73"/>
                  </a:lnTo>
                  <a:lnTo>
                    <a:pt x="123" y="146"/>
                  </a:lnTo>
                  <a:lnTo>
                    <a:pt x="74" y="219"/>
                  </a:lnTo>
                  <a:lnTo>
                    <a:pt x="25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10181"/>
                  </a:lnTo>
                  <a:lnTo>
                    <a:pt x="1" y="10181"/>
                  </a:lnTo>
                  <a:lnTo>
                    <a:pt x="1" y="10278"/>
                  </a:lnTo>
                  <a:lnTo>
                    <a:pt x="25" y="10375"/>
                  </a:lnTo>
                  <a:lnTo>
                    <a:pt x="74" y="10448"/>
                  </a:lnTo>
                  <a:lnTo>
                    <a:pt x="123" y="10522"/>
                  </a:lnTo>
                  <a:lnTo>
                    <a:pt x="196" y="10570"/>
                  </a:lnTo>
                  <a:lnTo>
                    <a:pt x="293" y="10619"/>
                  </a:lnTo>
                  <a:lnTo>
                    <a:pt x="390" y="10643"/>
                  </a:lnTo>
                  <a:lnTo>
                    <a:pt x="488" y="10668"/>
                  </a:lnTo>
                  <a:lnTo>
                    <a:pt x="16319" y="10668"/>
                  </a:lnTo>
                  <a:lnTo>
                    <a:pt x="16319" y="10668"/>
                  </a:lnTo>
                  <a:lnTo>
                    <a:pt x="16416" y="10643"/>
                  </a:lnTo>
                  <a:lnTo>
                    <a:pt x="16513" y="10619"/>
                  </a:lnTo>
                  <a:lnTo>
                    <a:pt x="16611" y="10570"/>
                  </a:lnTo>
                  <a:lnTo>
                    <a:pt x="16684" y="10522"/>
                  </a:lnTo>
                  <a:lnTo>
                    <a:pt x="16733" y="10448"/>
                  </a:lnTo>
                  <a:lnTo>
                    <a:pt x="16781" y="10375"/>
                  </a:lnTo>
                  <a:lnTo>
                    <a:pt x="16806" y="10278"/>
                  </a:lnTo>
                  <a:lnTo>
                    <a:pt x="16806" y="10181"/>
                  </a:lnTo>
                  <a:lnTo>
                    <a:pt x="16806" y="487"/>
                  </a:lnTo>
                  <a:lnTo>
                    <a:pt x="16806" y="487"/>
                  </a:lnTo>
                  <a:lnTo>
                    <a:pt x="16806" y="390"/>
                  </a:lnTo>
                  <a:lnTo>
                    <a:pt x="16781" y="292"/>
                  </a:lnTo>
                  <a:lnTo>
                    <a:pt x="16733" y="219"/>
                  </a:lnTo>
                  <a:lnTo>
                    <a:pt x="16684" y="146"/>
                  </a:lnTo>
                  <a:lnTo>
                    <a:pt x="16611" y="73"/>
                  </a:lnTo>
                  <a:lnTo>
                    <a:pt x="16513" y="25"/>
                  </a:lnTo>
                  <a:lnTo>
                    <a:pt x="16416" y="0"/>
                  </a:lnTo>
                  <a:lnTo>
                    <a:pt x="16319" y="0"/>
                  </a:lnTo>
                  <a:lnTo>
                    <a:pt x="16319" y="0"/>
                  </a:lnTo>
                  <a:close/>
                </a:path>
              </a:pathLst>
            </a:custGeom>
            <a:noFill/>
            <a:ln w="9360" cap="rnd">
              <a:solidFill>
                <a:schemeClr val="tx1">
                  <a:lumMod val="50000"/>
                  <a:lumOff val="50000"/>
                </a:schemeClr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27" name="CustomShape 6"/>
            <p:cNvSpPr/>
            <p:nvPr/>
          </p:nvSpPr>
          <p:spPr>
            <a:xfrm>
              <a:off x="10456200" y="2464560"/>
              <a:ext cx="125640" cy="128880"/>
            </a:xfrm>
            <a:custGeom>
              <a:avLst/>
              <a:gdLst/>
              <a:ahLst/>
              <a:cxnLst/>
              <a:rect l="l" t="t" r="r" b="b"/>
              <a:pathLst>
                <a:path w="975" h="1000">
                  <a:moveTo>
                    <a:pt x="974" y="999"/>
                  </a:moveTo>
                  <a:lnTo>
                    <a:pt x="974" y="488"/>
                  </a:lnTo>
                  <a:lnTo>
                    <a:pt x="974" y="488"/>
                  </a:lnTo>
                  <a:lnTo>
                    <a:pt x="974" y="390"/>
                  </a:lnTo>
                  <a:lnTo>
                    <a:pt x="926" y="293"/>
                  </a:lnTo>
                  <a:lnTo>
                    <a:pt x="901" y="220"/>
                  </a:lnTo>
                  <a:lnTo>
                    <a:pt x="828" y="147"/>
                  </a:lnTo>
                  <a:lnTo>
                    <a:pt x="755" y="74"/>
                  </a:lnTo>
                  <a:lnTo>
                    <a:pt x="682" y="49"/>
                  </a:lnTo>
                  <a:lnTo>
                    <a:pt x="585" y="1"/>
                  </a:ln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292" y="49"/>
                  </a:lnTo>
                  <a:lnTo>
                    <a:pt x="219" y="74"/>
                  </a:lnTo>
                  <a:lnTo>
                    <a:pt x="146" y="147"/>
                  </a:lnTo>
                  <a:lnTo>
                    <a:pt x="73" y="220"/>
                  </a:lnTo>
                  <a:lnTo>
                    <a:pt x="49" y="293"/>
                  </a:lnTo>
                  <a:lnTo>
                    <a:pt x="0" y="390"/>
                  </a:lnTo>
                  <a:lnTo>
                    <a:pt x="0" y="488"/>
                  </a:lnTo>
                  <a:lnTo>
                    <a:pt x="0" y="999"/>
                  </a:lnTo>
                </a:path>
              </a:pathLst>
            </a:custGeom>
            <a:noFill/>
            <a:ln w="9360" cap="rnd">
              <a:solidFill>
                <a:schemeClr val="tx1">
                  <a:lumMod val="50000"/>
                  <a:lumOff val="50000"/>
                </a:schemeClr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28" name="CustomShape 7"/>
            <p:cNvSpPr/>
            <p:nvPr/>
          </p:nvSpPr>
          <p:spPr>
            <a:xfrm>
              <a:off x="9773640" y="3971880"/>
              <a:ext cx="314280" cy="421560"/>
            </a:xfrm>
            <a:custGeom>
              <a:avLst/>
              <a:gdLst/>
              <a:ahLst/>
              <a:cxnLst/>
              <a:rect l="l" t="t" r="r" b="b"/>
              <a:pathLst>
                <a:path w="2436" h="3265">
                  <a:moveTo>
                    <a:pt x="1340" y="1"/>
                  </a:moveTo>
                  <a:lnTo>
                    <a:pt x="49" y="2558"/>
                  </a:lnTo>
                  <a:lnTo>
                    <a:pt x="49" y="2558"/>
                  </a:lnTo>
                  <a:lnTo>
                    <a:pt x="24" y="2631"/>
                  </a:lnTo>
                  <a:lnTo>
                    <a:pt x="0" y="2728"/>
                  </a:lnTo>
                  <a:lnTo>
                    <a:pt x="0" y="2826"/>
                  </a:lnTo>
                  <a:lnTo>
                    <a:pt x="24" y="2923"/>
                  </a:lnTo>
                  <a:lnTo>
                    <a:pt x="73" y="2996"/>
                  </a:lnTo>
                  <a:lnTo>
                    <a:pt x="122" y="3094"/>
                  </a:lnTo>
                  <a:lnTo>
                    <a:pt x="195" y="3142"/>
                  </a:lnTo>
                  <a:lnTo>
                    <a:pt x="268" y="3215"/>
                  </a:lnTo>
                  <a:lnTo>
                    <a:pt x="268" y="3215"/>
                  </a:lnTo>
                  <a:lnTo>
                    <a:pt x="390" y="3240"/>
                  </a:lnTo>
                  <a:lnTo>
                    <a:pt x="487" y="3264"/>
                  </a:lnTo>
                  <a:lnTo>
                    <a:pt x="487" y="3264"/>
                  </a:lnTo>
                  <a:lnTo>
                    <a:pt x="633" y="3240"/>
                  </a:lnTo>
                  <a:lnTo>
                    <a:pt x="755" y="3191"/>
                  </a:lnTo>
                  <a:lnTo>
                    <a:pt x="853" y="3094"/>
                  </a:lnTo>
                  <a:lnTo>
                    <a:pt x="926" y="2996"/>
                  </a:lnTo>
                  <a:lnTo>
                    <a:pt x="2436" y="1"/>
                  </a:lnTo>
                </a:path>
              </a:pathLst>
            </a:custGeom>
            <a:noFill/>
            <a:ln w="9360" cap="rnd">
              <a:solidFill>
                <a:schemeClr val="tx1">
                  <a:lumMod val="50000"/>
                  <a:lumOff val="50000"/>
                </a:schemeClr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29" name="CustomShape 8"/>
            <p:cNvSpPr/>
            <p:nvPr/>
          </p:nvSpPr>
          <p:spPr>
            <a:xfrm>
              <a:off x="10950120" y="3971880"/>
              <a:ext cx="314280" cy="421560"/>
            </a:xfrm>
            <a:custGeom>
              <a:avLst/>
              <a:gdLst/>
              <a:ahLst/>
              <a:cxnLst/>
              <a:rect l="l" t="t" r="r" b="b"/>
              <a:pathLst>
                <a:path w="2437" h="3265">
                  <a:moveTo>
                    <a:pt x="1" y="1"/>
                  </a:moveTo>
                  <a:lnTo>
                    <a:pt x="1511" y="2996"/>
                  </a:lnTo>
                  <a:lnTo>
                    <a:pt x="1511" y="2996"/>
                  </a:lnTo>
                  <a:lnTo>
                    <a:pt x="1584" y="3094"/>
                  </a:lnTo>
                  <a:lnTo>
                    <a:pt x="1681" y="3191"/>
                  </a:lnTo>
                  <a:lnTo>
                    <a:pt x="1803" y="3240"/>
                  </a:lnTo>
                  <a:lnTo>
                    <a:pt x="1949" y="3264"/>
                  </a:lnTo>
                  <a:lnTo>
                    <a:pt x="1949" y="3264"/>
                  </a:lnTo>
                  <a:lnTo>
                    <a:pt x="2047" y="3240"/>
                  </a:lnTo>
                  <a:lnTo>
                    <a:pt x="2168" y="3215"/>
                  </a:lnTo>
                  <a:lnTo>
                    <a:pt x="2168" y="3215"/>
                  </a:lnTo>
                  <a:lnTo>
                    <a:pt x="2241" y="3142"/>
                  </a:lnTo>
                  <a:lnTo>
                    <a:pt x="2315" y="3094"/>
                  </a:lnTo>
                  <a:lnTo>
                    <a:pt x="2363" y="2996"/>
                  </a:lnTo>
                  <a:lnTo>
                    <a:pt x="2412" y="2923"/>
                  </a:lnTo>
                  <a:lnTo>
                    <a:pt x="2436" y="2826"/>
                  </a:lnTo>
                  <a:lnTo>
                    <a:pt x="2436" y="2728"/>
                  </a:lnTo>
                  <a:lnTo>
                    <a:pt x="2412" y="2631"/>
                  </a:lnTo>
                  <a:lnTo>
                    <a:pt x="2388" y="2558"/>
                  </a:lnTo>
                  <a:lnTo>
                    <a:pt x="1097" y="1"/>
                  </a:lnTo>
                </a:path>
              </a:pathLst>
            </a:custGeom>
            <a:noFill/>
            <a:ln w="9360" cap="rnd">
              <a:solidFill>
                <a:schemeClr val="tx1">
                  <a:lumMod val="50000"/>
                  <a:lumOff val="50000"/>
                </a:schemeClr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30" name="CustomShape 9"/>
            <p:cNvSpPr/>
            <p:nvPr/>
          </p:nvSpPr>
          <p:spPr>
            <a:xfrm>
              <a:off x="9559440" y="2719440"/>
              <a:ext cx="1919160" cy="1126080"/>
            </a:xfrm>
            <a:custGeom>
              <a:avLst/>
              <a:gdLst/>
              <a:ahLst/>
              <a:cxnLst/>
              <a:rect l="l" t="t" r="r" b="b"/>
              <a:pathLst>
                <a:path w="14858" h="8720">
                  <a:moveTo>
                    <a:pt x="1" y="0"/>
                  </a:moveTo>
                  <a:lnTo>
                    <a:pt x="1" y="8719"/>
                  </a:lnTo>
                  <a:lnTo>
                    <a:pt x="14857" y="8719"/>
                  </a:lnTo>
                  <a:lnTo>
                    <a:pt x="14857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9360" cap="rnd">
              <a:solidFill>
                <a:schemeClr val="tx1">
                  <a:lumMod val="50000"/>
                  <a:lumOff val="50000"/>
                </a:schemeClr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31" name="CustomShape 10"/>
            <p:cNvSpPr/>
            <p:nvPr/>
          </p:nvSpPr>
          <p:spPr>
            <a:xfrm>
              <a:off x="9886680" y="2996280"/>
              <a:ext cx="1189080" cy="597600"/>
            </a:xfrm>
            <a:custGeom>
              <a:avLst/>
              <a:gdLst/>
              <a:ahLst/>
              <a:cxnLst/>
              <a:rect l="l" t="t" r="r" b="b"/>
              <a:pathLst>
                <a:path w="9208" h="4629">
                  <a:moveTo>
                    <a:pt x="9207" y="1"/>
                  </a:moveTo>
                  <a:lnTo>
                    <a:pt x="5213" y="3995"/>
                  </a:lnTo>
                  <a:lnTo>
                    <a:pt x="5213" y="3995"/>
                  </a:lnTo>
                  <a:lnTo>
                    <a:pt x="5140" y="4044"/>
                  </a:lnTo>
                  <a:lnTo>
                    <a:pt x="5067" y="4092"/>
                  </a:lnTo>
                  <a:lnTo>
                    <a:pt x="4969" y="4117"/>
                  </a:lnTo>
                  <a:lnTo>
                    <a:pt x="4872" y="4141"/>
                  </a:lnTo>
                  <a:lnTo>
                    <a:pt x="4774" y="4117"/>
                  </a:lnTo>
                  <a:lnTo>
                    <a:pt x="4677" y="4092"/>
                  </a:lnTo>
                  <a:lnTo>
                    <a:pt x="4604" y="4044"/>
                  </a:lnTo>
                  <a:lnTo>
                    <a:pt x="4531" y="3995"/>
                  </a:lnTo>
                  <a:lnTo>
                    <a:pt x="2582" y="2046"/>
                  </a:lnTo>
                  <a:lnTo>
                    <a:pt x="1" y="4628"/>
                  </a:lnTo>
                </a:path>
              </a:pathLst>
            </a:custGeom>
            <a:noFill/>
            <a:ln w="9360" cap="rnd">
              <a:solidFill>
                <a:schemeClr val="tx1">
                  <a:lumMod val="50000"/>
                  <a:lumOff val="50000"/>
                </a:schemeClr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32" name="CustomShape 11"/>
            <p:cNvSpPr/>
            <p:nvPr/>
          </p:nvSpPr>
          <p:spPr>
            <a:xfrm>
              <a:off x="10752120" y="2971080"/>
              <a:ext cx="355320" cy="355320"/>
            </a:xfrm>
            <a:custGeom>
              <a:avLst/>
              <a:gdLst/>
              <a:ahLst/>
              <a:cxnLst/>
              <a:rect l="l" t="t" r="r" b="b"/>
              <a:pathLst>
                <a:path w="2753" h="2753">
                  <a:moveTo>
                    <a:pt x="0" y="1"/>
                  </a:moveTo>
                  <a:lnTo>
                    <a:pt x="2265" y="1"/>
                  </a:lnTo>
                  <a:lnTo>
                    <a:pt x="2265" y="1"/>
                  </a:lnTo>
                  <a:lnTo>
                    <a:pt x="2363" y="1"/>
                  </a:lnTo>
                  <a:lnTo>
                    <a:pt x="2460" y="25"/>
                  </a:lnTo>
                  <a:lnTo>
                    <a:pt x="2533" y="74"/>
                  </a:lnTo>
                  <a:lnTo>
                    <a:pt x="2606" y="147"/>
                  </a:lnTo>
                  <a:lnTo>
                    <a:pt x="2680" y="220"/>
                  </a:lnTo>
                  <a:lnTo>
                    <a:pt x="2728" y="293"/>
                  </a:lnTo>
                  <a:lnTo>
                    <a:pt x="2753" y="390"/>
                  </a:lnTo>
                  <a:lnTo>
                    <a:pt x="2753" y="488"/>
                  </a:lnTo>
                  <a:lnTo>
                    <a:pt x="2753" y="2753"/>
                  </a:lnTo>
                </a:path>
              </a:pathLst>
            </a:custGeom>
            <a:noFill/>
            <a:ln w="9360" cap="rnd">
              <a:solidFill>
                <a:schemeClr val="tx1">
                  <a:lumMod val="50000"/>
                  <a:lumOff val="50000"/>
                </a:schemeClr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3" name="Group 1"/>
          <p:cNvGrpSpPr/>
          <p:nvPr/>
        </p:nvGrpSpPr>
        <p:grpSpPr>
          <a:xfrm>
            <a:off x="5878080" y="136080"/>
            <a:ext cx="466200" cy="341640"/>
            <a:chOff x="5878080" y="136080"/>
            <a:chExt cx="466200" cy="341640"/>
          </a:xfrm>
        </p:grpSpPr>
        <p:sp>
          <p:nvSpPr>
            <p:cNvPr id="534" name="CustomShape 2"/>
            <p:cNvSpPr/>
            <p:nvPr/>
          </p:nvSpPr>
          <p:spPr>
            <a:xfrm>
              <a:off x="5878080" y="136080"/>
              <a:ext cx="466200" cy="341640"/>
            </a:xfrm>
            <a:custGeom>
              <a:avLst/>
              <a:gdLst/>
              <a:ahLst/>
              <a:cxnLst/>
              <a:rect l="l" t="t" r="r" b="b"/>
              <a:pathLst>
                <a:path w="18122" h="13287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5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60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35" name="CustomShape 3"/>
            <p:cNvSpPr/>
            <p:nvPr/>
          </p:nvSpPr>
          <p:spPr>
            <a:xfrm>
              <a:off x="5910480" y="163080"/>
              <a:ext cx="400680" cy="255960"/>
            </a:xfrm>
            <a:custGeom>
              <a:avLst/>
              <a:gdLst/>
              <a:ahLst/>
              <a:cxnLst/>
              <a:rect l="l" t="t" r="r" b="b"/>
              <a:pathLst>
                <a:path w="15582" h="9966">
                  <a:moveTo>
                    <a:pt x="14752" y="1"/>
                  </a:moveTo>
                  <a:lnTo>
                    <a:pt x="14629" y="49"/>
                  </a:lnTo>
                  <a:lnTo>
                    <a:pt x="14507" y="98"/>
                  </a:lnTo>
                  <a:lnTo>
                    <a:pt x="14410" y="196"/>
                  </a:lnTo>
                  <a:lnTo>
                    <a:pt x="14336" y="294"/>
                  </a:lnTo>
                  <a:lnTo>
                    <a:pt x="14263" y="416"/>
                  </a:lnTo>
                  <a:lnTo>
                    <a:pt x="14239" y="538"/>
                  </a:lnTo>
                  <a:lnTo>
                    <a:pt x="14214" y="684"/>
                  </a:lnTo>
                  <a:lnTo>
                    <a:pt x="14239" y="831"/>
                  </a:lnTo>
                  <a:lnTo>
                    <a:pt x="14288" y="1002"/>
                  </a:lnTo>
                  <a:lnTo>
                    <a:pt x="11308" y="4372"/>
                  </a:lnTo>
                  <a:lnTo>
                    <a:pt x="11161" y="4323"/>
                  </a:lnTo>
                  <a:lnTo>
                    <a:pt x="11015" y="4299"/>
                  </a:lnTo>
                  <a:lnTo>
                    <a:pt x="10844" y="4323"/>
                  </a:lnTo>
                  <a:lnTo>
                    <a:pt x="10087" y="3005"/>
                  </a:lnTo>
                  <a:lnTo>
                    <a:pt x="10160" y="2907"/>
                  </a:lnTo>
                  <a:lnTo>
                    <a:pt x="10209" y="2809"/>
                  </a:lnTo>
                  <a:lnTo>
                    <a:pt x="10233" y="2687"/>
                  </a:lnTo>
                  <a:lnTo>
                    <a:pt x="10233" y="2565"/>
                  </a:lnTo>
                  <a:lnTo>
                    <a:pt x="10233" y="2418"/>
                  </a:lnTo>
                  <a:lnTo>
                    <a:pt x="10184" y="2296"/>
                  </a:lnTo>
                  <a:lnTo>
                    <a:pt x="10136" y="2174"/>
                  </a:lnTo>
                  <a:lnTo>
                    <a:pt x="10038" y="2077"/>
                  </a:lnTo>
                  <a:lnTo>
                    <a:pt x="9940" y="2003"/>
                  </a:lnTo>
                  <a:lnTo>
                    <a:pt x="9818" y="1930"/>
                  </a:lnTo>
                  <a:lnTo>
                    <a:pt x="9696" y="1906"/>
                  </a:lnTo>
                  <a:lnTo>
                    <a:pt x="9549" y="1881"/>
                  </a:lnTo>
                  <a:lnTo>
                    <a:pt x="9427" y="1906"/>
                  </a:lnTo>
                  <a:lnTo>
                    <a:pt x="9281" y="1930"/>
                  </a:lnTo>
                  <a:lnTo>
                    <a:pt x="9183" y="2003"/>
                  </a:lnTo>
                  <a:lnTo>
                    <a:pt x="9085" y="2077"/>
                  </a:lnTo>
                  <a:lnTo>
                    <a:pt x="8988" y="2174"/>
                  </a:lnTo>
                  <a:lnTo>
                    <a:pt x="8939" y="2296"/>
                  </a:lnTo>
                  <a:lnTo>
                    <a:pt x="8890" y="2418"/>
                  </a:lnTo>
                  <a:lnTo>
                    <a:pt x="8866" y="2565"/>
                  </a:lnTo>
                  <a:lnTo>
                    <a:pt x="8890" y="2663"/>
                  </a:lnTo>
                  <a:lnTo>
                    <a:pt x="8914" y="2785"/>
                  </a:lnTo>
                  <a:lnTo>
                    <a:pt x="8939" y="2883"/>
                  </a:lnTo>
                  <a:lnTo>
                    <a:pt x="8988" y="2956"/>
                  </a:lnTo>
                  <a:lnTo>
                    <a:pt x="6521" y="6668"/>
                  </a:lnTo>
                  <a:lnTo>
                    <a:pt x="6399" y="6644"/>
                  </a:lnTo>
                  <a:lnTo>
                    <a:pt x="6130" y="6644"/>
                  </a:lnTo>
                  <a:lnTo>
                    <a:pt x="5959" y="6717"/>
                  </a:lnTo>
                  <a:lnTo>
                    <a:pt x="4714" y="5398"/>
                  </a:lnTo>
                  <a:lnTo>
                    <a:pt x="4763" y="5252"/>
                  </a:lnTo>
                  <a:lnTo>
                    <a:pt x="4763" y="5105"/>
                  </a:lnTo>
                  <a:lnTo>
                    <a:pt x="4763" y="4958"/>
                  </a:lnTo>
                  <a:lnTo>
                    <a:pt x="4714" y="4836"/>
                  </a:lnTo>
                  <a:lnTo>
                    <a:pt x="4665" y="4714"/>
                  </a:lnTo>
                  <a:lnTo>
                    <a:pt x="4567" y="4617"/>
                  </a:lnTo>
                  <a:lnTo>
                    <a:pt x="4470" y="4543"/>
                  </a:lnTo>
                  <a:lnTo>
                    <a:pt x="4347" y="4470"/>
                  </a:lnTo>
                  <a:lnTo>
                    <a:pt x="4225" y="4446"/>
                  </a:lnTo>
                  <a:lnTo>
                    <a:pt x="4079" y="4421"/>
                  </a:lnTo>
                  <a:lnTo>
                    <a:pt x="3957" y="4446"/>
                  </a:lnTo>
                  <a:lnTo>
                    <a:pt x="3810" y="4470"/>
                  </a:lnTo>
                  <a:lnTo>
                    <a:pt x="3712" y="4543"/>
                  </a:lnTo>
                  <a:lnTo>
                    <a:pt x="3615" y="4617"/>
                  </a:lnTo>
                  <a:lnTo>
                    <a:pt x="3517" y="4714"/>
                  </a:lnTo>
                  <a:lnTo>
                    <a:pt x="3468" y="4836"/>
                  </a:lnTo>
                  <a:lnTo>
                    <a:pt x="3419" y="4958"/>
                  </a:lnTo>
                  <a:lnTo>
                    <a:pt x="3395" y="5105"/>
                  </a:lnTo>
                  <a:lnTo>
                    <a:pt x="3419" y="5276"/>
                  </a:lnTo>
                  <a:lnTo>
                    <a:pt x="3493" y="5447"/>
                  </a:lnTo>
                  <a:lnTo>
                    <a:pt x="49" y="9574"/>
                  </a:lnTo>
                  <a:lnTo>
                    <a:pt x="0" y="9648"/>
                  </a:lnTo>
                  <a:lnTo>
                    <a:pt x="0" y="9745"/>
                  </a:lnTo>
                  <a:lnTo>
                    <a:pt x="25" y="9843"/>
                  </a:lnTo>
                  <a:lnTo>
                    <a:pt x="98" y="9916"/>
                  </a:lnTo>
                  <a:lnTo>
                    <a:pt x="171" y="9965"/>
                  </a:lnTo>
                  <a:lnTo>
                    <a:pt x="244" y="9965"/>
                  </a:lnTo>
                  <a:lnTo>
                    <a:pt x="342" y="9941"/>
                  </a:lnTo>
                  <a:lnTo>
                    <a:pt x="440" y="9892"/>
                  </a:lnTo>
                  <a:lnTo>
                    <a:pt x="3859" y="5740"/>
                  </a:lnTo>
                  <a:lnTo>
                    <a:pt x="3981" y="5789"/>
                  </a:lnTo>
                  <a:lnTo>
                    <a:pt x="4079" y="5789"/>
                  </a:lnTo>
                  <a:lnTo>
                    <a:pt x="4225" y="5764"/>
                  </a:lnTo>
                  <a:lnTo>
                    <a:pt x="4347" y="5740"/>
                  </a:lnTo>
                  <a:lnTo>
                    <a:pt x="5642" y="7083"/>
                  </a:lnTo>
                  <a:lnTo>
                    <a:pt x="5617" y="7205"/>
                  </a:lnTo>
                  <a:lnTo>
                    <a:pt x="5617" y="7328"/>
                  </a:lnTo>
                  <a:lnTo>
                    <a:pt x="5617" y="7450"/>
                  </a:lnTo>
                  <a:lnTo>
                    <a:pt x="5666" y="7572"/>
                  </a:lnTo>
                  <a:lnTo>
                    <a:pt x="5740" y="7694"/>
                  </a:lnTo>
                  <a:lnTo>
                    <a:pt x="5813" y="7792"/>
                  </a:lnTo>
                  <a:lnTo>
                    <a:pt x="5910" y="7889"/>
                  </a:lnTo>
                  <a:lnTo>
                    <a:pt x="6033" y="7938"/>
                  </a:lnTo>
                  <a:lnTo>
                    <a:pt x="6155" y="7987"/>
                  </a:lnTo>
                  <a:lnTo>
                    <a:pt x="6301" y="8011"/>
                  </a:lnTo>
                  <a:lnTo>
                    <a:pt x="6448" y="7987"/>
                  </a:lnTo>
                  <a:lnTo>
                    <a:pt x="6570" y="7938"/>
                  </a:lnTo>
                  <a:lnTo>
                    <a:pt x="6692" y="7889"/>
                  </a:lnTo>
                  <a:lnTo>
                    <a:pt x="6790" y="7792"/>
                  </a:lnTo>
                  <a:lnTo>
                    <a:pt x="6863" y="7694"/>
                  </a:lnTo>
                  <a:lnTo>
                    <a:pt x="6936" y="7572"/>
                  </a:lnTo>
                  <a:lnTo>
                    <a:pt x="6961" y="7450"/>
                  </a:lnTo>
                  <a:lnTo>
                    <a:pt x="6985" y="7328"/>
                  </a:lnTo>
                  <a:lnTo>
                    <a:pt x="6961" y="7132"/>
                  </a:lnTo>
                  <a:lnTo>
                    <a:pt x="6887" y="6986"/>
                  </a:lnTo>
                  <a:lnTo>
                    <a:pt x="9403" y="3224"/>
                  </a:lnTo>
                  <a:lnTo>
                    <a:pt x="9549" y="3249"/>
                  </a:lnTo>
                  <a:lnTo>
                    <a:pt x="9647" y="3249"/>
                  </a:lnTo>
                  <a:lnTo>
                    <a:pt x="10429" y="4617"/>
                  </a:lnTo>
                  <a:lnTo>
                    <a:pt x="10355" y="4788"/>
                  </a:lnTo>
                  <a:lnTo>
                    <a:pt x="10331" y="4885"/>
                  </a:lnTo>
                  <a:lnTo>
                    <a:pt x="10331" y="4983"/>
                  </a:lnTo>
                  <a:lnTo>
                    <a:pt x="10331" y="5129"/>
                  </a:lnTo>
                  <a:lnTo>
                    <a:pt x="10380" y="5252"/>
                  </a:lnTo>
                  <a:lnTo>
                    <a:pt x="10429" y="5374"/>
                  </a:lnTo>
                  <a:lnTo>
                    <a:pt x="10526" y="5471"/>
                  </a:lnTo>
                  <a:lnTo>
                    <a:pt x="10624" y="5569"/>
                  </a:lnTo>
                  <a:lnTo>
                    <a:pt x="10746" y="5618"/>
                  </a:lnTo>
                  <a:lnTo>
                    <a:pt x="10868" y="5667"/>
                  </a:lnTo>
                  <a:lnTo>
                    <a:pt x="11137" y="5667"/>
                  </a:lnTo>
                  <a:lnTo>
                    <a:pt x="11284" y="5618"/>
                  </a:lnTo>
                  <a:lnTo>
                    <a:pt x="11381" y="5569"/>
                  </a:lnTo>
                  <a:lnTo>
                    <a:pt x="11479" y="5471"/>
                  </a:lnTo>
                  <a:lnTo>
                    <a:pt x="11577" y="5374"/>
                  </a:lnTo>
                  <a:lnTo>
                    <a:pt x="11625" y="5252"/>
                  </a:lnTo>
                  <a:lnTo>
                    <a:pt x="11674" y="5129"/>
                  </a:lnTo>
                  <a:lnTo>
                    <a:pt x="11699" y="4983"/>
                  </a:lnTo>
                  <a:lnTo>
                    <a:pt x="11674" y="4861"/>
                  </a:lnTo>
                  <a:lnTo>
                    <a:pt x="11650" y="4739"/>
                  </a:lnTo>
                  <a:lnTo>
                    <a:pt x="14654" y="1319"/>
                  </a:lnTo>
                  <a:lnTo>
                    <a:pt x="14776" y="1344"/>
                  </a:lnTo>
                  <a:lnTo>
                    <a:pt x="14898" y="1368"/>
                  </a:lnTo>
                  <a:lnTo>
                    <a:pt x="15045" y="1344"/>
                  </a:lnTo>
                  <a:lnTo>
                    <a:pt x="15167" y="1295"/>
                  </a:lnTo>
                  <a:lnTo>
                    <a:pt x="15289" y="1246"/>
                  </a:lnTo>
                  <a:lnTo>
                    <a:pt x="15387" y="1148"/>
                  </a:lnTo>
                  <a:lnTo>
                    <a:pt x="15460" y="1051"/>
                  </a:lnTo>
                  <a:lnTo>
                    <a:pt x="15533" y="953"/>
                  </a:lnTo>
                  <a:lnTo>
                    <a:pt x="15558" y="807"/>
                  </a:lnTo>
                  <a:lnTo>
                    <a:pt x="15582" y="684"/>
                  </a:lnTo>
                  <a:lnTo>
                    <a:pt x="15558" y="538"/>
                  </a:lnTo>
                  <a:lnTo>
                    <a:pt x="15533" y="416"/>
                  </a:lnTo>
                  <a:lnTo>
                    <a:pt x="15460" y="294"/>
                  </a:lnTo>
                  <a:lnTo>
                    <a:pt x="15387" y="196"/>
                  </a:lnTo>
                  <a:lnTo>
                    <a:pt x="15289" y="98"/>
                  </a:lnTo>
                  <a:lnTo>
                    <a:pt x="15167" y="49"/>
                  </a:lnTo>
                  <a:lnTo>
                    <a:pt x="15045" y="1"/>
                  </a:ln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pic>
        <p:nvPicPr>
          <p:cNvPr id="536" name="Picture 15"/>
          <p:cNvPicPr/>
          <p:nvPr/>
        </p:nvPicPr>
        <p:blipFill>
          <a:blip r:embed="rId2"/>
          <a:stretch/>
        </p:blipFill>
        <p:spPr>
          <a:xfrm>
            <a:off x="2209320" y="1288080"/>
            <a:ext cx="7077960" cy="5129280"/>
          </a:xfrm>
          <a:prstGeom prst="rect">
            <a:avLst/>
          </a:prstGeom>
          <a:ln>
            <a:noFill/>
          </a:ln>
        </p:spPr>
      </p:pic>
      <p:sp>
        <p:nvSpPr>
          <p:cNvPr id="537" name="CustomShape 4"/>
          <p:cNvSpPr/>
          <p:nvPr/>
        </p:nvSpPr>
        <p:spPr>
          <a:xfrm>
            <a:off x="-10440" y="191880"/>
            <a:ext cx="2219760" cy="718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22040" tIns="122040" rIns="122040" bIns="122040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4000" b="1" strike="noStrike" spc="-1">
                <a:solidFill>
                  <a:srgbClr val="BC1800"/>
                </a:solidFill>
                <a:latin typeface="Agency FB"/>
                <a:ea typeface="Playfair Display"/>
              </a:rPr>
              <a:t>CNN</a:t>
            </a:r>
            <a:endParaRPr lang="en-US" sz="4000" b="0" strike="noStrike" spc="-1">
              <a:latin typeface="Arial"/>
            </a:endParaRPr>
          </a:p>
        </p:txBody>
      </p:sp>
      <p:sp>
        <p:nvSpPr>
          <p:cNvPr id="538" name="Line 5"/>
          <p:cNvSpPr/>
          <p:nvPr/>
        </p:nvSpPr>
        <p:spPr>
          <a:xfrm flipH="1">
            <a:off x="580712" y="1049040"/>
            <a:ext cx="1040223" cy="0"/>
          </a:xfrm>
          <a:prstGeom prst="line">
            <a:avLst/>
          </a:prstGeom>
          <a:ln>
            <a:solidFill>
              <a:srgbClr val="C00000"/>
            </a:solidFill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0" name="Picture 7"/>
          <p:cNvPicPr/>
          <p:nvPr/>
        </p:nvPicPr>
        <p:blipFill>
          <a:blip r:embed="rId2"/>
          <a:stretch/>
        </p:blipFill>
        <p:spPr>
          <a:xfrm>
            <a:off x="2742480" y="414000"/>
            <a:ext cx="7211880" cy="6105240"/>
          </a:xfrm>
          <a:prstGeom prst="rect">
            <a:avLst/>
          </a:prstGeom>
          <a:ln>
            <a:noFill/>
          </a:ln>
        </p:spPr>
      </p:pic>
      <p:sp>
        <p:nvSpPr>
          <p:cNvPr id="5" name="CustomShape 4">
            <a:extLst>
              <a:ext uri="{FF2B5EF4-FFF2-40B4-BE49-F238E27FC236}">
                <a16:creationId xmlns:a16="http://schemas.microsoft.com/office/drawing/2014/main" id="{AE86004A-5E0F-4741-89F5-7FC4EB2E52E0}"/>
              </a:ext>
            </a:extLst>
          </p:cNvPr>
          <p:cNvSpPr/>
          <p:nvPr/>
        </p:nvSpPr>
        <p:spPr>
          <a:xfrm>
            <a:off x="-10440" y="191880"/>
            <a:ext cx="2219760" cy="718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22040" tIns="122040" rIns="122040" bIns="122040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4000" b="1" strike="noStrike" spc="-1">
                <a:solidFill>
                  <a:srgbClr val="BC1800"/>
                </a:solidFill>
                <a:latin typeface="Agency FB"/>
                <a:ea typeface="Playfair Display"/>
              </a:rPr>
              <a:t>CNN</a:t>
            </a:r>
            <a:endParaRPr lang="en-US" sz="4000" b="0" strike="noStrike" spc="-1">
              <a:latin typeface="Arial"/>
            </a:endParaRPr>
          </a:p>
        </p:txBody>
      </p:sp>
      <p:sp>
        <p:nvSpPr>
          <p:cNvPr id="6" name="Line 5">
            <a:extLst>
              <a:ext uri="{FF2B5EF4-FFF2-40B4-BE49-F238E27FC236}">
                <a16:creationId xmlns:a16="http://schemas.microsoft.com/office/drawing/2014/main" id="{0EDDB7AD-4975-3840-B0AA-8F5C464C3755}"/>
              </a:ext>
            </a:extLst>
          </p:cNvPr>
          <p:cNvSpPr/>
          <p:nvPr/>
        </p:nvSpPr>
        <p:spPr>
          <a:xfrm flipH="1">
            <a:off x="580712" y="1049040"/>
            <a:ext cx="1040223" cy="0"/>
          </a:xfrm>
          <a:prstGeom prst="line">
            <a:avLst/>
          </a:prstGeom>
          <a:ln>
            <a:solidFill>
              <a:srgbClr val="C00000"/>
            </a:solidFill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TextShape 1"/>
          <p:cNvSpPr txBox="1"/>
          <p:nvPr/>
        </p:nvSpPr>
        <p:spPr>
          <a:xfrm>
            <a:off x="204616" y="250200"/>
            <a:ext cx="2219760" cy="718560"/>
          </a:xfrm>
          <a:prstGeom prst="rect">
            <a:avLst/>
          </a:prstGeom>
          <a:noFill/>
          <a:ln>
            <a:noFill/>
          </a:ln>
        </p:spPr>
        <p:txBody>
          <a:bodyPr lIns="122040" tIns="122040" rIns="122040" bIns="122040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" sz="4000" b="1" strike="noStrike" spc="-1" dirty="0">
                <a:solidFill>
                  <a:srgbClr val="BC1800"/>
                </a:solidFill>
                <a:latin typeface="Agency FB"/>
                <a:ea typeface="Playfair Display"/>
              </a:rPr>
              <a:t>Alexnet</a:t>
            </a:r>
            <a:endParaRPr lang="en-US" sz="4000" b="0" strike="noStrike" spc="-1" dirty="0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543" name="Group 2"/>
          <p:cNvGrpSpPr/>
          <p:nvPr/>
        </p:nvGrpSpPr>
        <p:grpSpPr>
          <a:xfrm>
            <a:off x="5878080" y="136080"/>
            <a:ext cx="466200" cy="341640"/>
            <a:chOff x="5878080" y="136080"/>
            <a:chExt cx="466200" cy="341640"/>
          </a:xfrm>
        </p:grpSpPr>
        <p:sp>
          <p:nvSpPr>
            <p:cNvPr id="544" name="CustomShape 3"/>
            <p:cNvSpPr/>
            <p:nvPr/>
          </p:nvSpPr>
          <p:spPr>
            <a:xfrm>
              <a:off x="5878080" y="136080"/>
              <a:ext cx="466200" cy="341640"/>
            </a:xfrm>
            <a:custGeom>
              <a:avLst/>
              <a:gdLst/>
              <a:ahLst/>
              <a:cxnLst/>
              <a:rect l="l" t="t" r="r" b="b"/>
              <a:pathLst>
                <a:path w="18122" h="13287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5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60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45" name="CustomShape 4"/>
            <p:cNvSpPr/>
            <p:nvPr/>
          </p:nvSpPr>
          <p:spPr>
            <a:xfrm>
              <a:off x="5910480" y="163080"/>
              <a:ext cx="400680" cy="255960"/>
            </a:xfrm>
            <a:custGeom>
              <a:avLst/>
              <a:gdLst/>
              <a:ahLst/>
              <a:cxnLst/>
              <a:rect l="l" t="t" r="r" b="b"/>
              <a:pathLst>
                <a:path w="15582" h="9966">
                  <a:moveTo>
                    <a:pt x="14752" y="1"/>
                  </a:moveTo>
                  <a:lnTo>
                    <a:pt x="14629" y="49"/>
                  </a:lnTo>
                  <a:lnTo>
                    <a:pt x="14507" y="98"/>
                  </a:lnTo>
                  <a:lnTo>
                    <a:pt x="14410" y="196"/>
                  </a:lnTo>
                  <a:lnTo>
                    <a:pt x="14336" y="294"/>
                  </a:lnTo>
                  <a:lnTo>
                    <a:pt x="14263" y="416"/>
                  </a:lnTo>
                  <a:lnTo>
                    <a:pt x="14239" y="538"/>
                  </a:lnTo>
                  <a:lnTo>
                    <a:pt x="14214" y="684"/>
                  </a:lnTo>
                  <a:lnTo>
                    <a:pt x="14239" y="831"/>
                  </a:lnTo>
                  <a:lnTo>
                    <a:pt x="14288" y="1002"/>
                  </a:lnTo>
                  <a:lnTo>
                    <a:pt x="11308" y="4372"/>
                  </a:lnTo>
                  <a:lnTo>
                    <a:pt x="11161" y="4323"/>
                  </a:lnTo>
                  <a:lnTo>
                    <a:pt x="11015" y="4299"/>
                  </a:lnTo>
                  <a:lnTo>
                    <a:pt x="10844" y="4323"/>
                  </a:lnTo>
                  <a:lnTo>
                    <a:pt x="10087" y="3005"/>
                  </a:lnTo>
                  <a:lnTo>
                    <a:pt x="10160" y="2907"/>
                  </a:lnTo>
                  <a:lnTo>
                    <a:pt x="10209" y="2809"/>
                  </a:lnTo>
                  <a:lnTo>
                    <a:pt x="10233" y="2687"/>
                  </a:lnTo>
                  <a:lnTo>
                    <a:pt x="10233" y="2565"/>
                  </a:lnTo>
                  <a:lnTo>
                    <a:pt x="10233" y="2418"/>
                  </a:lnTo>
                  <a:lnTo>
                    <a:pt x="10184" y="2296"/>
                  </a:lnTo>
                  <a:lnTo>
                    <a:pt x="10136" y="2174"/>
                  </a:lnTo>
                  <a:lnTo>
                    <a:pt x="10038" y="2077"/>
                  </a:lnTo>
                  <a:lnTo>
                    <a:pt x="9940" y="2003"/>
                  </a:lnTo>
                  <a:lnTo>
                    <a:pt x="9818" y="1930"/>
                  </a:lnTo>
                  <a:lnTo>
                    <a:pt x="9696" y="1906"/>
                  </a:lnTo>
                  <a:lnTo>
                    <a:pt x="9549" y="1881"/>
                  </a:lnTo>
                  <a:lnTo>
                    <a:pt x="9427" y="1906"/>
                  </a:lnTo>
                  <a:lnTo>
                    <a:pt x="9281" y="1930"/>
                  </a:lnTo>
                  <a:lnTo>
                    <a:pt x="9183" y="2003"/>
                  </a:lnTo>
                  <a:lnTo>
                    <a:pt x="9085" y="2077"/>
                  </a:lnTo>
                  <a:lnTo>
                    <a:pt x="8988" y="2174"/>
                  </a:lnTo>
                  <a:lnTo>
                    <a:pt x="8939" y="2296"/>
                  </a:lnTo>
                  <a:lnTo>
                    <a:pt x="8890" y="2418"/>
                  </a:lnTo>
                  <a:lnTo>
                    <a:pt x="8866" y="2565"/>
                  </a:lnTo>
                  <a:lnTo>
                    <a:pt x="8890" y="2663"/>
                  </a:lnTo>
                  <a:lnTo>
                    <a:pt x="8914" y="2785"/>
                  </a:lnTo>
                  <a:lnTo>
                    <a:pt x="8939" y="2883"/>
                  </a:lnTo>
                  <a:lnTo>
                    <a:pt x="8988" y="2956"/>
                  </a:lnTo>
                  <a:lnTo>
                    <a:pt x="6521" y="6668"/>
                  </a:lnTo>
                  <a:lnTo>
                    <a:pt x="6399" y="6644"/>
                  </a:lnTo>
                  <a:lnTo>
                    <a:pt x="6130" y="6644"/>
                  </a:lnTo>
                  <a:lnTo>
                    <a:pt x="5959" y="6717"/>
                  </a:lnTo>
                  <a:lnTo>
                    <a:pt x="4714" y="5398"/>
                  </a:lnTo>
                  <a:lnTo>
                    <a:pt x="4763" y="5252"/>
                  </a:lnTo>
                  <a:lnTo>
                    <a:pt x="4763" y="5105"/>
                  </a:lnTo>
                  <a:lnTo>
                    <a:pt x="4763" y="4958"/>
                  </a:lnTo>
                  <a:lnTo>
                    <a:pt x="4714" y="4836"/>
                  </a:lnTo>
                  <a:lnTo>
                    <a:pt x="4665" y="4714"/>
                  </a:lnTo>
                  <a:lnTo>
                    <a:pt x="4567" y="4617"/>
                  </a:lnTo>
                  <a:lnTo>
                    <a:pt x="4470" y="4543"/>
                  </a:lnTo>
                  <a:lnTo>
                    <a:pt x="4347" y="4470"/>
                  </a:lnTo>
                  <a:lnTo>
                    <a:pt x="4225" y="4446"/>
                  </a:lnTo>
                  <a:lnTo>
                    <a:pt x="4079" y="4421"/>
                  </a:lnTo>
                  <a:lnTo>
                    <a:pt x="3957" y="4446"/>
                  </a:lnTo>
                  <a:lnTo>
                    <a:pt x="3810" y="4470"/>
                  </a:lnTo>
                  <a:lnTo>
                    <a:pt x="3712" y="4543"/>
                  </a:lnTo>
                  <a:lnTo>
                    <a:pt x="3615" y="4617"/>
                  </a:lnTo>
                  <a:lnTo>
                    <a:pt x="3517" y="4714"/>
                  </a:lnTo>
                  <a:lnTo>
                    <a:pt x="3468" y="4836"/>
                  </a:lnTo>
                  <a:lnTo>
                    <a:pt x="3419" y="4958"/>
                  </a:lnTo>
                  <a:lnTo>
                    <a:pt x="3395" y="5105"/>
                  </a:lnTo>
                  <a:lnTo>
                    <a:pt x="3419" y="5276"/>
                  </a:lnTo>
                  <a:lnTo>
                    <a:pt x="3493" y="5447"/>
                  </a:lnTo>
                  <a:lnTo>
                    <a:pt x="49" y="9574"/>
                  </a:lnTo>
                  <a:lnTo>
                    <a:pt x="0" y="9648"/>
                  </a:lnTo>
                  <a:lnTo>
                    <a:pt x="0" y="9745"/>
                  </a:lnTo>
                  <a:lnTo>
                    <a:pt x="25" y="9843"/>
                  </a:lnTo>
                  <a:lnTo>
                    <a:pt x="98" y="9916"/>
                  </a:lnTo>
                  <a:lnTo>
                    <a:pt x="171" y="9965"/>
                  </a:lnTo>
                  <a:lnTo>
                    <a:pt x="244" y="9965"/>
                  </a:lnTo>
                  <a:lnTo>
                    <a:pt x="342" y="9941"/>
                  </a:lnTo>
                  <a:lnTo>
                    <a:pt x="440" y="9892"/>
                  </a:lnTo>
                  <a:lnTo>
                    <a:pt x="3859" y="5740"/>
                  </a:lnTo>
                  <a:lnTo>
                    <a:pt x="3981" y="5789"/>
                  </a:lnTo>
                  <a:lnTo>
                    <a:pt x="4079" y="5789"/>
                  </a:lnTo>
                  <a:lnTo>
                    <a:pt x="4225" y="5764"/>
                  </a:lnTo>
                  <a:lnTo>
                    <a:pt x="4347" y="5740"/>
                  </a:lnTo>
                  <a:lnTo>
                    <a:pt x="5642" y="7083"/>
                  </a:lnTo>
                  <a:lnTo>
                    <a:pt x="5617" y="7205"/>
                  </a:lnTo>
                  <a:lnTo>
                    <a:pt x="5617" y="7328"/>
                  </a:lnTo>
                  <a:lnTo>
                    <a:pt x="5617" y="7450"/>
                  </a:lnTo>
                  <a:lnTo>
                    <a:pt x="5666" y="7572"/>
                  </a:lnTo>
                  <a:lnTo>
                    <a:pt x="5740" y="7694"/>
                  </a:lnTo>
                  <a:lnTo>
                    <a:pt x="5813" y="7792"/>
                  </a:lnTo>
                  <a:lnTo>
                    <a:pt x="5910" y="7889"/>
                  </a:lnTo>
                  <a:lnTo>
                    <a:pt x="6033" y="7938"/>
                  </a:lnTo>
                  <a:lnTo>
                    <a:pt x="6155" y="7987"/>
                  </a:lnTo>
                  <a:lnTo>
                    <a:pt x="6301" y="8011"/>
                  </a:lnTo>
                  <a:lnTo>
                    <a:pt x="6448" y="7987"/>
                  </a:lnTo>
                  <a:lnTo>
                    <a:pt x="6570" y="7938"/>
                  </a:lnTo>
                  <a:lnTo>
                    <a:pt x="6692" y="7889"/>
                  </a:lnTo>
                  <a:lnTo>
                    <a:pt x="6790" y="7792"/>
                  </a:lnTo>
                  <a:lnTo>
                    <a:pt x="6863" y="7694"/>
                  </a:lnTo>
                  <a:lnTo>
                    <a:pt x="6936" y="7572"/>
                  </a:lnTo>
                  <a:lnTo>
                    <a:pt x="6961" y="7450"/>
                  </a:lnTo>
                  <a:lnTo>
                    <a:pt x="6985" y="7328"/>
                  </a:lnTo>
                  <a:lnTo>
                    <a:pt x="6961" y="7132"/>
                  </a:lnTo>
                  <a:lnTo>
                    <a:pt x="6887" y="6986"/>
                  </a:lnTo>
                  <a:lnTo>
                    <a:pt x="9403" y="3224"/>
                  </a:lnTo>
                  <a:lnTo>
                    <a:pt x="9549" y="3249"/>
                  </a:lnTo>
                  <a:lnTo>
                    <a:pt x="9647" y="3249"/>
                  </a:lnTo>
                  <a:lnTo>
                    <a:pt x="10429" y="4617"/>
                  </a:lnTo>
                  <a:lnTo>
                    <a:pt x="10355" y="4788"/>
                  </a:lnTo>
                  <a:lnTo>
                    <a:pt x="10331" y="4885"/>
                  </a:lnTo>
                  <a:lnTo>
                    <a:pt x="10331" y="4983"/>
                  </a:lnTo>
                  <a:lnTo>
                    <a:pt x="10331" y="5129"/>
                  </a:lnTo>
                  <a:lnTo>
                    <a:pt x="10380" y="5252"/>
                  </a:lnTo>
                  <a:lnTo>
                    <a:pt x="10429" y="5374"/>
                  </a:lnTo>
                  <a:lnTo>
                    <a:pt x="10526" y="5471"/>
                  </a:lnTo>
                  <a:lnTo>
                    <a:pt x="10624" y="5569"/>
                  </a:lnTo>
                  <a:lnTo>
                    <a:pt x="10746" y="5618"/>
                  </a:lnTo>
                  <a:lnTo>
                    <a:pt x="10868" y="5667"/>
                  </a:lnTo>
                  <a:lnTo>
                    <a:pt x="11137" y="5667"/>
                  </a:lnTo>
                  <a:lnTo>
                    <a:pt x="11284" y="5618"/>
                  </a:lnTo>
                  <a:lnTo>
                    <a:pt x="11381" y="5569"/>
                  </a:lnTo>
                  <a:lnTo>
                    <a:pt x="11479" y="5471"/>
                  </a:lnTo>
                  <a:lnTo>
                    <a:pt x="11577" y="5374"/>
                  </a:lnTo>
                  <a:lnTo>
                    <a:pt x="11625" y="5252"/>
                  </a:lnTo>
                  <a:lnTo>
                    <a:pt x="11674" y="5129"/>
                  </a:lnTo>
                  <a:lnTo>
                    <a:pt x="11699" y="4983"/>
                  </a:lnTo>
                  <a:lnTo>
                    <a:pt x="11674" y="4861"/>
                  </a:lnTo>
                  <a:lnTo>
                    <a:pt x="11650" y="4739"/>
                  </a:lnTo>
                  <a:lnTo>
                    <a:pt x="14654" y="1319"/>
                  </a:lnTo>
                  <a:lnTo>
                    <a:pt x="14776" y="1344"/>
                  </a:lnTo>
                  <a:lnTo>
                    <a:pt x="14898" y="1368"/>
                  </a:lnTo>
                  <a:lnTo>
                    <a:pt x="15045" y="1344"/>
                  </a:lnTo>
                  <a:lnTo>
                    <a:pt x="15167" y="1295"/>
                  </a:lnTo>
                  <a:lnTo>
                    <a:pt x="15289" y="1246"/>
                  </a:lnTo>
                  <a:lnTo>
                    <a:pt x="15387" y="1148"/>
                  </a:lnTo>
                  <a:lnTo>
                    <a:pt x="15460" y="1051"/>
                  </a:lnTo>
                  <a:lnTo>
                    <a:pt x="15533" y="953"/>
                  </a:lnTo>
                  <a:lnTo>
                    <a:pt x="15558" y="807"/>
                  </a:lnTo>
                  <a:lnTo>
                    <a:pt x="15582" y="684"/>
                  </a:lnTo>
                  <a:lnTo>
                    <a:pt x="15558" y="538"/>
                  </a:lnTo>
                  <a:lnTo>
                    <a:pt x="15533" y="416"/>
                  </a:lnTo>
                  <a:lnTo>
                    <a:pt x="15460" y="294"/>
                  </a:lnTo>
                  <a:lnTo>
                    <a:pt x="15387" y="196"/>
                  </a:lnTo>
                  <a:lnTo>
                    <a:pt x="15289" y="98"/>
                  </a:lnTo>
                  <a:lnTo>
                    <a:pt x="15167" y="49"/>
                  </a:lnTo>
                  <a:lnTo>
                    <a:pt x="15045" y="1"/>
                  </a:ln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546" name="Line 5"/>
          <p:cNvSpPr/>
          <p:nvPr/>
        </p:nvSpPr>
        <p:spPr>
          <a:xfrm flipH="1">
            <a:off x="757112" y="1132200"/>
            <a:ext cx="1087375" cy="10800"/>
          </a:xfrm>
          <a:prstGeom prst="line">
            <a:avLst/>
          </a:prstGeom>
          <a:ln>
            <a:solidFill>
              <a:srgbClr val="C00000"/>
            </a:solidFill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</p:sp>
      <p:pic>
        <p:nvPicPr>
          <p:cNvPr id="547" name="Picture 546"/>
          <p:cNvPicPr/>
          <p:nvPr/>
        </p:nvPicPr>
        <p:blipFill>
          <a:blip r:embed="rId2"/>
          <a:stretch/>
        </p:blipFill>
        <p:spPr>
          <a:xfrm>
            <a:off x="2454120" y="1389375"/>
            <a:ext cx="6912720" cy="50292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0" name="Picture 549"/>
          <p:cNvPicPr/>
          <p:nvPr/>
        </p:nvPicPr>
        <p:blipFill>
          <a:blip r:embed="rId2"/>
          <a:stretch/>
        </p:blipFill>
        <p:spPr>
          <a:xfrm>
            <a:off x="3278505" y="609480"/>
            <a:ext cx="6492240" cy="5783400"/>
          </a:xfrm>
          <a:prstGeom prst="rect">
            <a:avLst/>
          </a:prstGeom>
          <a:ln>
            <a:noFill/>
          </a:ln>
        </p:spPr>
      </p:pic>
      <p:sp>
        <p:nvSpPr>
          <p:cNvPr id="5" name="TextShape 1">
            <a:extLst>
              <a:ext uri="{FF2B5EF4-FFF2-40B4-BE49-F238E27FC236}">
                <a16:creationId xmlns:a16="http://schemas.microsoft.com/office/drawing/2014/main" id="{D8DCB314-1307-EF42-8A86-1C1E9EAD98ED}"/>
              </a:ext>
            </a:extLst>
          </p:cNvPr>
          <p:cNvSpPr txBox="1"/>
          <p:nvPr/>
        </p:nvSpPr>
        <p:spPr>
          <a:xfrm>
            <a:off x="204616" y="250200"/>
            <a:ext cx="2219760" cy="718560"/>
          </a:xfrm>
          <a:prstGeom prst="rect">
            <a:avLst/>
          </a:prstGeom>
          <a:noFill/>
          <a:ln>
            <a:noFill/>
          </a:ln>
        </p:spPr>
        <p:txBody>
          <a:bodyPr lIns="122040" tIns="122040" rIns="122040" bIns="122040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" sz="4000" b="1" strike="noStrike" spc="-1" dirty="0">
                <a:solidFill>
                  <a:srgbClr val="BC1800"/>
                </a:solidFill>
                <a:latin typeface="Agency FB"/>
                <a:ea typeface="Playfair Display"/>
              </a:rPr>
              <a:t>Alexnet</a:t>
            </a:r>
            <a:endParaRPr lang="en-US" sz="40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Line 5">
            <a:extLst>
              <a:ext uri="{FF2B5EF4-FFF2-40B4-BE49-F238E27FC236}">
                <a16:creationId xmlns:a16="http://schemas.microsoft.com/office/drawing/2014/main" id="{FBFDC635-A04C-C24D-BA7C-4CE1C521CCA4}"/>
              </a:ext>
            </a:extLst>
          </p:cNvPr>
          <p:cNvSpPr/>
          <p:nvPr/>
        </p:nvSpPr>
        <p:spPr>
          <a:xfrm flipH="1">
            <a:off x="746545" y="1132200"/>
            <a:ext cx="1122798" cy="10800"/>
          </a:xfrm>
          <a:prstGeom prst="line">
            <a:avLst/>
          </a:prstGeom>
          <a:ln>
            <a:solidFill>
              <a:srgbClr val="C00000"/>
            </a:solidFill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1" name="Picture 7"/>
          <p:cNvPicPr/>
          <p:nvPr/>
        </p:nvPicPr>
        <p:blipFill>
          <a:blip r:embed="rId2"/>
          <a:stretch/>
        </p:blipFill>
        <p:spPr>
          <a:xfrm>
            <a:off x="1634760" y="0"/>
            <a:ext cx="10556640" cy="6857640"/>
          </a:xfrm>
          <a:prstGeom prst="rect">
            <a:avLst/>
          </a:prstGeom>
          <a:ln>
            <a:noFill/>
          </a:ln>
        </p:spPr>
      </p:pic>
      <p:sp>
        <p:nvSpPr>
          <p:cNvPr id="552" name="TextShape 1"/>
          <p:cNvSpPr txBox="1"/>
          <p:nvPr/>
        </p:nvSpPr>
        <p:spPr>
          <a:xfrm>
            <a:off x="-264288" y="254248"/>
            <a:ext cx="2219760" cy="718560"/>
          </a:xfrm>
          <a:prstGeom prst="rect">
            <a:avLst/>
          </a:prstGeom>
          <a:noFill/>
          <a:ln>
            <a:noFill/>
          </a:ln>
        </p:spPr>
        <p:txBody>
          <a:bodyPr lIns="122040" tIns="122040" rIns="122040" bIns="122040">
            <a:noAutofit/>
          </a:bodyPr>
          <a:lstStyle/>
          <a:p>
            <a:pPr algn="ctr" rtl="1">
              <a:lnSpc>
                <a:spcPct val="100000"/>
              </a:lnSpc>
            </a:pPr>
            <a:r>
              <a:rPr lang="en-US" sz="3470" b="1" strike="noStrike" spc="-1" dirty="0">
                <a:solidFill>
                  <a:srgbClr val="BC1800"/>
                </a:solidFill>
                <a:latin typeface="Agency FB"/>
                <a:ea typeface="Playfair Display"/>
              </a:rPr>
              <a:t>Yamnet</a:t>
            </a:r>
            <a:endParaRPr lang="en-US" sz="347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3" name="Line 2"/>
          <p:cNvSpPr/>
          <p:nvPr/>
        </p:nvSpPr>
        <p:spPr>
          <a:xfrm flipH="1">
            <a:off x="324013" y="1003952"/>
            <a:ext cx="1012382" cy="0"/>
          </a:xfrm>
          <a:prstGeom prst="line">
            <a:avLst/>
          </a:prstGeom>
          <a:ln>
            <a:solidFill>
              <a:srgbClr val="C00000"/>
            </a:solidFill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TextShape 1"/>
          <p:cNvSpPr txBox="1"/>
          <p:nvPr/>
        </p:nvSpPr>
        <p:spPr>
          <a:xfrm>
            <a:off x="147960" y="163080"/>
            <a:ext cx="4312800" cy="718560"/>
          </a:xfrm>
          <a:prstGeom prst="rect">
            <a:avLst/>
          </a:prstGeom>
          <a:noFill/>
          <a:ln>
            <a:noFill/>
          </a:ln>
        </p:spPr>
        <p:txBody>
          <a:bodyPr lIns="122040" tIns="122040" rIns="122040" bIns="122040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" sz="3740" b="1" strike="noStrike" spc="-1">
                <a:solidFill>
                  <a:srgbClr val="BC1800"/>
                </a:solidFill>
                <a:latin typeface="Agency FB"/>
                <a:ea typeface="Playfair Display"/>
              </a:rPr>
              <a:t>Vgg16 - without tuning</a:t>
            </a:r>
            <a:endParaRPr lang="en-US" sz="374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555" name="Group 2"/>
          <p:cNvGrpSpPr/>
          <p:nvPr/>
        </p:nvGrpSpPr>
        <p:grpSpPr>
          <a:xfrm>
            <a:off x="5878080" y="136080"/>
            <a:ext cx="466200" cy="341640"/>
            <a:chOff x="5878080" y="136080"/>
            <a:chExt cx="466200" cy="341640"/>
          </a:xfrm>
        </p:grpSpPr>
        <p:sp>
          <p:nvSpPr>
            <p:cNvPr id="556" name="CustomShape 3"/>
            <p:cNvSpPr/>
            <p:nvPr/>
          </p:nvSpPr>
          <p:spPr>
            <a:xfrm>
              <a:off x="5878080" y="136080"/>
              <a:ext cx="466200" cy="341640"/>
            </a:xfrm>
            <a:custGeom>
              <a:avLst/>
              <a:gdLst/>
              <a:ahLst/>
              <a:cxnLst/>
              <a:rect l="l" t="t" r="r" b="b"/>
              <a:pathLst>
                <a:path w="18122" h="13287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5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60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57" name="CustomShape 4"/>
            <p:cNvSpPr/>
            <p:nvPr/>
          </p:nvSpPr>
          <p:spPr>
            <a:xfrm>
              <a:off x="5910480" y="163080"/>
              <a:ext cx="400680" cy="255960"/>
            </a:xfrm>
            <a:custGeom>
              <a:avLst/>
              <a:gdLst/>
              <a:ahLst/>
              <a:cxnLst/>
              <a:rect l="l" t="t" r="r" b="b"/>
              <a:pathLst>
                <a:path w="15582" h="9966">
                  <a:moveTo>
                    <a:pt x="14752" y="1"/>
                  </a:moveTo>
                  <a:lnTo>
                    <a:pt x="14629" y="49"/>
                  </a:lnTo>
                  <a:lnTo>
                    <a:pt x="14507" y="98"/>
                  </a:lnTo>
                  <a:lnTo>
                    <a:pt x="14410" y="196"/>
                  </a:lnTo>
                  <a:lnTo>
                    <a:pt x="14336" y="294"/>
                  </a:lnTo>
                  <a:lnTo>
                    <a:pt x="14263" y="416"/>
                  </a:lnTo>
                  <a:lnTo>
                    <a:pt x="14239" y="538"/>
                  </a:lnTo>
                  <a:lnTo>
                    <a:pt x="14214" y="684"/>
                  </a:lnTo>
                  <a:lnTo>
                    <a:pt x="14239" y="831"/>
                  </a:lnTo>
                  <a:lnTo>
                    <a:pt x="14288" y="1002"/>
                  </a:lnTo>
                  <a:lnTo>
                    <a:pt x="11308" y="4372"/>
                  </a:lnTo>
                  <a:lnTo>
                    <a:pt x="11161" y="4323"/>
                  </a:lnTo>
                  <a:lnTo>
                    <a:pt x="11015" y="4299"/>
                  </a:lnTo>
                  <a:lnTo>
                    <a:pt x="10844" y="4323"/>
                  </a:lnTo>
                  <a:lnTo>
                    <a:pt x="10087" y="3005"/>
                  </a:lnTo>
                  <a:lnTo>
                    <a:pt x="10160" y="2907"/>
                  </a:lnTo>
                  <a:lnTo>
                    <a:pt x="10209" y="2809"/>
                  </a:lnTo>
                  <a:lnTo>
                    <a:pt x="10233" y="2687"/>
                  </a:lnTo>
                  <a:lnTo>
                    <a:pt x="10233" y="2565"/>
                  </a:lnTo>
                  <a:lnTo>
                    <a:pt x="10233" y="2418"/>
                  </a:lnTo>
                  <a:lnTo>
                    <a:pt x="10184" y="2296"/>
                  </a:lnTo>
                  <a:lnTo>
                    <a:pt x="10136" y="2174"/>
                  </a:lnTo>
                  <a:lnTo>
                    <a:pt x="10038" y="2077"/>
                  </a:lnTo>
                  <a:lnTo>
                    <a:pt x="9940" y="2003"/>
                  </a:lnTo>
                  <a:lnTo>
                    <a:pt x="9818" y="1930"/>
                  </a:lnTo>
                  <a:lnTo>
                    <a:pt x="9696" y="1906"/>
                  </a:lnTo>
                  <a:lnTo>
                    <a:pt x="9549" y="1881"/>
                  </a:lnTo>
                  <a:lnTo>
                    <a:pt x="9427" y="1906"/>
                  </a:lnTo>
                  <a:lnTo>
                    <a:pt x="9281" y="1930"/>
                  </a:lnTo>
                  <a:lnTo>
                    <a:pt x="9183" y="2003"/>
                  </a:lnTo>
                  <a:lnTo>
                    <a:pt x="9085" y="2077"/>
                  </a:lnTo>
                  <a:lnTo>
                    <a:pt x="8988" y="2174"/>
                  </a:lnTo>
                  <a:lnTo>
                    <a:pt x="8939" y="2296"/>
                  </a:lnTo>
                  <a:lnTo>
                    <a:pt x="8890" y="2418"/>
                  </a:lnTo>
                  <a:lnTo>
                    <a:pt x="8866" y="2565"/>
                  </a:lnTo>
                  <a:lnTo>
                    <a:pt x="8890" y="2663"/>
                  </a:lnTo>
                  <a:lnTo>
                    <a:pt x="8914" y="2785"/>
                  </a:lnTo>
                  <a:lnTo>
                    <a:pt x="8939" y="2883"/>
                  </a:lnTo>
                  <a:lnTo>
                    <a:pt x="8988" y="2956"/>
                  </a:lnTo>
                  <a:lnTo>
                    <a:pt x="6521" y="6668"/>
                  </a:lnTo>
                  <a:lnTo>
                    <a:pt x="6399" y="6644"/>
                  </a:lnTo>
                  <a:lnTo>
                    <a:pt x="6130" y="6644"/>
                  </a:lnTo>
                  <a:lnTo>
                    <a:pt x="5959" y="6717"/>
                  </a:lnTo>
                  <a:lnTo>
                    <a:pt x="4714" y="5398"/>
                  </a:lnTo>
                  <a:lnTo>
                    <a:pt x="4763" y="5252"/>
                  </a:lnTo>
                  <a:lnTo>
                    <a:pt x="4763" y="5105"/>
                  </a:lnTo>
                  <a:lnTo>
                    <a:pt x="4763" y="4958"/>
                  </a:lnTo>
                  <a:lnTo>
                    <a:pt x="4714" y="4836"/>
                  </a:lnTo>
                  <a:lnTo>
                    <a:pt x="4665" y="4714"/>
                  </a:lnTo>
                  <a:lnTo>
                    <a:pt x="4567" y="4617"/>
                  </a:lnTo>
                  <a:lnTo>
                    <a:pt x="4470" y="4543"/>
                  </a:lnTo>
                  <a:lnTo>
                    <a:pt x="4347" y="4470"/>
                  </a:lnTo>
                  <a:lnTo>
                    <a:pt x="4225" y="4446"/>
                  </a:lnTo>
                  <a:lnTo>
                    <a:pt x="4079" y="4421"/>
                  </a:lnTo>
                  <a:lnTo>
                    <a:pt x="3957" y="4446"/>
                  </a:lnTo>
                  <a:lnTo>
                    <a:pt x="3810" y="4470"/>
                  </a:lnTo>
                  <a:lnTo>
                    <a:pt x="3712" y="4543"/>
                  </a:lnTo>
                  <a:lnTo>
                    <a:pt x="3615" y="4617"/>
                  </a:lnTo>
                  <a:lnTo>
                    <a:pt x="3517" y="4714"/>
                  </a:lnTo>
                  <a:lnTo>
                    <a:pt x="3468" y="4836"/>
                  </a:lnTo>
                  <a:lnTo>
                    <a:pt x="3419" y="4958"/>
                  </a:lnTo>
                  <a:lnTo>
                    <a:pt x="3395" y="5105"/>
                  </a:lnTo>
                  <a:lnTo>
                    <a:pt x="3419" y="5276"/>
                  </a:lnTo>
                  <a:lnTo>
                    <a:pt x="3493" y="5447"/>
                  </a:lnTo>
                  <a:lnTo>
                    <a:pt x="49" y="9574"/>
                  </a:lnTo>
                  <a:lnTo>
                    <a:pt x="0" y="9648"/>
                  </a:lnTo>
                  <a:lnTo>
                    <a:pt x="0" y="9745"/>
                  </a:lnTo>
                  <a:lnTo>
                    <a:pt x="25" y="9843"/>
                  </a:lnTo>
                  <a:lnTo>
                    <a:pt x="98" y="9916"/>
                  </a:lnTo>
                  <a:lnTo>
                    <a:pt x="171" y="9965"/>
                  </a:lnTo>
                  <a:lnTo>
                    <a:pt x="244" y="9965"/>
                  </a:lnTo>
                  <a:lnTo>
                    <a:pt x="342" y="9941"/>
                  </a:lnTo>
                  <a:lnTo>
                    <a:pt x="440" y="9892"/>
                  </a:lnTo>
                  <a:lnTo>
                    <a:pt x="3859" y="5740"/>
                  </a:lnTo>
                  <a:lnTo>
                    <a:pt x="3981" y="5789"/>
                  </a:lnTo>
                  <a:lnTo>
                    <a:pt x="4079" y="5789"/>
                  </a:lnTo>
                  <a:lnTo>
                    <a:pt x="4225" y="5764"/>
                  </a:lnTo>
                  <a:lnTo>
                    <a:pt x="4347" y="5740"/>
                  </a:lnTo>
                  <a:lnTo>
                    <a:pt x="5642" y="7083"/>
                  </a:lnTo>
                  <a:lnTo>
                    <a:pt x="5617" y="7205"/>
                  </a:lnTo>
                  <a:lnTo>
                    <a:pt x="5617" y="7328"/>
                  </a:lnTo>
                  <a:lnTo>
                    <a:pt x="5617" y="7450"/>
                  </a:lnTo>
                  <a:lnTo>
                    <a:pt x="5666" y="7572"/>
                  </a:lnTo>
                  <a:lnTo>
                    <a:pt x="5740" y="7694"/>
                  </a:lnTo>
                  <a:lnTo>
                    <a:pt x="5813" y="7792"/>
                  </a:lnTo>
                  <a:lnTo>
                    <a:pt x="5910" y="7889"/>
                  </a:lnTo>
                  <a:lnTo>
                    <a:pt x="6033" y="7938"/>
                  </a:lnTo>
                  <a:lnTo>
                    <a:pt x="6155" y="7987"/>
                  </a:lnTo>
                  <a:lnTo>
                    <a:pt x="6301" y="8011"/>
                  </a:lnTo>
                  <a:lnTo>
                    <a:pt x="6448" y="7987"/>
                  </a:lnTo>
                  <a:lnTo>
                    <a:pt x="6570" y="7938"/>
                  </a:lnTo>
                  <a:lnTo>
                    <a:pt x="6692" y="7889"/>
                  </a:lnTo>
                  <a:lnTo>
                    <a:pt x="6790" y="7792"/>
                  </a:lnTo>
                  <a:lnTo>
                    <a:pt x="6863" y="7694"/>
                  </a:lnTo>
                  <a:lnTo>
                    <a:pt x="6936" y="7572"/>
                  </a:lnTo>
                  <a:lnTo>
                    <a:pt x="6961" y="7450"/>
                  </a:lnTo>
                  <a:lnTo>
                    <a:pt x="6985" y="7328"/>
                  </a:lnTo>
                  <a:lnTo>
                    <a:pt x="6961" y="7132"/>
                  </a:lnTo>
                  <a:lnTo>
                    <a:pt x="6887" y="6986"/>
                  </a:lnTo>
                  <a:lnTo>
                    <a:pt x="9403" y="3224"/>
                  </a:lnTo>
                  <a:lnTo>
                    <a:pt x="9549" y="3249"/>
                  </a:lnTo>
                  <a:lnTo>
                    <a:pt x="9647" y="3249"/>
                  </a:lnTo>
                  <a:lnTo>
                    <a:pt x="10429" y="4617"/>
                  </a:lnTo>
                  <a:lnTo>
                    <a:pt x="10355" y="4788"/>
                  </a:lnTo>
                  <a:lnTo>
                    <a:pt x="10331" y="4885"/>
                  </a:lnTo>
                  <a:lnTo>
                    <a:pt x="10331" y="4983"/>
                  </a:lnTo>
                  <a:lnTo>
                    <a:pt x="10331" y="5129"/>
                  </a:lnTo>
                  <a:lnTo>
                    <a:pt x="10380" y="5252"/>
                  </a:lnTo>
                  <a:lnTo>
                    <a:pt x="10429" y="5374"/>
                  </a:lnTo>
                  <a:lnTo>
                    <a:pt x="10526" y="5471"/>
                  </a:lnTo>
                  <a:lnTo>
                    <a:pt x="10624" y="5569"/>
                  </a:lnTo>
                  <a:lnTo>
                    <a:pt x="10746" y="5618"/>
                  </a:lnTo>
                  <a:lnTo>
                    <a:pt x="10868" y="5667"/>
                  </a:lnTo>
                  <a:lnTo>
                    <a:pt x="11137" y="5667"/>
                  </a:lnTo>
                  <a:lnTo>
                    <a:pt x="11284" y="5618"/>
                  </a:lnTo>
                  <a:lnTo>
                    <a:pt x="11381" y="5569"/>
                  </a:lnTo>
                  <a:lnTo>
                    <a:pt x="11479" y="5471"/>
                  </a:lnTo>
                  <a:lnTo>
                    <a:pt x="11577" y="5374"/>
                  </a:lnTo>
                  <a:lnTo>
                    <a:pt x="11625" y="5252"/>
                  </a:lnTo>
                  <a:lnTo>
                    <a:pt x="11674" y="5129"/>
                  </a:lnTo>
                  <a:lnTo>
                    <a:pt x="11699" y="4983"/>
                  </a:lnTo>
                  <a:lnTo>
                    <a:pt x="11674" y="4861"/>
                  </a:lnTo>
                  <a:lnTo>
                    <a:pt x="11650" y="4739"/>
                  </a:lnTo>
                  <a:lnTo>
                    <a:pt x="14654" y="1319"/>
                  </a:lnTo>
                  <a:lnTo>
                    <a:pt x="14776" y="1344"/>
                  </a:lnTo>
                  <a:lnTo>
                    <a:pt x="14898" y="1368"/>
                  </a:lnTo>
                  <a:lnTo>
                    <a:pt x="15045" y="1344"/>
                  </a:lnTo>
                  <a:lnTo>
                    <a:pt x="15167" y="1295"/>
                  </a:lnTo>
                  <a:lnTo>
                    <a:pt x="15289" y="1246"/>
                  </a:lnTo>
                  <a:lnTo>
                    <a:pt x="15387" y="1148"/>
                  </a:lnTo>
                  <a:lnTo>
                    <a:pt x="15460" y="1051"/>
                  </a:lnTo>
                  <a:lnTo>
                    <a:pt x="15533" y="953"/>
                  </a:lnTo>
                  <a:lnTo>
                    <a:pt x="15558" y="807"/>
                  </a:lnTo>
                  <a:lnTo>
                    <a:pt x="15582" y="684"/>
                  </a:lnTo>
                  <a:lnTo>
                    <a:pt x="15558" y="538"/>
                  </a:lnTo>
                  <a:lnTo>
                    <a:pt x="15533" y="416"/>
                  </a:lnTo>
                  <a:lnTo>
                    <a:pt x="15460" y="294"/>
                  </a:lnTo>
                  <a:lnTo>
                    <a:pt x="15387" y="196"/>
                  </a:lnTo>
                  <a:lnTo>
                    <a:pt x="15289" y="98"/>
                  </a:lnTo>
                  <a:lnTo>
                    <a:pt x="15167" y="49"/>
                  </a:lnTo>
                  <a:lnTo>
                    <a:pt x="15045" y="1"/>
                  </a:ln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pic>
        <p:nvPicPr>
          <p:cNvPr id="558" name="Picture 9"/>
          <p:cNvPicPr/>
          <p:nvPr/>
        </p:nvPicPr>
        <p:blipFill>
          <a:blip r:embed="rId2"/>
          <a:stretch/>
        </p:blipFill>
        <p:spPr>
          <a:xfrm>
            <a:off x="1325160" y="1735560"/>
            <a:ext cx="9269640" cy="4432680"/>
          </a:xfrm>
          <a:prstGeom prst="rect">
            <a:avLst/>
          </a:prstGeom>
          <a:ln>
            <a:noFill/>
          </a:ln>
        </p:spPr>
      </p:pic>
      <p:sp>
        <p:nvSpPr>
          <p:cNvPr id="559" name="Line 5"/>
          <p:cNvSpPr/>
          <p:nvPr/>
        </p:nvSpPr>
        <p:spPr>
          <a:xfrm flipH="1">
            <a:off x="1110797" y="1085400"/>
            <a:ext cx="2387127" cy="0"/>
          </a:xfrm>
          <a:prstGeom prst="line">
            <a:avLst/>
          </a:prstGeom>
          <a:ln>
            <a:solidFill>
              <a:srgbClr val="C00000"/>
            </a:solidFill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0" name="Picture 7"/>
          <p:cNvPicPr/>
          <p:nvPr/>
        </p:nvPicPr>
        <p:blipFill>
          <a:blip r:embed="rId2"/>
          <a:stretch/>
        </p:blipFill>
        <p:spPr>
          <a:xfrm>
            <a:off x="4201920" y="510840"/>
            <a:ext cx="7007760" cy="5906520"/>
          </a:xfrm>
          <a:prstGeom prst="rect">
            <a:avLst/>
          </a:prstGeom>
          <a:ln>
            <a:noFill/>
          </a:ln>
        </p:spPr>
      </p:pic>
      <p:sp>
        <p:nvSpPr>
          <p:cNvPr id="5" name="TextShape 1">
            <a:extLst>
              <a:ext uri="{FF2B5EF4-FFF2-40B4-BE49-F238E27FC236}">
                <a16:creationId xmlns:a16="http://schemas.microsoft.com/office/drawing/2014/main" id="{F2FC39D4-73AD-F240-9A55-3B4A057D79D3}"/>
              </a:ext>
            </a:extLst>
          </p:cNvPr>
          <p:cNvSpPr txBox="1"/>
          <p:nvPr/>
        </p:nvSpPr>
        <p:spPr>
          <a:xfrm>
            <a:off x="147960" y="163080"/>
            <a:ext cx="4312800" cy="718560"/>
          </a:xfrm>
          <a:prstGeom prst="rect">
            <a:avLst/>
          </a:prstGeom>
          <a:noFill/>
          <a:ln>
            <a:noFill/>
          </a:ln>
        </p:spPr>
        <p:txBody>
          <a:bodyPr lIns="122040" tIns="122040" rIns="122040" bIns="122040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" sz="3740" b="1" strike="noStrike" spc="-1">
                <a:solidFill>
                  <a:srgbClr val="BC1800"/>
                </a:solidFill>
                <a:latin typeface="Agency FB"/>
                <a:ea typeface="Playfair Display"/>
              </a:rPr>
              <a:t>Vgg16 - without tuning</a:t>
            </a:r>
            <a:endParaRPr lang="en-US" sz="374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Line 5">
            <a:extLst>
              <a:ext uri="{FF2B5EF4-FFF2-40B4-BE49-F238E27FC236}">
                <a16:creationId xmlns:a16="http://schemas.microsoft.com/office/drawing/2014/main" id="{C78C14FF-6B4D-6447-B081-3C78E0467A7F}"/>
              </a:ext>
            </a:extLst>
          </p:cNvPr>
          <p:cNvSpPr/>
          <p:nvPr/>
        </p:nvSpPr>
        <p:spPr>
          <a:xfrm flipH="1">
            <a:off x="1110797" y="1085400"/>
            <a:ext cx="2387127" cy="0"/>
          </a:xfrm>
          <a:prstGeom prst="line">
            <a:avLst/>
          </a:prstGeom>
          <a:ln>
            <a:solidFill>
              <a:srgbClr val="C00000"/>
            </a:solidFill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TextShape 1"/>
          <p:cNvSpPr txBox="1"/>
          <p:nvPr/>
        </p:nvSpPr>
        <p:spPr>
          <a:xfrm>
            <a:off x="3714750" y="1000125"/>
            <a:ext cx="4786313" cy="4860675"/>
          </a:xfrm>
          <a:prstGeom prst="rect">
            <a:avLst/>
          </a:prstGeom>
          <a:noFill/>
          <a:ln>
            <a:noFill/>
          </a:ln>
        </p:spPr>
        <p:txBody>
          <a:bodyPr lIns="122040" tIns="122040" rIns="122040" bIns="12204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5340" b="1" strike="noStrike" spc="-1" dirty="0">
                <a:solidFill>
                  <a:srgbClr val="FFFFFF"/>
                </a:solidFill>
                <a:latin typeface="Agency FB"/>
                <a:ea typeface="Muli"/>
              </a:rPr>
              <a:t>Introduction</a:t>
            </a:r>
            <a:r>
              <a:rPr lang="en-US" sz="4270" b="1" strike="noStrike" spc="-1" dirty="0">
                <a:solidFill>
                  <a:srgbClr val="FFFFFF"/>
                </a:solidFill>
                <a:latin typeface="Muli"/>
                <a:ea typeface="Muli"/>
              </a:rPr>
              <a:t> </a:t>
            </a:r>
            <a:br>
              <a:rPr dirty="0"/>
            </a:br>
            <a:br>
              <a:rPr dirty="0"/>
            </a:br>
            <a:r>
              <a:rPr lang="en-US" sz="3200" b="1" strike="noStrike" spc="-1" dirty="0">
                <a:solidFill>
                  <a:srgbClr val="FFFFFF"/>
                </a:solidFill>
                <a:latin typeface="Muli"/>
                <a:ea typeface="Muli"/>
              </a:rPr>
              <a:t>What is the program?</a:t>
            </a:r>
            <a:br>
              <a:rPr sz="3200" dirty="0"/>
            </a:br>
            <a:r>
              <a:rPr lang="en-US" sz="3200" b="1" strike="noStrike" spc="-1" dirty="0">
                <a:solidFill>
                  <a:srgbClr val="FFFFFF"/>
                </a:solidFill>
                <a:latin typeface="Muli"/>
                <a:ea typeface="Muli"/>
              </a:rPr>
              <a:t>What does it do?</a:t>
            </a:r>
            <a:br>
              <a:rPr sz="3200" dirty="0"/>
            </a:br>
            <a:r>
              <a:rPr lang="en-US" sz="3200" b="1" strike="noStrike" spc="-1" dirty="0">
                <a:solidFill>
                  <a:srgbClr val="FFFFFF"/>
                </a:solidFill>
                <a:latin typeface="Muli"/>
                <a:ea typeface="Muli"/>
              </a:rPr>
              <a:t>How it work?</a:t>
            </a:r>
            <a:endParaRPr lang="en-US" sz="32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TextShape 13">
            <a:extLst>
              <a:ext uri="{FF2B5EF4-FFF2-40B4-BE49-F238E27FC236}">
                <a16:creationId xmlns:a16="http://schemas.microsoft.com/office/drawing/2014/main" id="{4E6F015C-30F6-8F4A-8256-5B0160AB35C3}"/>
              </a:ext>
            </a:extLst>
          </p:cNvPr>
          <p:cNvSpPr txBox="1"/>
          <p:nvPr/>
        </p:nvSpPr>
        <p:spPr>
          <a:xfrm>
            <a:off x="11372760" y="6333120"/>
            <a:ext cx="731160" cy="524520"/>
          </a:xfrm>
          <a:prstGeom prst="rect">
            <a:avLst/>
          </a:prstGeom>
          <a:noFill/>
          <a:ln>
            <a:noFill/>
          </a:ln>
        </p:spPr>
        <p:txBody>
          <a:bodyPr lIns="122040" tIns="122040" rIns="122040" bIns="122040">
            <a:noAutofit/>
          </a:bodyPr>
          <a:lstStyle/>
          <a:p>
            <a:pPr algn="r">
              <a:lnSpc>
                <a:spcPct val="100000"/>
              </a:lnSpc>
            </a:pPr>
            <a:fld id="{FC1FB3DB-9D4B-4CE4-9961-BE1E0C06D2B3}" type="slidenum">
              <a:rPr lang="en" sz="1340" b="0" strike="noStrike" spc="-1">
                <a:solidFill>
                  <a:srgbClr val="FFFFFF"/>
                </a:solidFill>
                <a:latin typeface="Muli"/>
                <a:ea typeface="Muli"/>
              </a:rPr>
              <a:t>2</a:t>
            </a:fld>
            <a:endParaRPr lang="en-US" sz="1340" b="0" strike="noStrike" spc="-1">
              <a:latin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3" name="Group 1"/>
          <p:cNvGrpSpPr/>
          <p:nvPr/>
        </p:nvGrpSpPr>
        <p:grpSpPr>
          <a:xfrm>
            <a:off x="5878080" y="136080"/>
            <a:ext cx="466200" cy="341640"/>
            <a:chOff x="5878080" y="136080"/>
            <a:chExt cx="466200" cy="341640"/>
          </a:xfrm>
        </p:grpSpPr>
        <p:sp>
          <p:nvSpPr>
            <p:cNvPr id="564" name="CustomShape 2"/>
            <p:cNvSpPr/>
            <p:nvPr/>
          </p:nvSpPr>
          <p:spPr>
            <a:xfrm>
              <a:off x="5878080" y="136080"/>
              <a:ext cx="466200" cy="341640"/>
            </a:xfrm>
            <a:custGeom>
              <a:avLst/>
              <a:gdLst/>
              <a:ahLst/>
              <a:cxnLst/>
              <a:rect l="l" t="t" r="r" b="b"/>
              <a:pathLst>
                <a:path w="18122" h="13287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5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60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65" name="CustomShape 3"/>
            <p:cNvSpPr/>
            <p:nvPr/>
          </p:nvSpPr>
          <p:spPr>
            <a:xfrm>
              <a:off x="5910480" y="163080"/>
              <a:ext cx="400680" cy="255960"/>
            </a:xfrm>
            <a:custGeom>
              <a:avLst/>
              <a:gdLst/>
              <a:ahLst/>
              <a:cxnLst/>
              <a:rect l="l" t="t" r="r" b="b"/>
              <a:pathLst>
                <a:path w="15582" h="9966">
                  <a:moveTo>
                    <a:pt x="14752" y="1"/>
                  </a:moveTo>
                  <a:lnTo>
                    <a:pt x="14629" y="49"/>
                  </a:lnTo>
                  <a:lnTo>
                    <a:pt x="14507" y="98"/>
                  </a:lnTo>
                  <a:lnTo>
                    <a:pt x="14410" y="196"/>
                  </a:lnTo>
                  <a:lnTo>
                    <a:pt x="14336" y="294"/>
                  </a:lnTo>
                  <a:lnTo>
                    <a:pt x="14263" y="416"/>
                  </a:lnTo>
                  <a:lnTo>
                    <a:pt x="14239" y="538"/>
                  </a:lnTo>
                  <a:lnTo>
                    <a:pt x="14214" y="684"/>
                  </a:lnTo>
                  <a:lnTo>
                    <a:pt x="14239" y="831"/>
                  </a:lnTo>
                  <a:lnTo>
                    <a:pt x="14288" y="1002"/>
                  </a:lnTo>
                  <a:lnTo>
                    <a:pt x="11308" y="4372"/>
                  </a:lnTo>
                  <a:lnTo>
                    <a:pt x="11161" y="4323"/>
                  </a:lnTo>
                  <a:lnTo>
                    <a:pt x="11015" y="4299"/>
                  </a:lnTo>
                  <a:lnTo>
                    <a:pt x="10844" y="4323"/>
                  </a:lnTo>
                  <a:lnTo>
                    <a:pt x="10087" y="3005"/>
                  </a:lnTo>
                  <a:lnTo>
                    <a:pt x="10160" y="2907"/>
                  </a:lnTo>
                  <a:lnTo>
                    <a:pt x="10209" y="2809"/>
                  </a:lnTo>
                  <a:lnTo>
                    <a:pt x="10233" y="2687"/>
                  </a:lnTo>
                  <a:lnTo>
                    <a:pt x="10233" y="2565"/>
                  </a:lnTo>
                  <a:lnTo>
                    <a:pt x="10233" y="2418"/>
                  </a:lnTo>
                  <a:lnTo>
                    <a:pt x="10184" y="2296"/>
                  </a:lnTo>
                  <a:lnTo>
                    <a:pt x="10136" y="2174"/>
                  </a:lnTo>
                  <a:lnTo>
                    <a:pt x="10038" y="2077"/>
                  </a:lnTo>
                  <a:lnTo>
                    <a:pt x="9940" y="2003"/>
                  </a:lnTo>
                  <a:lnTo>
                    <a:pt x="9818" y="1930"/>
                  </a:lnTo>
                  <a:lnTo>
                    <a:pt x="9696" y="1906"/>
                  </a:lnTo>
                  <a:lnTo>
                    <a:pt x="9549" y="1881"/>
                  </a:lnTo>
                  <a:lnTo>
                    <a:pt x="9427" y="1906"/>
                  </a:lnTo>
                  <a:lnTo>
                    <a:pt x="9281" y="1930"/>
                  </a:lnTo>
                  <a:lnTo>
                    <a:pt x="9183" y="2003"/>
                  </a:lnTo>
                  <a:lnTo>
                    <a:pt x="9085" y="2077"/>
                  </a:lnTo>
                  <a:lnTo>
                    <a:pt x="8988" y="2174"/>
                  </a:lnTo>
                  <a:lnTo>
                    <a:pt x="8939" y="2296"/>
                  </a:lnTo>
                  <a:lnTo>
                    <a:pt x="8890" y="2418"/>
                  </a:lnTo>
                  <a:lnTo>
                    <a:pt x="8866" y="2565"/>
                  </a:lnTo>
                  <a:lnTo>
                    <a:pt x="8890" y="2663"/>
                  </a:lnTo>
                  <a:lnTo>
                    <a:pt x="8914" y="2785"/>
                  </a:lnTo>
                  <a:lnTo>
                    <a:pt x="8939" y="2883"/>
                  </a:lnTo>
                  <a:lnTo>
                    <a:pt x="8988" y="2956"/>
                  </a:lnTo>
                  <a:lnTo>
                    <a:pt x="6521" y="6668"/>
                  </a:lnTo>
                  <a:lnTo>
                    <a:pt x="6399" y="6644"/>
                  </a:lnTo>
                  <a:lnTo>
                    <a:pt x="6130" y="6644"/>
                  </a:lnTo>
                  <a:lnTo>
                    <a:pt x="5959" y="6717"/>
                  </a:lnTo>
                  <a:lnTo>
                    <a:pt x="4714" y="5398"/>
                  </a:lnTo>
                  <a:lnTo>
                    <a:pt x="4763" y="5252"/>
                  </a:lnTo>
                  <a:lnTo>
                    <a:pt x="4763" y="5105"/>
                  </a:lnTo>
                  <a:lnTo>
                    <a:pt x="4763" y="4958"/>
                  </a:lnTo>
                  <a:lnTo>
                    <a:pt x="4714" y="4836"/>
                  </a:lnTo>
                  <a:lnTo>
                    <a:pt x="4665" y="4714"/>
                  </a:lnTo>
                  <a:lnTo>
                    <a:pt x="4567" y="4617"/>
                  </a:lnTo>
                  <a:lnTo>
                    <a:pt x="4470" y="4543"/>
                  </a:lnTo>
                  <a:lnTo>
                    <a:pt x="4347" y="4470"/>
                  </a:lnTo>
                  <a:lnTo>
                    <a:pt x="4225" y="4446"/>
                  </a:lnTo>
                  <a:lnTo>
                    <a:pt x="4079" y="4421"/>
                  </a:lnTo>
                  <a:lnTo>
                    <a:pt x="3957" y="4446"/>
                  </a:lnTo>
                  <a:lnTo>
                    <a:pt x="3810" y="4470"/>
                  </a:lnTo>
                  <a:lnTo>
                    <a:pt x="3712" y="4543"/>
                  </a:lnTo>
                  <a:lnTo>
                    <a:pt x="3615" y="4617"/>
                  </a:lnTo>
                  <a:lnTo>
                    <a:pt x="3517" y="4714"/>
                  </a:lnTo>
                  <a:lnTo>
                    <a:pt x="3468" y="4836"/>
                  </a:lnTo>
                  <a:lnTo>
                    <a:pt x="3419" y="4958"/>
                  </a:lnTo>
                  <a:lnTo>
                    <a:pt x="3395" y="5105"/>
                  </a:lnTo>
                  <a:lnTo>
                    <a:pt x="3419" y="5276"/>
                  </a:lnTo>
                  <a:lnTo>
                    <a:pt x="3493" y="5447"/>
                  </a:lnTo>
                  <a:lnTo>
                    <a:pt x="49" y="9574"/>
                  </a:lnTo>
                  <a:lnTo>
                    <a:pt x="0" y="9648"/>
                  </a:lnTo>
                  <a:lnTo>
                    <a:pt x="0" y="9745"/>
                  </a:lnTo>
                  <a:lnTo>
                    <a:pt x="25" y="9843"/>
                  </a:lnTo>
                  <a:lnTo>
                    <a:pt x="98" y="9916"/>
                  </a:lnTo>
                  <a:lnTo>
                    <a:pt x="171" y="9965"/>
                  </a:lnTo>
                  <a:lnTo>
                    <a:pt x="244" y="9965"/>
                  </a:lnTo>
                  <a:lnTo>
                    <a:pt x="342" y="9941"/>
                  </a:lnTo>
                  <a:lnTo>
                    <a:pt x="440" y="9892"/>
                  </a:lnTo>
                  <a:lnTo>
                    <a:pt x="3859" y="5740"/>
                  </a:lnTo>
                  <a:lnTo>
                    <a:pt x="3981" y="5789"/>
                  </a:lnTo>
                  <a:lnTo>
                    <a:pt x="4079" y="5789"/>
                  </a:lnTo>
                  <a:lnTo>
                    <a:pt x="4225" y="5764"/>
                  </a:lnTo>
                  <a:lnTo>
                    <a:pt x="4347" y="5740"/>
                  </a:lnTo>
                  <a:lnTo>
                    <a:pt x="5642" y="7083"/>
                  </a:lnTo>
                  <a:lnTo>
                    <a:pt x="5617" y="7205"/>
                  </a:lnTo>
                  <a:lnTo>
                    <a:pt x="5617" y="7328"/>
                  </a:lnTo>
                  <a:lnTo>
                    <a:pt x="5617" y="7450"/>
                  </a:lnTo>
                  <a:lnTo>
                    <a:pt x="5666" y="7572"/>
                  </a:lnTo>
                  <a:lnTo>
                    <a:pt x="5740" y="7694"/>
                  </a:lnTo>
                  <a:lnTo>
                    <a:pt x="5813" y="7792"/>
                  </a:lnTo>
                  <a:lnTo>
                    <a:pt x="5910" y="7889"/>
                  </a:lnTo>
                  <a:lnTo>
                    <a:pt x="6033" y="7938"/>
                  </a:lnTo>
                  <a:lnTo>
                    <a:pt x="6155" y="7987"/>
                  </a:lnTo>
                  <a:lnTo>
                    <a:pt x="6301" y="8011"/>
                  </a:lnTo>
                  <a:lnTo>
                    <a:pt x="6448" y="7987"/>
                  </a:lnTo>
                  <a:lnTo>
                    <a:pt x="6570" y="7938"/>
                  </a:lnTo>
                  <a:lnTo>
                    <a:pt x="6692" y="7889"/>
                  </a:lnTo>
                  <a:lnTo>
                    <a:pt x="6790" y="7792"/>
                  </a:lnTo>
                  <a:lnTo>
                    <a:pt x="6863" y="7694"/>
                  </a:lnTo>
                  <a:lnTo>
                    <a:pt x="6936" y="7572"/>
                  </a:lnTo>
                  <a:lnTo>
                    <a:pt x="6961" y="7450"/>
                  </a:lnTo>
                  <a:lnTo>
                    <a:pt x="6985" y="7328"/>
                  </a:lnTo>
                  <a:lnTo>
                    <a:pt x="6961" y="7132"/>
                  </a:lnTo>
                  <a:lnTo>
                    <a:pt x="6887" y="6986"/>
                  </a:lnTo>
                  <a:lnTo>
                    <a:pt x="9403" y="3224"/>
                  </a:lnTo>
                  <a:lnTo>
                    <a:pt x="9549" y="3249"/>
                  </a:lnTo>
                  <a:lnTo>
                    <a:pt x="9647" y="3249"/>
                  </a:lnTo>
                  <a:lnTo>
                    <a:pt x="10429" y="4617"/>
                  </a:lnTo>
                  <a:lnTo>
                    <a:pt x="10355" y="4788"/>
                  </a:lnTo>
                  <a:lnTo>
                    <a:pt x="10331" y="4885"/>
                  </a:lnTo>
                  <a:lnTo>
                    <a:pt x="10331" y="4983"/>
                  </a:lnTo>
                  <a:lnTo>
                    <a:pt x="10331" y="5129"/>
                  </a:lnTo>
                  <a:lnTo>
                    <a:pt x="10380" y="5252"/>
                  </a:lnTo>
                  <a:lnTo>
                    <a:pt x="10429" y="5374"/>
                  </a:lnTo>
                  <a:lnTo>
                    <a:pt x="10526" y="5471"/>
                  </a:lnTo>
                  <a:lnTo>
                    <a:pt x="10624" y="5569"/>
                  </a:lnTo>
                  <a:lnTo>
                    <a:pt x="10746" y="5618"/>
                  </a:lnTo>
                  <a:lnTo>
                    <a:pt x="10868" y="5667"/>
                  </a:lnTo>
                  <a:lnTo>
                    <a:pt x="11137" y="5667"/>
                  </a:lnTo>
                  <a:lnTo>
                    <a:pt x="11284" y="5618"/>
                  </a:lnTo>
                  <a:lnTo>
                    <a:pt x="11381" y="5569"/>
                  </a:lnTo>
                  <a:lnTo>
                    <a:pt x="11479" y="5471"/>
                  </a:lnTo>
                  <a:lnTo>
                    <a:pt x="11577" y="5374"/>
                  </a:lnTo>
                  <a:lnTo>
                    <a:pt x="11625" y="5252"/>
                  </a:lnTo>
                  <a:lnTo>
                    <a:pt x="11674" y="5129"/>
                  </a:lnTo>
                  <a:lnTo>
                    <a:pt x="11699" y="4983"/>
                  </a:lnTo>
                  <a:lnTo>
                    <a:pt x="11674" y="4861"/>
                  </a:lnTo>
                  <a:lnTo>
                    <a:pt x="11650" y="4739"/>
                  </a:lnTo>
                  <a:lnTo>
                    <a:pt x="14654" y="1319"/>
                  </a:lnTo>
                  <a:lnTo>
                    <a:pt x="14776" y="1344"/>
                  </a:lnTo>
                  <a:lnTo>
                    <a:pt x="14898" y="1368"/>
                  </a:lnTo>
                  <a:lnTo>
                    <a:pt x="15045" y="1344"/>
                  </a:lnTo>
                  <a:lnTo>
                    <a:pt x="15167" y="1295"/>
                  </a:lnTo>
                  <a:lnTo>
                    <a:pt x="15289" y="1246"/>
                  </a:lnTo>
                  <a:lnTo>
                    <a:pt x="15387" y="1148"/>
                  </a:lnTo>
                  <a:lnTo>
                    <a:pt x="15460" y="1051"/>
                  </a:lnTo>
                  <a:lnTo>
                    <a:pt x="15533" y="953"/>
                  </a:lnTo>
                  <a:lnTo>
                    <a:pt x="15558" y="807"/>
                  </a:lnTo>
                  <a:lnTo>
                    <a:pt x="15582" y="684"/>
                  </a:lnTo>
                  <a:lnTo>
                    <a:pt x="15558" y="538"/>
                  </a:lnTo>
                  <a:lnTo>
                    <a:pt x="15533" y="416"/>
                  </a:lnTo>
                  <a:lnTo>
                    <a:pt x="15460" y="294"/>
                  </a:lnTo>
                  <a:lnTo>
                    <a:pt x="15387" y="196"/>
                  </a:lnTo>
                  <a:lnTo>
                    <a:pt x="15289" y="98"/>
                  </a:lnTo>
                  <a:lnTo>
                    <a:pt x="15167" y="49"/>
                  </a:lnTo>
                  <a:lnTo>
                    <a:pt x="15045" y="1"/>
                  </a:ln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pic>
        <p:nvPicPr>
          <p:cNvPr id="566" name="Picture 7"/>
          <p:cNvPicPr/>
          <p:nvPr/>
        </p:nvPicPr>
        <p:blipFill>
          <a:blip r:embed="rId2"/>
          <a:stretch/>
        </p:blipFill>
        <p:spPr>
          <a:xfrm>
            <a:off x="1291680" y="1878480"/>
            <a:ext cx="9411480" cy="4410000"/>
          </a:xfrm>
          <a:prstGeom prst="rect">
            <a:avLst/>
          </a:prstGeom>
          <a:ln>
            <a:noFill/>
          </a:ln>
        </p:spPr>
      </p:pic>
      <p:sp>
        <p:nvSpPr>
          <p:cNvPr id="8" name="TextShape 1">
            <a:extLst>
              <a:ext uri="{FF2B5EF4-FFF2-40B4-BE49-F238E27FC236}">
                <a16:creationId xmlns:a16="http://schemas.microsoft.com/office/drawing/2014/main" id="{1AF71B43-CB28-794B-84F6-7821FE543C20}"/>
              </a:ext>
            </a:extLst>
          </p:cNvPr>
          <p:cNvSpPr txBox="1"/>
          <p:nvPr/>
        </p:nvSpPr>
        <p:spPr>
          <a:xfrm>
            <a:off x="-115200" y="163080"/>
            <a:ext cx="4312800" cy="718560"/>
          </a:xfrm>
          <a:prstGeom prst="rect">
            <a:avLst/>
          </a:prstGeom>
          <a:noFill/>
          <a:ln>
            <a:noFill/>
          </a:ln>
        </p:spPr>
        <p:txBody>
          <a:bodyPr lIns="122040" tIns="122040" rIns="122040" bIns="122040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" sz="3740" b="1" strike="noStrike" spc="-1">
                <a:solidFill>
                  <a:srgbClr val="BC1800"/>
                </a:solidFill>
                <a:latin typeface="Agency FB"/>
                <a:ea typeface="Playfair Display"/>
              </a:rPr>
              <a:t>Vgg16 - with tuning</a:t>
            </a:r>
            <a:endParaRPr lang="en-US" sz="374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Line 2">
            <a:extLst>
              <a:ext uri="{FF2B5EF4-FFF2-40B4-BE49-F238E27FC236}">
                <a16:creationId xmlns:a16="http://schemas.microsoft.com/office/drawing/2014/main" id="{146A8178-EAB2-834D-B180-B3807E4DB910}"/>
              </a:ext>
            </a:extLst>
          </p:cNvPr>
          <p:cNvSpPr/>
          <p:nvPr/>
        </p:nvSpPr>
        <p:spPr>
          <a:xfrm flipH="1">
            <a:off x="956291" y="1085400"/>
            <a:ext cx="2169818" cy="0"/>
          </a:xfrm>
          <a:prstGeom prst="line">
            <a:avLst/>
          </a:prstGeom>
          <a:ln>
            <a:solidFill>
              <a:srgbClr val="C00000"/>
            </a:solidFill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CB17232-2915-8B4D-AAAD-5792AEC54005}"/>
              </a:ext>
            </a:extLst>
          </p:cNvPr>
          <p:cNvSpPr txBox="1"/>
          <p:nvPr/>
        </p:nvSpPr>
        <p:spPr>
          <a:xfrm>
            <a:off x="1316183" y="-59574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9" name="Picture 6"/>
          <p:cNvPicPr/>
          <p:nvPr/>
        </p:nvPicPr>
        <p:blipFill>
          <a:blip r:embed="rId2"/>
          <a:stretch/>
        </p:blipFill>
        <p:spPr>
          <a:xfrm>
            <a:off x="4197960" y="522360"/>
            <a:ext cx="6831360" cy="5892120"/>
          </a:xfrm>
          <a:prstGeom prst="rect">
            <a:avLst/>
          </a:prstGeom>
          <a:ln>
            <a:noFill/>
          </a:ln>
        </p:spPr>
      </p:pic>
      <p:sp>
        <p:nvSpPr>
          <p:cNvPr id="570" name="TextShape 1"/>
          <p:cNvSpPr txBox="1"/>
          <p:nvPr/>
        </p:nvSpPr>
        <p:spPr>
          <a:xfrm>
            <a:off x="-115200" y="163080"/>
            <a:ext cx="4312800" cy="718560"/>
          </a:xfrm>
          <a:prstGeom prst="rect">
            <a:avLst/>
          </a:prstGeom>
          <a:noFill/>
          <a:ln>
            <a:noFill/>
          </a:ln>
        </p:spPr>
        <p:txBody>
          <a:bodyPr lIns="122040" tIns="122040" rIns="122040" bIns="122040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" sz="3740" b="1" strike="noStrike" spc="-1">
                <a:solidFill>
                  <a:srgbClr val="BC1800"/>
                </a:solidFill>
                <a:latin typeface="Agency FB"/>
                <a:ea typeface="Playfair Display"/>
              </a:rPr>
              <a:t>Vgg16 - with tuning</a:t>
            </a:r>
            <a:endParaRPr lang="en-US" sz="374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1" name="Line 2"/>
          <p:cNvSpPr/>
          <p:nvPr/>
        </p:nvSpPr>
        <p:spPr>
          <a:xfrm flipH="1">
            <a:off x="956291" y="1085400"/>
            <a:ext cx="2169818" cy="0"/>
          </a:xfrm>
          <a:prstGeom prst="line">
            <a:avLst/>
          </a:prstGeom>
          <a:ln>
            <a:solidFill>
              <a:srgbClr val="C00000"/>
            </a:solidFill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TextShape 1"/>
          <p:cNvSpPr txBox="1"/>
          <p:nvPr/>
        </p:nvSpPr>
        <p:spPr>
          <a:xfrm>
            <a:off x="609480" y="1554840"/>
            <a:ext cx="4848120" cy="910440"/>
          </a:xfrm>
          <a:prstGeom prst="rect">
            <a:avLst/>
          </a:prstGeom>
          <a:noFill/>
          <a:ln>
            <a:noFill/>
          </a:ln>
        </p:spPr>
        <p:txBody>
          <a:bodyPr lIns="122040" tIns="122040" rIns="122040" bIns="122040">
            <a:noAutofit/>
          </a:bodyPr>
          <a:lstStyle/>
          <a:p>
            <a:pPr>
              <a:lnSpc>
                <a:spcPct val="100000"/>
              </a:lnSpc>
            </a:pPr>
            <a:r>
              <a:rPr lang="en" sz="4000" b="1" strike="noStrike" spc="-1">
                <a:solidFill>
                  <a:srgbClr val="000000"/>
                </a:solidFill>
                <a:latin typeface="Agency FB"/>
                <a:ea typeface="Poppins"/>
              </a:rPr>
              <a:t>Challenges and difficulties</a:t>
            </a:r>
            <a:endParaRPr lang="en-US" sz="4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3" name="TextShape 2"/>
          <p:cNvSpPr txBox="1"/>
          <p:nvPr/>
        </p:nvSpPr>
        <p:spPr>
          <a:xfrm>
            <a:off x="11407680" y="6102000"/>
            <a:ext cx="580320" cy="580320"/>
          </a:xfrm>
          <a:prstGeom prst="rect">
            <a:avLst/>
          </a:prstGeom>
          <a:noFill/>
          <a:ln>
            <a:noFill/>
          </a:ln>
        </p:spPr>
        <p:txBody>
          <a:bodyPr lIns="122040" tIns="122040" rIns="122040" bIns="122040" anchor="ctr">
            <a:noAutofit/>
          </a:bodyPr>
          <a:lstStyle/>
          <a:p>
            <a:pPr algn="ctr">
              <a:lnSpc>
                <a:spcPct val="100000"/>
              </a:lnSpc>
            </a:pPr>
            <a:fld id="{42D8B361-DD36-467E-AA0A-D3A697484065}" type="slidenum">
              <a:rPr lang="en" sz="1340" b="1" strike="noStrike" spc="-1">
                <a:solidFill>
                  <a:srgbClr val="FFFFFF"/>
                </a:solidFill>
                <a:latin typeface="Poppins"/>
                <a:ea typeface="Poppins"/>
              </a:rPr>
              <a:t>22</a:t>
            </a:fld>
            <a:endParaRPr lang="en-US" sz="1340" b="0" strike="noStrike" spc="-1">
              <a:latin typeface="Times New Roman"/>
            </a:endParaRPr>
          </a:p>
        </p:txBody>
      </p:sp>
      <p:grpSp>
        <p:nvGrpSpPr>
          <p:cNvPr id="574" name="Group 3"/>
          <p:cNvGrpSpPr/>
          <p:nvPr/>
        </p:nvGrpSpPr>
        <p:grpSpPr>
          <a:xfrm>
            <a:off x="1567080" y="3371040"/>
            <a:ext cx="4055760" cy="761760"/>
            <a:chOff x="1567080" y="3371040"/>
            <a:chExt cx="4055760" cy="761760"/>
          </a:xfrm>
        </p:grpSpPr>
        <p:sp>
          <p:nvSpPr>
            <p:cNvPr id="575" name="CustomShape 4"/>
            <p:cNvSpPr/>
            <p:nvPr/>
          </p:nvSpPr>
          <p:spPr>
            <a:xfrm rot="5411400">
              <a:off x="3220560" y="1725120"/>
              <a:ext cx="748440" cy="405324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76" name="CustomShape 5"/>
            <p:cNvSpPr/>
            <p:nvPr/>
          </p:nvSpPr>
          <p:spPr>
            <a:xfrm rot="266400">
              <a:off x="1713960" y="3489120"/>
              <a:ext cx="498600" cy="4986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122040" tIns="122040" rIns="122040" bIns="122040" anchor="ctr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n" sz="1600" b="1" strike="noStrike" spc="-1">
                  <a:solidFill>
                    <a:srgbClr val="000000"/>
                  </a:solidFill>
                  <a:latin typeface="Poppins"/>
                  <a:ea typeface="Poppins"/>
                </a:rPr>
                <a:t>1</a:t>
              </a:r>
              <a:endParaRPr lang="en-US" sz="1600" b="0" strike="noStrike" spc="-1">
                <a:latin typeface="Arial"/>
              </a:endParaRPr>
            </a:p>
          </p:txBody>
        </p:sp>
        <p:sp>
          <p:nvSpPr>
            <p:cNvPr id="577" name="CustomShape 6"/>
            <p:cNvSpPr/>
            <p:nvPr/>
          </p:nvSpPr>
          <p:spPr>
            <a:xfrm rot="11400">
              <a:off x="2222280" y="3497040"/>
              <a:ext cx="3109680" cy="5241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122040" tIns="122040" rIns="122040" bIns="122040" anchor="ctr">
              <a:noAutofit/>
            </a:bodyPr>
            <a:lstStyle/>
            <a:p>
              <a:pPr>
                <a:lnSpc>
                  <a:spcPct val="115000"/>
                </a:lnSpc>
              </a:pPr>
              <a:r>
                <a:rPr lang="en" sz="2000" b="1" strike="noStrike" spc="-1">
                  <a:solidFill>
                    <a:srgbClr val="FFFFFF"/>
                  </a:solidFill>
                  <a:latin typeface="Poppins"/>
                  <a:ea typeface="Poppins"/>
                </a:rPr>
                <a:t>Small Data</a:t>
              </a:r>
              <a:endParaRPr lang="en-US" sz="2000" b="0" strike="noStrike" spc="-1">
                <a:latin typeface="Arial"/>
              </a:endParaRPr>
            </a:p>
          </p:txBody>
        </p:sp>
      </p:grpSp>
      <p:grpSp>
        <p:nvGrpSpPr>
          <p:cNvPr id="578" name="Group 7"/>
          <p:cNvGrpSpPr/>
          <p:nvPr/>
        </p:nvGrpSpPr>
        <p:grpSpPr>
          <a:xfrm>
            <a:off x="2058120" y="4271040"/>
            <a:ext cx="4053960" cy="752040"/>
            <a:chOff x="2058120" y="4271040"/>
            <a:chExt cx="4053960" cy="752040"/>
          </a:xfrm>
        </p:grpSpPr>
        <p:sp>
          <p:nvSpPr>
            <p:cNvPr id="579" name="CustomShape 8"/>
            <p:cNvSpPr/>
            <p:nvPr/>
          </p:nvSpPr>
          <p:spPr>
            <a:xfrm rot="5403000">
              <a:off x="3710880" y="2620440"/>
              <a:ext cx="748440" cy="4053240"/>
            </a:xfrm>
            <a:prstGeom prst="roundRect">
              <a:avLst>
                <a:gd name="adj" fmla="val 50000"/>
              </a:avLst>
            </a:prstGeom>
            <a:solidFill>
              <a:srgbClr val="666666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80" name="CustomShape 9"/>
            <p:cNvSpPr/>
            <p:nvPr/>
          </p:nvSpPr>
          <p:spPr>
            <a:xfrm>
              <a:off x="2203920" y="4388400"/>
              <a:ext cx="498600" cy="4986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122040" tIns="122040" rIns="122040" bIns="122040" anchor="ctr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n" sz="1600" b="1" strike="noStrike" spc="-1">
                  <a:solidFill>
                    <a:srgbClr val="666666"/>
                  </a:solidFill>
                  <a:latin typeface="Poppins"/>
                  <a:ea typeface="Poppins"/>
                </a:rPr>
                <a:t>2</a:t>
              </a:r>
              <a:endParaRPr lang="en-US" sz="1600" b="0" strike="noStrike" spc="-1">
                <a:latin typeface="Arial"/>
              </a:endParaRPr>
            </a:p>
          </p:txBody>
        </p:sp>
        <p:sp>
          <p:nvSpPr>
            <p:cNvPr id="581" name="CustomShape 10"/>
            <p:cNvSpPr/>
            <p:nvPr/>
          </p:nvSpPr>
          <p:spPr>
            <a:xfrm rot="3000">
              <a:off x="2711880" y="4390920"/>
              <a:ext cx="3111480" cy="5241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122040" tIns="122040" rIns="122040" bIns="122040" anchor="ctr">
              <a:noAutofit/>
            </a:bodyPr>
            <a:lstStyle/>
            <a:p>
              <a:pPr>
                <a:lnSpc>
                  <a:spcPct val="115000"/>
                </a:lnSpc>
              </a:pPr>
              <a:r>
                <a:rPr lang="en" sz="2000" b="1" strike="noStrike" spc="-1">
                  <a:solidFill>
                    <a:srgbClr val="FFFFFF"/>
                  </a:solidFill>
                  <a:latin typeface="Poppins"/>
                  <a:ea typeface="Poppins"/>
                </a:rPr>
                <a:t>Noise</a:t>
              </a:r>
              <a:endParaRPr lang="en-US" sz="2000" b="0" strike="noStrike" spc="-1">
                <a:latin typeface="Arial"/>
              </a:endParaRPr>
            </a:p>
          </p:txBody>
        </p:sp>
      </p:grpSp>
      <p:grpSp>
        <p:nvGrpSpPr>
          <p:cNvPr id="582" name="Group 11"/>
          <p:cNvGrpSpPr/>
          <p:nvPr/>
        </p:nvGrpSpPr>
        <p:grpSpPr>
          <a:xfrm>
            <a:off x="2556000" y="5179680"/>
            <a:ext cx="4055400" cy="760320"/>
            <a:chOff x="2556000" y="5179680"/>
            <a:chExt cx="4055400" cy="760320"/>
          </a:xfrm>
        </p:grpSpPr>
        <p:sp>
          <p:nvSpPr>
            <p:cNvPr id="583" name="CustomShape 12"/>
            <p:cNvSpPr/>
            <p:nvPr/>
          </p:nvSpPr>
          <p:spPr>
            <a:xfrm rot="5410200">
              <a:off x="4209120" y="3533040"/>
              <a:ext cx="748440" cy="4053240"/>
            </a:xfrm>
            <a:prstGeom prst="roundRect">
              <a:avLst>
                <a:gd name="adj" fmla="val 50000"/>
              </a:avLst>
            </a:prstGeom>
            <a:solidFill>
              <a:srgbClr val="B7B7B7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84" name="CustomShape 13"/>
            <p:cNvSpPr/>
            <p:nvPr/>
          </p:nvSpPr>
          <p:spPr>
            <a:xfrm>
              <a:off x="2702880" y="5297760"/>
              <a:ext cx="498600" cy="4986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122040" tIns="122040" rIns="122040" bIns="122040" anchor="ctr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n" sz="1600" b="1" strike="noStrike" spc="-1">
                  <a:solidFill>
                    <a:srgbClr val="B7B7B7"/>
                  </a:solidFill>
                  <a:latin typeface="Poppins"/>
                  <a:ea typeface="Poppins"/>
                </a:rPr>
                <a:t>3</a:t>
              </a:r>
              <a:endParaRPr lang="en-US" sz="1600" b="0" strike="noStrike" spc="-1">
                <a:latin typeface="Arial"/>
              </a:endParaRPr>
            </a:p>
          </p:txBody>
        </p:sp>
        <p:sp>
          <p:nvSpPr>
            <p:cNvPr id="585" name="CustomShape 14"/>
            <p:cNvSpPr/>
            <p:nvPr/>
          </p:nvSpPr>
          <p:spPr>
            <a:xfrm rot="10200">
              <a:off x="3205080" y="5298480"/>
              <a:ext cx="3121560" cy="5241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122040" tIns="122040" rIns="122040" bIns="122040" anchor="ctr">
              <a:noAutofit/>
            </a:bodyPr>
            <a:lstStyle/>
            <a:p>
              <a:pPr>
                <a:lnSpc>
                  <a:spcPct val="115000"/>
                </a:lnSpc>
              </a:pPr>
              <a:r>
                <a:rPr lang="en" sz="2000" b="1" strike="noStrike" spc="-1">
                  <a:solidFill>
                    <a:srgbClr val="FFFFFF"/>
                  </a:solidFill>
                  <a:latin typeface="Poppins"/>
                  <a:ea typeface="Poppins"/>
                </a:rPr>
                <a:t>Overfitting</a:t>
              </a:r>
              <a:endParaRPr lang="en-US" sz="2000" b="0" strike="noStrike" spc="-1">
                <a:latin typeface="Arial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CustomShape 1"/>
          <p:cNvSpPr/>
          <p:nvPr/>
        </p:nvSpPr>
        <p:spPr>
          <a:xfrm>
            <a:off x="3268800" y="1852560"/>
            <a:ext cx="5653800" cy="4001400"/>
          </a:xfrm>
          <a:custGeom>
            <a:avLst/>
            <a:gdLst/>
            <a:ahLst/>
            <a:cxnLst/>
            <a:rect l="l" t="t" r="r" b="b"/>
            <a:pathLst>
              <a:path w="143434" h="111665">
                <a:moveTo>
                  <a:pt x="71751" y="2308"/>
                </a:moveTo>
                <a:lnTo>
                  <a:pt x="71887" y="2376"/>
                </a:lnTo>
                <a:lnTo>
                  <a:pt x="72091" y="2444"/>
                </a:lnTo>
                <a:lnTo>
                  <a:pt x="72159" y="2647"/>
                </a:lnTo>
                <a:lnTo>
                  <a:pt x="72226" y="2783"/>
                </a:lnTo>
                <a:lnTo>
                  <a:pt x="72159" y="2987"/>
                </a:lnTo>
                <a:lnTo>
                  <a:pt x="72091" y="3190"/>
                </a:lnTo>
                <a:lnTo>
                  <a:pt x="71887" y="3258"/>
                </a:lnTo>
                <a:lnTo>
                  <a:pt x="71751" y="3326"/>
                </a:lnTo>
                <a:lnTo>
                  <a:pt x="71548" y="3258"/>
                </a:lnTo>
                <a:lnTo>
                  <a:pt x="71344" y="3190"/>
                </a:lnTo>
                <a:lnTo>
                  <a:pt x="71276" y="2987"/>
                </a:lnTo>
                <a:lnTo>
                  <a:pt x="71208" y="2783"/>
                </a:lnTo>
                <a:lnTo>
                  <a:pt x="71276" y="2647"/>
                </a:lnTo>
                <a:lnTo>
                  <a:pt x="71344" y="2444"/>
                </a:lnTo>
                <a:lnTo>
                  <a:pt x="71548" y="2376"/>
                </a:lnTo>
                <a:lnTo>
                  <a:pt x="71751" y="2308"/>
                </a:lnTo>
                <a:close/>
                <a:moveTo>
                  <a:pt x="137528" y="5906"/>
                </a:moveTo>
                <a:lnTo>
                  <a:pt x="137596" y="5974"/>
                </a:lnTo>
                <a:lnTo>
                  <a:pt x="137596" y="89604"/>
                </a:lnTo>
                <a:lnTo>
                  <a:pt x="5906" y="89604"/>
                </a:lnTo>
                <a:lnTo>
                  <a:pt x="5906" y="5974"/>
                </a:lnTo>
                <a:lnTo>
                  <a:pt x="5906" y="5906"/>
                </a:lnTo>
                <a:close/>
                <a:moveTo>
                  <a:pt x="3530" y="0"/>
                </a:moveTo>
                <a:lnTo>
                  <a:pt x="3191" y="68"/>
                </a:lnTo>
                <a:lnTo>
                  <a:pt x="2444" y="339"/>
                </a:lnTo>
                <a:lnTo>
                  <a:pt x="1766" y="679"/>
                </a:lnTo>
                <a:lnTo>
                  <a:pt x="1155" y="1154"/>
                </a:lnTo>
                <a:lnTo>
                  <a:pt x="679" y="1765"/>
                </a:lnTo>
                <a:lnTo>
                  <a:pt x="272" y="2444"/>
                </a:lnTo>
                <a:lnTo>
                  <a:pt x="69" y="3190"/>
                </a:lnTo>
                <a:lnTo>
                  <a:pt x="1" y="3598"/>
                </a:lnTo>
                <a:lnTo>
                  <a:pt x="1" y="4005"/>
                </a:lnTo>
                <a:lnTo>
                  <a:pt x="1" y="91572"/>
                </a:lnTo>
                <a:lnTo>
                  <a:pt x="1" y="91979"/>
                </a:lnTo>
                <a:lnTo>
                  <a:pt x="69" y="92319"/>
                </a:lnTo>
                <a:lnTo>
                  <a:pt x="272" y="93065"/>
                </a:lnTo>
                <a:lnTo>
                  <a:pt x="679" y="93744"/>
                </a:lnTo>
                <a:lnTo>
                  <a:pt x="1155" y="94355"/>
                </a:lnTo>
                <a:lnTo>
                  <a:pt x="1766" y="94830"/>
                </a:lnTo>
                <a:lnTo>
                  <a:pt x="2444" y="95238"/>
                </a:lnTo>
                <a:lnTo>
                  <a:pt x="3191" y="95441"/>
                </a:lnTo>
                <a:lnTo>
                  <a:pt x="3530" y="95509"/>
                </a:lnTo>
                <a:lnTo>
                  <a:pt x="139904" y="95509"/>
                </a:lnTo>
                <a:lnTo>
                  <a:pt x="140311" y="95441"/>
                </a:lnTo>
                <a:lnTo>
                  <a:pt x="141058" y="95238"/>
                </a:lnTo>
                <a:lnTo>
                  <a:pt x="141737" y="94830"/>
                </a:lnTo>
                <a:lnTo>
                  <a:pt x="142280" y="94355"/>
                </a:lnTo>
                <a:lnTo>
                  <a:pt x="142755" y="93744"/>
                </a:lnTo>
                <a:lnTo>
                  <a:pt x="143162" y="93065"/>
                </a:lnTo>
                <a:lnTo>
                  <a:pt x="143366" y="92319"/>
                </a:lnTo>
                <a:lnTo>
                  <a:pt x="143434" y="91979"/>
                </a:lnTo>
                <a:lnTo>
                  <a:pt x="143434" y="91572"/>
                </a:lnTo>
                <a:lnTo>
                  <a:pt x="143434" y="4005"/>
                </a:lnTo>
                <a:lnTo>
                  <a:pt x="143434" y="3598"/>
                </a:lnTo>
                <a:lnTo>
                  <a:pt x="143366" y="3190"/>
                </a:lnTo>
                <a:lnTo>
                  <a:pt x="143162" y="2444"/>
                </a:lnTo>
                <a:lnTo>
                  <a:pt x="142755" y="1765"/>
                </a:lnTo>
                <a:lnTo>
                  <a:pt x="142280" y="1154"/>
                </a:lnTo>
                <a:lnTo>
                  <a:pt x="141737" y="679"/>
                </a:lnTo>
                <a:lnTo>
                  <a:pt x="141058" y="339"/>
                </a:lnTo>
                <a:lnTo>
                  <a:pt x="140311" y="68"/>
                </a:lnTo>
                <a:lnTo>
                  <a:pt x="139904" y="0"/>
                </a:lnTo>
                <a:close/>
                <a:moveTo>
                  <a:pt x="55324" y="95713"/>
                </a:moveTo>
                <a:lnTo>
                  <a:pt x="55052" y="98971"/>
                </a:lnTo>
                <a:lnTo>
                  <a:pt x="54713" y="102297"/>
                </a:lnTo>
                <a:lnTo>
                  <a:pt x="54374" y="105284"/>
                </a:lnTo>
                <a:lnTo>
                  <a:pt x="53966" y="107388"/>
                </a:lnTo>
                <a:lnTo>
                  <a:pt x="53763" y="108203"/>
                </a:lnTo>
                <a:lnTo>
                  <a:pt x="53627" y="108746"/>
                </a:lnTo>
                <a:lnTo>
                  <a:pt x="53423" y="109153"/>
                </a:lnTo>
                <a:lnTo>
                  <a:pt x="53220" y="109357"/>
                </a:lnTo>
                <a:lnTo>
                  <a:pt x="52677" y="109493"/>
                </a:lnTo>
                <a:lnTo>
                  <a:pt x="51794" y="109696"/>
                </a:lnTo>
                <a:lnTo>
                  <a:pt x="49690" y="110036"/>
                </a:lnTo>
                <a:lnTo>
                  <a:pt x="48061" y="110307"/>
                </a:lnTo>
                <a:lnTo>
                  <a:pt x="47450" y="110443"/>
                </a:lnTo>
                <a:lnTo>
                  <a:pt x="47110" y="110511"/>
                </a:lnTo>
                <a:lnTo>
                  <a:pt x="47042" y="110579"/>
                </a:lnTo>
                <a:lnTo>
                  <a:pt x="47042" y="110783"/>
                </a:lnTo>
                <a:lnTo>
                  <a:pt x="47110" y="110850"/>
                </a:lnTo>
                <a:lnTo>
                  <a:pt x="47585" y="110918"/>
                </a:lnTo>
                <a:lnTo>
                  <a:pt x="48400" y="110986"/>
                </a:lnTo>
                <a:lnTo>
                  <a:pt x="51387" y="111054"/>
                </a:lnTo>
                <a:lnTo>
                  <a:pt x="56071" y="111122"/>
                </a:lnTo>
                <a:lnTo>
                  <a:pt x="87092" y="111122"/>
                </a:lnTo>
                <a:lnTo>
                  <a:pt x="91708" y="111054"/>
                </a:lnTo>
                <a:lnTo>
                  <a:pt x="94695" y="110986"/>
                </a:lnTo>
                <a:lnTo>
                  <a:pt x="95578" y="110918"/>
                </a:lnTo>
                <a:lnTo>
                  <a:pt x="96053" y="110850"/>
                </a:lnTo>
                <a:lnTo>
                  <a:pt x="96121" y="110783"/>
                </a:lnTo>
                <a:lnTo>
                  <a:pt x="96121" y="110579"/>
                </a:lnTo>
                <a:lnTo>
                  <a:pt x="96053" y="110511"/>
                </a:lnTo>
                <a:lnTo>
                  <a:pt x="95713" y="110443"/>
                </a:lnTo>
                <a:lnTo>
                  <a:pt x="95102" y="110307"/>
                </a:lnTo>
                <a:lnTo>
                  <a:pt x="93473" y="110036"/>
                </a:lnTo>
                <a:lnTo>
                  <a:pt x="91369" y="109696"/>
                </a:lnTo>
                <a:lnTo>
                  <a:pt x="90487" y="109493"/>
                </a:lnTo>
                <a:lnTo>
                  <a:pt x="89943" y="109357"/>
                </a:lnTo>
                <a:lnTo>
                  <a:pt x="89740" y="109153"/>
                </a:lnTo>
                <a:lnTo>
                  <a:pt x="89536" y="108746"/>
                </a:lnTo>
                <a:lnTo>
                  <a:pt x="89333" y="108203"/>
                </a:lnTo>
                <a:lnTo>
                  <a:pt x="89197" y="107388"/>
                </a:lnTo>
                <a:lnTo>
                  <a:pt x="88789" y="105284"/>
                </a:lnTo>
                <a:lnTo>
                  <a:pt x="88382" y="102297"/>
                </a:lnTo>
                <a:lnTo>
                  <a:pt x="88043" y="98971"/>
                </a:lnTo>
                <a:lnTo>
                  <a:pt x="87839" y="95713"/>
                </a:lnTo>
                <a:close/>
                <a:moveTo>
                  <a:pt x="47450" y="111054"/>
                </a:moveTo>
                <a:lnTo>
                  <a:pt x="47450" y="111122"/>
                </a:lnTo>
                <a:lnTo>
                  <a:pt x="47450" y="111393"/>
                </a:lnTo>
                <a:lnTo>
                  <a:pt x="47518" y="111461"/>
                </a:lnTo>
                <a:lnTo>
                  <a:pt x="48807" y="111529"/>
                </a:lnTo>
                <a:lnTo>
                  <a:pt x="52473" y="111597"/>
                </a:lnTo>
                <a:lnTo>
                  <a:pt x="62384" y="111665"/>
                </a:lnTo>
                <a:lnTo>
                  <a:pt x="80779" y="111665"/>
                </a:lnTo>
                <a:lnTo>
                  <a:pt x="90622" y="111597"/>
                </a:lnTo>
                <a:lnTo>
                  <a:pt x="94356" y="111529"/>
                </a:lnTo>
                <a:lnTo>
                  <a:pt x="95646" y="111461"/>
                </a:lnTo>
                <a:lnTo>
                  <a:pt x="95713" y="111393"/>
                </a:lnTo>
                <a:lnTo>
                  <a:pt x="95713" y="111122"/>
                </a:lnTo>
                <a:lnTo>
                  <a:pt x="95646" y="111054"/>
                </a:lnTo>
                <a:lnTo>
                  <a:pt x="94084" y="111122"/>
                </a:lnTo>
                <a:lnTo>
                  <a:pt x="91233" y="111190"/>
                </a:lnTo>
                <a:lnTo>
                  <a:pt x="80847" y="111258"/>
                </a:lnTo>
                <a:lnTo>
                  <a:pt x="62316" y="111258"/>
                </a:lnTo>
                <a:lnTo>
                  <a:pt x="51930" y="111190"/>
                </a:lnTo>
                <a:lnTo>
                  <a:pt x="49079" y="111122"/>
                </a:lnTo>
                <a:lnTo>
                  <a:pt x="47518" y="111054"/>
                </a:lnTo>
                <a:close/>
              </a:path>
            </a:pathLst>
          </a:custGeom>
          <a:solidFill>
            <a:srgbClr val="FFFFFF"/>
          </a:solidFill>
          <a:ln w="190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87" name="CustomShape 2"/>
          <p:cNvSpPr/>
          <p:nvPr/>
        </p:nvSpPr>
        <p:spPr>
          <a:xfrm>
            <a:off x="3505680" y="2064960"/>
            <a:ext cx="5180760" cy="3007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22040" tIns="122040" rIns="122040" bIns="12204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" sz="1340" b="0" strike="noStrike" spc="-1">
                <a:solidFill>
                  <a:srgbClr val="999999"/>
                </a:solidFill>
                <a:latin typeface="Lora"/>
                <a:ea typeface="Lora"/>
              </a:rPr>
              <a:t>Place your screenshot here</a:t>
            </a:r>
            <a:endParaRPr lang="en-US" sz="1340" b="0" strike="noStrike" spc="-1">
              <a:latin typeface="Arial"/>
            </a:endParaRPr>
          </a:p>
        </p:txBody>
      </p:sp>
      <p:grpSp>
        <p:nvGrpSpPr>
          <p:cNvPr id="588" name="Group 3"/>
          <p:cNvGrpSpPr/>
          <p:nvPr/>
        </p:nvGrpSpPr>
        <p:grpSpPr>
          <a:xfrm>
            <a:off x="5826600" y="84600"/>
            <a:ext cx="476280" cy="458280"/>
            <a:chOff x="5826600" y="84600"/>
            <a:chExt cx="476280" cy="458280"/>
          </a:xfrm>
        </p:grpSpPr>
        <p:sp>
          <p:nvSpPr>
            <p:cNvPr id="589" name="CustomShape 4"/>
            <p:cNvSpPr/>
            <p:nvPr/>
          </p:nvSpPr>
          <p:spPr>
            <a:xfrm>
              <a:off x="5948640" y="445320"/>
              <a:ext cx="232200" cy="97560"/>
            </a:xfrm>
            <a:custGeom>
              <a:avLst/>
              <a:gdLst/>
              <a:ahLst/>
              <a:cxnLst/>
              <a:rect l="l" t="t" r="r" b="b"/>
              <a:pathLst>
                <a:path w="9038" h="3811">
                  <a:moveTo>
                    <a:pt x="2956" y="1"/>
                  </a:moveTo>
                  <a:lnTo>
                    <a:pt x="2956" y="2956"/>
                  </a:lnTo>
                  <a:lnTo>
                    <a:pt x="685" y="2956"/>
                  </a:lnTo>
                  <a:lnTo>
                    <a:pt x="514" y="3005"/>
                  </a:lnTo>
                  <a:lnTo>
                    <a:pt x="367" y="3103"/>
                  </a:lnTo>
                  <a:lnTo>
                    <a:pt x="245" y="3200"/>
                  </a:lnTo>
                  <a:lnTo>
                    <a:pt x="147" y="3322"/>
                  </a:lnTo>
                  <a:lnTo>
                    <a:pt x="50" y="3469"/>
                  </a:lnTo>
                  <a:lnTo>
                    <a:pt x="1" y="3640"/>
                  </a:lnTo>
                  <a:lnTo>
                    <a:pt x="1" y="3811"/>
                  </a:lnTo>
                  <a:lnTo>
                    <a:pt x="9037" y="3811"/>
                  </a:lnTo>
                  <a:lnTo>
                    <a:pt x="9037" y="3640"/>
                  </a:lnTo>
                  <a:lnTo>
                    <a:pt x="8988" y="3469"/>
                  </a:lnTo>
                  <a:lnTo>
                    <a:pt x="8891" y="3322"/>
                  </a:lnTo>
                  <a:lnTo>
                    <a:pt x="8793" y="3200"/>
                  </a:lnTo>
                  <a:lnTo>
                    <a:pt x="8671" y="3103"/>
                  </a:lnTo>
                  <a:lnTo>
                    <a:pt x="8524" y="3005"/>
                  </a:lnTo>
                  <a:lnTo>
                    <a:pt x="8353" y="2956"/>
                  </a:lnTo>
                  <a:lnTo>
                    <a:pt x="6082" y="2956"/>
                  </a:lnTo>
                  <a:lnTo>
                    <a:pt x="6082" y="1"/>
                  </a:ln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90" name="CustomShape 5"/>
            <p:cNvSpPr/>
            <p:nvPr/>
          </p:nvSpPr>
          <p:spPr>
            <a:xfrm>
              <a:off x="5826600" y="84600"/>
              <a:ext cx="476280" cy="346680"/>
            </a:xfrm>
            <a:custGeom>
              <a:avLst/>
              <a:gdLst/>
              <a:ahLst/>
              <a:cxnLst/>
              <a:rect l="l" t="t" r="r" b="b"/>
              <a:pathLst>
                <a:path w="18514" h="13483">
                  <a:moveTo>
                    <a:pt x="17048" y="1466"/>
                  </a:moveTo>
                  <a:lnTo>
                    <a:pt x="17048" y="12017"/>
                  </a:lnTo>
                  <a:lnTo>
                    <a:pt x="1466" y="12017"/>
                  </a:lnTo>
                  <a:lnTo>
                    <a:pt x="1466" y="1466"/>
                  </a:lnTo>
                  <a:close/>
                  <a:moveTo>
                    <a:pt x="391" y="1"/>
                  </a:moveTo>
                  <a:lnTo>
                    <a:pt x="318" y="50"/>
                  </a:lnTo>
                  <a:lnTo>
                    <a:pt x="220" y="74"/>
                  </a:lnTo>
                  <a:lnTo>
                    <a:pt x="147" y="148"/>
                  </a:lnTo>
                  <a:lnTo>
                    <a:pt x="98" y="221"/>
                  </a:lnTo>
                  <a:lnTo>
                    <a:pt x="49" y="294"/>
                  </a:lnTo>
                  <a:lnTo>
                    <a:pt x="25" y="392"/>
                  </a:lnTo>
                  <a:lnTo>
                    <a:pt x="1" y="489"/>
                  </a:lnTo>
                  <a:lnTo>
                    <a:pt x="1" y="12994"/>
                  </a:lnTo>
                  <a:lnTo>
                    <a:pt x="25" y="13092"/>
                  </a:lnTo>
                  <a:lnTo>
                    <a:pt x="49" y="13189"/>
                  </a:lnTo>
                  <a:lnTo>
                    <a:pt x="98" y="13263"/>
                  </a:lnTo>
                  <a:lnTo>
                    <a:pt x="147" y="13336"/>
                  </a:lnTo>
                  <a:lnTo>
                    <a:pt x="220" y="13409"/>
                  </a:lnTo>
                  <a:lnTo>
                    <a:pt x="318" y="13434"/>
                  </a:lnTo>
                  <a:lnTo>
                    <a:pt x="391" y="13483"/>
                  </a:lnTo>
                  <a:lnTo>
                    <a:pt x="18123" y="13483"/>
                  </a:lnTo>
                  <a:lnTo>
                    <a:pt x="18196" y="13434"/>
                  </a:lnTo>
                  <a:lnTo>
                    <a:pt x="18293" y="13409"/>
                  </a:lnTo>
                  <a:lnTo>
                    <a:pt x="18367" y="13336"/>
                  </a:lnTo>
                  <a:lnTo>
                    <a:pt x="18416" y="13263"/>
                  </a:lnTo>
                  <a:lnTo>
                    <a:pt x="18464" y="13189"/>
                  </a:lnTo>
                  <a:lnTo>
                    <a:pt x="18489" y="13092"/>
                  </a:lnTo>
                  <a:lnTo>
                    <a:pt x="18513" y="12994"/>
                  </a:lnTo>
                  <a:lnTo>
                    <a:pt x="18513" y="489"/>
                  </a:lnTo>
                  <a:lnTo>
                    <a:pt x="18489" y="392"/>
                  </a:lnTo>
                  <a:lnTo>
                    <a:pt x="18464" y="294"/>
                  </a:lnTo>
                  <a:lnTo>
                    <a:pt x="18416" y="221"/>
                  </a:lnTo>
                  <a:lnTo>
                    <a:pt x="18367" y="148"/>
                  </a:lnTo>
                  <a:lnTo>
                    <a:pt x="18293" y="74"/>
                  </a:lnTo>
                  <a:lnTo>
                    <a:pt x="18196" y="50"/>
                  </a:lnTo>
                  <a:lnTo>
                    <a:pt x="18123" y="1"/>
                  </a:ln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pic>
        <p:nvPicPr>
          <p:cNvPr id="591" name="Picture 1"/>
          <p:cNvPicPr/>
          <p:nvPr/>
        </p:nvPicPr>
        <p:blipFill>
          <a:blip r:embed="rId2"/>
          <a:stretch/>
        </p:blipFill>
        <p:spPr>
          <a:xfrm>
            <a:off x="-204232" y="2529360"/>
            <a:ext cx="3851640" cy="1798560"/>
          </a:xfrm>
          <a:prstGeom prst="rect">
            <a:avLst/>
          </a:prstGeom>
          <a:ln>
            <a:noFill/>
          </a:ln>
        </p:spPr>
      </p:pic>
      <p:pic>
        <p:nvPicPr>
          <p:cNvPr id="592" name="Picture 6"/>
          <p:cNvPicPr/>
          <p:nvPr/>
        </p:nvPicPr>
        <p:blipFill>
          <a:blip r:embed="rId3"/>
          <a:stretch/>
        </p:blipFill>
        <p:spPr>
          <a:xfrm>
            <a:off x="3510000" y="2085120"/>
            <a:ext cx="5173560" cy="2971440"/>
          </a:xfrm>
          <a:prstGeom prst="rect">
            <a:avLst/>
          </a:prstGeom>
          <a:ln>
            <a:noFill/>
          </a:ln>
        </p:spPr>
      </p:pic>
      <p:pic>
        <p:nvPicPr>
          <p:cNvPr id="593" name="Picture 8"/>
          <p:cNvPicPr/>
          <p:nvPr/>
        </p:nvPicPr>
        <p:blipFill>
          <a:blip r:embed="rId4"/>
          <a:stretch/>
        </p:blipFill>
        <p:spPr>
          <a:xfrm>
            <a:off x="9351000" y="3110760"/>
            <a:ext cx="2514240" cy="913320"/>
          </a:xfrm>
          <a:prstGeom prst="rect">
            <a:avLst/>
          </a:prstGeom>
          <a:ln>
            <a:noFill/>
          </a:ln>
        </p:spPr>
      </p:pic>
      <p:sp>
        <p:nvSpPr>
          <p:cNvPr id="594" name="Line 6"/>
          <p:cNvSpPr/>
          <p:nvPr/>
        </p:nvSpPr>
        <p:spPr>
          <a:xfrm flipH="1">
            <a:off x="710280" y="3957480"/>
            <a:ext cx="2008080" cy="0"/>
          </a:xfrm>
          <a:prstGeom prst="line">
            <a:avLst/>
          </a:prstGeom>
          <a:ln>
            <a:rou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/>
        </p:style>
      </p:sp>
      <p:sp>
        <p:nvSpPr>
          <p:cNvPr id="595" name="Line 7"/>
          <p:cNvSpPr/>
          <p:nvPr/>
        </p:nvSpPr>
        <p:spPr>
          <a:xfrm flipH="1">
            <a:off x="719640" y="3009600"/>
            <a:ext cx="2008440" cy="0"/>
          </a:xfrm>
          <a:prstGeom prst="line">
            <a:avLst/>
          </a:prstGeom>
          <a:ln>
            <a:rou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/>
        </p:style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TextShape 1"/>
          <p:cNvSpPr txBox="1"/>
          <p:nvPr/>
        </p:nvSpPr>
        <p:spPr>
          <a:xfrm>
            <a:off x="3297600" y="4752000"/>
            <a:ext cx="5596920" cy="1046160"/>
          </a:xfrm>
          <a:prstGeom prst="rect">
            <a:avLst/>
          </a:prstGeom>
          <a:noFill/>
          <a:ln>
            <a:noFill/>
          </a:ln>
        </p:spPr>
        <p:txBody>
          <a:bodyPr lIns="122040" tIns="122040" rIns="122040" bIns="122040">
            <a:noAutofit/>
          </a:bodyPr>
          <a:lstStyle/>
          <a:p>
            <a:pPr algn="ctr">
              <a:lnSpc>
                <a:spcPct val="115000"/>
              </a:lnSpc>
              <a:spcBef>
                <a:spcPts val="799"/>
              </a:spcBef>
              <a:tabLst>
                <a:tab pos="0" algn="l"/>
              </a:tabLst>
            </a:pPr>
            <a:r>
              <a:rPr lang="en-US" sz="2000" b="0" strike="noStrike" spc="-1">
                <a:solidFill>
                  <a:srgbClr val="434343"/>
                </a:solidFill>
                <a:latin typeface="Lora"/>
                <a:ea typeface="Lora"/>
              </a:rPr>
              <a:t>Any question?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597" name="CustomShape 2"/>
          <p:cNvSpPr/>
          <p:nvPr/>
        </p:nvSpPr>
        <p:spPr>
          <a:xfrm>
            <a:off x="6330960" y="3018600"/>
            <a:ext cx="260640" cy="248760"/>
          </a:xfrm>
          <a:custGeom>
            <a:avLst/>
            <a:gdLst/>
            <a:ahLst/>
            <a:cxnLst/>
            <a:rect l="l" t="t" r="r" b="b"/>
            <a:pathLst>
              <a:path w="15144" h="1446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598" name="Group 3"/>
          <p:cNvGrpSpPr/>
          <p:nvPr/>
        </p:nvGrpSpPr>
        <p:grpSpPr>
          <a:xfrm>
            <a:off x="6006960" y="1618920"/>
            <a:ext cx="1117800" cy="1118160"/>
            <a:chOff x="6006960" y="1618920"/>
            <a:chExt cx="1117800" cy="1118160"/>
          </a:xfrm>
        </p:grpSpPr>
        <p:sp>
          <p:nvSpPr>
            <p:cNvPr id="599" name="CustomShape 4"/>
            <p:cNvSpPr/>
            <p:nvPr/>
          </p:nvSpPr>
          <p:spPr>
            <a:xfrm>
              <a:off x="6427440" y="2039760"/>
              <a:ext cx="578880" cy="578880"/>
            </a:xfrm>
            <a:custGeom>
              <a:avLst/>
              <a:gdLst/>
              <a:ahLst/>
              <a:cxnLst/>
              <a:rect l="l" t="t" r="r" b="b"/>
              <a:pathLst>
                <a:path w="8475" h="8476">
                  <a:moveTo>
                    <a:pt x="8157" y="0"/>
                  </a:moveTo>
                  <a:lnTo>
                    <a:pt x="7327" y="1075"/>
                  </a:lnTo>
                  <a:lnTo>
                    <a:pt x="6399" y="2150"/>
                  </a:lnTo>
                  <a:lnTo>
                    <a:pt x="5422" y="3249"/>
                  </a:lnTo>
                  <a:lnTo>
                    <a:pt x="4347" y="4348"/>
                  </a:lnTo>
                  <a:lnTo>
                    <a:pt x="3248" y="5422"/>
                  </a:lnTo>
                  <a:lnTo>
                    <a:pt x="2149" y="6399"/>
                  </a:lnTo>
                  <a:lnTo>
                    <a:pt x="1075" y="7327"/>
                  </a:lnTo>
                  <a:lnTo>
                    <a:pt x="0" y="8158"/>
                  </a:lnTo>
                  <a:lnTo>
                    <a:pt x="440" y="8280"/>
                  </a:lnTo>
                  <a:lnTo>
                    <a:pt x="855" y="8377"/>
                  </a:lnTo>
                  <a:lnTo>
                    <a:pt x="1294" y="8426"/>
                  </a:lnTo>
                  <a:lnTo>
                    <a:pt x="1734" y="8475"/>
                  </a:lnTo>
                  <a:lnTo>
                    <a:pt x="2174" y="8475"/>
                  </a:lnTo>
                  <a:lnTo>
                    <a:pt x="2613" y="8451"/>
                  </a:lnTo>
                  <a:lnTo>
                    <a:pt x="3028" y="8402"/>
                  </a:lnTo>
                  <a:lnTo>
                    <a:pt x="3468" y="8304"/>
                  </a:lnTo>
                  <a:lnTo>
                    <a:pt x="3883" y="8207"/>
                  </a:lnTo>
                  <a:lnTo>
                    <a:pt x="4323" y="8060"/>
                  </a:lnTo>
                  <a:lnTo>
                    <a:pt x="4714" y="7889"/>
                  </a:lnTo>
                  <a:lnTo>
                    <a:pt x="5129" y="7694"/>
                  </a:lnTo>
                  <a:lnTo>
                    <a:pt x="5520" y="7449"/>
                  </a:lnTo>
                  <a:lnTo>
                    <a:pt x="5886" y="7205"/>
                  </a:lnTo>
                  <a:lnTo>
                    <a:pt x="6252" y="6912"/>
                  </a:lnTo>
                  <a:lnTo>
                    <a:pt x="6594" y="6595"/>
                  </a:lnTo>
                  <a:lnTo>
                    <a:pt x="6912" y="6253"/>
                  </a:lnTo>
                  <a:lnTo>
                    <a:pt x="7205" y="5886"/>
                  </a:lnTo>
                  <a:lnTo>
                    <a:pt x="7449" y="5520"/>
                  </a:lnTo>
                  <a:lnTo>
                    <a:pt x="7693" y="5129"/>
                  </a:lnTo>
                  <a:lnTo>
                    <a:pt x="7889" y="4714"/>
                  </a:lnTo>
                  <a:lnTo>
                    <a:pt x="8060" y="4323"/>
                  </a:lnTo>
                  <a:lnTo>
                    <a:pt x="8206" y="3884"/>
                  </a:lnTo>
                  <a:lnTo>
                    <a:pt x="8304" y="3468"/>
                  </a:lnTo>
                  <a:lnTo>
                    <a:pt x="8402" y="3029"/>
                  </a:lnTo>
                  <a:lnTo>
                    <a:pt x="8450" y="2614"/>
                  </a:lnTo>
                  <a:lnTo>
                    <a:pt x="8475" y="2174"/>
                  </a:lnTo>
                  <a:lnTo>
                    <a:pt x="8475" y="1734"/>
                  </a:lnTo>
                  <a:lnTo>
                    <a:pt x="8426" y="1295"/>
                  </a:lnTo>
                  <a:lnTo>
                    <a:pt x="8377" y="855"/>
                  </a:lnTo>
                  <a:lnTo>
                    <a:pt x="8279" y="440"/>
                  </a:lnTo>
                  <a:lnTo>
                    <a:pt x="815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600" name="CustomShape 5"/>
            <p:cNvSpPr/>
            <p:nvPr/>
          </p:nvSpPr>
          <p:spPr>
            <a:xfrm>
              <a:off x="6006960" y="1618920"/>
              <a:ext cx="1117800" cy="1118160"/>
            </a:xfrm>
            <a:custGeom>
              <a:avLst/>
              <a:gdLst/>
              <a:ahLst/>
              <a:cxnLst/>
              <a:rect l="l" t="t" r="r" b="b"/>
              <a:pathLst>
                <a:path w="16364" h="16365">
                  <a:moveTo>
                    <a:pt x="13580" y="1686"/>
                  </a:moveTo>
                  <a:lnTo>
                    <a:pt x="13677" y="1735"/>
                  </a:lnTo>
                  <a:lnTo>
                    <a:pt x="13775" y="1759"/>
                  </a:lnTo>
                  <a:lnTo>
                    <a:pt x="13848" y="1832"/>
                  </a:lnTo>
                  <a:lnTo>
                    <a:pt x="13897" y="1906"/>
                  </a:lnTo>
                  <a:lnTo>
                    <a:pt x="13946" y="1979"/>
                  </a:lnTo>
                  <a:lnTo>
                    <a:pt x="13970" y="2077"/>
                  </a:lnTo>
                  <a:lnTo>
                    <a:pt x="13995" y="2174"/>
                  </a:lnTo>
                  <a:lnTo>
                    <a:pt x="13995" y="2419"/>
                  </a:lnTo>
                  <a:lnTo>
                    <a:pt x="13922" y="2687"/>
                  </a:lnTo>
                  <a:lnTo>
                    <a:pt x="13824" y="3029"/>
                  </a:lnTo>
                  <a:lnTo>
                    <a:pt x="13677" y="3371"/>
                  </a:lnTo>
                  <a:lnTo>
                    <a:pt x="13482" y="3762"/>
                  </a:lnTo>
                  <a:lnTo>
                    <a:pt x="13238" y="4177"/>
                  </a:lnTo>
                  <a:lnTo>
                    <a:pt x="12993" y="3908"/>
                  </a:lnTo>
                  <a:lnTo>
                    <a:pt x="12749" y="3615"/>
                  </a:lnTo>
                  <a:lnTo>
                    <a:pt x="12407" y="3298"/>
                  </a:lnTo>
                  <a:lnTo>
                    <a:pt x="12041" y="3029"/>
                  </a:lnTo>
                  <a:lnTo>
                    <a:pt x="11675" y="2761"/>
                  </a:lnTo>
                  <a:lnTo>
                    <a:pt x="11308" y="2541"/>
                  </a:lnTo>
                  <a:lnTo>
                    <a:pt x="11748" y="2272"/>
                  </a:lnTo>
                  <a:lnTo>
                    <a:pt x="12187" y="2052"/>
                  </a:lnTo>
                  <a:lnTo>
                    <a:pt x="12554" y="1881"/>
                  </a:lnTo>
                  <a:lnTo>
                    <a:pt x="12920" y="1759"/>
                  </a:lnTo>
                  <a:lnTo>
                    <a:pt x="13213" y="1686"/>
                  </a:lnTo>
                  <a:close/>
                  <a:moveTo>
                    <a:pt x="9721" y="3591"/>
                  </a:moveTo>
                  <a:lnTo>
                    <a:pt x="9794" y="3615"/>
                  </a:lnTo>
                  <a:lnTo>
                    <a:pt x="9916" y="3713"/>
                  </a:lnTo>
                  <a:lnTo>
                    <a:pt x="10014" y="3835"/>
                  </a:lnTo>
                  <a:lnTo>
                    <a:pt x="10038" y="3908"/>
                  </a:lnTo>
                  <a:lnTo>
                    <a:pt x="10038" y="3982"/>
                  </a:lnTo>
                  <a:lnTo>
                    <a:pt x="10038" y="4055"/>
                  </a:lnTo>
                  <a:lnTo>
                    <a:pt x="10014" y="4128"/>
                  </a:lnTo>
                  <a:lnTo>
                    <a:pt x="9916" y="4250"/>
                  </a:lnTo>
                  <a:lnTo>
                    <a:pt x="9794" y="4348"/>
                  </a:lnTo>
                  <a:lnTo>
                    <a:pt x="9721" y="4372"/>
                  </a:lnTo>
                  <a:lnTo>
                    <a:pt x="9574" y="4372"/>
                  </a:lnTo>
                  <a:lnTo>
                    <a:pt x="9501" y="4348"/>
                  </a:lnTo>
                  <a:lnTo>
                    <a:pt x="9379" y="4250"/>
                  </a:lnTo>
                  <a:lnTo>
                    <a:pt x="9281" y="4128"/>
                  </a:lnTo>
                  <a:lnTo>
                    <a:pt x="9257" y="4055"/>
                  </a:lnTo>
                  <a:lnTo>
                    <a:pt x="9257" y="3982"/>
                  </a:lnTo>
                  <a:lnTo>
                    <a:pt x="9257" y="3908"/>
                  </a:lnTo>
                  <a:lnTo>
                    <a:pt x="9281" y="3835"/>
                  </a:lnTo>
                  <a:lnTo>
                    <a:pt x="9379" y="3713"/>
                  </a:lnTo>
                  <a:lnTo>
                    <a:pt x="9501" y="3615"/>
                  </a:lnTo>
                  <a:lnTo>
                    <a:pt x="9574" y="3591"/>
                  </a:lnTo>
                  <a:close/>
                  <a:moveTo>
                    <a:pt x="8182" y="3322"/>
                  </a:moveTo>
                  <a:lnTo>
                    <a:pt x="8304" y="3347"/>
                  </a:lnTo>
                  <a:lnTo>
                    <a:pt x="8402" y="3371"/>
                  </a:lnTo>
                  <a:lnTo>
                    <a:pt x="8500" y="3420"/>
                  </a:lnTo>
                  <a:lnTo>
                    <a:pt x="8597" y="3493"/>
                  </a:lnTo>
                  <a:lnTo>
                    <a:pt x="8671" y="3591"/>
                  </a:lnTo>
                  <a:lnTo>
                    <a:pt x="8719" y="3689"/>
                  </a:lnTo>
                  <a:lnTo>
                    <a:pt x="8768" y="3786"/>
                  </a:lnTo>
                  <a:lnTo>
                    <a:pt x="8768" y="3908"/>
                  </a:lnTo>
                  <a:lnTo>
                    <a:pt x="8768" y="4031"/>
                  </a:lnTo>
                  <a:lnTo>
                    <a:pt x="8719" y="4153"/>
                  </a:lnTo>
                  <a:lnTo>
                    <a:pt x="8671" y="4250"/>
                  </a:lnTo>
                  <a:lnTo>
                    <a:pt x="8597" y="4324"/>
                  </a:lnTo>
                  <a:lnTo>
                    <a:pt x="8500" y="4397"/>
                  </a:lnTo>
                  <a:lnTo>
                    <a:pt x="8402" y="4446"/>
                  </a:lnTo>
                  <a:lnTo>
                    <a:pt x="8304" y="4495"/>
                  </a:lnTo>
                  <a:lnTo>
                    <a:pt x="8060" y="4495"/>
                  </a:lnTo>
                  <a:lnTo>
                    <a:pt x="7962" y="4446"/>
                  </a:lnTo>
                  <a:lnTo>
                    <a:pt x="7865" y="4397"/>
                  </a:lnTo>
                  <a:lnTo>
                    <a:pt x="7767" y="4324"/>
                  </a:lnTo>
                  <a:lnTo>
                    <a:pt x="7694" y="4250"/>
                  </a:lnTo>
                  <a:lnTo>
                    <a:pt x="7645" y="4153"/>
                  </a:lnTo>
                  <a:lnTo>
                    <a:pt x="7596" y="4031"/>
                  </a:lnTo>
                  <a:lnTo>
                    <a:pt x="7596" y="3908"/>
                  </a:lnTo>
                  <a:lnTo>
                    <a:pt x="7596" y="3786"/>
                  </a:lnTo>
                  <a:lnTo>
                    <a:pt x="7645" y="3689"/>
                  </a:lnTo>
                  <a:lnTo>
                    <a:pt x="7694" y="3591"/>
                  </a:lnTo>
                  <a:lnTo>
                    <a:pt x="7767" y="3493"/>
                  </a:lnTo>
                  <a:lnTo>
                    <a:pt x="7865" y="3420"/>
                  </a:lnTo>
                  <a:lnTo>
                    <a:pt x="7962" y="3371"/>
                  </a:lnTo>
                  <a:lnTo>
                    <a:pt x="8060" y="3347"/>
                  </a:lnTo>
                  <a:lnTo>
                    <a:pt x="8182" y="3322"/>
                  </a:lnTo>
                  <a:close/>
                  <a:moveTo>
                    <a:pt x="9086" y="4763"/>
                  </a:moveTo>
                  <a:lnTo>
                    <a:pt x="9159" y="4788"/>
                  </a:lnTo>
                  <a:lnTo>
                    <a:pt x="9281" y="4885"/>
                  </a:lnTo>
                  <a:lnTo>
                    <a:pt x="9354" y="5007"/>
                  </a:lnTo>
                  <a:lnTo>
                    <a:pt x="9379" y="5081"/>
                  </a:lnTo>
                  <a:lnTo>
                    <a:pt x="9379" y="5154"/>
                  </a:lnTo>
                  <a:lnTo>
                    <a:pt x="9379" y="5227"/>
                  </a:lnTo>
                  <a:lnTo>
                    <a:pt x="9354" y="5301"/>
                  </a:lnTo>
                  <a:lnTo>
                    <a:pt x="9281" y="5423"/>
                  </a:lnTo>
                  <a:lnTo>
                    <a:pt x="9159" y="5520"/>
                  </a:lnTo>
                  <a:lnTo>
                    <a:pt x="9086" y="5545"/>
                  </a:lnTo>
                  <a:lnTo>
                    <a:pt x="8915" y="5545"/>
                  </a:lnTo>
                  <a:lnTo>
                    <a:pt x="8842" y="5520"/>
                  </a:lnTo>
                  <a:lnTo>
                    <a:pt x="8719" y="5423"/>
                  </a:lnTo>
                  <a:lnTo>
                    <a:pt x="8646" y="5301"/>
                  </a:lnTo>
                  <a:lnTo>
                    <a:pt x="8622" y="5227"/>
                  </a:lnTo>
                  <a:lnTo>
                    <a:pt x="8597" y="5154"/>
                  </a:lnTo>
                  <a:lnTo>
                    <a:pt x="8622" y="5081"/>
                  </a:lnTo>
                  <a:lnTo>
                    <a:pt x="8646" y="5007"/>
                  </a:lnTo>
                  <a:lnTo>
                    <a:pt x="8719" y="4885"/>
                  </a:lnTo>
                  <a:lnTo>
                    <a:pt x="8842" y="4788"/>
                  </a:lnTo>
                  <a:lnTo>
                    <a:pt x="8915" y="4763"/>
                  </a:lnTo>
                  <a:close/>
                  <a:moveTo>
                    <a:pt x="2540" y="11309"/>
                  </a:moveTo>
                  <a:lnTo>
                    <a:pt x="2760" y="11675"/>
                  </a:lnTo>
                  <a:lnTo>
                    <a:pt x="3029" y="12041"/>
                  </a:lnTo>
                  <a:lnTo>
                    <a:pt x="3298" y="12408"/>
                  </a:lnTo>
                  <a:lnTo>
                    <a:pt x="3615" y="12750"/>
                  </a:lnTo>
                  <a:lnTo>
                    <a:pt x="3908" y="12994"/>
                  </a:lnTo>
                  <a:lnTo>
                    <a:pt x="4177" y="13238"/>
                  </a:lnTo>
                  <a:lnTo>
                    <a:pt x="3762" y="13482"/>
                  </a:lnTo>
                  <a:lnTo>
                    <a:pt x="3371" y="13678"/>
                  </a:lnTo>
                  <a:lnTo>
                    <a:pt x="3029" y="13824"/>
                  </a:lnTo>
                  <a:lnTo>
                    <a:pt x="2687" y="13922"/>
                  </a:lnTo>
                  <a:lnTo>
                    <a:pt x="2418" y="13995"/>
                  </a:lnTo>
                  <a:lnTo>
                    <a:pt x="2174" y="13995"/>
                  </a:lnTo>
                  <a:lnTo>
                    <a:pt x="2076" y="13971"/>
                  </a:lnTo>
                  <a:lnTo>
                    <a:pt x="1979" y="13946"/>
                  </a:lnTo>
                  <a:lnTo>
                    <a:pt x="1905" y="13897"/>
                  </a:lnTo>
                  <a:lnTo>
                    <a:pt x="1832" y="13849"/>
                  </a:lnTo>
                  <a:lnTo>
                    <a:pt x="1759" y="13775"/>
                  </a:lnTo>
                  <a:lnTo>
                    <a:pt x="1734" y="13678"/>
                  </a:lnTo>
                  <a:lnTo>
                    <a:pt x="1686" y="13580"/>
                  </a:lnTo>
                  <a:lnTo>
                    <a:pt x="1686" y="13482"/>
                  </a:lnTo>
                  <a:lnTo>
                    <a:pt x="1686" y="13214"/>
                  </a:lnTo>
                  <a:lnTo>
                    <a:pt x="1759" y="12921"/>
                  </a:lnTo>
                  <a:lnTo>
                    <a:pt x="1881" y="12554"/>
                  </a:lnTo>
                  <a:lnTo>
                    <a:pt x="2052" y="12188"/>
                  </a:lnTo>
                  <a:lnTo>
                    <a:pt x="2272" y="11748"/>
                  </a:lnTo>
                  <a:lnTo>
                    <a:pt x="2540" y="11309"/>
                  </a:lnTo>
                  <a:close/>
                  <a:moveTo>
                    <a:pt x="15362" y="1"/>
                  </a:moveTo>
                  <a:lnTo>
                    <a:pt x="15094" y="25"/>
                  </a:lnTo>
                  <a:lnTo>
                    <a:pt x="14801" y="74"/>
                  </a:lnTo>
                  <a:lnTo>
                    <a:pt x="14483" y="172"/>
                  </a:lnTo>
                  <a:lnTo>
                    <a:pt x="14141" y="294"/>
                  </a:lnTo>
                  <a:lnTo>
                    <a:pt x="13775" y="440"/>
                  </a:lnTo>
                  <a:lnTo>
                    <a:pt x="13384" y="611"/>
                  </a:lnTo>
                  <a:lnTo>
                    <a:pt x="12993" y="831"/>
                  </a:lnTo>
                  <a:lnTo>
                    <a:pt x="12578" y="1051"/>
                  </a:lnTo>
                  <a:lnTo>
                    <a:pt x="11699" y="1613"/>
                  </a:lnTo>
                  <a:lnTo>
                    <a:pt x="10747" y="2272"/>
                  </a:lnTo>
                  <a:lnTo>
                    <a:pt x="10307" y="2101"/>
                  </a:lnTo>
                  <a:lnTo>
                    <a:pt x="9843" y="1955"/>
                  </a:lnTo>
                  <a:lnTo>
                    <a:pt x="9379" y="1857"/>
                  </a:lnTo>
                  <a:lnTo>
                    <a:pt x="8915" y="1784"/>
                  </a:lnTo>
                  <a:lnTo>
                    <a:pt x="8451" y="1735"/>
                  </a:lnTo>
                  <a:lnTo>
                    <a:pt x="7962" y="1735"/>
                  </a:lnTo>
                  <a:lnTo>
                    <a:pt x="7498" y="1784"/>
                  </a:lnTo>
                  <a:lnTo>
                    <a:pt x="7034" y="1832"/>
                  </a:lnTo>
                  <a:lnTo>
                    <a:pt x="6570" y="1930"/>
                  </a:lnTo>
                  <a:lnTo>
                    <a:pt x="6106" y="2077"/>
                  </a:lnTo>
                  <a:lnTo>
                    <a:pt x="5667" y="2248"/>
                  </a:lnTo>
                  <a:lnTo>
                    <a:pt x="5227" y="2443"/>
                  </a:lnTo>
                  <a:lnTo>
                    <a:pt x="4787" y="2687"/>
                  </a:lnTo>
                  <a:lnTo>
                    <a:pt x="4397" y="2980"/>
                  </a:lnTo>
                  <a:lnTo>
                    <a:pt x="4006" y="3273"/>
                  </a:lnTo>
                  <a:lnTo>
                    <a:pt x="3615" y="3615"/>
                  </a:lnTo>
                  <a:lnTo>
                    <a:pt x="3273" y="4006"/>
                  </a:lnTo>
                  <a:lnTo>
                    <a:pt x="2980" y="4397"/>
                  </a:lnTo>
                  <a:lnTo>
                    <a:pt x="2687" y="4788"/>
                  </a:lnTo>
                  <a:lnTo>
                    <a:pt x="2443" y="5227"/>
                  </a:lnTo>
                  <a:lnTo>
                    <a:pt x="2247" y="5667"/>
                  </a:lnTo>
                  <a:lnTo>
                    <a:pt x="2076" y="6107"/>
                  </a:lnTo>
                  <a:lnTo>
                    <a:pt x="1930" y="6571"/>
                  </a:lnTo>
                  <a:lnTo>
                    <a:pt x="1832" y="7035"/>
                  </a:lnTo>
                  <a:lnTo>
                    <a:pt x="1783" y="7499"/>
                  </a:lnTo>
                  <a:lnTo>
                    <a:pt x="1734" y="7963"/>
                  </a:lnTo>
                  <a:lnTo>
                    <a:pt x="1734" y="8451"/>
                  </a:lnTo>
                  <a:lnTo>
                    <a:pt x="1783" y="8915"/>
                  </a:lnTo>
                  <a:lnTo>
                    <a:pt x="1857" y="9379"/>
                  </a:lnTo>
                  <a:lnTo>
                    <a:pt x="1954" y="9843"/>
                  </a:lnTo>
                  <a:lnTo>
                    <a:pt x="2101" y="10307"/>
                  </a:lnTo>
                  <a:lnTo>
                    <a:pt x="2272" y="10747"/>
                  </a:lnTo>
                  <a:lnTo>
                    <a:pt x="1612" y="11699"/>
                  </a:lnTo>
                  <a:lnTo>
                    <a:pt x="1051" y="12579"/>
                  </a:lnTo>
                  <a:lnTo>
                    <a:pt x="831" y="12994"/>
                  </a:lnTo>
                  <a:lnTo>
                    <a:pt x="611" y="13385"/>
                  </a:lnTo>
                  <a:lnTo>
                    <a:pt x="440" y="13775"/>
                  </a:lnTo>
                  <a:lnTo>
                    <a:pt x="293" y="14142"/>
                  </a:lnTo>
                  <a:lnTo>
                    <a:pt x="171" y="14484"/>
                  </a:lnTo>
                  <a:lnTo>
                    <a:pt x="74" y="14801"/>
                  </a:lnTo>
                  <a:lnTo>
                    <a:pt x="25" y="15094"/>
                  </a:lnTo>
                  <a:lnTo>
                    <a:pt x="0" y="15363"/>
                  </a:lnTo>
                  <a:lnTo>
                    <a:pt x="0" y="15583"/>
                  </a:lnTo>
                  <a:lnTo>
                    <a:pt x="49" y="15802"/>
                  </a:lnTo>
                  <a:lnTo>
                    <a:pt x="123" y="15973"/>
                  </a:lnTo>
                  <a:lnTo>
                    <a:pt x="245" y="16120"/>
                  </a:lnTo>
                  <a:lnTo>
                    <a:pt x="342" y="16218"/>
                  </a:lnTo>
                  <a:lnTo>
                    <a:pt x="489" y="16291"/>
                  </a:lnTo>
                  <a:lnTo>
                    <a:pt x="635" y="16340"/>
                  </a:lnTo>
                  <a:lnTo>
                    <a:pt x="806" y="16364"/>
                  </a:lnTo>
                  <a:lnTo>
                    <a:pt x="1173" y="16364"/>
                  </a:lnTo>
                  <a:lnTo>
                    <a:pt x="1393" y="16315"/>
                  </a:lnTo>
                  <a:lnTo>
                    <a:pt x="1637" y="16267"/>
                  </a:lnTo>
                  <a:lnTo>
                    <a:pt x="2150" y="16120"/>
                  </a:lnTo>
                  <a:lnTo>
                    <a:pt x="2711" y="15876"/>
                  </a:lnTo>
                  <a:lnTo>
                    <a:pt x="3322" y="15583"/>
                  </a:lnTo>
                  <a:lnTo>
                    <a:pt x="3957" y="15192"/>
                  </a:lnTo>
                  <a:lnTo>
                    <a:pt x="4665" y="14752"/>
                  </a:lnTo>
                  <a:lnTo>
                    <a:pt x="5373" y="14264"/>
                  </a:lnTo>
                  <a:lnTo>
                    <a:pt x="6131" y="13702"/>
                  </a:lnTo>
                  <a:lnTo>
                    <a:pt x="6912" y="13092"/>
                  </a:lnTo>
                  <a:lnTo>
                    <a:pt x="7718" y="12432"/>
                  </a:lnTo>
                  <a:lnTo>
                    <a:pt x="8524" y="11724"/>
                  </a:lnTo>
                  <a:lnTo>
                    <a:pt x="9330" y="10967"/>
                  </a:lnTo>
                  <a:lnTo>
                    <a:pt x="10160" y="10161"/>
                  </a:lnTo>
                  <a:lnTo>
                    <a:pt x="10966" y="9330"/>
                  </a:lnTo>
                  <a:lnTo>
                    <a:pt x="11723" y="8524"/>
                  </a:lnTo>
                  <a:lnTo>
                    <a:pt x="12432" y="7718"/>
                  </a:lnTo>
                  <a:lnTo>
                    <a:pt x="13091" y="6912"/>
                  </a:lnTo>
                  <a:lnTo>
                    <a:pt x="13702" y="6131"/>
                  </a:lnTo>
                  <a:lnTo>
                    <a:pt x="14263" y="5374"/>
                  </a:lnTo>
                  <a:lnTo>
                    <a:pt x="14752" y="4666"/>
                  </a:lnTo>
                  <a:lnTo>
                    <a:pt x="15192" y="3957"/>
                  </a:lnTo>
                  <a:lnTo>
                    <a:pt x="15582" y="3322"/>
                  </a:lnTo>
                  <a:lnTo>
                    <a:pt x="15875" y="2712"/>
                  </a:lnTo>
                  <a:lnTo>
                    <a:pt x="16120" y="2150"/>
                  </a:lnTo>
                  <a:lnTo>
                    <a:pt x="16266" y="1637"/>
                  </a:lnTo>
                  <a:lnTo>
                    <a:pt x="16315" y="1393"/>
                  </a:lnTo>
                  <a:lnTo>
                    <a:pt x="16364" y="1173"/>
                  </a:lnTo>
                  <a:lnTo>
                    <a:pt x="16364" y="978"/>
                  </a:lnTo>
                  <a:lnTo>
                    <a:pt x="16364" y="807"/>
                  </a:lnTo>
                  <a:lnTo>
                    <a:pt x="16339" y="636"/>
                  </a:lnTo>
                  <a:lnTo>
                    <a:pt x="16291" y="489"/>
                  </a:lnTo>
                  <a:lnTo>
                    <a:pt x="16217" y="343"/>
                  </a:lnTo>
                  <a:lnTo>
                    <a:pt x="16120" y="245"/>
                  </a:lnTo>
                  <a:lnTo>
                    <a:pt x="15973" y="123"/>
                  </a:lnTo>
                  <a:lnTo>
                    <a:pt x="15802" y="50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grpSp>
        <p:nvGrpSpPr>
          <p:cNvPr id="601" name="Group 6"/>
          <p:cNvGrpSpPr/>
          <p:nvPr/>
        </p:nvGrpSpPr>
        <p:grpSpPr>
          <a:xfrm>
            <a:off x="4834800" y="2404080"/>
            <a:ext cx="927360" cy="927720"/>
            <a:chOff x="4834800" y="2404080"/>
            <a:chExt cx="927360" cy="927720"/>
          </a:xfrm>
        </p:grpSpPr>
        <p:sp>
          <p:nvSpPr>
            <p:cNvPr id="602" name="CustomShape 7"/>
            <p:cNvSpPr/>
            <p:nvPr/>
          </p:nvSpPr>
          <p:spPr>
            <a:xfrm rot="1057200">
              <a:off x="4929120" y="2498400"/>
              <a:ext cx="738360" cy="738720"/>
            </a:xfrm>
            <a:custGeom>
              <a:avLst/>
              <a:gdLst/>
              <a:ahLst/>
              <a:cxnLst/>
              <a:rect l="l" t="t" r="r" b="b"/>
              <a:pathLst>
                <a:path w="17732" h="17733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603" name="CustomShape 8"/>
            <p:cNvSpPr/>
            <p:nvPr/>
          </p:nvSpPr>
          <p:spPr>
            <a:xfrm rot="1057200">
              <a:off x="4906080" y="2978280"/>
              <a:ext cx="121680" cy="121680"/>
            </a:xfrm>
            <a:custGeom>
              <a:avLst/>
              <a:gdLst/>
              <a:ahLst/>
              <a:cxnLst/>
              <a:rect l="l" t="t" r="r" b="b"/>
              <a:pathLst>
                <a:path w="2932" h="2932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604" name="CustomShape 9"/>
            <p:cNvSpPr/>
            <p:nvPr/>
          </p:nvSpPr>
          <p:spPr>
            <a:xfrm rot="1057200">
              <a:off x="4982760" y="3069000"/>
              <a:ext cx="78120" cy="78120"/>
            </a:xfrm>
            <a:custGeom>
              <a:avLst/>
              <a:gdLst/>
              <a:ahLst/>
              <a:cxnLst/>
              <a:rect l="l" t="t" r="r" b="b"/>
              <a:pathLst>
                <a:path w="1881" h="1881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605" name="CustomShape 10"/>
            <p:cNvSpPr/>
            <p:nvPr/>
          </p:nvSpPr>
          <p:spPr>
            <a:xfrm rot="1057200">
              <a:off x="4903200" y="2915640"/>
              <a:ext cx="78120" cy="78120"/>
            </a:xfrm>
            <a:custGeom>
              <a:avLst/>
              <a:gdLst/>
              <a:ahLst/>
              <a:cxnLst/>
              <a:rect l="l" t="t" r="r" b="b"/>
              <a:pathLst>
                <a:path w="1882" h="1882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606" name="CustomShape 11"/>
          <p:cNvSpPr/>
          <p:nvPr/>
        </p:nvSpPr>
        <p:spPr>
          <a:xfrm rot="2466600">
            <a:off x="5012280" y="1835640"/>
            <a:ext cx="362160" cy="345960"/>
          </a:xfrm>
          <a:custGeom>
            <a:avLst/>
            <a:gdLst/>
            <a:ahLst/>
            <a:cxnLst/>
            <a:rect l="l" t="t" r="r" b="b"/>
            <a:pathLst>
              <a:path w="15144" h="1446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07" name="CustomShape 12"/>
          <p:cNvSpPr/>
          <p:nvPr/>
        </p:nvSpPr>
        <p:spPr>
          <a:xfrm rot="19990800">
            <a:off x="5542200" y="2053800"/>
            <a:ext cx="260640" cy="248760"/>
          </a:xfrm>
          <a:custGeom>
            <a:avLst/>
            <a:gdLst/>
            <a:ahLst/>
            <a:cxnLst/>
            <a:rect l="l" t="t" r="r" b="b"/>
            <a:pathLst>
              <a:path w="15144" h="1446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08" name="CustomShape 13"/>
          <p:cNvSpPr/>
          <p:nvPr/>
        </p:nvSpPr>
        <p:spPr>
          <a:xfrm rot="2926200">
            <a:off x="7125120" y="2250720"/>
            <a:ext cx="195120" cy="186120"/>
          </a:xfrm>
          <a:custGeom>
            <a:avLst/>
            <a:gdLst/>
            <a:ahLst/>
            <a:cxnLst/>
            <a:rect l="l" t="t" r="r" b="b"/>
            <a:pathLst>
              <a:path w="15144" h="1446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09" name="CustomShape 14"/>
          <p:cNvSpPr/>
          <p:nvPr/>
        </p:nvSpPr>
        <p:spPr>
          <a:xfrm rot="19990800">
            <a:off x="6126120" y="1419840"/>
            <a:ext cx="175680" cy="167760"/>
          </a:xfrm>
          <a:custGeom>
            <a:avLst/>
            <a:gdLst/>
            <a:ahLst/>
            <a:cxnLst/>
            <a:rect l="l" t="t" r="r" b="b"/>
            <a:pathLst>
              <a:path w="15144" h="1446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10" name="CustomShape 15"/>
          <p:cNvSpPr/>
          <p:nvPr/>
        </p:nvSpPr>
        <p:spPr>
          <a:xfrm>
            <a:off x="5965560" y="226080"/>
            <a:ext cx="260640" cy="248760"/>
          </a:xfrm>
          <a:custGeom>
            <a:avLst/>
            <a:gdLst/>
            <a:ahLst/>
            <a:cxnLst/>
            <a:rect l="l" t="t" r="r" b="b"/>
            <a:pathLst>
              <a:path w="15144" h="1446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rgbClr val="CC00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611" name="Picture 1"/>
          <p:cNvPicPr/>
          <p:nvPr/>
        </p:nvPicPr>
        <p:blipFill>
          <a:blip r:embed="rId2"/>
          <a:stretch/>
        </p:blipFill>
        <p:spPr>
          <a:xfrm>
            <a:off x="1207800" y="3260880"/>
            <a:ext cx="9775800" cy="20239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TextShape 1"/>
          <p:cNvSpPr txBox="1"/>
          <p:nvPr/>
        </p:nvSpPr>
        <p:spPr>
          <a:xfrm>
            <a:off x="11407680" y="6102000"/>
            <a:ext cx="580320" cy="580320"/>
          </a:xfrm>
          <a:prstGeom prst="rect">
            <a:avLst/>
          </a:prstGeom>
          <a:noFill/>
          <a:ln>
            <a:noFill/>
          </a:ln>
        </p:spPr>
        <p:txBody>
          <a:bodyPr lIns="122040" tIns="122040" rIns="122040" bIns="122040" anchor="ctr">
            <a:noAutofit/>
          </a:bodyPr>
          <a:lstStyle/>
          <a:p>
            <a:pPr algn="ctr">
              <a:lnSpc>
                <a:spcPct val="100000"/>
              </a:lnSpc>
            </a:pPr>
            <a:fld id="{3A436915-CAB2-45A6-BCAB-8CAC721AD8A6}" type="slidenum">
              <a:rPr lang="en" sz="1200" b="0" strike="noStrike" spc="-1">
                <a:solidFill>
                  <a:schemeClr val="bg1"/>
                </a:solidFill>
                <a:latin typeface="Calibri"/>
              </a:rPr>
              <a:t>3</a:t>
            </a:fld>
            <a:endParaRPr lang="en-US" sz="1200" b="0" strike="noStrike" spc="-1" dirty="0">
              <a:solidFill>
                <a:schemeClr val="bg1"/>
              </a:solidFill>
              <a:latin typeface="Times New Roman"/>
            </a:endParaRPr>
          </a:p>
        </p:txBody>
      </p:sp>
      <p:sp>
        <p:nvSpPr>
          <p:cNvPr id="449" name="TextShape 2"/>
          <p:cNvSpPr txBox="1"/>
          <p:nvPr/>
        </p:nvSpPr>
        <p:spPr>
          <a:xfrm>
            <a:off x="3135600" y="1075320"/>
            <a:ext cx="6143760" cy="1546200"/>
          </a:xfrm>
          <a:prstGeom prst="rect">
            <a:avLst/>
          </a:prstGeom>
          <a:noFill/>
          <a:ln>
            <a:noFill/>
          </a:ln>
        </p:spPr>
        <p:txBody>
          <a:bodyPr lIns="122040" tIns="122040" rIns="122040" bIns="122040" anchor="b">
            <a:noAutofit/>
          </a:bodyPr>
          <a:lstStyle/>
          <a:p>
            <a:pPr>
              <a:lnSpc>
                <a:spcPct val="90000"/>
              </a:lnSpc>
            </a:pPr>
            <a:r>
              <a:rPr lang="en" sz="4400" b="1" strike="noStrike" spc="-1">
                <a:solidFill>
                  <a:srgbClr val="000000"/>
                </a:solidFill>
                <a:latin typeface="Agency FB"/>
              </a:rPr>
              <a:t>Our Target</a:t>
            </a:r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50" name="TextShape 3"/>
          <p:cNvSpPr txBox="1"/>
          <p:nvPr/>
        </p:nvSpPr>
        <p:spPr>
          <a:xfrm>
            <a:off x="3482280" y="2716200"/>
            <a:ext cx="6143760" cy="2371320"/>
          </a:xfrm>
          <a:prstGeom prst="rect">
            <a:avLst/>
          </a:prstGeom>
          <a:noFill/>
          <a:ln>
            <a:noFill/>
          </a:ln>
        </p:spPr>
        <p:txBody>
          <a:bodyPr lIns="122040" tIns="122040" rIns="122040" bIns="122040">
            <a:noAutofit/>
          </a:bodyPr>
          <a:lstStyle/>
          <a:p>
            <a:pPr>
              <a:lnSpc>
                <a:spcPct val="90000"/>
              </a:lnSpc>
              <a:spcBef>
                <a:spcPts val="799"/>
              </a:spcBef>
              <a:tabLst>
                <a:tab pos="0" algn="l"/>
              </a:tabLst>
            </a:pPr>
            <a:r>
              <a:rPr lang="en" sz="2800" b="0" strike="noStrike" spc="-1">
                <a:solidFill>
                  <a:srgbClr val="000000"/>
                </a:solidFill>
                <a:latin typeface="Montserrat"/>
                <a:ea typeface="Montserrat"/>
              </a:rPr>
              <a:t>Our main target is for children elementary school student, Non native children even the blind children.</a:t>
            </a:r>
            <a:endParaRPr lang="en-US" sz="2800" b="0" strike="noStrike" spc="-1">
              <a:latin typeface="Arial"/>
            </a:endParaRPr>
          </a:p>
        </p:txBody>
      </p:sp>
      <p:grpSp>
        <p:nvGrpSpPr>
          <p:cNvPr id="451" name="Group 4"/>
          <p:cNvGrpSpPr/>
          <p:nvPr/>
        </p:nvGrpSpPr>
        <p:grpSpPr>
          <a:xfrm>
            <a:off x="2416680" y="1947600"/>
            <a:ext cx="461160" cy="433800"/>
            <a:chOff x="2416680" y="1947600"/>
            <a:chExt cx="461160" cy="433800"/>
          </a:xfrm>
        </p:grpSpPr>
        <p:sp>
          <p:nvSpPr>
            <p:cNvPr id="452" name="CustomShape 5"/>
            <p:cNvSpPr/>
            <p:nvPr/>
          </p:nvSpPr>
          <p:spPr>
            <a:xfrm>
              <a:off x="2416680" y="2112120"/>
              <a:ext cx="109440" cy="245880"/>
            </a:xfrm>
            <a:custGeom>
              <a:avLst/>
              <a:gdLst/>
              <a:ahLst/>
              <a:cxnLst/>
              <a:rect l="l" t="t" r="r" b="b"/>
              <a:pathLst>
                <a:path w="3922" h="8793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w="12240" cap="rnd">
              <a:solidFill>
                <a:srgbClr val="0000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53" name="CustomShape 6"/>
            <p:cNvSpPr/>
            <p:nvPr/>
          </p:nvSpPr>
          <p:spPr>
            <a:xfrm>
              <a:off x="2534760" y="1947600"/>
              <a:ext cx="343080" cy="433800"/>
            </a:xfrm>
            <a:custGeom>
              <a:avLst/>
              <a:gdLst/>
              <a:ahLst/>
              <a:cxnLst/>
              <a:rect l="l" t="t" r="r" b="b"/>
              <a:pathLst>
                <a:path w="12252" h="15491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w="12240" cap="rnd">
              <a:solidFill>
                <a:srgbClr val="0000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CustomShape 1"/>
          <p:cNvSpPr/>
          <p:nvPr/>
        </p:nvSpPr>
        <p:spPr>
          <a:xfrm>
            <a:off x="8496360" y="1405800"/>
            <a:ext cx="4045680" cy="4045680"/>
          </a:xfrm>
          <a:prstGeom prst="ellipse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455" name="Group 2"/>
          <p:cNvGrpSpPr/>
          <p:nvPr/>
        </p:nvGrpSpPr>
        <p:grpSpPr>
          <a:xfrm>
            <a:off x="7804080" y="4091400"/>
            <a:ext cx="2052360" cy="2052360"/>
            <a:chOff x="7804080" y="4091400"/>
            <a:chExt cx="2052360" cy="2052360"/>
          </a:xfrm>
        </p:grpSpPr>
        <p:sp>
          <p:nvSpPr>
            <p:cNvPr id="456" name="CustomShape 3"/>
            <p:cNvSpPr/>
            <p:nvPr/>
          </p:nvSpPr>
          <p:spPr>
            <a:xfrm>
              <a:off x="7997400" y="4284720"/>
              <a:ext cx="1666080" cy="1666080"/>
            </a:xfrm>
            <a:prstGeom prst="ellipse">
              <a:avLst/>
            </a:prstGeom>
            <a:solidFill>
              <a:srgbClr val="000000">
                <a:alpha val="19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57" name="CustomShape 4"/>
            <p:cNvSpPr/>
            <p:nvPr/>
          </p:nvSpPr>
          <p:spPr>
            <a:xfrm>
              <a:off x="8089560" y="4376880"/>
              <a:ext cx="1481400" cy="14814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58" name="CustomShape 5"/>
            <p:cNvSpPr/>
            <p:nvPr/>
          </p:nvSpPr>
          <p:spPr>
            <a:xfrm>
              <a:off x="7804080" y="4091400"/>
              <a:ext cx="2052360" cy="2052360"/>
            </a:xfrm>
            <a:prstGeom prst="donut">
              <a:avLst>
                <a:gd name="adj" fmla="val 675"/>
              </a:avLst>
            </a:prstGeom>
            <a:solidFill>
              <a:srgbClr val="000000">
                <a:alpha val="7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459" name="TextShape 6"/>
          <p:cNvSpPr txBox="1"/>
          <p:nvPr/>
        </p:nvSpPr>
        <p:spPr>
          <a:xfrm>
            <a:off x="609480" y="1554840"/>
            <a:ext cx="6959880" cy="910440"/>
          </a:xfrm>
          <a:prstGeom prst="rect">
            <a:avLst/>
          </a:prstGeom>
          <a:noFill/>
          <a:ln>
            <a:noFill/>
          </a:ln>
        </p:spPr>
        <p:txBody>
          <a:bodyPr lIns="122040" tIns="122040" rIns="122040" bIns="122040" anchor="b">
            <a:noAutofit/>
          </a:bodyPr>
          <a:lstStyle/>
          <a:p>
            <a:pPr>
              <a:lnSpc>
                <a:spcPct val="100000"/>
              </a:lnSpc>
            </a:pPr>
            <a:r>
              <a:rPr lang="en-US" sz="4000" b="1" strike="noStrike" spc="-1">
                <a:solidFill>
                  <a:srgbClr val="000000"/>
                </a:solidFill>
                <a:latin typeface="Agency FB"/>
                <a:ea typeface="Poppins"/>
              </a:rPr>
              <a:t>Aims and problems we solved</a:t>
            </a:r>
            <a:endParaRPr lang="en-US" sz="4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0" name="TextShape 7"/>
          <p:cNvSpPr txBox="1"/>
          <p:nvPr/>
        </p:nvSpPr>
        <p:spPr>
          <a:xfrm>
            <a:off x="1426320" y="2610720"/>
            <a:ext cx="6662880" cy="3490920"/>
          </a:xfrm>
          <a:prstGeom prst="rect">
            <a:avLst/>
          </a:prstGeom>
          <a:noFill/>
          <a:ln>
            <a:noFill/>
          </a:ln>
        </p:spPr>
        <p:txBody>
          <a:bodyPr lIns="122040" tIns="122040" rIns="122040" bIns="122040">
            <a:noAutofit/>
          </a:bodyPr>
          <a:lstStyle/>
          <a:p>
            <a:pPr marL="419040" indent="-342720">
              <a:lnSpc>
                <a:spcPct val="90000"/>
              </a:lnSpc>
              <a:spcBef>
                <a:spcPts val="1001"/>
              </a:spcBef>
              <a:buClr>
                <a:srgbClr val="C00000"/>
              </a:buClr>
              <a:buFont typeface="Arial"/>
              <a:buChar char="•"/>
            </a:pPr>
            <a:r>
              <a:rPr lang="en-US" sz="2800" b="0" strike="noStrike" spc="-1">
                <a:solidFill>
                  <a:srgbClr val="000000"/>
                </a:solidFill>
                <a:latin typeface="Montserrat"/>
                <a:ea typeface="Montserrat"/>
              </a:rPr>
              <a:t>Little work is done for Arabic speech recognition especially for kids.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marL="419040" indent="-342720">
              <a:lnSpc>
                <a:spcPct val="90000"/>
              </a:lnSpc>
              <a:buClr>
                <a:srgbClr val="C00000"/>
              </a:buClr>
              <a:buFont typeface="Arial"/>
              <a:buChar char="•"/>
            </a:pPr>
            <a:r>
              <a:rPr lang="en-US" sz="2800" b="0" strike="noStrike" spc="-1">
                <a:solidFill>
                  <a:srgbClr val="000000"/>
                </a:solidFill>
                <a:latin typeface="Montserrat"/>
                <a:ea typeface="Montserrat"/>
              </a:rPr>
              <a:t>The teaching problems with E-learning.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marL="419040" indent="-342720">
              <a:lnSpc>
                <a:spcPct val="90000"/>
              </a:lnSpc>
              <a:buClr>
                <a:srgbClr val="C00000"/>
              </a:buClr>
              <a:buFont typeface="Arial"/>
              <a:buChar char="•"/>
            </a:pPr>
            <a:r>
              <a:rPr lang="en-US" sz="2800" b="0" strike="noStrike" spc="-1">
                <a:solidFill>
                  <a:srgbClr val="000000"/>
                </a:solidFill>
                <a:latin typeface="Montserrat"/>
                <a:ea typeface="Montserrat"/>
              </a:rPr>
              <a:t>Letting them pronounce well.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marL="419040" indent="-342720">
              <a:lnSpc>
                <a:spcPct val="90000"/>
              </a:lnSpc>
              <a:buClr>
                <a:srgbClr val="C00000"/>
              </a:buClr>
              <a:buFont typeface="Arial"/>
              <a:buChar char="•"/>
            </a:pPr>
            <a:r>
              <a:rPr lang="en-US" sz="2800" b="0" strike="noStrike" spc="-1">
                <a:solidFill>
                  <a:srgbClr val="000000"/>
                </a:solidFill>
                <a:latin typeface="Montserrat"/>
                <a:ea typeface="Montserrat"/>
              </a:rPr>
              <a:t>Games are the fun way to learn.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1" name="TextShape 8"/>
          <p:cNvSpPr txBox="1"/>
          <p:nvPr/>
        </p:nvSpPr>
        <p:spPr>
          <a:xfrm>
            <a:off x="11407680" y="6102000"/>
            <a:ext cx="580320" cy="580320"/>
          </a:xfrm>
          <a:prstGeom prst="rect">
            <a:avLst/>
          </a:prstGeom>
          <a:noFill/>
          <a:ln>
            <a:noFill/>
          </a:ln>
        </p:spPr>
        <p:txBody>
          <a:bodyPr lIns="122040" tIns="122040" rIns="122040" bIns="122040" anchor="ctr">
            <a:noAutofit/>
          </a:bodyPr>
          <a:lstStyle/>
          <a:p>
            <a:pPr algn="ctr">
              <a:lnSpc>
                <a:spcPct val="100000"/>
              </a:lnSpc>
            </a:pPr>
            <a:fld id="{102AD31B-62A8-4A3F-BA7B-017DD7180FC5}" type="slidenum">
              <a:rPr lang="en" sz="1340" b="1" strike="noStrike" spc="-1">
                <a:solidFill>
                  <a:srgbClr val="FFFFFF"/>
                </a:solidFill>
                <a:latin typeface="Poppins"/>
                <a:ea typeface="Poppins"/>
              </a:rPr>
              <a:t>4</a:t>
            </a:fld>
            <a:endParaRPr lang="en-US" sz="1340" b="0" strike="noStrike" spc="-1">
              <a:latin typeface="Times New Roman"/>
            </a:endParaRPr>
          </a:p>
        </p:txBody>
      </p:sp>
      <p:grpSp>
        <p:nvGrpSpPr>
          <p:cNvPr id="462" name="Group 9"/>
          <p:cNvGrpSpPr/>
          <p:nvPr/>
        </p:nvGrpSpPr>
        <p:grpSpPr>
          <a:xfrm>
            <a:off x="8584200" y="4871160"/>
            <a:ext cx="492480" cy="492480"/>
            <a:chOff x="8584200" y="4871160"/>
            <a:chExt cx="492480" cy="492480"/>
          </a:xfrm>
        </p:grpSpPr>
        <p:sp>
          <p:nvSpPr>
            <p:cNvPr id="463" name="CustomShape 10"/>
            <p:cNvSpPr/>
            <p:nvPr/>
          </p:nvSpPr>
          <p:spPr>
            <a:xfrm>
              <a:off x="8584200" y="5153040"/>
              <a:ext cx="210600" cy="210600"/>
            </a:xfrm>
            <a:custGeom>
              <a:avLst/>
              <a:gdLst/>
              <a:ahLst/>
              <a:cxnLst/>
              <a:rect l="l" t="t" r="r" b="b"/>
              <a:pathLst>
                <a:path w="7527" h="7526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w="12240" cap="rnd">
              <a:solidFill>
                <a:srgbClr val="FFFF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64" name="CustomShape 11"/>
            <p:cNvSpPr/>
            <p:nvPr/>
          </p:nvSpPr>
          <p:spPr>
            <a:xfrm>
              <a:off x="8879760" y="4871160"/>
              <a:ext cx="196920" cy="196920"/>
            </a:xfrm>
            <a:custGeom>
              <a:avLst/>
              <a:gdLst/>
              <a:ahLst/>
              <a:cxnLst/>
              <a:rect l="l" t="t" r="r" b="b"/>
              <a:pathLst>
                <a:path w="7039" h="7040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w="12240" cap="rnd">
              <a:solidFill>
                <a:srgbClr val="FFFF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65" name="CustomShape 12"/>
            <p:cNvSpPr/>
            <p:nvPr/>
          </p:nvSpPr>
          <p:spPr>
            <a:xfrm>
              <a:off x="8661240" y="4947120"/>
              <a:ext cx="339480" cy="339480"/>
            </a:xfrm>
            <a:custGeom>
              <a:avLst/>
              <a:gdLst/>
              <a:ahLst/>
              <a:cxnLst/>
              <a:rect l="l" t="t" r="r" b="b"/>
              <a:pathLst>
                <a:path w="12130" h="1213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w="12240" cap="rnd">
              <a:solidFill>
                <a:srgbClr val="FFFF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66" name="CustomShape 13"/>
            <p:cNvSpPr/>
            <p:nvPr/>
          </p:nvSpPr>
          <p:spPr>
            <a:xfrm>
              <a:off x="8816760" y="4993560"/>
              <a:ext cx="55440" cy="55440"/>
            </a:xfrm>
            <a:custGeom>
              <a:avLst/>
              <a:gdLst/>
              <a:ahLst/>
              <a:cxnLst/>
              <a:rect l="l" t="t" r="r" b="b"/>
              <a:pathLst>
                <a:path w="1998" h="1998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w="12240" cap="rnd">
              <a:solidFill>
                <a:srgbClr val="FFFF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TextShape 1"/>
          <p:cNvSpPr txBox="1"/>
          <p:nvPr/>
        </p:nvSpPr>
        <p:spPr>
          <a:xfrm>
            <a:off x="609480" y="1554840"/>
            <a:ext cx="6959880" cy="910440"/>
          </a:xfrm>
          <a:prstGeom prst="rect">
            <a:avLst/>
          </a:prstGeom>
          <a:noFill/>
          <a:ln>
            <a:noFill/>
          </a:ln>
        </p:spPr>
        <p:txBody>
          <a:bodyPr lIns="122040" tIns="122040" rIns="122040" bIns="122040" anchor="b">
            <a:noAutofit/>
          </a:bodyPr>
          <a:lstStyle/>
          <a:p>
            <a:pPr>
              <a:lnSpc>
                <a:spcPct val="100000"/>
              </a:lnSpc>
            </a:pPr>
            <a:r>
              <a:rPr lang="en" sz="4400" b="1" strike="noStrike" spc="-1">
                <a:solidFill>
                  <a:srgbClr val="000000"/>
                </a:solidFill>
                <a:latin typeface="Agency FB"/>
                <a:ea typeface="Poppins"/>
              </a:rPr>
              <a:t>Methods and Tools</a:t>
            </a:r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8" name="TextShape 2"/>
          <p:cNvSpPr txBox="1"/>
          <p:nvPr/>
        </p:nvSpPr>
        <p:spPr>
          <a:xfrm>
            <a:off x="1426320" y="2679840"/>
            <a:ext cx="5195880" cy="2994480"/>
          </a:xfrm>
          <a:prstGeom prst="rect">
            <a:avLst/>
          </a:prstGeom>
          <a:noFill/>
          <a:ln>
            <a:noFill/>
          </a:ln>
        </p:spPr>
        <p:txBody>
          <a:bodyPr lIns="122040" tIns="122040" rIns="122040" bIns="122040">
            <a:noAutofit/>
          </a:bodyPr>
          <a:lstStyle/>
          <a:p>
            <a:pPr marL="343080" indent="-342720">
              <a:lnSpc>
                <a:spcPct val="100000"/>
              </a:lnSpc>
              <a:spcBef>
                <a:spcPts val="799"/>
              </a:spcBef>
              <a:buClr>
                <a:srgbClr val="C00000"/>
              </a:buClr>
              <a:buFont typeface="Wingdings" charset="2"/>
              <a:buChar char=""/>
            </a:pPr>
            <a:r>
              <a:rPr lang="en-US" sz="2400" b="1" strike="noStrike" spc="-1">
                <a:solidFill>
                  <a:srgbClr val="000000"/>
                </a:solidFill>
                <a:latin typeface="Poppins Light"/>
                <a:ea typeface="Poppins Light"/>
              </a:rPr>
              <a:t>We used Python language, Matlab and C# for Unity Engine.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799"/>
              </a:spcBef>
            </a:pP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  <a:p>
            <a:pPr marL="343080" indent="-342720">
              <a:lnSpc>
                <a:spcPct val="100000"/>
              </a:lnSpc>
              <a:spcBef>
                <a:spcPts val="799"/>
              </a:spcBef>
              <a:buClr>
                <a:srgbClr val="C00000"/>
              </a:buClr>
              <a:buFont typeface="Wingdings" charset="2"/>
              <a:buChar char=""/>
            </a:pPr>
            <a:r>
              <a:rPr lang="en-US" sz="2400" b="1" strike="noStrike" spc="-1">
                <a:solidFill>
                  <a:srgbClr val="000000"/>
                </a:solidFill>
                <a:latin typeface="Poppins Light"/>
                <a:ea typeface="Poppins Light"/>
              </a:rPr>
              <a:t>We used Tensorflow and Keras framework and used in Matlab Deep Learning Toolbox and Audio Toolbox.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799"/>
              </a:spcBef>
            </a:pP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9" name="TextShape 3"/>
          <p:cNvSpPr txBox="1"/>
          <p:nvPr/>
        </p:nvSpPr>
        <p:spPr>
          <a:xfrm>
            <a:off x="11407680" y="6102000"/>
            <a:ext cx="580320" cy="580320"/>
          </a:xfrm>
          <a:prstGeom prst="rect">
            <a:avLst/>
          </a:prstGeom>
          <a:noFill/>
          <a:ln>
            <a:noFill/>
          </a:ln>
        </p:spPr>
        <p:txBody>
          <a:bodyPr lIns="122040" tIns="122040" rIns="122040" bIns="122040" anchor="ctr">
            <a:noAutofit/>
          </a:bodyPr>
          <a:lstStyle/>
          <a:p>
            <a:pPr algn="ctr">
              <a:lnSpc>
                <a:spcPct val="100000"/>
              </a:lnSpc>
            </a:pPr>
            <a:fld id="{DEC23DF1-5B90-4AFE-A5F3-6F619C7998BA}" type="slidenum">
              <a:rPr lang="en" sz="1340" b="1" strike="noStrike" spc="-1">
                <a:solidFill>
                  <a:srgbClr val="FFFFFF"/>
                </a:solidFill>
                <a:latin typeface="Poppins"/>
                <a:ea typeface="Poppins"/>
              </a:rPr>
              <a:t>5</a:t>
            </a:fld>
            <a:endParaRPr lang="en-US" sz="1340" b="0" strike="noStrike" spc="-1">
              <a:latin typeface="Times New Roman"/>
            </a:endParaRPr>
          </a:p>
        </p:txBody>
      </p:sp>
      <p:grpSp>
        <p:nvGrpSpPr>
          <p:cNvPr id="470" name="Group 4"/>
          <p:cNvGrpSpPr/>
          <p:nvPr/>
        </p:nvGrpSpPr>
        <p:grpSpPr>
          <a:xfrm>
            <a:off x="9637200" y="2737080"/>
            <a:ext cx="1616040" cy="1383840"/>
            <a:chOff x="9637200" y="2737080"/>
            <a:chExt cx="1616040" cy="1383840"/>
          </a:xfrm>
        </p:grpSpPr>
        <p:sp>
          <p:nvSpPr>
            <p:cNvPr id="471" name="CustomShape 5"/>
            <p:cNvSpPr/>
            <p:nvPr/>
          </p:nvSpPr>
          <p:spPr>
            <a:xfrm>
              <a:off x="9637200" y="3912480"/>
              <a:ext cx="807840" cy="208440"/>
            </a:xfrm>
            <a:custGeom>
              <a:avLst/>
              <a:gdLst/>
              <a:ahLst/>
              <a:cxnLst/>
              <a:rect l="l" t="t" r="r" b="b"/>
              <a:pathLst>
                <a:path w="8306" h="2144">
                  <a:moveTo>
                    <a:pt x="1" y="0"/>
                  </a:moveTo>
                  <a:lnTo>
                    <a:pt x="1" y="487"/>
                  </a:lnTo>
                  <a:lnTo>
                    <a:pt x="1" y="487"/>
                  </a:lnTo>
                  <a:lnTo>
                    <a:pt x="25" y="633"/>
                  </a:lnTo>
                  <a:lnTo>
                    <a:pt x="74" y="755"/>
                  </a:lnTo>
                  <a:lnTo>
                    <a:pt x="147" y="853"/>
                  </a:lnTo>
                  <a:lnTo>
                    <a:pt x="245" y="950"/>
                  </a:lnTo>
                  <a:lnTo>
                    <a:pt x="245" y="950"/>
                  </a:lnTo>
                  <a:lnTo>
                    <a:pt x="391" y="1023"/>
                  </a:lnTo>
                  <a:lnTo>
                    <a:pt x="561" y="1047"/>
                  </a:lnTo>
                  <a:lnTo>
                    <a:pt x="561" y="1047"/>
                  </a:lnTo>
                  <a:lnTo>
                    <a:pt x="732" y="1023"/>
                  </a:lnTo>
                  <a:lnTo>
                    <a:pt x="732" y="1023"/>
                  </a:lnTo>
                  <a:lnTo>
                    <a:pt x="1292" y="853"/>
                  </a:lnTo>
                  <a:lnTo>
                    <a:pt x="1657" y="780"/>
                  </a:lnTo>
                  <a:lnTo>
                    <a:pt x="2071" y="682"/>
                  </a:lnTo>
                  <a:lnTo>
                    <a:pt x="2534" y="609"/>
                  </a:lnTo>
                  <a:lnTo>
                    <a:pt x="3021" y="560"/>
                  </a:lnTo>
                  <a:lnTo>
                    <a:pt x="3581" y="512"/>
                  </a:lnTo>
                  <a:lnTo>
                    <a:pt x="4166" y="487"/>
                  </a:lnTo>
                  <a:lnTo>
                    <a:pt x="4166" y="487"/>
                  </a:lnTo>
                  <a:lnTo>
                    <a:pt x="4604" y="512"/>
                  </a:lnTo>
                  <a:lnTo>
                    <a:pt x="5018" y="536"/>
                  </a:lnTo>
                  <a:lnTo>
                    <a:pt x="5408" y="609"/>
                  </a:lnTo>
                  <a:lnTo>
                    <a:pt x="5773" y="682"/>
                  </a:lnTo>
                  <a:lnTo>
                    <a:pt x="6114" y="780"/>
                  </a:lnTo>
                  <a:lnTo>
                    <a:pt x="6431" y="877"/>
                  </a:lnTo>
                  <a:lnTo>
                    <a:pt x="6699" y="999"/>
                  </a:lnTo>
                  <a:lnTo>
                    <a:pt x="6966" y="1120"/>
                  </a:lnTo>
                  <a:lnTo>
                    <a:pt x="7186" y="1242"/>
                  </a:lnTo>
                  <a:lnTo>
                    <a:pt x="7405" y="1388"/>
                  </a:lnTo>
                  <a:lnTo>
                    <a:pt x="7770" y="1656"/>
                  </a:lnTo>
                  <a:lnTo>
                    <a:pt x="8062" y="1924"/>
                  </a:lnTo>
                  <a:lnTo>
                    <a:pt x="8306" y="2143"/>
                  </a:lnTo>
                </a:path>
              </a:pathLst>
            </a:custGeom>
            <a:noFill/>
            <a:ln w="9360" cap="rnd">
              <a:solidFill>
                <a:schemeClr val="tx1">
                  <a:lumMod val="50000"/>
                  <a:lumOff val="50000"/>
                </a:schemeClr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72" name="CustomShape 6"/>
            <p:cNvSpPr/>
            <p:nvPr/>
          </p:nvSpPr>
          <p:spPr>
            <a:xfrm>
              <a:off x="10445400" y="3912480"/>
              <a:ext cx="807840" cy="208440"/>
            </a:xfrm>
            <a:custGeom>
              <a:avLst/>
              <a:gdLst/>
              <a:ahLst/>
              <a:cxnLst/>
              <a:rect l="l" t="t" r="r" b="b"/>
              <a:pathLst>
                <a:path w="8307" h="2144">
                  <a:moveTo>
                    <a:pt x="1" y="2143"/>
                  </a:moveTo>
                  <a:lnTo>
                    <a:pt x="1" y="2143"/>
                  </a:lnTo>
                  <a:lnTo>
                    <a:pt x="245" y="1924"/>
                  </a:lnTo>
                  <a:lnTo>
                    <a:pt x="537" y="1656"/>
                  </a:lnTo>
                  <a:lnTo>
                    <a:pt x="902" y="1388"/>
                  </a:lnTo>
                  <a:lnTo>
                    <a:pt x="1121" y="1242"/>
                  </a:lnTo>
                  <a:lnTo>
                    <a:pt x="1341" y="1120"/>
                  </a:lnTo>
                  <a:lnTo>
                    <a:pt x="1608" y="999"/>
                  </a:lnTo>
                  <a:lnTo>
                    <a:pt x="1876" y="877"/>
                  </a:lnTo>
                  <a:lnTo>
                    <a:pt x="2193" y="780"/>
                  </a:lnTo>
                  <a:lnTo>
                    <a:pt x="2534" y="682"/>
                  </a:lnTo>
                  <a:lnTo>
                    <a:pt x="2899" y="609"/>
                  </a:lnTo>
                  <a:lnTo>
                    <a:pt x="3289" y="536"/>
                  </a:lnTo>
                  <a:lnTo>
                    <a:pt x="3703" y="512"/>
                  </a:lnTo>
                  <a:lnTo>
                    <a:pt x="4141" y="487"/>
                  </a:lnTo>
                  <a:lnTo>
                    <a:pt x="4141" y="487"/>
                  </a:lnTo>
                  <a:lnTo>
                    <a:pt x="4726" y="512"/>
                  </a:lnTo>
                  <a:lnTo>
                    <a:pt x="5286" y="560"/>
                  </a:lnTo>
                  <a:lnTo>
                    <a:pt x="5773" y="609"/>
                  </a:lnTo>
                  <a:lnTo>
                    <a:pt x="6236" y="682"/>
                  </a:lnTo>
                  <a:lnTo>
                    <a:pt x="6650" y="780"/>
                  </a:lnTo>
                  <a:lnTo>
                    <a:pt x="7015" y="853"/>
                  </a:lnTo>
                  <a:lnTo>
                    <a:pt x="7575" y="1023"/>
                  </a:lnTo>
                  <a:lnTo>
                    <a:pt x="7575" y="1023"/>
                  </a:lnTo>
                  <a:lnTo>
                    <a:pt x="7746" y="1047"/>
                  </a:lnTo>
                  <a:lnTo>
                    <a:pt x="7746" y="1047"/>
                  </a:lnTo>
                  <a:lnTo>
                    <a:pt x="7916" y="1023"/>
                  </a:lnTo>
                  <a:lnTo>
                    <a:pt x="8062" y="950"/>
                  </a:lnTo>
                  <a:lnTo>
                    <a:pt x="8062" y="950"/>
                  </a:lnTo>
                  <a:lnTo>
                    <a:pt x="8160" y="853"/>
                  </a:lnTo>
                  <a:lnTo>
                    <a:pt x="8233" y="755"/>
                  </a:lnTo>
                  <a:lnTo>
                    <a:pt x="8282" y="633"/>
                  </a:lnTo>
                  <a:lnTo>
                    <a:pt x="8306" y="487"/>
                  </a:lnTo>
                  <a:lnTo>
                    <a:pt x="8306" y="0"/>
                  </a:lnTo>
                </a:path>
              </a:pathLst>
            </a:custGeom>
            <a:noFill/>
            <a:ln w="9360" cap="rnd">
              <a:solidFill>
                <a:schemeClr val="tx1">
                  <a:lumMod val="50000"/>
                  <a:lumOff val="50000"/>
                </a:schemeClr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73" name="CustomShape 7"/>
            <p:cNvSpPr/>
            <p:nvPr/>
          </p:nvSpPr>
          <p:spPr>
            <a:xfrm>
              <a:off x="9637200" y="2737080"/>
              <a:ext cx="807840" cy="1288800"/>
            </a:xfrm>
            <a:custGeom>
              <a:avLst/>
              <a:gdLst/>
              <a:ahLst/>
              <a:cxnLst/>
              <a:rect l="l" t="t" r="r" b="b"/>
              <a:pathLst>
                <a:path w="8306" h="13250">
                  <a:moveTo>
                    <a:pt x="8306" y="2192"/>
                  </a:moveTo>
                  <a:lnTo>
                    <a:pt x="8306" y="13249"/>
                  </a:lnTo>
                  <a:lnTo>
                    <a:pt x="8306" y="13249"/>
                  </a:lnTo>
                  <a:lnTo>
                    <a:pt x="8062" y="13030"/>
                  </a:lnTo>
                  <a:lnTo>
                    <a:pt x="7770" y="12762"/>
                  </a:lnTo>
                  <a:lnTo>
                    <a:pt x="7405" y="12494"/>
                  </a:lnTo>
                  <a:lnTo>
                    <a:pt x="7186" y="12348"/>
                  </a:lnTo>
                  <a:lnTo>
                    <a:pt x="6966" y="12226"/>
                  </a:lnTo>
                  <a:lnTo>
                    <a:pt x="6699" y="12105"/>
                  </a:lnTo>
                  <a:lnTo>
                    <a:pt x="6431" y="11983"/>
                  </a:lnTo>
                  <a:lnTo>
                    <a:pt x="6114" y="11885"/>
                  </a:lnTo>
                  <a:lnTo>
                    <a:pt x="5773" y="11788"/>
                  </a:lnTo>
                  <a:lnTo>
                    <a:pt x="5408" y="11715"/>
                  </a:lnTo>
                  <a:lnTo>
                    <a:pt x="5018" y="11642"/>
                  </a:lnTo>
                  <a:lnTo>
                    <a:pt x="4604" y="11617"/>
                  </a:lnTo>
                  <a:lnTo>
                    <a:pt x="4166" y="11593"/>
                  </a:lnTo>
                  <a:lnTo>
                    <a:pt x="4166" y="11593"/>
                  </a:lnTo>
                  <a:lnTo>
                    <a:pt x="3581" y="11617"/>
                  </a:lnTo>
                  <a:lnTo>
                    <a:pt x="3021" y="11666"/>
                  </a:lnTo>
                  <a:lnTo>
                    <a:pt x="2534" y="11715"/>
                  </a:lnTo>
                  <a:lnTo>
                    <a:pt x="2071" y="11788"/>
                  </a:lnTo>
                  <a:lnTo>
                    <a:pt x="1657" y="11885"/>
                  </a:lnTo>
                  <a:lnTo>
                    <a:pt x="1292" y="11958"/>
                  </a:lnTo>
                  <a:lnTo>
                    <a:pt x="732" y="12129"/>
                  </a:lnTo>
                  <a:lnTo>
                    <a:pt x="732" y="12129"/>
                  </a:lnTo>
                  <a:lnTo>
                    <a:pt x="561" y="12153"/>
                  </a:lnTo>
                  <a:lnTo>
                    <a:pt x="561" y="12153"/>
                  </a:lnTo>
                  <a:lnTo>
                    <a:pt x="391" y="12129"/>
                  </a:lnTo>
                  <a:lnTo>
                    <a:pt x="245" y="12056"/>
                  </a:lnTo>
                  <a:lnTo>
                    <a:pt x="245" y="12056"/>
                  </a:lnTo>
                  <a:lnTo>
                    <a:pt x="147" y="11958"/>
                  </a:lnTo>
                  <a:lnTo>
                    <a:pt x="74" y="11861"/>
                  </a:lnTo>
                  <a:lnTo>
                    <a:pt x="25" y="11739"/>
                  </a:lnTo>
                  <a:lnTo>
                    <a:pt x="1" y="11593"/>
                  </a:lnTo>
                  <a:lnTo>
                    <a:pt x="1" y="1656"/>
                  </a:lnTo>
                  <a:lnTo>
                    <a:pt x="1" y="1656"/>
                  </a:lnTo>
                  <a:lnTo>
                    <a:pt x="25" y="1534"/>
                  </a:lnTo>
                  <a:lnTo>
                    <a:pt x="50" y="1437"/>
                  </a:lnTo>
                  <a:lnTo>
                    <a:pt x="123" y="1315"/>
                  </a:lnTo>
                  <a:lnTo>
                    <a:pt x="196" y="1242"/>
                  </a:lnTo>
                  <a:lnTo>
                    <a:pt x="196" y="1242"/>
                  </a:lnTo>
                  <a:lnTo>
                    <a:pt x="342" y="1120"/>
                  </a:lnTo>
                  <a:lnTo>
                    <a:pt x="512" y="974"/>
                  </a:lnTo>
                  <a:lnTo>
                    <a:pt x="926" y="755"/>
                  </a:lnTo>
                  <a:lnTo>
                    <a:pt x="1389" y="536"/>
                  </a:lnTo>
                  <a:lnTo>
                    <a:pt x="1901" y="341"/>
                  </a:lnTo>
                  <a:lnTo>
                    <a:pt x="2461" y="195"/>
                  </a:lnTo>
                  <a:lnTo>
                    <a:pt x="3021" y="73"/>
                  </a:lnTo>
                  <a:lnTo>
                    <a:pt x="3581" y="24"/>
                  </a:lnTo>
                  <a:lnTo>
                    <a:pt x="4166" y="0"/>
                  </a:lnTo>
                  <a:lnTo>
                    <a:pt x="4166" y="0"/>
                  </a:lnTo>
                  <a:lnTo>
                    <a:pt x="4531" y="0"/>
                  </a:lnTo>
                  <a:lnTo>
                    <a:pt x="4872" y="49"/>
                  </a:lnTo>
                  <a:lnTo>
                    <a:pt x="5213" y="98"/>
                  </a:lnTo>
                  <a:lnTo>
                    <a:pt x="5530" y="171"/>
                  </a:lnTo>
                  <a:lnTo>
                    <a:pt x="5822" y="268"/>
                  </a:lnTo>
                  <a:lnTo>
                    <a:pt x="6114" y="365"/>
                  </a:lnTo>
                  <a:lnTo>
                    <a:pt x="6358" y="487"/>
                  </a:lnTo>
                  <a:lnTo>
                    <a:pt x="6626" y="609"/>
                  </a:lnTo>
                  <a:lnTo>
                    <a:pt x="7064" y="901"/>
                  </a:lnTo>
                  <a:lnTo>
                    <a:pt x="7429" y="1169"/>
                  </a:lnTo>
                  <a:lnTo>
                    <a:pt x="7746" y="1437"/>
                  </a:lnTo>
                  <a:lnTo>
                    <a:pt x="8014" y="1681"/>
                  </a:lnTo>
                  <a:lnTo>
                    <a:pt x="8014" y="1681"/>
                  </a:lnTo>
                  <a:lnTo>
                    <a:pt x="8136" y="1802"/>
                  </a:lnTo>
                  <a:lnTo>
                    <a:pt x="8136" y="1802"/>
                  </a:lnTo>
                  <a:lnTo>
                    <a:pt x="8209" y="1875"/>
                  </a:lnTo>
                  <a:lnTo>
                    <a:pt x="8257" y="1973"/>
                  </a:lnTo>
                  <a:lnTo>
                    <a:pt x="8306" y="2095"/>
                  </a:lnTo>
                  <a:lnTo>
                    <a:pt x="8306" y="2192"/>
                  </a:lnTo>
                  <a:lnTo>
                    <a:pt x="8306" y="2192"/>
                  </a:lnTo>
                  <a:close/>
                </a:path>
              </a:pathLst>
            </a:custGeom>
            <a:noFill/>
            <a:ln w="9360" cap="rnd">
              <a:solidFill>
                <a:schemeClr val="tx1">
                  <a:lumMod val="50000"/>
                  <a:lumOff val="50000"/>
                </a:schemeClr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74" name="CustomShape 8"/>
            <p:cNvSpPr/>
            <p:nvPr/>
          </p:nvSpPr>
          <p:spPr>
            <a:xfrm>
              <a:off x="10445400" y="2737080"/>
              <a:ext cx="807840" cy="1288800"/>
            </a:xfrm>
            <a:custGeom>
              <a:avLst/>
              <a:gdLst/>
              <a:ahLst/>
              <a:cxnLst/>
              <a:rect l="l" t="t" r="r" b="b"/>
              <a:pathLst>
                <a:path w="8307" h="13250">
                  <a:moveTo>
                    <a:pt x="1" y="2192"/>
                  </a:moveTo>
                  <a:lnTo>
                    <a:pt x="1" y="13249"/>
                  </a:lnTo>
                  <a:lnTo>
                    <a:pt x="1" y="13249"/>
                  </a:lnTo>
                  <a:lnTo>
                    <a:pt x="245" y="13030"/>
                  </a:lnTo>
                  <a:lnTo>
                    <a:pt x="537" y="12762"/>
                  </a:lnTo>
                  <a:lnTo>
                    <a:pt x="902" y="12494"/>
                  </a:lnTo>
                  <a:lnTo>
                    <a:pt x="1121" y="12348"/>
                  </a:lnTo>
                  <a:lnTo>
                    <a:pt x="1341" y="12226"/>
                  </a:lnTo>
                  <a:lnTo>
                    <a:pt x="1608" y="12105"/>
                  </a:lnTo>
                  <a:lnTo>
                    <a:pt x="1876" y="11983"/>
                  </a:lnTo>
                  <a:lnTo>
                    <a:pt x="2193" y="11885"/>
                  </a:lnTo>
                  <a:lnTo>
                    <a:pt x="2534" y="11788"/>
                  </a:lnTo>
                  <a:lnTo>
                    <a:pt x="2899" y="11715"/>
                  </a:lnTo>
                  <a:lnTo>
                    <a:pt x="3289" y="11642"/>
                  </a:lnTo>
                  <a:lnTo>
                    <a:pt x="3703" y="11617"/>
                  </a:lnTo>
                  <a:lnTo>
                    <a:pt x="4141" y="11593"/>
                  </a:lnTo>
                  <a:lnTo>
                    <a:pt x="4141" y="11593"/>
                  </a:lnTo>
                  <a:lnTo>
                    <a:pt x="4726" y="11617"/>
                  </a:lnTo>
                  <a:lnTo>
                    <a:pt x="5286" y="11666"/>
                  </a:lnTo>
                  <a:lnTo>
                    <a:pt x="5773" y="11715"/>
                  </a:lnTo>
                  <a:lnTo>
                    <a:pt x="6236" y="11788"/>
                  </a:lnTo>
                  <a:lnTo>
                    <a:pt x="6650" y="11885"/>
                  </a:lnTo>
                  <a:lnTo>
                    <a:pt x="7015" y="11958"/>
                  </a:lnTo>
                  <a:lnTo>
                    <a:pt x="7575" y="12129"/>
                  </a:lnTo>
                  <a:lnTo>
                    <a:pt x="7575" y="12129"/>
                  </a:lnTo>
                  <a:lnTo>
                    <a:pt x="7746" y="12153"/>
                  </a:lnTo>
                  <a:lnTo>
                    <a:pt x="7746" y="12153"/>
                  </a:lnTo>
                  <a:lnTo>
                    <a:pt x="7916" y="12129"/>
                  </a:lnTo>
                  <a:lnTo>
                    <a:pt x="8062" y="12056"/>
                  </a:lnTo>
                  <a:lnTo>
                    <a:pt x="8062" y="12056"/>
                  </a:lnTo>
                  <a:lnTo>
                    <a:pt x="8160" y="11958"/>
                  </a:lnTo>
                  <a:lnTo>
                    <a:pt x="8233" y="11861"/>
                  </a:lnTo>
                  <a:lnTo>
                    <a:pt x="8282" y="11739"/>
                  </a:lnTo>
                  <a:lnTo>
                    <a:pt x="8306" y="11593"/>
                  </a:lnTo>
                  <a:lnTo>
                    <a:pt x="8306" y="1656"/>
                  </a:lnTo>
                  <a:lnTo>
                    <a:pt x="8306" y="1656"/>
                  </a:lnTo>
                  <a:lnTo>
                    <a:pt x="8282" y="1534"/>
                  </a:lnTo>
                  <a:lnTo>
                    <a:pt x="8257" y="1437"/>
                  </a:lnTo>
                  <a:lnTo>
                    <a:pt x="8184" y="1315"/>
                  </a:lnTo>
                  <a:lnTo>
                    <a:pt x="8111" y="1242"/>
                  </a:lnTo>
                  <a:lnTo>
                    <a:pt x="8111" y="1242"/>
                  </a:lnTo>
                  <a:lnTo>
                    <a:pt x="7965" y="1120"/>
                  </a:lnTo>
                  <a:lnTo>
                    <a:pt x="7795" y="974"/>
                  </a:lnTo>
                  <a:lnTo>
                    <a:pt x="7381" y="755"/>
                  </a:lnTo>
                  <a:lnTo>
                    <a:pt x="6918" y="536"/>
                  </a:lnTo>
                  <a:lnTo>
                    <a:pt x="6406" y="341"/>
                  </a:lnTo>
                  <a:lnTo>
                    <a:pt x="5846" y="195"/>
                  </a:lnTo>
                  <a:lnTo>
                    <a:pt x="5286" y="73"/>
                  </a:lnTo>
                  <a:lnTo>
                    <a:pt x="4726" y="24"/>
                  </a:lnTo>
                  <a:lnTo>
                    <a:pt x="4141" y="0"/>
                  </a:lnTo>
                  <a:lnTo>
                    <a:pt x="4141" y="0"/>
                  </a:lnTo>
                  <a:lnTo>
                    <a:pt x="3776" y="0"/>
                  </a:lnTo>
                  <a:lnTo>
                    <a:pt x="3435" y="49"/>
                  </a:lnTo>
                  <a:lnTo>
                    <a:pt x="3094" y="98"/>
                  </a:lnTo>
                  <a:lnTo>
                    <a:pt x="2777" y="171"/>
                  </a:lnTo>
                  <a:lnTo>
                    <a:pt x="2485" y="268"/>
                  </a:lnTo>
                  <a:lnTo>
                    <a:pt x="2193" y="365"/>
                  </a:lnTo>
                  <a:lnTo>
                    <a:pt x="1949" y="487"/>
                  </a:lnTo>
                  <a:lnTo>
                    <a:pt x="1681" y="609"/>
                  </a:lnTo>
                  <a:lnTo>
                    <a:pt x="1243" y="901"/>
                  </a:lnTo>
                  <a:lnTo>
                    <a:pt x="878" y="1169"/>
                  </a:lnTo>
                  <a:lnTo>
                    <a:pt x="561" y="1437"/>
                  </a:lnTo>
                  <a:lnTo>
                    <a:pt x="293" y="1681"/>
                  </a:lnTo>
                  <a:lnTo>
                    <a:pt x="293" y="1681"/>
                  </a:lnTo>
                  <a:lnTo>
                    <a:pt x="171" y="1802"/>
                  </a:lnTo>
                  <a:lnTo>
                    <a:pt x="171" y="1802"/>
                  </a:lnTo>
                  <a:lnTo>
                    <a:pt x="98" y="1875"/>
                  </a:lnTo>
                  <a:lnTo>
                    <a:pt x="50" y="1973"/>
                  </a:lnTo>
                  <a:lnTo>
                    <a:pt x="1" y="2095"/>
                  </a:lnTo>
                  <a:lnTo>
                    <a:pt x="1" y="2192"/>
                  </a:lnTo>
                  <a:lnTo>
                    <a:pt x="1" y="2192"/>
                  </a:lnTo>
                  <a:close/>
                </a:path>
              </a:pathLst>
            </a:custGeom>
            <a:noFill/>
            <a:ln w="9360" cap="rnd">
              <a:solidFill>
                <a:schemeClr val="tx1">
                  <a:lumMod val="50000"/>
                  <a:lumOff val="50000"/>
                </a:schemeClr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TextShape 1"/>
          <p:cNvSpPr txBox="1"/>
          <p:nvPr/>
        </p:nvSpPr>
        <p:spPr>
          <a:xfrm>
            <a:off x="609480" y="1554840"/>
            <a:ext cx="6959880" cy="910440"/>
          </a:xfrm>
          <a:prstGeom prst="rect">
            <a:avLst/>
          </a:prstGeom>
          <a:noFill/>
          <a:ln>
            <a:noFill/>
          </a:ln>
        </p:spPr>
        <p:txBody>
          <a:bodyPr lIns="122040" tIns="122040" rIns="122040" bIns="122040" anchor="b">
            <a:noAutofit/>
          </a:bodyPr>
          <a:lstStyle/>
          <a:p>
            <a:pPr>
              <a:lnSpc>
                <a:spcPct val="100000"/>
              </a:lnSpc>
            </a:pPr>
            <a:r>
              <a:rPr lang="en-US" sz="4400" b="1" strike="noStrike" spc="-1">
                <a:solidFill>
                  <a:srgbClr val="000000"/>
                </a:solidFill>
                <a:latin typeface="Agency FB"/>
                <a:ea typeface="Comic Sans MS"/>
              </a:rPr>
              <a:t>The models we used</a:t>
            </a:r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6" name="TextShape 2"/>
          <p:cNvSpPr txBox="1"/>
          <p:nvPr/>
        </p:nvSpPr>
        <p:spPr>
          <a:xfrm>
            <a:off x="1426320" y="2610720"/>
            <a:ext cx="5195880" cy="2994480"/>
          </a:xfrm>
          <a:prstGeom prst="rect">
            <a:avLst/>
          </a:prstGeom>
          <a:noFill/>
          <a:ln>
            <a:noFill/>
          </a:ln>
        </p:spPr>
        <p:txBody>
          <a:bodyPr lIns="122040" tIns="122040" rIns="122040" bIns="122040">
            <a:noAutofit/>
          </a:bodyPr>
          <a:lstStyle/>
          <a:p>
            <a:pPr marL="343080" indent="-34272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  <a:buSzPct val="65000"/>
              <a:buFont typeface="Wingdings" charset="2"/>
              <a:buChar char=""/>
            </a:pPr>
            <a:r>
              <a:rPr lang="en-US" sz="2700" b="1" strike="noStrike" spc="-1" dirty="0">
                <a:solidFill>
                  <a:srgbClr val="000000"/>
                </a:solidFill>
                <a:latin typeface="Poppins Light"/>
                <a:ea typeface="Poppins Light"/>
              </a:rPr>
              <a:t>Our </a:t>
            </a:r>
            <a:r>
              <a:rPr lang="en-US" sz="2700" b="1" strike="noStrike" spc="-1" dirty="0">
                <a:solidFill>
                  <a:srgbClr val="C00000"/>
                </a:solidFill>
                <a:latin typeface="Poppins Light"/>
                <a:ea typeface="Poppins Light"/>
              </a:rPr>
              <a:t>CNN</a:t>
            </a:r>
            <a:r>
              <a:rPr lang="en-US" sz="2700" b="1" strike="noStrike" spc="-1" dirty="0">
                <a:solidFill>
                  <a:srgbClr val="000000"/>
                </a:solidFill>
                <a:latin typeface="Poppins Light"/>
                <a:ea typeface="Poppins Light"/>
              </a:rPr>
              <a:t> layers. </a:t>
            </a:r>
            <a:endParaRPr lang="en-US" sz="2700" b="0" strike="noStrike" spc="-1" dirty="0">
              <a:solidFill>
                <a:srgbClr val="000000"/>
              </a:solidFill>
              <a:latin typeface="Arial"/>
            </a:endParaRPr>
          </a:p>
          <a:p>
            <a:pPr marL="343080" indent="-34272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  <a:buSzPct val="65000"/>
              <a:buFont typeface="Wingdings" charset="2"/>
              <a:buChar char=""/>
            </a:pPr>
            <a:r>
              <a:rPr lang="en-US" sz="2700" b="1" strike="noStrike" spc="-1" dirty="0" err="1">
                <a:solidFill>
                  <a:srgbClr val="C00000"/>
                </a:solidFill>
                <a:latin typeface="Poppins Light"/>
                <a:ea typeface="Poppins Light"/>
              </a:rPr>
              <a:t>Alexnet</a:t>
            </a:r>
            <a:r>
              <a:rPr lang="en-US" sz="2700" b="1" strike="noStrike" spc="-1" dirty="0">
                <a:solidFill>
                  <a:srgbClr val="000000"/>
                </a:solidFill>
                <a:latin typeface="Poppins Light"/>
                <a:ea typeface="Poppins Light"/>
              </a:rPr>
              <a:t>.</a:t>
            </a:r>
            <a:endParaRPr lang="en-US" sz="2700" b="0" strike="noStrike" spc="-1" dirty="0">
              <a:solidFill>
                <a:srgbClr val="000000"/>
              </a:solidFill>
              <a:latin typeface="Arial"/>
            </a:endParaRPr>
          </a:p>
          <a:p>
            <a:pPr marL="343080" indent="-34272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  <a:buSzPct val="65000"/>
              <a:buFont typeface="Wingdings" charset="2"/>
              <a:buChar char=""/>
            </a:pPr>
            <a:r>
              <a:rPr lang="en-US" sz="2700" b="1" strike="noStrike" spc="-1" dirty="0">
                <a:solidFill>
                  <a:srgbClr val="C00000"/>
                </a:solidFill>
                <a:latin typeface="Poppins Light"/>
                <a:ea typeface="Poppins Light"/>
              </a:rPr>
              <a:t>Vgg16</a:t>
            </a:r>
            <a:r>
              <a:rPr lang="en-US" sz="2700" b="1" strike="noStrike" spc="-1" dirty="0">
                <a:solidFill>
                  <a:srgbClr val="000000"/>
                </a:solidFill>
                <a:latin typeface="Poppins Light"/>
                <a:ea typeface="Poppins Light"/>
              </a:rPr>
              <a:t> use transfer learning with and without tuning.</a:t>
            </a:r>
            <a:endParaRPr lang="en-US" sz="2700" b="0" strike="noStrike" spc="-1" dirty="0">
              <a:solidFill>
                <a:srgbClr val="000000"/>
              </a:solidFill>
              <a:latin typeface="Arial"/>
            </a:endParaRPr>
          </a:p>
          <a:p>
            <a:pPr marL="343080" indent="-34272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  <a:buSzPct val="65000"/>
              <a:buFont typeface="Wingdings" charset="2"/>
              <a:buChar char=""/>
            </a:pPr>
            <a:r>
              <a:rPr lang="en-US" sz="2700" b="1" strike="noStrike" spc="-1" dirty="0">
                <a:solidFill>
                  <a:srgbClr val="C00000"/>
                </a:solidFill>
                <a:latin typeface="Poppins Light"/>
                <a:ea typeface="Poppins Light"/>
              </a:rPr>
              <a:t>Yamnet</a:t>
            </a:r>
            <a:r>
              <a:rPr lang="en-US" sz="2700" b="1" strike="noStrike" spc="-1" dirty="0">
                <a:solidFill>
                  <a:srgbClr val="000000"/>
                </a:solidFill>
                <a:latin typeface="Poppins Light"/>
                <a:ea typeface="Poppins Light"/>
              </a:rPr>
              <a:t> use transfer learning.</a:t>
            </a:r>
            <a:endParaRPr lang="en-US" sz="27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7" name="TextShape 3"/>
          <p:cNvSpPr txBox="1"/>
          <p:nvPr/>
        </p:nvSpPr>
        <p:spPr>
          <a:xfrm>
            <a:off x="11407680" y="6102000"/>
            <a:ext cx="580320" cy="580320"/>
          </a:xfrm>
          <a:prstGeom prst="rect">
            <a:avLst/>
          </a:prstGeom>
          <a:noFill/>
          <a:ln>
            <a:noFill/>
          </a:ln>
        </p:spPr>
        <p:txBody>
          <a:bodyPr lIns="122040" tIns="122040" rIns="122040" bIns="122040" anchor="ctr">
            <a:noAutofit/>
          </a:bodyPr>
          <a:lstStyle/>
          <a:p>
            <a:pPr algn="ctr">
              <a:lnSpc>
                <a:spcPct val="100000"/>
              </a:lnSpc>
            </a:pPr>
            <a:fld id="{C1AE2FC9-1527-420D-9126-4324AB8EF133}" type="slidenum">
              <a:rPr lang="en" sz="1340" b="1" strike="noStrike" spc="-1">
                <a:solidFill>
                  <a:srgbClr val="FFFFFF"/>
                </a:solidFill>
                <a:latin typeface="Poppins"/>
                <a:ea typeface="Poppins"/>
              </a:rPr>
              <a:t>6</a:t>
            </a:fld>
            <a:endParaRPr lang="en-US" sz="1340" b="0" strike="noStrike" spc="-1">
              <a:latin typeface="Times New Roman"/>
            </a:endParaRPr>
          </a:p>
        </p:txBody>
      </p:sp>
      <p:grpSp>
        <p:nvGrpSpPr>
          <p:cNvPr id="478" name="Group 4"/>
          <p:cNvGrpSpPr/>
          <p:nvPr/>
        </p:nvGrpSpPr>
        <p:grpSpPr>
          <a:xfrm>
            <a:off x="9637200" y="2737080"/>
            <a:ext cx="1616040" cy="1383840"/>
            <a:chOff x="9637200" y="2737080"/>
            <a:chExt cx="1616040" cy="1383840"/>
          </a:xfrm>
        </p:grpSpPr>
        <p:sp>
          <p:nvSpPr>
            <p:cNvPr id="479" name="CustomShape 5"/>
            <p:cNvSpPr/>
            <p:nvPr/>
          </p:nvSpPr>
          <p:spPr>
            <a:xfrm>
              <a:off x="9637200" y="3912480"/>
              <a:ext cx="807840" cy="208440"/>
            </a:xfrm>
            <a:custGeom>
              <a:avLst/>
              <a:gdLst/>
              <a:ahLst/>
              <a:cxnLst/>
              <a:rect l="l" t="t" r="r" b="b"/>
              <a:pathLst>
                <a:path w="8306" h="2144">
                  <a:moveTo>
                    <a:pt x="1" y="0"/>
                  </a:moveTo>
                  <a:lnTo>
                    <a:pt x="1" y="487"/>
                  </a:lnTo>
                  <a:lnTo>
                    <a:pt x="1" y="487"/>
                  </a:lnTo>
                  <a:lnTo>
                    <a:pt x="25" y="633"/>
                  </a:lnTo>
                  <a:lnTo>
                    <a:pt x="74" y="755"/>
                  </a:lnTo>
                  <a:lnTo>
                    <a:pt x="147" y="853"/>
                  </a:lnTo>
                  <a:lnTo>
                    <a:pt x="245" y="950"/>
                  </a:lnTo>
                  <a:lnTo>
                    <a:pt x="245" y="950"/>
                  </a:lnTo>
                  <a:lnTo>
                    <a:pt x="391" y="1023"/>
                  </a:lnTo>
                  <a:lnTo>
                    <a:pt x="561" y="1047"/>
                  </a:lnTo>
                  <a:lnTo>
                    <a:pt x="561" y="1047"/>
                  </a:lnTo>
                  <a:lnTo>
                    <a:pt x="732" y="1023"/>
                  </a:lnTo>
                  <a:lnTo>
                    <a:pt x="732" y="1023"/>
                  </a:lnTo>
                  <a:lnTo>
                    <a:pt x="1292" y="853"/>
                  </a:lnTo>
                  <a:lnTo>
                    <a:pt x="1657" y="780"/>
                  </a:lnTo>
                  <a:lnTo>
                    <a:pt x="2071" y="682"/>
                  </a:lnTo>
                  <a:lnTo>
                    <a:pt x="2534" y="609"/>
                  </a:lnTo>
                  <a:lnTo>
                    <a:pt x="3021" y="560"/>
                  </a:lnTo>
                  <a:lnTo>
                    <a:pt x="3581" y="512"/>
                  </a:lnTo>
                  <a:lnTo>
                    <a:pt x="4166" y="487"/>
                  </a:lnTo>
                  <a:lnTo>
                    <a:pt x="4166" y="487"/>
                  </a:lnTo>
                  <a:lnTo>
                    <a:pt x="4604" y="512"/>
                  </a:lnTo>
                  <a:lnTo>
                    <a:pt x="5018" y="536"/>
                  </a:lnTo>
                  <a:lnTo>
                    <a:pt x="5408" y="609"/>
                  </a:lnTo>
                  <a:lnTo>
                    <a:pt x="5773" y="682"/>
                  </a:lnTo>
                  <a:lnTo>
                    <a:pt x="6114" y="780"/>
                  </a:lnTo>
                  <a:lnTo>
                    <a:pt x="6431" y="877"/>
                  </a:lnTo>
                  <a:lnTo>
                    <a:pt x="6699" y="999"/>
                  </a:lnTo>
                  <a:lnTo>
                    <a:pt x="6966" y="1120"/>
                  </a:lnTo>
                  <a:lnTo>
                    <a:pt x="7186" y="1242"/>
                  </a:lnTo>
                  <a:lnTo>
                    <a:pt x="7405" y="1388"/>
                  </a:lnTo>
                  <a:lnTo>
                    <a:pt x="7770" y="1656"/>
                  </a:lnTo>
                  <a:lnTo>
                    <a:pt x="8062" y="1924"/>
                  </a:lnTo>
                  <a:lnTo>
                    <a:pt x="8306" y="2143"/>
                  </a:lnTo>
                </a:path>
              </a:pathLst>
            </a:custGeom>
            <a:noFill/>
            <a:ln w="9360" cap="rnd">
              <a:solidFill>
                <a:schemeClr val="tx1">
                  <a:lumMod val="50000"/>
                  <a:lumOff val="50000"/>
                </a:schemeClr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80" name="CustomShape 6"/>
            <p:cNvSpPr/>
            <p:nvPr/>
          </p:nvSpPr>
          <p:spPr>
            <a:xfrm>
              <a:off x="10445400" y="3912480"/>
              <a:ext cx="807840" cy="208440"/>
            </a:xfrm>
            <a:custGeom>
              <a:avLst/>
              <a:gdLst/>
              <a:ahLst/>
              <a:cxnLst/>
              <a:rect l="l" t="t" r="r" b="b"/>
              <a:pathLst>
                <a:path w="8307" h="2144">
                  <a:moveTo>
                    <a:pt x="1" y="2143"/>
                  </a:moveTo>
                  <a:lnTo>
                    <a:pt x="1" y="2143"/>
                  </a:lnTo>
                  <a:lnTo>
                    <a:pt x="245" y="1924"/>
                  </a:lnTo>
                  <a:lnTo>
                    <a:pt x="537" y="1656"/>
                  </a:lnTo>
                  <a:lnTo>
                    <a:pt x="902" y="1388"/>
                  </a:lnTo>
                  <a:lnTo>
                    <a:pt x="1121" y="1242"/>
                  </a:lnTo>
                  <a:lnTo>
                    <a:pt x="1341" y="1120"/>
                  </a:lnTo>
                  <a:lnTo>
                    <a:pt x="1608" y="999"/>
                  </a:lnTo>
                  <a:lnTo>
                    <a:pt x="1876" y="877"/>
                  </a:lnTo>
                  <a:lnTo>
                    <a:pt x="2193" y="780"/>
                  </a:lnTo>
                  <a:lnTo>
                    <a:pt x="2534" y="682"/>
                  </a:lnTo>
                  <a:lnTo>
                    <a:pt x="2899" y="609"/>
                  </a:lnTo>
                  <a:lnTo>
                    <a:pt x="3289" y="536"/>
                  </a:lnTo>
                  <a:lnTo>
                    <a:pt x="3703" y="512"/>
                  </a:lnTo>
                  <a:lnTo>
                    <a:pt x="4141" y="487"/>
                  </a:lnTo>
                  <a:lnTo>
                    <a:pt x="4141" y="487"/>
                  </a:lnTo>
                  <a:lnTo>
                    <a:pt x="4726" y="512"/>
                  </a:lnTo>
                  <a:lnTo>
                    <a:pt x="5286" y="560"/>
                  </a:lnTo>
                  <a:lnTo>
                    <a:pt x="5773" y="609"/>
                  </a:lnTo>
                  <a:lnTo>
                    <a:pt x="6236" y="682"/>
                  </a:lnTo>
                  <a:lnTo>
                    <a:pt x="6650" y="780"/>
                  </a:lnTo>
                  <a:lnTo>
                    <a:pt x="7015" y="853"/>
                  </a:lnTo>
                  <a:lnTo>
                    <a:pt x="7575" y="1023"/>
                  </a:lnTo>
                  <a:lnTo>
                    <a:pt x="7575" y="1023"/>
                  </a:lnTo>
                  <a:lnTo>
                    <a:pt x="7746" y="1047"/>
                  </a:lnTo>
                  <a:lnTo>
                    <a:pt x="7746" y="1047"/>
                  </a:lnTo>
                  <a:lnTo>
                    <a:pt x="7916" y="1023"/>
                  </a:lnTo>
                  <a:lnTo>
                    <a:pt x="8062" y="950"/>
                  </a:lnTo>
                  <a:lnTo>
                    <a:pt x="8062" y="950"/>
                  </a:lnTo>
                  <a:lnTo>
                    <a:pt x="8160" y="853"/>
                  </a:lnTo>
                  <a:lnTo>
                    <a:pt x="8233" y="755"/>
                  </a:lnTo>
                  <a:lnTo>
                    <a:pt x="8282" y="633"/>
                  </a:lnTo>
                  <a:lnTo>
                    <a:pt x="8306" y="487"/>
                  </a:lnTo>
                  <a:lnTo>
                    <a:pt x="8306" y="0"/>
                  </a:lnTo>
                </a:path>
              </a:pathLst>
            </a:custGeom>
            <a:noFill/>
            <a:ln w="9360" cap="rnd">
              <a:solidFill>
                <a:schemeClr val="tx1">
                  <a:lumMod val="50000"/>
                  <a:lumOff val="50000"/>
                </a:schemeClr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81" name="CustomShape 7"/>
            <p:cNvSpPr/>
            <p:nvPr/>
          </p:nvSpPr>
          <p:spPr>
            <a:xfrm>
              <a:off x="9637200" y="2737080"/>
              <a:ext cx="807840" cy="1288800"/>
            </a:xfrm>
            <a:custGeom>
              <a:avLst/>
              <a:gdLst/>
              <a:ahLst/>
              <a:cxnLst/>
              <a:rect l="l" t="t" r="r" b="b"/>
              <a:pathLst>
                <a:path w="8306" h="13250">
                  <a:moveTo>
                    <a:pt x="8306" y="2192"/>
                  </a:moveTo>
                  <a:lnTo>
                    <a:pt x="8306" y="13249"/>
                  </a:lnTo>
                  <a:lnTo>
                    <a:pt x="8306" y="13249"/>
                  </a:lnTo>
                  <a:lnTo>
                    <a:pt x="8062" y="13030"/>
                  </a:lnTo>
                  <a:lnTo>
                    <a:pt x="7770" y="12762"/>
                  </a:lnTo>
                  <a:lnTo>
                    <a:pt x="7405" y="12494"/>
                  </a:lnTo>
                  <a:lnTo>
                    <a:pt x="7186" y="12348"/>
                  </a:lnTo>
                  <a:lnTo>
                    <a:pt x="6966" y="12226"/>
                  </a:lnTo>
                  <a:lnTo>
                    <a:pt x="6699" y="12105"/>
                  </a:lnTo>
                  <a:lnTo>
                    <a:pt x="6431" y="11983"/>
                  </a:lnTo>
                  <a:lnTo>
                    <a:pt x="6114" y="11885"/>
                  </a:lnTo>
                  <a:lnTo>
                    <a:pt x="5773" y="11788"/>
                  </a:lnTo>
                  <a:lnTo>
                    <a:pt x="5408" y="11715"/>
                  </a:lnTo>
                  <a:lnTo>
                    <a:pt x="5018" y="11642"/>
                  </a:lnTo>
                  <a:lnTo>
                    <a:pt x="4604" y="11617"/>
                  </a:lnTo>
                  <a:lnTo>
                    <a:pt x="4166" y="11593"/>
                  </a:lnTo>
                  <a:lnTo>
                    <a:pt x="4166" y="11593"/>
                  </a:lnTo>
                  <a:lnTo>
                    <a:pt x="3581" y="11617"/>
                  </a:lnTo>
                  <a:lnTo>
                    <a:pt x="3021" y="11666"/>
                  </a:lnTo>
                  <a:lnTo>
                    <a:pt x="2534" y="11715"/>
                  </a:lnTo>
                  <a:lnTo>
                    <a:pt x="2071" y="11788"/>
                  </a:lnTo>
                  <a:lnTo>
                    <a:pt x="1657" y="11885"/>
                  </a:lnTo>
                  <a:lnTo>
                    <a:pt x="1292" y="11958"/>
                  </a:lnTo>
                  <a:lnTo>
                    <a:pt x="732" y="12129"/>
                  </a:lnTo>
                  <a:lnTo>
                    <a:pt x="732" y="12129"/>
                  </a:lnTo>
                  <a:lnTo>
                    <a:pt x="561" y="12153"/>
                  </a:lnTo>
                  <a:lnTo>
                    <a:pt x="561" y="12153"/>
                  </a:lnTo>
                  <a:lnTo>
                    <a:pt x="391" y="12129"/>
                  </a:lnTo>
                  <a:lnTo>
                    <a:pt x="245" y="12056"/>
                  </a:lnTo>
                  <a:lnTo>
                    <a:pt x="245" y="12056"/>
                  </a:lnTo>
                  <a:lnTo>
                    <a:pt x="147" y="11958"/>
                  </a:lnTo>
                  <a:lnTo>
                    <a:pt x="74" y="11861"/>
                  </a:lnTo>
                  <a:lnTo>
                    <a:pt x="25" y="11739"/>
                  </a:lnTo>
                  <a:lnTo>
                    <a:pt x="1" y="11593"/>
                  </a:lnTo>
                  <a:lnTo>
                    <a:pt x="1" y="1656"/>
                  </a:lnTo>
                  <a:lnTo>
                    <a:pt x="1" y="1656"/>
                  </a:lnTo>
                  <a:lnTo>
                    <a:pt x="25" y="1534"/>
                  </a:lnTo>
                  <a:lnTo>
                    <a:pt x="50" y="1437"/>
                  </a:lnTo>
                  <a:lnTo>
                    <a:pt x="123" y="1315"/>
                  </a:lnTo>
                  <a:lnTo>
                    <a:pt x="196" y="1242"/>
                  </a:lnTo>
                  <a:lnTo>
                    <a:pt x="196" y="1242"/>
                  </a:lnTo>
                  <a:lnTo>
                    <a:pt x="342" y="1120"/>
                  </a:lnTo>
                  <a:lnTo>
                    <a:pt x="512" y="974"/>
                  </a:lnTo>
                  <a:lnTo>
                    <a:pt x="926" y="755"/>
                  </a:lnTo>
                  <a:lnTo>
                    <a:pt x="1389" y="536"/>
                  </a:lnTo>
                  <a:lnTo>
                    <a:pt x="1901" y="341"/>
                  </a:lnTo>
                  <a:lnTo>
                    <a:pt x="2461" y="195"/>
                  </a:lnTo>
                  <a:lnTo>
                    <a:pt x="3021" y="73"/>
                  </a:lnTo>
                  <a:lnTo>
                    <a:pt x="3581" y="24"/>
                  </a:lnTo>
                  <a:lnTo>
                    <a:pt x="4166" y="0"/>
                  </a:lnTo>
                  <a:lnTo>
                    <a:pt x="4166" y="0"/>
                  </a:lnTo>
                  <a:lnTo>
                    <a:pt x="4531" y="0"/>
                  </a:lnTo>
                  <a:lnTo>
                    <a:pt x="4872" y="49"/>
                  </a:lnTo>
                  <a:lnTo>
                    <a:pt x="5213" y="98"/>
                  </a:lnTo>
                  <a:lnTo>
                    <a:pt x="5530" y="171"/>
                  </a:lnTo>
                  <a:lnTo>
                    <a:pt x="5822" y="268"/>
                  </a:lnTo>
                  <a:lnTo>
                    <a:pt x="6114" y="365"/>
                  </a:lnTo>
                  <a:lnTo>
                    <a:pt x="6358" y="487"/>
                  </a:lnTo>
                  <a:lnTo>
                    <a:pt x="6626" y="609"/>
                  </a:lnTo>
                  <a:lnTo>
                    <a:pt x="7064" y="901"/>
                  </a:lnTo>
                  <a:lnTo>
                    <a:pt x="7429" y="1169"/>
                  </a:lnTo>
                  <a:lnTo>
                    <a:pt x="7746" y="1437"/>
                  </a:lnTo>
                  <a:lnTo>
                    <a:pt x="8014" y="1681"/>
                  </a:lnTo>
                  <a:lnTo>
                    <a:pt x="8014" y="1681"/>
                  </a:lnTo>
                  <a:lnTo>
                    <a:pt x="8136" y="1802"/>
                  </a:lnTo>
                  <a:lnTo>
                    <a:pt x="8136" y="1802"/>
                  </a:lnTo>
                  <a:lnTo>
                    <a:pt x="8209" y="1875"/>
                  </a:lnTo>
                  <a:lnTo>
                    <a:pt x="8257" y="1973"/>
                  </a:lnTo>
                  <a:lnTo>
                    <a:pt x="8306" y="2095"/>
                  </a:lnTo>
                  <a:lnTo>
                    <a:pt x="8306" y="2192"/>
                  </a:lnTo>
                  <a:lnTo>
                    <a:pt x="8306" y="2192"/>
                  </a:lnTo>
                  <a:close/>
                </a:path>
              </a:pathLst>
            </a:custGeom>
            <a:noFill/>
            <a:ln w="9360" cap="rnd">
              <a:solidFill>
                <a:schemeClr val="tx1">
                  <a:lumMod val="50000"/>
                  <a:lumOff val="50000"/>
                </a:schemeClr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82" name="CustomShape 8"/>
            <p:cNvSpPr/>
            <p:nvPr/>
          </p:nvSpPr>
          <p:spPr>
            <a:xfrm>
              <a:off x="10445400" y="2737080"/>
              <a:ext cx="807840" cy="1288800"/>
            </a:xfrm>
            <a:custGeom>
              <a:avLst/>
              <a:gdLst/>
              <a:ahLst/>
              <a:cxnLst/>
              <a:rect l="l" t="t" r="r" b="b"/>
              <a:pathLst>
                <a:path w="8307" h="13250">
                  <a:moveTo>
                    <a:pt x="1" y="2192"/>
                  </a:moveTo>
                  <a:lnTo>
                    <a:pt x="1" y="13249"/>
                  </a:lnTo>
                  <a:lnTo>
                    <a:pt x="1" y="13249"/>
                  </a:lnTo>
                  <a:lnTo>
                    <a:pt x="245" y="13030"/>
                  </a:lnTo>
                  <a:lnTo>
                    <a:pt x="537" y="12762"/>
                  </a:lnTo>
                  <a:lnTo>
                    <a:pt x="902" y="12494"/>
                  </a:lnTo>
                  <a:lnTo>
                    <a:pt x="1121" y="12348"/>
                  </a:lnTo>
                  <a:lnTo>
                    <a:pt x="1341" y="12226"/>
                  </a:lnTo>
                  <a:lnTo>
                    <a:pt x="1608" y="12105"/>
                  </a:lnTo>
                  <a:lnTo>
                    <a:pt x="1876" y="11983"/>
                  </a:lnTo>
                  <a:lnTo>
                    <a:pt x="2193" y="11885"/>
                  </a:lnTo>
                  <a:lnTo>
                    <a:pt x="2534" y="11788"/>
                  </a:lnTo>
                  <a:lnTo>
                    <a:pt x="2899" y="11715"/>
                  </a:lnTo>
                  <a:lnTo>
                    <a:pt x="3289" y="11642"/>
                  </a:lnTo>
                  <a:lnTo>
                    <a:pt x="3703" y="11617"/>
                  </a:lnTo>
                  <a:lnTo>
                    <a:pt x="4141" y="11593"/>
                  </a:lnTo>
                  <a:lnTo>
                    <a:pt x="4141" y="11593"/>
                  </a:lnTo>
                  <a:lnTo>
                    <a:pt x="4726" y="11617"/>
                  </a:lnTo>
                  <a:lnTo>
                    <a:pt x="5286" y="11666"/>
                  </a:lnTo>
                  <a:lnTo>
                    <a:pt x="5773" y="11715"/>
                  </a:lnTo>
                  <a:lnTo>
                    <a:pt x="6236" y="11788"/>
                  </a:lnTo>
                  <a:lnTo>
                    <a:pt x="6650" y="11885"/>
                  </a:lnTo>
                  <a:lnTo>
                    <a:pt x="7015" y="11958"/>
                  </a:lnTo>
                  <a:lnTo>
                    <a:pt x="7575" y="12129"/>
                  </a:lnTo>
                  <a:lnTo>
                    <a:pt x="7575" y="12129"/>
                  </a:lnTo>
                  <a:lnTo>
                    <a:pt x="7746" y="12153"/>
                  </a:lnTo>
                  <a:lnTo>
                    <a:pt x="7746" y="12153"/>
                  </a:lnTo>
                  <a:lnTo>
                    <a:pt x="7916" y="12129"/>
                  </a:lnTo>
                  <a:lnTo>
                    <a:pt x="8062" y="12056"/>
                  </a:lnTo>
                  <a:lnTo>
                    <a:pt x="8062" y="12056"/>
                  </a:lnTo>
                  <a:lnTo>
                    <a:pt x="8160" y="11958"/>
                  </a:lnTo>
                  <a:lnTo>
                    <a:pt x="8233" y="11861"/>
                  </a:lnTo>
                  <a:lnTo>
                    <a:pt x="8282" y="11739"/>
                  </a:lnTo>
                  <a:lnTo>
                    <a:pt x="8306" y="11593"/>
                  </a:lnTo>
                  <a:lnTo>
                    <a:pt x="8306" y="1656"/>
                  </a:lnTo>
                  <a:lnTo>
                    <a:pt x="8306" y="1656"/>
                  </a:lnTo>
                  <a:lnTo>
                    <a:pt x="8282" y="1534"/>
                  </a:lnTo>
                  <a:lnTo>
                    <a:pt x="8257" y="1437"/>
                  </a:lnTo>
                  <a:lnTo>
                    <a:pt x="8184" y="1315"/>
                  </a:lnTo>
                  <a:lnTo>
                    <a:pt x="8111" y="1242"/>
                  </a:lnTo>
                  <a:lnTo>
                    <a:pt x="8111" y="1242"/>
                  </a:lnTo>
                  <a:lnTo>
                    <a:pt x="7965" y="1120"/>
                  </a:lnTo>
                  <a:lnTo>
                    <a:pt x="7795" y="974"/>
                  </a:lnTo>
                  <a:lnTo>
                    <a:pt x="7381" y="755"/>
                  </a:lnTo>
                  <a:lnTo>
                    <a:pt x="6918" y="536"/>
                  </a:lnTo>
                  <a:lnTo>
                    <a:pt x="6406" y="341"/>
                  </a:lnTo>
                  <a:lnTo>
                    <a:pt x="5846" y="195"/>
                  </a:lnTo>
                  <a:lnTo>
                    <a:pt x="5286" y="73"/>
                  </a:lnTo>
                  <a:lnTo>
                    <a:pt x="4726" y="24"/>
                  </a:lnTo>
                  <a:lnTo>
                    <a:pt x="4141" y="0"/>
                  </a:lnTo>
                  <a:lnTo>
                    <a:pt x="4141" y="0"/>
                  </a:lnTo>
                  <a:lnTo>
                    <a:pt x="3776" y="0"/>
                  </a:lnTo>
                  <a:lnTo>
                    <a:pt x="3435" y="49"/>
                  </a:lnTo>
                  <a:lnTo>
                    <a:pt x="3094" y="98"/>
                  </a:lnTo>
                  <a:lnTo>
                    <a:pt x="2777" y="171"/>
                  </a:lnTo>
                  <a:lnTo>
                    <a:pt x="2485" y="268"/>
                  </a:lnTo>
                  <a:lnTo>
                    <a:pt x="2193" y="365"/>
                  </a:lnTo>
                  <a:lnTo>
                    <a:pt x="1949" y="487"/>
                  </a:lnTo>
                  <a:lnTo>
                    <a:pt x="1681" y="609"/>
                  </a:lnTo>
                  <a:lnTo>
                    <a:pt x="1243" y="901"/>
                  </a:lnTo>
                  <a:lnTo>
                    <a:pt x="878" y="1169"/>
                  </a:lnTo>
                  <a:lnTo>
                    <a:pt x="561" y="1437"/>
                  </a:lnTo>
                  <a:lnTo>
                    <a:pt x="293" y="1681"/>
                  </a:lnTo>
                  <a:lnTo>
                    <a:pt x="293" y="1681"/>
                  </a:lnTo>
                  <a:lnTo>
                    <a:pt x="171" y="1802"/>
                  </a:lnTo>
                  <a:lnTo>
                    <a:pt x="171" y="1802"/>
                  </a:lnTo>
                  <a:lnTo>
                    <a:pt x="98" y="1875"/>
                  </a:lnTo>
                  <a:lnTo>
                    <a:pt x="50" y="1973"/>
                  </a:lnTo>
                  <a:lnTo>
                    <a:pt x="1" y="2095"/>
                  </a:lnTo>
                  <a:lnTo>
                    <a:pt x="1" y="2192"/>
                  </a:lnTo>
                  <a:lnTo>
                    <a:pt x="1" y="2192"/>
                  </a:lnTo>
                  <a:close/>
                </a:path>
              </a:pathLst>
            </a:custGeom>
            <a:noFill/>
            <a:ln w="9360" cap="rnd">
              <a:solidFill>
                <a:schemeClr val="tx1">
                  <a:lumMod val="50000"/>
                  <a:lumOff val="50000"/>
                </a:schemeClr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TextShape 1"/>
          <p:cNvSpPr txBox="1"/>
          <p:nvPr/>
        </p:nvSpPr>
        <p:spPr>
          <a:xfrm>
            <a:off x="484920" y="1634040"/>
            <a:ext cx="8825040" cy="752400"/>
          </a:xfrm>
          <a:prstGeom prst="rect">
            <a:avLst/>
          </a:prstGeom>
          <a:noFill/>
          <a:ln>
            <a:noFill/>
          </a:ln>
        </p:spPr>
        <p:txBody>
          <a:bodyPr lIns="122040" tIns="122040" rIns="122040" bIns="122040" anchor="b">
            <a:noAutofit/>
          </a:bodyPr>
          <a:lstStyle/>
          <a:p>
            <a:pPr>
              <a:lnSpc>
                <a:spcPct val="100000"/>
              </a:lnSpc>
            </a:pPr>
            <a:r>
              <a:rPr lang="en-US" sz="3500" b="1" strike="noStrike" spc="-1">
                <a:solidFill>
                  <a:srgbClr val="000000"/>
                </a:solidFill>
                <a:latin typeface="Agency FB"/>
                <a:ea typeface="Comic Sans MS"/>
              </a:rPr>
              <a:t>The methods we used to build the recognition system</a:t>
            </a:r>
            <a:endParaRPr lang="en-US" sz="35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4" name="TextShape 2"/>
          <p:cNvSpPr txBox="1"/>
          <p:nvPr/>
        </p:nvSpPr>
        <p:spPr>
          <a:xfrm>
            <a:off x="425160" y="2631240"/>
            <a:ext cx="3692160" cy="3490920"/>
          </a:xfrm>
          <a:prstGeom prst="rect">
            <a:avLst/>
          </a:prstGeom>
          <a:noFill/>
          <a:ln>
            <a:noFill/>
          </a:ln>
        </p:spPr>
        <p:txBody>
          <a:bodyPr lIns="122040" tIns="122040" rIns="122040" bIns="122040">
            <a:noAutofit/>
          </a:bodyPr>
          <a:lstStyle/>
          <a:p>
            <a:pPr marL="343080" indent="-342720">
              <a:lnSpc>
                <a:spcPct val="100000"/>
              </a:lnSpc>
              <a:spcBef>
                <a:spcPts val="799"/>
              </a:spcBef>
              <a:buClr>
                <a:srgbClr val="C00000"/>
              </a:buClr>
              <a:buFont typeface="Arial"/>
              <a:buAutoNum type="arabicPeriod"/>
            </a:pPr>
            <a:r>
              <a:rPr lang="en-US" sz="2000" b="1" strike="noStrike" spc="-1">
                <a:solidFill>
                  <a:srgbClr val="000000"/>
                </a:solidFill>
                <a:latin typeface="Poppins Light"/>
                <a:ea typeface="Poppins Light"/>
              </a:rPr>
              <a:t>Collected the data set for the 28 Arabic letters.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marL="343080" indent="-342720">
              <a:lnSpc>
                <a:spcPct val="100000"/>
              </a:lnSpc>
              <a:spcBef>
                <a:spcPts val="799"/>
              </a:spcBef>
              <a:buClr>
                <a:srgbClr val="C00000"/>
              </a:buClr>
              <a:buFont typeface="Arial"/>
              <a:buAutoNum type="arabicPeriod"/>
            </a:pPr>
            <a:r>
              <a:rPr lang="en-US" sz="2000" b="1" strike="noStrike" spc="-1">
                <a:solidFill>
                  <a:srgbClr val="000000"/>
                </a:solidFill>
                <a:latin typeface="Poppins Light"/>
                <a:ea typeface="Poppins Light"/>
              </a:rPr>
              <a:t>Pre-processed the audio dataset.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marL="343080" indent="-342720">
              <a:lnSpc>
                <a:spcPct val="100000"/>
              </a:lnSpc>
              <a:spcBef>
                <a:spcPts val="799"/>
              </a:spcBef>
              <a:buClr>
                <a:srgbClr val="C00000"/>
              </a:buClr>
              <a:buFont typeface="Arial"/>
              <a:buAutoNum type="arabicPeriod"/>
            </a:pPr>
            <a:r>
              <a:rPr lang="en-US" sz="2000" b="1" strike="noStrike" spc="-1">
                <a:solidFill>
                  <a:srgbClr val="000000"/>
                </a:solidFill>
                <a:latin typeface="Poppins Light"/>
                <a:ea typeface="Poppins Light"/>
              </a:rPr>
              <a:t>Split the audio dataset to train, test and validation sets.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marL="343080" indent="-342720">
              <a:lnSpc>
                <a:spcPct val="100000"/>
              </a:lnSpc>
              <a:spcBef>
                <a:spcPts val="799"/>
              </a:spcBef>
              <a:buClr>
                <a:srgbClr val="C00000"/>
              </a:buClr>
              <a:buFont typeface="Arial"/>
              <a:buAutoNum type="arabicPeriod"/>
            </a:pPr>
            <a:r>
              <a:rPr lang="en-US" sz="2000" b="1" strike="noStrike" spc="-1">
                <a:solidFill>
                  <a:srgbClr val="000000"/>
                </a:solidFill>
                <a:latin typeface="Poppins Light"/>
                <a:ea typeface="Poppins Light"/>
              </a:rPr>
              <a:t>Extracted features from the audio.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5" name="TextShape 3"/>
          <p:cNvSpPr txBox="1"/>
          <p:nvPr/>
        </p:nvSpPr>
        <p:spPr>
          <a:xfrm>
            <a:off x="4366800" y="2624760"/>
            <a:ext cx="3984120" cy="3490920"/>
          </a:xfrm>
          <a:prstGeom prst="rect">
            <a:avLst/>
          </a:prstGeom>
          <a:noFill/>
          <a:ln>
            <a:noFill/>
          </a:ln>
        </p:spPr>
        <p:txBody>
          <a:bodyPr lIns="122040" tIns="122040" rIns="122040" bIns="122040">
            <a:noAutofit/>
          </a:bodyPr>
          <a:lstStyle/>
          <a:p>
            <a:pPr marL="343080" indent="-342720">
              <a:lnSpc>
                <a:spcPct val="100000"/>
              </a:lnSpc>
              <a:spcBef>
                <a:spcPts val="799"/>
              </a:spcBef>
              <a:buClr>
                <a:srgbClr val="C00000"/>
              </a:buClr>
              <a:buFont typeface="Arial"/>
              <a:buAutoNum type="arabicPeriod" startAt="5"/>
            </a:pPr>
            <a:r>
              <a:rPr lang="en-US" sz="2000" b="1" strike="noStrike" spc="-1" dirty="0">
                <a:solidFill>
                  <a:srgbClr val="000000"/>
                </a:solidFill>
                <a:latin typeface="Poppins Light"/>
                <a:ea typeface="Poppins Light"/>
              </a:rPr>
              <a:t>We had 2 form datasets one is </a:t>
            </a:r>
            <a:r>
              <a:rPr lang="en-US" sz="2000" b="1" strike="noStrike" spc="-1" dirty="0">
                <a:solidFill>
                  <a:srgbClr val="C00000"/>
                </a:solidFill>
                <a:latin typeface="Poppins Light"/>
                <a:ea typeface="Poppins Light"/>
              </a:rPr>
              <a:t>MFCCS</a:t>
            </a:r>
            <a:r>
              <a:rPr lang="en-US" sz="2000" b="1" strike="noStrike" spc="-1" dirty="0">
                <a:solidFill>
                  <a:srgbClr val="000000"/>
                </a:solidFill>
                <a:latin typeface="Poppins Light"/>
                <a:ea typeface="Poppins Light"/>
              </a:rPr>
              <a:t>.</a:t>
            </a:r>
            <a:endParaRPr lang="en-US" sz="2000" b="0" strike="noStrike" spc="-1" dirty="0">
              <a:solidFill>
                <a:srgbClr val="000000"/>
              </a:solidFill>
              <a:latin typeface="Arial"/>
            </a:endParaRPr>
          </a:p>
          <a:p>
            <a:pPr marL="343080" indent="-342720">
              <a:lnSpc>
                <a:spcPct val="100000"/>
              </a:lnSpc>
              <a:spcBef>
                <a:spcPts val="799"/>
              </a:spcBef>
              <a:buClr>
                <a:srgbClr val="C00000"/>
              </a:buClr>
              <a:buFont typeface="Arial"/>
              <a:buAutoNum type="arabicPeriod" startAt="5"/>
            </a:pPr>
            <a:r>
              <a:rPr lang="en-US" sz="2000" b="1" strike="noStrike" spc="-1" dirty="0">
                <a:solidFill>
                  <a:srgbClr val="000000"/>
                </a:solidFill>
                <a:latin typeface="Poppins Light"/>
                <a:ea typeface="Poppins Light"/>
              </a:rPr>
              <a:t>The second one is </a:t>
            </a:r>
            <a:r>
              <a:rPr lang="en-US" sz="2000" b="1" strike="noStrike" spc="-1" dirty="0" err="1">
                <a:solidFill>
                  <a:srgbClr val="C00000"/>
                </a:solidFill>
                <a:latin typeface="Poppins Light"/>
                <a:ea typeface="Poppins Light"/>
              </a:rPr>
              <a:t>mel</a:t>
            </a:r>
            <a:r>
              <a:rPr lang="en-US" sz="2000" b="1" strike="noStrike" spc="-1" dirty="0">
                <a:solidFill>
                  <a:srgbClr val="C00000"/>
                </a:solidFill>
                <a:latin typeface="Poppins Light"/>
                <a:ea typeface="Poppins Light"/>
              </a:rPr>
              <a:t>-spectrogram</a:t>
            </a:r>
            <a:r>
              <a:rPr lang="en-US" sz="2000" b="1" strike="noStrike" spc="-1" dirty="0">
                <a:solidFill>
                  <a:srgbClr val="000000"/>
                </a:solidFill>
                <a:latin typeface="Poppins Light"/>
                <a:ea typeface="Poppins Light"/>
              </a:rPr>
              <a:t>. </a:t>
            </a:r>
            <a:endParaRPr lang="en-US" sz="2000" b="0" strike="noStrike" spc="-1" dirty="0">
              <a:solidFill>
                <a:srgbClr val="000000"/>
              </a:solidFill>
              <a:latin typeface="Arial"/>
            </a:endParaRPr>
          </a:p>
          <a:p>
            <a:pPr marL="343080" indent="-342720">
              <a:lnSpc>
                <a:spcPct val="100000"/>
              </a:lnSpc>
              <a:spcBef>
                <a:spcPts val="799"/>
              </a:spcBef>
              <a:buClr>
                <a:srgbClr val="C00000"/>
              </a:buClr>
              <a:buFont typeface="Arial"/>
              <a:buAutoNum type="arabicPeriod" startAt="5"/>
            </a:pPr>
            <a:r>
              <a:rPr lang="en-US" sz="2000" b="1" strike="noStrike" spc="-1" dirty="0">
                <a:solidFill>
                  <a:srgbClr val="000000"/>
                </a:solidFill>
                <a:latin typeface="Poppins Light"/>
                <a:ea typeface="Poppins Light"/>
              </a:rPr>
              <a:t>Then we used these data as inputs for the models we use and built.</a:t>
            </a:r>
            <a:endParaRPr lang="en-US" sz="2000" b="0" strike="noStrike" spc="-1" dirty="0">
              <a:solidFill>
                <a:srgbClr val="000000"/>
              </a:solidFill>
              <a:latin typeface="Arial"/>
            </a:endParaRPr>
          </a:p>
          <a:p>
            <a:pPr marL="343080" indent="-342720">
              <a:lnSpc>
                <a:spcPct val="100000"/>
              </a:lnSpc>
              <a:spcBef>
                <a:spcPts val="799"/>
              </a:spcBef>
              <a:buClr>
                <a:srgbClr val="C00000"/>
              </a:buClr>
              <a:buFont typeface="Arial"/>
              <a:buAutoNum type="arabicPeriod" startAt="5"/>
            </a:pPr>
            <a:r>
              <a:rPr lang="en-US" sz="2000" b="1" strike="noStrike" spc="-1" dirty="0">
                <a:solidFill>
                  <a:srgbClr val="000000"/>
                </a:solidFill>
                <a:latin typeface="Poppins Light"/>
                <a:ea typeface="Poppins Light"/>
              </a:rPr>
              <a:t>Then trained the model with different epochs and batch size and learning rate.</a:t>
            </a:r>
            <a:endParaRPr lang="en-US" sz="20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6" name="TextShape 4"/>
          <p:cNvSpPr txBox="1"/>
          <p:nvPr/>
        </p:nvSpPr>
        <p:spPr>
          <a:xfrm>
            <a:off x="11407680" y="6102000"/>
            <a:ext cx="580320" cy="580320"/>
          </a:xfrm>
          <a:prstGeom prst="rect">
            <a:avLst/>
          </a:prstGeom>
          <a:noFill/>
          <a:ln>
            <a:noFill/>
          </a:ln>
        </p:spPr>
        <p:txBody>
          <a:bodyPr lIns="122040" tIns="122040" rIns="122040" bIns="122040" anchor="ctr">
            <a:noAutofit/>
          </a:bodyPr>
          <a:lstStyle/>
          <a:p>
            <a:pPr algn="ctr">
              <a:lnSpc>
                <a:spcPct val="100000"/>
              </a:lnSpc>
            </a:pPr>
            <a:fld id="{64DAE63A-83C6-41BA-A3CD-0DCF15BD1B11}" type="slidenum">
              <a:rPr lang="en" sz="1340" b="1" strike="noStrike" spc="-1">
                <a:solidFill>
                  <a:srgbClr val="FFFFFF"/>
                </a:solidFill>
                <a:latin typeface="Poppins"/>
                <a:ea typeface="Poppins"/>
              </a:rPr>
              <a:t>7</a:t>
            </a:fld>
            <a:endParaRPr lang="en-US" sz="1340" b="0" strike="noStrike" spc="-1">
              <a:latin typeface="Times New Roman"/>
            </a:endParaRPr>
          </a:p>
        </p:txBody>
      </p:sp>
      <p:sp>
        <p:nvSpPr>
          <p:cNvPr id="487" name="CustomShape 5"/>
          <p:cNvSpPr/>
          <p:nvPr/>
        </p:nvSpPr>
        <p:spPr>
          <a:xfrm>
            <a:off x="8496360" y="1405800"/>
            <a:ext cx="4045680" cy="4045680"/>
          </a:xfrm>
          <a:prstGeom prst="ellipse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488" name="Group 6"/>
          <p:cNvGrpSpPr/>
          <p:nvPr/>
        </p:nvGrpSpPr>
        <p:grpSpPr>
          <a:xfrm>
            <a:off x="8540640" y="4902120"/>
            <a:ext cx="579600" cy="430920"/>
            <a:chOff x="8540640" y="4902120"/>
            <a:chExt cx="579600" cy="430920"/>
          </a:xfrm>
        </p:grpSpPr>
        <p:sp>
          <p:nvSpPr>
            <p:cNvPr id="489" name="CustomShape 7"/>
            <p:cNvSpPr/>
            <p:nvPr/>
          </p:nvSpPr>
          <p:spPr>
            <a:xfrm>
              <a:off x="8540640" y="4902120"/>
              <a:ext cx="390600" cy="390600"/>
            </a:xfrm>
            <a:custGeom>
              <a:avLst/>
              <a:gdLst/>
              <a:ahLst/>
              <a:cxnLst/>
              <a:rect l="l" t="t" r="r" b="b"/>
              <a:pathLst>
                <a:path w="13956" h="13956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w="12240" cap="rnd">
              <a:solidFill>
                <a:srgbClr val="FFFF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90" name="CustomShape 8"/>
            <p:cNvSpPr/>
            <p:nvPr/>
          </p:nvSpPr>
          <p:spPr>
            <a:xfrm>
              <a:off x="8898120" y="5110920"/>
              <a:ext cx="222120" cy="222120"/>
            </a:xfrm>
            <a:custGeom>
              <a:avLst/>
              <a:gdLst/>
              <a:ahLst/>
              <a:cxnLst/>
              <a:rect l="l" t="t" r="r" b="b"/>
              <a:pathLst>
                <a:path w="7941" h="7941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w="12240" cap="rnd">
              <a:solidFill>
                <a:srgbClr val="FFFF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" name="Picture 490"/>
          <p:cNvPicPr/>
          <p:nvPr/>
        </p:nvPicPr>
        <p:blipFill>
          <a:blip r:embed="rId2"/>
          <a:stretch/>
        </p:blipFill>
        <p:spPr>
          <a:xfrm>
            <a:off x="6762541" y="1582819"/>
            <a:ext cx="4545360" cy="3313800"/>
          </a:xfrm>
          <a:prstGeom prst="rect">
            <a:avLst/>
          </a:prstGeom>
          <a:ln>
            <a:noFill/>
          </a:ln>
        </p:spPr>
      </p:pic>
      <p:pic>
        <p:nvPicPr>
          <p:cNvPr id="492" name="Picture 491"/>
          <p:cNvPicPr/>
          <p:nvPr/>
        </p:nvPicPr>
        <p:blipFill>
          <a:blip r:embed="rId3"/>
          <a:stretch/>
        </p:blipFill>
        <p:spPr>
          <a:xfrm>
            <a:off x="520281" y="1740420"/>
            <a:ext cx="5028120" cy="33771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TextShape 1"/>
          <p:cNvSpPr txBox="1"/>
          <p:nvPr/>
        </p:nvSpPr>
        <p:spPr>
          <a:xfrm>
            <a:off x="950040" y="1922760"/>
            <a:ext cx="3571920" cy="2755440"/>
          </a:xfrm>
          <a:prstGeom prst="rect">
            <a:avLst/>
          </a:prstGeom>
          <a:noFill/>
          <a:ln>
            <a:noFill/>
          </a:ln>
        </p:spPr>
        <p:txBody>
          <a:bodyPr lIns="122040" tIns="122040" rIns="122040" bIns="122040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" sz="3200" b="0" i="1" strike="noStrike" spc="-1">
                <a:solidFill>
                  <a:srgbClr val="000000"/>
                </a:solidFill>
                <a:latin typeface="Palatino Linotype"/>
                <a:ea typeface="Playfair Display"/>
              </a:rPr>
              <a:t>The flowchart show the steps to make the CNN models:</a:t>
            </a: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94" name="Picture 12"/>
          <p:cNvPicPr/>
          <p:nvPr/>
        </p:nvPicPr>
        <p:blipFill>
          <a:blip r:embed="rId2"/>
          <a:stretch/>
        </p:blipFill>
        <p:spPr>
          <a:xfrm>
            <a:off x="7394760" y="0"/>
            <a:ext cx="4632120" cy="6856560"/>
          </a:xfrm>
          <a:prstGeom prst="rect">
            <a:avLst/>
          </a:prstGeom>
          <a:ln>
            <a:noFill/>
          </a:ln>
        </p:spPr>
      </p:pic>
      <p:sp>
        <p:nvSpPr>
          <p:cNvPr id="495" name="Line 2"/>
          <p:cNvSpPr/>
          <p:nvPr/>
        </p:nvSpPr>
        <p:spPr>
          <a:xfrm>
            <a:off x="765360" y="1672560"/>
            <a:ext cx="4026240" cy="0"/>
          </a:xfrm>
          <a:prstGeom prst="line">
            <a:avLst/>
          </a:prstGeom>
          <a:ln>
            <a:solidFill>
              <a:srgbClr val="BC253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96" name="Line 3"/>
          <p:cNvSpPr/>
          <p:nvPr/>
        </p:nvSpPr>
        <p:spPr>
          <a:xfrm>
            <a:off x="765360" y="3775680"/>
            <a:ext cx="4026240" cy="0"/>
          </a:xfrm>
          <a:prstGeom prst="line">
            <a:avLst/>
          </a:prstGeom>
          <a:ln>
            <a:solidFill>
              <a:srgbClr val="BC253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grpSp>
        <p:nvGrpSpPr>
          <p:cNvPr id="497" name="Group 4"/>
          <p:cNvGrpSpPr/>
          <p:nvPr/>
        </p:nvGrpSpPr>
        <p:grpSpPr>
          <a:xfrm>
            <a:off x="5844240" y="86760"/>
            <a:ext cx="502560" cy="424800"/>
            <a:chOff x="5844240" y="86760"/>
            <a:chExt cx="502560" cy="424800"/>
          </a:xfrm>
        </p:grpSpPr>
        <p:sp>
          <p:nvSpPr>
            <p:cNvPr id="498" name="CustomShape 5"/>
            <p:cNvSpPr/>
            <p:nvPr/>
          </p:nvSpPr>
          <p:spPr>
            <a:xfrm>
              <a:off x="6015960" y="87480"/>
              <a:ext cx="158760" cy="424080"/>
            </a:xfrm>
            <a:custGeom>
              <a:avLst/>
              <a:gdLst/>
              <a:ahLst/>
              <a:cxnLst/>
              <a:rect l="l" t="t" r="r" b="b"/>
              <a:pathLst>
                <a:path w="6180" h="16487">
                  <a:moveTo>
                    <a:pt x="709" y="5496"/>
                  </a:moveTo>
                  <a:lnTo>
                    <a:pt x="806" y="5520"/>
                  </a:lnTo>
                  <a:lnTo>
                    <a:pt x="1050" y="5667"/>
                  </a:lnTo>
                  <a:lnTo>
                    <a:pt x="1270" y="5813"/>
                  </a:lnTo>
                  <a:lnTo>
                    <a:pt x="1344" y="5886"/>
                  </a:lnTo>
                  <a:lnTo>
                    <a:pt x="1368" y="5984"/>
                  </a:lnTo>
                  <a:lnTo>
                    <a:pt x="1344" y="6082"/>
                  </a:lnTo>
                  <a:lnTo>
                    <a:pt x="1319" y="6155"/>
                  </a:lnTo>
                  <a:lnTo>
                    <a:pt x="1221" y="6228"/>
                  </a:lnTo>
                  <a:lnTo>
                    <a:pt x="1124" y="6253"/>
                  </a:lnTo>
                  <a:lnTo>
                    <a:pt x="1050" y="6228"/>
                  </a:lnTo>
                  <a:lnTo>
                    <a:pt x="977" y="6204"/>
                  </a:lnTo>
                  <a:lnTo>
                    <a:pt x="782" y="6082"/>
                  </a:lnTo>
                  <a:lnTo>
                    <a:pt x="586" y="5960"/>
                  </a:lnTo>
                  <a:lnTo>
                    <a:pt x="513" y="5911"/>
                  </a:lnTo>
                  <a:lnTo>
                    <a:pt x="464" y="5838"/>
                  </a:lnTo>
                  <a:lnTo>
                    <a:pt x="464" y="5740"/>
                  </a:lnTo>
                  <a:lnTo>
                    <a:pt x="489" y="5642"/>
                  </a:lnTo>
                  <a:lnTo>
                    <a:pt x="538" y="5569"/>
                  </a:lnTo>
                  <a:lnTo>
                    <a:pt x="611" y="5520"/>
                  </a:lnTo>
                  <a:lnTo>
                    <a:pt x="709" y="5496"/>
                  </a:lnTo>
                  <a:close/>
                  <a:moveTo>
                    <a:pt x="1685" y="6351"/>
                  </a:moveTo>
                  <a:lnTo>
                    <a:pt x="1783" y="6375"/>
                  </a:lnTo>
                  <a:lnTo>
                    <a:pt x="1856" y="6448"/>
                  </a:lnTo>
                  <a:lnTo>
                    <a:pt x="2003" y="6668"/>
                  </a:lnTo>
                  <a:lnTo>
                    <a:pt x="2125" y="6888"/>
                  </a:lnTo>
                  <a:lnTo>
                    <a:pt x="2150" y="6986"/>
                  </a:lnTo>
                  <a:lnTo>
                    <a:pt x="2150" y="7083"/>
                  </a:lnTo>
                  <a:lnTo>
                    <a:pt x="2101" y="7156"/>
                  </a:lnTo>
                  <a:lnTo>
                    <a:pt x="2027" y="7230"/>
                  </a:lnTo>
                  <a:lnTo>
                    <a:pt x="1979" y="7254"/>
                  </a:lnTo>
                  <a:lnTo>
                    <a:pt x="1856" y="7254"/>
                  </a:lnTo>
                  <a:lnTo>
                    <a:pt x="1783" y="7230"/>
                  </a:lnTo>
                  <a:lnTo>
                    <a:pt x="1734" y="7181"/>
                  </a:lnTo>
                  <a:lnTo>
                    <a:pt x="1685" y="7132"/>
                  </a:lnTo>
                  <a:lnTo>
                    <a:pt x="1441" y="6741"/>
                  </a:lnTo>
                  <a:lnTo>
                    <a:pt x="1417" y="6644"/>
                  </a:lnTo>
                  <a:lnTo>
                    <a:pt x="1417" y="6546"/>
                  </a:lnTo>
                  <a:lnTo>
                    <a:pt x="1441" y="6448"/>
                  </a:lnTo>
                  <a:lnTo>
                    <a:pt x="1515" y="6399"/>
                  </a:lnTo>
                  <a:lnTo>
                    <a:pt x="1612" y="6351"/>
                  </a:lnTo>
                  <a:close/>
                  <a:moveTo>
                    <a:pt x="2247" y="7498"/>
                  </a:moveTo>
                  <a:lnTo>
                    <a:pt x="2345" y="7523"/>
                  </a:lnTo>
                  <a:lnTo>
                    <a:pt x="2418" y="7572"/>
                  </a:lnTo>
                  <a:lnTo>
                    <a:pt x="2467" y="7645"/>
                  </a:lnTo>
                  <a:lnTo>
                    <a:pt x="2662" y="8109"/>
                  </a:lnTo>
                  <a:lnTo>
                    <a:pt x="2662" y="8207"/>
                  </a:lnTo>
                  <a:lnTo>
                    <a:pt x="2638" y="8304"/>
                  </a:lnTo>
                  <a:lnTo>
                    <a:pt x="2589" y="8378"/>
                  </a:lnTo>
                  <a:lnTo>
                    <a:pt x="2516" y="8426"/>
                  </a:lnTo>
                  <a:lnTo>
                    <a:pt x="2418" y="8451"/>
                  </a:lnTo>
                  <a:lnTo>
                    <a:pt x="2345" y="8426"/>
                  </a:lnTo>
                  <a:lnTo>
                    <a:pt x="2272" y="8402"/>
                  </a:lnTo>
                  <a:lnTo>
                    <a:pt x="2223" y="8353"/>
                  </a:lnTo>
                  <a:lnTo>
                    <a:pt x="2198" y="8280"/>
                  </a:lnTo>
                  <a:lnTo>
                    <a:pt x="2027" y="7840"/>
                  </a:lnTo>
                  <a:lnTo>
                    <a:pt x="2003" y="7743"/>
                  </a:lnTo>
                  <a:lnTo>
                    <a:pt x="2027" y="7645"/>
                  </a:lnTo>
                  <a:lnTo>
                    <a:pt x="2076" y="7572"/>
                  </a:lnTo>
                  <a:lnTo>
                    <a:pt x="2150" y="7523"/>
                  </a:lnTo>
                  <a:lnTo>
                    <a:pt x="2247" y="7498"/>
                  </a:lnTo>
                  <a:close/>
                  <a:moveTo>
                    <a:pt x="2711" y="8720"/>
                  </a:moveTo>
                  <a:lnTo>
                    <a:pt x="2785" y="8744"/>
                  </a:lnTo>
                  <a:lnTo>
                    <a:pt x="2858" y="8793"/>
                  </a:lnTo>
                  <a:lnTo>
                    <a:pt x="2907" y="8866"/>
                  </a:lnTo>
                  <a:lnTo>
                    <a:pt x="3078" y="9355"/>
                  </a:lnTo>
                  <a:lnTo>
                    <a:pt x="3102" y="9452"/>
                  </a:lnTo>
                  <a:lnTo>
                    <a:pt x="3078" y="9526"/>
                  </a:lnTo>
                  <a:lnTo>
                    <a:pt x="3004" y="9599"/>
                  </a:lnTo>
                  <a:lnTo>
                    <a:pt x="2931" y="9648"/>
                  </a:lnTo>
                  <a:lnTo>
                    <a:pt x="2858" y="9672"/>
                  </a:lnTo>
                  <a:lnTo>
                    <a:pt x="2785" y="9672"/>
                  </a:lnTo>
                  <a:lnTo>
                    <a:pt x="2711" y="9623"/>
                  </a:lnTo>
                  <a:lnTo>
                    <a:pt x="2662" y="9574"/>
                  </a:lnTo>
                  <a:lnTo>
                    <a:pt x="2614" y="9501"/>
                  </a:lnTo>
                  <a:lnTo>
                    <a:pt x="2467" y="9037"/>
                  </a:lnTo>
                  <a:lnTo>
                    <a:pt x="2443" y="8939"/>
                  </a:lnTo>
                  <a:lnTo>
                    <a:pt x="2467" y="8842"/>
                  </a:lnTo>
                  <a:lnTo>
                    <a:pt x="2516" y="8768"/>
                  </a:lnTo>
                  <a:lnTo>
                    <a:pt x="2614" y="8720"/>
                  </a:lnTo>
                  <a:close/>
                  <a:moveTo>
                    <a:pt x="3224" y="9941"/>
                  </a:moveTo>
                  <a:lnTo>
                    <a:pt x="3297" y="10014"/>
                  </a:lnTo>
                  <a:lnTo>
                    <a:pt x="3346" y="10087"/>
                  </a:lnTo>
                  <a:lnTo>
                    <a:pt x="3542" y="10527"/>
                  </a:lnTo>
                  <a:lnTo>
                    <a:pt x="3566" y="10625"/>
                  </a:lnTo>
                  <a:lnTo>
                    <a:pt x="3566" y="10722"/>
                  </a:lnTo>
                  <a:lnTo>
                    <a:pt x="3517" y="10796"/>
                  </a:lnTo>
                  <a:lnTo>
                    <a:pt x="3444" y="10844"/>
                  </a:lnTo>
                  <a:lnTo>
                    <a:pt x="3322" y="10869"/>
                  </a:lnTo>
                  <a:lnTo>
                    <a:pt x="3273" y="10869"/>
                  </a:lnTo>
                  <a:lnTo>
                    <a:pt x="3200" y="10844"/>
                  </a:lnTo>
                  <a:lnTo>
                    <a:pt x="3151" y="10796"/>
                  </a:lnTo>
                  <a:lnTo>
                    <a:pt x="3102" y="10747"/>
                  </a:lnTo>
                  <a:lnTo>
                    <a:pt x="2907" y="10258"/>
                  </a:lnTo>
                  <a:lnTo>
                    <a:pt x="2882" y="10161"/>
                  </a:lnTo>
                  <a:lnTo>
                    <a:pt x="2907" y="10087"/>
                  </a:lnTo>
                  <a:lnTo>
                    <a:pt x="2955" y="10014"/>
                  </a:lnTo>
                  <a:lnTo>
                    <a:pt x="3029" y="9941"/>
                  </a:lnTo>
                  <a:close/>
                  <a:moveTo>
                    <a:pt x="3761" y="11089"/>
                  </a:moveTo>
                  <a:lnTo>
                    <a:pt x="3835" y="11137"/>
                  </a:lnTo>
                  <a:lnTo>
                    <a:pt x="3908" y="11211"/>
                  </a:lnTo>
                  <a:lnTo>
                    <a:pt x="4177" y="11577"/>
                  </a:lnTo>
                  <a:lnTo>
                    <a:pt x="4225" y="11675"/>
                  </a:lnTo>
                  <a:lnTo>
                    <a:pt x="4250" y="11748"/>
                  </a:lnTo>
                  <a:lnTo>
                    <a:pt x="4201" y="11846"/>
                  </a:lnTo>
                  <a:lnTo>
                    <a:pt x="4152" y="11919"/>
                  </a:lnTo>
                  <a:lnTo>
                    <a:pt x="4079" y="11968"/>
                  </a:lnTo>
                  <a:lnTo>
                    <a:pt x="3884" y="11968"/>
                  </a:lnTo>
                  <a:lnTo>
                    <a:pt x="3810" y="11895"/>
                  </a:lnTo>
                  <a:lnTo>
                    <a:pt x="3664" y="11675"/>
                  </a:lnTo>
                  <a:lnTo>
                    <a:pt x="3493" y="11455"/>
                  </a:lnTo>
                  <a:lnTo>
                    <a:pt x="3468" y="11382"/>
                  </a:lnTo>
                  <a:lnTo>
                    <a:pt x="3468" y="11284"/>
                  </a:lnTo>
                  <a:lnTo>
                    <a:pt x="3517" y="11186"/>
                  </a:lnTo>
                  <a:lnTo>
                    <a:pt x="3566" y="11137"/>
                  </a:lnTo>
                  <a:lnTo>
                    <a:pt x="3664" y="11089"/>
                  </a:lnTo>
                  <a:close/>
                  <a:moveTo>
                    <a:pt x="4616" y="12041"/>
                  </a:moveTo>
                  <a:lnTo>
                    <a:pt x="4714" y="12090"/>
                  </a:lnTo>
                  <a:lnTo>
                    <a:pt x="4909" y="12212"/>
                  </a:lnTo>
                  <a:lnTo>
                    <a:pt x="5105" y="12334"/>
                  </a:lnTo>
                  <a:lnTo>
                    <a:pt x="5178" y="12383"/>
                  </a:lnTo>
                  <a:lnTo>
                    <a:pt x="5227" y="12481"/>
                  </a:lnTo>
                  <a:lnTo>
                    <a:pt x="5227" y="12554"/>
                  </a:lnTo>
                  <a:lnTo>
                    <a:pt x="5202" y="12652"/>
                  </a:lnTo>
                  <a:lnTo>
                    <a:pt x="5154" y="12725"/>
                  </a:lnTo>
                  <a:lnTo>
                    <a:pt x="5105" y="12749"/>
                  </a:lnTo>
                  <a:lnTo>
                    <a:pt x="5056" y="12774"/>
                  </a:lnTo>
                  <a:lnTo>
                    <a:pt x="4983" y="12798"/>
                  </a:lnTo>
                  <a:lnTo>
                    <a:pt x="4885" y="12774"/>
                  </a:lnTo>
                  <a:lnTo>
                    <a:pt x="4641" y="12627"/>
                  </a:lnTo>
                  <a:lnTo>
                    <a:pt x="4421" y="12481"/>
                  </a:lnTo>
                  <a:lnTo>
                    <a:pt x="4348" y="12407"/>
                  </a:lnTo>
                  <a:lnTo>
                    <a:pt x="4323" y="12310"/>
                  </a:lnTo>
                  <a:lnTo>
                    <a:pt x="4323" y="12236"/>
                  </a:lnTo>
                  <a:lnTo>
                    <a:pt x="4372" y="12139"/>
                  </a:lnTo>
                  <a:lnTo>
                    <a:pt x="4445" y="12066"/>
                  </a:lnTo>
                  <a:lnTo>
                    <a:pt x="4543" y="12041"/>
                  </a:lnTo>
                  <a:close/>
                  <a:moveTo>
                    <a:pt x="0" y="1"/>
                  </a:moveTo>
                  <a:lnTo>
                    <a:pt x="0" y="5325"/>
                  </a:lnTo>
                  <a:lnTo>
                    <a:pt x="74" y="5349"/>
                  </a:lnTo>
                  <a:lnTo>
                    <a:pt x="147" y="5422"/>
                  </a:lnTo>
                  <a:lnTo>
                    <a:pt x="171" y="5496"/>
                  </a:lnTo>
                  <a:lnTo>
                    <a:pt x="171" y="5569"/>
                  </a:lnTo>
                  <a:lnTo>
                    <a:pt x="171" y="5642"/>
                  </a:lnTo>
                  <a:lnTo>
                    <a:pt x="122" y="5716"/>
                  </a:lnTo>
                  <a:lnTo>
                    <a:pt x="74" y="5764"/>
                  </a:lnTo>
                  <a:lnTo>
                    <a:pt x="0" y="5789"/>
                  </a:lnTo>
                  <a:lnTo>
                    <a:pt x="0" y="13360"/>
                  </a:lnTo>
                  <a:lnTo>
                    <a:pt x="6179" y="16486"/>
                  </a:lnTo>
                  <a:lnTo>
                    <a:pt x="6179" y="13116"/>
                  </a:lnTo>
                  <a:lnTo>
                    <a:pt x="5935" y="13091"/>
                  </a:lnTo>
                  <a:lnTo>
                    <a:pt x="5691" y="13042"/>
                  </a:lnTo>
                  <a:lnTo>
                    <a:pt x="5593" y="12994"/>
                  </a:lnTo>
                  <a:lnTo>
                    <a:pt x="5520" y="12945"/>
                  </a:lnTo>
                  <a:lnTo>
                    <a:pt x="5495" y="12847"/>
                  </a:lnTo>
                  <a:lnTo>
                    <a:pt x="5495" y="12749"/>
                  </a:lnTo>
                  <a:lnTo>
                    <a:pt x="5520" y="12676"/>
                  </a:lnTo>
                  <a:lnTo>
                    <a:pt x="5593" y="12603"/>
                  </a:lnTo>
                  <a:lnTo>
                    <a:pt x="5691" y="12554"/>
                  </a:lnTo>
                  <a:lnTo>
                    <a:pt x="5789" y="12554"/>
                  </a:lnTo>
                  <a:lnTo>
                    <a:pt x="6179" y="12627"/>
                  </a:lnTo>
                  <a:lnTo>
                    <a:pt x="6179" y="312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99" name="CustomShape 6"/>
            <p:cNvSpPr/>
            <p:nvPr/>
          </p:nvSpPr>
          <p:spPr>
            <a:xfrm>
              <a:off x="5844240" y="86760"/>
              <a:ext cx="158040" cy="419040"/>
            </a:xfrm>
            <a:custGeom>
              <a:avLst/>
              <a:gdLst/>
              <a:ahLst/>
              <a:cxnLst/>
              <a:rect l="l" t="t" r="r" b="b"/>
              <a:pathLst>
                <a:path w="6156" h="16291">
                  <a:moveTo>
                    <a:pt x="5349" y="5495"/>
                  </a:moveTo>
                  <a:lnTo>
                    <a:pt x="5447" y="5520"/>
                  </a:lnTo>
                  <a:lnTo>
                    <a:pt x="5520" y="5569"/>
                  </a:lnTo>
                  <a:lnTo>
                    <a:pt x="5569" y="5666"/>
                  </a:lnTo>
                  <a:lnTo>
                    <a:pt x="5569" y="5764"/>
                  </a:lnTo>
                  <a:lnTo>
                    <a:pt x="5545" y="5837"/>
                  </a:lnTo>
                  <a:lnTo>
                    <a:pt x="5496" y="5935"/>
                  </a:lnTo>
                  <a:lnTo>
                    <a:pt x="5423" y="5984"/>
                  </a:lnTo>
                  <a:lnTo>
                    <a:pt x="5203" y="6057"/>
                  </a:lnTo>
                  <a:lnTo>
                    <a:pt x="5008" y="6155"/>
                  </a:lnTo>
                  <a:lnTo>
                    <a:pt x="4934" y="6179"/>
                  </a:lnTo>
                  <a:lnTo>
                    <a:pt x="4812" y="6179"/>
                  </a:lnTo>
                  <a:lnTo>
                    <a:pt x="4763" y="6155"/>
                  </a:lnTo>
                  <a:lnTo>
                    <a:pt x="4714" y="6106"/>
                  </a:lnTo>
                  <a:lnTo>
                    <a:pt x="4666" y="6057"/>
                  </a:lnTo>
                  <a:lnTo>
                    <a:pt x="4641" y="5959"/>
                  </a:lnTo>
                  <a:lnTo>
                    <a:pt x="4641" y="5862"/>
                  </a:lnTo>
                  <a:lnTo>
                    <a:pt x="4690" y="5788"/>
                  </a:lnTo>
                  <a:lnTo>
                    <a:pt x="4763" y="5740"/>
                  </a:lnTo>
                  <a:lnTo>
                    <a:pt x="5008" y="5617"/>
                  </a:lnTo>
                  <a:lnTo>
                    <a:pt x="5252" y="5520"/>
                  </a:lnTo>
                  <a:lnTo>
                    <a:pt x="5349" y="5495"/>
                  </a:lnTo>
                  <a:close/>
                  <a:moveTo>
                    <a:pt x="4250" y="6155"/>
                  </a:moveTo>
                  <a:lnTo>
                    <a:pt x="4348" y="6179"/>
                  </a:lnTo>
                  <a:lnTo>
                    <a:pt x="4421" y="6252"/>
                  </a:lnTo>
                  <a:lnTo>
                    <a:pt x="4470" y="6326"/>
                  </a:lnTo>
                  <a:lnTo>
                    <a:pt x="4470" y="6423"/>
                  </a:lnTo>
                  <a:lnTo>
                    <a:pt x="4446" y="6497"/>
                  </a:lnTo>
                  <a:lnTo>
                    <a:pt x="4397" y="6594"/>
                  </a:lnTo>
                  <a:lnTo>
                    <a:pt x="4226" y="6741"/>
                  </a:lnTo>
                  <a:lnTo>
                    <a:pt x="4079" y="6912"/>
                  </a:lnTo>
                  <a:lnTo>
                    <a:pt x="3982" y="6985"/>
                  </a:lnTo>
                  <a:lnTo>
                    <a:pt x="3884" y="7010"/>
                  </a:lnTo>
                  <a:lnTo>
                    <a:pt x="3811" y="6985"/>
                  </a:lnTo>
                  <a:lnTo>
                    <a:pt x="3738" y="6936"/>
                  </a:lnTo>
                  <a:lnTo>
                    <a:pt x="3664" y="6863"/>
                  </a:lnTo>
                  <a:lnTo>
                    <a:pt x="3640" y="6790"/>
                  </a:lnTo>
                  <a:lnTo>
                    <a:pt x="3664" y="6692"/>
                  </a:lnTo>
                  <a:lnTo>
                    <a:pt x="3713" y="6594"/>
                  </a:lnTo>
                  <a:lnTo>
                    <a:pt x="3884" y="6399"/>
                  </a:lnTo>
                  <a:lnTo>
                    <a:pt x="4079" y="6228"/>
                  </a:lnTo>
                  <a:lnTo>
                    <a:pt x="4153" y="6179"/>
                  </a:lnTo>
                  <a:lnTo>
                    <a:pt x="4250" y="6155"/>
                  </a:lnTo>
                  <a:close/>
                  <a:moveTo>
                    <a:pt x="3469" y="7156"/>
                  </a:moveTo>
                  <a:lnTo>
                    <a:pt x="3542" y="7205"/>
                  </a:lnTo>
                  <a:lnTo>
                    <a:pt x="3615" y="7254"/>
                  </a:lnTo>
                  <a:lnTo>
                    <a:pt x="3664" y="7351"/>
                  </a:lnTo>
                  <a:lnTo>
                    <a:pt x="3664" y="7449"/>
                  </a:lnTo>
                  <a:lnTo>
                    <a:pt x="3640" y="7547"/>
                  </a:lnTo>
                  <a:lnTo>
                    <a:pt x="3396" y="7962"/>
                  </a:lnTo>
                  <a:lnTo>
                    <a:pt x="3371" y="8011"/>
                  </a:lnTo>
                  <a:lnTo>
                    <a:pt x="3298" y="8060"/>
                  </a:lnTo>
                  <a:lnTo>
                    <a:pt x="3249" y="8084"/>
                  </a:lnTo>
                  <a:lnTo>
                    <a:pt x="3176" y="8084"/>
                  </a:lnTo>
                  <a:lnTo>
                    <a:pt x="3078" y="8060"/>
                  </a:lnTo>
                  <a:lnTo>
                    <a:pt x="3005" y="8011"/>
                  </a:lnTo>
                  <a:lnTo>
                    <a:pt x="2956" y="7913"/>
                  </a:lnTo>
                  <a:lnTo>
                    <a:pt x="2932" y="7840"/>
                  </a:lnTo>
                  <a:lnTo>
                    <a:pt x="2956" y="7742"/>
                  </a:lnTo>
                  <a:lnTo>
                    <a:pt x="3225" y="7278"/>
                  </a:lnTo>
                  <a:lnTo>
                    <a:pt x="3273" y="7205"/>
                  </a:lnTo>
                  <a:lnTo>
                    <a:pt x="3371" y="7180"/>
                  </a:lnTo>
                  <a:lnTo>
                    <a:pt x="3469" y="7156"/>
                  </a:lnTo>
                  <a:close/>
                  <a:moveTo>
                    <a:pt x="2858" y="8328"/>
                  </a:moveTo>
                  <a:lnTo>
                    <a:pt x="2956" y="8353"/>
                  </a:lnTo>
                  <a:lnTo>
                    <a:pt x="3029" y="8402"/>
                  </a:lnTo>
                  <a:lnTo>
                    <a:pt x="3078" y="8475"/>
                  </a:lnTo>
                  <a:lnTo>
                    <a:pt x="3103" y="8573"/>
                  </a:lnTo>
                  <a:lnTo>
                    <a:pt x="3103" y="8670"/>
                  </a:lnTo>
                  <a:lnTo>
                    <a:pt x="2932" y="9110"/>
                  </a:lnTo>
                  <a:lnTo>
                    <a:pt x="2907" y="9183"/>
                  </a:lnTo>
                  <a:lnTo>
                    <a:pt x="2858" y="9232"/>
                  </a:lnTo>
                  <a:lnTo>
                    <a:pt x="2785" y="9281"/>
                  </a:lnTo>
                  <a:lnTo>
                    <a:pt x="2638" y="9281"/>
                  </a:lnTo>
                  <a:lnTo>
                    <a:pt x="2541" y="9232"/>
                  </a:lnTo>
                  <a:lnTo>
                    <a:pt x="2492" y="9159"/>
                  </a:lnTo>
                  <a:lnTo>
                    <a:pt x="2468" y="9061"/>
                  </a:lnTo>
                  <a:lnTo>
                    <a:pt x="2468" y="8963"/>
                  </a:lnTo>
                  <a:lnTo>
                    <a:pt x="2638" y="8499"/>
                  </a:lnTo>
                  <a:lnTo>
                    <a:pt x="2687" y="8402"/>
                  </a:lnTo>
                  <a:lnTo>
                    <a:pt x="2761" y="8353"/>
                  </a:lnTo>
                  <a:lnTo>
                    <a:pt x="2858" y="8328"/>
                  </a:lnTo>
                  <a:close/>
                  <a:moveTo>
                    <a:pt x="2541" y="9574"/>
                  </a:moveTo>
                  <a:lnTo>
                    <a:pt x="2638" y="9623"/>
                  </a:lnTo>
                  <a:lnTo>
                    <a:pt x="2712" y="9696"/>
                  </a:lnTo>
                  <a:lnTo>
                    <a:pt x="2736" y="9769"/>
                  </a:lnTo>
                  <a:lnTo>
                    <a:pt x="2736" y="9867"/>
                  </a:lnTo>
                  <a:lnTo>
                    <a:pt x="2638" y="10355"/>
                  </a:lnTo>
                  <a:lnTo>
                    <a:pt x="2590" y="10429"/>
                  </a:lnTo>
                  <a:lnTo>
                    <a:pt x="2541" y="10502"/>
                  </a:lnTo>
                  <a:lnTo>
                    <a:pt x="2468" y="10526"/>
                  </a:lnTo>
                  <a:lnTo>
                    <a:pt x="2394" y="10551"/>
                  </a:lnTo>
                  <a:lnTo>
                    <a:pt x="2345" y="10551"/>
                  </a:lnTo>
                  <a:lnTo>
                    <a:pt x="2248" y="10502"/>
                  </a:lnTo>
                  <a:lnTo>
                    <a:pt x="2199" y="10429"/>
                  </a:lnTo>
                  <a:lnTo>
                    <a:pt x="2150" y="10355"/>
                  </a:lnTo>
                  <a:lnTo>
                    <a:pt x="2150" y="10258"/>
                  </a:lnTo>
                  <a:lnTo>
                    <a:pt x="2248" y="9769"/>
                  </a:lnTo>
                  <a:lnTo>
                    <a:pt x="2297" y="9672"/>
                  </a:lnTo>
                  <a:lnTo>
                    <a:pt x="2370" y="9598"/>
                  </a:lnTo>
                  <a:lnTo>
                    <a:pt x="2443" y="9574"/>
                  </a:lnTo>
                  <a:close/>
                  <a:moveTo>
                    <a:pt x="2297" y="10844"/>
                  </a:moveTo>
                  <a:lnTo>
                    <a:pt x="2394" y="10868"/>
                  </a:lnTo>
                  <a:lnTo>
                    <a:pt x="2468" y="10942"/>
                  </a:lnTo>
                  <a:lnTo>
                    <a:pt x="2516" y="11015"/>
                  </a:lnTo>
                  <a:lnTo>
                    <a:pt x="2516" y="11113"/>
                  </a:lnTo>
                  <a:lnTo>
                    <a:pt x="2492" y="11357"/>
                  </a:lnTo>
                  <a:lnTo>
                    <a:pt x="2468" y="11430"/>
                  </a:lnTo>
                  <a:lnTo>
                    <a:pt x="2419" y="11503"/>
                  </a:lnTo>
                  <a:lnTo>
                    <a:pt x="2345" y="11552"/>
                  </a:lnTo>
                  <a:lnTo>
                    <a:pt x="2248" y="11577"/>
                  </a:lnTo>
                  <a:lnTo>
                    <a:pt x="2223" y="11577"/>
                  </a:lnTo>
                  <a:lnTo>
                    <a:pt x="2126" y="11552"/>
                  </a:lnTo>
                  <a:lnTo>
                    <a:pt x="2052" y="11503"/>
                  </a:lnTo>
                  <a:lnTo>
                    <a:pt x="2028" y="11406"/>
                  </a:lnTo>
                  <a:lnTo>
                    <a:pt x="2003" y="11308"/>
                  </a:lnTo>
                  <a:lnTo>
                    <a:pt x="2028" y="11064"/>
                  </a:lnTo>
                  <a:lnTo>
                    <a:pt x="2052" y="10966"/>
                  </a:lnTo>
                  <a:lnTo>
                    <a:pt x="2126" y="10893"/>
                  </a:lnTo>
                  <a:lnTo>
                    <a:pt x="2199" y="10844"/>
                  </a:lnTo>
                  <a:close/>
                  <a:moveTo>
                    <a:pt x="6155" y="0"/>
                  </a:moveTo>
                  <a:lnTo>
                    <a:pt x="538" y="2858"/>
                  </a:lnTo>
                  <a:lnTo>
                    <a:pt x="416" y="2906"/>
                  </a:lnTo>
                  <a:lnTo>
                    <a:pt x="318" y="3004"/>
                  </a:lnTo>
                  <a:lnTo>
                    <a:pt x="221" y="3102"/>
                  </a:lnTo>
                  <a:lnTo>
                    <a:pt x="147" y="3224"/>
                  </a:lnTo>
                  <a:lnTo>
                    <a:pt x="74" y="3322"/>
                  </a:lnTo>
                  <a:lnTo>
                    <a:pt x="25" y="3444"/>
                  </a:lnTo>
                  <a:lnTo>
                    <a:pt x="1" y="3566"/>
                  </a:lnTo>
                  <a:lnTo>
                    <a:pt x="1" y="3688"/>
                  </a:lnTo>
                  <a:lnTo>
                    <a:pt x="1" y="15924"/>
                  </a:lnTo>
                  <a:lnTo>
                    <a:pt x="1" y="16046"/>
                  </a:lnTo>
                  <a:lnTo>
                    <a:pt x="50" y="16119"/>
                  </a:lnTo>
                  <a:lnTo>
                    <a:pt x="98" y="16193"/>
                  </a:lnTo>
                  <a:lnTo>
                    <a:pt x="172" y="16241"/>
                  </a:lnTo>
                  <a:lnTo>
                    <a:pt x="245" y="16266"/>
                  </a:lnTo>
                  <a:lnTo>
                    <a:pt x="343" y="16290"/>
                  </a:lnTo>
                  <a:lnTo>
                    <a:pt x="465" y="16266"/>
                  </a:lnTo>
                  <a:lnTo>
                    <a:pt x="563" y="16217"/>
                  </a:lnTo>
                  <a:lnTo>
                    <a:pt x="6155" y="13360"/>
                  </a:lnTo>
                  <a:lnTo>
                    <a:pt x="6155" y="5813"/>
                  </a:lnTo>
                  <a:lnTo>
                    <a:pt x="6009" y="5813"/>
                  </a:lnTo>
                  <a:lnTo>
                    <a:pt x="5936" y="5764"/>
                  </a:lnTo>
                  <a:lnTo>
                    <a:pt x="5887" y="5691"/>
                  </a:lnTo>
                  <a:lnTo>
                    <a:pt x="5862" y="5593"/>
                  </a:lnTo>
                  <a:lnTo>
                    <a:pt x="5887" y="5495"/>
                  </a:lnTo>
                  <a:lnTo>
                    <a:pt x="5936" y="5422"/>
                  </a:lnTo>
                  <a:lnTo>
                    <a:pt x="6009" y="5373"/>
                  </a:lnTo>
                  <a:lnTo>
                    <a:pt x="6082" y="5349"/>
                  </a:lnTo>
                  <a:lnTo>
                    <a:pt x="6155" y="5324"/>
                  </a:lnTo>
                  <a:lnTo>
                    <a:pt x="6155" y="0"/>
                  </a:ln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00" name="CustomShape 7"/>
            <p:cNvSpPr/>
            <p:nvPr/>
          </p:nvSpPr>
          <p:spPr>
            <a:xfrm>
              <a:off x="6188760" y="92520"/>
              <a:ext cx="158040" cy="418320"/>
            </a:xfrm>
            <a:custGeom>
              <a:avLst/>
              <a:gdLst/>
              <a:ahLst/>
              <a:cxnLst/>
              <a:rect l="l" t="t" r="r" b="b"/>
              <a:pathLst>
                <a:path w="6156" h="16267">
                  <a:moveTo>
                    <a:pt x="3713" y="4348"/>
                  </a:moveTo>
                  <a:lnTo>
                    <a:pt x="3737" y="4373"/>
                  </a:lnTo>
                  <a:lnTo>
                    <a:pt x="3786" y="4397"/>
                  </a:lnTo>
                  <a:lnTo>
                    <a:pt x="3811" y="4421"/>
                  </a:lnTo>
                  <a:lnTo>
                    <a:pt x="3835" y="4544"/>
                  </a:lnTo>
                  <a:lnTo>
                    <a:pt x="3811" y="4666"/>
                  </a:lnTo>
                  <a:lnTo>
                    <a:pt x="3737" y="4812"/>
                  </a:lnTo>
                  <a:lnTo>
                    <a:pt x="3224" y="5716"/>
                  </a:lnTo>
                  <a:lnTo>
                    <a:pt x="3762" y="6009"/>
                  </a:lnTo>
                  <a:lnTo>
                    <a:pt x="3786" y="6033"/>
                  </a:lnTo>
                  <a:lnTo>
                    <a:pt x="3811" y="6082"/>
                  </a:lnTo>
                  <a:lnTo>
                    <a:pt x="3835" y="6180"/>
                  </a:lnTo>
                  <a:lnTo>
                    <a:pt x="3811" y="6326"/>
                  </a:lnTo>
                  <a:lnTo>
                    <a:pt x="3762" y="6473"/>
                  </a:lnTo>
                  <a:lnTo>
                    <a:pt x="3664" y="6595"/>
                  </a:lnTo>
                  <a:lnTo>
                    <a:pt x="3566" y="6668"/>
                  </a:lnTo>
                  <a:lnTo>
                    <a:pt x="3444" y="6717"/>
                  </a:lnTo>
                  <a:lnTo>
                    <a:pt x="3395" y="6717"/>
                  </a:lnTo>
                  <a:lnTo>
                    <a:pt x="3371" y="6693"/>
                  </a:lnTo>
                  <a:lnTo>
                    <a:pt x="2834" y="6400"/>
                  </a:lnTo>
                  <a:lnTo>
                    <a:pt x="2321" y="7303"/>
                  </a:lnTo>
                  <a:lnTo>
                    <a:pt x="2223" y="7426"/>
                  </a:lnTo>
                  <a:lnTo>
                    <a:pt x="2125" y="7499"/>
                  </a:lnTo>
                  <a:lnTo>
                    <a:pt x="2003" y="7548"/>
                  </a:lnTo>
                  <a:lnTo>
                    <a:pt x="1954" y="7548"/>
                  </a:lnTo>
                  <a:lnTo>
                    <a:pt x="1930" y="7523"/>
                  </a:lnTo>
                  <a:lnTo>
                    <a:pt x="1881" y="7499"/>
                  </a:lnTo>
                  <a:lnTo>
                    <a:pt x="1857" y="7450"/>
                  </a:lnTo>
                  <a:lnTo>
                    <a:pt x="1832" y="7352"/>
                  </a:lnTo>
                  <a:lnTo>
                    <a:pt x="1857" y="7206"/>
                  </a:lnTo>
                  <a:lnTo>
                    <a:pt x="1930" y="7059"/>
                  </a:lnTo>
                  <a:lnTo>
                    <a:pt x="2443" y="6156"/>
                  </a:lnTo>
                  <a:lnTo>
                    <a:pt x="1906" y="5862"/>
                  </a:lnTo>
                  <a:lnTo>
                    <a:pt x="1881" y="5838"/>
                  </a:lnTo>
                  <a:lnTo>
                    <a:pt x="1857" y="5789"/>
                  </a:lnTo>
                  <a:lnTo>
                    <a:pt x="1832" y="5691"/>
                  </a:lnTo>
                  <a:lnTo>
                    <a:pt x="1857" y="5569"/>
                  </a:lnTo>
                  <a:lnTo>
                    <a:pt x="1906" y="5423"/>
                  </a:lnTo>
                  <a:lnTo>
                    <a:pt x="2003" y="5301"/>
                  </a:lnTo>
                  <a:lnTo>
                    <a:pt x="2101" y="5203"/>
                  </a:lnTo>
                  <a:lnTo>
                    <a:pt x="2223" y="5179"/>
                  </a:lnTo>
                  <a:lnTo>
                    <a:pt x="2272" y="5179"/>
                  </a:lnTo>
                  <a:lnTo>
                    <a:pt x="2296" y="5203"/>
                  </a:lnTo>
                  <a:lnTo>
                    <a:pt x="2834" y="5496"/>
                  </a:lnTo>
                  <a:lnTo>
                    <a:pt x="3347" y="4592"/>
                  </a:lnTo>
                  <a:lnTo>
                    <a:pt x="3444" y="4470"/>
                  </a:lnTo>
                  <a:lnTo>
                    <a:pt x="3542" y="4373"/>
                  </a:lnTo>
                  <a:lnTo>
                    <a:pt x="3664" y="4348"/>
                  </a:lnTo>
                  <a:close/>
                  <a:moveTo>
                    <a:pt x="3176" y="7303"/>
                  </a:moveTo>
                  <a:lnTo>
                    <a:pt x="3249" y="7328"/>
                  </a:lnTo>
                  <a:lnTo>
                    <a:pt x="3322" y="7401"/>
                  </a:lnTo>
                  <a:lnTo>
                    <a:pt x="3371" y="7474"/>
                  </a:lnTo>
                  <a:lnTo>
                    <a:pt x="3420" y="7743"/>
                  </a:lnTo>
                  <a:lnTo>
                    <a:pt x="3420" y="7841"/>
                  </a:lnTo>
                  <a:lnTo>
                    <a:pt x="3371" y="7914"/>
                  </a:lnTo>
                  <a:lnTo>
                    <a:pt x="3298" y="7987"/>
                  </a:lnTo>
                  <a:lnTo>
                    <a:pt x="3224" y="8012"/>
                  </a:lnTo>
                  <a:lnTo>
                    <a:pt x="3102" y="8012"/>
                  </a:lnTo>
                  <a:lnTo>
                    <a:pt x="3029" y="7963"/>
                  </a:lnTo>
                  <a:lnTo>
                    <a:pt x="2956" y="7914"/>
                  </a:lnTo>
                  <a:lnTo>
                    <a:pt x="2931" y="7816"/>
                  </a:lnTo>
                  <a:lnTo>
                    <a:pt x="2883" y="7596"/>
                  </a:lnTo>
                  <a:lnTo>
                    <a:pt x="2883" y="7499"/>
                  </a:lnTo>
                  <a:lnTo>
                    <a:pt x="2907" y="7426"/>
                  </a:lnTo>
                  <a:lnTo>
                    <a:pt x="2980" y="7352"/>
                  </a:lnTo>
                  <a:lnTo>
                    <a:pt x="3078" y="7303"/>
                  </a:lnTo>
                  <a:close/>
                  <a:moveTo>
                    <a:pt x="3249" y="8354"/>
                  </a:moveTo>
                  <a:lnTo>
                    <a:pt x="3347" y="8378"/>
                  </a:lnTo>
                  <a:lnTo>
                    <a:pt x="3444" y="8427"/>
                  </a:lnTo>
                  <a:lnTo>
                    <a:pt x="3493" y="8500"/>
                  </a:lnTo>
                  <a:lnTo>
                    <a:pt x="3518" y="8598"/>
                  </a:lnTo>
                  <a:lnTo>
                    <a:pt x="3542" y="9013"/>
                  </a:lnTo>
                  <a:lnTo>
                    <a:pt x="3518" y="9111"/>
                  </a:lnTo>
                  <a:lnTo>
                    <a:pt x="3518" y="9208"/>
                  </a:lnTo>
                  <a:lnTo>
                    <a:pt x="3469" y="9282"/>
                  </a:lnTo>
                  <a:lnTo>
                    <a:pt x="3371" y="9331"/>
                  </a:lnTo>
                  <a:lnTo>
                    <a:pt x="3273" y="9355"/>
                  </a:lnTo>
                  <a:lnTo>
                    <a:pt x="3176" y="9331"/>
                  </a:lnTo>
                  <a:lnTo>
                    <a:pt x="3102" y="9282"/>
                  </a:lnTo>
                  <a:lnTo>
                    <a:pt x="3054" y="9184"/>
                  </a:lnTo>
                  <a:lnTo>
                    <a:pt x="3029" y="9086"/>
                  </a:lnTo>
                  <a:lnTo>
                    <a:pt x="3054" y="9013"/>
                  </a:lnTo>
                  <a:lnTo>
                    <a:pt x="3029" y="8622"/>
                  </a:lnTo>
                  <a:lnTo>
                    <a:pt x="3054" y="8525"/>
                  </a:lnTo>
                  <a:lnTo>
                    <a:pt x="3102" y="8451"/>
                  </a:lnTo>
                  <a:lnTo>
                    <a:pt x="3176" y="8378"/>
                  </a:lnTo>
                  <a:lnTo>
                    <a:pt x="3249" y="8354"/>
                  </a:lnTo>
                  <a:close/>
                  <a:moveTo>
                    <a:pt x="3249" y="9648"/>
                  </a:moveTo>
                  <a:lnTo>
                    <a:pt x="3347" y="9697"/>
                  </a:lnTo>
                  <a:lnTo>
                    <a:pt x="3420" y="9746"/>
                  </a:lnTo>
                  <a:lnTo>
                    <a:pt x="3469" y="9843"/>
                  </a:lnTo>
                  <a:lnTo>
                    <a:pt x="3469" y="9941"/>
                  </a:lnTo>
                  <a:lnTo>
                    <a:pt x="3347" y="10454"/>
                  </a:lnTo>
                  <a:lnTo>
                    <a:pt x="3322" y="10527"/>
                  </a:lnTo>
                  <a:lnTo>
                    <a:pt x="3273" y="10576"/>
                  </a:lnTo>
                  <a:lnTo>
                    <a:pt x="3200" y="10601"/>
                  </a:lnTo>
                  <a:lnTo>
                    <a:pt x="3127" y="10625"/>
                  </a:lnTo>
                  <a:lnTo>
                    <a:pt x="3054" y="10625"/>
                  </a:lnTo>
                  <a:lnTo>
                    <a:pt x="2956" y="10576"/>
                  </a:lnTo>
                  <a:lnTo>
                    <a:pt x="2907" y="10503"/>
                  </a:lnTo>
                  <a:lnTo>
                    <a:pt x="2883" y="10405"/>
                  </a:lnTo>
                  <a:lnTo>
                    <a:pt x="2883" y="10307"/>
                  </a:lnTo>
                  <a:lnTo>
                    <a:pt x="2980" y="9868"/>
                  </a:lnTo>
                  <a:lnTo>
                    <a:pt x="3005" y="9770"/>
                  </a:lnTo>
                  <a:lnTo>
                    <a:pt x="3078" y="9697"/>
                  </a:lnTo>
                  <a:lnTo>
                    <a:pt x="3151" y="9648"/>
                  </a:lnTo>
                  <a:close/>
                  <a:moveTo>
                    <a:pt x="2858" y="10869"/>
                  </a:moveTo>
                  <a:lnTo>
                    <a:pt x="2931" y="10894"/>
                  </a:lnTo>
                  <a:lnTo>
                    <a:pt x="3005" y="10967"/>
                  </a:lnTo>
                  <a:lnTo>
                    <a:pt x="3054" y="11040"/>
                  </a:lnTo>
                  <a:lnTo>
                    <a:pt x="3078" y="11138"/>
                  </a:lnTo>
                  <a:lnTo>
                    <a:pt x="3029" y="11236"/>
                  </a:lnTo>
                  <a:lnTo>
                    <a:pt x="2907" y="11480"/>
                  </a:lnTo>
                  <a:lnTo>
                    <a:pt x="2736" y="11700"/>
                  </a:lnTo>
                  <a:lnTo>
                    <a:pt x="2663" y="11748"/>
                  </a:lnTo>
                  <a:lnTo>
                    <a:pt x="2565" y="11773"/>
                  </a:lnTo>
                  <a:lnTo>
                    <a:pt x="2467" y="11773"/>
                  </a:lnTo>
                  <a:lnTo>
                    <a:pt x="2394" y="11724"/>
                  </a:lnTo>
                  <a:lnTo>
                    <a:pt x="2345" y="11651"/>
                  </a:lnTo>
                  <a:lnTo>
                    <a:pt x="2321" y="11577"/>
                  </a:lnTo>
                  <a:lnTo>
                    <a:pt x="2321" y="11480"/>
                  </a:lnTo>
                  <a:lnTo>
                    <a:pt x="2370" y="11382"/>
                  </a:lnTo>
                  <a:lnTo>
                    <a:pt x="2492" y="11211"/>
                  </a:lnTo>
                  <a:lnTo>
                    <a:pt x="2614" y="11016"/>
                  </a:lnTo>
                  <a:lnTo>
                    <a:pt x="2663" y="10918"/>
                  </a:lnTo>
                  <a:lnTo>
                    <a:pt x="2760" y="10894"/>
                  </a:lnTo>
                  <a:lnTo>
                    <a:pt x="2858" y="10869"/>
                  </a:lnTo>
                  <a:close/>
                  <a:moveTo>
                    <a:pt x="2028" y="11846"/>
                  </a:moveTo>
                  <a:lnTo>
                    <a:pt x="2101" y="11871"/>
                  </a:lnTo>
                  <a:lnTo>
                    <a:pt x="2174" y="11944"/>
                  </a:lnTo>
                  <a:lnTo>
                    <a:pt x="2223" y="12041"/>
                  </a:lnTo>
                  <a:lnTo>
                    <a:pt x="2223" y="12115"/>
                  </a:lnTo>
                  <a:lnTo>
                    <a:pt x="2174" y="12212"/>
                  </a:lnTo>
                  <a:lnTo>
                    <a:pt x="2125" y="12286"/>
                  </a:lnTo>
                  <a:lnTo>
                    <a:pt x="1881" y="12432"/>
                  </a:lnTo>
                  <a:lnTo>
                    <a:pt x="1661" y="12554"/>
                  </a:lnTo>
                  <a:lnTo>
                    <a:pt x="1539" y="12579"/>
                  </a:lnTo>
                  <a:lnTo>
                    <a:pt x="1490" y="12554"/>
                  </a:lnTo>
                  <a:lnTo>
                    <a:pt x="1417" y="12530"/>
                  </a:lnTo>
                  <a:lnTo>
                    <a:pt x="1368" y="12481"/>
                  </a:lnTo>
                  <a:lnTo>
                    <a:pt x="1319" y="12432"/>
                  </a:lnTo>
                  <a:lnTo>
                    <a:pt x="1295" y="12335"/>
                  </a:lnTo>
                  <a:lnTo>
                    <a:pt x="1319" y="12237"/>
                  </a:lnTo>
                  <a:lnTo>
                    <a:pt x="1368" y="12164"/>
                  </a:lnTo>
                  <a:lnTo>
                    <a:pt x="1442" y="12115"/>
                  </a:lnTo>
                  <a:lnTo>
                    <a:pt x="1637" y="11993"/>
                  </a:lnTo>
                  <a:lnTo>
                    <a:pt x="1832" y="11871"/>
                  </a:lnTo>
                  <a:lnTo>
                    <a:pt x="1930" y="11846"/>
                  </a:lnTo>
                  <a:close/>
                  <a:moveTo>
                    <a:pt x="831" y="12335"/>
                  </a:moveTo>
                  <a:lnTo>
                    <a:pt x="929" y="12383"/>
                  </a:lnTo>
                  <a:lnTo>
                    <a:pt x="1002" y="12432"/>
                  </a:lnTo>
                  <a:lnTo>
                    <a:pt x="1026" y="12530"/>
                  </a:lnTo>
                  <a:lnTo>
                    <a:pt x="1026" y="12628"/>
                  </a:lnTo>
                  <a:lnTo>
                    <a:pt x="1002" y="12701"/>
                  </a:lnTo>
                  <a:lnTo>
                    <a:pt x="929" y="12774"/>
                  </a:lnTo>
                  <a:lnTo>
                    <a:pt x="855" y="12823"/>
                  </a:lnTo>
                  <a:lnTo>
                    <a:pt x="318" y="12896"/>
                  </a:lnTo>
                  <a:lnTo>
                    <a:pt x="294" y="12896"/>
                  </a:lnTo>
                  <a:lnTo>
                    <a:pt x="220" y="12872"/>
                  </a:lnTo>
                  <a:lnTo>
                    <a:pt x="147" y="12823"/>
                  </a:lnTo>
                  <a:lnTo>
                    <a:pt x="74" y="12774"/>
                  </a:lnTo>
                  <a:lnTo>
                    <a:pt x="49" y="12676"/>
                  </a:lnTo>
                  <a:lnTo>
                    <a:pt x="74" y="12579"/>
                  </a:lnTo>
                  <a:lnTo>
                    <a:pt x="123" y="12506"/>
                  </a:lnTo>
                  <a:lnTo>
                    <a:pt x="196" y="12432"/>
                  </a:lnTo>
                  <a:lnTo>
                    <a:pt x="269" y="12408"/>
                  </a:lnTo>
                  <a:lnTo>
                    <a:pt x="733" y="12335"/>
                  </a:lnTo>
                  <a:close/>
                  <a:moveTo>
                    <a:pt x="5691" y="1"/>
                  </a:moveTo>
                  <a:lnTo>
                    <a:pt x="5593" y="50"/>
                  </a:lnTo>
                  <a:lnTo>
                    <a:pt x="1" y="2907"/>
                  </a:lnTo>
                  <a:lnTo>
                    <a:pt x="1" y="16267"/>
                  </a:lnTo>
                  <a:lnTo>
                    <a:pt x="5618" y="13409"/>
                  </a:lnTo>
                  <a:lnTo>
                    <a:pt x="5740" y="13360"/>
                  </a:lnTo>
                  <a:lnTo>
                    <a:pt x="5838" y="13263"/>
                  </a:lnTo>
                  <a:lnTo>
                    <a:pt x="5935" y="13165"/>
                  </a:lnTo>
                  <a:lnTo>
                    <a:pt x="6009" y="13067"/>
                  </a:lnTo>
                  <a:lnTo>
                    <a:pt x="6082" y="12945"/>
                  </a:lnTo>
                  <a:lnTo>
                    <a:pt x="6131" y="12823"/>
                  </a:lnTo>
                  <a:lnTo>
                    <a:pt x="6155" y="12701"/>
                  </a:lnTo>
                  <a:lnTo>
                    <a:pt x="6155" y="12579"/>
                  </a:lnTo>
                  <a:lnTo>
                    <a:pt x="6155" y="343"/>
                  </a:lnTo>
                  <a:lnTo>
                    <a:pt x="6155" y="221"/>
                  </a:lnTo>
                  <a:lnTo>
                    <a:pt x="6106" y="147"/>
                  </a:lnTo>
                  <a:lnTo>
                    <a:pt x="6058" y="74"/>
                  </a:lnTo>
                  <a:lnTo>
                    <a:pt x="5984" y="25"/>
                  </a:lnTo>
                  <a:lnTo>
                    <a:pt x="5911" y="1"/>
                  </a:ln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595959"/>
      </a:dk2>
      <a:lt2>
        <a:srgbClr val="D8D8D8"/>
      </a:lt2>
      <a:accent1>
        <a:srgbClr val="00B2FF"/>
      </a:accent1>
      <a:accent2>
        <a:srgbClr val="99B6E9"/>
      </a:accent2>
      <a:accent3>
        <a:srgbClr val="3C78D8"/>
      </a:accent3>
      <a:accent4>
        <a:srgbClr val="1C4587"/>
      </a:accent4>
      <a:accent5>
        <a:srgbClr val="8B81D2"/>
      </a:accent5>
      <a:accent6>
        <a:srgbClr val="231F20"/>
      </a:accent6>
      <a:hlink>
        <a:srgbClr val="00B2FF"/>
      </a:hlink>
      <a:folHlink>
        <a:srgbClr val="6611CC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595959"/>
      </a:dk2>
      <a:lt2>
        <a:srgbClr val="D8D8D8"/>
      </a:lt2>
      <a:accent1>
        <a:srgbClr val="00B2FF"/>
      </a:accent1>
      <a:accent2>
        <a:srgbClr val="99B6E9"/>
      </a:accent2>
      <a:accent3>
        <a:srgbClr val="3C78D8"/>
      </a:accent3>
      <a:accent4>
        <a:srgbClr val="1C4587"/>
      </a:accent4>
      <a:accent5>
        <a:srgbClr val="8B81D2"/>
      </a:accent5>
      <a:accent6>
        <a:srgbClr val="231F20"/>
      </a:accent6>
      <a:hlink>
        <a:srgbClr val="00B2FF"/>
      </a:hlink>
      <a:folHlink>
        <a:srgbClr val="6611CC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595959"/>
      </a:dk2>
      <a:lt2>
        <a:srgbClr val="D8D8D8"/>
      </a:lt2>
      <a:accent1>
        <a:srgbClr val="00B2FF"/>
      </a:accent1>
      <a:accent2>
        <a:srgbClr val="99B6E9"/>
      </a:accent2>
      <a:accent3>
        <a:srgbClr val="3C78D8"/>
      </a:accent3>
      <a:accent4>
        <a:srgbClr val="1C4587"/>
      </a:accent4>
      <a:accent5>
        <a:srgbClr val="8B81D2"/>
      </a:accent5>
      <a:accent6>
        <a:srgbClr val="231F20"/>
      </a:accent6>
      <a:hlink>
        <a:srgbClr val="00B2FF"/>
      </a:hlink>
      <a:folHlink>
        <a:srgbClr val="6611CC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666666"/>
      </a:dk2>
      <a:lt2>
        <a:srgbClr val="EFEFEF"/>
      </a:lt2>
      <a:accent1>
        <a:srgbClr val="485364"/>
      </a:accent1>
      <a:accent2>
        <a:srgbClr val="63728A"/>
      </a:accent2>
      <a:accent3>
        <a:srgbClr val="8B9AB3"/>
      </a:accent3>
      <a:accent4>
        <a:srgbClr val="9E8473"/>
      </a:accent4>
      <a:accent5>
        <a:srgbClr val="CAAE9C"/>
      </a:accent5>
      <a:accent6>
        <a:srgbClr val="DFCEC3"/>
      </a:accent6>
      <a:hlink>
        <a:srgbClr val="000000"/>
      </a:hlink>
      <a:folHlink>
        <a:srgbClr val="6611CC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595959"/>
      </a:dk2>
      <a:lt2>
        <a:srgbClr val="D8D8D8"/>
      </a:lt2>
      <a:accent1>
        <a:srgbClr val="00B2FF"/>
      </a:accent1>
      <a:accent2>
        <a:srgbClr val="99B6E9"/>
      </a:accent2>
      <a:accent3>
        <a:srgbClr val="3C78D8"/>
      </a:accent3>
      <a:accent4>
        <a:srgbClr val="1C4587"/>
      </a:accent4>
      <a:accent5>
        <a:srgbClr val="8B81D2"/>
      </a:accent5>
      <a:accent6>
        <a:srgbClr val="231F20"/>
      </a:accent6>
      <a:hlink>
        <a:srgbClr val="00B2FF"/>
      </a:hlink>
      <a:folHlink>
        <a:srgbClr val="6611CC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595959"/>
      </a:dk2>
      <a:lt2>
        <a:srgbClr val="D8D8D8"/>
      </a:lt2>
      <a:accent1>
        <a:srgbClr val="00B2FF"/>
      </a:accent1>
      <a:accent2>
        <a:srgbClr val="99B6E9"/>
      </a:accent2>
      <a:accent3>
        <a:srgbClr val="3C78D8"/>
      </a:accent3>
      <a:accent4>
        <a:srgbClr val="1C4587"/>
      </a:accent4>
      <a:accent5>
        <a:srgbClr val="8B81D2"/>
      </a:accent5>
      <a:accent6>
        <a:srgbClr val="231F20"/>
      </a:accent6>
      <a:hlink>
        <a:srgbClr val="00B2FF"/>
      </a:hlink>
      <a:folHlink>
        <a:srgbClr val="6611CC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666666"/>
      </a:dk2>
      <a:lt2>
        <a:srgbClr val="F3EEEE"/>
      </a:lt2>
      <a:accent1>
        <a:srgbClr val="BD2A35"/>
      </a:accent1>
      <a:accent2>
        <a:srgbClr val="FF8671"/>
      </a:accent2>
      <a:accent3>
        <a:srgbClr val="111111"/>
      </a:accent3>
      <a:accent4>
        <a:srgbClr val="666666"/>
      </a:accent4>
      <a:accent5>
        <a:srgbClr val="999999"/>
      </a:accent5>
      <a:accent6>
        <a:srgbClr val="CCCCCC"/>
      </a:accent6>
      <a:hlink>
        <a:srgbClr val="111111"/>
      </a:hlink>
      <a:folHlink>
        <a:srgbClr val="6611CC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595959"/>
      </a:dk2>
      <a:lt2>
        <a:srgbClr val="D8D8D8"/>
      </a:lt2>
      <a:accent1>
        <a:srgbClr val="00B2FF"/>
      </a:accent1>
      <a:accent2>
        <a:srgbClr val="99B6E9"/>
      </a:accent2>
      <a:accent3>
        <a:srgbClr val="3C78D8"/>
      </a:accent3>
      <a:accent4>
        <a:srgbClr val="1C4587"/>
      </a:accent4>
      <a:accent5>
        <a:srgbClr val="8B81D2"/>
      </a:accent5>
      <a:accent6>
        <a:srgbClr val="231F20"/>
      </a:accent6>
      <a:hlink>
        <a:srgbClr val="00B2FF"/>
      </a:hlink>
      <a:folHlink>
        <a:srgbClr val="6611CC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595959"/>
      </a:dk2>
      <a:lt2>
        <a:srgbClr val="D8D8D8"/>
      </a:lt2>
      <a:accent1>
        <a:srgbClr val="00B2FF"/>
      </a:accent1>
      <a:accent2>
        <a:srgbClr val="99B6E9"/>
      </a:accent2>
      <a:accent3>
        <a:srgbClr val="3C78D8"/>
      </a:accent3>
      <a:accent4>
        <a:srgbClr val="1C4587"/>
      </a:accent4>
      <a:accent5>
        <a:srgbClr val="8B81D2"/>
      </a:accent5>
      <a:accent6>
        <a:srgbClr val="231F20"/>
      </a:accent6>
      <a:hlink>
        <a:srgbClr val="00B2FF"/>
      </a:hlink>
      <a:folHlink>
        <a:srgbClr val="6611CC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485</TotalTime>
  <Words>378</Words>
  <Application>Microsoft Macintosh PowerPoint</Application>
  <PresentationFormat>Widescreen</PresentationFormat>
  <Paragraphs>69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10</vt:i4>
      </vt:variant>
      <vt:variant>
        <vt:lpstr>Slide Titles</vt:lpstr>
      </vt:variant>
      <vt:variant>
        <vt:i4>24</vt:i4>
      </vt:variant>
    </vt:vector>
  </HeadingPairs>
  <TitlesOfParts>
    <vt:vector size="48" baseType="lpstr">
      <vt:lpstr>Agency FB</vt:lpstr>
      <vt:lpstr>Arial</vt:lpstr>
      <vt:lpstr>Calibri</vt:lpstr>
      <vt:lpstr>Comic Sans MS</vt:lpstr>
      <vt:lpstr>Lora</vt:lpstr>
      <vt:lpstr>Montserrat</vt:lpstr>
      <vt:lpstr>Muli</vt:lpstr>
      <vt:lpstr>Palatino Linotype</vt:lpstr>
      <vt:lpstr>Playfair Display</vt:lpstr>
      <vt:lpstr>Poppins</vt:lpstr>
      <vt:lpstr>Poppins Light</vt:lpstr>
      <vt:lpstr>Symbol</vt:lpstr>
      <vt:lpstr>Times New Roman</vt:lpstr>
      <vt:lpstr>Wingdings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Pankaj Sharma</dc:creator>
  <dc:description/>
  <cp:lastModifiedBy>Microsoft Office User</cp:lastModifiedBy>
  <cp:revision>38</cp:revision>
  <dcterms:created xsi:type="dcterms:W3CDTF">2018-06-09T14:21:55Z</dcterms:created>
  <dcterms:modified xsi:type="dcterms:W3CDTF">2021-06-05T06:09:47Z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23</vt:i4>
  </property>
  <property fmtid="{D5CDD505-2E9C-101B-9397-08002B2CF9AE}" pid="8" name="PresentationFormat">
    <vt:lpwstr>Widescreen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23</vt:i4>
  </property>
</Properties>
</file>