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5" r:id="rId10"/>
    <p:sldId id="266" r:id="rId11"/>
    <p:sldId id="267" r:id="rId12"/>
    <p:sldId id="268" r:id="rId13"/>
    <p:sldId id="299" r:id="rId14"/>
    <p:sldId id="269" r:id="rId15"/>
    <p:sldId id="270" r:id="rId16"/>
    <p:sldId id="271" r:id="rId17"/>
    <p:sldId id="272" r:id="rId18"/>
    <p:sldId id="300" r:id="rId19"/>
    <p:sldId id="296" r:id="rId20"/>
    <p:sldId id="273" r:id="rId21"/>
    <p:sldId id="274" r:id="rId22"/>
    <p:sldId id="275" r:id="rId23"/>
    <p:sldId id="276" r:id="rId24"/>
    <p:sldId id="277" r:id="rId25"/>
    <p:sldId id="278" r:id="rId26"/>
    <p:sldId id="301" r:id="rId27"/>
    <p:sldId id="279" r:id="rId28"/>
    <p:sldId id="297" r:id="rId29"/>
    <p:sldId id="280" r:id="rId30"/>
    <p:sldId id="281" r:id="rId31"/>
    <p:sldId id="282" r:id="rId32"/>
    <p:sldId id="294" r:id="rId33"/>
    <p:sldId id="295" r:id="rId34"/>
    <p:sldId id="283" r:id="rId35"/>
    <p:sldId id="284" r:id="rId36"/>
    <p:sldId id="290" r:id="rId37"/>
    <p:sldId id="285" r:id="rId38"/>
    <p:sldId id="293" r:id="rId39"/>
    <p:sldId id="286" r:id="rId40"/>
    <p:sldId id="287" r:id="rId41"/>
    <p:sldId id="288" r:id="rId42"/>
    <p:sldId id="289" r:id="rId43"/>
    <p:sldId id="291" r:id="rId44"/>
    <p:sldId id="292" r:id="rId45"/>
    <p:sldId id="298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A0D5A31-9003-48FA-BF0D-64E78788222C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B69926A-1B63-4787-8A0C-51E0BDBFB55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543800" cy="1008112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  Restaurant </a:t>
            </a:r>
            <a:r>
              <a:rPr lang="en-US" sz="4400" b="1" dirty="0"/>
              <a:t>IOS application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7272808" cy="1800200"/>
          </a:xfrm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2500"/>
          </a:bodyPr>
          <a:lstStyle/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Prepared </a:t>
            </a:r>
            <a:r>
              <a:rPr lang="en-US" b="1" dirty="0">
                <a:solidFill>
                  <a:schemeClr val="tx1"/>
                </a:solidFill>
              </a:rPr>
              <a:t>By </a:t>
            </a:r>
            <a:r>
              <a:rPr lang="en-US" b="1" dirty="0" smtClean="0">
                <a:solidFill>
                  <a:schemeClr val="tx1"/>
                </a:solidFill>
              </a:rPr>
              <a:t>:                               </a:t>
            </a:r>
            <a:r>
              <a:rPr lang="en-US" b="1" dirty="0">
                <a:solidFill>
                  <a:schemeClr val="tx1"/>
                </a:solidFill>
              </a:rPr>
              <a:t>Supervisor: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Ghadeer Joma.                                   </a:t>
            </a:r>
            <a:r>
              <a:rPr lang="en-US" dirty="0">
                <a:solidFill>
                  <a:schemeClr val="tx1"/>
                </a:solidFill>
              </a:rPr>
              <a:t>Dr. </a:t>
            </a:r>
            <a:r>
              <a:rPr lang="en-US" dirty="0" smtClean="0">
                <a:solidFill>
                  <a:schemeClr val="tx1"/>
                </a:solidFill>
              </a:rPr>
              <a:t>Aladdin Masri.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Shatha </a:t>
            </a:r>
            <a:r>
              <a:rPr lang="en-US" dirty="0">
                <a:solidFill>
                  <a:schemeClr val="tx1"/>
                </a:solidFill>
              </a:rPr>
              <a:t>Rabai’a.</a:t>
            </a:r>
          </a:p>
          <a:p>
            <a:endParaRPr lang="en-US" dirty="0"/>
          </a:p>
        </p:txBody>
      </p:sp>
      <p:pic>
        <p:nvPicPr>
          <p:cNvPr id="4" name="Picture 3" descr="C:\Users\Forward\Downloads\تنزيل ‫‬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44824"/>
            <a:ext cx="3096344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056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Database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database is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SQL.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contains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 tables :</a:t>
            </a:r>
          </a:p>
          <a:p>
            <a:pPr marL="571500" indent="-5715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Restaurant Table.                </a:t>
            </a:r>
          </a:p>
          <a:p>
            <a:pPr marL="457200" indent="-4572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Orders Table.</a:t>
            </a:r>
          </a:p>
          <a:p>
            <a:pPr marL="457200" indent="-4572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Reservation Table</a:t>
            </a:r>
          </a:p>
          <a:p>
            <a:pPr marL="457200" indent="-4572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Categories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ables…..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8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2568" t="21" r="14393"/>
          <a:stretch>
            <a:fillRect/>
          </a:stretch>
        </p:blipFill>
        <p:spPr>
          <a:xfrm>
            <a:off x="1835696" y="1556792"/>
            <a:ext cx="576262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4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and 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We use ASP server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stored data and retrieved it by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</a:p>
          <a:p>
            <a:pPr marL="82296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web services.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from server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JSON.</a:t>
            </a:r>
          </a:p>
          <a:p>
            <a:pPr marL="82296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04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2" y="1700808"/>
            <a:ext cx="468818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0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/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2" cstate="print"/>
          <a:srcRect l="3030" t="1429" r="15152"/>
          <a:stretch>
            <a:fillRect/>
          </a:stretch>
        </p:blipFill>
        <p:spPr>
          <a:xfrm>
            <a:off x="1475656" y="1552600"/>
            <a:ext cx="720080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5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view</a:t>
            </a:r>
            <a:endParaRPr lang="en-US" dirty="0"/>
          </a:p>
        </p:txBody>
      </p:sp>
      <p:pic>
        <p:nvPicPr>
          <p:cNvPr id="1026" name="Picture 2" descr="E: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28800"/>
            <a:ext cx="3067050" cy="442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09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cities</a:t>
            </a:r>
            <a:endParaRPr lang="en-US" dirty="0"/>
          </a:p>
        </p:txBody>
      </p:sp>
      <p:pic>
        <p:nvPicPr>
          <p:cNvPr id="2050" name="Picture 2" descr="E: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28800"/>
            <a:ext cx="3038475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76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restaurant in a city</a:t>
            </a:r>
            <a:endParaRPr lang="en-US" dirty="0"/>
          </a:p>
        </p:txBody>
      </p:sp>
      <p:pic>
        <p:nvPicPr>
          <p:cNvPr id="3074" name="Picture 2" descr="E: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56792"/>
            <a:ext cx="2990850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00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:</a:t>
            </a:r>
            <a:endParaRPr lang="en-US" dirty="0"/>
          </a:p>
        </p:txBody>
      </p:sp>
      <p:pic>
        <p:nvPicPr>
          <p:cNvPr id="1026" name="Picture 2" descr="E:\مجلد جديد ‫‬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3518377" cy="485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0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Categories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852" y="1542728"/>
            <a:ext cx="3019846" cy="4610743"/>
          </a:xfrm>
        </p:spPr>
      </p:pic>
    </p:spTree>
    <p:extLst>
      <p:ext uri="{BB962C8B-B14F-4D97-AF65-F5344CB8AC3E}">
        <p14:creationId xmlns:p14="http://schemas.microsoft.com/office/powerpoint/2010/main" val="979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Contents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Restaurant Application?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Restaurant Application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Languages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Tools.</a:t>
            </a:r>
          </a:p>
          <a:p>
            <a:pPr>
              <a:defRPr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Implementation.</a:t>
            </a:r>
          </a:p>
          <a:p>
            <a:pPr>
              <a:defRPr/>
            </a:pP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Problems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dirty="0"/>
              <a:t>Future work </a:t>
            </a:r>
            <a:endParaRPr lang="en-US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43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Subcategories of Sandwiches :</a:t>
            </a:r>
            <a:endParaRPr lang="en-US" dirty="0"/>
          </a:p>
        </p:txBody>
      </p:sp>
      <p:pic>
        <p:nvPicPr>
          <p:cNvPr id="4098" name="Picture 2" descr="E: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72816"/>
            <a:ext cx="3028950" cy="46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7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order</a:t>
            </a:r>
            <a:endParaRPr lang="en-US" dirty="0"/>
          </a:p>
        </p:txBody>
      </p:sp>
      <p:pic>
        <p:nvPicPr>
          <p:cNvPr id="5122" name="Picture 2" descr="E:\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28800"/>
            <a:ext cx="3000375" cy="45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2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Alert message </a:t>
            </a:r>
            <a:endParaRPr lang="en-US" dirty="0"/>
          </a:p>
        </p:txBody>
      </p:sp>
      <p:pic>
        <p:nvPicPr>
          <p:cNvPr id="6146" name="Picture 2" descr="E: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638" y="1674813"/>
            <a:ext cx="3086100" cy="46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63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Another Subcategories </a:t>
            </a:r>
            <a:endParaRPr lang="en-US" dirty="0"/>
          </a:p>
        </p:txBody>
      </p:sp>
      <p:pic>
        <p:nvPicPr>
          <p:cNvPr id="7170" name="Picture 2" descr="E:\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57350"/>
            <a:ext cx="30384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74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Alert message </a:t>
            </a:r>
          </a:p>
        </p:txBody>
      </p:sp>
      <p:pic>
        <p:nvPicPr>
          <p:cNvPr id="8194" name="Picture 2" descr="E:\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28800"/>
            <a:ext cx="3057525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87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Address :</a:t>
            </a:r>
            <a:endParaRPr lang="en-US" dirty="0"/>
          </a:p>
        </p:txBody>
      </p:sp>
      <p:pic>
        <p:nvPicPr>
          <p:cNvPr id="9218" name="Picture 2" descr="E: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975" y="1628800"/>
            <a:ext cx="302895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84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Reservation </a:t>
            </a:r>
            <a:endParaRPr lang="en-US" dirty="0"/>
          </a:p>
        </p:txBody>
      </p:sp>
      <p:pic>
        <p:nvPicPr>
          <p:cNvPr id="2050" name="Picture 2" descr="E:\مجلد جديد ‫‬\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840" y="1556792"/>
            <a:ext cx="301032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5459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Reservation :</a:t>
            </a:r>
            <a:endParaRPr lang="en-US" dirty="0"/>
          </a:p>
        </p:txBody>
      </p:sp>
      <p:pic>
        <p:nvPicPr>
          <p:cNvPr id="1026" name="Picture 2" descr="E:\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308610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1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Alert message </a:t>
            </a:r>
          </a:p>
        </p:txBody>
      </p:sp>
      <p:pic>
        <p:nvPicPr>
          <p:cNvPr id="2050" name="Picture 2" descr="E:\555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1"/>
            <a:ext cx="308610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4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 :</a:t>
            </a:r>
            <a:endParaRPr lang="en-US" dirty="0"/>
          </a:p>
        </p:txBody>
      </p:sp>
      <p:pic>
        <p:nvPicPr>
          <p:cNvPr id="11267" name="Picture 3" descr="E:\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12462"/>
            <a:ext cx="3076575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2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Restaurant Application?</a:t>
            </a:r>
            <a:br>
              <a:rPr lang="en-US" sz="4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smart phone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IOS application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all restaurant services to users. 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services in large area ,so it provides several choices for user to select best suitable restaurant.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38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Reservation the Event :</a:t>
            </a:r>
            <a:endParaRPr lang="en-US" dirty="0"/>
          </a:p>
        </p:txBody>
      </p:sp>
      <p:pic>
        <p:nvPicPr>
          <p:cNvPr id="22530" name="Picture 2" descr="E:\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153" y="1844824"/>
            <a:ext cx="30099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61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Another City :</a:t>
            </a:r>
            <a:endParaRPr lang="en-US" dirty="0"/>
          </a:p>
        </p:txBody>
      </p:sp>
      <p:pic>
        <p:nvPicPr>
          <p:cNvPr id="23554" name="Picture 2" descr="E:\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56792"/>
            <a:ext cx="3000375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7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GPS :</a:t>
            </a:r>
            <a:endParaRPr lang="en-US" dirty="0"/>
          </a:p>
        </p:txBody>
      </p:sp>
      <p:pic>
        <p:nvPicPr>
          <p:cNvPr id="24578" name="Picture 2" descr="E:\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303847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92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Page :</a:t>
            </a:r>
            <a:endParaRPr lang="en-US" dirty="0"/>
          </a:p>
        </p:txBody>
      </p:sp>
      <p:pic>
        <p:nvPicPr>
          <p:cNvPr id="25602" name="Picture 2" descr="E:\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44824"/>
            <a:ext cx="30670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89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Restaurant side</a:t>
            </a:r>
            <a:endParaRPr lang="en-US" dirty="0"/>
          </a:p>
        </p:txBody>
      </p:sp>
      <p:pic>
        <p:nvPicPr>
          <p:cNvPr id="12291" name="Picture 3" descr="C:\Users\shatha\Desktop\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741682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90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and registration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578" y="1628800"/>
            <a:ext cx="7488833" cy="48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91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event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776864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14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page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540" y="2060848"/>
            <a:ext cx="7656789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37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Reservation 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2636912"/>
            <a:ext cx="792088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3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Restaurant menu</a:t>
            </a:r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719137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635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4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Restaurant Application .</a:t>
            </a:r>
            <a:br>
              <a:rPr lang="en-US" sz="4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of people deals with restaurant .</a:t>
            </a:r>
          </a:p>
          <a:p>
            <a:pPr marL="457200" indent="-4572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for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restaurant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local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area.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Book your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best possible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price.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defTabSz="457200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user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gets all the services provided by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restaurants in easy way.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457200">
              <a:spcBef>
                <a:spcPct val="20000"/>
              </a:spcBef>
              <a:spcAft>
                <a:spcPts val="600"/>
              </a:spcAft>
              <a:buSzTx/>
              <a:buNone/>
              <a:defRPr/>
            </a:pPr>
            <a:endParaRPr lang="en-US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36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menu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17321"/>
            <a:ext cx="6192688" cy="422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83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new item to the menu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5973722" cy="4827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035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Offer 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583264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27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egistration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6336704" cy="433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4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This was the first time that we learn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C#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objective c. </a:t>
            </a:r>
          </a:p>
          <a:p>
            <a:pPr lv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Limited devices, which are used for programming the IOS so we use a virtual machine.</a:t>
            </a:r>
          </a:p>
          <a:p>
            <a:pPr marL="82296" lv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load a web hosting server to be visible for IOS 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2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</a:t>
            </a:r>
            <a:r>
              <a:rPr lang="en-US" dirty="0" smtClean="0"/>
              <a:t>GPS  using in our project by using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Street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 our design 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want to add admin for our website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8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Languages and Tools.</a:t>
            </a:r>
            <a:endParaRPr lang="en-US" dirty="0"/>
          </a:p>
        </p:txBody>
      </p:sp>
      <p:pic>
        <p:nvPicPr>
          <p:cNvPr id="5" name="Picture 9" descr="C:\Users\shatha\Desktop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45" y="2176463"/>
            <a:ext cx="2160587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shatha\Desktop\download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108200"/>
            <a:ext cx="2060575" cy="16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C:\Users\shatha\Desktop\download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098" y="2176463"/>
            <a:ext cx="143986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shatha\Desktop\images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69" y="4457700"/>
            <a:ext cx="1643063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shatha\Desktop\download (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76700"/>
            <a:ext cx="2930525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C:\Users\shatha\Desktop\images (6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098" y="4457700"/>
            <a:ext cx="1509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02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Languages and Tools.</a:t>
            </a:r>
            <a:endParaRPr lang="en-US" dirty="0"/>
          </a:p>
        </p:txBody>
      </p:sp>
      <p:pic>
        <p:nvPicPr>
          <p:cNvPr id="4" name="Picture 3" descr="C:\Users\shatha\Desktop\downloa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96" y="1946434"/>
            <a:ext cx="311943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Users\shatha\Desktop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828" y="2132856"/>
            <a:ext cx="3292475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shatha\Desktop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84834"/>
            <a:ext cx="4079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hatha\Desktop\download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202" y="4664234"/>
            <a:ext cx="32861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896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2515" y="1628800"/>
            <a:ext cx="6182313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  <a:buFont typeface="Wingdings 3" charset="2"/>
              <a:buChar char="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application contains four parts:</a:t>
            </a: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C00000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1. Database and Server side.</a:t>
            </a: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2. API (web service).</a:t>
            </a: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  <a:buFont typeface="Wingdings 3" charset="2"/>
              <a:buChar char=""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3. IOS Application.</a:t>
            </a: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4.ASP.NET Website</a:t>
            </a:r>
          </a:p>
          <a:p>
            <a:pPr marL="342900" lvl="0" indent="-342900" defTabSz="457200">
              <a:spcBef>
                <a:spcPct val="20000"/>
              </a:spcBef>
              <a:spcAft>
                <a:spcPts val="600"/>
              </a:spcAft>
              <a:buClr>
                <a:srgbClr val="353535"/>
              </a:buClr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35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02" t="1587" r="16428"/>
          <a:stretch>
            <a:fillRect/>
          </a:stretch>
        </p:blipFill>
        <p:spPr>
          <a:xfrm>
            <a:off x="1835696" y="1628800"/>
            <a:ext cx="6048672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8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Parts</a:t>
            </a:r>
            <a:endParaRPr lang="en-US" dirty="0"/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2" cstate="print"/>
          <a:srcRect r="13375"/>
          <a:stretch>
            <a:fillRect/>
          </a:stretch>
        </p:blipFill>
        <p:spPr>
          <a:xfrm>
            <a:off x="1403648" y="1556792"/>
            <a:ext cx="705678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9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1077</TotalTime>
  <Words>344</Words>
  <Application>Microsoft Office PowerPoint</Application>
  <PresentationFormat>On-screen Show (4:3)</PresentationFormat>
  <Paragraphs>98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Solstice</vt:lpstr>
      <vt:lpstr>  Restaurant IOS application</vt:lpstr>
      <vt:lpstr>Contents :</vt:lpstr>
      <vt:lpstr>What is Restaurant Application? </vt:lpstr>
      <vt:lpstr>Why Restaurant Application . </vt:lpstr>
      <vt:lpstr>Languages and Tools.</vt:lpstr>
      <vt:lpstr>Languages and Tools.</vt:lpstr>
      <vt:lpstr>Application Parts</vt:lpstr>
      <vt:lpstr>Application Parts</vt:lpstr>
      <vt:lpstr>Application Parts</vt:lpstr>
      <vt:lpstr>Database </vt:lpstr>
      <vt:lpstr>Application Parts</vt:lpstr>
      <vt:lpstr>Server and  API</vt:lpstr>
      <vt:lpstr>API</vt:lpstr>
      <vt:lpstr>Application Parts</vt:lpstr>
      <vt:lpstr>First view</vt:lpstr>
      <vt:lpstr>List of cities</vt:lpstr>
      <vt:lpstr>List of restaurant in a city</vt:lpstr>
      <vt:lpstr>Services :</vt:lpstr>
      <vt:lpstr>List Of Categories </vt:lpstr>
      <vt:lpstr>Subcategories of Sandwiches :</vt:lpstr>
      <vt:lpstr>Select order</vt:lpstr>
      <vt:lpstr>Alert message </vt:lpstr>
      <vt:lpstr>Another Subcategories </vt:lpstr>
      <vt:lpstr>Alert message </vt:lpstr>
      <vt:lpstr>Address :</vt:lpstr>
      <vt:lpstr>Reservation </vt:lpstr>
      <vt:lpstr>Reservation :</vt:lpstr>
      <vt:lpstr>Alert message </vt:lpstr>
      <vt:lpstr>Event :</vt:lpstr>
      <vt:lpstr>Reservation the Event :</vt:lpstr>
      <vt:lpstr>Another City :</vt:lpstr>
      <vt:lpstr>Using GPS :</vt:lpstr>
      <vt:lpstr>Next Page :</vt:lpstr>
      <vt:lpstr>Restaurant side</vt:lpstr>
      <vt:lpstr>Login and registration</vt:lpstr>
      <vt:lpstr>Add event</vt:lpstr>
      <vt:lpstr>Order page</vt:lpstr>
      <vt:lpstr>Reservation </vt:lpstr>
      <vt:lpstr>Restaurant menu</vt:lpstr>
      <vt:lpstr>Edit menu</vt:lpstr>
      <vt:lpstr>Add new item to the menu</vt:lpstr>
      <vt:lpstr>Add Offer </vt:lpstr>
      <vt:lpstr>Registration</vt:lpstr>
      <vt:lpstr>Problems </vt:lpstr>
      <vt:lpstr>Future work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Restaurant IOS application</dc:title>
  <dc:creator>shatha</dc:creator>
  <cp:lastModifiedBy>shatha</cp:lastModifiedBy>
  <cp:revision>38</cp:revision>
  <dcterms:created xsi:type="dcterms:W3CDTF">2014-05-12T09:19:41Z</dcterms:created>
  <dcterms:modified xsi:type="dcterms:W3CDTF">2014-05-14T06:35:03Z</dcterms:modified>
</cp:coreProperties>
</file>