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Default Extension="jpg" ContentType="image/jpg"/>
  <Default Extension="fntdata" ContentType="application/x-fontdata"/>
  <Default Extension="png" ContentType="image/png"/>
  <Default Extension="gif" ContentType="image/gif"/>
  <Default Extension="m4v" ContentType="video/mp4"/>
  <Default Extension="mp4" ContentType="video/mp4"/>
  <Default Extension="svg" ContentType="image/svg+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slideMasters/slideMaster5.xml" ContentType="application/vnd.openxmlformats-officedocument.presentationml.slideMaster+xml"/>
  <Override PartName="/ppt/slides/slide5.xml" ContentType="application/vnd.openxmlformats-officedocument.presentationml.slide+xml"/>
  <Override PartName="/ppt/slideMasters/slideMaster6.xml" ContentType="application/vnd.openxmlformats-officedocument.presentationml.slideMaster+xml"/>
  <Override PartName="/ppt/slides/slide6.xml" ContentType="application/vnd.openxmlformats-officedocument.presentationml.slide+xml"/>
  <Override PartName="/ppt/slideMasters/slideMaster7.xml" ContentType="application/vnd.openxmlformats-officedocument.presentationml.slideMaster+xml"/>
  <Override PartName="/ppt/slides/slide7.xml" ContentType="application/vnd.openxmlformats-officedocument.presentationml.slide+xml"/>
  <Override PartName="/ppt/slideMasters/slideMaster8.xml" ContentType="application/vnd.openxmlformats-officedocument.presentationml.slideMaster+xml"/>
  <Override PartName="/ppt/slides/slide8.xml" ContentType="application/vnd.openxmlformats-officedocument.presentationml.slide+xml"/>
  <Override PartName="/ppt/slideMasters/slideMaster9.xml" ContentType="application/vnd.openxmlformats-officedocument.presentationml.slideMaster+xml"/>
  <Override PartName="/ppt/slides/slide9.xml" ContentType="application/vnd.openxmlformats-officedocument.presentationml.slide+xml"/>
  <Override PartName="/ppt/slideMasters/slideMaster10.xml" ContentType="application/vnd.openxmlformats-officedocument.presentationml.slideMaster+xml"/>
  <Override PartName="/ppt/slides/slide10.xml" ContentType="application/vnd.openxmlformats-officedocument.presentationml.slide+xml"/>
  <Override PartName="/ppt/slideMasters/slideMaster11.xml" ContentType="application/vnd.openxmlformats-officedocument.presentationml.slideMaster+xml"/>
  <Override PartName="/ppt/slides/slide11.xml" ContentType="application/vnd.openxmlformats-officedocument.presentationml.slide+xml"/>
  <Override PartName="/ppt/slideMasters/slideMaster12.xml" ContentType="application/vnd.openxmlformats-officedocument.presentationml.slideMaster+xml"/>
  <Override PartName="/ppt/slides/slide12.xml" ContentType="application/vnd.openxmlformats-officedocument.presentationml.slide+xml"/>
  <Override PartName="/ppt/slideMasters/slideMaster13.xml" ContentType="application/vnd.openxmlformats-officedocument.presentationml.slideMaster+xml"/>
  <Override PartName="/ppt/slides/slide13.xml" ContentType="application/vnd.openxmlformats-officedocument.presentationml.slide+xml"/>
  <Override PartName="/ppt/slideMasters/slideMaster14.xml" ContentType="application/vnd.openxmlformats-officedocument.presentationml.slideMaster+xml"/>
  <Override PartName="/ppt/slides/slide14.xml" ContentType="application/vnd.openxmlformats-officedocument.presentationml.slide+xml"/>
  <Override PartName="/ppt/slideMasters/slideMaster15.xml" ContentType="application/vnd.openxmlformats-officedocument.presentationml.slideMaster+xml"/>
  <Override PartName="/ppt/slides/slide15.xml" ContentType="application/vnd.openxmlformats-officedocument.presentationml.slide+xml"/>
  <Override PartName="/ppt/slideMasters/slideMaster16.xml" ContentType="application/vnd.openxmlformats-officedocument.presentationml.slideMaster+xml"/>
  <Override PartName="/ppt/slides/slide16.xml" ContentType="application/vnd.openxmlformats-officedocument.presentationml.slide+xml"/>
  <Override PartName="/ppt/slideMasters/slideMaster17.xml" ContentType="application/vnd.openxmlformats-officedocument.presentationml.slideMaster+xml"/>
  <Override PartName="/ppt/slides/slide17.xml" ContentType="application/vnd.openxmlformats-officedocument.presentationml.slide+xml"/>
  <Override PartName="/ppt/slideMasters/slideMaster18.xml" ContentType="application/vnd.openxmlformats-officedocument.presentationml.slideMaster+xml"/>
  <Override PartName="/ppt/slides/slide18.xml" ContentType="application/vnd.openxmlformats-officedocument.presentationml.slide+xml"/>
  <Override PartName="/ppt/slideMasters/slideMaster19.xml" ContentType="application/vnd.openxmlformats-officedocument.presentationml.slideMaster+xml"/>
  <Override PartName="/ppt/slides/slide19.xml" ContentType="application/vnd.openxmlformats-officedocument.presentationml.slide+xml"/>
  <Override PartName="/ppt/slideMasters/slideMaster20.xml" ContentType="application/vnd.openxmlformats-officedocument.presentationml.slideMaster+xml"/>
  <Override PartName="/ppt/slides/slide20.xml" ContentType="application/vnd.openxmlformats-officedocument.presentationml.slide+xml"/>
  <Override PartName="/ppt/slideMasters/slideMaster21.xml" ContentType="application/vnd.openxmlformats-officedocument.presentationml.slideMaster+xml"/>
  <Override PartName="/ppt/slides/slide21.xml" ContentType="application/vnd.openxmlformats-officedocument.presentationml.slide+xml"/>
  <Override PartName="/ppt/slideMasters/slideMaster22.xml" ContentType="application/vnd.openxmlformats-officedocument.presentationml.slideMaster+xml"/>
  <Override PartName="/ppt/slides/slide22.xml" ContentType="application/vnd.openxmlformats-officedocument.presentationml.slide+xml"/>
  <Override PartName="/ppt/slideMasters/slideMaster23.xml" ContentType="application/vnd.openxmlformats-officedocument.presentationml.slideMaster+xml"/>
  <Override PartName="/ppt/slides/slide23.xml" ContentType="application/vnd.openxmlformats-officedocument.presentationml.slide+xml"/>
  <Override PartName="/ppt/slideMasters/slideMaster24.xml" ContentType="application/vnd.openxmlformats-officedocument.presentationml.slideMaster+xml"/>
  <Override PartName="/ppt/slides/slide24.xml" ContentType="application/vnd.openxmlformats-officedocument.presentationml.slide+xml"/>
  <Override PartName="/ppt/slideMasters/slideMaster25.xml" ContentType="application/vnd.openxmlformats-officedocument.presentationml.slideMaster+xml"/>
  <Override PartName="/ppt/slides/slide25.xml" ContentType="application/vnd.openxmlformats-officedocument.presentationml.slide+xml"/>
  <Override PartName="/ppt/slideMasters/slideMaster26.xml" ContentType="application/vnd.openxmlformats-officedocument.presentationml.slideMaster+xml"/>
  <Override PartName="/ppt/slides/slide26.xml" ContentType="application/vnd.openxmlformats-officedocument.presentationml.slide+xml"/>
  <Override PartName="/ppt/slideMasters/slideMaster27.xml" ContentType="application/vnd.openxmlformats-officedocument.presentationml.slideMaster+xml"/>
  <Override PartName="/ppt/slides/slide27.xml" ContentType="application/vnd.openxmlformats-officedocument.presentationml.slide+xml"/>
  <Override PartName="/ppt/slideMasters/slideMaster28.xml" ContentType="application/vnd.openxmlformats-officedocument.presentationml.slideMaster+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notesMasterIdLst>
    <p:notesMasterId r:id="rId30"/>
  </p:notesMasterIdLst>
  <p:sldSz cx="9144000" cy="5143500"/>
  <p:notesSz cx="5143500" cy="9144000"/>
  <p:embeddedFontLst>
    <p:embeddedFont>
      <p:font typeface="Spectral"/>
      <p:boldItalic r:id="rId35"/>
      <p:regular r:id="rId36"/>
      <p:italic r:id="rId37"/>
      <p:bold r:id="rId38"/>
    </p:embeddedFont>
  </p:embeddedFont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30" Type="http://schemas.openxmlformats.org/officeDocument/2006/relationships/notesMaster" Target="notesMasters/notesMaster1.xml"/><Relationship Id="rId31" Type="http://schemas.openxmlformats.org/officeDocument/2006/relationships/presProps" Target="presProps.xml"/><Relationship Id="rId32" Type="http://schemas.openxmlformats.org/officeDocument/2006/relationships/viewProps" Target="viewProps.xml"/><Relationship Id="rId33" Type="http://schemas.openxmlformats.org/officeDocument/2006/relationships/theme" Target="theme/theme1.xml"/><Relationship Id="rId34" Type="http://schemas.openxmlformats.org/officeDocument/2006/relationships/tableStyles" Target="tableStyles.xml"/><Relationship Id="rId35" Type="http://schemas.openxmlformats.org/officeDocument/2006/relationships/font" Target="fonts/Spectral-boldItalic.fntdata"/><Relationship Id="rId36" Type="http://schemas.openxmlformats.org/officeDocument/2006/relationships/font" Target="fonts/Spectral-regular.fntdata"/><Relationship Id="rId37" Type="http://schemas.openxmlformats.org/officeDocument/2006/relationships/font" Target="fonts/Spectral-italic.fntdata"/><Relationship Id="rId38" Type="http://schemas.openxmlformats.org/officeDocument/2006/relationships/font" Target="fonts/Spectral-bold.fntdata"/></Relationships>
</file>

<file path=ppt/notesMasters/_rels/notesMaster1.xml.rels><?xml version="1.0" encoding="UTF-8" standalone="yes"?>
<Relationships xmlns="http://schemas.openxmlformats.org/package/2006/relationships">
		<Relationship Id="rId1" Type="http://schemas.openxmlformats.org/officeDocument/2006/relationships/theme" Target="../theme/theme1.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1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0.xml"/>
		</Relationships>
</file>

<file path=ppt/notesSlides/_rels/notesSlide1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1.xml"/>
		</Relationships>
</file>

<file path=ppt/notesSlides/_rels/notesSlide1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2.xml"/>
		</Relationships>
</file>

<file path=ppt/notesSlides/_rels/notesSlide1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1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4.xml"/>
		</Relationships>
</file>

<file path=ppt/notesSlides/_rels/notesSlide1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5.xml"/>
		</Relationships>
</file>

<file path=ppt/notesSlides/_rels/notesSlide1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6.xml"/>
		</Relationships>
</file>

<file path=ppt/notesSlides/_rels/notesSlide1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7.xml"/>
		</Relationships>
</file>

<file path=ppt/notesSlides/_rels/notesSlide1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8.xml"/>
		</Relationships>
</file>

<file path=ppt/notesSlides/_rels/notesSlide1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9.xml"/>
		</Relationships>
</file>

<file path=ppt/notesSlides/_rels/notesSlide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20.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0.xml"/>
		</Relationships>
</file>

<file path=ppt/notesSlides/_rels/notesSlide21.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1.xml"/>
		</Relationships>
</file>

<file path=ppt/notesSlides/_rels/notesSlide22.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2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2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4.xml"/>
		</Relationships>
</file>

<file path=ppt/notesSlides/_rels/notesSlide2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_rels/notesSlide2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6.xml"/>
		</Relationships>
</file>

<file path=ppt/notesSlides/_rels/notesSlide2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7.xml"/>
		</Relationships>
</file>

<file path=ppt/notesSlides/_rels/notesSlide2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8.xml"/>
		</Relationships>
</file>

<file path=ppt/notesSlides/_rels/notesSlide3.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6.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7.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8.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9.xml.rels><?xml version="1.0" encoding="UTF-8" standalone="yes"?>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svg"/><Relationship Id="rId5" Type="http://schemas.openxmlformats.org/officeDocument/2006/relationships/slideLayout" Target="../slideLayouts/slideLayout1.xml"/><Relationship Id="rId6"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0-1.png"/><Relationship Id="rId2" Type="http://schemas.openxmlformats.org/officeDocument/2006/relationships/image" Target="../media/image-10-2.png"/><Relationship Id="rId3" Type="http://schemas.openxmlformats.org/officeDocument/2006/relationships/image" Target="../media/image-10-3.svg"/><Relationship Id="rId5" Type="http://schemas.openxmlformats.org/officeDocument/2006/relationships/slideLayout" Target="../slideLayouts/slideLayout1.xml"/><Relationship Id="rId6"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1-1.png"/><Relationship Id="rId2" Type="http://schemas.openxmlformats.org/officeDocument/2006/relationships/image" Target="../media/image-11-2.svg"/><Relationship Id="rId4" Type="http://schemas.openxmlformats.org/officeDocument/2006/relationships/slideLayout" Target="../slideLayouts/slideLayout1.xml"/><Relationship Id="rId5"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2-1.png"/><Relationship Id="rId2" Type="http://schemas.openxmlformats.org/officeDocument/2006/relationships/image" Target="../media/image-12-2.png"/><Relationship Id="rId3" Type="http://schemas.openxmlformats.org/officeDocument/2006/relationships/image" Target="../media/image-12-3.svg"/><Relationship Id="rId5" Type="http://schemas.openxmlformats.org/officeDocument/2006/relationships/slideLayout" Target="../slideLayouts/slideLayout1.xml"/><Relationship Id="rId6"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3-1.png"/><Relationship Id="rId2" Type="http://schemas.openxmlformats.org/officeDocument/2006/relationships/image" Target="../media/image-13-2.png"/><Relationship Id="rId3" Type="http://schemas.openxmlformats.org/officeDocument/2006/relationships/image" Target="../media/image-13-3.svg"/><Relationship Id="rId5" Type="http://schemas.openxmlformats.org/officeDocument/2006/relationships/slideLayout" Target="../slideLayouts/slideLayout1.xml"/><Relationship Id="rId6"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4-1.png"/><Relationship Id="rId2" Type="http://schemas.openxmlformats.org/officeDocument/2006/relationships/image" Target="../media/image-14-2.png"/><Relationship Id="rId3" Type="http://schemas.openxmlformats.org/officeDocument/2006/relationships/image" Target="../media/image-14-3.svg"/><Relationship Id="rId5" Type="http://schemas.openxmlformats.org/officeDocument/2006/relationships/slideLayout" Target="../slideLayouts/slideLayout1.xml"/><Relationship Id="rId6"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5-1.png"/><Relationship Id="rId2" Type="http://schemas.openxmlformats.org/officeDocument/2006/relationships/image" Target="../media/image-15-2.png"/><Relationship Id="rId3" Type="http://schemas.openxmlformats.org/officeDocument/2006/relationships/image" Target="../media/image-15-3.svg"/><Relationship Id="rId5" Type="http://schemas.openxmlformats.org/officeDocument/2006/relationships/slideLayout" Target="../slideLayouts/slideLayout1.xml"/><Relationship Id="rId6"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6-1.png"/><Relationship Id="rId2" Type="http://schemas.openxmlformats.org/officeDocument/2006/relationships/image" Target="../media/image-16-2.png"/><Relationship Id="rId3" Type="http://schemas.openxmlformats.org/officeDocument/2006/relationships/image" Target="../media/image-16-3.svg"/><Relationship Id="rId5" Type="http://schemas.openxmlformats.org/officeDocument/2006/relationships/slideLayout" Target="../slideLayouts/slideLayout1.xml"/><Relationship Id="rId6"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7-1.png"/><Relationship Id="rId2" Type="http://schemas.openxmlformats.org/officeDocument/2006/relationships/image" Target="../media/image-17-2.png"/><Relationship Id="rId3" Type="http://schemas.openxmlformats.org/officeDocument/2006/relationships/image" Target="../media/image-17-3.svg"/><Relationship Id="rId5" Type="http://schemas.openxmlformats.org/officeDocument/2006/relationships/slideLayout" Target="../slideLayouts/slideLayout1.xml"/><Relationship Id="rId6"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8-1.png"/><Relationship Id="rId2" Type="http://schemas.openxmlformats.org/officeDocument/2006/relationships/image" Target="../media/image-18-2.png"/><Relationship Id="rId3" Type="http://schemas.openxmlformats.org/officeDocument/2006/relationships/image" Target="../media/image-18-3.svg"/><Relationship Id="rId5" Type="http://schemas.openxmlformats.org/officeDocument/2006/relationships/slideLayout" Target="../slideLayouts/slideLayout1.xml"/><Relationship Id="rId6"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19-1.png"/><Relationship Id="rId2" Type="http://schemas.openxmlformats.org/officeDocument/2006/relationships/image" Target="../media/image-19-2.png"/><Relationship Id="rId3" Type="http://schemas.openxmlformats.org/officeDocument/2006/relationships/image" Target="../media/image-19-3.svg"/><Relationship Id="rId5" Type="http://schemas.openxmlformats.org/officeDocument/2006/relationships/slideLayout" Target="../slideLayouts/slideLayout1.xml"/><Relationship Id="rId6"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6"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1.png"/><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svg"/><Relationship Id="rId7" Type="http://schemas.openxmlformats.org/officeDocument/2006/relationships/slideLayout" Target="../slideLayouts/slideLayout1.xml"/><Relationship Id="rId8"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0-1.png"/><Relationship Id="rId2" Type="http://schemas.openxmlformats.org/officeDocument/2006/relationships/image" Target="../media/image-20-2.png"/><Relationship Id="rId3" Type="http://schemas.openxmlformats.org/officeDocument/2006/relationships/image" Target="../media/image-20-3.svg"/><Relationship Id="rId5" Type="http://schemas.openxmlformats.org/officeDocument/2006/relationships/slideLayout" Target="../slideLayouts/slideLayout1.xml"/><Relationship Id="rId6"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1-1.png"/><Relationship Id="rId2" Type="http://schemas.openxmlformats.org/officeDocument/2006/relationships/image" Target="../media/image-21-2.png"/><Relationship Id="rId3" Type="http://schemas.openxmlformats.org/officeDocument/2006/relationships/image" Target="../media/image-21-3.svg"/><Relationship Id="rId5" Type="http://schemas.openxmlformats.org/officeDocument/2006/relationships/slideLayout" Target="../slideLayouts/slideLayout1.xml"/><Relationship Id="rId6"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2-1.png"/><Relationship Id="rId2" Type="http://schemas.openxmlformats.org/officeDocument/2006/relationships/image" Target="../media/image-22-2.png"/><Relationship Id="rId3" Type="http://schemas.openxmlformats.org/officeDocument/2006/relationships/image" Target="../media/image-22-3.svg"/><Relationship Id="rId5" Type="http://schemas.openxmlformats.org/officeDocument/2006/relationships/slideLayout" Target="../slideLayouts/slideLayout1.xml"/><Relationship Id="rId6"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3-1.png"/><Relationship Id="rId2" Type="http://schemas.openxmlformats.org/officeDocument/2006/relationships/image" Target="../media/image-23-2.png"/><Relationship Id="rId3" Type="http://schemas.openxmlformats.org/officeDocument/2006/relationships/image" Target="../media/image-23-3.svg"/><Relationship Id="rId5" Type="http://schemas.openxmlformats.org/officeDocument/2006/relationships/slideLayout" Target="../slideLayouts/slideLayout1.xml"/><Relationship Id="rId6"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4-1.png"/><Relationship Id="rId2" Type="http://schemas.openxmlformats.org/officeDocument/2006/relationships/image" Target="../media/image-24-2.png"/><Relationship Id="rId3" Type="http://schemas.openxmlformats.org/officeDocument/2006/relationships/image" Target="../media/image-24-3.svg"/><Relationship Id="rId5" Type="http://schemas.openxmlformats.org/officeDocument/2006/relationships/slideLayout" Target="../slideLayouts/slideLayout1.xml"/><Relationship Id="rId6"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5-1.png"/><Relationship Id="rId2" Type="http://schemas.openxmlformats.org/officeDocument/2006/relationships/image" Target="../media/image-25-2.png"/><Relationship Id="rId3" Type="http://schemas.openxmlformats.org/officeDocument/2006/relationships/image" Target="../media/image-25-3.svg"/><Relationship Id="rId5" Type="http://schemas.openxmlformats.org/officeDocument/2006/relationships/slideLayout" Target="../slideLayouts/slideLayout1.xml"/><Relationship Id="rId6"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6-1.png"/><Relationship Id="rId2" Type="http://schemas.openxmlformats.org/officeDocument/2006/relationships/image" Target="../media/image-26-2.png"/><Relationship Id="rId3" Type="http://schemas.openxmlformats.org/officeDocument/2006/relationships/image" Target="../media/image-26-3.svg"/><Relationship Id="rId5" Type="http://schemas.openxmlformats.org/officeDocument/2006/relationships/slideLayout" Target="../slideLayouts/slideLayout1.xml"/><Relationship Id="rId6"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7-1.png"/><Relationship Id="rId2" Type="http://schemas.openxmlformats.org/officeDocument/2006/relationships/image" Target="../media/image-27-2.svg"/><Relationship Id="rId4" Type="http://schemas.openxmlformats.org/officeDocument/2006/relationships/slideLayout" Target="../slideLayouts/slideLayout1.xml"/><Relationship Id="rId5"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28-1.png"/><Relationship Id="rId2" Type="http://schemas.openxmlformats.org/officeDocument/2006/relationships/image" Target="../media/image-28-2.svg"/><Relationship Id="rId4" Type="http://schemas.openxmlformats.org/officeDocument/2006/relationships/slideLayout" Target="../slideLayouts/slideLayout1.xml"/><Relationship Id="rId5"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5"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svg"/><Relationship Id="rId6" Type="http://schemas.openxmlformats.org/officeDocument/2006/relationships/slideLayout" Target="../slideLayouts/slideLayout1.xml"/><Relationship Id="rId7"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4-1.png"/><Relationship Id="rId2" Type="http://schemas.openxmlformats.org/officeDocument/2006/relationships/image" Target="../media/image-4-2.png"/><Relationship Id="rId3" Type="http://schemas.openxmlformats.org/officeDocument/2006/relationships/image" Target="../media/image-4-3.svg"/><Relationship Id="rId5" Type="http://schemas.openxmlformats.org/officeDocument/2006/relationships/slideLayout" Target="../slideLayouts/slideLayout1.xml"/><Relationship Id="rId6"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5-1.png"/><Relationship Id="rId2" Type="http://schemas.openxmlformats.org/officeDocument/2006/relationships/image" Target="../media/image-5-2.png"/><Relationship Id="rId3" Type="http://schemas.openxmlformats.org/officeDocument/2006/relationships/image" Target="../media/image-5-3.svg"/><Relationship Id="rId5" Type="http://schemas.openxmlformats.org/officeDocument/2006/relationships/slideLayout" Target="../slideLayouts/slideLayout1.xml"/><Relationship Id="rId6"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5"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6-1.png"/><Relationship Id="rId2" Type="http://schemas.openxmlformats.org/officeDocument/2006/relationships/image" Target="../media/image-6-2.png"/><Relationship Id="rId3" Type="http://schemas.openxmlformats.org/officeDocument/2006/relationships/image" Target="../media/image-6-3.png"/><Relationship Id="rId4" Type="http://schemas.openxmlformats.org/officeDocument/2006/relationships/image" Target="../media/image-6-4.svg"/><Relationship Id="rId6" Type="http://schemas.openxmlformats.org/officeDocument/2006/relationships/slideLayout" Target="../slideLayouts/slideLayout1.xml"/><Relationship Id="rId7"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7-1.png"/><Relationship Id="rId2" Type="http://schemas.openxmlformats.org/officeDocument/2006/relationships/image" Target="../media/image-7-2.png"/><Relationship Id="rId3" Type="http://schemas.openxmlformats.org/officeDocument/2006/relationships/image" Target="../media/image-7-3.svg"/><Relationship Id="rId5" Type="http://schemas.openxmlformats.org/officeDocument/2006/relationships/slideLayout" Target="../slideLayouts/slideLayout1.xml"/><Relationship Id="rId6"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8-1.png"/><Relationship Id="rId2" Type="http://schemas.openxmlformats.org/officeDocument/2006/relationships/image" Target="../media/image-8-2.png"/><Relationship Id="rId3" Type="http://schemas.openxmlformats.org/officeDocument/2006/relationships/image" Target="../media/image-8-3.svg"/><Relationship Id="rId5" Type="http://schemas.openxmlformats.org/officeDocument/2006/relationships/slideLayout" Target="../slideLayouts/slideLayout1.xml"/><Relationship Id="rId6"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4" Type="http://schemas.openxmlformats.org/officeDocument/2006/relationships/hyperlink" Target="https://pitch.com?utm_medium=product-presentation&amp;utm_source=powerpoint-export&amp;utm_campaign=bottom_bar_cta&amp;utm_content=76e70afe-0b37-45ea-a9f3-a32a9166695d" TargetMode="External"/><Relationship Id="rId1" Type="http://schemas.openxmlformats.org/officeDocument/2006/relationships/image" Target="../media/image-9-1.png"/><Relationship Id="rId2" Type="http://schemas.openxmlformats.org/officeDocument/2006/relationships/image" Target="../media/image-9-2.png"/><Relationship Id="rId3" Type="http://schemas.openxmlformats.org/officeDocument/2006/relationships/image" Target="../media/image-9-3.svg"/><Relationship Id="rId5" Type="http://schemas.openxmlformats.org/officeDocument/2006/relationships/slideLayout" Target="../slideLayouts/slideLayout1.xml"/><Relationship Id="rId6"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10100F"/>
        </a:solidFill>
      </p:bgPr>
    </p:bg>
    <p:spTree>
      <p:nvGrpSpPr>
        <p:cNvPr id="1" name=""/>
        <p:cNvGrpSpPr/>
        <p:nvPr/>
      </p:nvGrpSpPr>
      <p:grpSpPr>
        <a:xfrm>
          <a:off x="0" y="0"/>
          <a:ext cx="0" cy="0"/>
          <a:chOff x="0" y="0"/>
          <a:chExt cx="0" cy="0"/>
        </a:xfrm>
      </p:grpSpPr>
      <p:pic>
        <p:nvPicPr>
          <p:cNvPr id="3" name="Image 0" descr="https://images.unsplash.com/photo-1543857778-c4a1a3e0b2eb?crop=entropy&amp;cs=tinysrgb&amp;fit=max&amp;fm=jpg&amp;ixid=M3wyMTIyMnwwfDF8c2VhcmNofDE0fHxjb2xvcnN8ZW58MHx8fHwxNjg1NTIxODA3fDA&amp;ixlib=rb-4.0.3&amp;q=80&amp;w=1080">    </p:cNvPr>
          <p:cNvPicPr>
            <a:picLocks noChangeAspect="1"/>
          </p:cNvPicPr>
          <p:nvPr/>
        </p:nvPicPr>
        <p:blipFill>
          <a:blip r:embed="rId1"/>
          <a:srcRect l="0" r="0" t="30165" b="30165"/>
          <a:stretch/>
        </p:blipFill>
        <p:spPr>
          <a:xfrm>
            <a:off x="0" y="0"/>
            <a:ext cx="9144000" cy="5143500"/>
          </a:xfrm>
          <a:prstGeom prst="rect">
            <a:avLst/>
          </a:prstGeom>
        </p:spPr>
      </p:pic>
      <p:sp>
        <p:nvSpPr>
          <p:cNvPr id="4" name="Text 0"/>
          <p:cNvSpPr/>
          <p:nvPr/>
        </p:nvSpPr>
        <p:spPr>
          <a:xfrm>
            <a:off x="1238963" y="1724025"/>
            <a:ext cx="6667500" cy="1676400"/>
          </a:xfrm>
          <a:prstGeom prst="rect">
            <a:avLst/>
          </a:prstGeom>
          <a:noFill/>
          <a:ln/>
        </p:spPr>
        <p:txBody>
          <a:bodyPr wrap="square" lIns="0" tIns="0" rIns="0" bIns="0" rtlCol="0" anchor="ctr"/>
          <a:lstStyle/>
          <a:p>
            <a:pPr algn="ctr">
              <a:lnSpc>
                <a:spcPts val="6600"/>
              </a:lnSpc>
            </a:pPr>
            <a:r>
              <a:rPr lang="en-US" sz="6000" b="0" spc="-60" kern="0" dirty="0">
                <a:solidFill>
                  <a:srgbClr val="F5F1F1"/>
                </a:solidFill>
                <a:latin typeface="Spectral" pitchFamily="34" charset="0"/>
                <a:ea typeface="Spectral" pitchFamily="34" charset="-122"/>
                <a:cs typeface="Spectral" pitchFamily="34" charset="-120"/>
              </a:rPr>
              <a:t>Colors Mixer Machine</a:t>
            </a:r>
            <a:endParaRPr lang="en-US" sz="6000" dirty="0"/>
          </a:p>
        </p:txBody>
      </p:sp>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bg>
      <p:bgPr>
        <a:solidFill>
          <a:srgbClr val="10100F"/>
        </a:solidFill>
      </p:bgPr>
    </p:bg>
    <p:spTree>
      <p:nvGrpSpPr>
        <p:cNvPr id="1" name=""/>
        <p:cNvGrpSpPr/>
        <p:nvPr/>
      </p:nvGrpSpPr>
      <p:grpSpPr>
        <a:xfrm>
          <a:off x="0" y="0"/>
          <a:ext cx="0" cy="0"/>
          <a:chOff x="0" y="0"/>
          <a:chExt cx="0" cy="0"/>
        </a:xfrm>
      </p:grpSpPr>
      <p:pic>
        <p:nvPicPr>
          <p:cNvPr id="3" name="Image 0" descr="https://images.unsplash.com/photo-1541723011216-c57eaed19919?crop=entropy&amp;cs=tinysrgb&amp;fit=max&amp;fm=jpg&amp;ixid=M3wyMTIyMnwwfDF8c2VhcmNofDI4fHxDb2xvciUyMG1peGluZyUyMG1hY2hpbmV8ZW58MHx8fHwxNjg1NjE0MTExfDA&amp;ixlib=rb-4.0.3&amp;q=80&amp;w=1080">    </p:cNvPr>
          <p:cNvPicPr>
            <a:picLocks noChangeAspect="1"/>
          </p:cNvPicPr>
          <p:nvPr/>
        </p:nvPicPr>
        <p:blipFill>
          <a:blip r:embed="rId1"/>
          <a:srcRect l="0" r="0" t="28906" b="28906"/>
          <a:stretch/>
        </p:blipFill>
        <p:spPr>
          <a:xfrm>
            <a:off x="0" y="0"/>
            <a:ext cx="9144000" cy="5143500"/>
          </a:xfrm>
          <a:prstGeom prst="rect">
            <a:avLst/>
          </a:prstGeom>
        </p:spPr>
      </p:pic>
      <p:sp>
        <p:nvSpPr>
          <p:cNvPr id="4" name="Text 0"/>
          <p:cNvSpPr/>
          <p:nvPr/>
        </p:nvSpPr>
        <p:spPr>
          <a:xfrm>
            <a:off x="-1247380" y="351452"/>
            <a:ext cx="6667202" cy="942975"/>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Constraints</a:t>
            </a:r>
            <a:endParaRPr lang="en-US" sz="6750" dirty="0"/>
          </a:p>
        </p:txBody>
      </p:sp>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1678341"/>
            <a:ext cx="4668589" cy="251445"/>
          </a:xfrm>
          <a:prstGeom prst="rect">
            <a:avLst/>
          </a:prstGeom>
          <a:noFill/>
          <a:ln/>
        </p:spPr>
        <p:txBody>
          <a:bodyPr wrap="square" lIns="0" tIns="0" rIns="0" bIns="0" rtlCol="0" anchor="t"/>
          <a:lstStyle/>
          <a:p>
            <a:pPr algn="l">
              <a:lnSpc>
                <a:spcPts val="1980"/>
              </a:lnSpc>
            </a:pPr>
            <a:r>
              <a:rPr lang="en-US" sz="1800" b="0" spc="-60" kern="0" dirty="0">
                <a:solidFill>
                  <a:srgbClr val="F5F1F1"/>
                </a:solidFill>
                <a:latin typeface="Spectral" pitchFamily="34" charset="0"/>
                <a:ea typeface="Spectral" pitchFamily="34" charset="-122"/>
                <a:cs typeface="Spectral" pitchFamily="34" charset="-120"/>
              </a:rPr>
              <a:t>-Effects of High Viscosity of paint</a:t>
            </a:r>
            <a:endParaRPr lang="en-US" sz="1800" dirty="0"/>
          </a:p>
        </p:txBody>
      </p:sp>
      <p:sp>
        <p:nvSpPr>
          <p:cNvPr id="4" name="Text 1"/>
          <p:cNvSpPr/>
          <p:nvPr/>
        </p:nvSpPr>
        <p:spPr>
          <a:xfrm>
            <a:off x="426724" y="2448238"/>
            <a:ext cx="4668589" cy="251445"/>
          </a:xfrm>
          <a:prstGeom prst="rect">
            <a:avLst/>
          </a:prstGeom>
          <a:noFill/>
          <a:ln/>
        </p:spPr>
        <p:txBody>
          <a:bodyPr wrap="square" lIns="0" tIns="0" rIns="0" bIns="0" rtlCol="0" anchor="t"/>
          <a:lstStyle/>
          <a:p>
            <a:pPr algn="l">
              <a:lnSpc>
                <a:spcPts val="1980"/>
              </a:lnSpc>
            </a:pPr>
            <a:r>
              <a:rPr lang="en-US" sz="1800" b="0" spc="-60" kern="0" dirty="0">
                <a:solidFill>
                  <a:srgbClr val="F5F1F1"/>
                </a:solidFill>
                <a:latin typeface="Spectral" pitchFamily="34" charset="0"/>
                <a:ea typeface="Spectral" pitchFamily="34" charset="-122"/>
                <a:cs typeface="Spectral" pitchFamily="34" charset="-120"/>
              </a:rPr>
              <a:t>-The liquid nature of the paint</a:t>
            </a:r>
            <a:endParaRPr lang="en-US" sz="1800" dirty="0"/>
          </a:p>
        </p:txBody>
      </p:sp>
      <p:sp>
        <p:nvSpPr>
          <p:cNvPr id="5" name="Text 2"/>
          <p:cNvSpPr/>
          <p:nvPr/>
        </p:nvSpPr>
        <p:spPr>
          <a:xfrm>
            <a:off x="425762" y="3208932"/>
            <a:ext cx="4248076" cy="365745"/>
          </a:xfrm>
          <a:prstGeom prst="rect">
            <a:avLst/>
          </a:prstGeom>
          <a:noFill/>
          <a:ln/>
        </p:spPr>
        <p:txBody>
          <a:bodyPr wrap="none" lIns="0" tIns="0" rIns="0" bIns="0" rtlCol="0" anchor="t">
            <a:spAutoFit/>
          </a:bodyPr>
          <a:lstStyle/>
          <a:p>
            <a:pPr algn="l">
              <a:lnSpc>
                <a:spcPts val="2880"/>
              </a:lnSpc>
            </a:pPr>
            <a:r>
              <a:rPr lang="en-US" sz="1800" b="0" dirty="0">
                <a:solidFill>
                  <a:srgbClr val="F5F1F1"/>
                </a:solidFill>
                <a:latin typeface="Spectral" pitchFamily="34" charset="0"/>
                <a:ea typeface="Spectral" pitchFamily="34" charset="-122"/>
                <a:cs typeface="Spectral" pitchFamily="34" charset="-120"/>
              </a:rPr>
              <a:t>-We did not find the required color grades</a:t>
            </a:r>
            <a:endParaRPr lang="en-US" sz="1800" dirty="0"/>
          </a:p>
        </p:txBody>
      </p:sp>
      <p:sp>
        <p:nvSpPr>
          <p:cNvPr id="6" name="Text 3"/>
          <p:cNvSpPr/>
          <p:nvPr/>
        </p:nvSpPr>
        <p:spPr>
          <a:xfrm>
            <a:off x="-1001212" y="244164"/>
            <a:ext cx="6667128" cy="942975"/>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Constraints</a:t>
            </a:r>
            <a:endParaRPr lang="en-US" sz="6750" dirty="0"/>
          </a:p>
        </p:txBody>
      </p:sp>
      <p:pic>
        <p:nvPicPr>
          <p:cNvPr id="7" name="Image 0" descr="https://pitch-assets-ccb95893-de3f-4266-973c-20049231b248.s3.eu-west-1.amazonaws.com/try-pitch-pdf-export-logo.svg">
            <a:hlinkClick r:id="rId3" tooltip=""/>
          </p:cNvPr>
          <p:cNvPicPr>
            <a:picLocks noChangeAspect="1"/>
          </p:cNvPicPr>
          <p:nvPr/>
        </p:nvPicPr>
        <p:blipFill>
          <a:blip r:embed="rId1">
            <a:extLst>
              <a:ext uri="{96DAC541-7B7A-43D3-8B79-37D633B846F1}">
                <asvg:svgBlip xmlns:asvg="http://schemas.microsoft.com/office/drawing/2016/SVG/main" r:embed="rId2"/>
              </a:ext>
            </a:extLst>
          </a:blip>
          <a:srcRect l="0" r="0" t="0" b="0"/>
          <a:stretch/>
        </p:blipFill>
        <p:spPr>
          <a:xfrm>
            <a:off x="136595" y="4803153"/>
            <a:ext cx="515221" cy="22730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bg>
      <p:bgPr>
        <a:solidFill>
          <a:srgbClr val="10100F"/>
        </a:solidFill>
      </p:bgPr>
    </p:bg>
    <p:spTree>
      <p:nvGrpSpPr>
        <p:cNvPr id="1" name=""/>
        <p:cNvGrpSpPr/>
        <p:nvPr/>
      </p:nvGrpSpPr>
      <p:grpSpPr>
        <a:xfrm>
          <a:off x="0" y="0"/>
          <a:ext cx="0" cy="0"/>
          <a:chOff x="0" y="0"/>
          <a:chExt cx="0" cy="0"/>
        </a:xfrm>
      </p:grpSpPr>
      <p:pic>
        <p:nvPicPr>
          <p:cNvPr id="3" name="Image 0" descr="https://images.unsplash.com/photo-1541723011216-c57eaed19919?crop=entropy&amp;cs=tinysrgb&amp;fit=max&amp;fm=jpg&amp;ixid=M3wyMTIyMnwwfDF8c2VhcmNofDI4fHxDb2xvciUyMG1peGluZyUyMG1hY2hpbmV8ZW58MHx8fHwxNjg1NjE0MTExfDA&amp;ixlib=rb-4.0.3&amp;q=80&amp;w=1080">    </p:cNvPr>
          <p:cNvPicPr>
            <a:picLocks noChangeAspect="1"/>
          </p:cNvPicPr>
          <p:nvPr/>
        </p:nvPicPr>
        <p:blipFill>
          <a:blip r:embed="rId1"/>
          <a:srcRect l="0" r="0" t="28906" b="28906"/>
          <a:stretch/>
        </p:blipFill>
        <p:spPr>
          <a:xfrm>
            <a:off x="0" y="0"/>
            <a:ext cx="9144000" cy="5143500"/>
          </a:xfrm>
          <a:prstGeom prst="rect">
            <a:avLst/>
          </a:prstGeom>
        </p:spPr>
      </p:pic>
      <p:sp>
        <p:nvSpPr>
          <p:cNvPr id="4" name="Text 0"/>
          <p:cNvSpPr/>
          <p:nvPr/>
        </p:nvSpPr>
        <p:spPr>
          <a:xfrm>
            <a:off x="-1158988" y="189206"/>
            <a:ext cx="6667128" cy="1885950"/>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Hardware component</a:t>
            </a:r>
            <a:endParaRPr lang="en-US" sz="6750" dirty="0"/>
          </a:p>
        </p:txBody>
      </p:sp>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4668589"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Arduino Mega</a:t>
            </a:r>
            <a:endParaRPr lang="en-US" sz="3000" dirty="0"/>
          </a:p>
        </p:txBody>
      </p:sp>
      <p:pic>
        <p:nvPicPr>
          <p:cNvPr id="4" name="Image 0" descr="https://pitch-assets-ccb95893-de3f-4266-973c-20049231b248.s3.eu-west-1.amazonaws.com/5cd2467d-dde2-4131-9a13-4c9b6861ae00?pitch-bytes=246491&amp;pitch-content-type=image%2Fjpeg">    </p:cNvPr>
          <p:cNvPicPr>
            <a:picLocks noChangeAspect="1"/>
          </p:cNvPicPr>
          <p:nvPr/>
        </p:nvPicPr>
        <p:blipFill>
          <a:blip r:embed="rId1"/>
          <a:srcRect l="0" r="0" t="0" b="0"/>
          <a:stretch/>
        </p:blipFill>
        <p:spPr>
          <a:xfrm>
            <a:off x="5486631" y="1504928"/>
            <a:ext cx="2795792" cy="2795792"/>
          </a:xfrm>
          <a:prstGeom prst="rect">
            <a:avLst/>
          </a:prstGeom>
        </p:spPr>
      </p:pic>
      <p:sp>
        <p:nvSpPr>
          <p:cNvPr id="5" name="Text 1"/>
          <p:cNvSpPr/>
          <p:nvPr/>
        </p:nvSpPr>
        <p:spPr>
          <a:xfrm>
            <a:off x="476250" y="1580683"/>
            <a:ext cx="4105573"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Main controller board for overall system functionality.</a:t>
            </a:r>
            <a:endParaRPr lang="en-US" sz="1350" dirty="0"/>
          </a:p>
        </p:txBody>
      </p:sp>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4668589"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HC-06 Bluetooth Module</a:t>
            </a:r>
            <a:endParaRPr lang="en-US" sz="3000" dirty="0"/>
          </a:p>
        </p:txBody>
      </p:sp>
      <p:sp>
        <p:nvSpPr>
          <p:cNvPr id="4" name="Text 1"/>
          <p:cNvSpPr/>
          <p:nvPr/>
        </p:nvSpPr>
        <p:spPr>
          <a:xfrm>
            <a:off x="476250" y="1580683"/>
            <a:ext cx="7276876"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Used for wireless communication between the Color Mixer machine and the mobile application.</a:t>
            </a:r>
            <a:endParaRPr lang="en-US" sz="1350" dirty="0"/>
          </a:p>
        </p:txBody>
      </p:sp>
      <p:pic>
        <p:nvPicPr>
          <p:cNvPr id="5" name="Image 0" descr="https://pitch-assets-ccb95893-de3f-4266-973c-20049231b248.s3.eu-west-1.amazonaws.com/08c3c9f8-9504-4d14-80cd-88ec1f80e00b?pitch-bytes=51776&amp;pitch-content-type=image%2Fpng">    </p:cNvPr>
          <p:cNvPicPr>
            <a:picLocks noChangeAspect="1"/>
          </p:cNvPicPr>
          <p:nvPr/>
        </p:nvPicPr>
        <p:blipFill>
          <a:blip r:embed="rId1"/>
          <a:srcRect l="0" r="0" t="0" b="0"/>
          <a:stretch/>
        </p:blipFill>
        <p:spPr>
          <a:xfrm>
            <a:off x="5523601" y="2018873"/>
            <a:ext cx="2547765" cy="2057400"/>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Peristaltic pump</a:t>
            </a:r>
            <a:endParaRPr lang="en-US" sz="3000" dirty="0"/>
          </a:p>
        </p:txBody>
      </p:sp>
      <p:sp>
        <p:nvSpPr>
          <p:cNvPr id="4" name="Text 1"/>
          <p:cNvSpPr/>
          <p:nvPr/>
        </p:nvSpPr>
        <p:spPr>
          <a:xfrm>
            <a:off x="476250" y="1580683"/>
            <a:ext cx="4663455"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Controls the precise flow of color components during mixing.</a:t>
            </a:r>
            <a:endParaRPr lang="en-US" sz="1350" dirty="0"/>
          </a:p>
        </p:txBody>
      </p:sp>
      <p:pic>
        <p:nvPicPr>
          <p:cNvPr id="5" name="Image 0" descr="https://pitch-assets-ccb95893-de3f-4266-973c-20049231b248.s3.eu-west-1.amazonaws.com/7b4145a9-7b33-4797-8a9a-66d62471146e?pitch-bytes=84934&amp;pitch-content-type=image%2Fjpeg">    </p:cNvPr>
          <p:cNvPicPr>
            <a:picLocks noChangeAspect="1"/>
          </p:cNvPicPr>
          <p:nvPr/>
        </p:nvPicPr>
        <p:blipFill>
          <a:blip r:embed="rId1"/>
          <a:srcRect l="0" r="0" t="0" b="0"/>
          <a:stretch/>
        </p:blipFill>
        <p:spPr>
          <a:xfrm>
            <a:off x="6008014" y="2227798"/>
            <a:ext cx="2335086" cy="2335086"/>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A4988 Stepper Motor Driver Carrier</a:t>
            </a:r>
            <a:endParaRPr lang="en-US" sz="3000" dirty="0"/>
          </a:p>
        </p:txBody>
      </p:sp>
      <p:sp>
        <p:nvSpPr>
          <p:cNvPr id="4" name="Text 1"/>
          <p:cNvSpPr/>
          <p:nvPr/>
        </p:nvSpPr>
        <p:spPr>
          <a:xfrm>
            <a:off x="476250" y="1580683"/>
            <a:ext cx="5578673"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Drives the stepper motor responsible for precise movement in the system.</a:t>
            </a:r>
            <a:endParaRPr lang="en-US" sz="1350" dirty="0"/>
          </a:p>
        </p:txBody>
      </p:sp>
      <p:pic>
        <p:nvPicPr>
          <p:cNvPr id="5" name="Image 0" descr="https://pitch-assets-ccb95893-de3f-4266-973c-20049231b248.s3.eu-west-1.amazonaws.com/6534a2ec-5773-4f7f-a71e-2d8d488d48cf?pitch-bytes=439467&amp;pitch-content-type=image%2Fjpeg">    </p:cNvPr>
          <p:cNvPicPr>
            <a:picLocks noChangeAspect="1"/>
          </p:cNvPicPr>
          <p:nvPr/>
        </p:nvPicPr>
        <p:blipFill>
          <a:blip r:embed="rId1"/>
          <a:srcRect l="0" r="0" t="0" b="0"/>
          <a:stretch/>
        </p:blipFill>
        <p:spPr>
          <a:xfrm>
            <a:off x="6246702" y="2164688"/>
            <a:ext cx="2509167" cy="2358617"/>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7">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Solenoid valve (½ inch)</a:t>
            </a:r>
            <a:endParaRPr lang="en-US" sz="3000" dirty="0"/>
          </a:p>
        </p:txBody>
      </p:sp>
      <p:sp>
        <p:nvSpPr>
          <p:cNvPr id="4" name="Text 1"/>
          <p:cNvSpPr/>
          <p:nvPr/>
        </p:nvSpPr>
        <p:spPr>
          <a:xfrm>
            <a:off x="476250" y="1580683"/>
            <a:ext cx="3126060"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Controls the flow of liquids in the system</a:t>
            </a:r>
            <a:endParaRPr lang="en-US" sz="1350" dirty="0"/>
          </a:p>
        </p:txBody>
      </p:sp>
      <p:pic>
        <p:nvPicPr>
          <p:cNvPr id="5" name="Image 0" descr="https://pitch-assets-ccb95893-de3f-4266-973c-20049231b248.s3.eu-west-1.amazonaws.com/082171f2-5af9-4ad3-b421-ce782090d4eb?pitch-bytes=37103&amp;pitch-content-type=image%2Fjpeg">    </p:cNvPr>
          <p:cNvPicPr>
            <a:picLocks noChangeAspect="1"/>
          </p:cNvPicPr>
          <p:nvPr/>
        </p:nvPicPr>
        <p:blipFill>
          <a:blip r:embed="rId1"/>
          <a:srcRect l="0" r="0" t="0" b="0"/>
          <a:stretch/>
        </p:blipFill>
        <p:spPr>
          <a:xfrm>
            <a:off x="5745110" y="2057400"/>
            <a:ext cx="2610612" cy="2610612"/>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8">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 Flow Sensor</a:t>
            </a:r>
            <a:endParaRPr lang="en-US" sz="3000" dirty="0"/>
          </a:p>
        </p:txBody>
      </p:sp>
      <p:sp>
        <p:nvSpPr>
          <p:cNvPr id="4" name="Text 1"/>
          <p:cNvSpPr/>
          <p:nvPr/>
        </p:nvSpPr>
        <p:spPr>
          <a:xfrm>
            <a:off x="476250" y="1580683"/>
            <a:ext cx="5537894"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Monitors the flow of liquid to check if the thinner is being cleaned or not</a:t>
            </a:r>
            <a:endParaRPr lang="en-US" sz="1350" dirty="0"/>
          </a:p>
        </p:txBody>
      </p:sp>
      <p:pic>
        <p:nvPicPr>
          <p:cNvPr id="5" name="Image 0" descr="https://pitch-assets-ccb95893-de3f-4266-973c-20049231b248.s3.eu-west-1.amazonaws.com/0e5d9cef-5fc6-4fb9-aefc-6c03c34f25ba?pitch-bytes=21409&amp;pitch-content-type=image%2Fpng">    </p:cNvPr>
          <p:cNvPicPr>
            <a:picLocks noChangeAspect="1"/>
          </p:cNvPicPr>
          <p:nvPr/>
        </p:nvPicPr>
        <p:blipFill>
          <a:blip r:embed="rId1"/>
          <a:srcRect l="0" r="0" t="10990" b="4808"/>
          <a:stretch/>
        </p:blipFill>
        <p:spPr>
          <a:xfrm>
            <a:off x="6456098" y="2256198"/>
            <a:ext cx="2057400" cy="1732381"/>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9">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Pump</a:t>
            </a:r>
            <a:endParaRPr lang="en-US" sz="3000" dirty="0"/>
          </a:p>
        </p:txBody>
      </p:sp>
      <p:sp>
        <p:nvSpPr>
          <p:cNvPr id="4" name="Text 1"/>
          <p:cNvSpPr/>
          <p:nvPr/>
        </p:nvSpPr>
        <p:spPr>
          <a:xfrm>
            <a:off x="476250" y="1580683"/>
            <a:ext cx="5879604"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Pumps the cleaning solvent or thinner in the system to clean the components.</a:t>
            </a:r>
            <a:endParaRPr lang="en-US" sz="1350" dirty="0"/>
          </a:p>
        </p:txBody>
      </p:sp>
      <p:pic>
        <p:nvPicPr>
          <p:cNvPr id="5" name="Image 0" descr="https://pitch-assets-ccb95893-de3f-4266-973c-20049231b248.s3.eu-west-1.amazonaws.com/31bbe492-7071-458f-ae68-8b55933ad9c1?pitch-bytes=40617&amp;pitch-content-type=image%2Fpng">    </p:cNvPr>
          <p:cNvPicPr>
            <a:picLocks noChangeAspect="1"/>
          </p:cNvPicPr>
          <p:nvPr/>
        </p:nvPicPr>
        <p:blipFill>
          <a:blip r:embed="rId1"/>
          <a:srcRect l="12639" r="12639" t="0" b="0"/>
          <a:stretch/>
        </p:blipFill>
        <p:spPr>
          <a:xfrm>
            <a:off x="6040235" y="2303531"/>
            <a:ext cx="2630373" cy="2057400"/>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700709" y="476250"/>
            <a:ext cx="7715250" cy="742950"/>
          </a:xfrm>
          <a:prstGeom prst="rect">
            <a:avLst/>
          </a:prstGeom>
          <a:noFill/>
          <a:ln/>
        </p:spPr>
        <p:txBody>
          <a:bodyPr wrap="square" lIns="0" tIns="0" rIns="0" bIns="0" rtlCol="0" anchor="t"/>
          <a:lstStyle/>
          <a:p>
            <a:pPr algn="l">
              <a:lnSpc>
                <a:spcPts val="5850"/>
              </a:lnSpc>
            </a:pPr>
            <a:r>
              <a:rPr lang="en-US" sz="4500" b="1" spc="-12" kern="0" dirty="0">
                <a:solidFill>
                  <a:srgbClr val="F5F1F1"/>
                </a:solidFill>
                <a:latin typeface="Spectral" pitchFamily="34" charset="0"/>
                <a:ea typeface="Spectral" pitchFamily="34" charset="-122"/>
                <a:cs typeface="Spectral" pitchFamily="34" charset="-120"/>
              </a:rPr>
              <a:t>Team</a:t>
            </a:r>
            <a:endParaRPr lang="en-US" sz="1875" dirty="0"/>
          </a:p>
        </p:txBody>
      </p:sp>
      <p:sp>
        <p:nvSpPr>
          <p:cNvPr id="4" name="Text 1"/>
          <p:cNvSpPr/>
          <p:nvPr/>
        </p:nvSpPr>
        <p:spPr>
          <a:xfrm>
            <a:off x="3712915" y="2199125"/>
            <a:ext cx="1905000" cy="222870"/>
          </a:xfrm>
          <a:prstGeom prst="rect">
            <a:avLst/>
          </a:prstGeom>
          <a:noFill/>
          <a:ln/>
        </p:spPr>
        <p:txBody>
          <a:bodyPr wrap="square" lIns="0" tIns="0" rIns="0" bIns="0" rtlCol="0" anchor="t"/>
          <a:lstStyle/>
          <a:p>
            <a:pPr algn="l">
              <a:lnSpc>
                <a:spcPts val="1755"/>
              </a:lnSpc>
            </a:pPr>
            <a:r>
              <a:rPr lang="en-US" sz="1400" b="1" spc="-12" kern="0" dirty="0">
                <a:solidFill>
                  <a:srgbClr val="F5F1F1"/>
                </a:solidFill>
                <a:latin typeface="Spectral" pitchFamily="34" charset="0"/>
                <a:ea typeface="Spectral" pitchFamily="34" charset="-122"/>
                <a:cs typeface="Spectral" pitchFamily="34" charset="-120"/>
              </a:rPr>
              <a:t>Mohee Qawareeq</a:t>
            </a:r>
            <a:endParaRPr lang="en-US" sz="1350" dirty="0"/>
          </a:p>
        </p:txBody>
      </p:sp>
      <p:sp>
        <p:nvSpPr>
          <p:cNvPr id="5" name="Text 2"/>
          <p:cNvSpPr/>
          <p:nvPr/>
        </p:nvSpPr>
        <p:spPr>
          <a:xfrm>
            <a:off x="819018" y="1840291"/>
            <a:ext cx="1904926" cy="668610"/>
          </a:xfrm>
          <a:prstGeom prst="rect">
            <a:avLst/>
          </a:prstGeom>
          <a:noFill/>
          <a:ln/>
        </p:spPr>
        <p:txBody>
          <a:bodyPr wrap="square" lIns="0" tIns="0" rIns="0" bIns="0" rtlCol="0" anchor="t"/>
          <a:lstStyle/>
          <a:p>
            <a:pPr algn="l">
              <a:lnSpc>
                <a:spcPts val="1755"/>
              </a:lnSpc>
            </a:pPr>
            <a:endParaRPr lang="en-US" sz="1350" dirty="0"/>
          </a:p>
          <a:p>
            <a:pPr algn="l">
              <a:lnSpc>
                <a:spcPts val="1755"/>
              </a:lnSpc>
            </a:pPr>
            <a:r>
              <a:rPr lang="en-US" sz="1400" b="1" spc="-12" kern="0" dirty="0">
                <a:solidFill>
                  <a:srgbClr val="F5F1F1"/>
                </a:solidFill>
                <a:latin typeface="Spectral" pitchFamily="34" charset="0"/>
                <a:ea typeface="Spectral" pitchFamily="34" charset="-122"/>
                <a:cs typeface="Spectral" pitchFamily="34" charset="-120"/>
              </a:rPr>
              <a:t>project supervisor:</a:t>
            </a:r>
            <a:endParaRPr lang="en-US" sz="1350" dirty="0"/>
          </a:p>
          <a:p>
            <a:pPr algn="l">
              <a:lnSpc>
                <a:spcPts val="1755"/>
              </a:lnSpc>
            </a:pPr>
            <a:r>
              <a:rPr lang="en-US" sz="1400" b="1" spc="-12" kern="0" dirty="0">
                <a:solidFill>
                  <a:srgbClr val="F5F1F1"/>
                </a:solidFill>
                <a:latin typeface="Spectral" pitchFamily="34" charset="0"/>
                <a:ea typeface="Spectral" pitchFamily="34" charset="-122"/>
                <a:cs typeface="Spectral" pitchFamily="34" charset="-120"/>
              </a:rPr>
              <a:t>Dr.Ashraf Armoush​</a:t>
            </a:r>
            <a:endParaRPr lang="en-US" sz="1350" dirty="0"/>
          </a:p>
        </p:txBody>
      </p:sp>
      <p:sp>
        <p:nvSpPr>
          <p:cNvPr id="6" name="Text 3"/>
          <p:cNvSpPr/>
          <p:nvPr/>
        </p:nvSpPr>
        <p:spPr>
          <a:xfrm>
            <a:off x="6764333" y="2199125"/>
            <a:ext cx="1904926" cy="222870"/>
          </a:xfrm>
          <a:prstGeom prst="rect">
            <a:avLst/>
          </a:prstGeom>
          <a:noFill/>
          <a:ln/>
        </p:spPr>
        <p:txBody>
          <a:bodyPr wrap="square" lIns="0" tIns="0" rIns="0" bIns="0" rtlCol="0" anchor="t"/>
          <a:lstStyle/>
          <a:p>
            <a:pPr algn="l">
              <a:lnSpc>
                <a:spcPts val="1755"/>
              </a:lnSpc>
            </a:pPr>
            <a:r>
              <a:rPr lang="en-US" sz="1400" b="1" spc="-12" kern="0" dirty="0">
                <a:solidFill>
                  <a:srgbClr val="F5F1F1"/>
                </a:solidFill>
                <a:latin typeface="Spectral" pitchFamily="34" charset="0"/>
                <a:ea typeface="Spectral" pitchFamily="34" charset="-122"/>
                <a:cs typeface="Spectral" pitchFamily="34" charset="-120"/>
              </a:rPr>
              <a:t>Amjad Kayed</a:t>
            </a:r>
            <a:endParaRPr lang="en-US" sz="1350" dirty="0"/>
          </a:p>
        </p:txBody>
      </p:sp>
      <p:pic>
        <p:nvPicPr>
          <p:cNvPr id="7" name="Image 0" descr="https://pitch-assets-ccb95893-de3f-4266-973c-20049231b248.s3.eu-west-1.amazonaws.com/179ef869-69fb-4566-a9f0-897eb15b90fb?pitch-bytes=65176&amp;pitch-content-type=image%2Fjpeg">    </p:cNvPr>
          <p:cNvPicPr>
            <a:picLocks noChangeAspect="1"/>
          </p:cNvPicPr>
          <p:nvPr/>
        </p:nvPicPr>
        <p:blipFill>
          <a:blip r:embed="rId1"/>
          <a:srcRect l="3826" r="3826" t="0" b="0"/>
          <a:stretch/>
        </p:blipFill>
        <p:spPr>
          <a:xfrm>
            <a:off x="905209" y="2572542"/>
            <a:ext cx="1424977" cy="1543050"/>
          </a:xfrm>
          <a:prstGeom prst="rect">
            <a:avLst/>
          </a:prstGeom>
        </p:spPr>
      </p:pic>
      <p:pic>
        <p:nvPicPr>
          <p:cNvPr id="8" name="Image 1" descr="https://pitch-assets-ccb95893-de3f-4266-973c-20049231b248.s3.eu-west-1.amazonaws.com/f94c9967-9043-42e7-b835-f12b0a5507c1?pitch-bytes=206328&amp;pitch-content-type=image%2Fjpeg">    </p:cNvPr>
          <p:cNvPicPr>
            <a:picLocks noChangeAspect="1"/>
          </p:cNvPicPr>
          <p:nvPr/>
        </p:nvPicPr>
        <p:blipFill>
          <a:blip r:embed="rId2"/>
          <a:srcRect l="0" r="0" t="10315" b="16867"/>
          <a:stretch/>
        </p:blipFill>
        <p:spPr>
          <a:xfrm>
            <a:off x="3712393" y="2572542"/>
            <a:ext cx="1589308" cy="1543050"/>
          </a:xfrm>
          <a:prstGeom prst="rect">
            <a:avLst/>
          </a:prstGeom>
        </p:spPr>
      </p:pic>
      <p:pic>
        <p:nvPicPr>
          <p:cNvPr id="9" name="Image 2" descr="https://pitch-assets-ccb95893-de3f-4266-973c-20049231b248.s3.eu-west-1.amazonaws.com/02ba77e6-55f2-47ce-9869-4d9b2f2f867d?pitch-bytes=107109&amp;pitch-content-type=image%2Fjpeg">    </p:cNvPr>
          <p:cNvPicPr>
            <a:picLocks noChangeAspect="1"/>
          </p:cNvPicPr>
          <p:nvPr/>
        </p:nvPicPr>
        <p:blipFill>
          <a:blip r:embed="rId3"/>
          <a:srcRect l="0" r="0" t="0" b="0"/>
          <a:stretch/>
        </p:blipFill>
        <p:spPr>
          <a:xfrm>
            <a:off x="6764301" y="2572542"/>
            <a:ext cx="1543255" cy="1543255"/>
          </a:xfrm>
          <a:prstGeom prst="rect">
            <a:avLst/>
          </a:prstGeom>
        </p:spPr>
      </p:pic>
      <p:pic>
        <p:nvPicPr>
          <p:cNvPr id="10" name="Image 3" descr="https://pitch-assets-ccb95893-de3f-4266-973c-20049231b248.s3.eu-west-1.amazonaws.com/try-pitch-pdf-export-logo.svg">
            <a:hlinkClick r:id="rId6" tooltip=""/>
          </p:cNvPr>
          <p:cNvPicPr>
            <a:picLocks noChangeAspect="1"/>
          </p:cNvPicPr>
          <p:nvPr/>
        </p:nvPicPr>
        <p:blipFill>
          <a:blip r:embed="rId4">
            <a:extLst>
              <a:ext uri="{96DAC541-7B7A-43D3-8B79-37D633B846F1}">
                <asvg:svgBlip xmlns:asvg="http://schemas.microsoft.com/office/drawing/2016/SVG/main" r:embed="rId5"/>
              </a:ext>
            </a:extLst>
          </a:blip>
          <a:srcRect l="0" r="0" t="0" b="0"/>
          <a:stretch/>
        </p:blipFill>
        <p:spPr>
          <a:xfrm>
            <a:off x="136595" y="4803153"/>
            <a:ext cx="515221" cy="22730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20">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8-Channel 12V Relay Module High/Low</a:t>
            </a:r>
            <a:endParaRPr lang="en-US" sz="3000" dirty="0"/>
          </a:p>
        </p:txBody>
      </p:sp>
      <p:sp>
        <p:nvSpPr>
          <p:cNvPr id="4" name="Text 1"/>
          <p:cNvSpPr/>
          <p:nvPr/>
        </p:nvSpPr>
        <p:spPr>
          <a:xfrm>
            <a:off x="476250" y="1580683"/>
            <a:ext cx="5807720"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Controls the activation of the 8 solenoid valves for various system operations</a:t>
            </a:r>
            <a:endParaRPr lang="en-US" sz="1350" dirty="0"/>
          </a:p>
        </p:txBody>
      </p:sp>
      <p:pic>
        <p:nvPicPr>
          <p:cNvPr id="5" name="Image 0" descr="https://pitch-assets-ccb95893-de3f-4266-973c-20049231b248.s3.eu-west-1.amazonaws.com/6d5b9a06-f4a5-4d22-9ad8-683640431c91?pitch-bytes=59052&amp;pitch-content-type=image%2Fjpeg">    </p:cNvPr>
          <p:cNvPicPr>
            <a:picLocks noChangeAspect="1"/>
          </p:cNvPicPr>
          <p:nvPr/>
        </p:nvPicPr>
        <p:blipFill>
          <a:blip r:embed="rId1"/>
          <a:srcRect l="0" r="0" t="0" b="0"/>
          <a:stretch/>
        </p:blipFill>
        <p:spPr>
          <a:xfrm>
            <a:off x="5509077" y="2442374"/>
            <a:ext cx="3307717" cy="2057400"/>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1">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12V 16mm Metal Push Button Switch</a:t>
            </a:r>
            <a:endParaRPr lang="en-US" sz="3000" dirty="0"/>
          </a:p>
        </p:txBody>
      </p:sp>
      <p:sp>
        <p:nvSpPr>
          <p:cNvPr id="4" name="Text 1"/>
          <p:cNvSpPr/>
          <p:nvPr/>
        </p:nvSpPr>
        <p:spPr>
          <a:xfrm>
            <a:off x="476250" y="1580683"/>
            <a:ext cx="6944246"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Serves as an on/off switch for the entire system, allowing easy control of the system's power.</a:t>
            </a:r>
            <a:endParaRPr lang="en-US" sz="1350" dirty="0"/>
          </a:p>
        </p:txBody>
      </p:sp>
      <p:pic>
        <p:nvPicPr>
          <p:cNvPr id="5" name="Image 0" descr="https://pitch-assets-ccb95893-de3f-4266-973c-20049231b248.s3.eu-west-1.amazonaws.com/4a2e31ed-d6c3-495d-a227-1fac0b9d73f5?pitch-bytes=356448&amp;pitch-content-type=image%2Fjpeg">    </p:cNvPr>
          <p:cNvPicPr>
            <a:picLocks noChangeAspect="1"/>
          </p:cNvPicPr>
          <p:nvPr/>
        </p:nvPicPr>
        <p:blipFill>
          <a:blip r:embed="rId1"/>
          <a:srcRect l="0" r="0" t="0" b="0"/>
          <a:stretch/>
        </p:blipFill>
        <p:spPr>
          <a:xfrm>
            <a:off x="6307789" y="2436063"/>
            <a:ext cx="2363486" cy="2363486"/>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2">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12V 12.5A Power Supply</a:t>
            </a:r>
            <a:endParaRPr lang="en-US" sz="3000" dirty="0"/>
          </a:p>
        </p:txBody>
      </p:sp>
      <p:sp>
        <p:nvSpPr>
          <p:cNvPr id="4" name="Text 1"/>
          <p:cNvSpPr/>
          <p:nvPr/>
        </p:nvSpPr>
        <p:spPr>
          <a:xfrm>
            <a:off x="476250" y="1580683"/>
            <a:ext cx="6903318"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Supplies the required power to the system, ensuring proper functioning of the components.</a:t>
            </a:r>
            <a:endParaRPr lang="en-US" sz="1350" dirty="0"/>
          </a:p>
        </p:txBody>
      </p:sp>
      <p:pic>
        <p:nvPicPr>
          <p:cNvPr id="5" name="Image 0" descr="https://pitch-assets-ccb95893-de3f-4266-973c-20049231b248.s3.eu-west-1.amazonaws.com/99ee3511-7ac5-476b-84a3-e5f5a8dbd44c?pitch-bytes=57741&amp;pitch-content-type=image%2Fjpeg">    </p:cNvPr>
          <p:cNvPicPr>
            <a:picLocks noChangeAspect="1"/>
          </p:cNvPicPr>
          <p:nvPr/>
        </p:nvPicPr>
        <p:blipFill>
          <a:blip r:embed="rId1"/>
          <a:srcRect l="6100" r="6100" t="0" b="0"/>
          <a:stretch/>
        </p:blipFill>
        <p:spPr>
          <a:xfrm>
            <a:off x="5094343" y="2392298"/>
            <a:ext cx="3575529" cy="2275714"/>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3">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LM2596 Adjustable Step Down Buck Converter</a:t>
            </a:r>
            <a:endParaRPr lang="en-US" sz="3000" dirty="0"/>
          </a:p>
        </p:txBody>
      </p:sp>
      <p:sp>
        <p:nvSpPr>
          <p:cNvPr id="4" name="Text 1"/>
          <p:cNvSpPr/>
          <p:nvPr/>
        </p:nvSpPr>
        <p:spPr>
          <a:xfrm>
            <a:off x="476250" y="1580683"/>
            <a:ext cx="8191500" cy="548580"/>
          </a:xfrm>
          <a:prstGeom prst="rect">
            <a:avLst/>
          </a:prstGeom>
          <a:noFill/>
          <a:ln/>
        </p:spPr>
        <p:txBody>
          <a:bodyPr wrap="square" lIns="0" tIns="0" rIns="0" bIns="0" rtlCol="0" anchor="t"/>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Provides a regulated 5V output to power several components in the system. Generates a stable 6.7V supply voltage to power the Arduino board and ensure its operation.</a:t>
            </a:r>
            <a:endParaRPr lang="en-US" sz="1350" dirty="0"/>
          </a:p>
        </p:txBody>
      </p:sp>
      <p:pic>
        <p:nvPicPr>
          <p:cNvPr id="5" name="Image 0" descr="https://pitch-assets-ccb95893-de3f-4266-973c-20049231b248.s3.eu-west-1.amazonaws.com/c01e167e-c15f-41e3-9cde-0c00d18399a5?pitch-bytes=5677&amp;pitch-content-type=image%2Fjpeg">    </p:cNvPr>
          <p:cNvPicPr>
            <a:picLocks noChangeAspect="1"/>
          </p:cNvPicPr>
          <p:nvPr/>
        </p:nvPicPr>
        <p:blipFill>
          <a:blip r:embed="rId1"/>
          <a:srcRect l="0" r="0" t="0" b="0"/>
          <a:stretch/>
        </p:blipFill>
        <p:spPr>
          <a:xfrm>
            <a:off x="5951215" y="2309842"/>
            <a:ext cx="2429752" cy="2429752"/>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4">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7326362"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1M 12VDC White LED</a:t>
            </a:r>
            <a:endParaRPr lang="en-US" sz="3000" dirty="0"/>
          </a:p>
        </p:txBody>
      </p:sp>
      <p:sp>
        <p:nvSpPr>
          <p:cNvPr id="4" name="Text 1"/>
          <p:cNvSpPr/>
          <p:nvPr/>
        </p:nvSpPr>
        <p:spPr>
          <a:xfrm>
            <a:off x="476250" y="1580683"/>
            <a:ext cx="8191426" cy="274290"/>
          </a:xfrm>
          <a:prstGeom prst="rect">
            <a:avLst/>
          </a:prstGeom>
          <a:noFill/>
          <a:ln/>
        </p:spPr>
        <p:txBody>
          <a:bodyPr wrap="square" lIns="0" tIns="0" rIns="0" bIns="0" rtlCol="0" anchor="t"/>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To provide lighting in the system</a:t>
            </a:r>
            <a:endParaRPr lang="en-US" sz="1350" dirty="0"/>
          </a:p>
        </p:txBody>
      </p:sp>
      <p:pic>
        <p:nvPicPr>
          <p:cNvPr id="5" name="Image 0" descr="https://pitch-assets-ccb95893-de3f-4266-973c-20049231b248.s3.eu-west-1.amazonaws.com/1a6ef066-48b4-4c2a-8df0-dbb300c9757e?pitch-bytes=105965&amp;pitch-content-type=image%2Fpng">    </p:cNvPr>
          <p:cNvPicPr>
            <a:picLocks noChangeAspect="1"/>
          </p:cNvPicPr>
          <p:nvPr/>
        </p:nvPicPr>
        <p:blipFill>
          <a:blip r:embed="rId1"/>
          <a:srcRect l="3173" r="4149" t="0" b="0"/>
          <a:stretch/>
        </p:blipFill>
        <p:spPr>
          <a:xfrm>
            <a:off x="5648779" y="1779714"/>
            <a:ext cx="2396382" cy="2526947"/>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5">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607342" y="395437"/>
            <a:ext cx="4668739"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Secondary Components</a:t>
            </a:r>
            <a:endParaRPr lang="en-US" sz="3000" dirty="0"/>
          </a:p>
        </p:txBody>
      </p:sp>
      <p:pic>
        <p:nvPicPr>
          <p:cNvPr id="4" name="Image 0" descr="https://pitch-assets-ccb95893-de3f-4266-973c-20049231b248.s3.eu-west-1.amazonaws.com/22c712ab-a927-4882-9319-eafba3338a3f?pitch-bytes=333118&amp;pitch-content-type=image%2Fpng">    </p:cNvPr>
          <p:cNvPicPr>
            <a:picLocks noChangeAspect="1"/>
          </p:cNvPicPr>
          <p:nvPr/>
        </p:nvPicPr>
        <p:blipFill>
          <a:blip r:embed="rId1"/>
          <a:srcRect l="0" r="0" t="0" b="0"/>
          <a:stretch/>
        </p:blipFill>
        <p:spPr>
          <a:xfrm>
            <a:off x="4411210" y="1194974"/>
            <a:ext cx="4255948" cy="3546624"/>
          </a:xfrm>
          <a:prstGeom prst="rect">
            <a:avLst/>
          </a:prstGeom>
        </p:spPr>
      </p:pic>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6">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30378" y="474263"/>
            <a:ext cx="4668664"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Final design of machine</a:t>
            </a:r>
            <a:endParaRPr lang="en-US" sz="3000" dirty="0"/>
          </a:p>
        </p:txBody>
      </p:sp>
      <p:sp>
        <p:nvSpPr>
          <p:cNvPr id="4" name="Text 1"/>
          <p:cNvSpPr/>
          <p:nvPr/>
        </p:nvSpPr>
        <p:spPr>
          <a:xfrm>
            <a:off x="429876" y="3325434"/>
            <a:ext cx="238125" cy="137145"/>
          </a:xfrm>
          <a:prstGeom prst="rect">
            <a:avLst/>
          </a:prstGeom>
          <a:noFill/>
          <a:ln/>
        </p:spPr>
        <p:txBody>
          <a:bodyPr wrap="square" lIns="0" tIns="0" rIns="0" bIns="0" rtlCol="0" anchor="ctr"/>
          <a:lstStyle/>
          <a:p>
            <a:pPr algn="r">
              <a:lnSpc>
                <a:spcPts val="1080"/>
              </a:lnSpc>
            </a:pPr>
            <a:r>
              <a:rPr lang="en-US" sz="700" b="0" dirty="0">
                <a:solidFill>
                  <a:srgbClr val="F5F1F1"/>
                </a:solidFill>
                <a:latin typeface="Spectral" pitchFamily="34" charset="0"/>
                <a:ea typeface="Spectral" pitchFamily="34" charset="-122"/>
                <a:cs typeface="Spectral" pitchFamily="34" charset="-120"/>
              </a:rPr>
              <a:t>02</a:t>
            </a:r>
            <a:endParaRPr lang="en-US" sz="675" dirty="0"/>
          </a:p>
        </p:txBody>
      </p:sp>
      <p:pic>
        <p:nvPicPr>
          <p:cNvPr id="5" name="Image 0" descr="https://pitch-assets-ccb95893-de3f-4266-973c-20049231b248.s3.eu-west-1.amazonaws.com/61afab1c-b1c5-437b-857d-7d5dbd7132ea?pitch-bytes=731971&amp;pitch-content-type=image%2Fpng">    </p:cNvPr>
          <p:cNvPicPr>
            <a:picLocks noChangeAspect="1"/>
          </p:cNvPicPr>
          <p:nvPr/>
        </p:nvPicPr>
        <p:blipFill>
          <a:blip r:embed="rId1"/>
          <a:srcRect l="0" r="0" t="0" b="0"/>
          <a:stretch/>
        </p:blipFill>
        <p:spPr>
          <a:xfrm>
            <a:off x="5714903" y="183020"/>
            <a:ext cx="2744153" cy="4546927"/>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7">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4668589"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Future work</a:t>
            </a:r>
            <a:endParaRPr lang="en-US" sz="3000" dirty="0"/>
          </a:p>
        </p:txBody>
      </p:sp>
      <p:sp>
        <p:nvSpPr>
          <p:cNvPr id="4" name="Text 1"/>
          <p:cNvSpPr/>
          <p:nvPr/>
        </p:nvSpPr>
        <p:spPr>
          <a:xfrm>
            <a:off x="476250" y="1539890"/>
            <a:ext cx="4057204"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 Choose a color using the phone's camera and sensor</a:t>
            </a:r>
            <a:endParaRPr lang="en-US" sz="1350" dirty="0"/>
          </a:p>
        </p:txBody>
      </p:sp>
      <p:sp>
        <p:nvSpPr>
          <p:cNvPr id="5" name="Text 2"/>
          <p:cNvSpPr/>
          <p:nvPr/>
        </p:nvSpPr>
        <p:spPr>
          <a:xfrm>
            <a:off x="476250" y="2135261"/>
            <a:ext cx="5476652"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-Adding a keyboard and screen to the machine where it is used manually</a:t>
            </a:r>
            <a:endParaRPr lang="en-US" sz="1350" dirty="0"/>
          </a:p>
        </p:txBody>
      </p:sp>
      <p:sp>
        <p:nvSpPr>
          <p:cNvPr id="6" name="Text 3"/>
          <p:cNvSpPr/>
          <p:nvPr/>
        </p:nvSpPr>
        <p:spPr>
          <a:xfrm>
            <a:off x="476250" y="2817596"/>
            <a:ext cx="3668390" cy="274290"/>
          </a:xfrm>
          <a:prstGeom prst="rect">
            <a:avLst/>
          </a:prstGeom>
          <a:noFill/>
          <a:ln/>
        </p:spPr>
        <p:txBody>
          <a:bodyPr wrap="none" lIns="0" tIns="0" rIns="0" bIns="0" rtlCol="0" anchor="t">
            <a:spAutoFit/>
          </a:bodyPr>
          <a:lstStyle/>
          <a:p>
            <a:pPr algn="l">
              <a:lnSpc>
                <a:spcPts val="2160"/>
              </a:lnSpc>
            </a:pPr>
            <a:r>
              <a:rPr lang="en-US" sz="1400" b="0" dirty="0">
                <a:solidFill>
                  <a:srgbClr val="F5F1F1"/>
                </a:solidFill>
                <a:latin typeface="Spectral" pitchFamily="34" charset="0"/>
                <a:ea typeface="Spectral" pitchFamily="34" charset="-122"/>
                <a:cs typeface="Spectral" pitchFamily="34" charset="-120"/>
              </a:rPr>
              <a:t>-Adding a paint flow sensor to increase accuracy</a:t>
            </a:r>
            <a:endParaRPr lang="en-US" sz="1350" dirty="0"/>
          </a:p>
        </p:txBody>
      </p:sp>
      <p:pic>
        <p:nvPicPr>
          <p:cNvPr id="7" name="Image 0" descr="https://pitch-assets-ccb95893-de3f-4266-973c-20049231b248.s3.eu-west-1.amazonaws.com/try-pitch-pdf-export-logo.svg">
            <a:hlinkClick r:id="rId3" tooltip=""/>
          </p:cNvPr>
          <p:cNvPicPr>
            <a:picLocks noChangeAspect="1"/>
          </p:cNvPicPr>
          <p:nvPr/>
        </p:nvPicPr>
        <p:blipFill>
          <a:blip r:embed="rId1">
            <a:extLst>
              <a:ext uri="{96DAC541-7B7A-43D3-8B79-37D633B846F1}">
                <asvg:svgBlip xmlns:asvg="http://schemas.microsoft.com/office/drawing/2016/SVG/main" r:embed="rId2"/>
              </a:ext>
            </a:extLst>
          </a:blip>
          <a:srcRect l="0" r="0" t="0" b="0"/>
          <a:stretch/>
        </p:blipFill>
        <p:spPr>
          <a:xfrm>
            <a:off x="136595" y="4803153"/>
            <a:ext cx="515221" cy="22730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8">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1238963" y="2143125"/>
            <a:ext cx="6667500" cy="838200"/>
          </a:xfrm>
          <a:prstGeom prst="rect">
            <a:avLst/>
          </a:prstGeom>
          <a:noFill/>
          <a:ln/>
        </p:spPr>
        <p:txBody>
          <a:bodyPr wrap="square" lIns="0" tIns="0" rIns="0" bIns="0" rtlCol="0" anchor="ctr"/>
          <a:lstStyle/>
          <a:p>
            <a:pPr algn="ctr">
              <a:lnSpc>
                <a:spcPts val="6600"/>
              </a:lnSpc>
            </a:pPr>
            <a:r>
              <a:rPr lang="en-US" sz="6000" b="0" spc="-60" kern="0" dirty="0">
                <a:solidFill>
                  <a:srgbClr val="F5F1F1"/>
                </a:solidFill>
                <a:latin typeface="Spectral" pitchFamily="34" charset="0"/>
                <a:ea typeface="Spectral" pitchFamily="34" charset="-122"/>
                <a:cs typeface="Spectral" pitchFamily="34" charset="-120"/>
              </a:rPr>
              <a:t>Thank </a:t>
            </a:r>
            <a:pPr algn="ctr">
              <a:lnSpc>
                <a:spcPts val="6600"/>
              </a:lnSpc>
            </a:pPr>
            <a:r>
              <a:rPr lang="en-US" sz="6000" b="0" i="1" spc="-60" kern="0" dirty="0">
                <a:solidFill>
                  <a:srgbClr val="F5F1F1"/>
                </a:solidFill>
                <a:latin typeface="Spectral" pitchFamily="34" charset="0"/>
                <a:ea typeface="Spectral" pitchFamily="34" charset="-122"/>
                <a:cs typeface="Spectral" pitchFamily="34" charset="-120"/>
              </a:rPr>
              <a:t>you</a:t>
            </a:r>
            <a:pPr algn="ctr">
              <a:lnSpc>
                <a:spcPts val="6600"/>
              </a:lnSpc>
            </a:pPr>
            <a:r>
              <a:rPr lang="en-US" sz="6000" b="0" spc="-60" kern="0" dirty="0">
                <a:solidFill>
                  <a:srgbClr val="F5F1F1"/>
                </a:solidFill>
                <a:latin typeface="Spectral" pitchFamily="34" charset="0"/>
                <a:ea typeface="Spectral" pitchFamily="34" charset="-122"/>
                <a:cs typeface="Spectral" pitchFamily="34" charset="-120"/>
              </a:rPr>
              <a:t>.</a:t>
            </a:r>
            <a:endParaRPr lang="en-US" sz="6000" dirty="0"/>
          </a:p>
        </p:txBody>
      </p:sp>
      <p:pic>
        <p:nvPicPr>
          <p:cNvPr id="4" name="Image 0" descr="https://pitch-assets-ccb95893-de3f-4266-973c-20049231b248.s3.eu-west-1.amazonaws.com/try-pitch-pdf-export-logo.svg">
            <a:hlinkClick r:id="rId3" tooltip=""/>
          </p:cNvPr>
          <p:cNvPicPr>
            <a:picLocks noChangeAspect="1"/>
          </p:cNvPicPr>
          <p:nvPr/>
        </p:nvPicPr>
        <p:blipFill>
          <a:blip r:embed="rId1">
            <a:extLst>
              <a:ext uri="{96DAC541-7B7A-43D3-8B79-37D633B846F1}">
                <asvg:svgBlip xmlns:asvg="http://schemas.microsoft.com/office/drawing/2016/SVG/main" r:embed="rId2"/>
              </a:ext>
            </a:extLst>
          </a:blip>
          <a:srcRect l="0" r="0" t="0" b="0"/>
          <a:stretch/>
        </p:blipFill>
        <p:spPr>
          <a:xfrm>
            <a:off x="136595" y="4803153"/>
            <a:ext cx="515221" cy="22730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82077" y="2455095"/>
            <a:ext cx="9061921" cy="792361"/>
          </a:xfrm>
          <a:prstGeom prst="rect">
            <a:avLst/>
          </a:prstGeom>
          <a:noFill/>
          <a:ln/>
        </p:spPr>
        <p:txBody>
          <a:bodyPr wrap="square" lIns="0" tIns="0" rIns="0" bIns="0" rtlCol="0" anchor="ctr"/>
          <a:lstStyle/>
          <a:p>
            <a:pPr algn="ctr">
              <a:lnSpc>
                <a:spcPts val="1560"/>
              </a:lnSpc>
            </a:pPr>
            <a:r>
              <a:rPr lang="en-US" sz="1200" b="1" spc="-12" kern="0" dirty="0">
                <a:solidFill>
                  <a:srgbClr val="F5F1F1"/>
                </a:solidFill>
                <a:latin typeface="Spectral" pitchFamily="34" charset="0"/>
                <a:ea typeface="Spectral" pitchFamily="34" charset="-122"/>
                <a:cs typeface="Spectral" pitchFamily="34" charset="-120"/>
              </a:rPr>
              <a:t>Traditionally, craftsmen have relied on manual color mixing techniques, which can be </a:t>
            </a:r>
            <a:endParaRPr lang="en-US" sz="1200" dirty="0"/>
          </a:p>
          <a:p>
            <a:pPr algn="ctr">
              <a:lnSpc>
                <a:spcPts val="1560"/>
              </a:lnSpc>
            </a:pPr>
            <a:r>
              <a:rPr lang="en-US" sz="1200" b="1" spc="-12" kern="0" dirty="0">
                <a:solidFill>
                  <a:srgbClr val="F5F1F1"/>
                </a:solidFill>
                <a:latin typeface="Spectral" pitchFamily="34" charset="0"/>
                <a:ea typeface="Spectral" pitchFamily="34" charset="-122"/>
                <a:cs typeface="Spectral" pitchFamily="34" charset="-120"/>
              </a:rPr>
              <a:t>time-consuming, imprecise, and result in inconsistencies. This not only hampers their </a:t>
            </a:r>
            <a:endParaRPr lang="en-US" sz="1200" dirty="0"/>
          </a:p>
          <a:p>
            <a:pPr algn="ctr">
              <a:lnSpc>
                <a:spcPts val="1560"/>
              </a:lnSpc>
            </a:pPr>
            <a:r>
              <a:rPr lang="en-US" sz="1200" b="1" spc="-12" kern="0" dirty="0">
                <a:solidFill>
                  <a:srgbClr val="F5F1F1"/>
                </a:solidFill>
                <a:latin typeface="Spectral" pitchFamily="34" charset="0"/>
                <a:ea typeface="Spectral" pitchFamily="34" charset="-122"/>
                <a:cs typeface="Spectral" pitchFamily="34" charset="-120"/>
              </a:rPr>
              <a:t>productivity but also hinders their ability to deliver high-quality work that meets their </a:t>
            </a:r>
            <a:endParaRPr lang="en-US" sz="1200" dirty="0"/>
          </a:p>
          <a:p>
            <a:pPr algn="ctr">
              <a:lnSpc>
                <a:spcPts val="1560"/>
              </a:lnSpc>
            </a:pPr>
            <a:r>
              <a:rPr lang="en-US" sz="1200" b="1" spc="-12" kern="0" dirty="0">
                <a:solidFill>
                  <a:srgbClr val="F5F1F1"/>
                </a:solidFill>
                <a:latin typeface="Spectral" pitchFamily="34" charset="0"/>
                <a:ea typeface="Spectral" pitchFamily="34" charset="-122"/>
                <a:cs typeface="Spectral" pitchFamily="34" charset="-120"/>
              </a:rPr>
              <a:t>clients' expectations.</a:t>
            </a:r>
            <a:endParaRPr lang="en-US" sz="1200" dirty="0"/>
          </a:p>
        </p:txBody>
      </p:sp>
      <p:sp>
        <p:nvSpPr>
          <p:cNvPr id="4" name="Text 1"/>
          <p:cNvSpPr/>
          <p:nvPr/>
        </p:nvSpPr>
        <p:spPr>
          <a:xfrm>
            <a:off x="2594187" y="1084415"/>
            <a:ext cx="3952875" cy="609600"/>
          </a:xfrm>
          <a:prstGeom prst="rect">
            <a:avLst/>
          </a:prstGeom>
          <a:noFill/>
          <a:ln/>
        </p:spPr>
        <p:txBody>
          <a:bodyPr wrap="square" lIns="0" tIns="0" rIns="0" bIns="0" rtlCol="0" anchor="t"/>
          <a:lstStyle/>
          <a:p>
            <a:pPr algn="ctr">
              <a:lnSpc>
                <a:spcPts val="4800"/>
              </a:lnSpc>
            </a:pPr>
            <a:r>
              <a:rPr lang="en-US" sz="3000" b="1" spc="12" kern="0" dirty="0">
                <a:solidFill>
                  <a:srgbClr val="F5F1F1"/>
                </a:solidFill>
                <a:latin typeface="Spectral" pitchFamily="34" charset="0"/>
                <a:ea typeface="Spectral" pitchFamily="34" charset="-122"/>
                <a:cs typeface="Spectral" pitchFamily="34" charset="-120"/>
              </a:rPr>
              <a:t>What is the problem?</a:t>
            </a:r>
            <a:endParaRPr lang="en-US" sz="3000" dirty="0"/>
          </a:p>
        </p:txBody>
      </p:sp>
      <p:pic>
        <p:nvPicPr>
          <p:cNvPr id="5" name="Image 0" descr="https://images.unsplash.com/photo-1452802447250-470a88ac82bc?crop=entropy&amp;cs=tinysrgb&amp;fit=max&amp;fm=jpg&amp;ixid=M3wyMTIyMnwwfDF8c2VhcmNofDN8fG1peHxlbnwwfHx8fDE2ODU1NDE4Nzd8MA&amp;ixlib=rb-4.0.3&amp;q=80&amp;w=1080">    </p:cNvPr>
          <p:cNvPicPr>
            <a:picLocks noChangeAspect="1"/>
          </p:cNvPicPr>
          <p:nvPr/>
        </p:nvPicPr>
        <p:blipFill>
          <a:blip r:embed="rId1"/>
          <a:srcRect l="0" r="0" t="0" b="0"/>
          <a:stretch/>
        </p:blipFill>
        <p:spPr>
          <a:xfrm>
            <a:off x="133233" y="135687"/>
            <a:ext cx="2077764" cy="1558323"/>
          </a:xfrm>
          <a:prstGeom prst="rect">
            <a:avLst/>
          </a:prstGeom>
        </p:spPr>
      </p:pic>
      <p:pic>
        <p:nvPicPr>
          <p:cNvPr id="6" name="Image 1" descr="https://images.unsplash.com/photo-1535673774336-ef95d2851cf3?crop=entropy&amp;cs=tinysrgb&amp;fit=max&amp;fm=jpg&amp;ixid=M3wyMTIyMnwwfDF8c2VhcmNofDV8fHBhaW50fGVufDB8fHx8MTY4NTYxMzYwM3ww&amp;ixlib=rb-4.0.3&amp;q=80&amp;w=1080">    </p:cNvPr>
          <p:cNvPicPr>
            <a:picLocks noChangeAspect="1"/>
          </p:cNvPicPr>
          <p:nvPr/>
        </p:nvPicPr>
        <p:blipFill>
          <a:blip r:embed="rId2"/>
          <a:srcRect l="0" r="0" t="8742" b="8742"/>
          <a:stretch/>
        </p:blipFill>
        <p:spPr>
          <a:xfrm>
            <a:off x="7322525" y="3297520"/>
            <a:ext cx="1542073" cy="1697671"/>
          </a:xfrm>
          <a:prstGeom prst="rect">
            <a:avLst/>
          </a:prstGeom>
        </p:spPr>
      </p:pic>
      <p:pic>
        <p:nvPicPr>
          <p:cNvPr id="7" name="Image 2" descr="https://pitch-assets-ccb95893-de3f-4266-973c-20049231b248.s3.eu-west-1.amazonaws.com/try-pitch-pdf-export-logo.svg">
            <a:hlinkClick r:id="rId5" tooltip=""/>
          </p:cNvPr>
          <p:cNvPicPr>
            <a:picLocks noChangeAspect="1"/>
          </p:cNvPicPr>
          <p:nvPr/>
        </p:nvPicPr>
        <p:blipFill>
          <a:blip r:embed="rId3">
            <a:extLst>
              <a:ext uri="{96DAC541-7B7A-43D3-8B79-37D633B846F1}">
                <asvg:svgBlip xmlns:asvg="http://schemas.microsoft.com/office/drawing/2016/SVG/main" r:embed="rId4"/>
              </a:ext>
            </a:extLst>
          </a:blip>
          <a:srcRect l="0" r="0" t="0" b="0"/>
          <a:stretch/>
        </p:blipFill>
        <p:spPr>
          <a:xfrm>
            <a:off x="136595" y="4803153"/>
            <a:ext cx="515221" cy="22730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316225" y="2302534"/>
            <a:ext cx="5148486" cy="990451"/>
          </a:xfrm>
          <a:prstGeom prst="rect">
            <a:avLst/>
          </a:prstGeom>
          <a:noFill/>
          <a:ln/>
        </p:spPr>
        <p:txBody>
          <a:bodyPr wrap="square" lIns="0" tIns="0" rIns="0" bIns="0" rtlCol="0" anchor="ctr"/>
          <a:lstStyle/>
          <a:p>
            <a:pPr algn="l">
              <a:lnSpc>
                <a:spcPts val="1560"/>
              </a:lnSpc>
            </a:pPr>
            <a:r>
              <a:rPr lang="en-US" sz="1200" b="1" spc="-12" kern="0" dirty="0">
                <a:solidFill>
                  <a:srgbClr val="F5F1F1"/>
                </a:solidFill>
                <a:latin typeface="Spectral" pitchFamily="34" charset="0"/>
                <a:ea typeface="Spectral" pitchFamily="34" charset="-122"/>
                <a:cs typeface="Spectral" pitchFamily="34" charset="-120"/>
              </a:rPr>
              <a:t>empowers craftsmen with a mobile application and a corresponding machine, the Colors Mixer. This system allows craftsmen to easily select the desired color through the mobile application, and the machine automatically mixes the appropriate quantities of pigments to produce the exact color required.</a:t>
            </a:r>
            <a:endParaRPr lang="en-US" sz="1200" dirty="0"/>
          </a:p>
        </p:txBody>
      </p:sp>
      <p:sp>
        <p:nvSpPr>
          <p:cNvPr id="4" name="Text 1"/>
          <p:cNvSpPr/>
          <p:nvPr/>
        </p:nvSpPr>
        <p:spPr>
          <a:xfrm>
            <a:off x="2594187" y="649593"/>
            <a:ext cx="3952875" cy="609600"/>
          </a:xfrm>
          <a:prstGeom prst="rect">
            <a:avLst/>
          </a:prstGeom>
          <a:noFill/>
          <a:ln/>
        </p:spPr>
        <p:txBody>
          <a:bodyPr wrap="square" lIns="0" tIns="0" rIns="0" bIns="0" rtlCol="0" anchor="t"/>
          <a:lstStyle/>
          <a:p>
            <a:pPr algn="ctr">
              <a:lnSpc>
                <a:spcPts val="4800"/>
              </a:lnSpc>
            </a:pPr>
            <a:r>
              <a:rPr lang="en-US" sz="3000" b="1" spc="12" kern="0" dirty="0">
                <a:solidFill>
                  <a:srgbClr val="F5F1F1"/>
                </a:solidFill>
                <a:latin typeface="Spectral" pitchFamily="34" charset="0"/>
                <a:ea typeface="Spectral" pitchFamily="34" charset="-122"/>
                <a:cs typeface="Spectral" pitchFamily="34" charset="-120"/>
              </a:rPr>
              <a:t>Our solution</a:t>
            </a:r>
            <a:endParaRPr lang="en-US" sz="3000" dirty="0"/>
          </a:p>
        </p:txBody>
      </p:sp>
      <p:pic>
        <p:nvPicPr>
          <p:cNvPr id="5" name="Image 0" descr="https://pitch-assets-ccb95893-de3f-4266-973c-20049231b248.s3.eu-west-1.amazonaws.com/cd853fee-f36c-4e53-81e0-f010309e63d6?pitch-bytes=339985&amp;pitch-content-type=image%2Fpng">    </p:cNvPr>
          <p:cNvPicPr>
            <a:picLocks noChangeAspect="1"/>
          </p:cNvPicPr>
          <p:nvPr/>
        </p:nvPicPr>
        <p:blipFill>
          <a:blip r:embed="rId1"/>
          <a:srcRect l="0" r="0" t="1238" b="14324"/>
          <a:stretch/>
        </p:blipFill>
        <p:spPr>
          <a:xfrm>
            <a:off x="5962966" y="1974756"/>
            <a:ext cx="2341139" cy="2597641"/>
          </a:xfrm>
          <a:prstGeom prst="rect">
            <a:avLst/>
          </a:prstGeom>
        </p:spPr>
      </p:pic>
      <p:pic>
        <p:nvPicPr>
          <p:cNvPr id="6"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10100F"/>
        </a:solidFill>
      </p:bgPr>
    </p:bg>
    <p:spTree>
      <p:nvGrpSpPr>
        <p:cNvPr id="1" name=""/>
        <p:cNvGrpSpPr/>
        <p:nvPr/>
      </p:nvGrpSpPr>
      <p:grpSpPr>
        <a:xfrm>
          <a:off x="0" y="0"/>
          <a:ext cx="0" cy="0"/>
          <a:chOff x="0" y="0"/>
          <a:chExt cx="0" cy="0"/>
        </a:xfrm>
      </p:grpSpPr>
      <p:pic>
        <p:nvPicPr>
          <p:cNvPr id="3" name="Image 0" descr="https://images.unsplash.com/photo-1541723011216-c57eaed19919?crop=entropy&amp;cs=tinysrgb&amp;fit=max&amp;fm=jpg&amp;ixid=M3wyMTIyMnwwfDF8c2VhcmNofDI4fHxDb2xvciUyMG1peGluZyUyMG1hY2hpbmV8ZW58MHx8fHwxNjg1NjE0MTExfDA&amp;ixlib=rb-4.0.3&amp;q=80&amp;w=1080">    </p:cNvPr>
          <p:cNvPicPr>
            <a:picLocks noChangeAspect="1"/>
          </p:cNvPicPr>
          <p:nvPr/>
        </p:nvPicPr>
        <p:blipFill>
          <a:blip r:embed="rId1"/>
          <a:srcRect l="0" r="0" t="28906" b="28906"/>
          <a:stretch/>
        </p:blipFill>
        <p:spPr>
          <a:xfrm>
            <a:off x="0" y="0"/>
            <a:ext cx="9144000" cy="5143500"/>
          </a:xfrm>
          <a:prstGeom prst="rect">
            <a:avLst/>
          </a:prstGeom>
        </p:spPr>
      </p:pic>
      <p:sp>
        <p:nvSpPr>
          <p:cNvPr id="4" name="Text 0"/>
          <p:cNvSpPr/>
          <p:nvPr/>
        </p:nvSpPr>
        <p:spPr>
          <a:xfrm>
            <a:off x="-1436749" y="351452"/>
            <a:ext cx="6667277" cy="942975"/>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Features</a:t>
            </a:r>
            <a:endParaRPr lang="en-US" sz="6750" dirty="0"/>
          </a:p>
        </p:txBody>
      </p:sp>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363614" y="3035215"/>
            <a:ext cx="4668589" cy="502890"/>
          </a:xfrm>
          <a:prstGeom prst="rect">
            <a:avLst/>
          </a:prstGeom>
          <a:noFill/>
          <a:ln/>
        </p:spPr>
        <p:txBody>
          <a:bodyPr wrap="square" lIns="0" tIns="0" rIns="0" bIns="0" rtlCol="0" anchor="t"/>
          <a:lstStyle/>
          <a:p>
            <a:pPr algn="l">
              <a:lnSpc>
                <a:spcPts val="1980"/>
              </a:lnSpc>
            </a:pPr>
            <a:r>
              <a:rPr lang="en-US" sz="1800" b="0" spc="-60" kern="0" dirty="0">
                <a:solidFill>
                  <a:srgbClr val="F5F1F1"/>
                </a:solidFill>
                <a:latin typeface="Spectral" pitchFamily="34" charset="0"/>
                <a:ea typeface="Spectral" pitchFamily="34" charset="-122"/>
                <a:cs typeface="Spectral" pitchFamily="34" charset="-120"/>
              </a:rPr>
              <a:t>-Mobile Application using React Native with Bluetooth Connectivity</a:t>
            </a:r>
            <a:endParaRPr lang="en-US" sz="1800" dirty="0"/>
          </a:p>
        </p:txBody>
      </p:sp>
      <p:pic>
        <p:nvPicPr>
          <p:cNvPr id="4" name="Image 0" descr="https://pitch-assets-ccb95893-de3f-4266-973c-20049231b248.s3.eu-west-1.amazonaws.com/67e10a3a-10a8-4b3a-aac1-b8a96712b94e?pitch-bytes=92215&amp;pitch-content-type=image%2Fjpeg">    </p:cNvPr>
          <p:cNvPicPr>
            <a:picLocks noChangeAspect="1"/>
          </p:cNvPicPr>
          <p:nvPr/>
        </p:nvPicPr>
        <p:blipFill>
          <a:blip r:embed="rId1"/>
          <a:srcRect l="0" r="0" t="0" b="0"/>
          <a:stretch/>
        </p:blipFill>
        <p:spPr>
          <a:xfrm>
            <a:off x="5517356" y="1417852"/>
            <a:ext cx="1551372" cy="3003033"/>
          </a:xfrm>
          <a:prstGeom prst="rect">
            <a:avLst/>
          </a:prstGeom>
        </p:spPr>
      </p:pic>
      <p:pic>
        <p:nvPicPr>
          <p:cNvPr id="5" name="Image 1" descr="https://pitch-assets-ccb95893-de3f-4266-973c-20049231b248.s3.eu-west-1.amazonaws.com/12ba6805-e6a9-4103-a8ba-a2a45bb004c6?pitch-bytes=45673&amp;pitch-content-type=image%2Fpng">    </p:cNvPr>
          <p:cNvPicPr>
            <a:picLocks noChangeAspect="1"/>
          </p:cNvPicPr>
          <p:nvPr/>
        </p:nvPicPr>
        <p:blipFill>
          <a:blip r:embed="rId2"/>
          <a:srcRect l="0" r="0" t="0" b="0"/>
          <a:stretch/>
        </p:blipFill>
        <p:spPr>
          <a:xfrm>
            <a:off x="7290102" y="1419588"/>
            <a:ext cx="1478742" cy="3001298"/>
          </a:xfrm>
          <a:prstGeom prst="rect">
            <a:avLst/>
          </a:prstGeom>
        </p:spPr>
      </p:pic>
      <p:sp>
        <p:nvSpPr>
          <p:cNvPr id="6" name="Text 1"/>
          <p:cNvSpPr/>
          <p:nvPr/>
        </p:nvSpPr>
        <p:spPr>
          <a:xfrm>
            <a:off x="426724" y="2030713"/>
            <a:ext cx="4668589" cy="251445"/>
          </a:xfrm>
          <a:prstGeom prst="rect">
            <a:avLst/>
          </a:prstGeom>
          <a:noFill/>
          <a:ln/>
        </p:spPr>
        <p:txBody>
          <a:bodyPr wrap="square" lIns="0" tIns="0" rIns="0" bIns="0" rtlCol="0" anchor="t"/>
          <a:lstStyle/>
          <a:p>
            <a:pPr algn="l">
              <a:lnSpc>
                <a:spcPts val="1980"/>
              </a:lnSpc>
            </a:pPr>
            <a:r>
              <a:rPr lang="en-US" sz="1800" b="0" spc="-60" kern="0" dirty="0">
                <a:solidFill>
                  <a:srgbClr val="F5F1F1"/>
                </a:solidFill>
                <a:latin typeface="Spectral" pitchFamily="34" charset="0"/>
                <a:ea typeface="Spectral" pitchFamily="34" charset="-122"/>
                <a:cs typeface="Spectral" pitchFamily="34" charset="-120"/>
              </a:rPr>
              <a:t>-Mixing Color </a:t>
            </a:r>
            <a:endParaRPr lang="en-US" sz="1800" dirty="0"/>
          </a:p>
        </p:txBody>
      </p:sp>
      <p:sp>
        <p:nvSpPr>
          <p:cNvPr id="7" name="Text 2"/>
          <p:cNvSpPr/>
          <p:nvPr/>
        </p:nvSpPr>
        <p:spPr>
          <a:xfrm>
            <a:off x="362651" y="2476851"/>
            <a:ext cx="4797697" cy="365745"/>
          </a:xfrm>
          <a:prstGeom prst="rect">
            <a:avLst/>
          </a:prstGeom>
          <a:noFill/>
          <a:ln/>
        </p:spPr>
        <p:txBody>
          <a:bodyPr wrap="none" lIns="0" tIns="0" rIns="0" bIns="0" rtlCol="0" anchor="t">
            <a:spAutoFit/>
          </a:bodyPr>
          <a:lstStyle/>
          <a:p>
            <a:pPr algn="l">
              <a:lnSpc>
                <a:spcPts val="2880"/>
              </a:lnSpc>
            </a:pPr>
            <a:r>
              <a:rPr lang="en-US" sz="1800" b="0" dirty="0">
                <a:solidFill>
                  <a:srgbClr val="F5F1F1"/>
                </a:solidFill>
                <a:latin typeface="Spectral" pitchFamily="34" charset="0"/>
                <a:ea typeface="Spectral" pitchFamily="34" charset="-122"/>
                <a:cs typeface="Spectral" pitchFamily="34" charset="-120"/>
              </a:rPr>
              <a:t>-Cleaning the machine after the mixing process</a:t>
            </a:r>
            <a:endParaRPr lang="en-US" sz="1800" dirty="0"/>
          </a:p>
        </p:txBody>
      </p:sp>
      <p:sp>
        <p:nvSpPr>
          <p:cNvPr id="8" name="Text 3"/>
          <p:cNvSpPr/>
          <p:nvPr/>
        </p:nvSpPr>
        <p:spPr>
          <a:xfrm>
            <a:off x="-1436749" y="351452"/>
            <a:ext cx="6667277" cy="942975"/>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Features</a:t>
            </a:r>
            <a:endParaRPr lang="en-US" sz="6750" dirty="0"/>
          </a:p>
        </p:txBody>
      </p:sp>
      <p:pic>
        <p:nvPicPr>
          <p:cNvPr id="9" name="Image 2" descr="https://pitch-assets-ccb95893-de3f-4266-973c-20049231b248.s3.eu-west-1.amazonaws.com/try-pitch-pdf-export-logo.svg">
            <a:hlinkClick r:id="rId5" tooltip=""/>
          </p:cNvPr>
          <p:cNvPicPr>
            <a:picLocks noChangeAspect="1"/>
          </p:cNvPicPr>
          <p:nvPr/>
        </p:nvPicPr>
        <p:blipFill>
          <a:blip r:embed="rId3">
            <a:extLst>
              <a:ext uri="{96DAC541-7B7A-43D3-8B79-37D633B846F1}">
                <asvg:svgBlip xmlns:asvg="http://schemas.microsoft.com/office/drawing/2016/SVG/main" r:embed="rId4"/>
              </a:ext>
            </a:extLst>
          </a:blip>
          <a:srcRect l="0" r="0" t="0" b="0"/>
          <a:stretch/>
        </p:blipFill>
        <p:spPr>
          <a:xfrm>
            <a:off x="136595" y="4803153"/>
            <a:ext cx="515221" cy="22730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10100F"/>
        </a:solidFill>
      </p:bgPr>
    </p:bg>
    <p:spTree>
      <p:nvGrpSpPr>
        <p:cNvPr id="1" name=""/>
        <p:cNvGrpSpPr/>
        <p:nvPr/>
      </p:nvGrpSpPr>
      <p:grpSpPr>
        <a:xfrm>
          <a:off x="0" y="0"/>
          <a:ext cx="0" cy="0"/>
          <a:chOff x="0" y="0"/>
          <a:chExt cx="0" cy="0"/>
        </a:xfrm>
      </p:grpSpPr>
      <p:pic>
        <p:nvPicPr>
          <p:cNvPr id="3" name="Image 0" descr="https://images.unsplash.com/photo-1541723011216-c57eaed19919?crop=entropy&amp;cs=tinysrgb&amp;fit=max&amp;fm=jpg&amp;ixid=M3wyMTIyMnwwfDF8c2VhcmNofDI4fHxDb2xvciUyMG1peGluZyUyMG1hY2hpbmV8ZW58MHx8fHwxNjg1NjE0MTExfDA&amp;ixlib=rb-4.0.3&amp;q=80&amp;w=1080">    </p:cNvPr>
          <p:cNvPicPr>
            <a:picLocks noChangeAspect="1"/>
          </p:cNvPicPr>
          <p:nvPr/>
        </p:nvPicPr>
        <p:blipFill>
          <a:blip r:embed="rId1"/>
          <a:srcRect l="0" r="0" t="28906" b="28906"/>
          <a:stretch/>
        </p:blipFill>
        <p:spPr>
          <a:xfrm>
            <a:off x="0" y="0"/>
            <a:ext cx="9144000" cy="5143500"/>
          </a:xfrm>
          <a:prstGeom prst="rect">
            <a:avLst/>
          </a:prstGeom>
        </p:spPr>
      </p:pic>
      <p:sp>
        <p:nvSpPr>
          <p:cNvPr id="4" name="Text 0"/>
          <p:cNvSpPr/>
          <p:nvPr/>
        </p:nvSpPr>
        <p:spPr>
          <a:xfrm>
            <a:off x="-1102114" y="364074"/>
            <a:ext cx="6666979" cy="942975"/>
          </a:xfrm>
          <a:prstGeom prst="rect">
            <a:avLst/>
          </a:prstGeom>
          <a:noFill/>
          <a:ln/>
        </p:spPr>
        <p:txBody>
          <a:bodyPr wrap="square" lIns="0" tIns="0" rIns="0" bIns="0" rtlCol="0" anchor="ctr"/>
          <a:lstStyle/>
          <a:p>
            <a:pPr algn="ctr">
              <a:lnSpc>
                <a:spcPts val="7425"/>
              </a:lnSpc>
            </a:pPr>
            <a:r>
              <a:rPr lang="en-US" sz="6800" b="0" spc="-60" kern="0" dirty="0">
                <a:solidFill>
                  <a:srgbClr val="F5F1F1"/>
                </a:solidFill>
                <a:latin typeface="Spectral" pitchFamily="34" charset="0"/>
                <a:ea typeface="Spectral" pitchFamily="34" charset="-122"/>
                <a:cs typeface="Spectral" pitchFamily="34" charset="-120"/>
              </a:rPr>
              <a:t>color model</a:t>
            </a:r>
            <a:endParaRPr lang="en-US" sz="6750" dirty="0"/>
          </a:p>
        </p:txBody>
      </p:sp>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26724" y="649641"/>
            <a:ext cx="4668664"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The RGB model</a:t>
            </a:r>
            <a:endParaRPr lang="en-US" sz="3000" dirty="0"/>
          </a:p>
        </p:txBody>
      </p:sp>
      <p:pic>
        <p:nvPicPr>
          <p:cNvPr id="4" name="Image 0" descr="https://pitch-assets-ccb95893-de3f-4266-973c-20049231b248.s3.eu-west-1.amazonaws.com/3dc1c88a-13b7-4cba-81c3-039d1286289c?pitch-bytes=16258&amp;pitch-content-type=image%2Fpng">    </p:cNvPr>
          <p:cNvPicPr>
            <a:picLocks noChangeAspect="1"/>
          </p:cNvPicPr>
          <p:nvPr/>
        </p:nvPicPr>
        <p:blipFill>
          <a:blip r:embed="rId1"/>
          <a:srcRect l="0" r="0" t="0" b="0"/>
          <a:stretch/>
        </p:blipFill>
        <p:spPr>
          <a:xfrm>
            <a:off x="4997995" y="1543050"/>
            <a:ext cx="2300375" cy="2300375"/>
          </a:xfrm>
          <a:prstGeom prst="rect">
            <a:avLst/>
          </a:prstGeom>
        </p:spPr>
      </p:pic>
      <p:pic>
        <p:nvPicPr>
          <p:cNvPr id="5"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10100F"/>
        </a:solidFill>
      </p:bgPr>
    </p:bg>
    <p:spTree>
      <p:nvGrpSpPr>
        <p:cNvPr id="1" name=""/>
        <p:cNvGrpSpPr/>
        <p:nvPr/>
      </p:nvGrpSpPr>
      <p:grpSpPr>
        <a:xfrm>
          <a:off x="0" y="0"/>
          <a:ext cx="0" cy="0"/>
          <a:chOff x="0" y="0"/>
          <a:chExt cx="0" cy="0"/>
        </a:xfrm>
      </p:grpSpPr>
      <p:sp>
        <p:nvSpPr>
          <p:cNvPr id="3" name="Text 0"/>
          <p:cNvSpPr/>
          <p:nvPr/>
        </p:nvSpPr>
        <p:spPr>
          <a:xfrm>
            <a:off x="441011" y="649641"/>
            <a:ext cx="4668589" cy="419100"/>
          </a:xfrm>
          <a:prstGeom prst="rect">
            <a:avLst/>
          </a:prstGeom>
          <a:noFill/>
          <a:ln/>
        </p:spPr>
        <p:txBody>
          <a:bodyPr wrap="square" lIns="0" tIns="0" rIns="0" bIns="0" rtlCol="0" anchor="t"/>
          <a:lstStyle/>
          <a:p>
            <a:pPr algn="l">
              <a:lnSpc>
                <a:spcPts val="3300"/>
              </a:lnSpc>
            </a:pPr>
            <a:r>
              <a:rPr lang="en-US" sz="3000" b="0" spc="-60" kern="0" dirty="0">
                <a:solidFill>
                  <a:srgbClr val="F5F1F1"/>
                </a:solidFill>
                <a:latin typeface="Spectral" pitchFamily="34" charset="0"/>
                <a:ea typeface="Spectral" pitchFamily="34" charset="-122"/>
                <a:cs typeface="Spectral" pitchFamily="34" charset="-120"/>
              </a:rPr>
              <a:t>The CMY model</a:t>
            </a:r>
            <a:endParaRPr lang="en-US" sz="3000" dirty="0"/>
          </a:p>
        </p:txBody>
      </p:sp>
      <p:pic>
        <p:nvPicPr>
          <p:cNvPr id="4" name="Image 0" descr="https://pitch-assets-ccb95893-de3f-4266-973c-20049231b248.s3.eu-west-1.amazonaws.com/dfb9d5de-8855-414e-809a-fc42917ecf9c?pitch-bytes=28364&amp;pitch-content-type=image%2Fpng">    </p:cNvPr>
          <p:cNvPicPr>
            <a:picLocks noChangeAspect="1"/>
          </p:cNvPicPr>
          <p:nvPr/>
        </p:nvPicPr>
        <p:blipFill>
          <a:blip r:embed="rId1"/>
          <a:srcRect l="0" r="0" t="0" b="0"/>
          <a:stretch/>
        </p:blipFill>
        <p:spPr>
          <a:xfrm>
            <a:off x="5124216" y="1543050"/>
            <a:ext cx="2300375" cy="2300375"/>
          </a:xfrm>
          <a:prstGeom prst="rect">
            <a:avLst/>
          </a:prstGeom>
        </p:spPr>
      </p:pic>
      <p:sp>
        <p:nvSpPr>
          <p:cNvPr id="5" name="Text 1"/>
          <p:cNvSpPr/>
          <p:nvPr/>
        </p:nvSpPr>
        <p:spPr>
          <a:xfrm>
            <a:off x="558294" y="2571516"/>
            <a:ext cx="1564109" cy="1097235"/>
          </a:xfrm>
          <a:prstGeom prst="rect">
            <a:avLst/>
          </a:prstGeom>
          <a:noFill/>
          <a:ln/>
        </p:spPr>
        <p:txBody>
          <a:bodyPr wrap="none" lIns="0" tIns="0" rIns="0" bIns="0" rtlCol="0" anchor="t">
            <a:spAutoFit/>
          </a:bodyPr>
          <a:lstStyle/>
          <a:p>
            <a:pPr algn="l">
              <a:lnSpc>
                <a:spcPts val="2880"/>
              </a:lnSpc>
            </a:pPr>
            <a:r>
              <a:rPr lang="en-US" sz="1800" b="0" dirty="0">
                <a:solidFill>
                  <a:srgbClr val="F5F1F1"/>
                </a:solidFill>
                <a:latin typeface="Spectral" pitchFamily="34" charset="0"/>
                <a:ea typeface="Spectral" pitchFamily="34" charset="-122"/>
                <a:cs typeface="Spectral" pitchFamily="34" charset="-120"/>
              </a:rPr>
              <a:t>C = 1 - (R / 255) </a:t>
            </a:r>
            <a:endParaRPr lang="en-US" sz="1800" dirty="0"/>
          </a:p>
          <a:p>
            <a:pPr algn="l">
              <a:lnSpc>
                <a:spcPts val="2880"/>
              </a:lnSpc>
            </a:pPr>
            <a:r>
              <a:rPr lang="en-US" sz="1800" b="0" dirty="0">
                <a:solidFill>
                  <a:srgbClr val="F5F1F1"/>
                </a:solidFill>
                <a:latin typeface="Spectral" pitchFamily="34" charset="0"/>
                <a:ea typeface="Spectral" pitchFamily="34" charset="-122"/>
                <a:cs typeface="Spectral" pitchFamily="34" charset="-120"/>
              </a:rPr>
              <a:t>M = 1 - (G / 255)</a:t>
            </a:r>
            <a:endParaRPr lang="en-US" sz="1800" dirty="0"/>
          </a:p>
          <a:p>
            <a:pPr algn="l">
              <a:lnSpc>
                <a:spcPts val="2880"/>
              </a:lnSpc>
            </a:pPr>
            <a:r>
              <a:rPr lang="en-US" sz="1800" b="0" dirty="0">
                <a:solidFill>
                  <a:srgbClr val="F5F1F1"/>
                </a:solidFill>
                <a:latin typeface="Spectral" pitchFamily="34" charset="0"/>
                <a:ea typeface="Spectral" pitchFamily="34" charset="-122"/>
                <a:cs typeface="Spectral" pitchFamily="34" charset="-120"/>
              </a:rPr>
              <a:t>Y = 1 - (B / 255)</a:t>
            </a:r>
            <a:endParaRPr lang="en-US" sz="1800" dirty="0"/>
          </a:p>
        </p:txBody>
      </p:sp>
      <p:sp>
        <p:nvSpPr>
          <p:cNvPr id="6" name="Text 2"/>
          <p:cNvSpPr/>
          <p:nvPr/>
        </p:nvSpPr>
        <p:spPr>
          <a:xfrm>
            <a:off x="478521" y="2029895"/>
            <a:ext cx="2215158" cy="365745"/>
          </a:xfrm>
          <a:prstGeom prst="rect">
            <a:avLst/>
          </a:prstGeom>
          <a:noFill/>
          <a:ln/>
        </p:spPr>
        <p:txBody>
          <a:bodyPr wrap="none" lIns="0" tIns="0" rIns="0" bIns="0" rtlCol="0" anchor="t">
            <a:spAutoFit/>
          </a:bodyPr>
          <a:lstStyle/>
          <a:p>
            <a:pPr algn="l">
              <a:lnSpc>
                <a:spcPts val="2880"/>
              </a:lnSpc>
            </a:pPr>
            <a:r>
              <a:rPr lang="en-US" sz="1800" b="0" dirty="0">
                <a:solidFill>
                  <a:srgbClr val="F5F1F1"/>
                </a:solidFill>
                <a:latin typeface="Spectral" pitchFamily="34" charset="0"/>
                <a:ea typeface="Spectral" pitchFamily="34" charset="-122"/>
                <a:cs typeface="Spectral" pitchFamily="34" charset="-120"/>
              </a:rPr>
              <a:t>convert RGB to CMY </a:t>
            </a:r>
            <a:endParaRPr lang="en-US" sz="1800" dirty="0"/>
          </a:p>
        </p:txBody>
      </p:sp>
      <p:pic>
        <p:nvPicPr>
          <p:cNvPr id="7" name="Image 1" descr="https://pitch-assets-ccb95893-de3f-4266-973c-20049231b248.s3.eu-west-1.amazonaws.com/try-pitch-pdf-export-logo.svg">
            <a:hlinkClick r:id="rId4" tooltip=""/>
          </p:cNvPr>
          <p:cNvPicPr>
            <a:picLocks noChangeAspect="1"/>
          </p:cNvPicPr>
          <p:nvPr/>
        </p:nvPicPr>
        <p:blipFill>
          <a:blip r:embed="rId2">
            <a:extLst>
              <a:ext uri="{96DAC541-7B7A-43D3-8B79-37D633B846F1}">
                <asvg:svgBlip xmlns:asvg="http://schemas.microsoft.com/office/drawing/2016/SVG/main" r:embed="rId3"/>
              </a:ext>
            </a:extLst>
          </a:blip>
          <a:srcRect l="0" r="0" t="0" b="0"/>
          <a:stretch/>
        </p:blipFill>
        <p:spPr>
          <a:xfrm>
            <a:off x="136595" y="4803153"/>
            <a:ext cx="515221" cy="22730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(16:9)</PresentationFormat>
  <Paragraphs>0</Paragraphs>
  <Slides>28</Slides>
  <Notes>28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Colors Mixer Machine</dc:title>
  <dc:subject>PptxGenJS Presentation</dc:subject>
  <dc:creator>Pitch Software GmbH</dc:creator>
  <cp:lastModifiedBy>Pitch Software GmbH</cp:lastModifiedBy>
  <cp:revision>1</cp:revision>
  <dcterms:created xsi:type="dcterms:W3CDTF">2023-06-07T01:34:29Z</dcterms:created>
  <dcterms:modified xsi:type="dcterms:W3CDTF">2023-06-07T01:34:29Z</dcterms:modified>
</cp:coreProperties>
</file>