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5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6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980" r:id="rId1"/>
  </p:sldMasterIdLst>
  <p:notesMasterIdLst>
    <p:notesMasterId r:id="rId117"/>
  </p:notesMasterIdLst>
  <p:sldIdLst>
    <p:sldId id="256" r:id="rId2"/>
    <p:sldId id="282" r:id="rId3"/>
    <p:sldId id="283" r:id="rId4"/>
    <p:sldId id="284" r:id="rId5"/>
    <p:sldId id="408" r:id="rId6"/>
    <p:sldId id="286" r:id="rId7"/>
    <p:sldId id="289" r:id="rId8"/>
    <p:sldId id="293" r:id="rId9"/>
    <p:sldId id="409" r:id="rId10"/>
    <p:sldId id="295" r:id="rId11"/>
    <p:sldId id="410" r:id="rId12"/>
    <p:sldId id="296" r:id="rId13"/>
    <p:sldId id="411" r:id="rId14"/>
    <p:sldId id="298" r:id="rId15"/>
    <p:sldId id="412" r:id="rId16"/>
    <p:sldId id="300" r:id="rId17"/>
    <p:sldId id="303" r:id="rId18"/>
    <p:sldId id="304" r:id="rId19"/>
    <p:sldId id="305" r:id="rId20"/>
    <p:sldId id="306" r:id="rId21"/>
    <p:sldId id="307" r:id="rId22"/>
    <p:sldId id="308" r:id="rId23"/>
    <p:sldId id="370" r:id="rId24"/>
    <p:sldId id="371" r:id="rId25"/>
    <p:sldId id="372" r:id="rId26"/>
    <p:sldId id="373" r:id="rId27"/>
    <p:sldId id="374" r:id="rId28"/>
    <p:sldId id="375" r:id="rId29"/>
    <p:sldId id="376" r:id="rId30"/>
    <p:sldId id="377" r:id="rId31"/>
    <p:sldId id="378" r:id="rId32"/>
    <p:sldId id="379" r:id="rId33"/>
    <p:sldId id="380" r:id="rId34"/>
    <p:sldId id="381" r:id="rId35"/>
    <p:sldId id="382" r:id="rId36"/>
    <p:sldId id="383" r:id="rId37"/>
    <p:sldId id="436" r:id="rId38"/>
    <p:sldId id="437" r:id="rId39"/>
    <p:sldId id="438" r:id="rId40"/>
    <p:sldId id="388" r:id="rId41"/>
    <p:sldId id="439" r:id="rId42"/>
    <p:sldId id="389" r:id="rId43"/>
    <p:sldId id="390" r:id="rId44"/>
    <p:sldId id="391" r:id="rId45"/>
    <p:sldId id="392" r:id="rId46"/>
    <p:sldId id="393" r:id="rId47"/>
    <p:sldId id="394" r:id="rId48"/>
    <p:sldId id="395" r:id="rId49"/>
    <p:sldId id="396" r:id="rId50"/>
    <p:sldId id="397" r:id="rId51"/>
    <p:sldId id="398" r:id="rId52"/>
    <p:sldId id="399" r:id="rId53"/>
    <p:sldId id="400" r:id="rId54"/>
    <p:sldId id="401" r:id="rId55"/>
    <p:sldId id="402" r:id="rId56"/>
    <p:sldId id="403" r:id="rId57"/>
    <p:sldId id="404" r:id="rId58"/>
    <p:sldId id="405" r:id="rId59"/>
    <p:sldId id="406" r:id="rId60"/>
    <p:sldId id="407" r:id="rId61"/>
    <p:sldId id="310" r:id="rId62"/>
    <p:sldId id="311" r:id="rId63"/>
    <p:sldId id="312" r:id="rId64"/>
    <p:sldId id="313" r:id="rId65"/>
    <p:sldId id="314" r:id="rId66"/>
    <p:sldId id="317" r:id="rId67"/>
    <p:sldId id="318" r:id="rId68"/>
    <p:sldId id="319" r:id="rId69"/>
    <p:sldId id="320" r:id="rId70"/>
    <p:sldId id="321" r:id="rId71"/>
    <p:sldId id="326" r:id="rId72"/>
    <p:sldId id="330" r:id="rId73"/>
    <p:sldId id="258" r:id="rId74"/>
    <p:sldId id="339" r:id="rId75"/>
    <p:sldId id="430" r:id="rId76"/>
    <p:sldId id="429" r:id="rId77"/>
    <p:sldId id="413" r:id="rId78"/>
    <p:sldId id="414" r:id="rId79"/>
    <p:sldId id="415" r:id="rId80"/>
    <p:sldId id="416" r:id="rId81"/>
    <p:sldId id="340" r:id="rId82"/>
    <p:sldId id="267" r:id="rId83"/>
    <p:sldId id="268" r:id="rId84"/>
    <p:sldId id="419" r:id="rId85"/>
    <p:sldId id="420" r:id="rId86"/>
    <p:sldId id="273" r:id="rId87"/>
    <p:sldId id="272" r:id="rId88"/>
    <p:sldId id="421" r:id="rId89"/>
    <p:sldId id="431" r:id="rId90"/>
    <p:sldId id="432" r:id="rId91"/>
    <p:sldId id="424" r:id="rId92"/>
    <p:sldId id="331" r:id="rId93"/>
    <p:sldId id="332" r:id="rId94"/>
    <p:sldId id="333" r:id="rId95"/>
    <p:sldId id="334" r:id="rId96"/>
    <p:sldId id="427" r:id="rId97"/>
    <p:sldId id="338" r:id="rId98"/>
    <p:sldId id="341" r:id="rId99"/>
    <p:sldId id="349" r:id="rId100"/>
    <p:sldId id="350" r:id="rId101"/>
    <p:sldId id="354" r:id="rId102"/>
    <p:sldId id="358" r:id="rId103"/>
    <p:sldId id="359" r:id="rId104"/>
    <p:sldId id="434" r:id="rId105"/>
    <p:sldId id="435" r:id="rId106"/>
    <p:sldId id="362" r:id="rId107"/>
    <p:sldId id="363" r:id="rId108"/>
    <p:sldId id="364" r:id="rId109"/>
    <p:sldId id="365" r:id="rId110"/>
    <p:sldId id="366" r:id="rId111"/>
    <p:sldId id="433" r:id="rId112"/>
    <p:sldId id="367" r:id="rId113"/>
    <p:sldId id="428" r:id="rId114"/>
    <p:sldId id="440" r:id="rId115"/>
    <p:sldId id="369" r:id="rId1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BCE6F2-CB9B-4814-B704-CC5FB3B8EAC0}">
          <p14:sldIdLst>
            <p14:sldId id="256"/>
            <p14:sldId id="282"/>
            <p14:sldId id="283"/>
            <p14:sldId id="284"/>
            <p14:sldId id="408"/>
            <p14:sldId id="286"/>
            <p14:sldId id="289"/>
            <p14:sldId id="293"/>
            <p14:sldId id="409"/>
            <p14:sldId id="295"/>
            <p14:sldId id="410"/>
            <p14:sldId id="296"/>
            <p14:sldId id="411"/>
            <p14:sldId id="298"/>
            <p14:sldId id="412"/>
            <p14:sldId id="300"/>
            <p14:sldId id="303"/>
            <p14:sldId id="304"/>
            <p14:sldId id="305"/>
            <p14:sldId id="306"/>
            <p14:sldId id="307"/>
            <p14:sldId id="308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436"/>
            <p14:sldId id="437"/>
            <p14:sldId id="438"/>
            <p14:sldId id="388"/>
            <p14:sldId id="439"/>
            <p14:sldId id="389"/>
            <p14:sldId id="390"/>
            <p14:sldId id="391"/>
            <p14:sldId id="392"/>
            <p14:sldId id="393"/>
            <p14:sldId id="394"/>
            <p14:sldId id="395"/>
            <p14:sldId id="396"/>
            <p14:sldId id="397"/>
            <p14:sldId id="398"/>
            <p14:sldId id="399"/>
            <p14:sldId id="400"/>
            <p14:sldId id="401"/>
            <p14:sldId id="402"/>
            <p14:sldId id="403"/>
            <p14:sldId id="404"/>
            <p14:sldId id="405"/>
            <p14:sldId id="406"/>
            <p14:sldId id="407"/>
            <p14:sldId id="310"/>
            <p14:sldId id="311"/>
            <p14:sldId id="312"/>
            <p14:sldId id="313"/>
            <p14:sldId id="314"/>
            <p14:sldId id="317"/>
            <p14:sldId id="318"/>
            <p14:sldId id="319"/>
            <p14:sldId id="320"/>
            <p14:sldId id="321"/>
            <p14:sldId id="326"/>
            <p14:sldId id="330"/>
            <p14:sldId id="258"/>
            <p14:sldId id="339"/>
            <p14:sldId id="430"/>
            <p14:sldId id="429"/>
            <p14:sldId id="413"/>
            <p14:sldId id="414"/>
            <p14:sldId id="415"/>
            <p14:sldId id="416"/>
          </p14:sldIdLst>
        </p14:section>
        <p14:section name="Untitled Section" id="{24BF6FD6-A588-4CD3-ACA7-A09AE430A8A8}">
          <p14:sldIdLst>
            <p14:sldId id="340"/>
            <p14:sldId id="267"/>
            <p14:sldId id="268"/>
            <p14:sldId id="419"/>
            <p14:sldId id="420"/>
            <p14:sldId id="273"/>
            <p14:sldId id="272"/>
            <p14:sldId id="421"/>
            <p14:sldId id="431"/>
            <p14:sldId id="432"/>
            <p14:sldId id="424"/>
            <p14:sldId id="331"/>
            <p14:sldId id="332"/>
            <p14:sldId id="333"/>
            <p14:sldId id="334"/>
            <p14:sldId id="427"/>
            <p14:sldId id="338"/>
            <p14:sldId id="341"/>
            <p14:sldId id="349"/>
            <p14:sldId id="350"/>
            <p14:sldId id="354"/>
            <p14:sldId id="358"/>
            <p14:sldId id="359"/>
            <p14:sldId id="434"/>
            <p14:sldId id="435"/>
            <p14:sldId id="362"/>
            <p14:sldId id="363"/>
            <p14:sldId id="364"/>
            <p14:sldId id="365"/>
            <p14:sldId id="366"/>
            <p14:sldId id="433"/>
            <p14:sldId id="367"/>
            <p14:sldId id="428"/>
            <p14:sldId id="440"/>
            <p14:sldId id="3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759A"/>
    <a:srgbClr val="5AE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7E9166-6606-436F-ACD4-D7984CD60589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47ACA15-714D-43CC-A346-BE89C07A8C08}">
      <dgm:prSet phldrT="[Text]" custT="1"/>
      <dgm:spPr/>
      <dgm:t>
        <a:bodyPr/>
        <a:lstStyle/>
        <a:p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Objectives</a:t>
          </a:r>
          <a:endParaRPr lang="en-US" sz="1050" dirty="0"/>
        </a:p>
      </dgm:t>
    </dgm:pt>
    <dgm:pt modelId="{408035D7-17BF-4C07-A1B3-33E0456B500F}" type="parTrans" cxnId="{4E4CCC1E-FD96-4D44-9CF6-FEF833BC0B94}">
      <dgm:prSet/>
      <dgm:spPr/>
      <dgm:t>
        <a:bodyPr/>
        <a:lstStyle/>
        <a:p>
          <a:endParaRPr lang="en-US"/>
        </a:p>
      </dgm:t>
    </dgm:pt>
    <dgm:pt modelId="{F9198AB0-8DF0-4DD1-BAB8-151FFB614125}" type="sibTrans" cxnId="{4E4CCC1E-FD96-4D44-9CF6-FEF833BC0B94}">
      <dgm:prSet/>
      <dgm:spPr/>
      <dgm:t>
        <a:bodyPr/>
        <a:lstStyle/>
        <a:p>
          <a:endParaRPr lang="en-US"/>
        </a:p>
      </dgm:t>
    </dgm:pt>
    <dgm:pt modelId="{D8889B2C-0B40-41FA-B5FC-019356E4E90B}">
      <dgm:prSet phldrT="[Text]" custT="1"/>
      <dgm:spPr/>
      <dgm:t>
        <a:bodyPr/>
        <a:lstStyle/>
        <a:p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 Aspect</a:t>
          </a:r>
        </a:p>
      </dgm:t>
    </dgm:pt>
    <dgm:pt modelId="{C02CFDA1-25E6-47C4-BF21-6503C24DABAD}" type="parTrans" cxnId="{8E9B7710-99CE-45E9-AD89-3FFAA12182D7}">
      <dgm:prSet/>
      <dgm:spPr/>
      <dgm:t>
        <a:bodyPr/>
        <a:lstStyle/>
        <a:p>
          <a:endParaRPr lang="en-US"/>
        </a:p>
      </dgm:t>
    </dgm:pt>
    <dgm:pt modelId="{93E3A4CA-E6C5-46C0-9D3B-A61FF5E06A35}" type="sibTrans" cxnId="{8E9B7710-99CE-45E9-AD89-3FFAA12182D7}">
      <dgm:prSet/>
      <dgm:spPr/>
      <dgm:t>
        <a:bodyPr/>
        <a:lstStyle/>
        <a:p>
          <a:endParaRPr lang="en-US"/>
        </a:p>
      </dgm:t>
    </dgm:pt>
    <dgm:pt modelId="{D6D17151-CA03-4E8C-AE0F-CDE09B557FDA}">
      <dgm:prSet custT="1"/>
      <dgm:spPr/>
      <dgm:t>
        <a:bodyPr/>
        <a:lstStyle/>
        <a:p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</a:t>
          </a:r>
        </a:p>
      </dgm:t>
    </dgm:pt>
    <dgm:pt modelId="{328A3FDA-D67C-436A-99D6-0DA321331F93}" type="parTrans" cxnId="{8AF00B35-B9A5-459C-8819-4CB7E900707F}">
      <dgm:prSet/>
      <dgm:spPr/>
      <dgm:t>
        <a:bodyPr/>
        <a:lstStyle/>
        <a:p>
          <a:endParaRPr lang="en-US"/>
        </a:p>
      </dgm:t>
    </dgm:pt>
    <dgm:pt modelId="{6CF18B2D-0EF0-4891-A584-2DCCC0BF129F}" type="sibTrans" cxnId="{8AF00B35-B9A5-459C-8819-4CB7E900707F}">
      <dgm:prSet/>
      <dgm:spPr/>
      <dgm:t>
        <a:bodyPr/>
        <a:lstStyle/>
        <a:p>
          <a:endParaRPr lang="en-US"/>
        </a:p>
      </dgm:t>
    </dgm:pt>
    <dgm:pt modelId="{A2ADDF33-784C-46D8-AD7E-D4B7E7119278}">
      <dgm:prSet custT="1"/>
      <dgm:spPr/>
      <dgm:t>
        <a:bodyPr/>
        <a:lstStyle/>
        <a:p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Structural Aspect</a:t>
          </a:r>
          <a:endParaRPr lang="en-US" sz="1600" b="1" dirty="0"/>
        </a:p>
      </dgm:t>
    </dgm:pt>
    <dgm:pt modelId="{699F5359-23FB-410A-BBE2-1D732872D8E7}" type="parTrans" cxnId="{7FE71674-EA77-43B8-AE45-D5AB79EEAEEC}">
      <dgm:prSet/>
      <dgm:spPr/>
      <dgm:t>
        <a:bodyPr/>
        <a:lstStyle/>
        <a:p>
          <a:endParaRPr lang="en-US"/>
        </a:p>
      </dgm:t>
    </dgm:pt>
    <dgm:pt modelId="{D6CB1EAB-BE67-4597-97D2-14D40C43E70A}" type="sibTrans" cxnId="{7FE71674-EA77-43B8-AE45-D5AB79EEAEEC}">
      <dgm:prSet/>
      <dgm:spPr/>
      <dgm:t>
        <a:bodyPr/>
        <a:lstStyle/>
        <a:p>
          <a:endParaRPr lang="en-US"/>
        </a:p>
      </dgm:t>
    </dgm:pt>
    <dgm:pt modelId="{76DA5E65-55F8-4D15-BA19-DA5251C589A0}">
      <dgm:prSet custT="1"/>
      <dgm:spPr/>
      <dgm:t>
        <a:bodyPr/>
        <a:lstStyle/>
        <a:p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Electro-Mechanical Aspect</a:t>
          </a:r>
        </a:p>
      </dgm:t>
    </dgm:pt>
    <dgm:pt modelId="{0E695284-E544-4AC3-9FF2-5ED34A1053DA}" type="parTrans" cxnId="{D8D74D40-6E5B-48C4-B641-577EE2E04C69}">
      <dgm:prSet/>
      <dgm:spPr/>
      <dgm:t>
        <a:bodyPr/>
        <a:lstStyle/>
        <a:p>
          <a:endParaRPr lang="en-US"/>
        </a:p>
      </dgm:t>
    </dgm:pt>
    <dgm:pt modelId="{E79E42EB-3A4B-4DB4-8F3C-086C3B10B4A9}" type="sibTrans" cxnId="{D8D74D40-6E5B-48C4-B641-577EE2E04C69}">
      <dgm:prSet/>
      <dgm:spPr/>
      <dgm:t>
        <a:bodyPr/>
        <a:lstStyle/>
        <a:p>
          <a:endParaRPr lang="en-US"/>
        </a:p>
      </dgm:t>
    </dgm:pt>
    <dgm:pt modelId="{7527FB07-815F-47F9-937C-C24C6B21DA3E}">
      <dgm:prSet custT="1"/>
      <dgm:spPr/>
      <dgm:t>
        <a:bodyPr/>
        <a:lstStyle/>
        <a:p>
          <a:pPr rtl="0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Site Analysis</a:t>
          </a:r>
          <a:endParaRPr lang="en-US" sz="1600" dirty="0">
            <a:cs typeface="+mj-cs"/>
          </a:endParaRPr>
        </a:p>
      </dgm:t>
    </dgm:pt>
    <dgm:pt modelId="{77E46FFD-F0F2-432B-BE8F-0EB25DD9A0B1}" type="parTrans" cxnId="{69490C39-A661-439F-921B-25E6AD18FBD4}">
      <dgm:prSet/>
      <dgm:spPr/>
      <dgm:t>
        <a:bodyPr/>
        <a:lstStyle/>
        <a:p>
          <a:endParaRPr lang="en-US"/>
        </a:p>
      </dgm:t>
    </dgm:pt>
    <dgm:pt modelId="{EE3B1CA3-F820-4146-9E4A-0666CE41D788}" type="sibTrans" cxnId="{69490C39-A661-439F-921B-25E6AD18FBD4}">
      <dgm:prSet/>
      <dgm:spPr/>
      <dgm:t>
        <a:bodyPr/>
        <a:lstStyle/>
        <a:p>
          <a:endParaRPr lang="en-US"/>
        </a:p>
      </dgm:t>
    </dgm:pt>
    <dgm:pt modelId="{4C0C210E-2536-40CD-975D-BDDA19D0617E}">
      <dgm:prSet custT="1"/>
      <dgm:spPr/>
      <dgm:t>
        <a:bodyPr/>
        <a:lstStyle/>
        <a:p>
          <a:pPr rtl="0"/>
          <a:r>
            <a:rPr lang="en-US" sz="1600" b="1">
              <a:latin typeface="Times New Roman" panose="02020603050405020304" pitchFamily="18" charset="0"/>
              <a:cs typeface="Times New Roman" panose="02020603050405020304" pitchFamily="18" charset="0"/>
            </a:rPr>
            <a:t>Quantity survey</a:t>
          </a:r>
          <a:endParaRPr lang="en-US" sz="1600" dirty="0">
            <a:cs typeface="+mj-cs"/>
          </a:endParaRPr>
        </a:p>
      </dgm:t>
    </dgm:pt>
    <dgm:pt modelId="{4F724A65-9A6C-4B10-AA97-6D0B7D1C4D7A}" type="parTrans" cxnId="{AC0E98EA-87C0-428E-8DE2-ADB839B810D2}">
      <dgm:prSet/>
      <dgm:spPr/>
      <dgm:t>
        <a:bodyPr/>
        <a:lstStyle/>
        <a:p>
          <a:endParaRPr lang="en-US"/>
        </a:p>
      </dgm:t>
    </dgm:pt>
    <dgm:pt modelId="{3CA315B4-33CB-4E37-A48F-075A307523E7}" type="sibTrans" cxnId="{AC0E98EA-87C0-428E-8DE2-ADB839B810D2}">
      <dgm:prSet/>
      <dgm:spPr/>
      <dgm:t>
        <a:bodyPr/>
        <a:lstStyle/>
        <a:p>
          <a:endParaRPr lang="en-US"/>
        </a:p>
      </dgm:t>
    </dgm:pt>
    <dgm:pt modelId="{A9658EAD-10B0-4DDB-A59F-BEE307D3B3E7}" type="pres">
      <dgm:prSet presAssocID="{CA7E9166-6606-436F-ACD4-D7984CD60589}" presName="Name0" presStyleCnt="0">
        <dgm:presLayoutVars>
          <dgm:dir/>
          <dgm:resizeHandles val="exact"/>
        </dgm:presLayoutVars>
      </dgm:prSet>
      <dgm:spPr/>
    </dgm:pt>
    <dgm:pt modelId="{18AD5B6F-8823-4E75-BDC7-2A0102144FF6}" type="pres">
      <dgm:prSet presAssocID="{CA7E9166-6606-436F-ACD4-D7984CD60589}" presName="cycle" presStyleCnt="0"/>
      <dgm:spPr/>
    </dgm:pt>
    <dgm:pt modelId="{BC4193CC-203B-41E4-97AB-ACDFE823A7BF}" type="pres">
      <dgm:prSet presAssocID="{847ACA15-714D-43CC-A346-BE89C07A8C08}" presName="nodeFirstNode" presStyleLbl="node1" presStyleIdx="0" presStyleCnt="7">
        <dgm:presLayoutVars>
          <dgm:bulletEnabled val="1"/>
        </dgm:presLayoutVars>
      </dgm:prSet>
      <dgm:spPr/>
    </dgm:pt>
    <dgm:pt modelId="{734C19AE-E50E-4C56-A71F-A4DDDC59DAFF}" type="pres">
      <dgm:prSet presAssocID="{F9198AB0-8DF0-4DD1-BAB8-151FFB614125}" presName="sibTransFirstNode" presStyleLbl="bgShp" presStyleIdx="0" presStyleCnt="1"/>
      <dgm:spPr/>
    </dgm:pt>
    <dgm:pt modelId="{03FF9661-D641-4A11-80C6-51B3A527AB1D}" type="pres">
      <dgm:prSet presAssocID="{7527FB07-815F-47F9-937C-C24C6B21DA3E}" presName="nodeFollowingNodes" presStyleLbl="node1" presStyleIdx="1" presStyleCnt="7">
        <dgm:presLayoutVars>
          <dgm:bulletEnabled val="1"/>
        </dgm:presLayoutVars>
      </dgm:prSet>
      <dgm:spPr/>
    </dgm:pt>
    <dgm:pt modelId="{19783333-7DC4-49EB-8D2C-BE590A166B0C}" type="pres">
      <dgm:prSet presAssocID="{D8889B2C-0B40-41FA-B5FC-019356E4E90B}" presName="nodeFollowingNodes" presStyleLbl="node1" presStyleIdx="2" presStyleCnt="7">
        <dgm:presLayoutVars>
          <dgm:bulletEnabled val="1"/>
        </dgm:presLayoutVars>
      </dgm:prSet>
      <dgm:spPr/>
    </dgm:pt>
    <dgm:pt modelId="{2D93DA10-DDC6-42C7-869C-D7110936FEBD}" type="pres">
      <dgm:prSet presAssocID="{D6D17151-CA03-4E8C-AE0F-CDE09B557FDA}" presName="nodeFollowingNodes" presStyleLbl="node1" presStyleIdx="3" presStyleCnt="7" custScaleX="111306" custRadScaleRad="107159" custRadScaleInc="-13126">
        <dgm:presLayoutVars>
          <dgm:bulletEnabled val="1"/>
        </dgm:presLayoutVars>
      </dgm:prSet>
      <dgm:spPr/>
    </dgm:pt>
    <dgm:pt modelId="{FEAF7927-88C7-4E75-B785-52D59E03CDA9}" type="pres">
      <dgm:prSet presAssocID="{A2ADDF33-784C-46D8-AD7E-D4B7E7119278}" presName="nodeFollowingNodes" presStyleLbl="node1" presStyleIdx="4" presStyleCnt="7" custRadScaleRad="100000" custRadScaleInc="0">
        <dgm:presLayoutVars>
          <dgm:bulletEnabled val="1"/>
        </dgm:presLayoutVars>
      </dgm:prSet>
      <dgm:spPr/>
    </dgm:pt>
    <dgm:pt modelId="{7ABC4707-31CE-4518-9EA9-07788A2011C9}" type="pres">
      <dgm:prSet presAssocID="{76DA5E65-55F8-4D15-BA19-DA5251C589A0}" presName="nodeFollowingNodes" presStyleLbl="node1" presStyleIdx="5" presStyleCnt="7">
        <dgm:presLayoutVars>
          <dgm:bulletEnabled val="1"/>
        </dgm:presLayoutVars>
      </dgm:prSet>
      <dgm:spPr/>
    </dgm:pt>
    <dgm:pt modelId="{5D1B6B05-74A2-4239-A76D-ED4ADA30ADFB}" type="pres">
      <dgm:prSet presAssocID="{4C0C210E-2536-40CD-975D-BDDA19D0617E}" presName="nodeFollowingNodes" presStyleLbl="node1" presStyleIdx="6" presStyleCnt="7">
        <dgm:presLayoutVars>
          <dgm:bulletEnabled val="1"/>
        </dgm:presLayoutVars>
      </dgm:prSet>
      <dgm:spPr/>
    </dgm:pt>
  </dgm:ptLst>
  <dgm:cxnLst>
    <dgm:cxn modelId="{6B710E05-386D-4DF2-A5CA-DB2EF6C74DDC}" type="presOf" srcId="{F9198AB0-8DF0-4DD1-BAB8-151FFB614125}" destId="{734C19AE-E50E-4C56-A71F-A4DDDC59DAFF}" srcOrd="0" destOrd="0" presId="urn:microsoft.com/office/officeart/2005/8/layout/cycle3"/>
    <dgm:cxn modelId="{8E9B7710-99CE-45E9-AD89-3FFAA12182D7}" srcId="{CA7E9166-6606-436F-ACD4-D7984CD60589}" destId="{D8889B2C-0B40-41FA-B5FC-019356E4E90B}" srcOrd="2" destOrd="0" parTransId="{C02CFDA1-25E6-47C4-BF21-6503C24DABAD}" sibTransId="{93E3A4CA-E6C5-46C0-9D3B-A61FF5E06A35}"/>
    <dgm:cxn modelId="{4E4CCC1E-FD96-4D44-9CF6-FEF833BC0B94}" srcId="{CA7E9166-6606-436F-ACD4-D7984CD60589}" destId="{847ACA15-714D-43CC-A346-BE89C07A8C08}" srcOrd="0" destOrd="0" parTransId="{408035D7-17BF-4C07-A1B3-33E0456B500F}" sibTransId="{F9198AB0-8DF0-4DD1-BAB8-151FFB614125}"/>
    <dgm:cxn modelId="{0DB8C323-BCFE-4A99-B1A6-CE9F57F8411D}" type="presOf" srcId="{4C0C210E-2536-40CD-975D-BDDA19D0617E}" destId="{5D1B6B05-74A2-4239-A76D-ED4ADA30ADFB}" srcOrd="0" destOrd="0" presId="urn:microsoft.com/office/officeart/2005/8/layout/cycle3"/>
    <dgm:cxn modelId="{63639B25-6550-4CEB-AAC3-48F730E7F38F}" type="presOf" srcId="{CA7E9166-6606-436F-ACD4-D7984CD60589}" destId="{A9658EAD-10B0-4DDB-A59F-BEE307D3B3E7}" srcOrd="0" destOrd="0" presId="urn:microsoft.com/office/officeart/2005/8/layout/cycle3"/>
    <dgm:cxn modelId="{8AF00B35-B9A5-459C-8819-4CB7E900707F}" srcId="{CA7E9166-6606-436F-ACD4-D7984CD60589}" destId="{D6D17151-CA03-4E8C-AE0F-CDE09B557FDA}" srcOrd="3" destOrd="0" parTransId="{328A3FDA-D67C-436A-99D6-0DA321331F93}" sibTransId="{6CF18B2D-0EF0-4891-A584-2DCCC0BF129F}"/>
    <dgm:cxn modelId="{72EE6138-6F60-4E9E-8397-06099014F795}" type="presOf" srcId="{7527FB07-815F-47F9-937C-C24C6B21DA3E}" destId="{03FF9661-D641-4A11-80C6-51B3A527AB1D}" srcOrd="0" destOrd="0" presId="urn:microsoft.com/office/officeart/2005/8/layout/cycle3"/>
    <dgm:cxn modelId="{69490C39-A661-439F-921B-25E6AD18FBD4}" srcId="{CA7E9166-6606-436F-ACD4-D7984CD60589}" destId="{7527FB07-815F-47F9-937C-C24C6B21DA3E}" srcOrd="1" destOrd="0" parTransId="{77E46FFD-F0F2-432B-BE8F-0EB25DD9A0B1}" sibTransId="{EE3B1CA3-F820-4146-9E4A-0666CE41D788}"/>
    <dgm:cxn modelId="{FF2A5A3A-882C-4CC5-98C5-5856017C2D98}" type="presOf" srcId="{847ACA15-714D-43CC-A346-BE89C07A8C08}" destId="{BC4193CC-203B-41E4-97AB-ACDFE823A7BF}" srcOrd="0" destOrd="0" presId="urn:microsoft.com/office/officeart/2005/8/layout/cycle3"/>
    <dgm:cxn modelId="{D8D74D40-6E5B-48C4-B641-577EE2E04C69}" srcId="{CA7E9166-6606-436F-ACD4-D7984CD60589}" destId="{76DA5E65-55F8-4D15-BA19-DA5251C589A0}" srcOrd="5" destOrd="0" parTransId="{0E695284-E544-4AC3-9FF2-5ED34A1053DA}" sibTransId="{E79E42EB-3A4B-4DB4-8F3C-086C3B10B4A9}"/>
    <dgm:cxn modelId="{7FE71674-EA77-43B8-AE45-D5AB79EEAEEC}" srcId="{CA7E9166-6606-436F-ACD4-D7984CD60589}" destId="{A2ADDF33-784C-46D8-AD7E-D4B7E7119278}" srcOrd="4" destOrd="0" parTransId="{699F5359-23FB-410A-BBE2-1D732872D8E7}" sibTransId="{D6CB1EAB-BE67-4597-97D2-14D40C43E70A}"/>
    <dgm:cxn modelId="{0CF2C257-9EFB-4797-B4A9-D2242AC4439F}" type="presOf" srcId="{76DA5E65-55F8-4D15-BA19-DA5251C589A0}" destId="{7ABC4707-31CE-4518-9EA9-07788A2011C9}" srcOrd="0" destOrd="0" presId="urn:microsoft.com/office/officeart/2005/8/layout/cycle3"/>
    <dgm:cxn modelId="{E000467F-87E4-478D-851F-8823D903FAF9}" type="presOf" srcId="{D8889B2C-0B40-41FA-B5FC-019356E4E90B}" destId="{19783333-7DC4-49EB-8D2C-BE590A166B0C}" srcOrd="0" destOrd="0" presId="urn:microsoft.com/office/officeart/2005/8/layout/cycle3"/>
    <dgm:cxn modelId="{2B1D1C87-5985-43A2-B649-9AA932F37118}" type="presOf" srcId="{A2ADDF33-784C-46D8-AD7E-D4B7E7119278}" destId="{FEAF7927-88C7-4E75-B785-52D59E03CDA9}" srcOrd="0" destOrd="0" presId="urn:microsoft.com/office/officeart/2005/8/layout/cycle3"/>
    <dgm:cxn modelId="{A25007DF-B4C1-4312-8AE9-003EB80D5058}" type="presOf" srcId="{D6D17151-CA03-4E8C-AE0F-CDE09B557FDA}" destId="{2D93DA10-DDC6-42C7-869C-D7110936FEBD}" srcOrd="0" destOrd="0" presId="urn:microsoft.com/office/officeart/2005/8/layout/cycle3"/>
    <dgm:cxn modelId="{AC0E98EA-87C0-428E-8DE2-ADB839B810D2}" srcId="{CA7E9166-6606-436F-ACD4-D7984CD60589}" destId="{4C0C210E-2536-40CD-975D-BDDA19D0617E}" srcOrd="6" destOrd="0" parTransId="{4F724A65-9A6C-4B10-AA97-6D0B7D1C4D7A}" sibTransId="{3CA315B4-33CB-4E37-A48F-075A307523E7}"/>
    <dgm:cxn modelId="{08144C26-FB09-4B75-8EFE-8DE35F273B28}" type="presParOf" srcId="{A9658EAD-10B0-4DDB-A59F-BEE307D3B3E7}" destId="{18AD5B6F-8823-4E75-BDC7-2A0102144FF6}" srcOrd="0" destOrd="0" presId="urn:microsoft.com/office/officeart/2005/8/layout/cycle3"/>
    <dgm:cxn modelId="{C14762A2-B4AE-4AED-891E-B8F30A8C2644}" type="presParOf" srcId="{18AD5B6F-8823-4E75-BDC7-2A0102144FF6}" destId="{BC4193CC-203B-41E4-97AB-ACDFE823A7BF}" srcOrd="0" destOrd="0" presId="urn:microsoft.com/office/officeart/2005/8/layout/cycle3"/>
    <dgm:cxn modelId="{8499FD3E-52E8-45D3-BC16-32A15DE9D824}" type="presParOf" srcId="{18AD5B6F-8823-4E75-BDC7-2A0102144FF6}" destId="{734C19AE-E50E-4C56-A71F-A4DDDC59DAFF}" srcOrd="1" destOrd="0" presId="urn:microsoft.com/office/officeart/2005/8/layout/cycle3"/>
    <dgm:cxn modelId="{504E0047-AE5E-4B86-97B3-927711AD9D6C}" type="presParOf" srcId="{18AD5B6F-8823-4E75-BDC7-2A0102144FF6}" destId="{03FF9661-D641-4A11-80C6-51B3A527AB1D}" srcOrd="2" destOrd="0" presId="urn:microsoft.com/office/officeart/2005/8/layout/cycle3"/>
    <dgm:cxn modelId="{039F18F8-0E3B-475E-82AE-D34D4D1F4A33}" type="presParOf" srcId="{18AD5B6F-8823-4E75-BDC7-2A0102144FF6}" destId="{19783333-7DC4-49EB-8D2C-BE590A166B0C}" srcOrd="3" destOrd="0" presId="urn:microsoft.com/office/officeart/2005/8/layout/cycle3"/>
    <dgm:cxn modelId="{514C8030-7E7C-43D8-9E97-10CF4712B34C}" type="presParOf" srcId="{18AD5B6F-8823-4E75-BDC7-2A0102144FF6}" destId="{2D93DA10-DDC6-42C7-869C-D7110936FEBD}" srcOrd="4" destOrd="0" presId="urn:microsoft.com/office/officeart/2005/8/layout/cycle3"/>
    <dgm:cxn modelId="{D1EB77C1-FADC-4E81-9D73-8C5DF27CCAC8}" type="presParOf" srcId="{18AD5B6F-8823-4E75-BDC7-2A0102144FF6}" destId="{FEAF7927-88C7-4E75-B785-52D59E03CDA9}" srcOrd="5" destOrd="0" presId="urn:microsoft.com/office/officeart/2005/8/layout/cycle3"/>
    <dgm:cxn modelId="{436E292C-2A3C-4E77-91BC-D3C3CE67D24D}" type="presParOf" srcId="{18AD5B6F-8823-4E75-BDC7-2A0102144FF6}" destId="{7ABC4707-31CE-4518-9EA9-07788A2011C9}" srcOrd="6" destOrd="0" presId="urn:microsoft.com/office/officeart/2005/8/layout/cycle3"/>
    <dgm:cxn modelId="{2DE48345-DA5E-4C9F-9CF2-F3CD56F4E289}" type="presParOf" srcId="{18AD5B6F-8823-4E75-BDC7-2A0102144FF6}" destId="{5D1B6B05-74A2-4239-A76D-ED4ADA30ADFB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9A4F36-C173-461D-B8A8-B564A3BAE3D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C5A3F60-CAF5-4C64-8BB1-4F93E018C86F}">
      <dgm:prSet phldrT="[Text]"/>
      <dgm:spPr/>
      <dgm:t>
        <a:bodyPr/>
        <a:lstStyle/>
        <a:p>
          <a:r>
            <a:rPr lang="en-US" dirty="0">
              <a:latin typeface="Times New Roman" pitchFamily="18" charset="0"/>
              <a:cs typeface="Times New Roman" pitchFamily="18" charset="0"/>
            </a:rPr>
            <a:t>Faculty contains five stories (Ground, first , second , third and fourth floor) .</a:t>
          </a:r>
          <a:endParaRPr lang="en-US" dirty="0"/>
        </a:p>
      </dgm:t>
    </dgm:pt>
    <dgm:pt modelId="{E9FE9B5F-7807-454A-B155-01442E06F892}" type="parTrans" cxnId="{6632D90A-BAA8-4898-AB63-0144DAFD9FE3}">
      <dgm:prSet/>
      <dgm:spPr/>
      <dgm:t>
        <a:bodyPr/>
        <a:lstStyle/>
        <a:p>
          <a:endParaRPr lang="en-US"/>
        </a:p>
      </dgm:t>
    </dgm:pt>
    <dgm:pt modelId="{1EA27FF6-9D3F-4A95-829F-74A5C68DD4B4}" type="sibTrans" cxnId="{6632D90A-BAA8-4898-AB63-0144DAFD9FE3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6D8E911B-5338-47EC-9318-2F57790ABF9E}">
          <dgm:prSet phldrT="[Text]"/>
          <dgm:spPr/>
          <dgm:t>
            <a:bodyPr/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Each floor has an area of 546 </a:t>
              </a:r>
              <a14:m>
                <m:oMath xmlns:m="http://schemas.openxmlformats.org/officeDocument/2006/math">
                  <m:sSup>
                    <m:sSupPr>
                      <m:ctrlPr>
                        <a:rPr lang="en-US" i="1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</m:ctrlPr>
                    </m:sSupPr>
                    <m:e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𝑚</m:t>
                      </m:r>
                    </m:e>
                    <m:sup>
                      <m:r>
                        <a:rPr lang="en-US" i="1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2</m:t>
                      </m:r>
                    </m:sup>
                  </m:sSup>
                  <m:r>
                    <a:rPr lang="en-US" i="1" smtClean="0">
                      <a:latin typeface="Cambria Math" panose="02040503050406030204" pitchFamily="18" charset="0"/>
                      <a:cs typeface="Times New Roman" pitchFamily="18" charset="0"/>
                    </a:rPr>
                    <m:t>.</m:t>
                  </m:r>
                </m:oMath>
              </a14:m>
              <a:endParaRPr lang="en-US" dirty="0"/>
            </a:p>
          </dgm:t>
        </dgm:pt>
      </mc:Choice>
      <mc:Fallback xmlns="">
        <dgm:pt modelId="{6D8E911B-5338-47EC-9318-2F57790ABF9E}">
          <dgm:prSet phldrT="[Text]"/>
          <dgm:spPr/>
          <dgm:t>
            <a:bodyPr/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Each floor has an area of 546 </a:t>
              </a:r>
              <a:r>
                <a:rPr lang="en-US" b="0" i="0" smtClean="0">
                  <a:latin typeface="Cambria Math" panose="02040503050406030204" pitchFamily="18" charset="0"/>
                  <a:cs typeface="Times New Roman" pitchFamily="18" charset="0"/>
                </a:rPr>
                <a:t>𝑚^</a:t>
              </a:r>
              <a:r>
                <a:rPr lang="en-US" i="0" smtClean="0">
                  <a:latin typeface="Cambria Math" panose="02040503050406030204" pitchFamily="18" charset="0"/>
                  <a:cs typeface="Times New Roman" pitchFamily="18" charset="0"/>
                </a:rPr>
                <a:t>2</a:t>
              </a:r>
              <a:r>
                <a:rPr lang="en-US" i="0" smtClean="0">
                  <a:latin typeface="Cambria Math" panose="02040503050406030204" pitchFamily="18" charset="0"/>
                  <a:cs typeface="Times New Roman" pitchFamily="18" charset="0"/>
                </a:rPr>
                <a:t>.</a:t>
              </a:r>
              <a:endParaRPr lang="en-US" dirty="0"/>
            </a:p>
          </dgm:t>
        </dgm:pt>
      </mc:Fallback>
    </mc:AlternateContent>
    <dgm:pt modelId="{9DD8C591-3255-444F-929F-292188B488EE}" type="parTrans" cxnId="{8B52A66F-817B-4531-AFAE-48144093307E}">
      <dgm:prSet/>
      <dgm:spPr/>
      <dgm:t>
        <a:bodyPr/>
        <a:lstStyle/>
        <a:p>
          <a:endParaRPr lang="en-US"/>
        </a:p>
      </dgm:t>
    </dgm:pt>
    <dgm:pt modelId="{647E7D8E-D963-4969-90E8-515630057978}" type="sibTrans" cxnId="{8B52A66F-817B-4531-AFAE-48144093307E}">
      <dgm:prSet/>
      <dgm:spPr/>
      <dgm:t>
        <a:bodyPr/>
        <a:lstStyle/>
        <a:p>
          <a:endParaRPr lang="en-US"/>
        </a:p>
      </dgm:t>
    </dgm:pt>
    <dgm:pt modelId="{3AEB8830-4275-4DCF-9B10-6C0ACEA3A741}">
      <dgm:prSet phldrT="[Text]"/>
      <dgm:spPr/>
      <dgm:t>
        <a:bodyPr/>
        <a:lstStyle/>
        <a:p>
          <a:r>
            <a:rPr lang="en-US" dirty="0">
              <a:latin typeface="Times New Roman" pitchFamily="18" charset="0"/>
              <a:cs typeface="Times New Roman" pitchFamily="18" charset="0"/>
            </a:rPr>
            <a:t>Faculty has three entrances, two of them have emergency stairs.</a:t>
          </a:r>
          <a:endParaRPr lang="en-US" dirty="0"/>
        </a:p>
      </dgm:t>
    </dgm:pt>
    <dgm:pt modelId="{3F86552E-2AD7-436A-89F1-D25E92C6FFB6}" type="parTrans" cxnId="{2A42D608-800F-40DC-9FC9-C076EB576F78}">
      <dgm:prSet/>
      <dgm:spPr/>
      <dgm:t>
        <a:bodyPr/>
        <a:lstStyle/>
        <a:p>
          <a:endParaRPr lang="en-US"/>
        </a:p>
      </dgm:t>
    </dgm:pt>
    <dgm:pt modelId="{E32170F8-EBBE-4D5D-A700-2BF6306E62DA}" type="sibTrans" cxnId="{2A42D608-800F-40DC-9FC9-C076EB576F78}">
      <dgm:prSet/>
      <dgm:spPr/>
      <dgm:t>
        <a:bodyPr/>
        <a:lstStyle/>
        <a:p>
          <a:endParaRPr lang="en-US"/>
        </a:p>
      </dgm:t>
    </dgm:pt>
    <dgm:pt modelId="{585FE5C6-4CE8-474C-9293-831366694056}" type="pres">
      <dgm:prSet presAssocID="{4A9A4F36-C173-461D-B8A8-B564A3BAE3D5}" presName="Name0" presStyleCnt="0">
        <dgm:presLayoutVars>
          <dgm:chMax val="7"/>
          <dgm:chPref val="7"/>
          <dgm:dir/>
        </dgm:presLayoutVars>
      </dgm:prSet>
      <dgm:spPr/>
    </dgm:pt>
    <dgm:pt modelId="{FBB967F5-960B-4DEC-839E-36B08AB86F7E}" type="pres">
      <dgm:prSet presAssocID="{4A9A4F36-C173-461D-B8A8-B564A3BAE3D5}" presName="Name1" presStyleCnt="0"/>
      <dgm:spPr/>
    </dgm:pt>
    <dgm:pt modelId="{2E479BD3-B4D6-4F6D-8A47-E101388ABFF2}" type="pres">
      <dgm:prSet presAssocID="{4A9A4F36-C173-461D-B8A8-B564A3BAE3D5}" presName="cycle" presStyleCnt="0"/>
      <dgm:spPr/>
    </dgm:pt>
    <dgm:pt modelId="{0823804F-C1F9-4121-9814-FC09ADA1523D}" type="pres">
      <dgm:prSet presAssocID="{4A9A4F36-C173-461D-B8A8-B564A3BAE3D5}" presName="srcNode" presStyleLbl="node1" presStyleIdx="0" presStyleCnt="3"/>
      <dgm:spPr/>
    </dgm:pt>
    <dgm:pt modelId="{F2DCC096-D9A5-4439-8516-D97C05B8B23C}" type="pres">
      <dgm:prSet presAssocID="{4A9A4F36-C173-461D-B8A8-B564A3BAE3D5}" presName="conn" presStyleLbl="parChTrans1D2" presStyleIdx="0" presStyleCnt="1"/>
      <dgm:spPr/>
    </dgm:pt>
    <dgm:pt modelId="{9777EEA0-7EFF-4FA0-9C40-ED440129F7C8}" type="pres">
      <dgm:prSet presAssocID="{4A9A4F36-C173-461D-B8A8-B564A3BAE3D5}" presName="extraNode" presStyleLbl="node1" presStyleIdx="0" presStyleCnt="3"/>
      <dgm:spPr/>
    </dgm:pt>
    <dgm:pt modelId="{9C857CA1-4CA3-4D6E-9B2C-66AD86B8493F}" type="pres">
      <dgm:prSet presAssocID="{4A9A4F36-C173-461D-B8A8-B564A3BAE3D5}" presName="dstNode" presStyleLbl="node1" presStyleIdx="0" presStyleCnt="3"/>
      <dgm:spPr/>
    </dgm:pt>
    <dgm:pt modelId="{EC451037-90D1-4DB7-BD0E-2B9A7DD76C6E}" type="pres">
      <dgm:prSet presAssocID="{0C5A3F60-CAF5-4C64-8BB1-4F93E018C86F}" presName="text_1" presStyleLbl="node1" presStyleIdx="0" presStyleCnt="3">
        <dgm:presLayoutVars>
          <dgm:bulletEnabled val="1"/>
        </dgm:presLayoutVars>
      </dgm:prSet>
      <dgm:spPr/>
    </dgm:pt>
    <dgm:pt modelId="{48F53A2A-191E-4BCF-BD99-FB1C0AD2FD05}" type="pres">
      <dgm:prSet presAssocID="{0C5A3F60-CAF5-4C64-8BB1-4F93E018C86F}" presName="accent_1" presStyleCnt="0"/>
      <dgm:spPr/>
    </dgm:pt>
    <dgm:pt modelId="{1F17D516-58AD-47F8-B9CA-E7724428BE07}" type="pres">
      <dgm:prSet presAssocID="{0C5A3F60-CAF5-4C64-8BB1-4F93E018C86F}" presName="accentRepeatNode" presStyleLbl="solidFgAcc1" presStyleIdx="0" presStyleCnt="3"/>
      <dgm:spPr/>
    </dgm:pt>
    <dgm:pt modelId="{081ABA35-CB2E-498F-BC53-03448FE623F5}" type="pres">
      <dgm:prSet presAssocID="{6D8E911B-5338-47EC-9318-2F57790ABF9E}" presName="text_2" presStyleLbl="node1" presStyleIdx="1" presStyleCnt="3">
        <dgm:presLayoutVars>
          <dgm:bulletEnabled val="1"/>
        </dgm:presLayoutVars>
      </dgm:prSet>
      <dgm:spPr/>
    </dgm:pt>
    <dgm:pt modelId="{4ADF3F53-4CEF-4DA1-8468-0BDA73E76828}" type="pres">
      <dgm:prSet presAssocID="{6D8E911B-5338-47EC-9318-2F57790ABF9E}" presName="accent_2" presStyleCnt="0"/>
      <dgm:spPr/>
    </dgm:pt>
    <dgm:pt modelId="{AE93A430-0198-4CF4-B223-617BC602E74E}" type="pres">
      <dgm:prSet presAssocID="{6D8E911B-5338-47EC-9318-2F57790ABF9E}" presName="accentRepeatNode" presStyleLbl="solidFgAcc1" presStyleIdx="1" presStyleCnt="3"/>
      <dgm:spPr/>
    </dgm:pt>
    <dgm:pt modelId="{BB0A040A-1481-4515-B905-819876090DF7}" type="pres">
      <dgm:prSet presAssocID="{3AEB8830-4275-4DCF-9B10-6C0ACEA3A741}" presName="text_3" presStyleLbl="node1" presStyleIdx="2" presStyleCnt="3">
        <dgm:presLayoutVars>
          <dgm:bulletEnabled val="1"/>
        </dgm:presLayoutVars>
      </dgm:prSet>
      <dgm:spPr/>
    </dgm:pt>
    <dgm:pt modelId="{628CA8A3-64CB-4CCC-9779-5559525A70BD}" type="pres">
      <dgm:prSet presAssocID="{3AEB8830-4275-4DCF-9B10-6C0ACEA3A741}" presName="accent_3" presStyleCnt="0"/>
      <dgm:spPr/>
    </dgm:pt>
    <dgm:pt modelId="{19702B90-2FCF-469D-94F2-D21E6F5D5217}" type="pres">
      <dgm:prSet presAssocID="{3AEB8830-4275-4DCF-9B10-6C0ACEA3A741}" presName="accentRepeatNode" presStyleLbl="solidFgAcc1" presStyleIdx="2" presStyleCnt="3"/>
      <dgm:spPr/>
    </dgm:pt>
  </dgm:ptLst>
  <dgm:cxnLst>
    <dgm:cxn modelId="{2A42D608-800F-40DC-9FC9-C076EB576F78}" srcId="{4A9A4F36-C173-461D-B8A8-B564A3BAE3D5}" destId="{3AEB8830-4275-4DCF-9B10-6C0ACEA3A741}" srcOrd="2" destOrd="0" parTransId="{3F86552E-2AD7-436A-89F1-D25E92C6FFB6}" sibTransId="{E32170F8-EBBE-4D5D-A700-2BF6306E62DA}"/>
    <dgm:cxn modelId="{6632D90A-BAA8-4898-AB63-0144DAFD9FE3}" srcId="{4A9A4F36-C173-461D-B8A8-B564A3BAE3D5}" destId="{0C5A3F60-CAF5-4C64-8BB1-4F93E018C86F}" srcOrd="0" destOrd="0" parTransId="{E9FE9B5F-7807-454A-B155-01442E06F892}" sibTransId="{1EA27FF6-9D3F-4A95-829F-74A5C68DD4B4}"/>
    <dgm:cxn modelId="{603D3C19-DB05-4C40-A49A-CC4B06D75F55}" type="presOf" srcId="{4A9A4F36-C173-461D-B8A8-B564A3BAE3D5}" destId="{585FE5C6-4CE8-474C-9293-831366694056}" srcOrd="0" destOrd="0" presId="urn:microsoft.com/office/officeart/2008/layout/VerticalCurvedList"/>
    <dgm:cxn modelId="{A2D2AF1F-64DF-4E8B-BFD2-4E5B6EB9A85D}" type="presOf" srcId="{1EA27FF6-9D3F-4A95-829F-74A5C68DD4B4}" destId="{F2DCC096-D9A5-4439-8516-D97C05B8B23C}" srcOrd="0" destOrd="0" presId="urn:microsoft.com/office/officeart/2008/layout/VerticalCurvedList"/>
    <dgm:cxn modelId="{8B52A66F-817B-4531-AFAE-48144093307E}" srcId="{4A9A4F36-C173-461D-B8A8-B564A3BAE3D5}" destId="{6D8E911B-5338-47EC-9318-2F57790ABF9E}" srcOrd="1" destOrd="0" parTransId="{9DD8C591-3255-444F-929F-292188B488EE}" sibTransId="{647E7D8E-D963-4969-90E8-515630057978}"/>
    <dgm:cxn modelId="{7618C054-3C43-4DBD-B01E-349F9D346913}" type="presOf" srcId="{0C5A3F60-CAF5-4C64-8BB1-4F93E018C86F}" destId="{EC451037-90D1-4DB7-BD0E-2B9A7DD76C6E}" srcOrd="0" destOrd="0" presId="urn:microsoft.com/office/officeart/2008/layout/VerticalCurvedList"/>
    <dgm:cxn modelId="{D774F097-EBFE-430A-8B4B-97B631E21A8F}" type="presOf" srcId="{6D8E911B-5338-47EC-9318-2F57790ABF9E}" destId="{081ABA35-CB2E-498F-BC53-03448FE623F5}" srcOrd="0" destOrd="0" presId="urn:microsoft.com/office/officeart/2008/layout/VerticalCurvedList"/>
    <dgm:cxn modelId="{282F82B1-4D7D-4BB6-9FDF-0000C5D0FB94}" type="presOf" srcId="{3AEB8830-4275-4DCF-9B10-6C0ACEA3A741}" destId="{BB0A040A-1481-4515-B905-819876090DF7}" srcOrd="0" destOrd="0" presId="urn:microsoft.com/office/officeart/2008/layout/VerticalCurvedList"/>
    <dgm:cxn modelId="{5E95B084-6E51-46A9-BD0D-166918D3EC15}" type="presParOf" srcId="{585FE5C6-4CE8-474C-9293-831366694056}" destId="{FBB967F5-960B-4DEC-839E-36B08AB86F7E}" srcOrd="0" destOrd="0" presId="urn:microsoft.com/office/officeart/2008/layout/VerticalCurvedList"/>
    <dgm:cxn modelId="{D6DE55AA-205C-4CC2-889E-F6D6FC8A1291}" type="presParOf" srcId="{FBB967F5-960B-4DEC-839E-36B08AB86F7E}" destId="{2E479BD3-B4D6-4F6D-8A47-E101388ABFF2}" srcOrd="0" destOrd="0" presId="urn:microsoft.com/office/officeart/2008/layout/VerticalCurvedList"/>
    <dgm:cxn modelId="{B113A7F8-417B-4601-BFAC-1106E0EE1BF7}" type="presParOf" srcId="{2E479BD3-B4D6-4F6D-8A47-E101388ABFF2}" destId="{0823804F-C1F9-4121-9814-FC09ADA1523D}" srcOrd="0" destOrd="0" presId="urn:microsoft.com/office/officeart/2008/layout/VerticalCurvedList"/>
    <dgm:cxn modelId="{3FFEFD30-3A3C-475C-A0F8-E8239CE5B881}" type="presParOf" srcId="{2E479BD3-B4D6-4F6D-8A47-E101388ABFF2}" destId="{F2DCC096-D9A5-4439-8516-D97C05B8B23C}" srcOrd="1" destOrd="0" presId="urn:microsoft.com/office/officeart/2008/layout/VerticalCurvedList"/>
    <dgm:cxn modelId="{0DD29268-B9E2-49BA-A079-77BD4096F517}" type="presParOf" srcId="{2E479BD3-B4D6-4F6D-8A47-E101388ABFF2}" destId="{9777EEA0-7EFF-4FA0-9C40-ED440129F7C8}" srcOrd="2" destOrd="0" presId="urn:microsoft.com/office/officeart/2008/layout/VerticalCurvedList"/>
    <dgm:cxn modelId="{FDE338F5-F52F-486F-9F1D-FD9298305D98}" type="presParOf" srcId="{2E479BD3-B4D6-4F6D-8A47-E101388ABFF2}" destId="{9C857CA1-4CA3-4D6E-9B2C-66AD86B8493F}" srcOrd="3" destOrd="0" presId="urn:microsoft.com/office/officeart/2008/layout/VerticalCurvedList"/>
    <dgm:cxn modelId="{5637C95B-36B7-4400-B1F7-6E21B72B070B}" type="presParOf" srcId="{FBB967F5-960B-4DEC-839E-36B08AB86F7E}" destId="{EC451037-90D1-4DB7-BD0E-2B9A7DD76C6E}" srcOrd="1" destOrd="0" presId="urn:microsoft.com/office/officeart/2008/layout/VerticalCurvedList"/>
    <dgm:cxn modelId="{D836EAD7-90BC-49BB-A466-B6E6326666CF}" type="presParOf" srcId="{FBB967F5-960B-4DEC-839E-36B08AB86F7E}" destId="{48F53A2A-191E-4BCF-BD99-FB1C0AD2FD05}" srcOrd="2" destOrd="0" presId="urn:microsoft.com/office/officeart/2008/layout/VerticalCurvedList"/>
    <dgm:cxn modelId="{BCEA7266-0C65-4DF0-8145-AED12FA23C72}" type="presParOf" srcId="{48F53A2A-191E-4BCF-BD99-FB1C0AD2FD05}" destId="{1F17D516-58AD-47F8-B9CA-E7724428BE07}" srcOrd="0" destOrd="0" presId="urn:microsoft.com/office/officeart/2008/layout/VerticalCurvedList"/>
    <dgm:cxn modelId="{E8392E76-243E-4BE8-8B61-697F2D420F30}" type="presParOf" srcId="{FBB967F5-960B-4DEC-839E-36B08AB86F7E}" destId="{081ABA35-CB2E-498F-BC53-03448FE623F5}" srcOrd="3" destOrd="0" presId="urn:microsoft.com/office/officeart/2008/layout/VerticalCurvedList"/>
    <dgm:cxn modelId="{2518B0FE-20D5-42EA-B4C1-CEE1138D347C}" type="presParOf" srcId="{FBB967F5-960B-4DEC-839E-36B08AB86F7E}" destId="{4ADF3F53-4CEF-4DA1-8468-0BDA73E76828}" srcOrd="4" destOrd="0" presId="urn:microsoft.com/office/officeart/2008/layout/VerticalCurvedList"/>
    <dgm:cxn modelId="{B26F5F5E-9767-415A-951D-FE795ACC1612}" type="presParOf" srcId="{4ADF3F53-4CEF-4DA1-8468-0BDA73E76828}" destId="{AE93A430-0198-4CF4-B223-617BC602E74E}" srcOrd="0" destOrd="0" presId="urn:microsoft.com/office/officeart/2008/layout/VerticalCurvedList"/>
    <dgm:cxn modelId="{256C0480-039E-423D-BF10-4121A47B729D}" type="presParOf" srcId="{FBB967F5-960B-4DEC-839E-36B08AB86F7E}" destId="{BB0A040A-1481-4515-B905-819876090DF7}" srcOrd="5" destOrd="0" presId="urn:microsoft.com/office/officeart/2008/layout/VerticalCurvedList"/>
    <dgm:cxn modelId="{87C72B98-FFA0-465B-A117-2DE83420AD56}" type="presParOf" srcId="{FBB967F5-960B-4DEC-839E-36B08AB86F7E}" destId="{628CA8A3-64CB-4CCC-9779-5559525A70BD}" srcOrd="6" destOrd="0" presId="urn:microsoft.com/office/officeart/2008/layout/VerticalCurvedList"/>
    <dgm:cxn modelId="{D839E06B-AA00-49B2-BAF7-604905E411A3}" type="presParOf" srcId="{628CA8A3-64CB-4CCC-9779-5559525A70BD}" destId="{19702B90-2FCF-469D-94F2-D21E6F5D521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9A4F36-C173-461D-B8A8-B564A3BAE3D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C5A3F60-CAF5-4C64-8BB1-4F93E018C86F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Faculty contains five stories (Ground, first , second , third and fourth floor) .</a:t>
          </a:r>
          <a:endParaRPr lang="en-US" dirty="0"/>
        </a:p>
      </dgm:t>
    </dgm:pt>
    <dgm:pt modelId="{E9FE9B5F-7807-454A-B155-01442E06F892}" type="parTrans" cxnId="{6632D90A-BAA8-4898-AB63-0144DAFD9FE3}">
      <dgm:prSet/>
      <dgm:spPr/>
      <dgm:t>
        <a:bodyPr/>
        <a:lstStyle/>
        <a:p>
          <a:endParaRPr lang="en-US"/>
        </a:p>
      </dgm:t>
    </dgm:pt>
    <dgm:pt modelId="{1EA27FF6-9D3F-4A95-829F-74A5C68DD4B4}" type="sibTrans" cxnId="{6632D90A-BAA8-4898-AB63-0144DAFD9FE3}">
      <dgm:prSet/>
      <dgm:spPr/>
      <dgm:t>
        <a:bodyPr/>
        <a:lstStyle/>
        <a:p>
          <a:endParaRPr lang="en-US"/>
        </a:p>
      </dgm:t>
    </dgm:pt>
    <dgm:pt modelId="{6D8E911B-5338-47EC-9318-2F57790ABF9E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DD8C591-3255-444F-929F-292188B488EE}" type="parTrans" cxnId="{8B52A66F-817B-4531-AFAE-48144093307E}">
      <dgm:prSet/>
      <dgm:spPr/>
      <dgm:t>
        <a:bodyPr/>
        <a:lstStyle/>
        <a:p>
          <a:endParaRPr lang="en-US"/>
        </a:p>
      </dgm:t>
    </dgm:pt>
    <dgm:pt modelId="{647E7D8E-D963-4969-90E8-515630057978}" type="sibTrans" cxnId="{8B52A66F-817B-4531-AFAE-48144093307E}">
      <dgm:prSet/>
      <dgm:spPr/>
      <dgm:t>
        <a:bodyPr/>
        <a:lstStyle/>
        <a:p>
          <a:endParaRPr lang="en-US"/>
        </a:p>
      </dgm:t>
    </dgm:pt>
    <dgm:pt modelId="{3AEB8830-4275-4DCF-9B10-6C0ACEA3A741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Faculty has three entrances, two of them have emergency stairs.</a:t>
          </a:r>
          <a:endParaRPr lang="en-US" dirty="0"/>
        </a:p>
      </dgm:t>
    </dgm:pt>
    <dgm:pt modelId="{3F86552E-2AD7-436A-89F1-D25E92C6FFB6}" type="parTrans" cxnId="{2A42D608-800F-40DC-9FC9-C076EB576F78}">
      <dgm:prSet/>
      <dgm:spPr/>
      <dgm:t>
        <a:bodyPr/>
        <a:lstStyle/>
        <a:p>
          <a:endParaRPr lang="en-US"/>
        </a:p>
      </dgm:t>
    </dgm:pt>
    <dgm:pt modelId="{E32170F8-EBBE-4D5D-A700-2BF6306E62DA}" type="sibTrans" cxnId="{2A42D608-800F-40DC-9FC9-C076EB576F78}">
      <dgm:prSet/>
      <dgm:spPr/>
      <dgm:t>
        <a:bodyPr/>
        <a:lstStyle/>
        <a:p>
          <a:endParaRPr lang="en-US"/>
        </a:p>
      </dgm:t>
    </dgm:pt>
    <dgm:pt modelId="{585FE5C6-4CE8-474C-9293-831366694056}" type="pres">
      <dgm:prSet presAssocID="{4A9A4F36-C173-461D-B8A8-B564A3BAE3D5}" presName="Name0" presStyleCnt="0">
        <dgm:presLayoutVars>
          <dgm:chMax val="7"/>
          <dgm:chPref val="7"/>
          <dgm:dir/>
        </dgm:presLayoutVars>
      </dgm:prSet>
      <dgm:spPr/>
    </dgm:pt>
    <dgm:pt modelId="{FBB967F5-960B-4DEC-839E-36B08AB86F7E}" type="pres">
      <dgm:prSet presAssocID="{4A9A4F36-C173-461D-B8A8-B564A3BAE3D5}" presName="Name1" presStyleCnt="0"/>
      <dgm:spPr/>
    </dgm:pt>
    <dgm:pt modelId="{2E479BD3-B4D6-4F6D-8A47-E101388ABFF2}" type="pres">
      <dgm:prSet presAssocID="{4A9A4F36-C173-461D-B8A8-B564A3BAE3D5}" presName="cycle" presStyleCnt="0"/>
      <dgm:spPr/>
    </dgm:pt>
    <dgm:pt modelId="{0823804F-C1F9-4121-9814-FC09ADA1523D}" type="pres">
      <dgm:prSet presAssocID="{4A9A4F36-C173-461D-B8A8-B564A3BAE3D5}" presName="srcNode" presStyleLbl="node1" presStyleIdx="0" presStyleCnt="3"/>
      <dgm:spPr/>
    </dgm:pt>
    <dgm:pt modelId="{F2DCC096-D9A5-4439-8516-D97C05B8B23C}" type="pres">
      <dgm:prSet presAssocID="{4A9A4F36-C173-461D-B8A8-B564A3BAE3D5}" presName="conn" presStyleLbl="parChTrans1D2" presStyleIdx="0" presStyleCnt="1"/>
      <dgm:spPr/>
    </dgm:pt>
    <dgm:pt modelId="{9777EEA0-7EFF-4FA0-9C40-ED440129F7C8}" type="pres">
      <dgm:prSet presAssocID="{4A9A4F36-C173-461D-B8A8-B564A3BAE3D5}" presName="extraNode" presStyleLbl="node1" presStyleIdx="0" presStyleCnt="3"/>
      <dgm:spPr/>
    </dgm:pt>
    <dgm:pt modelId="{9C857CA1-4CA3-4D6E-9B2C-66AD86B8493F}" type="pres">
      <dgm:prSet presAssocID="{4A9A4F36-C173-461D-B8A8-B564A3BAE3D5}" presName="dstNode" presStyleLbl="node1" presStyleIdx="0" presStyleCnt="3"/>
      <dgm:spPr/>
    </dgm:pt>
    <dgm:pt modelId="{EC451037-90D1-4DB7-BD0E-2B9A7DD76C6E}" type="pres">
      <dgm:prSet presAssocID="{0C5A3F60-CAF5-4C64-8BB1-4F93E018C86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53A2A-191E-4BCF-BD99-FB1C0AD2FD05}" type="pres">
      <dgm:prSet presAssocID="{0C5A3F60-CAF5-4C64-8BB1-4F93E018C86F}" presName="accent_1" presStyleCnt="0"/>
      <dgm:spPr/>
    </dgm:pt>
    <dgm:pt modelId="{1F17D516-58AD-47F8-B9CA-E7724428BE07}" type="pres">
      <dgm:prSet presAssocID="{0C5A3F60-CAF5-4C64-8BB1-4F93E018C86F}" presName="accentRepeatNode" presStyleLbl="solidFgAcc1" presStyleIdx="0" presStyleCnt="3"/>
      <dgm:spPr/>
    </dgm:pt>
    <dgm:pt modelId="{081ABA35-CB2E-498F-BC53-03448FE623F5}" type="pres">
      <dgm:prSet presAssocID="{6D8E911B-5338-47EC-9318-2F57790ABF9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DF3F53-4CEF-4DA1-8468-0BDA73E76828}" type="pres">
      <dgm:prSet presAssocID="{6D8E911B-5338-47EC-9318-2F57790ABF9E}" presName="accent_2" presStyleCnt="0"/>
      <dgm:spPr/>
    </dgm:pt>
    <dgm:pt modelId="{AE93A430-0198-4CF4-B223-617BC602E74E}" type="pres">
      <dgm:prSet presAssocID="{6D8E911B-5338-47EC-9318-2F57790ABF9E}" presName="accentRepeatNode" presStyleLbl="solidFgAcc1" presStyleIdx="1" presStyleCnt="3"/>
      <dgm:spPr/>
    </dgm:pt>
    <dgm:pt modelId="{BB0A040A-1481-4515-B905-819876090DF7}" type="pres">
      <dgm:prSet presAssocID="{3AEB8830-4275-4DCF-9B10-6C0ACEA3A741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8CA8A3-64CB-4CCC-9779-5559525A70BD}" type="pres">
      <dgm:prSet presAssocID="{3AEB8830-4275-4DCF-9B10-6C0ACEA3A741}" presName="accent_3" presStyleCnt="0"/>
      <dgm:spPr/>
    </dgm:pt>
    <dgm:pt modelId="{19702B90-2FCF-469D-94F2-D21E6F5D5217}" type="pres">
      <dgm:prSet presAssocID="{3AEB8830-4275-4DCF-9B10-6C0ACEA3A741}" presName="accentRepeatNode" presStyleLbl="solidFgAcc1" presStyleIdx="2" presStyleCnt="3"/>
      <dgm:spPr/>
    </dgm:pt>
  </dgm:ptLst>
  <dgm:cxnLst>
    <dgm:cxn modelId="{282F82B1-4D7D-4BB6-9FDF-0000C5D0FB94}" type="presOf" srcId="{3AEB8830-4275-4DCF-9B10-6C0ACEA3A741}" destId="{BB0A040A-1481-4515-B905-819876090DF7}" srcOrd="0" destOrd="0" presId="urn:microsoft.com/office/officeart/2008/layout/VerticalCurvedList"/>
    <dgm:cxn modelId="{D774F097-EBFE-430A-8B4B-97B631E21A8F}" type="presOf" srcId="{6D8E911B-5338-47EC-9318-2F57790ABF9E}" destId="{081ABA35-CB2E-498F-BC53-03448FE623F5}" srcOrd="0" destOrd="0" presId="urn:microsoft.com/office/officeart/2008/layout/VerticalCurvedList"/>
    <dgm:cxn modelId="{7618C054-3C43-4DBD-B01E-349F9D346913}" type="presOf" srcId="{0C5A3F60-CAF5-4C64-8BB1-4F93E018C86F}" destId="{EC451037-90D1-4DB7-BD0E-2B9A7DD76C6E}" srcOrd="0" destOrd="0" presId="urn:microsoft.com/office/officeart/2008/layout/VerticalCurvedList"/>
    <dgm:cxn modelId="{2A42D608-800F-40DC-9FC9-C076EB576F78}" srcId="{4A9A4F36-C173-461D-B8A8-B564A3BAE3D5}" destId="{3AEB8830-4275-4DCF-9B10-6C0ACEA3A741}" srcOrd="2" destOrd="0" parTransId="{3F86552E-2AD7-436A-89F1-D25E92C6FFB6}" sibTransId="{E32170F8-EBBE-4D5D-A700-2BF6306E62DA}"/>
    <dgm:cxn modelId="{603D3C19-DB05-4C40-A49A-CC4B06D75F55}" type="presOf" srcId="{4A9A4F36-C173-461D-B8A8-B564A3BAE3D5}" destId="{585FE5C6-4CE8-474C-9293-831366694056}" srcOrd="0" destOrd="0" presId="urn:microsoft.com/office/officeart/2008/layout/VerticalCurvedList"/>
    <dgm:cxn modelId="{8B52A66F-817B-4531-AFAE-48144093307E}" srcId="{4A9A4F36-C173-461D-B8A8-B564A3BAE3D5}" destId="{6D8E911B-5338-47EC-9318-2F57790ABF9E}" srcOrd="1" destOrd="0" parTransId="{9DD8C591-3255-444F-929F-292188B488EE}" sibTransId="{647E7D8E-D963-4969-90E8-515630057978}"/>
    <dgm:cxn modelId="{6632D90A-BAA8-4898-AB63-0144DAFD9FE3}" srcId="{4A9A4F36-C173-461D-B8A8-B564A3BAE3D5}" destId="{0C5A3F60-CAF5-4C64-8BB1-4F93E018C86F}" srcOrd="0" destOrd="0" parTransId="{E9FE9B5F-7807-454A-B155-01442E06F892}" sibTransId="{1EA27FF6-9D3F-4A95-829F-74A5C68DD4B4}"/>
    <dgm:cxn modelId="{A2D2AF1F-64DF-4E8B-BFD2-4E5B6EB9A85D}" type="presOf" srcId="{1EA27FF6-9D3F-4A95-829F-74A5C68DD4B4}" destId="{F2DCC096-D9A5-4439-8516-D97C05B8B23C}" srcOrd="0" destOrd="0" presId="urn:microsoft.com/office/officeart/2008/layout/VerticalCurvedList"/>
    <dgm:cxn modelId="{5E95B084-6E51-46A9-BD0D-166918D3EC15}" type="presParOf" srcId="{585FE5C6-4CE8-474C-9293-831366694056}" destId="{FBB967F5-960B-4DEC-839E-36B08AB86F7E}" srcOrd="0" destOrd="0" presId="urn:microsoft.com/office/officeart/2008/layout/VerticalCurvedList"/>
    <dgm:cxn modelId="{D6DE55AA-205C-4CC2-889E-F6D6FC8A1291}" type="presParOf" srcId="{FBB967F5-960B-4DEC-839E-36B08AB86F7E}" destId="{2E479BD3-B4D6-4F6D-8A47-E101388ABFF2}" srcOrd="0" destOrd="0" presId="urn:microsoft.com/office/officeart/2008/layout/VerticalCurvedList"/>
    <dgm:cxn modelId="{B113A7F8-417B-4601-BFAC-1106E0EE1BF7}" type="presParOf" srcId="{2E479BD3-B4D6-4F6D-8A47-E101388ABFF2}" destId="{0823804F-C1F9-4121-9814-FC09ADA1523D}" srcOrd="0" destOrd="0" presId="urn:microsoft.com/office/officeart/2008/layout/VerticalCurvedList"/>
    <dgm:cxn modelId="{3FFEFD30-3A3C-475C-A0F8-E8239CE5B881}" type="presParOf" srcId="{2E479BD3-B4D6-4F6D-8A47-E101388ABFF2}" destId="{F2DCC096-D9A5-4439-8516-D97C05B8B23C}" srcOrd="1" destOrd="0" presId="urn:microsoft.com/office/officeart/2008/layout/VerticalCurvedList"/>
    <dgm:cxn modelId="{0DD29268-B9E2-49BA-A079-77BD4096F517}" type="presParOf" srcId="{2E479BD3-B4D6-4F6D-8A47-E101388ABFF2}" destId="{9777EEA0-7EFF-4FA0-9C40-ED440129F7C8}" srcOrd="2" destOrd="0" presId="urn:microsoft.com/office/officeart/2008/layout/VerticalCurvedList"/>
    <dgm:cxn modelId="{FDE338F5-F52F-486F-9F1D-FD9298305D98}" type="presParOf" srcId="{2E479BD3-B4D6-4F6D-8A47-E101388ABFF2}" destId="{9C857CA1-4CA3-4D6E-9B2C-66AD86B8493F}" srcOrd="3" destOrd="0" presId="urn:microsoft.com/office/officeart/2008/layout/VerticalCurvedList"/>
    <dgm:cxn modelId="{5637C95B-36B7-4400-B1F7-6E21B72B070B}" type="presParOf" srcId="{FBB967F5-960B-4DEC-839E-36B08AB86F7E}" destId="{EC451037-90D1-4DB7-BD0E-2B9A7DD76C6E}" srcOrd="1" destOrd="0" presId="urn:microsoft.com/office/officeart/2008/layout/VerticalCurvedList"/>
    <dgm:cxn modelId="{D836EAD7-90BC-49BB-A466-B6E6326666CF}" type="presParOf" srcId="{FBB967F5-960B-4DEC-839E-36B08AB86F7E}" destId="{48F53A2A-191E-4BCF-BD99-FB1C0AD2FD05}" srcOrd="2" destOrd="0" presId="urn:microsoft.com/office/officeart/2008/layout/VerticalCurvedList"/>
    <dgm:cxn modelId="{BCEA7266-0C65-4DF0-8145-AED12FA23C72}" type="presParOf" srcId="{48F53A2A-191E-4BCF-BD99-FB1C0AD2FD05}" destId="{1F17D516-58AD-47F8-B9CA-E7724428BE07}" srcOrd="0" destOrd="0" presId="urn:microsoft.com/office/officeart/2008/layout/VerticalCurvedList"/>
    <dgm:cxn modelId="{E8392E76-243E-4BE8-8B61-697F2D420F30}" type="presParOf" srcId="{FBB967F5-960B-4DEC-839E-36B08AB86F7E}" destId="{081ABA35-CB2E-498F-BC53-03448FE623F5}" srcOrd="3" destOrd="0" presId="urn:microsoft.com/office/officeart/2008/layout/VerticalCurvedList"/>
    <dgm:cxn modelId="{2518B0FE-20D5-42EA-B4C1-CEE1138D347C}" type="presParOf" srcId="{FBB967F5-960B-4DEC-839E-36B08AB86F7E}" destId="{4ADF3F53-4CEF-4DA1-8468-0BDA73E76828}" srcOrd="4" destOrd="0" presId="urn:microsoft.com/office/officeart/2008/layout/VerticalCurvedList"/>
    <dgm:cxn modelId="{B26F5F5E-9767-415A-951D-FE795ACC1612}" type="presParOf" srcId="{4ADF3F53-4CEF-4DA1-8468-0BDA73E76828}" destId="{AE93A430-0198-4CF4-B223-617BC602E74E}" srcOrd="0" destOrd="0" presId="urn:microsoft.com/office/officeart/2008/layout/VerticalCurvedList"/>
    <dgm:cxn modelId="{256C0480-039E-423D-BF10-4121A47B729D}" type="presParOf" srcId="{FBB967F5-960B-4DEC-839E-36B08AB86F7E}" destId="{BB0A040A-1481-4515-B905-819876090DF7}" srcOrd="5" destOrd="0" presId="urn:microsoft.com/office/officeart/2008/layout/VerticalCurvedList"/>
    <dgm:cxn modelId="{87C72B98-FFA0-465B-A117-2DE83420AD56}" type="presParOf" srcId="{FBB967F5-960B-4DEC-839E-36B08AB86F7E}" destId="{628CA8A3-64CB-4CCC-9779-5559525A70BD}" srcOrd="6" destOrd="0" presId="urn:microsoft.com/office/officeart/2008/layout/VerticalCurvedList"/>
    <dgm:cxn modelId="{D839E06B-AA00-49B2-BAF7-604905E411A3}" type="presParOf" srcId="{628CA8A3-64CB-4CCC-9779-5559525A70BD}" destId="{19702B90-2FCF-469D-94F2-D21E6F5D521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F97EB5-73F0-4B18-9AA9-40FEFD9C58E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96C077D-0FFE-4D34-8AE7-F070A5B4EA48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Thermal Analysis</a:t>
          </a:r>
        </a:p>
      </dgm:t>
    </dgm:pt>
    <dgm:pt modelId="{1264401E-8D10-45A0-A815-F5E3925DBCEE}" type="parTrans" cxnId="{A63D1EA1-98C6-4D47-BD59-9A066FDD2990}">
      <dgm:prSet/>
      <dgm:spPr/>
      <dgm:t>
        <a:bodyPr/>
        <a:lstStyle/>
        <a:p>
          <a:endParaRPr lang="en-US"/>
        </a:p>
      </dgm:t>
    </dgm:pt>
    <dgm:pt modelId="{DD085178-A6AB-4D13-B599-1A6960D0EB53}" type="sibTrans" cxnId="{A63D1EA1-98C6-4D47-BD59-9A066FDD2990}">
      <dgm:prSet/>
      <dgm:spPr/>
      <dgm:t>
        <a:bodyPr/>
        <a:lstStyle/>
        <a:p>
          <a:endParaRPr lang="en-US"/>
        </a:p>
      </dgm:t>
    </dgm:pt>
    <dgm:pt modelId="{1D6CBF80-288E-41D4-8665-EE7E98A4938E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Daylighting</a:t>
          </a:r>
        </a:p>
      </dgm:t>
    </dgm:pt>
    <dgm:pt modelId="{F2C2F433-F354-46A6-B0C9-4E80A8592D97}" type="parTrans" cxnId="{D1377F24-7DC6-4290-884F-FFA7B4303A54}">
      <dgm:prSet/>
      <dgm:spPr/>
      <dgm:t>
        <a:bodyPr/>
        <a:lstStyle/>
        <a:p>
          <a:endParaRPr lang="en-US"/>
        </a:p>
      </dgm:t>
    </dgm:pt>
    <dgm:pt modelId="{A3DDA35E-BFB9-4457-9163-EFFB12DCBC2A}" type="sibTrans" cxnId="{D1377F24-7DC6-4290-884F-FFA7B4303A54}">
      <dgm:prSet/>
      <dgm:spPr/>
      <dgm:t>
        <a:bodyPr/>
        <a:lstStyle/>
        <a:p>
          <a:endParaRPr lang="en-US"/>
        </a:p>
      </dgm:t>
    </dgm:pt>
    <dgm:pt modelId="{2FC4BB84-1F50-4B1E-A909-3868025FA981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Shading</a:t>
          </a:r>
        </a:p>
      </dgm:t>
    </dgm:pt>
    <dgm:pt modelId="{F94AB2E1-C8BF-4854-9F96-4C0EEDE97DC6}" type="parTrans" cxnId="{83367CEB-C9E3-4A9C-891B-AD2FFF529090}">
      <dgm:prSet/>
      <dgm:spPr/>
      <dgm:t>
        <a:bodyPr/>
        <a:lstStyle/>
        <a:p>
          <a:endParaRPr lang="en-US"/>
        </a:p>
      </dgm:t>
    </dgm:pt>
    <dgm:pt modelId="{3C6160F1-AEC6-443E-8350-B8C5BDAC2670}" type="sibTrans" cxnId="{83367CEB-C9E3-4A9C-891B-AD2FFF529090}">
      <dgm:prSet/>
      <dgm:spPr/>
      <dgm:t>
        <a:bodyPr/>
        <a:lstStyle/>
        <a:p>
          <a:endParaRPr lang="en-US"/>
        </a:p>
      </dgm:t>
    </dgm:pt>
    <dgm:pt modelId="{94A8BC71-4413-444B-8659-F3BA73BF9521}" type="pres">
      <dgm:prSet presAssocID="{B9F97EB5-73F0-4B18-9AA9-40FEFD9C58EE}" presName="Name0" presStyleCnt="0">
        <dgm:presLayoutVars>
          <dgm:chMax val="7"/>
          <dgm:chPref val="7"/>
          <dgm:dir/>
        </dgm:presLayoutVars>
      </dgm:prSet>
      <dgm:spPr/>
    </dgm:pt>
    <dgm:pt modelId="{D1F0237E-50CA-4DCC-86E9-BBEBA11977C5}" type="pres">
      <dgm:prSet presAssocID="{B9F97EB5-73F0-4B18-9AA9-40FEFD9C58EE}" presName="Name1" presStyleCnt="0"/>
      <dgm:spPr/>
    </dgm:pt>
    <dgm:pt modelId="{AE03CB02-474B-4900-A740-DD2AC09FC025}" type="pres">
      <dgm:prSet presAssocID="{B9F97EB5-73F0-4B18-9AA9-40FEFD9C58EE}" presName="cycle" presStyleCnt="0"/>
      <dgm:spPr/>
    </dgm:pt>
    <dgm:pt modelId="{C80F86F9-2089-471B-8205-7B9D06599E38}" type="pres">
      <dgm:prSet presAssocID="{B9F97EB5-73F0-4B18-9AA9-40FEFD9C58EE}" presName="srcNode" presStyleLbl="node1" presStyleIdx="0" presStyleCnt="3"/>
      <dgm:spPr/>
    </dgm:pt>
    <dgm:pt modelId="{54C560A9-8E4F-479B-A8A6-7226252945B0}" type="pres">
      <dgm:prSet presAssocID="{B9F97EB5-73F0-4B18-9AA9-40FEFD9C58EE}" presName="conn" presStyleLbl="parChTrans1D2" presStyleIdx="0" presStyleCnt="1"/>
      <dgm:spPr/>
    </dgm:pt>
    <dgm:pt modelId="{62C61089-52CF-4114-AAE7-74FBD6B5D196}" type="pres">
      <dgm:prSet presAssocID="{B9F97EB5-73F0-4B18-9AA9-40FEFD9C58EE}" presName="extraNode" presStyleLbl="node1" presStyleIdx="0" presStyleCnt="3"/>
      <dgm:spPr/>
    </dgm:pt>
    <dgm:pt modelId="{A19F78DE-B4D1-498C-98C6-8B36FA678938}" type="pres">
      <dgm:prSet presAssocID="{B9F97EB5-73F0-4B18-9AA9-40FEFD9C58EE}" presName="dstNode" presStyleLbl="node1" presStyleIdx="0" presStyleCnt="3"/>
      <dgm:spPr/>
    </dgm:pt>
    <dgm:pt modelId="{B7804671-B20A-4DD7-85ED-B4A889E38296}" type="pres">
      <dgm:prSet presAssocID="{796C077D-0FFE-4D34-8AE7-F070A5B4EA48}" presName="text_1" presStyleLbl="node1" presStyleIdx="0" presStyleCnt="3">
        <dgm:presLayoutVars>
          <dgm:bulletEnabled val="1"/>
        </dgm:presLayoutVars>
      </dgm:prSet>
      <dgm:spPr/>
    </dgm:pt>
    <dgm:pt modelId="{731FA54B-05FF-4522-A1FF-FEF577000408}" type="pres">
      <dgm:prSet presAssocID="{796C077D-0FFE-4D34-8AE7-F070A5B4EA48}" presName="accent_1" presStyleCnt="0"/>
      <dgm:spPr/>
    </dgm:pt>
    <dgm:pt modelId="{AA215D5C-915E-4761-BCD6-13A29835B9A5}" type="pres">
      <dgm:prSet presAssocID="{796C077D-0FFE-4D34-8AE7-F070A5B4EA48}" presName="accentRepeatNode" presStyleLbl="solidFgAcc1" presStyleIdx="0" presStyleCnt="3"/>
      <dgm:spPr/>
    </dgm:pt>
    <dgm:pt modelId="{F7880C6E-6F1A-4AE2-A891-5E9D77754EF9}" type="pres">
      <dgm:prSet presAssocID="{1D6CBF80-288E-41D4-8665-EE7E98A4938E}" presName="text_2" presStyleLbl="node1" presStyleIdx="1" presStyleCnt="3">
        <dgm:presLayoutVars>
          <dgm:bulletEnabled val="1"/>
        </dgm:presLayoutVars>
      </dgm:prSet>
      <dgm:spPr/>
    </dgm:pt>
    <dgm:pt modelId="{9BD5F366-C2FD-428F-8117-C3837CB399FC}" type="pres">
      <dgm:prSet presAssocID="{1D6CBF80-288E-41D4-8665-EE7E98A4938E}" presName="accent_2" presStyleCnt="0"/>
      <dgm:spPr/>
    </dgm:pt>
    <dgm:pt modelId="{C54D7429-F255-4D14-B527-D1C3CBBF938B}" type="pres">
      <dgm:prSet presAssocID="{1D6CBF80-288E-41D4-8665-EE7E98A4938E}" presName="accentRepeatNode" presStyleLbl="solidFgAcc1" presStyleIdx="1" presStyleCnt="3"/>
      <dgm:spPr/>
    </dgm:pt>
    <dgm:pt modelId="{18224857-EA7D-4EC6-ACD2-68133EF9EDEB}" type="pres">
      <dgm:prSet presAssocID="{2FC4BB84-1F50-4B1E-A909-3868025FA981}" presName="text_3" presStyleLbl="node1" presStyleIdx="2" presStyleCnt="3">
        <dgm:presLayoutVars>
          <dgm:bulletEnabled val="1"/>
        </dgm:presLayoutVars>
      </dgm:prSet>
      <dgm:spPr/>
    </dgm:pt>
    <dgm:pt modelId="{526730BB-7816-4D56-B961-9955F5C1F84A}" type="pres">
      <dgm:prSet presAssocID="{2FC4BB84-1F50-4B1E-A909-3868025FA981}" presName="accent_3" presStyleCnt="0"/>
      <dgm:spPr/>
    </dgm:pt>
    <dgm:pt modelId="{78053505-A9BD-450D-A39A-EB50D1962186}" type="pres">
      <dgm:prSet presAssocID="{2FC4BB84-1F50-4B1E-A909-3868025FA981}" presName="accentRepeatNode" presStyleLbl="solidFgAcc1" presStyleIdx="2" presStyleCnt="3"/>
      <dgm:spPr/>
    </dgm:pt>
  </dgm:ptLst>
  <dgm:cxnLst>
    <dgm:cxn modelId="{16DC8806-F1E6-44A9-9B0A-2EAB96049A2C}" type="presOf" srcId="{B9F97EB5-73F0-4B18-9AA9-40FEFD9C58EE}" destId="{94A8BC71-4413-444B-8659-F3BA73BF9521}" srcOrd="0" destOrd="0" presId="urn:microsoft.com/office/officeart/2008/layout/VerticalCurvedList"/>
    <dgm:cxn modelId="{D1377F24-7DC6-4290-884F-FFA7B4303A54}" srcId="{B9F97EB5-73F0-4B18-9AA9-40FEFD9C58EE}" destId="{1D6CBF80-288E-41D4-8665-EE7E98A4938E}" srcOrd="1" destOrd="0" parTransId="{F2C2F433-F354-46A6-B0C9-4E80A8592D97}" sibTransId="{A3DDA35E-BFB9-4457-9163-EFFB12DCBC2A}"/>
    <dgm:cxn modelId="{99CDB328-2A42-4733-BD5F-E77E942AE7AD}" type="presOf" srcId="{2FC4BB84-1F50-4B1E-A909-3868025FA981}" destId="{18224857-EA7D-4EC6-ACD2-68133EF9EDEB}" srcOrd="0" destOrd="0" presId="urn:microsoft.com/office/officeart/2008/layout/VerticalCurvedList"/>
    <dgm:cxn modelId="{FE1B5B45-38F5-404E-B7BB-6E5B238037E7}" type="presOf" srcId="{DD085178-A6AB-4D13-B599-1A6960D0EB53}" destId="{54C560A9-8E4F-479B-A8A6-7226252945B0}" srcOrd="0" destOrd="0" presId="urn:microsoft.com/office/officeart/2008/layout/VerticalCurvedList"/>
    <dgm:cxn modelId="{A63D1EA1-98C6-4D47-BD59-9A066FDD2990}" srcId="{B9F97EB5-73F0-4B18-9AA9-40FEFD9C58EE}" destId="{796C077D-0FFE-4D34-8AE7-F070A5B4EA48}" srcOrd="0" destOrd="0" parTransId="{1264401E-8D10-45A0-A815-F5E3925DBCEE}" sibTransId="{DD085178-A6AB-4D13-B599-1A6960D0EB53}"/>
    <dgm:cxn modelId="{BF821ABF-1F09-4102-A720-7271E6A445A8}" type="presOf" srcId="{1D6CBF80-288E-41D4-8665-EE7E98A4938E}" destId="{F7880C6E-6F1A-4AE2-A891-5E9D77754EF9}" srcOrd="0" destOrd="0" presId="urn:microsoft.com/office/officeart/2008/layout/VerticalCurvedList"/>
    <dgm:cxn modelId="{65B4EFCC-3F58-4E27-BE01-53576BCBA584}" type="presOf" srcId="{796C077D-0FFE-4D34-8AE7-F070A5B4EA48}" destId="{B7804671-B20A-4DD7-85ED-B4A889E38296}" srcOrd="0" destOrd="0" presId="urn:microsoft.com/office/officeart/2008/layout/VerticalCurvedList"/>
    <dgm:cxn modelId="{83367CEB-C9E3-4A9C-891B-AD2FFF529090}" srcId="{B9F97EB5-73F0-4B18-9AA9-40FEFD9C58EE}" destId="{2FC4BB84-1F50-4B1E-A909-3868025FA981}" srcOrd="2" destOrd="0" parTransId="{F94AB2E1-C8BF-4854-9F96-4C0EEDE97DC6}" sibTransId="{3C6160F1-AEC6-443E-8350-B8C5BDAC2670}"/>
    <dgm:cxn modelId="{83E6E8B9-386C-4BAB-BF64-92A6266681AB}" type="presParOf" srcId="{94A8BC71-4413-444B-8659-F3BA73BF9521}" destId="{D1F0237E-50CA-4DCC-86E9-BBEBA11977C5}" srcOrd="0" destOrd="0" presId="urn:microsoft.com/office/officeart/2008/layout/VerticalCurvedList"/>
    <dgm:cxn modelId="{7C3118D0-05F0-41FB-AE71-D27EA8A8F908}" type="presParOf" srcId="{D1F0237E-50CA-4DCC-86E9-BBEBA11977C5}" destId="{AE03CB02-474B-4900-A740-DD2AC09FC025}" srcOrd="0" destOrd="0" presId="urn:microsoft.com/office/officeart/2008/layout/VerticalCurvedList"/>
    <dgm:cxn modelId="{31D8BB6F-1A71-403F-B57C-6316DD081C35}" type="presParOf" srcId="{AE03CB02-474B-4900-A740-DD2AC09FC025}" destId="{C80F86F9-2089-471B-8205-7B9D06599E38}" srcOrd="0" destOrd="0" presId="urn:microsoft.com/office/officeart/2008/layout/VerticalCurvedList"/>
    <dgm:cxn modelId="{929DCF1B-D1C6-4885-B6A7-D4C5D6B80C46}" type="presParOf" srcId="{AE03CB02-474B-4900-A740-DD2AC09FC025}" destId="{54C560A9-8E4F-479B-A8A6-7226252945B0}" srcOrd="1" destOrd="0" presId="urn:microsoft.com/office/officeart/2008/layout/VerticalCurvedList"/>
    <dgm:cxn modelId="{5626383B-65B3-4807-A838-135B3365752A}" type="presParOf" srcId="{AE03CB02-474B-4900-A740-DD2AC09FC025}" destId="{62C61089-52CF-4114-AAE7-74FBD6B5D196}" srcOrd="2" destOrd="0" presId="urn:microsoft.com/office/officeart/2008/layout/VerticalCurvedList"/>
    <dgm:cxn modelId="{0CDD3ADD-D000-44CE-B55C-71C0B179F628}" type="presParOf" srcId="{AE03CB02-474B-4900-A740-DD2AC09FC025}" destId="{A19F78DE-B4D1-498C-98C6-8B36FA678938}" srcOrd="3" destOrd="0" presId="urn:microsoft.com/office/officeart/2008/layout/VerticalCurvedList"/>
    <dgm:cxn modelId="{58B2677F-E931-4E55-88BB-5AA454019DC8}" type="presParOf" srcId="{D1F0237E-50CA-4DCC-86E9-BBEBA11977C5}" destId="{B7804671-B20A-4DD7-85ED-B4A889E38296}" srcOrd="1" destOrd="0" presId="urn:microsoft.com/office/officeart/2008/layout/VerticalCurvedList"/>
    <dgm:cxn modelId="{812C093D-491D-41C8-8CC6-87C71D0ED4CB}" type="presParOf" srcId="{D1F0237E-50CA-4DCC-86E9-BBEBA11977C5}" destId="{731FA54B-05FF-4522-A1FF-FEF577000408}" srcOrd="2" destOrd="0" presId="urn:microsoft.com/office/officeart/2008/layout/VerticalCurvedList"/>
    <dgm:cxn modelId="{9FE924B1-82BA-4970-9679-25E0B37D8423}" type="presParOf" srcId="{731FA54B-05FF-4522-A1FF-FEF577000408}" destId="{AA215D5C-915E-4761-BCD6-13A29835B9A5}" srcOrd="0" destOrd="0" presId="urn:microsoft.com/office/officeart/2008/layout/VerticalCurvedList"/>
    <dgm:cxn modelId="{514A9D27-9D27-47E6-8A31-6334D8643A06}" type="presParOf" srcId="{D1F0237E-50CA-4DCC-86E9-BBEBA11977C5}" destId="{F7880C6E-6F1A-4AE2-A891-5E9D77754EF9}" srcOrd="3" destOrd="0" presId="urn:microsoft.com/office/officeart/2008/layout/VerticalCurvedList"/>
    <dgm:cxn modelId="{64BC7383-1F34-4538-99E6-BC661CF43673}" type="presParOf" srcId="{D1F0237E-50CA-4DCC-86E9-BBEBA11977C5}" destId="{9BD5F366-C2FD-428F-8117-C3837CB399FC}" srcOrd="4" destOrd="0" presId="urn:microsoft.com/office/officeart/2008/layout/VerticalCurvedList"/>
    <dgm:cxn modelId="{D38ED8EC-5C99-4202-A6FF-5CEF2CC585AA}" type="presParOf" srcId="{9BD5F366-C2FD-428F-8117-C3837CB399FC}" destId="{C54D7429-F255-4D14-B527-D1C3CBBF938B}" srcOrd="0" destOrd="0" presId="urn:microsoft.com/office/officeart/2008/layout/VerticalCurvedList"/>
    <dgm:cxn modelId="{D5340F9F-34D0-4A2F-A379-3049C0B988C8}" type="presParOf" srcId="{D1F0237E-50CA-4DCC-86E9-BBEBA11977C5}" destId="{18224857-EA7D-4EC6-ACD2-68133EF9EDEB}" srcOrd="5" destOrd="0" presId="urn:microsoft.com/office/officeart/2008/layout/VerticalCurvedList"/>
    <dgm:cxn modelId="{B91C661A-8487-4E07-87AD-7A2FD11FC377}" type="presParOf" srcId="{D1F0237E-50CA-4DCC-86E9-BBEBA11977C5}" destId="{526730BB-7816-4D56-B961-9955F5C1F84A}" srcOrd="6" destOrd="0" presId="urn:microsoft.com/office/officeart/2008/layout/VerticalCurvedList"/>
    <dgm:cxn modelId="{0C5C2861-DCB1-4CBA-8B53-D16FF43715C0}" type="presParOf" srcId="{526730BB-7816-4D56-B961-9955F5C1F84A}" destId="{78053505-A9BD-450D-A39A-EB50D196218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9E6781-EF1F-4023-8772-81783C0BCC3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46263E2-82A9-48C5-A774-4EB248886FBF}">
      <dgm:prSet phldrT="[Text]" custT="1"/>
      <dgm:spPr/>
      <dgm:t>
        <a:bodyPr/>
        <a:lstStyle/>
        <a:p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Adjustable vertical louvers</a:t>
          </a:r>
        </a:p>
      </dgm:t>
    </dgm:pt>
    <dgm:pt modelId="{0BF147FA-7F51-40AC-9C73-E2C29A1EBBA3}" type="parTrans" cxnId="{874441EE-1B11-4E77-A688-CD2489392AC8}">
      <dgm:prSet/>
      <dgm:spPr/>
      <dgm:t>
        <a:bodyPr/>
        <a:lstStyle/>
        <a:p>
          <a:endParaRPr lang="en-US"/>
        </a:p>
      </dgm:t>
    </dgm:pt>
    <dgm:pt modelId="{45115A07-BE87-4F3E-A3BB-E1B80FA59FC2}" type="sibTrans" cxnId="{874441EE-1B11-4E77-A688-CD2489392AC8}">
      <dgm:prSet/>
      <dgm:spPr/>
      <dgm:t>
        <a:bodyPr/>
        <a:lstStyle/>
        <a:p>
          <a:endParaRPr lang="en-US"/>
        </a:p>
      </dgm:t>
    </dgm:pt>
    <dgm:pt modelId="{106987BF-6475-475A-B27C-981017F9B747}">
      <dgm:prSet phldrT="[Text]" custT="1"/>
      <dgm:spPr/>
      <dgm:t>
        <a:bodyPr/>
        <a:lstStyle/>
        <a:p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Overhang ( Cantilever )</a:t>
          </a:r>
        </a:p>
      </dgm:t>
    </dgm:pt>
    <dgm:pt modelId="{DE880AE2-4C21-40DC-AED4-CC114079E6A4}" type="parTrans" cxnId="{0C4536C4-B6A1-4453-AF33-D494D4466532}">
      <dgm:prSet/>
      <dgm:spPr/>
      <dgm:t>
        <a:bodyPr/>
        <a:lstStyle/>
        <a:p>
          <a:endParaRPr lang="en-US"/>
        </a:p>
      </dgm:t>
    </dgm:pt>
    <dgm:pt modelId="{523C12A4-240E-4788-80A5-6BD39C15F0B9}" type="sibTrans" cxnId="{0C4536C4-B6A1-4453-AF33-D494D4466532}">
      <dgm:prSet/>
      <dgm:spPr/>
      <dgm:t>
        <a:bodyPr/>
        <a:lstStyle/>
        <a:p>
          <a:endParaRPr lang="en-US"/>
        </a:p>
      </dgm:t>
    </dgm:pt>
    <dgm:pt modelId="{BA967D51-C7FE-4978-8622-B7AADE4250BC}" type="pres">
      <dgm:prSet presAssocID="{A49E6781-EF1F-4023-8772-81783C0BCC34}" presName="linear" presStyleCnt="0">
        <dgm:presLayoutVars>
          <dgm:animLvl val="lvl"/>
          <dgm:resizeHandles val="exact"/>
        </dgm:presLayoutVars>
      </dgm:prSet>
      <dgm:spPr/>
    </dgm:pt>
    <dgm:pt modelId="{ABCE6597-B67A-4CB5-93B2-D673A18ADFCF}" type="pres">
      <dgm:prSet presAssocID="{F46263E2-82A9-48C5-A774-4EB248886FBF}" presName="parentText" presStyleLbl="node1" presStyleIdx="0" presStyleCnt="2" custLinFactY="-87685" custLinFactNeighborY="-100000">
        <dgm:presLayoutVars>
          <dgm:chMax val="0"/>
          <dgm:bulletEnabled val="1"/>
        </dgm:presLayoutVars>
      </dgm:prSet>
      <dgm:spPr/>
    </dgm:pt>
    <dgm:pt modelId="{11F7EF33-D653-4736-93AA-96B5C7F893A4}" type="pres">
      <dgm:prSet presAssocID="{45115A07-BE87-4F3E-A3BB-E1B80FA59FC2}" presName="spacer" presStyleCnt="0"/>
      <dgm:spPr/>
    </dgm:pt>
    <dgm:pt modelId="{EB56F3DA-2F8A-41C6-ABC1-9CBDC797B695}" type="pres">
      <dgm:prSet presAssocID="{106987BF-6475-475A-B27C-981017F9B747}" presName="parentText" presStyleLbl="node1" presStyleIdx="1" presStyleCnt="2" custLinFactNeighborY="-30529">
        <dgm:presLayoutVars>
          <dgm:chMax val="0"/>
          <dgm:bulletEnabled val="1"/>
        </dgm:presLayoutVars>
      </dgm:prSet>
      <dgm:spPr/>
    </dgm:pt>
  </dgm:ptLst>
  <dgm:cxnLst>
    <dgm:cxn modelId="{8C0BB932-3E8A-494C-9711-998941566F9F}" type="presOf" srcId="{A49E6781-EF1F-4023-8772-81783C0BCC34}" destId="{BA967D51-C7FE-4978-8622-B7AADE4250BC}" srcOrd="0" destOrd="0" presId="urn:microsoft.com/office/officeart/2005/8/layout/vList2"/>
    <dgm:cxn modelId="{0C4536C4-B6A1-4453-AF33-D494D4466532}" srcId="{A49E6781-EF1F-4023-8772-81783C0BCC34}" destId="{106987BF-6475-475A-B27C-981017F9B747}" srcOrd="1" destOrd="0" parTransId="{DE880AE2-4C21-40DC-AED4-CC114079E6A4}" sibTransId="{523C12A4-240E-4788-80A5-6BD39C15F0B9}"/>
    <dgm:cxn modelId="{7EA3C7E9-0F42-4FE4-B565-01D5560A8B11}" type="presOf" srcId="{106987BF-6475-475A-B27C-981017F9B747}" destId="{EB56F3DA-2F8A-41C6-ABC1-9CBDC797B695}" srcOrd="0" destOrd="0" presId="urn:microsoft.com/office/officeart/2005/8/layout/vList2"/>
    <dgm:cxn modelId="{874441EE-1B11-4E77-A688-CD2489392AC8}" srcId="{A49E6781-EF1F-4023-8772-81783C0BCC34}" destId="{F46263E2-82A9-48C5-A774-4EB248886FBF}" srcOrd="0" destOrd="0" parTransId="{0BF147FA-7F51-40AC-9C73-E2C29A1EBBA3}" sibTransId="{45115A07-BE87-4F3E-A3BB-E1B80FA59FC2}"/>
    <dgm:cxn modelId="{FD2F2EF5-AF09-4B18-9854-259EEBC1F00E}" type="presOf" srcId="{F46263E2-82A9-48C5-A774-4EB248886FBF}" destId="{ABCE6597-B67A-4CB5-93B2-D673A18ADFCF}" srcOrd="0" destOrd="0" presId="urn:microsoft.com/office/officeart/2005/8/layout/vList2"/>
    <dgm:cxn modelId="{C9C35720-889D-43C6-B7B6-9C1984CD5201}" type="presParOf" srcId="{BA967D51-C7FE-4978-8622-B7AADE4250BC}" destId="{ABCE6597-B67A-4CB5-93B2-D673A18ADFCF}" srcOrd="0" destOrd="0" presId="urn:microsoft.com/office/officeart/2005/8/layout/vList2"/>
    <dgm:cxn modelId="{4599BCC4-15C2-42F9-9DF7-873A6D934E52}" type="presParOf" srcId="{BA967D51-C7FE-4978-8622-B7AADE4250BC}" destId="{11F7EF33-D653-4736-93AA-96B5C7F893A4}" srcOrd="1" destOrd="0" presId="urn:microsoft.com/office/officeart/2005/8/layout/vList2"/>
    <dgm:cxn modelId="{C4F7135B-EDFC-43DB-A43F-AC9AE74D2B67}" type="presParOf" srcId="{BA967D51-C7FE-4978-8622-B7AADE4250BC}" destId="{EB56F3DA-2F8A-41C6-ABC1-9CBDC797B69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5A722C-EA15-47FA-A870-C3E2684A9401}" type="doc">
      <dgm:prSet loTypeId="urn:microsoft.com/office/officeart/2008/layout/VerticalAccent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DCDF87-F90A-41B4-B552-7AA0AB26353B}">
      <dgm:prSet phldrT="[Text]"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Lecture room</a:t>
          </a:r>
        </a:p>
      </dgm:t>
    </dgm:pt>
    <dgm:pt modelId="{9D8F2AA7-96CF-46FB-B381-326F9E9D25F7}" type="parTrans" cxnId="{596383D8-E74E-459E-8CC7-C7822AF84E8E}">
      <dgm:prSet/>
      <dgm:spPr/>
      <dgm:t>
        <a:bodyPr/>
        <a:lstStyle/>
        <a:p>
          <a:endParaRPr lang="en-US"/>
        </a:p>
      </dgm:t>
    </dgm:pt>
    <dgm:pt modelId="{02CF424F-572A-4A11-98F1-1533E918D784}" type="sibTrans" cxnId="{596383D8-E74E-459E-8CC7-C7822AF84E8E}">
      <dgm:prSet/>
      <dgm:spPr/>
      <dgm:t>
        <a:bodyPr/>
        <a:lstStyle/>
        <a:p>
          <a:endParaRPr lang="en-US"/>
        </a:p>
      </dgm:t>
    </dgm:pt>
    <dgm:pt modelId="{31BA6286-468F-4F39-B792-3454FAA186F0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9B92D4D4-CDA0-43A0-BCF0-E9E05450083E}" type="parTrans" cxnId="{B68E10A5-6A2D-4A1C-B1DC-B43A9ECFFEEA}">
      <dgm:prSet/>
      <dgm:spPr/>
      <dgm:t>
        <a:bodyPr/>
        <a:lstStyle/>
        <a:p>
          <a:endParaRPr lang="en-US"/>
        </a:p>
      </dgm:t>
    </dgm:pt>
    <dgm:pt modelId="{F6D0CFEF-EE01-463E-9D32-1BCE3FD08CC4}" type="sibTrans" cxnId="{B68E10A5-6A2D-4A1C-B1DC-B43A9ECFFEEA}">
      <dgm:prSet/>
      <dgm:spPr/>
      <dgm:t>
        <a:bodyPr/>
        <a:lstStyle/>
        <a:p>
          <a:endParaRPr lang="en-US"/>
        </a:p>
      </dgm:t>
    </dgm:pt>
    <dgm:pt modelId="{C3EF4593-1731-44D0-BDC2-F88AE8437386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Computer room</a:t>
          </a:r>
        </a:p>
      </dgm:t>
    </dgm:pt>
    <dgm:pt modelId="{B4A97DE8-9C53-426F-A94F-6E94D5DF6163}" type="parTrans" cxnId="{80689B83-CE4F-4573-BBD3-7C4A34C375F2}">
      <dgm:prSet/>
      <dgm:spPr/>
      <dgm:t>
        <a:bodyPr/>
        <a:lstStyle/>
        <a:p>
          <a:endParaRPr lang="en-US"/>
        </a:p>
      </dgm:t>
    </dgm:pt>
    <dgm:pt modelId="{43AF9B07-6B0C-4983-8215-A57E10A820E6}" type="sibTrans" cxnId="{80689B83-CE4F-4573-BBD3-7C4A34C375F2}">
      <dgm:prSet/>
      <dgm:spPr/>
      <dgm:t>
        <a:bodyPr/>
        <a:lstStyle/>
        <a:p>
          <a:endParaRPr lang="en-US"/>
        </a:p>
      </dgm:t>
    </dgm:pt>
    <dgm:pt modelId="{8D73887B-28A5-46E6-89C8-F97A0832597E}">
      <dgm:prSet phldrT="[Text]"/>
      <dgm:spPr/>
      <dgm:t>
        <a:bodyPr/>
        <a:lstStyle/>
        <a:p>
          <a:r>
            <a:rPr lang="en-US" dirty="0"/>
            <a:t>3</a:t>
          </a:r>
        </a:p>
      </dgm:t>
    </dgm:pt>
    <dgm:pt modelId="{D558F79F-F0DF-459F-911C-334FD97C17C4}" type="parTrans" cxnId="{5782A65D-A59B-4867-AE52-00257DEF6A0B}">
      <dgm:prSet/>
      <dgm:spPr/>
      <dgm:t>
        <a:bodyPr/>
        <a:lstStyle/>
        <a:p>
          <a:endParaRPr lang="en-US"/>
        </a:p>
      </dgm:t>
    </dgm:pt>
    <dgm:pt modelId="{3DB9B577-F5A2-4900-B33C-67F523C1C2C4}" type="sibTrans" cxnId="{5782A65D-A59B-4867-AE52-00257DEF6A0B}">
      <dgm:prSet/>
      <dgm:spPr/>
      <dgm:t>
        <a:bodyPr/>
        <a:lstStyle/>
        <a:p>
          <a:endParaRPr lang="en-US"/>
        </a:p>
      </dgm:t>
    </dgm:pt>
    <dgm:pt modelId="{3887609B-8A95-4C02-BCA0-FA3F88E22211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Instructors office</a:t>
          </a:r>
        </a:p>
      </dgm:t>
    </dgm:pt>
    <dgm:pt modelId="{6CCAA038-EFF2-4D72-BC90-DF2198AF320F}" type="parTrans" cxnId="{8140C867-FF32-4089-B85B-4FBC7D325E02}">
      <dgm:prSet/>
      <dgm:spPr/>
      <dgm:t>
        <a:bodyPr/>
        <a:lstStyle/>
        <a:p>
          <a:endParaRPr lang="en-US"/>
        </a:p>
      </dgm:t>
    </dgm:pt>
    <dgm:pt modelId="{32E3B494-9951-4198-8ECA-B52C969A4B6C}" type="sibTrans" cxnId="{8140C867-FF32-4089-B85B-4FBC7D325E02}">
      <dgm:prSet/>
      <dgm:spPr/>
      <dgm:t>
        <a:bodyPr/>
        <a:lstStyle/>
        <a:p>
          <a:endParaRPr lang="en-US"/>
        </a:p>
      </dgm:t>
    </dgm:pt>
    <dgm:pt modelId="{DD3E0B92-4E8D-41B9-98D3-A68B227E0EA0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608FFFF3-DE94-47A2-9034-6D58FBEE0FEA}" type="sibTrans" cxnId="{04CCD9E5-2DBB-4359-9782-A5C51C7B5EAF}">
      <dgm:prSet/>
      <dgm:spPr/>
      <dgm:t>
        <a:bodyPr/>
        <a:lstStyle/>
        <a:p>
          <a:endParaRPr lang="en-US"/>
        </a:p>
      </dgm:t>
    </dgm:pt>
    <dgm:pt modelId="{2B2CBB84-D659-4C7F-B83E-4A5C75C93CA0}" type="parTrans" cxnId="{04CCD9E5-2DBB-4359-9782-A5C51C7B5EAF}">
      <dgm:prSet/>
      <dgm:spPr/>
      <dgm:t>
        <a:bodyPr/>
        <a:lstStyle/>
        <a:p>
          <a:endParaRPr lang="en-US"/>
        </a:p>
      </dgm:t>
    </dgm:pt>
    <dgm:pt modelId="{F13E6311-DD5D-436F-A293-4F6B14A56575}" type="pres">
      <dgm:prSet presAssocID="{895A722C-EA15-47FA-A870-C3E2684A9401}" presName="Name0" presStyleCnt="0">
        <dgm:presLayoutVars>
          <dgm:chMax/>
          <dgm:chPref/>
          <dgm:dir/>
        </dgm:presLayoutVars>
      </dgm:prSet>
      <dgm:spPr/>
    </dgm:pt>
    <dgm:pt modelId="{1E145D35-42D4-4C81-A55A-E8B79C626D35}" type="pres">
      <dgm:prSet presAssocID="{DD3E0B92-4E8D-41B9-98D3-A68B227E0EA0}" presName="parenttextcomposite" presStyleCnt="0"/>
      <dgm:spPr/>
    </dgm:pt>
    <dgm:pt modelId="{3A570718-4773-4112-950E-A2BBA2243F92}" type="pres">
      <dgm:prSet presAssocID="{DD3E0B92-4E8D-41B9-98D3-A68B227E0EA0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4492282F-736D-4A69-82BF-4A3B3779142C}" type="pres">
      <dgm:prSet presAssocID="{DD3E0B92-4E8D-41B9-98D3-A68B227E0EA0}" presName="composite" presStyleCnt="0"/>
      <dgm:spPr/>
    </dgm:pt>
    <dgm:pt modelId="{32290CA5-BB01-4A12-B70B-510BBBE77E81}" type="pres">
      <dgm:prSet presAssocID="{DD3E0B92-4E8D-41B9-98D3-A68B227E0EA0}" presName="chevron1" presStyleLbl="alignNode1" presStyleIdx="0" presStyleCnt="21"/>
      <dgm:spPr/>
    </dgm:pt>
    <dgm:pt modelId="{FF062515-F374-468E-B797-C7E5A3D2A61D}" type="pres">
      <dgm:prSet presAssocID="{DD3E0B92-4E8D-41B9-98D3-A68B227E0EA0}" presName="chevron2" presStyleLbl="alignNode1" presStyleIdx="1" presStyleCnt="21"/>
      <dgm:spPr/>
    </dgm:pt>
    <dgm:pt modelId="{9A5647D7-C529-4BFD-9340-DBBF8A14EFE5}" type="pres">
      <dgm:prSet presAssocID="{DD3E0B92-4E8D-41B9-98D3-A68B227E0EA0}" presName="chevron3" presStyleLbl="alignNode1" presStyleIdx="2" presStyleCnt="21"/>
      <dgm:spPr/>
    </dgm:pt>
    <dgm:pt modelId="{1CE97842-0686-4436-BBAF-9AB52CE49F3B}" type="pres">
      <dgm:prSet presAssocID="{DD3E0B92-4E8D-41B9-98D3-A68B227E0EA0}" presName="chevron4" presStyleLbl="alignNode1" presStyleIdx="3" presStyleCnt="21"/>
      <dgm:spPr/>
    </dgm:pt>
    <dgm:pt modelId="{F70229F4-6A5C-4D3A-849F-2D9686E8EF4D}" type="pres">
      <dgm:prSet presAssocID="{DD3E0B92-4E8D-41B9-98D3-A68B227E0EA0}" presName="chevron5" presStyleLbl="alignNode1" presStyleIdx="4" presStyleCnt="21"/>
      <dgm:spPr/>
    </dgm:pt>
    <dgm:pt modelId="{21C1C825-71C6-48DC-A1A9-EE2922A8842A}" type="pres">
      <dgm:prSet presAssocID="{DD3E0B92-4E8D-41B9-98D3-A68B227E0EA0}" presName="chevron6" presStyleLbl="alignNode1" presStyleIdx="5" presStyleCnt="21"/>
      <dgm:spPr/>
    </dgm:pt>
    <dgm:pt modelId="{8C91B27B-9129-4F90-80E0-B373CBFE8BCA}" type="pres">
      <dgm:prSet presAssocID="{DD3E0B92-4E8D-41B9-98D3-A68B227E0EA0}" presName="chevron7" presStyleLbl="alignNode1" presStyleIdx="6" presStyleCnt="21"/>
      <dgm:spPr/>
    </dgm:pt>
    <dgm:pt modelId="{53006BE1-A6B2-4665-A4D4-08C474A80C87}" type="pres">
      <dgm:prSet presAssocID="{DD3E0B92-4E8D-41B9-98D3-A68B227E0EA0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</dgm:pt>
    <dgm:pt modelId="{DA6A0C01-2B25-42AA-8581-8ED2246DBC2F}" type="pres">
      <dgm:prSet presAssocID="{608FFFF3-DE94-47A2-9034-6D58FBEE0FEA}" presName="sibTrans" presStyleCnt="0"/>
      <dgm:spPr/>
    </dgm:pt>
    <dgm:pt modelId="{DC62902C-E177-4B8E-922A-E2F4D2BBE8BC}" type="pres">
      <dgm:prSet presAssocID="{31BA6286-468F-4F39-B792-3454FAA186F0}" presName="parenttextcomposite" presStyleCnt="0"/>
      <dgm:spPr/>
    </dgm:pt>
    <dgm:pt modelId="{551AA793-7F56-4928-BABD-6E8E66B5D650}" type="pres">
      <dgm:prSet presAssocID="{31BA6286-468F-4F39-B792-3454FAA186F0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249C29C6-CA39-4365-AACA-738E6D632D52}" type="pres">
      <dgm:prSet presAssocID="{31BA6286-468F-4F39-B792-3454FAA186F0}" presName="composite" presStyleCnt="0"/>
      <dgm:spPr/>
    </dgm:pt>
    <dgm:pt modelId="{5575BA6A-108E-43FD-952C-C90FA8EEAA9D}" type="pres">
      <dgm:prSet presAssocID="{31BA6286-468F-4F39-B792-3454FAA186F0}" presName="chevron1" presStyleLbl="alignNode1" presStyleIdx="7" presStyleCnt="21"/>
      <dgm:spPr/>
    </dgm:pt>
    <dgm:pt modelId="{BF4A6431-2E76-49F7-AA2C-EB724EB0F845}" type="pres">
      <dgm:prSet presAssocID="{31BA6286-468F-4F39-B792-3454FAA186F0}" presName="chevron2" presStyleLbl="alignNode1" presStyleIdx="8" presStyleCnt="21"/>
      <dgm:spPr/>
    </dgm:pt>
    <dgm:pt modelId="{56EC1857-4B29-42CD-A8C6-FC541F03D054}" type="pres">
      <dgm:prSet presAssocID="{31BA6286-468F-4F39-B792-3454FAA186F0}" presName="chevron3" presStyleLbl="alignNode1" presStyleIdx="9" presStyleCnt="21"/>
      <dgm:spPr/>
    </dgm:pt>
    <dgm:pt modelId="{F155AA70-5B36-4AED-AE4E-75BEB8875F93}" type="pres">
      <dgm:prSet presAssocID="{31BA6286-468F-4F39-B792-3454FAA186F0}" presName="chevron4" presStyleLbl="alignNode1" presStyleIdx="10" presStyleCnt="21"/>
      <dgm:spPr/>
    </dgm:pt>
    <dgm:pt modelId="{77C560CF-4CF5-490C-8654-297761C807A8}" type="pres">
      <dgm:prSet presAssocID="{31BA6286-468F-4F39-B792-3454FAA186F0}" presName="chevron5" presStyleLbl="alignNode1" presStyleIdx="11" presStyleCnt="21"/>
      <dgm:spPr/>
    </dgm:pt>
    <dgm:pt modelId="{2C8EA213-39D6-4512-B115-1DD6B0FEBE76}" type="pres">
      <dgm:prSet presAssocID="{31BA6286-468F-4F39-B792-3454FAA186F0}" presName="chevron6" presStyleLbl="alignNode1" presStyleIdx="12" presStyleCnt="21"/>
      <dgm:spPr/>
    </dgm:pt>
    <dgm:pt modelId="{ACB7AF1B-55A1-4CE5-BA1F-29D4CD0A394E}" type="pres">
      <dgm:prSet presAssocID="{31BA6286-468F-4F39-B792-3454FAA186F0}" presName="chevron7" presStyleLbl="alignNode1" presStyleIdx="13" presStyleCnt="21"/>
      <dgm:spPr/>
    </dgm:pt>
    <dgm:pt modelId="{41463037-54D1-4F92-8C3F-616079385C95}" type="pres">
      <dgm:prSet presAssocID="{31BA6286-468F-4F39-B792-3454FAA186F0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</dgm:pt>
    <dgm:pt modelId="{927E7F2E-6075-4954-B3F7-B1A641AD6AA9}" type="pres">
      <dgm:prSet presAssocID="{F6D0CFEF-EE01-463E-9D32-1BCE3FD08CC4}" presName="sibTrans" presStyleCnt="0"/>
      <dgm:spPr/>
    </dgm:pt>
    <dgm:pt modelId="{A88F86DD-AB2B-41FB-AFA0-54D54260FB15}" type="pres">
      <dgm:prSet presAssocID="{8D73887B-28A5-46E6-89C8-F97A0832597E}" presName="parenttextcomposite" presStyleCnt="0"/>
      <dgm:spPr/>
    </dgm:pt>
    <dgm:pt modelId="{DF78F7A0-90CD-4B75-8466-04AB2E8080D6}" type="pres">
      <dgm:prSet presAssocID="{8D73887B-28A5-46E6-89C8-F97A0832597E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46C5439A-7EFC-4D37-9C6C-A33E1E26E075}" type="pres">
      <dgm:prSet presAssocID="{8D73887B-28A5-46E6-89C8-F97A0832597E}" presName="composite" presStyleCnt="0"/>
      <dgm:spPr/>
    </dgm:pt>
    <dgm:pt modelId="{4C8D29BA-9A01-4FE5-A12E-B90B8752F338}" type="pres">
      <dgm:prSet presAssocID="{8D73887B-28A5-46E6-89C8-F97A0832597E}" presName="chevron1" presStyleLbl="alignNode1" presStyleIdx="14" presStyleCnt="21"/>
      <dgm:spPr/>
    </dgm:pt>
    <dgm:pt modelId="{9F7F51CF-F597-4089-B3D6-116C3C8823C6}" type="pres">
      <dgm:prSet presAssocID="{8D73887B-28A5-46E6-89C8-F97A0832597E}" presName="chevron2" presStyleLbl="alignNode1" presStyleIdx="15" presStyleCnt="21"/>
      <dgm:spPr/>
    </dgm:pt>
    <dgm:pt modelId="{70C01C0F-D082-4774-A7EE-1084BB3293E4}" type="pres">
      <dgm:prSet presAssocID="{8D73887B-28A5-46E6-89C8-F97A0832597E}" presName="chevron3" presStyleLbl="alignNode1" presStyleIdx="16" presStyleCnt="21"/>
      <dgm:spPr/>
    </dgm:pt>
    <dgm:pt modelId="{FB7B6D50-5AFB-4A2F-9A56-F6DDC2E19663}" type="pres">
      <dgm:prSet presAssocID="{8D73887B-28A5-46E6-89C8-F97A0832597E}" presName="chevron4" presStyleLbl="alignNode1" presStyleIdx="17" presStyleCnt="21"/>
      <dgm:spPr/>
    </dgm:pt>
    <dgm:pt modelId="{15699768-00C1-4F09-B6E3-EE28B7AF4B5F}" type="pres">
      <dgm:prSet presAssocID="{8D73887B-28A5-46E6-89C8-F97A0832597E}" presName="chevron5" presStyleLbl="alignNode1" presStyleIdx="18" presStyleCnt="21"/>
      <dgm:spPr/>
    </dgm:pt>
    <dgm:pt modelId="{564925F8-2345-4396-9116-E5806206AD75}" type="pres">
      <dgm:prSet presAssocID="{8D73887B-28A5-46E6-89C8-F97A0832597E}" presName="chevron6" presStyleLbl="alignNode1" presStyleIdx="19" presStyleCnt="21"/>
      <dgm:spPr/>
    </dgm:pt>
    <dgm:pt modelId="{54983634-98D0-47D3-AF4A-985BC37FBC8E}" type="pres">
      <dgm:prSet presAssocID="{8D73887B-28A5-46E6-89C8-F97A0832597E}" presName="chevron7" presStyleLbl="alignNode1" presStyleIdx="20" presStyleCnt="21" custLinFactNeighborX="-1712" custLinFactNeighborY="2163"/>
      <dgm:spPr/>
    </dgm:pt>
    <dgm:pt modelId="{5D8FDE87-A960-490B-A8D9-BE2BFEEE552F}" type="pres">
      <dgm:prSet presAssocID="{8D73887B-28A5-46E6-89C8-F97A0832597E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BB642F33-D616-422B-9A6C-E8D53F0307E9}" type="presOf" srcId="{A0DCDF87-F90A-41B4-B552-7AA0AB26353B}" destId="{53006BE1-A6B2-4665-A4D4-08C474A80C87}" srcOrd="0" destOrd="0" presId="urn:microsoft.com/office/officeart/2008/layout/VerticalAccentList"/>
    <dgm:cxn modelId="{BA3CE45B-33C5-42B9-9D4A-810D519F05B3}" type="presOf" srcId="{31BA6286-468F-4F39-B792-3454FAA186F0}" destId="{551AA793-7F56-4928-BABD-6E8E66B5D650}" srcOrd="0" destOrd="0" presId="urn:microsoft.com/office/officeart/2008/layout/VerticalAccentList"/>
    <dgm:cxn modelId="{5782A65D-A59B-4867-AE52-00257DEF6A0B}" srcId="{895A722C-EA15-47FA-A870-C3E2684A9401}" destId="{8D73887B-28A5-46E6-89C8-F97A0832597E}" srcOrd="2" destOrd="0" parTransId="{D558F79F-F0DF-459F-911C-334FD97C17C4}" sibTransId="{3DB9B577-F5A2-4900-B33C-67F523C1C2C4}"/>
    <dgm:cxn modelId="{43CD4E5F-2AAA-421E-8A64-2588BD534DD1}" type="presOf" srcId="{895A722C-EA15-47FA-A870-C3E2684A9401}" destId="{F13E6311-DD5D-436F-A293-4F6B14A56575}" srcOrd="0" destOrd="0" presId="urn:microsoft.com/office/officeart/2008/layout/VerticalAccentList"/>
    <dgm:cxn modelId="{8140C867-FF32-4089-B85B-4FBC7D325E02}" srcId="{8D73887B-28A5-46E6-89C8-F97A0832597E}" destId="{3887609B-8A95-4C02-BCA0-FA3F88E22211}" srcOrd="0" destOrd="0" parTransId="{6CCAA038-EFF2-4D72-BC90-DF2198AF320F}" sibTransId="{32E3B494-9951-4198-8ECA-B52C969A4B6C}"/>
    <dgm:cxn modelId="{AEA3AA56-8ECD-40B8-989F-324E159640ED}" type="presOf" srcId="{3887609B-8A95-4C02-BCA0-FA3F88E22211}" destId="{5D8FDE87-A960-490B-A8D9-BE2BFEEE552F}" srcOrd="0" destOrd="0" presId="urn:microsoft.com/office/officeart/2008/layout/VerticalAccentList"/>
    <dgm:cxn modelId="{80689B83-CE4F-4573-BBD3-7C4A34C375F2}" srcId="{31BA6286-468F-4F39-B792-3454FAA186F0}" destId="{C3EF4593-1731-44D0-BDC2-F88AE8437386}" srcOrd="0" destOrd="0" parTransId="{B4A97DE8-9C53-426F-A94F-6E94D5DF6163}" sibTransId="{43AF9B07-6B0C-4983-8215-A57E10A820E6}"/>
    <dgm:cxn modelId="{4D94B68A-1ACE-4B3D-9845-56DFAC5AA3DF}" type="presOf" srcId="{DD3E0B92-4E8D-41B9-98D3-A68B227E0EA0}" destId="{3A570718-4773-4112-950E-A2BBA2243F92}" srcOrd="0" destOrd="0" presId="urn:microsoft.com/office/officeart/2008/layout/VerticalAccentList"/>
    <dgm:cxn modelId="{A5CA18A4-55AF-45C4-AFDC-AE8CBEA40475}" type="presOf" srcId="{C3EF4593-1731-44D0-BDC2-F88AE8437386}" destId="{41463037-54D1-4F92-8C3F-616079385C95}" srcOrd="0" destOrd="0" presId="urn:microsoft.com/office/officeart/2008/layout/VerticalAccentList"/>
    <dgm:cxn modelId="{B68E10A5-6A2D-4A1C-B1DC-B43A9ECFFEEA}" srcId="{895A722C-EA15-47FA-A870-C3E2684A9401}" destId="{31BA6286-468F-4F39-B792-3454FAA186F0}" srcOrd="1" destOrd="0" parTransId="{9B92D4D4-CDA0-43A0-BCF0-E9E05450083E}" sibTransId="{F6D0CFEF-EE01-463E-9D32-1BCE3FD08CC4}"/>
    <dgm:cxn modelId="{4A30A0BD-AB39-4D7C-B928-CD18E33F4DCE}" type="presOf" srcId="{8D73887B-28A5-46E6-89C8-F97A0832597E}" destId="{DF78F7A0-90CD-4B75-8466-04AB2E8080D6}" srcOrd="0" destOrd="0" presId="urn:microsoft.com/office/officeart/2008/layout/VerticalAccentList"/>
    <dgm:cxn modelId="{596383D8-E74E-459E-8CC7-C7822AF84E8E}" srcId="{DD3E0B92-4E8D-41B9-98D3-A68B227E0EA0}" destId="{A0DCDF87-F90A-41B4-B552-7AA0AB26353B}" srcOrd="0" destOrd="0" parTransId="{9D8F2AA7-96CF-46FB-B381-326F9E9D25F7}" sibTransId="{02CF424F-572A-4A11-98F1-1533E918D784}"/>
    <dgm:cxn modelId="{04CCD9E5-2DBB-4359-9782-A5C51C7B5EAF}" srcId="{895A722C-EA15-47FA-A870-C3E2684A9401}" destId="{DD3E0B92-4E8D-41B9-98D3-A68B227E0EA0}" srcOrd="0" destOrd="0" parTransId="{2B2CBB84-D659-4C7F-B83E-4A5C75C93CA0}" sibTransId="{608FFFF3-DE94-47A2-9034-6D58FBEE0FEA}"/>
    <dgm:cxn modelId="{8CDC5EFD-F14D-466C-BAD3-5379263BB0D0}" type="presParOf" srcId="{F13E6311-DD5D-436F-A293-4F6B14A56575}" destId="{1E145D35-42D4-4C81-A55A-E8B79C626D35}" srcOrd="0" destOrd="0" presId="urn:microsoft.com/office/officeart/2008/layout/VerticalAccentList"/>
    <dgm:cxn modelId="{64E4051C-BBB8-4153-B5CA-7FAD894462A5}" type="presParOf" srcId="{1E145D35-42D4-4C81-A55A-E8B79C626D35}" destId="{3A570718-4773-4112-950E-A2BBA2243F92}" srcOrd="0" destOrd="0" presId="urn:microsoft.com/office/officeart/2008/layout/VerticalAccentList"/>
    <dgm:cxn modelId="{C5ED5D5F-6475-423E-9F68-BF7E19ECBB73}" type="presParOf" srcId="{F13E6311-DD5D-436F-A293-4F6B14A56575}" destId="{4492282F-736D-4A69-82BF-4A3B3779142C}" srcOrd="1" destOrd="0" presId="urn:microsoft.com/office/officeart/2008/layout/VerticalAccentList"/>
    <dgm:cxn modelId="{09C5212D-07CD-4129-99D0-D257F4E36B71}" type="presParOf" srcId="{4492282F-736D-4A69-82BF-4A3B3779142C}" destId="{32290CA5-BB01-4A12-B70B-510BBBE77E81}" srcOrd="0" destOrd="0" presId="urn:microsoft.com/office/officeart/2008/layout/VerticalAccentList"/>
    <dgm:cxn modelId="{8FCC3D51-380C-4B87-AC2C-5D9B3A3F33F3}" type="presParOf" srcId="{4492282F-736D-4A69-82BF-4A3B3779142C}" destId="{FF062515-F374-468E-B797-C7E5A3D2A61D}" srcOrd="1" destOrd="0" presId="urn:microsoft.com/office/officeart/2008/layout/VerticalAccentList"/>
    <dgm:cxn modelId="{C83F89FD-0F51-4D87-803C-C9F086F649F1}" type="presParOf" srcId="{4492282F-736D-4A69-82BF-4A3B3779142C}" destId="{9A5647D7-C529-4BFD-9340-DBBF8A14EFE5}" srcOrd="2" destOrd="0" presId="urn:microsoft.com/office/officeart/2008/layout/VerticalAccentList"/>
    <dgm:cxn modelId="{B2609659-CFF6-4312-8A44-0B8ECF6A94CE}" type="presParOf" srcId="{4492282F-736D-4A69-82BF-4A3B3779142C}" destId="{1CE97842-0686-4436-BBAF-9AB52CE49F3B}" srcOrd="3" destOrd="0" presId="urn:microsoft.com/office/officeart/2008/layout/VerticalAccentList"/>
    <dgm:cxn modelId="{0E836C3C-CE1E-4AEC-A044-B0A828A5A0F1}" type="presParOf" srcId="{4492282F-736D-4A69-82BF-4A3B3779142C}" destId="{F70229F4-6A5C-4D3A-849F-2D9686E8EF4D}" srcOrd="4" destOrd="0" presId="urn:microsoft.com/office/officeart/2008/layout/VerticalAccentList"/>
    <dgm:cxn modelId="{73F476C6-A6BC-40D0-93F1-B6961D8CAAD8}" type="presParOf" srcId="{4492282F-736D-4A69-82BF-4A3B3779142C}" destId="{21C1C825-71C6-48DC-A1A9-EE2922A8842A}" srcOrd="5" destOrd="0" presId="urn:microsoft.com/office/officeart/2008/layout/VerticalAccentList"/>
    <dgm:cxn modelId="{E0EE1603-7FED-41AA-B204-5920D328249C}" type="presParOf" srcId="{4492282F-736D-4A69-82BF-4A3B3779142C}" destId="{8C91B27B-9129-4F90-80E0-B373CBFE8BCA}" srcOrd="6" destOrd="0" presId="urn:microsoft.com/office/officeart/2008/layout/VerticalAccentList"/>
    <dgm:cxn modelId="{6A8C3539-4179-4939-9453-CF585A78A43E}" type="presParOf" srcId="{4492282F-736D-4A69-82BF-4A3B3779142C}" destId="{53006BE1-A6B2-4665-A4D4-08C474A80C87}" srcOrd="7" destOrd="0" presId="urn:microsoft.com/office/officeart/2008/layout/VerticalAccentList"/>
    <dgm:cxn modelId="{F8A36752-813D-4252-A5EE-6E88D00F9A61}" type="presParOf" srcId="{F13E6311-DD5D-436F-A293-4F6B14A56575}" destId="{DA6A0C01-2B25-42AA-8581-8ED2246DBC2F}" srcOrd="2" destOrd="0" presId="urn:microsoft.com/office/officeart/2008/layout/VerticalAccentList"/>
    <dgm:cxn modelId="{F96C372D-2C70-4F88-BA65-23725C5AB53D}" type="presParOf" srcId="{F13E6311-DD5D-436F-A293-4F6B14A56575}" destId="{DC62902C-E177-4B8E-922A-E2F4D2BBE8BC}" srcOrd="3" destOrd="0" presId="urn:microsoft.com/office/officeart/2008/layout/VerticalAccentList"/>
    <dgm:cxn modelId="{4B426308-E6BC-42E4-8712-4B8F5F11FDAD}" type="presParOf" srcId="{DC62902C-E177-4B8E-922A-E2F4D2BBE8BC}" destId="{551AA793-7F56-4928-BABD-6E8E66B5D650}" srcOrd="0" destOrd="0" presId="urn:microsoft.com/office/officeart/2008/layout/VerticalAccentList"/>
    <dgm:cxn modelId="{2F4E09C3-E842-45E6-A081-CFF98C699210}" type="presParOf" srcId="{F13E6311-DD5D-436F-A293-4F6B14A56575}" destId="{249C29C6-CA39-4365-AACA-738E6D632D52}" srcOrd="4" destOrd="0" presId="urn:microsoft.com/office/officeart/2008/layout/VerticalAccentList"/>
    <dgm:cxn modelId="{155EE5D4-035F-48A9-BBA0-748F9293EF5D}" type="presParOf" srcId="{249C29C6-CA39-4365-AACA-738E6D632D52}" destId="{5575BA6A-108E-43FD-952C-C90FA8EEAA9D}" srcOrd="0" destOrd="0" presId="urn:microsoft.com/office/officeart/2008/layout/VerticalAccentList"/>
    <dgm:cxn modelId="{8BE3A777-F746-4A43-8B88-F51A59A9D4AA}" type="presParOf" srcId="{249C29C6-CA39-4365-AACA-738E6D632D52}" destId="{BF4A6431-2E76-49F7-AA2C-EB724EB0F845}" srcOrd="1" destOrd="0" presId="urn:microsoft.com/office/officeart/2008/layout/VerticalAccentList"/>
    <dgm:cxn modelId="{DA05F8A8-EBB6-494A-92F3-7086B49395EE}" type="presParOf" srcId="{249C29C6-CA39-4365-AACA-738E6D632D52}" destId="{56EC1857-4B29-42CD-A8C6-FC541F03D054}" srcOrd="2" destOrd="0" presId="urn:microsoft.com/office/officeart/2008/layout/VerticalAccentList"/>
    <dgm:cxn modelId="{05CA526F-D740-488D-B3F9-16F7382A6A9B}" type="presParOf" srcId="{249C29C6-CA39-4365-AACA-738E6D632D52}" destId="{F155AA70-5B36-4AED-AE4E-75BEB8875F93}" srcOrd="3" destOrd="0" presId="urn:microsoft.com/office/officeart/2008/layout/VerticalAccentList"/>
    <dgm:cxn modelId="{C5DA5C7B-13A2-4B07-B82E-CDD967D5B4D5}" type="presParOf" srcId="{249C29C6-CA39-4365-AACA-738E6D632D52}" destId="{77C560CF-4CF5-490C-8654-297761C807A8}" srcOrd="4" destOrd="0" presId="urn:microsoft.com/office/officeart/2008/layout/VerticalAccentList"/>
    <dgm:cxn modelId="{7167EFF5-EA06-4D8F-8328-1EB14F4EBCA0}" type="presParOf" srcId="{249C29C6-CA39-4365-AACA-738E6D632D52}" destId="{2C8EA213-39D6-4512-B115-1DD6B0FEBE76}" srcOrd="5" destOrd="0" presId="urn:microsoft.com/office/officeart/2008/layout/VerticalAccentList"/>
    <dgm:cxn modelId="{BF18C086-938E-4965-9DCB-A139BE7C2D46}" type="presParOf" srcId="{249C29C6-CA39-4365-AACA-738E6D632D52}" destId="{ACB7AF1B-55A1-4CE5-BA1F-29D4CD0A394E}" srcOrd="6" destOrd="0" presId="urn:microsoft.com/office/officeart/2008/layout/VerticalAccentList"/>
    <dgm:cxn modelId="{683CA465-D2F5-4B50-B4AC-8A863B56C8C4}" type="presParOf" srcId="{249C29C6-CA39-4365-AACA-738E6D632D52}" destId="{41463037-54D1-4F92-8C3F-616079385C95}" srcOrd="7" destOrd="0" presId="urn:microsoft.com/office/officeart/2008/layout/VerticalAccentList"/>
    <dgm:cxn modelId="{3BC15394-06FB-46E2-882C-A290C58DBFD8}" type="presParOf" srcId="{F13E6311-DD5D-436F-A293-4F6B14A56575}" destId="{927E7F2E-6075-4954-B3F7-B1A641AD6AA9}" srcOrd="5" destOrd="0" presId="urn:microsoft.com/office/officeart/2008/layout/VerticalAccentList"/>
    <dgm:cxn modelId="{3112FCF2-8E17-4DBB-ADAC-AE47606BAEC4}" type="presParOf" srcId="{F13E6311-DD5D-436F-A293-4F6B14A56575}" destId="{A88F86DD-AB2B-41FB-AFA0-54D54260FB15}" srcOrd="6" destOrd="0" presId="urn:microsoft.com/office/officeart/2008/layout/VerticalAccentList"/>
    <dgm:cxn modelId="{67015D45-4863-4337-A70E-AB9C9635B61B}" type="presParOf" srcId="{A88F86DD-AB2B-41FB-AFA0-54D54260FB15}" destId="{DF78F7A0-90CD-4B75-8466-04AB2E8080D6}" srcOrd="0" destOrd="0" presId="urn:microsoft.com/office/officeart/2008/layout/VerticalAccentList"/>
    <dgm:cxn modelId="{307FBD05-8FD9-41D5-B3BE-5DD6E6A3AD06}" type="presParOf" srcId="{F13E6311-DD5D-436F-A293-4F6B14A56575}" destId="{46C5439A-7EFC-4D37-9C6C-A33E1E26E075}" srcOrd="7" destOrd="0" presId="urn:microsoft.com/office/officeart/2008/layout/VerticalAccentList"/>
    <dgm:cxn modelId="{FF15692F-D7F1-42CC-A4B2-EFACE0AC8002}" type="presParOf" srcId="{46C5439A-7EFC-4D37-9C6C-A33E1E26E075}" destId="{4C8D29BA-9A01-4FE5-A12E-B90B8752F338}" srcOrd="0" destOrd="0" presId="urn:microsoft.com/office/officeart/2008/layout/VerticalAccentList"/>
    <dgm:cxn modelId="{7067376B-E7E6-4AFD-8B61-F365DF6927C9}" type="presParOf" srcId="{46C5439A-7EFC-4D37-9C6C-A33E1E26E075}" destId="{9F7F51CF-F597-4089-B3D6-116C3C8823C6}" srcOrd="1" destOrd="0" presId="urn:microsoft.com/office/officeart/2008/layout/VerticalAccentList"/>
    <dgm:cxn modelId="{4E9F333F-A5CF-481F-B649-EC23E89B29E3}" type="presParOf" srcId="{46C5439A-7EFC-4D37-9C6C-A33E1E26E075}" destId="{70C01C0F-D082-4774-A7EE-1084BB3293E4}" srcOrd="2" destOrd="0" presId="urn:microsoft.com/office/officeart/2008/layout/VerticalAccentList"/>
    <dgm:cxn modelId="{5612A79A-C1E6-4D58-9DCC-73B223067885}" type="presParOf" srcId="{46C5439A-7EFC-4D37-9C6C-A33E1E26E075}" destId="{FB7B6D50-5AFB-4A2F-9A56-F6DDC2E19663}" srcOrd="3" destOrd="0" presId="urn:microsoft.com/office/officeart/2008/layout/VerticalAccentList"/>
    <dgm:cxn modelId="{EF55960B-BA2E-4ABD-BF5C-31F277F33A11}" type="presParOf" srcId="{46C5439A-7EFC-4D37-9C6C-A33E1E26E075}" destId="{15699768-00C1-4F09-B6E3-EE28B7AF4B5F}" srcOrd="4" destOrd="0" presId="urn:microsoft.com/office/officeart/2008/layout/VerticalAccentList"/>
    <dgm:cxn modelId="{6E761910-A628-4653-81D5-862D7A4E7AB1}" type="presParOf" srcId="{46C5439A-7EFC-4D37-9C6C-A33E1E26E075}" destId="{564925F8-2345-4396-9116-E5806206AD75}" srcOrd="5" destOrd="0" presId="urn:microsoft.com/office/officeart/2008/layout/VerticalAccentList"/>
    <dgm:cxn modelId="{D0813B40-C07E-4FD9-972E-6D1084B86FC9}" type="presParOf" srcId="{46C5439A-7EFC-4D37-9C6C-A33E1E26E075}" destId="{54983634-98D0-47D3-AF4A-985BC37FBC8E}" srcOrd="6" destOrd="0" presId="urn:microsoft.com/office/officeart/2008/layout/VerticalAccentList"/>
    <dgm:cxn modelId="{F139A7AA-0CE4-4222-886E-652E2804C616}" type="presParOf" srcId="{46C5439A-7EFC-4D37-9C6C-A33E1E26E075}" destId="{5D8FDE87-A960-490B-A8D9-BE2BFEEE552F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4C19AE-E50E-4C56-A71F-A4DDDC59DAFF}">
      <dsp:nvSpPr>
        <dsp:cNvPr id="0" name=""/>
        <dsp:cNvSpPr/>
      </dsp:nvSpPr>
      <dsp:spPr>
        <a:xfrm>
          <a:off x="2472468" y="-28997"/>
          <a:ext cx="4643197" cy="4643197"/>
        </a:xfrm>
        <a:prstGeom prst="circularArrow">
          <a:avLst>
            <a:gd name="adj1" fmla="val 5544"/>
            <a:gd name="adj2" fmla="val 330680"/>
            <a:gd name="adj3" fmla="val 14489579"/>
            <a:gd name="adj4" fmla="val 16965228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4193CC-203B-41E4-97AB-ACDFE823A7BF}">
      <dsp:nvSpPr>
        <dsp:cNvPr id="0" name=""/>
        <dsp:cNvSpPr/>
      </dsp:nvSpPr>
      <dsp:spPr>
        <a:xfrm>
          <a:off x="4057868" y="1355"/>
          <a:ext cx="1472396" cy="7361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Objectives</a:t>
          </a:r>
          <a:endParaRPr lang="en-US" sz="1050" kern="1200" dirty="0"/>
        </a:p>
      </dsp:txBody>
      <dsp:txXfrm>
        <a:off x="4093806" y="37293"/>
        <a:ext cx="1400520" cy="664322"/>
      </dsp:txXfrm>
    </dsp:sp>
    <dsp:sp modelId="{03FF9661-D641-4A11-80C6-51B3A527AB1D}">
      <dsp:nvSpPr>
        <dsp:cNvPr id="0" name=""/>
        <dsp:cNvSpPr/>
      </dsp:nvSpPr>
      <dsp:spPr>
        <a:xfrm>
          <a:off x="5605927" y="746861"/>
          <a:ext cx="1472396" cy="73619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Site Analysis</a:t>
          </a:r>
          <a:endParaRPr lang="en-US" sz="1600" kern="1200" dirty="0">
            <a:cs typeface="+mj-cs"/>
          </a:endParaRPr>
        </a:p>
      </dsp:txBody>
      <dsp:txXfrm>
        <a:off x="5641865" y="782799"/>
        <a:ext cx="1400520" cy="664322"/>
      </dsp:txXfrm>
    </dsp:sp>
    <dsp:sp modelId="{19783333-7DC4-49EB-8D2C-BE590A166B0C}">
      <dsp:nvSpPr>
        <dsp:cNvPr id="0" name=""/>
        <dsp:cNvSpPr/>
      </dsp:nvSpPr>
      <dsp:spPr>
        <a:xfrm>
          <a:off x="5988266" y="2421997"/>
          <a:ext cx="1472396" cy="73619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 Aspect</a:t>
          </a:r>
        </a:p>
      </dsp:txBody>
      <dsp:txXfrm>
        <a:off x="6024204" y="2457935"/>
        <a:ext cx="1400520" cy="664322"/>
      </dsp:txXfrm>
    </dsp:sp>
    <dsp:sp modelId="{2D93DA10-DDC6-42C7-869C-D7110936FEBD}">
      <dsp:nvSpPr>
        <dsp:cNvPr id="0" name=""/>
        <dsp:cNvSpPr/>
      </dsp:nvSpPr>
      <dsp:spPr>
        <a:xfrm>
          <a:off x="5087085" y="3766708"/>
          <a:ext cx="1638865" cy="73619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</a:t>
          </a:r>
        </a:p>
      </dsp:txBody>
      <dsp:txXfrm>
        <a:off x="5123023" y="3802646"/>
        <a:ext cx="1566989" cy="664322"/>
      </dsp:txXfrm>
    </dsp:sp>
    <dsp:sp modelId="{FEAF7927-88C7-4E75-B785-52D59E03CDA9}">
      <dsp:nvSpPr>
        <dsp:cNvPr id="0" name=""/>
        <dsp:cNvSpPr/>
      </dsp:nvSpPr>
      <dsp:spPr>
        <a:xfrm>
          <a:off x="3198760" y="3765353"/>
          <a:ext cx="1472396" cy="73619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Structural Aspect</a:t>
          </a:r>
          <a:endParaRPr lang="en-US" sz="1600" b="1" kern="1200" dirty="0"/>
        </a:p>
      </dsp:txBody>
      <dsp:txXfrm>
        <a:off x="3234698" y="3801291"/>
        <a:ext cx="1400520" cy="664322"/>
      </dsp:txXfrm>
    </dsp:sp>
    <dsp:sp modelId="{7ABC4707-31CE-4518-9EA9-07788A2011C9}">
      <dsp:nvSpPr>
        <dsp:cNvPr id="0" name=""/>
        <dsp:cNvSpPr/>
      </dsp:nvSpPr>
      <dsp:spPr>
        <a:xfrm>
          <a:off x="2127470" y="2421997"/>
          <a:ext cx="1472396" cy="7361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Electro-Mechanical Aspect</a:t>
          </a:r>
        </a:p>
      </dsp:txBody>
      <dsp:txXfrm>
        <a:off x="2163408" y="2457935"/>
        <a:ext cx="1400520" cy="664322"/>
      </dsp:txXfrm>
    </dsp:sp>
    <dsp:sp modelId="{5D1B6B05-74A2-4239-A76D-ED4ADA30ADFB}">
      <dsp:nvSpPr>
        <dsp:cNvPr id="0" name=""/>
        <dsp:cNvSpPr/>
      </dsp:nvSpPr>
      <dsp:spPr>
        <a:xfrm>
          <a:off x="2509809" y="746861"/>
          <a:ext cx="1472396" cy="73619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Quantity survey</a:t>
          </a:r>
          <a:endParaRPr lang="en-US" sz="1600" kern="1200" dirty="0">
            <a:cs typeface="+mj-cs"/>
          </a:endParaRPr>
        </a:p>
      </dsp:txBody>
      <dsp:txXfrm>
        <a:off x="2545747" y="782799"/>
        <a:ext cx="1400520" cy="6643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CC096-D9A5-4439-8516-D97C05B8B23C}">
      <dsp:nvSpPr>
        <dsp:cNvPr id="0" name=""/>
        <dsp:cNvSpPr/>
      </dsp:nvSpPr>
      <dsp:spPr>
        <a:xfrm>
          <a:off x="-4743408" y="-727071"/>
          <a:ext cx="5649904" cy="5649904"/>
        </a:xfrm>
        <a:prstGeom prst="blockArc">
          <a:avLst>
            <a:gd name="adj1" fmla="val 18900000"/>
            <a:gd name="adj2" fmla="val 2700000"/>
            <a:gd name="adj3" fmla="val 382"/>
          </a:avLst>
        </a:pr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451037-90D1-4DB7-BD0E-2B9A7DD76C6E}">
      <dsp:nvSpPr>
        <dsp:cNvPr id="0" name=""/>
        <dsp:cNvSpPr/>
      </dsp:nvSpPr>
      <dsp:spPr>
        <a:xfrm>
          <a:off x="583005" y="419576"/>
          <a:ext cx="8305288" cy="8391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07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Times New Roman" pitchFamily="18" charset="0"/>
              <a:cs typeface="Times New Roman" pitchFamily="18" charset="0"/>
            </a:rPr>
            <a:t>Faculty contains five stories (Ground, first , second , third and fourth floor) .</a:t>
          </a:r>
          <a:endParaRPr lang="en-US" sz="2600" kern="1200" dirty="0"/>
        </a:p>
      </dsp:txBody>
      <dsp:txXfrm>
        <a:off x="583005" y="419576"/>
        <a:ext cx="8305288" cy="839152"/>
      </dsp:txXfrm>
    </dsp:sp>
    <dsp:sp modelId="{1F17D516-58AD-47F8-B9CA-E7724428BE07}">
      <dsp:nvSpPr>
        <dsp:cNvPr id="0" name=""/>
        <dsp:cNvSpPr/>
      </dsp:nvSpPr>
      <dsp:spPr>
        <a:xfrm>
          <a:off x="58535" y="314682"/>
          <a:ext cx="1048940" cy="10489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1ABA35-CB2E-498F-BC53-03448FE623F5}">
      <dsp:nvSpPr>
        <dsp:cNvPr id="0" name=""/>
        <dsp:cNvSpPr/>
      </dsp:nvSpPr>
      <dsp:spPr>
        <a:xfrm>
          <a:off x="888037" y="1678304"/>
          <a:ext cx="8000256" cy="8391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07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Times New Roman" pitchFamily="18" charset="0"/>
              <a:cs typeface="Times New Roman" pitchFamily="18" charset="0"/>
            </a:rPr>
            <a:t>Each floor has an area of 546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US" sz="2600" i="1" kern="1200" smtClean="0">
                      <a:latin typeface="Cambria Math" panose="02040503050406030204" pitchFamily="18" charset="0"/>
                      <a:cs typeface="Times New Roman" pitchFamily="18" charset="0"/>
                    </a:rPr>
                  </m:ctrlPr>
                </m:sSupPr>
                <m:e>
                  <m:r>
                    <a:rPr lang="en-US" sz="2600" b="0" i="1" kern="1200" smtClean="0">
                      <a:latin typeface="Cambria Math" panose="02040503050406030204" pitchFamily="18" charset="0"/>
                      <a:cs typeface="Times New Roman" pitchFamily="18" charset="0"/>
                    </a:rPr>
                    <m:t>𝑚</m:t>
                  </m:r>
                </m:e>
                <m:sup>
                  <m:r>
                    <a:rPr lang="en-US" sz="2600" i="1" kern="1200" smtClean="0">
                      <a:latin typeface="Cambria Math" panose="02040503050406030204" pitchFamily="18" charset="0"/>
                      <a:cs typeface="Times New Roman" pitchFamily="18" charset="0"/>
                    </a:rPr>
                    <m:t>2</m:t>
                  </m:r>
                </m:sup>
              </m:sSup>
              <m:r>
                <a:rPr lang="en-US" sz="2600" i="1" kern="1200" smtClean="0">
                  <a:latin typeface="Cambria Math" panose="02040503050406030204" pitchFamily="18" charset="0"/>
                  <a:cs typeface="Times New Roman" pitchFamily="18" charset="0"/>
                </a:rPr>
                <m:t>.</m:t>
              </m:r>
            </m:oMath>
          </a14:m>
          <a:endParaRPr lang="en-US" sz="2600" kern="1200" dirty="0"/>
        </a:p>
      </dsp:txBody>
      <dsp:txXfrm>
        <a:off x="888037" y="1678304"/>
        <a:ext cx="8000256" cy="839152"/>
      </dsp:txXfrm>
    </dsp:sp>
    <dsp:sp modelId="{AE93A430-0198-4CF4-B223-617BC602E74E}">
      <dsp:nvSpPr>
        <dsp:cNvPr id="0" name=""/>
        <dsp:cNvSpPr/>
      </dsp:nvSpPr>
      <dsp:spPr>
        <a:xfrm>
          <a:off x="363567" y="1573410"/>
          <a:ext cx="1048940" cy="10489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0A040A-1481-4515-B905-819876090DF7}">
      <dsp:nvSpPr>
        <dsp:cNvPr id="0" name=""/>
        <dsp:cNvSpPr/>
      </dsp:nvSpPr>
      <dsp:spPr>
        <a:xfrm>
          <a:off x="583005" y="2937033"/>
          <a:ext cx="8305288" cy="8391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07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Times New Roman" pitchFamily="18" charset="0"/>
              <a:cs typeface="Times New Roman" pitchFamily="18" charset="0"/>
            </a:rPr>
            <a:t>Faculty has three entrances, two of them have emergency stairs.</a:t>
          </a:r>
          <a:endParaRPr lang="en-US" sz="2600" kern="1200" dirty="0"/>
        </a:p>
      </dsp:txBody>
      <dsp:txXfrm>
        <a:off x="583005" y="2937033"/>
        <a:ext cx="8305288" cy="839152"/>
      </dsp:txXfrm>
    </dsp:sp>
    <dsp:sp modelId="{19702B90-2FCF-469D-94F2-D21E6F5D5217}">
      <dsp:nvSpPr>
        <dsp:cNvPr id="0" name=""/>
        <dsp:cNvSpPr/>
      </dsp:nvSpPr>
      <dsp:spPr>
        <a:xfrm>
          <a:off x="58535" y="2832139"/>
          <a:ext cx="1048940" cy="10489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560A9-8E4F-479B-A8A6-7226252945B0}">
      <dsp:nvSpPr>
        <dsp:cNvPr id="0" name=""/>
        <dsp:cNvSpPr/>
      </dsp:nvSpPr>
      <dsp:spPr>
        <a:xfrm>
          <a:off x="-3531145" y="-542774"/>
          <a:ext cx="4209822" cy="4209822"/>
        </a:xfrm>
        <a:prstGeom prst="blockArc">
          <a:avLst>
            <a:gd name="adj1" fmla="val 18900000"/>
            <a:gd name="adj2" fmla="val 2700000"/>
            <a:gd name="adj3" fmla="val 513"/>
          </a:avLst>
        </a:pr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804671-B20A-4DD7-85ED-B4A889E38296}">
      <dsp:nvSpPr>
        <dsp:cNvPr id="0" name=""/>
        <dsp:cNvSpPr/>
      </dsp:nvSpPr>
      <dsp:spPr>
        <a:xfrm>
          <a:off x="436419" y="312427"/>
          <a:ext cx="6790199" cy="62485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978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Thermal Analysis</a:t>
          </a:r>
        </a:p>
      </dsp:txBody>
      <dsp:txXfrm>
        <a:off x="436419" y="312427"/>
        <a:ext cx="6790199" cy="624854"/>
      </dsp:txXfrm>
    </dsp:sp>
    <dsp:sp modelId="{AA215D5C-915E-4761-BCD6-13A29835B9A5}">
      <dsp:nvSpPr>
        <dsp:cNvPr id="0" name=""/>
        <dsp:cNvSpPr/>
      </dsp:nvSpPr>
      <dsp:spPr>
        <a:xfrm>
          <a:off x="45885" y="234320"/>
          <a:ext cx="781068" cy="781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880C6E-6F1A-4AE2-A891-5E9D77754EF9}">
      <dsp:nvSpPr>
        <dsp:cNvPr id="0" name=""/>
        <dsp:cNvSpPr/>
      </dsp:nvSpPr>
      <dsp:spPr>
        <a:xfrm>
          <a:off x="663554" y="1249709"/>
          <a:ext cx="6563065" cy="624854"/>
        </a:xfrm>
        <a:prstGeom prst="rect">
          <a:avLst/>
        </a:prstGeom>
        <a:solidFill>
          <a:schemeClr val="accent3">
            <a:hueOff val="-808782"/>
            <a:satOff val="20694"/>
            <a:lumOff val="7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978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Daylighting</a:t>
          </a:r>
        </a:p>
      </dsp:txBody>
      <dsp:txXfrm>
        <a:off x="663554" y="1249709"/>
        <a:ext cx="6563065" cy="624854"/>
      </dsp:txXfrm>
    </dsp:sp>
    <dsp:sp modelId="{C54D7429-F255-4D14-B527-D1C3CBBF938B}">
      <dsp:nvSpPr>
        <dsp:cNvPr id="0" name=""/>
        <dsp:cNvSpPr/>
      </dsp:nvSpPr>
      <dsp:spPr>
        <a:xfrm>
          <a:off x="273020" y="1171602"/>
          <a:ext cx="781068" cy="781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808782"/>
              <a:satOff val="20694"/>
              <a:lumOff val="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224857-EA7D-4EC6-ACD2-68133EF9EDEB}">
      <dsp:nvSpPr>
        <dsp:cNvPr id="0" name=""/>
        <dsp:cNvSpPr/>
      </dsp:nvSpPr>
      <dsp:spPr>
        <a:xfrm>
          <a:off x="436419" y="2186991"/>
          <a:ext cx="6790199" cy="624854"/>
        </a:xfrm>
        <a:prstGeom prst="rect">
          <a:avLst/>
        </a:prstGeom>
        <a:solidFill>
          <a:schemeClr val="accent3">
            <a:hueOff val="-1617565"/>
            <a:satOff val="41387"/>
            <a:lumOff val="156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978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Shading</a:t>
          </a:r>
        </a:p>
      </dsp:txBody>
      <dsp:txXfrm>
        <a:off x="436419" y="2186991"/>
        <a:ext cx="6790199" cy="624854"/>
      </dsp:txXfrm>
    </dsp:sp>
    <dsp:sp modelId="{78053505-A9BD-450D-A39A-EB50D1962186}">
      <dsp:nvSpPr>
        <dsp:cNvPr id="0" name=""/>
        <dsp:cNvSpPr/>
      </dsp:nvSpPr>
      <dsp:spPr>
        <a:xfrm>
          <a:off x="45885" y="2108884"/>
          <a:ext cx="781068" cy="781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1617565"/>
              <a:satOff val="41387"/>
              <a:lumOff val="15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E6597-B67A-4CB5-93B2-D673A18ADFCF}">
      <dsp:nvSpPr>
        <dsp:cNvPr id="0" name=""/>
        <dsp:cNvSpPr/>
      </dsp:nvSpPr>
      <dsp:spPr>
        <a:xfrm>
          <a:off x="0" y="0"/>
          <a:ext cx="4854357" cy="804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Adjustable vertical louvers</a:t>
          </a:r>
        </a:p>
      </dsp:txBody>
      <dsp:txXfrm>
        <a:off x="39295" y="39295"/>
        <a:ext cx="4775767" cy="726370"/>
      </dsp:txXfrm>
    </dsp:sp>
    <dsp:sp modelId="{EB56F3DA-2F8A-41C6-ABC1-9CBDC797B695}">
      <dsp:nvSpPr>
        <dsp:cNvPr id="0" name=""/>
        <dsp:cNvSpPr/>
      </dsp:nvSpPr>
      <dsp:spPr>
        <a:xfrm>
          <a:off x="0" y="895202"/>
          <a:ext cx="4854357" cy="804960"/>
        </a:xfrm>
        <a:prstGeom prst="round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Overhang ( Cantilever )</a:t>
          </a:r>
        </a:p>
      </dsp:txBody>
      <dsp:txXfrm>
        <a:off x="39295" y="934497"/>
        <a:ext cx="4775767" cy="7263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570718-4773-4112-950E-A2BBA2243F92}">
      <dsp:nvSpPr>
        <dsp:cNvPr id="0" name=""/>
        <dsp:cNvSpPr/>
      </dsp:nvSpPr>
      <dsp:spPr>
        <a:xfrm>
          <a:off x="1522915" y="1534"/>
          <a:ext cx="3512046" cy="319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1</a:t>
          </a:r>
        </a:p>
      </dsp:txBody>
      <dsp:txXfrm>
        <a:off x="1522915" y="1534"/>
        <a:ext cx="3512046" cy="319276"/>
      </dsp:txXfrm>
    </dsp:sp>
    <dsp:sp modelId="{32290CA5-BB01-4A12-B70B-510BBBE77E81}">
      <dsp:nvSpPr>
        <dsp:cNvPr id="0" name=""/>
        <dsp:cNvSpPr/>
      </dsp:nvSpPr>
      <dsp:spPr>
        <a:xfrm>
          <a:off x="1522915" y="320811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062515-F374-468E-B797-C7E5A3D2A61D}">
      <dsp:nvSpPr>
        <dsp:cNvPr id="0" name=""/>
        <dsp:cNvSpPr/>
      </dsp:nvSpPr>
      <dsp:spPr>
        <a:xfrm>
          <a:off x="2016553" y="320811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5647D7-C529-4BFD-9340-DBBF8A14EFE5}">
      <dsp:nvSpPr>
        <dsp:cNvPr id="0" name=""/>
        <dsp:cNvSpPr/>
      </dsp:nvSpPr>
      <dsp:spPr>
        <a:xfrm>
          <a:off x="2510580" y="320811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E97842-0686-4436-BBAF-9AB52CE49F3B}">
      <dsp:nvSpPr>
        <dsp:cNvPr id="0" name=""/>
        <dsp:cNvSpPr/>
      </dsp:nvSpPr>
      <dsp:spPr>
        <a:xfrm>
          <a:off x="3004218" y="320811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0229F4-6A5C-4D3A-849F-2D9686E8EF4D}">
      <dsp:nvSpPr>
        <dsp:cNvPr id="0" name=""/>
        <dsp:cNvSpPr/>
      </dsp:nvSpPr>
      <dsp:spPr>
        <a:xfrm>
          <a:off x="3498246" y="320811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C1C825-71C6-48DC-A1A9-EE2922A8842A}">
      <dsp:nvSpPr>
        <dsp:cNvPr id="0" name=""/>
        <dsp:cNvSpPr/>
      </dsp:nvSpPr>
      <dsp:spPr>
        <a:xfrm>
          <a:off x="3991883" y="320811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91B27B-9129-4F90-80E0-B373CBFE8BCA}">
      <dsp:nvSpPr>
        <dsp:cNvPr id="0" name=""/>
        <dsp:cNvSpPr/>
      </dsp:nvSpPr>
      <dsp:spPr>
        <a:xfrm>
          <a:off x="4485911" y="320811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06BE1-A6B2-4665-A4D4-08C474A80C87}">
      <dsp:nvSpPr>
        <dsp:cNvPr id="0" name=""/>
        <dsp:cNvSpPr/>
      </dsp:nvSpPr>
      <dsp:spPr>
        <a:xfrm>
          <a:off x="1522915" y="385849"/>
          <a:ext cx="3557702" cy="5203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Lecture room</a:t>
          </a:r>
        </a:p>
      </dsp:txBody>
      <dsp:txXfrm>
        <a:off x="1522915" y="385849"/>
        <a:ext cx="3557702" cy="520303"/>
      </dsp:txXfrm>
    </dsp:sp>
    <dsp:sp modelId="{551AA793-7F56-4928-BABD-6E8E66B5D650}">
      <dsp:nvSpPr>
        <dsp:cNvPr id="0" name=""/>
        <dsp:cNvSpPr/>
      </dsp:nvSpPr>
      <dsp:spPr>
        <a:xfrm>
          <a:off x="1522915" y="1005240"/>
          <a:ext cx="3512046" cy="319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</a:t>
          </a:r>
        </a:p>
      </dsp:txBody>
      <dsp:txXfrm>
        <a:off x="1522915" y="1005240"/>
        <a:ext cx="3512046" cy="319276"/>
      </dsp:txXfrm>
    </dsp:sp>
    <dsp:sp modelId="{5575BA6A-108E-43FD-952C-C90FA8EEAA9D}">
      <dsp:nvSpPr>
        <dsp:cNvPr id="0" name=""/>
        <dsp:cNvSpPr/>
      </dsp:nvSpPr>
      <dsp:spPr>
        <a:xfrm>
          <a:off x="1522915" y="1324517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A6431-2E76-49F7-AA2C-EB724EB0F845}">
      <dsp:nvSpPr>
        <dsp:cNvPr id="0" name=""/>
        <dsp:cNvSpPr/>
      </dsp:nvSpPr>
      <dsp:spPr>
        <a:xfrm>
          <a:off x="2016553" y="1324517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EC1857-4B29-42CD-A8C6-FC541F03D054}">
      <dsp:nvSpPr>
        <dsp:cNvPr id="0" name=""/>
        <dsp:cNvSpPr/>
      </dsp:nvSpPr>
      <dsp:spPr>
        <a:xfrm>
          <a:off x="2510580" y="1324517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55AA70-5B36-4AED-AE4E-75BEB8875F93}">
      <dsp:nvSpPr>
        <dsp:cNvPr id="0" name=""/>
        <dsp:cNvSpPr/>
      </dsp:nvSpPr>
      <dsp:spPr>
        <a:xfrm>
          <a:off x="3004218" y="1324517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C560CF-4CF5-490C-8654-297761C807A8}">
      <dsp:nvSpPr>
        <dsp:cNvPr id="0" name=""/>
        <dsp:cNvSpPr/>
      </dsp:nvSpPr>
      <dsp:spPr>
        <a:xfrm>
          <a:off x="3498246" y="1324517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8EA213-39D6-4512-B115-1DD6B0FEBE76}">
      <dsp:nvSpPr>
        <dsp:cNvPr id="0" name=""/>
        <dsp:cNvSpPr/>
      </dsp:nvSpPr>
      <dsp:spPr>
        <a:xfrm>
          <a:off x="3991883" y="1324517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7AF1B-55A1-4CE5-BA1F-29D4CD0A394E}">
      <dsp:nvSpPr>
        <dsp:cNvPr id="0" name=""/>
        <dsp:cNvSpPr/>
      </dsp:nvSpPr>
      <dsp:spPr>
        <a:xfrm>
          <a:off x="4485911" y="1324517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63037-54D1-4F92-8C3F-616079385C95}">
      <dsp:nvSpPr>
        <dsp:cNvPr id="0" name=""/>
        <dsp:cNvSpPr/>
      </dsp:nvSpPr>
      <dsp:spPr>
        <a:xfrm>
          <a:off x="1522915" y="1389555"/>
          <a:ext cx="3557702" cy="5203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Computer room</a:t>
          </a:r>
        </a:p>
      </dsp:txBody>
      <dsp:txXfrm>
        <a:off x="1522915" y="1389555"/>
        <a:ext cx="3557702" cy="520303"/>
      </dsp:txXfrm>
    </dsp:sp>
    <dsp:sp modelId="{DF78F7A0-90CD-4B75-8466-04AB2E8080D6}">
      <dsp:nvSpPr>
        <dsp:cNvPr id="0" name=""/>
        <dsp:cNvSpPr/>
      </dsp:nvSpPr>
      <dsp:spPr>
        <a:xfrm>
          <a:off x="1522915" y="2008946"/>
          <a:ext cx="3512046" cy="319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3</a:t>
          </a:r>
        </a:p>
      </dsp:txBody>
      <dsp:txXfrm>
        <a:off x="1522915" y="2008946"/>
        <a:ext cx="3512046" cy="319276"/>
      </dsp:txXfrm>
    </dsp:sp>
    <dsp:sp modelId="{4C8D29BA-9A01-4FE5-A12E-B90B8752F338}">
      <dsp:nvSpPr>
        <dsp:cNvPr id="0" name=""/>
        <dsp:cNvSpPr/>
      </dsp:nvSpPr>
      <dsp:spPr>
        <a:xfrm>
          <a:off x="1522915" y="2328223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7F51CF-F597-4089-B3D6-116C3C8823C6}">
      <dsp:nvSpPr>
        <dsp:cNvPr id="0" name=""/>
        <dsp:cNvSpPr/>
      </dsp:nvSpPr>
      <dsp:spPr>
        <a:xfrm>
          <a:off x="2016553" y="2328223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C01C0F-D082-4774-A7EE-1084BB3293E4}">
      <dsp:nvSpPr>
        <dsp:cNvPr id="0" name=""/>
        <dsp:cNvSpPr/>
      </dsp:nvSpPr>
      <dsp:spPr>
        <a:xfrm>
          <a:off x="2510580" y="2328223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7B6D50-5AFB-4A2F-9A56-F6DDC2E19663}">
      <dsp:nvSpPr>
        <dsp:cNvPr id="0" name=""/>
        <dsp:cNvSpPr/>
      </dsp:nvSpPr>
      <dsp:spPr>
        <a:xfrm>
          <a:off x="3004218" y="2328223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99768-00C1-4F09-B6E3-EE28B7AF4B5F}">
      <dsp:nvSpPr>
        <dsp:cNvPr id="0" name=""/>
        <dsp:cNvSpPr/>
      </dsp:nvSpPr>
      <dsp:spPr>
        <a:xfrm>
          <a:off x="3498246" y="2328223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925F8-2345-4396-9116-E5806206AD75}">
      <dsp:nvSpPr>
        <dsp:cNvPr id="0" name=""/>
        <dsp:cNvSpPr/>
      </dsp:nvSpPr>
      <dsp:spPr>
        <a:xfrm>
          <a:off x="3991883" y="2328223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983634-98D0-47D3-AF4A-985BC37FBC8E}">
      <dsp:nvSpPr>
        <dsp:cNvPr id="0" name=""/>
        <dsp:cNvSpPr/>
      </dsp:nvSpPr>
      <dsp:spPr>
        <a:xfrm>
          <a:off x="4471842" y="2329758"/>
          <a:ext cx="821818" cy="65037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8FDE87-A960-490B-A8D9-BE2BFEEE552F}">
      <dsp:nvSpPr>
        <dsp:cNvPr id="0" name=""/>
        <dsp:cNvSpPr/>
      </dsp:nvSpPr>
      <dsp:spPr>
        <a:xfrm>
          <a:off x="1522915" y="2393261"/>
          <a:ext cx="3557702" cy="5203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Instructors office</a:t>
          </a:r>
        </a:p>
      </dsp:txBody>
      <dsp:txXfrm>
        <a:off x="1522915" y="2393261"/>
        <a:ext cx="3557702" cy="520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B27DE-4E16-4440-BC82-D591377AE147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1D606-8C2E-482A-A6EA-BD576BAE3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827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1D606-8C2E-482A-A6EA-BD576BAE34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50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5BD-3F98-4311-9A0D-B360C7175AC2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109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218-0E39-43E7-828D-1DD785C1FF28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58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EE774-04FD-48E6-A88E-6CBD9B0B623F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018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0525B-AF98-46C5-A9D3-0B643DCB1C74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12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4736-04A3-4C11-9090-51CA4F20E49C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89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A30B-1CCC-497D-BCCF-2FC22991DCB5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663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E429-0B48-4F99-A6FD-D33EB1ACE7D0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149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D554F-AFA4-4239-8E6A-97B46DC1C370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756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321D3-23AF-48DB-9003-15CF1ED21A3F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927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564B5-315D-402F-ACCF-4677E37D32CB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996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28469-346E-458E-8A31-9B62D6EDB60D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46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303DC-D1A5-43C9-879C-5E28B61BD426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82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04713-EFF3-4FA7-AD40-2DDFEF401E6B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376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F4572-23D1-4365-8D58-4A7B659858E8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562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2C7F-98F0-4AC6-89B3-2D59CB694F05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096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0F3A2-4ADB-4E9E-8966-D1B6B70D1BB4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539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E0FF-6143-4F3E-AE61-046573491861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67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6CBE63A-B9F1-4534-8486-11DA72C3E000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346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981" r:id="rId1"/>
    <p:sldLayoutId id="2147484982" r:id="rId2"/>
    <p:sldLayoutId id="2147484983" r:id="rId3"/>
    <p:sldLayoutId id="2147484984" r:id="rId4"/>
    <p:sldLayoutId id="2147484985" r:id="rId5"/>
    <p:sldLayoutId id="2147484986" r:id="rId6"/>
    <p:sldLayoutId id="2147484987" r:id="rId7"/>
    <p:sldLayoutId id="2147484988" r:id="rId8"/>
    <p:sldLayoutId id="2147484989" r:id="rId9"/>
    <p:sldLayoutId id="2147484990" r:id="rId10"/>
    <p:sldLayoutId id="2147484991" r:id="rId11"/>
    <p:sldLayoutId id="2147484992" r:id="rId12"/>
    <p:sldLayoutId id="2147484993" r:id="rId13"/>
    <p:sldLayoutId id="2147484994" r:id="rId14"/>
    <p:sldLayoutId id="2147484995" r:id="rId15"/>
    <p:sldLayoutId id="2147484996" r:id="rId16"/>
    <p:sldLayoutId id="214748499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JPG"/><Relationship Id="rId2" Type="http://schemas.openxmlformats.org/officeDocument/2006/relationships/image" Target="../media/image15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4.JP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8.JPG"/><Relationship Id="rId4" Type="http://schemas.openxmlformats.org/officeDocument/2006/relationships/image" Target="../media/image157.JPG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jpg"/><Relationship Id="rId3" Type="http://schemas.openxmlformats.org/officeDocument/2006/relationships/image" Target="../media/image160.jpg"/><Relationship Id="rId7" Type="http://schemas.openxmlformats.org/officeDocument/2006/relationships/image" Target="../media/image164.jp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3.jpg"/><Relationship Id="rId5" Type="http://schemas.openxmlformats.org/officeDocument/2006/relationships/image" Target="../media/image162.jpeg"/><Relationship Id="rId4" Type="http://schemas.openxmlformats.org/officeDocument/2006/relationships/image" Target="../media/image161.jp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7" Type="http://schemas.openxmlformats.org/officeDocument/2006/relationships/image" Target="../media/image171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jpg"/><Relationship Id="rId2" Type="http://schemas.openxmlformats.org/officeDocument/2006/relationships/image" Target="../media/image17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jpg"/><Relationship Id="rId5" Type="http://schemas.openxmlformats.org/officeDocument/2006/relationships/image" Target="../media/image179.jpg"/><Relationship Id="rId4" Type="http://schemas.openxmlformats.org/officeDocument/2006/relationships/image" Target="../media/image178.jpg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4.xm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JPG"/><Relationship Id="rId5" Type="http://schemas.openxmlformats.org/officeDocument/2006/relationships/image" Target="../media/image104.JPG"/><Relationship Id="rId4" Type="http://schemas.openxmlformats.org/officeDocument/2006/relationships/image" Target="../media/image103.JP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G"/><Relationship Id="rId2" Type="http://schemas.openxmlformats.org/officeDocument/2006/relationships/image" Target="../media/image1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0.JP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JP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JP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0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135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jp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3.JP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FAB28E3-FBBD-40EF-A06F-6CE9B9B10A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9827" y="1169394"/>
            <a:ext cx="1796431" cy="1733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4FB893ED-92CC-45F0-B3A7-C48788C6E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5884" y="2957854"/>
            <a:ext cx="287611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ar-J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ar-J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ar-J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 College </a:t>
            </a:r>
            <a:br>
              <a:rPr lang="en-US" altLang="ar-J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ar-J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</a:p>
        </p:txBody>
      </p:sp>
      <p:sp>
        <p:nvSpPr>
          <p:cNvPr id="7" name="Rectangle 122">
            <a:extLst>
              <a:ext uri="{FF2B5EF4-FFF2-40B4-BE49-F238E27FC236}">
                <a16:creationId xmlns:a16="http://schemas.microsoft.com/office/drawing/2014/main" id="{4D89A8D6-8715-4425-ADAE-39C86C310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0" y="4369200"/>
            <a:ext cx="326808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ES" altLang="ar-JO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Preparad by:  Danial Halabi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Muna Tuffaha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Tamara Samaro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662491-F0EC-47F8-AF1A-E534A8249A7F}"/>
              </a:ext>
            </a:extLst>
          </p:cNvPr>
          <p:cNvSpPr/>
          <p:nvPr/>
        </p:nvSpPr>
        <p:spPr>
          <a:xfrm>
            <a:off x="9204778" y="5971538"/>
            <a:ext cx="3146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Eng. Fadi Fatayer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9DA526-5EF5-408A-BB6E-42D3C0A1F0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823"/>
            <a:ext cx="9144000" cy="568004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442670D-E660-484B-8745-5A7A026CC34E}"/>
              </a:ext>
            </a:extLst>
          </p:cNvPr>
          <p:cNvSpPr/>
          <p:nvPr/>
        </p:nvSpPr>
        <p:spPr>
          <a:xfrm>
            <a:off x="1429552" y="1155622"/>
            <a:ext cx="230531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II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-183112"/>
            <a:ext cx="10720697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endParaRPr lang="en-US" b="1" dirty="0">
              <a:ln/>
              <a:solidFill>
                <a:schemeClr val="accent3"/>
              </a:solidFill>
            </a:endParaRPr>
          </a:p>
          <a:p>
            <a:r>
              <a:rPr lang="en-US" sz="24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Integrated Redesign of the Administrative and Economic Sciences Faculty</a:t>
            </a:r>
            <a:r>
              <a:rPr lang="en-US" sz="24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125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13" y="157297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03" y="1202564"/>
            <a:ext cx="8946541" cy="6350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( Before)</a:t>
            </a: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33" y="1718384"/>
            <a:ext cx="9659054" cy="4337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66339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187" y="269838"/>
            <a:ext cx="9404723" cy="1400530"/>
          </a:xfrm>
        </p:spPr>
        <p:txBody>
          <a:bodyPr/>
          <a:lstStyle/>
          <a:p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Main distribution board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87" y="1418923"/>
            <a:ext cx="11130523" cy="4531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20571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430" y="2745751"/>
            <a:ext cx="9404723" cy="140053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32906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100" y="925024"/>
            <a:ext cx="7156174" cy="33686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776" y="295729"/>
            <a:ext cx="4242411" cy="27288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Plan for G.F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49690C-FFD0-4A8A-8D82-C0134F7BB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583" y="3024554"/>
            <a:ext cx="3766804" cy="29247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0990130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3046" y="2802022"/>
            <a:ext cx="9404723" cy="140053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Sewage and Drainage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070488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777" y="378863"/>
            <a:ext cx="6865665" cy="1690379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types: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 water: which comes from urinals, W.C’s.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Gray water: which comes from kitchen sinks and lavatories.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Storm water: which comes from the rain.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104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CC0291-FFA8-468E-B721-9C43F8B7F25D}"/>
              </a:ext>
            </a:extLst>
          </p:cNvPr>
          <p:cNvSpPr/>
          <p:nvPr/>
        </p:nvSpPr>
        <p:spPr>
          <a:xfrm>
            <a:off x="160777" y="2111533"/>
            <a:ext cx="74639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Strom water drain layout for  the faculty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312" y="1316945"/>
            <a:ext cx="2897709" cy="2420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63" y="2639727"/>
            <a:ext cx="7908401" cy="40337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313" y="3981368"/>
            <a:ext cx="2897708" cy="2355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Oval 12"/>
          <p:cNvSpPr/>
          <p:nvPr/>
        </p:nvSpPr>
        <p:spPr>
          <a:xfrm>
            <a:off x="5985588" y="2997717"/>
            <a:ext cx="1252022" cy="1478030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467597" y="2886278"/>
            <a:ext cx="1406571" cy="1396964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176388" y="2153653"/>
            <a:ext cx="1363925" cy="1329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5"/>
          </p:cNvCxnSpPr>
          <p:nvPr/>
        </p:nvCxnSpPr>
        <p:spPr>
          <a:xfrm>
            <a:off x="3668180" y="4078661"/>
            <a:ext cx="4872133" cy="1203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71312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CC0291-FFA8-468E-B721-9C43F8B7F25D}"/>
              </a:ext>
            </a:extLst>
          </p:cNvPr>
          <p:cNvSpPr/>
          <p:nvPr/>
        </p:nvSpPr>
        <p:spPr>
          <a:xfrm>
            <a:off x="177473" y="123438"/>
            <a:ext cx="74639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Drainage system layout for G.F</a:t>
            </a:r>
            <a:endParaRPr lang="en-US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CF845E-8814-42C2-A38F-FDEA2E2CA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3" y="619932"/>
            <a:ext cx="6630876" cy="35278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453" y="1123102"/>
            <a:ext cx="4759329" cy="2932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526" y="4207432"/>
            <a:ext cx="4556927" cy="2635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Oval 11"/>
          <p:cNvSpPr/>
          <p:nvPr/>
        </p:nvSpPr>
        <p:spPr>
          <a:xfrm>
            <a:off x="3107758" y="4340514"/>
            <a:ext cx="1425225" cy="1346411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CC0291-FFA8-468E-B721-9C43F8B7F25D}"/>
              </a:ext>
            </a:extLst>
          </p:cNvPr>
          <p:cNvSpPr/>
          <p:nvPr/>
        </p:nvSpPr>
        <p:spPr>
          <a:xfrm>
            <a:off x="177473" y="4340514"/>
            <a:ext cx="2854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Storm water tank location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453" y="3910092"/>
            <a:ext cx="4028599" cy="2947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670535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272" y="2717616"/>
            <a:ext cx="9404723" cy="140053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and Fire safety systems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04611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09" y="143229"/>
            <a:ext cx="9404723" cy="140053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and Protection systems used in the faculty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32" y="1298904"/>
            <a:ext cx="2390063" cy="23861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859570" y="843494"/>
            <a:ext cx="1858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</a:rPr>
              <a:t>Fire</a:t>
            </a:r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</a:rPr>
              <a:t>extinguishers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683" y="1298904"/>
            <a:ext cx="2863950" cy="23498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306475" y="760761"/>
            <a:ext cx="1332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Hose station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52011" y="760761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Sprinklers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292" y="1270651"/>
            <a:ext cx="2772997" cy="22781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095031" y="3972404"/>
            <a:ext cx="1563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Flame detector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35" y="4540348"/>
            <a:ext cx="2619667" cy="20483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4349034" y="3986350"/>
            <a:ext cx="1563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Smoke sensors</a:t>
            </a:r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166" y="4510105"/>
            <a:ext cx="2532365" cy="20483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7005039" y="3955161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Heat alarms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267" y="4510105"/>
            <a:ext cx="2206426" cy="20406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9391740" y="3955161"/>
            <a:ext cx="2153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Fire break glass units</a:t>
            </a:r>
            <a:endParaRPr lang="en-US" dirty="0"/>
          </a:p>
        </p:txBody>
      </p:sp>
      <p:pic>
        <p:nvPicPr>
          <p:cNvPr id="18" name="Picture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172" y="4510104"/>
            <a:ext cx="2218486" cy="20406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2509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913" y="195983"/>
            <a:ext cx="7224762" cy="45113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 used fire protection systems at the GF</a:t>
            </a:r>
          </a:p>
        </p:txBody>
      </p:sp>
      <p:sp>
        <p:nvSpPr>
          <p:cNvPr id="5" name="Rectangle 4"/>
          <p:cNvSpPr/>
          <p:nvPr/>
        </p:nvSpPr>
        <p:spPr>
          <a:xfrm>
            <a:off x="188913" y="3445766"/>
            <a:ext cx="6391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Smoke and flame detectors distribution at the (GF) ground floor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108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35AD897-20E6-426E-9F7A-94927F26E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2804" y="1259442"/>
            <a:ext cx="2557670" cy="21695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8252C17-5902-4E54-86A4-26FE2D410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686" y="746702"/>
            <a:ext cx="6665843" cy="2682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48F32E8-1BEF-494B-9007-2602F8ADB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313" y="715916"/>
            <a:ext cx="2116098" cy="2729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2" name="Arrow: Right 31">
            <a:extLst>
              <a:ext uri="{FF2B5EF4-FFF2-40B4-BE49-F238E27FC236}">
                <a16:creationId xmlns:a16="http://schemas.microsoft.com/office/drawing/2014/main" id="{FB90A564-27EB-431D-85CE-514C18E905E9}"/>
              </a:ext>
            </a:extLst>
          </p:cNvPr>
          <p:cNvSpPr/>
          <p:nvPr/>
        </p:nvSpPr>
        <p:spPr>
          <a:xfrm>
            <a:off x="2305412" y="1861774"/>
            <a:ext cx="780798" cy="2320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8696156-AE14-49CC-9D4C-1CEF8FFD24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3685" y="3954538"/>
            <a:ext cx="6665843" cy="2682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0819C25-0BE8-4BAD-97A2-C2E5DF9319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966" y="3954538"/>
            <a:ext cx="1914792" cy="2682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" name="Arrow: Right 36">
            <a:extLst>
              <a:ext uri="{FF2B5EF4-FFF2-40B4-BE49-F238E27FC236}">
                <a16:creationId xmlns:a16="http://schemas.microsoft.com/office/drawing/2014/main" id="{3D044B18-291E-49A3-AF84-5160B7F11F6C}"/>
              </a:ext>
            </a:extLst>
          </p:cNvPr>
          <p:cNvSpPr/>
          <p:nvPr/>
        </p:nvSpPr>
        <p:spPr>
          <a:xfrm>
            <a:off x="2002183" y="4982355"/>
            <a:ext cx="1456634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D40A26E-317C-4FBB-9D80-F45807B660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1283" y="4119765"/>
            <a:ext cx="2557670" cy="19147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923311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320" y="195983"/>
            <a:ext cx="6155616" cy="549606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break glass alarm distribution at the ground floor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948" y="745588"/>
            <a:ext cx="6054652" cy="27713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-711419" y="3707320"/>
            <a:ext cx="6155616" cy="549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2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Emergency Egress System (EES):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948" y="4256926"/>
            <a:ext cx="6153126" cy="24814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Line Callout 1 8"/>
          <p:cNvSpPr/>
          <p:nvPr/>
        </p:nvSpPr>
        <p:spPr>
          <a:xfrm>
            <a:off x="8567225" y="4256926"/>
            <a:ext cx="1617784" cy="540157"/>
          </a:xfrm>
          <a:prstGeom prst="borderCallout1">
            <a:avLst>
              <a:gd name="adj1" fmla="val 36981"/>
              <a:gd name="adj2" fmla="val -507"/>
              <a:gd name="adj3" fmla="val 146357"/>
              <a:gd name="adj4" fmla="val -2181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exist 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109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C5B59A7-F3F7-4E86-9594-7A4C1B34D7A5}"/>
              </a:ext>
            </a:extLst>
          </p:cNvPr>
          <p:cNvSpPr/>
          <p:nvPr/>
        </p:nvSpPr>
        <p:spPr>
          <a:xfrm>
            <a:off x="3220278" y="2266121"/>
            <a:ext cx="238539" cy="198783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6AF565E-A47E-405E-AFF5-A5FFC142EEC4}"/>
              </a:ext>
            </a:extLst>
          </p:cNvPr>
          <p:cNvSpPr/>
          <p:nvPr/>
        </p:nvSpPr>
        <p:spPr>
          <a:xfrm>
            <a:off x="4578626" y="1819829"/>
            <a:ext cx="238539" cy="198783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2C8FFC9-C42C-4CB8-AD21-3982AEB68396}"/>
              </a:ext>
            </a:extLst>
          </p:cNvPr>
          <p:cNvSpPr/>
          <p:nvPr/>
        </p:nvSpPr>
        <p:spPr>
          <a:xfrm>
            <a:off x="5507574" y="1775879"/>
            <a:ext cx="238539" cy="198783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BC01347-BCD1-48BE-84E6-07943D42A790}"/>
              </a:ext>
            </a:extLst>
          </p:cNvPr>
          <p:cNvSpPr/>
          <p:nvPr/>
        </p:nvSpPr>
        <p:spPr>
          <a:xfrm>
            <a:off x="6791739" y="2252707"/>
            <a:ext cx="238539" cy="198783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69806F6-F77A-4CE0-BF82-2739F3C20D54}"/>
              </a:ext>
            </a:extLst>
          </p:cNvPr>
          <p:cNvSpPr/>
          <p:nvPr/>
        </p:nvSpPr>
        <p:spPr>
          <a:xfrm>
            <a:off x="6496568" y="5313974"/>
            <a:ext cx="218661" cy="223307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C29B165-D1E6-4DAC-9C62-D9A8764843EA}"/>
              </a:ext>
            </a:extLst>
          </p:cNvPr>
          <p:cNvSpPr/>
          <p:nvPr/>
        </p:nvSpPr>
        <p:spPr>
          <a:xfrm>
            <a:off x="5322043" y="5202320"/>
            <a:ext cx="218661" cy="223307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4BFB03-6EF8-4A9E-A321-88AEC82BD9C9}"/>
              </a:ext>
            </a:extLst>
          </p:cNvPr>
          <p:cNvSpPr/>
          <p:nvPr/>
        </p:nvSpPr>
        <p:spPr>
          <a:xfrm>
            <a:off x="3798744" y="5311995"/>
            <a:ext cx="218661" cy="223307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85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13" y="157297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03" y="1202564"/>
            <a:ext cx="3085975" cy="367820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( After)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C1818E-A38D-4834-BF12-3CA7406A6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059" y="1708835"/>
            <a:ext cx="10164594" cy="4625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D770A73C-32DA-4409-9E8B-602101894EDD}"/>
              </a:ext>
            </a:extLst>
          </p:cNvPr>
          <p:cNvSpPr/>
          <p:nvPr/>
        </p:nvSpPr>
        <p:spPr>
          <a:xfrm rot="16200000">
            <a:off x="5546722" y="4330325"/>
            <a:ext cx="225287" cy="1400530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794753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521" y="505472"/>
            <a:ext cx="5986805" cy="56367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locations of the emergency exits in the faculty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918" y="1589650"/>
            <a:ext cx="7714640" cy="38545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110</a:t>
            </a:fld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76B613F-790A-48B6-880C-38728A25A0B7}"/>
              </a:ext>
            </a:extLst>
          </p:cNvPr>
          <p:cNvSpPr/>
          <p:nvPr/>
        </p:nvSpPr>
        <p:spPr>
          <a:xfrm>
            <a:off x="8382000" y="2590800"/>
            <a:ext cx="967408" cy="1205948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830BD7C-B990-4AE1-B444-5891D2FD4A1F}"/>
              </a:ext>
            </a:extLst>
          </p:cNvPr>
          <p:cNvSpPr/>
          <p:nvPr/>
        </p:nvSpPr>
        <p:spPr>
          <a:xfrm>
            <a:off x="1974574" y="3935896"/>
            <a:ext cx="967408" cy="1205948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59678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DE4F-7C2B-40BF-91A7-F5684FE34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84534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82E523-FC64-4557-9562-DED0B0949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A66E98-BAD5-4B65-B4B8-110010EBD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198" y="1865446"/>
            <a:ext cx="9955604" cy="39534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382607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203" y="2816089"/>
            <a:ext cx="10101606" cy="140053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and Cost Estimation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12095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622" y="368312"/>
            <a:ext cx="9145003" cy="602359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Summery of each work total cost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1842920"/>
              </p:ext>
            </p:extLst>
          </p:nvPr>
        </p:nvGraphicFramePr>
        <p:xfrm>
          <a:off x="2716752" y="2037473"/>
          <a:ext cx="6152886" cy="38869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76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64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33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work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of work (NIS)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14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Architectural work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484,363.00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67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921,520.00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2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 work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1,845,939.00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37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Electro-Mechanical work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1,016,768.00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project cost</a:t>
                      </a:r>
                      <a:endParaRPr lang="en-US" sz="1800" b="1" dirty="0">
                        <a:solidFill>
                          <a:srgbClr val="6600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4,268,590</a:t>
                      </a:r>
                      <a:endParaRPr lang="en-US" sz="1800" b="1" dirty="0">
                        <a:solidFill>
                          <a:srgbClr val="6600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36622" y="110822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The estimated cost per unit area for the project is equal to 1,707.44 NIS/m</a:t>
            </a:r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604730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B5BDC-6FDE-451C-B3B3-DDCF59B00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206" y="24550"/>
            <a:ext cx="9404723" cy="140053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Revit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C22C2-1D38-4FF4-BF4E-94ACB902D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BFEF5A-C97A-4B84-885E-E559C551A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06" y="778735"/>
            <a:ext cx="4200012" cy="33892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B9689BA-FF5B-42E7-84E2-5F1120016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283" y="228577"/>
            <a:ext cx="4884646" cy="30689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8D49E43-A532-493F-87C2-52A82AFBB8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9550" y="3429000"/>
            <a:ext cx="3942000" cy="32353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9B93C1A-8030-4B8A-A519-24383FF02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1513" y="3518085"/>
            <a:ext cx="3049742" cy="31462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E469696-4236-46D6-9005-C55948A054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216" y="4333461"/>
            <a:ext cx="3805445" cy="2449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804555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115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B8CAA69-6BC2-432F-98BB-3D0FCC3174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9791" y="1063416"/>
            <a:ext cx="5049078" cy="51285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8853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13" y="157297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03" y="1202563"/>
            <a:ext cx="8946541" cy="44733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( Before)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684" y="1921565"/>
            <a:ext cx="8946541" cy="46647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976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13" y="157297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03" y="1202563"/>
            <a:ext cx="8946541" cy="4195481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( After)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C23117-E238-42D8-B0F3-47E04E904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015" y="1834590"/>
            <a:ext cx="10278909" cy="46087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B337C28-5538-4A69-8A58-A9EA4F4937A0}"/>
              </a:ext>
            </a:extLst>
          </p:cNvPr>
          <p:cNvSpPr/>
          <p:nvPr/>
        </p:nvSpPr>
        <p:spPr>
          <a:xfrm rot="16200000">
            <a:off x="5685183" y="4306953"/>
            <a:ext cx="185531" cy="1696279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80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13" y="157297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03" y="1202563"/>
            <a:ext cx="8946541" cy="4195481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 ( Before)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999" y="1881810"/>
            <a:ext cx="8946541" cy="43599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267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13" y="157297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03" y="1202563"/>
            <a:ext cx="8946541" cy="4195481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 ( After)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8771CF-8A71-4ECB-ADC7-50FA62E0C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35" y="1794833"/>
            <a:ext cx="10250330" cy="4648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0354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13" y="157297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03" y="1202563"/>
            <a:ext cx="8946541" cy="4195481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Fourth floor (Additional)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040" y="1846912"/>
            <a:ext cx="8946540" cy="41954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446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215" y="227635"/>
            <a:ext cx="9404723" cy="1400530"/>
          </a:xfrm>
        </p:spPr>
        <p:txBody>
          <a:bodyPr/>
          <a:lstStyle/>
          <a:p>
            <a:r>
              <a:rPr lang="en-US" sz="4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South-west elevation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512DE2-CA4D-4CBB-A970-DE115EA42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990" y="1362305"/>
            <a:ext cx="8881549" cy="52680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1072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North-east elevation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6389CAD-CE5E-41D0-ADE0-7E7E30C42D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9531" y="1577009"/>
            <a:ext cx="8216347" cy="50755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4620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877" y="283906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7A01FCC-D78C-42A9-A713-D98F0F60E0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3865" y="1444487"/>
            <a:ext cx="8865705" cy="4711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3832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5" y="326109"/>
            <a:ext cx="5388929" cy="1390150"/>
          </a:xfrm>
        </p:spPr>
        <p:txBody>
          <a:bodyPr/>
          <a:lstStyle/>
          <a:p>
            <a:pPr lvl="0"/>
            <a:r>
              <a:rPr lang="en-US" sz="4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Outline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3054141"/>
              </p:ext>
            </p:extLst>
          </p:nvPr>
        </p:nvGraphicFramePr>
        <p:xfrm>
          <a:off x="931484" y="1560268"/>
          <a:ext cx="9588134" cy="4502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371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877" y="283906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EE9680-5793-465D-9480-9A529842E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009" y="1470991"/>
            <a:ext cx="5406888" cy="51958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0327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5" y="227635"/>
            <a:ext cx="9404723" cy="1400530"/>
          </a:xfrm>
        </p:spPr>
        <p:txBody>
          <a:bodyPr/>
          <a:lstStyle/>
          <a:p>
            <a:r>
              <a:rPr lang="en-US" sz="4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Escape Plans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945" y="1258833"/>
            <a:ext cx="6189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Escape plan through ground floor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54" y="2230460"/>
            <a:ext cx="8769540" cy="40155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39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5" y="227635"/>
            <a:ext cx="9404723" cy="1400530"/>
          </a:xfrm>
        </p:spPr>
        <p:txBody>
          <a:bodyPr/>
          <a:lstStyle/>
          <a:p>
            <a:r>
              <a:rPr lang="en-US" sz="4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Escape Plans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945" y="1258833"/>
            <a:ext cx="6189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Escape plan through other floors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1000" y="2076484"/>
            <a:ext cx="8731129" cy="42680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296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88979" y="2591007"/>
            <a:ext cx="9404723" cy="1400530"/>
          </a:xfrm>
        </p:spPr>
        <p:txBody>
          <a:bodyPr/>
          <a:lstStyle/>
          <a:p>
            <a:r>
              <a:rPr lang="en-US" sz="5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6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Aspect</a:t>
            </a:r>
            <a:endParaRPr lang="en-US" sz="54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4933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structural design is done by using the following codes:</a:t>
            </a:r>
          </a:p>
          <a:p>
            <a:pPr>
              <a:buFont typeface="Wingdings 2" panose="05020102010507070707" pitchFamily="18" charset="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318-11 for the design of reinforced concrete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ASCE 7 2010 for load combinations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 – 97 for earthquake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767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818469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structural design system used for this building is a two way ribbed slab system, single footings, combined footings, and mat footings.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281" y="3071057"/>
            <a:ext cx="7019530" cy="3132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91492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177559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checks: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 Compatibility check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Check is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43439" t="17008" r="12074" b="15183"/>
          <a:stretch/>
        </p:blipFill>
        <p:spPr bwMode="auto">
          <a:xfrm>
            <a:off x="5576582" y="3281585"/>
            <a:ext cx="4020879" cy="33002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59524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177559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checks: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 Equilibrium check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Check is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50122"/>
              </p:ext>
            </p:extLst>
          </p:nvPr>
        </p:nvGraphicFramePr>
        <p:xfrm>
          <a:off x="3390781" y="4112347"/>
          <a:ext cx="8128000" cy="14833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24494.79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24310.2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8377.3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16265.89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16483.04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6304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177559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checks: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 Stress strain check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Check is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01" y="3828515"/>
            <a:ext cx="4918075" cy="2640652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32469"/>
              </p:ext>
            </p:extLst>
          </p:nvPr>
        </p:nvGraphicFramePr>
        <p:xfrm>
          <a:off x="5717136" y="3878367"/>
          <a:ext cx="6293998" cy="2590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3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0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3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03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59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847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Edge column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1838.03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Corner</a:t>
                      </a:r>
                      <a:r>
                        <a:rPr lang="en-US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column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1506.01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1573.89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Interior</a:t>
                      </a:r>
                      <a:r>
                        <a:rPr lang="en-US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column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1837.22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1829.35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Beam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146.86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139.24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Beam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128.45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Beam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98.38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92.17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348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177559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checks: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 Stress strain check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Check is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98" y="4028185"/>
            <a:ext cx="4590071" cy="2027555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6210"/>
              </p:ext>
            </p:extLst>
          </p:nvPr>
        </p:nvGraphicFramePr>
        <p:xfrm>
          <a:off x="4793388" y="3039705"/>
          <a:ext cx="7162179" cy="1577620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293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1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8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3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84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0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93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0940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Middle Strip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94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Manual Results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ETABS 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4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Manual 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Frame length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ETABS 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Length of Section Cut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Error 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9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9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36.08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23.89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20.99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9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44.34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25.63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46.35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26.79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4.53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374718"/>
              </p:ext>
            </p:extLst>
          </p:nvPr>
        </p:nvGraphicFramePr>
        <p:xfrm>
          <a:off x="4794076" y="4764147"/>
          <a:ext cx="7178582" cy="1880210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304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2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8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79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64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6881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Column Strip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881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Manual Results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ETABS 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7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Manual 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Frame length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ETABS moment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Length of Section Cut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Error 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8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36.45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15.85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5.35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8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108.24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56.97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112.2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59.05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9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132.9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100.68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121.65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92.16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8.47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334877"/>
              </p:ext>
            </p:extLst>
          </p:nvPr>
        </p:nvGraphicFramePr>
        <p:xfrm>
          <a:off x="4815286" y="1216548"/>
          <a:ext cx="7123190" cy="1599359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252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8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62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07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33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1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5371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Frame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371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Manual Results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ETABS Results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Manual Moment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Frame length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Moment/m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ETABS 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Length of Section Cut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Error 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8.27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38.54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7.87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4.84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144.32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29.45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143.9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29.37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177.24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36.17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34.29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5.21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18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4" y="199499"/>
            <a:ext cx="9404723" cy="1400530"/>
          </a:xfrm>
        </p:spPr>
        <p:txBody>
          <a:bodyPr/>
          <a:lstStyle/>
          <a:p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en-US" sz="4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and methodology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87" y="1063416"/>
            <a:ext cx="8869680" cy="52680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7621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393768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checks: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 Time period check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From the 1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mode, Check is OK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T=0.541 seconds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T=0.0488(16) 3/4= 0.39 sec.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T from ETABS &lt; 40% from method “A”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0.541 &lt; 1.4*0.39=0.55 sec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47178-9CAF-4EA8-8A18-BF4F3F74CAD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124" y="1421623"/>
            <a:ext cx="3088615" cy="46928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32716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177559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checks: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  Base shear check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Check is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309784"/>
              </p:ext>
            </p:extLst>
          </p:nvPr>
        </p:nvGraphicFramePr>
        <p:xfrm>
          <a:off x="1265724" y="4193247"/>
          <a:ext cx="4998344" cy="1891360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561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67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Load Case/Combo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9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Dead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24073.22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775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Live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8377.159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775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SID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16269.68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775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EQx 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-4608.88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775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EQx 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-4608.88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775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15034"/>
              </p:ext>
            </p:extLst>
          </p:nvPr>
        </p:nvGraphicFramePr>
        <p:xfrm>
          <a:off x="7067583" y="4328699"/>
          <a:ext cx="4323960" cy="1379892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907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0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65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3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9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Direction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 manual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 ETABS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Error%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0.498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4615.85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4608.875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4615.85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4608.875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9176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177559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checks: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  Drift check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Check is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934075"/>
              </p:ext>
            </p:extLst>
          </p:nvPr>
        </p:nvGraphicFramePr>
        <p:xfrm>
          <a:off x="1710200" y="4193356"/>
          <a:ext cx="9069629" cy="1908344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8974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2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74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08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70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49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093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9748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55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Height (mm)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Dis-x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Dis-y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Drift-x (ΔS)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Drift-y (ΔS)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Delta-x (Δm)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Delta-y (Δm)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Delta limit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18.10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40.43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10.74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04910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Elements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deflection for span = 32.2mm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critical deflection in the project which occur for cantilever and equal 8.9 mm. So, check is ok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50420" t="37469" b="27123"/>
          <a:stretch/>
        </p:blipFill>
        <p:spPr bwMode="auto">
          <a:xfrm>
            <a:off x="3293481" y="4078605"/>
            <a:ext cx="5570855" cy="23583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711870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Elements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Checking design members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6"/>
          <a:stretch/>
        </p:blipFill>
        <p:spPr bwMode="auto">
          <a:xfrm>
            <a:off x="1233194" y="3156047"/>
            <a:ext cx="3911373" cy="26209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90402" y="4526743"/>
            <a:ext cx="5196840" cy="21582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7"/>
          <a:stretch/>
        </p:blipFill>
        <p:spPr bwMode="auto">
          <a:xfrm>
            <a:off x="5890402" y="2210717"/>
            <a:ext cx="5196840" cy="21582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383084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used system in structural design is two way ribbed slab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61" y="2261209"/>
            <a:ext cx="3773711" cy="2114238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638" y="2261209"/>
            <a:ext cx="3779055" cy="2182988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200" y="4476050"/>
            <a:ext cx="4006850" cy="224409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095" y="4520916"/>
            <a:ext cx="3820795" cy="2199224"/>
          </a:xfrm>
          <a:prstGeom prst="rect">
            <a:avLst/>
          </a:prstGeom>
        </p:spPr>
      </p:pic>
      <p:sp>
        <p:nvSpPr>
          <p:cNvPr id="13" name="Content Placeholder 4"/>
          <p:cNvSpPr txBox="1">
            <a:spLocks/>
          </p:cNvSpPr>
          <p:nvPr/>
        </p:nvSpPr>
        <p:spPr>
          <a:xfrm>
            <a:off x="402556" y="5035401"/>
            <a:ext cx="2391919" cy="938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M11 max for all stories</a:t>
            </a:r>
          </a:p>
        </p:txBody>
      </p:sp>
    </p:spTree>
    <p:extLst>
      <p:ext uri="{BB962C8B-B14F-4D97-AF65-F5344CB8AC3E}">
        <p14:creationId xmlns:p14="http://schemas.microsoft.com/office/powerpoint/2010/main" val="35505624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61" y="442405"/>
            <a:ext cx="9404723" cy="1400530"/>
          </a:xfrm>
        </p:spPr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used system in structural design is two way ribbed slab</a:t>
            </a: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402556" y="5035401"/>
            <a:ext cx="2391919" cy="938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M22 max for all stories</a:t>
            </a:r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71" y="2109184"/>
            <a:ext cx="3816985" cy="221234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169" y="2109184"/>
            <a:ext cx="3832860" cy="2225444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721" y="4436431"/>
            <a:ext cx="4112895" cy="2319020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681" y="4436431"/>
            <a:ext cx="3964305" cy="231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5080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ground floor slab</a:t>
            </a: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7147" y="2238998"/>
            <a:ext cx="9502923" cy="40250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893453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first floor slab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51" y="2204815"/>
            <a:ext cx="10001705" cy="404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569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second, third, and fourth slab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510" y="2238998"/>
            <a:ext cx="10058400" cy="403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31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080" y="213568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06" y="1166654"/>
            <a:ext cx="8946541" cy="4195481"/>
          </a:xfrm>
        </p:spPr>
        <p:txBody>
          <a:bodyPr/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en-US" sz="1050" dirty="0">
                <a:latin typeface="Times New Roman" pitchFamily="18" charset="0"/>
                <a:cs typeface="Times New Roman" pitchFamily="18" charset="0"/>
              </a:rPr>
            </a:b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land on which the faculty is located at Ghassan al-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shaka’a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street, near Al-Ma’ajeen Neighborhood, in the north-west part of </a:t>
            </a:r>
            <a:r>
              <a:rPr lang="ar-S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Nablus city. </a:t>
            </a:r>
          </a:p>
          <a:p>
            <a:pPr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faculty is based on an area of 2000 m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Font typeface="Courier New" pitchFamily="49" charset="0"/>
              <a:buChar char="o"/>
            </a:pP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6" descr="80349035_438213106855007_6306959625052749824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41" y="3025241"/>
            <a:ext cx="5250852" cy="35443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1812E70F-BBFF-4AAF-826D-B8DFA4748E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025240"/>
            <a:ext cx="5835662" cy="36191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7436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004" y="2123229"/>
            <a:ext cx="8179857" cy="365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5164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B213-0F71-4655-9EA7-5A6408E1F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Structural Design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86101-DC55-44DF-B6F9-15B8510AF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644" y="1258958"/>
            <a:ext cx="9175210" cy="498944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E8D4F-24D0-46A0-9B41-E013463F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CE25B4-25E8-4005-A497-CE457676E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226" y="2411896"/>
            <a:ext cx="8974313" cy="37540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69682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in B32, B33, B34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690" y="2428850"/>
            <a:ext cx="9947305" cy="380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0340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of Beams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401" y="2118780"/>
            <a:ext cx="8615139" cy="458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3132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Centre lines plan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7884" y="2127903"/>
            <a:ext cx="8392948" cy="4178893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32422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753390"/>
              </p:ext>
            </p:extLst>
          </p:nvPr>
        </p:nvGraphicFramePr>
        <p:xfrm>
          <a:off x="711875" y="1948813"/>
          <a:ext cx="7329681" cy="931491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8394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78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9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01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01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28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60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Column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Width (cm)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Depth (cm)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Longitudinal steel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Stirrups L1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Stirrups L2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4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12Ø20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Ø10 @144mm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Ø10 @288 mm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909" y="1826130"/>
            <a:ext cx="2823845" cy="492237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03"/>
          <a:stretch/>
        </p:blipFill>
        <p:spPr bwMode="auto">
          <a:xfrm>
            <a:off x="2059536" y="3598117"/>
            <a:ext cx="4084884" cy="25890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173797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38195574"/>
                  </p:ext>
                </p:extLst>
              </p:nvPr>
            </p:nvGraphicFramePr>
            <p:xfrm>
              <a:off x="94661" y="2385628"/>
              <a:ext cx="5994644" cy="3722092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78958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191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191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902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50859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197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1978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71978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719780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262715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Shear wall No.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 (mm)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 (mm)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 (boundary)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1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 (web)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1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 (boundary)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 (web) /m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5765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5900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590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3500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750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75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1871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187.1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1470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2240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2560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4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38195574"/>
                  </p:ext>
                </p:extLst>
              </p:nvPr>
            </p:nvGraphicFramePr>
            <p:xfrm>
              <a:off x="94661" y="2385628"/>
              <a:ext cx="5994644" cy="3722092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78958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191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191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902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50859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197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1978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71978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719780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262715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Shear wall No.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 (mm)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 (mm)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35938" t="-752" r="-435938" b="-133835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518072" t="-752" r="-572289" b="-133835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 (boundary)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 (web) /m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5765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5900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590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3500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750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75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1871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187.1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1470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2240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2560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6271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SW8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4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850" y="2007521"/>
            <a:ext cx="1679164" cy="447830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6" b="1646"/>
          <a:stretch/>
        </p:blipFill>
        <p:spPr bwMode="auto">
          <a:xfrm>
            <a:off x="7997559" y="1360710"/>
            <a:ext cx="4106545" cy="52793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244326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Stair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96" y="1965533"/>
            <a:ext cx="6545152" cy="469164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3"/>
          <a:srcRect l="22459" t="19635" r="26799" b="14615"/>
          <a:stretch/>
        </p:blipFill>
        <p:spPr bwMode="auto">
          <a:xfrm>
            <a:off x="7347738" y="2495374"/>
            <a:ext cx="4510989" cy="32986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6041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Layout of footings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99" y="2402317"/>
            <a:ext cx="9468740" cy="412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68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Isolated footings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689" y="3221766"/>
            <a:ext cx="4650105" cy="26435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1202228"/>
                  </p:ext>
                </p:extLst>
              </p:nvPr>
            </p:nvGraphicFramePr>
            <p:xfrm>
              <a:off x="251506" y="2432244"/>
              <a:ext cx="7130638" cy="4163269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65616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1801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4117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290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290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2907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9980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411553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613923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730439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  <a:gridCol w="972329">
                      <a:extLst>
                        <a:ext uri="{9D8B030D-6E8A-4147-A177-3AD203B41FA5}">
                          <a16:colId xmlns:a16="http://schemas.microsoft.com/office/drawing/2014/main" val="20010"/>
                        </a:ext>
                      </a:extLst>
                    </a:gridCol>
                  </a:tblGrid>
                  <a:tr h="78226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Footing NO.</a:t>
                          </a:r>
                          <a:endParaRPr lang="en-US" sz="9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Mu (KN.m)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𝜌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As</a:t>
                          </a:r>
                          <a:r>
                            <a:rPr lang="en-US" sz="900" baseline="-25000">
                              <a:effectLst/>
                            </a:rPr>
                            <a:t>req</a:t>
                          </a:r>
                          <a:r>
                            <a:rPr lang="en-US" sz="900"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9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9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900">
                              <a:effectLst/>
                            </a:rPr>
                            <a:t>/m)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As</a:t>
                          </a:r>
                          <a:r>
                            <a:rPr lang="en-US" sz="900" baseline="-25000">
                              <a:effectLst/>
                            </a:rPr>
                            <a:t>min</a:t>
                          </a:r>
                          <a:r>
                            <a:rPr lang="en-US" sz="900"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9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9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900">
                              <a:effectLst/>
                            </a:rPr>
                            <a:t>/m)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As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(used)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9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9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900">
                              <a:effectLst/>
                            </a:rPr>
                            <a:t>/m)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Ø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#. Of Bars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Spacing (mm)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Available length(L) (m)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Development Length ( L</a:t>
                          </a:r>
                          <a:r>
                            <a:rPr lang="en-US" sz="900" baseline="-25000">
                              <a:effectLst/>
                            </a:rPr>
                            <a:t>d</a:t>
                          </a:r>
                          <a:r>
                            <a:rPr lang="en-US" sz="900">
                              <a:effectLst/>
                            </a:rPr>
                            <a:t> ) (m)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0.00231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786.19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786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0.00277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1078.79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1079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0.00282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1101.32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1101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0.00284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1106.18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1106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0.00234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1027.70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900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1028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0.00280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1090.08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1090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238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1190.55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1080</a:t>
                          </a:r>
                          <a:endParaRPr lang="en-US" sz="9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1.15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186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0.00209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1023.41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990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1023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1.02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0.00153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675.37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900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900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0.76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0.00305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1037.82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1038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0.82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0.00229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892.55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893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0.84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0.00222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867.13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0.82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0.00236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802.38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802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0.72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0.00281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954.63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0.79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0.00371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1261.91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1262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0.00132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515.55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0.54</a:t>
                          </a:r>
                          <a:endParaRPr lang="en-US" sz="9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extLst>
                      <a:ext uri="{0D108BD9-81ED-4DB2-BD59-A6C34878D82A}">
                        <a16:rowId xmlns:a16="http://schemas.microsoft.com/office/drawing/2014/main" val="100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1202228"/>
                  </p:ext>
                </p:extLst>
              </p:nvPr>
            </p:nvGraphicFramePr>
            <p:xfrm>
              <a:off x="251506" y="2432244"/>
              <a:ext cx="7130638" cy="4163269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656169"/>
                    <a:gridCol w="618011"/>
                    <a:gridCol w="641178"/>
                    <a:gridCol w="729076"/>
                    <a:gridCol w="729076"/>
                    <a:gridCol w="729076"/>
                    <a:gridCol w="299808"/>
                    <a:gridCol w="411553"/>
                    <a:gridCol w="613923"/>
                    <a:gridCol w="730439"/>
                    <a:gridCol w="972329"/>
                  </a:tblGrid>
                  <a:tr h="78226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Footing NO.</a:t>
                          </a:r>
                          <a:endParaRPr lang="en-US" sz="9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Mu (KN.m)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𝜌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3336" marR="53336" marT="0" marB="0" anchor="b">
                        <a:blipFill rotWithShape="0">
                          <a:blip r:embed="rId3"/>
                          <a:stretch>
                            <a:fillRect l="-263333" t="-775" r="-615000" b="-4387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3336" marR="53336" marT="0" marB="0" anchor="b">
                        <a:blipFill rotWithShape="0">
                          <a:blip r:embed="rId3"/>
                          <a:stretch>
                            <a:fillRect l="-363333" t="-775" r="-515000" b="-4387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3336" marR="53336" marT="0" marB="0" anchor="b">
                        <a:blipFill rotWithShape="0">
                          <a:blip r:embed="rId3"/>
                          <a:stretch>
                            <a:fillRect l="-467227" t="-775" r="-419328" b="-4387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Ø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#. Of Bars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Spacing (mm)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Available length(L) (m)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Development Length ( L</a:t>
                          </a:r>
                          <a:r>
                            <a:rPr lang="en-US" sz="900" baseline="-25000">
                              <a:effectLst/>
                            </a:rPr>
                            <a:t>d</a:t>
                          </a:r>
                          <a:r>
                            <a:rPr lang="en-US" sz="900">
                              <a:effectLst/>
                            </a:rPr>
                            <a:t> ) (m)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0.00231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786.19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786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0.00277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1078.79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1079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0.00282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1101.32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1101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0.00284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1106.18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1106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0.00234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1027.70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900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1028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0.00280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1090.08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1090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238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1190.55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1080</a:t>
                          </a:r>
                          <a:endParaRPr lang="en-US" sz="9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1.15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18084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186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0.00209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1023.41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990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1023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1.02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0.00153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675.37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900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900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0.76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0.00305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1037.82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1038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0.82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0.00229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892.55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893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0.84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0.00222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867.13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867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0.82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101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0.00236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802.38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802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0.72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F17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119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0.00281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954.63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0.79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0.56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156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0.00371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1261.91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720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1262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0.91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0.64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  <a:tr h="213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F19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75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0.00132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515.55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810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12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8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143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0.61</a:t>
                          </a:r>
                          <a:endParaRPr lang="en-US" sz="9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0.54</a:t>
                          </a:r>
                          <a:endParaRPr lang="en-US" sz="9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3336" marR="53336" marT="0" marB="0" anchor="b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74441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F3093-87E4-408C-AC90-D68190C93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Noise, Sun path and wind analysis: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F8651-9713-462D-93C9-0A834B77E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D2E7CD-2A29-4E2D-9F93-C15B2412C1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784" y="2207418"/>
            <a:ext cx="7580242" cy="43391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29941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footings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2441705"/>
                  </p:ext>
                </p:extLst>
              </p:nvPr>
            </p:nvGraphicFramePr>
            <p:xfrm>
              <a:off x="119641" y="4435268"/>
              <a:ext cx="4780469" cy="1937931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6687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68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6831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66831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66831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189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189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207252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Footing NO.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6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Bottom Longitudinal steel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26465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Mu (</a:t>
                          </a:r>
                          <a:r>
                            <a:rPr lang="en-US" sz="11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KN.m</a:t>
                          </a: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𝜌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</a:t>
                          </a:r>
                          <a:r>
                            <a:rPr lang="en-US" sz="11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req</a:t>
                          </a: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1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1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/m)</a:t>
                          </a:r>
                        </a:p>
                      </a:txBody>
                      <a:tcPr marL="68580" marR="68580" marT="0" marB="0" anchor="b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min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1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1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/m)</a:t>
                          </a:r>
                        </a:p>
                      </a:txBody>
                      <a:tcPr marL="68580" marR="68580" marT="0" marB="0" anchor="b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16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900.114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0.00690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6561.34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1976.08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20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16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868.4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0.00694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6333.43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1894.64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16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829.01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0.00583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5972.59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2127.08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20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2441705"/>
                  </p:ext>
                </p:extLst>
              </p:nvPr>
            </p:nvGraphicFramePr>
            <p:xfrm>
              <a:off x="119641" y="4435268"/>
              <a:ext cx="4780469" cy="2006637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668792"/>
                    <a:gridCol w="668792"/>
                    <a:gridCol w="668319"/>
                    <a:gridCol w="668319"/>
                    <a:gridCol w="668319"/>
                    <a:gridCol w="718964"/>
                    <a:gridCol w="718964"/>
                  </a:tblGrid>
                  <a:tr h="251460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Footing NO.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6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Bottom Longitudinal steel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760095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Mu (</a:t>
                          </a:r>
                          <a:r>
                            <a:rPr lang="en-US" sz="11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KN.m</a:t>
                          </a: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𝜌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 rotWithShape="0">
                          <a:blip r:embed="rId2"/>
                          <a:stretch>
                            <a:fillRect l="-300000" t="-33600" r="-316364" b="-1424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 rotWithShape="0">
                          <a:blip r:embed="rId2"/>
                          <a:stretch>
                            <a:fillRect l="-400000" t="-33600" r="-216364" b="-1424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</a:tr>
                  <a:tr h="3316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900.114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0.00690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6561.34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1976.08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20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316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868.4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0.00694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6333.43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1894.64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316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829.01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0.00583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5972.59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2127.08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20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3257802"/>
                  </p:ext>
                </p:extLst>
              </p:nvPr>
            </p:nvGraphicFramePr>
            <p:xfrm>
              <a:off x="76913" y="2308365"/>
              <a:ext cx="4495089" cy="1366325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63882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4823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4823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4823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0578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05785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222030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Footing NO.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Top Longitudinal steel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7821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Mu (</a:t>
                          </a:r>
                          <a:r>
                            <a:rPr lang="en-US" sz="11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KN.m</a:t>
                          </a: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Asreq</a:t>
                          </a: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1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1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b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Asmin</a:t>
                          </a: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1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1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b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2215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329.6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2402.61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1976.08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2215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361.8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2638.69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1894.64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2215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213.89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1540.97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2127.08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14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3257802"/>
                  </p:ext>
                </p:extLst>
              </p:nvPr>
            </p:nvGraphicFramePr>
            <p:xfrm>
              <a:off x="76913" y="2308365"/>
              <a:ext cx="4495089" cy="1514475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638829"/>
                    <a:gridCol w="748230"/>
                    <a:gridCol w="748230"/>
                    <a:gridCol w="748230"/>
                    <a:gridCol w="805785"/>
                    <a:gridCol w="805785"/>
                  </a:tblGrid>
                  <a:tr h="251460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Footing NO.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Top Longitudinal steel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508635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Mu (</a:t>
                          </a:r>
                          <a:r>
                            <a:rPr lang="en-US" sz="11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KN.m</a:t>
                          </a: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 rotWithShape="0">
                          <a:blip r:embed="rId3"/>
                          <a:stretch>
                            <a:fillRect l="-186179" t="-51807" r="-316260" b="-160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 rotWithShape="0">
                          <a:blip r:embed="rId3"/>
                          <a:stretch>
                            <a:fillRect l="-286179" t="-51807" r="-216260" b="-160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</a:tr>
                  <a:tr h="25146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329.6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2402.61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1976.08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5146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361.8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2638.69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1894.64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5146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F9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213.89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1540.97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2127.08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14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6473621"/>
                  </p:ext>
                </p:extLst>
              </p:nvPr>
            </p:nvGraphicFramePr>
            <p:xfrm>
              <a:off x="4465983" y="1215432"/>
              <a:ext cx="7643407" cy="2573910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594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942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5033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342223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594224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594224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10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11"/>
                        </a:ext>
                      </a:extLst>
                    </a:gridCol>
                    <a:gridCol w="503380">
                      <a:extLst>
                        <a:ext uri="{9D8B030D-6E8A-4147-A177-3AD203B41FA5}">
                          <a16:colId xmlns:a16="http://schemas.microsoft.com/office/drawing/2014/main" val="20012"/>
                        </a:ext>
                      </a:extLst>
                    </a:gridCol>
                    <a:gridCol w="342223">
                      <a:extLst>
                        <a:ext uri="{9D8B030D-6E8A-4147-A177-3AD203B41FA5}">
                          <a16:colId xmlns:a16="http://schemas.microsoft.com/office/drawing/2014/main" val="20013"/>
                        </a:ext>
                      </a:extLst>
                    </a:gridCol>
                    <a:gridCol w="342223">
                      <a:extLst>
                        <a:ext uri="{9D8B030D-6E8A-4147-A177-3AD203B41FA5}">
                          <a16:colId xmlns:a16="http://schemas.microsoft.com/office/drawing/2014/main" val="20014"/>
                        </a:ext>
                      </a:extLst>
                    </a:gridCol>
                  </a:tblGrid>
                  <a:tr h="155765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Footing NO.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1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Transverse steel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54435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7"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Zone1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7"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Zone2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67906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qu (KN/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b="1" kern="120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Mu (</a:t>
                          </a:r>
                          <a:r>
                            <a:rPr lang="en-US" sz="10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KN.m</a:t>
                          </a: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𝜌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0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endParaRPr lang="en-US" sz="1000" b="1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Asmin</a:t>
                          </a: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b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qu (KN/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b="1" kern="120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Mu (</a:t>
                          </a:r>
                          <a:r>
                            <a:rPr lang="en-US" sz="10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KN.m</a:t>
                          </a: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𝜌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0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endParaRPr lang="en-US" sz="1000" b="1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Asmin</a:t>
                          </a: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1" i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000" b="1" kern="120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lang="en-US" sz="1000" b="1" kern="120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3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F6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872.64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369.14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0.00690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2690.94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767.65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324.73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0.00601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2344.07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3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F7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849.30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321.07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0.00594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2315.85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810.00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790.61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298.89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0.00550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2145.55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33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F9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828.00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424.84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0.00804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3136.73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815.07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418.21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0.00791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3083.00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20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10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6473621"/>
                  </p:ext>
                </p:extLst>
              </p:nvPr>
            </p:nvGraphicFramePr>
            <p:xfrm>
              <a:off x="4465983" y="1215432"/>
              <a:ext cx="7643407" cy="2573910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594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942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5033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342223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594224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594224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10"/>
                        </a:ext>
                      </a:extLst>
                    </a:gridCol>
                    <a:gridCol w="538847">
                      <a:extLst>
                        <a:ext uri="{9D8B030D-6E8A-4147-A177-3AD203B41FA5}">
                          <a16:colId xmlns:a16="http://schemas.microsoft.com/office/drawing/2014/main" val="20011"/>
                        </a:ext>
                      </a:extLst>
                    </a:gridCol>
                    <a:gridCol w="503380">
                      <a:extLst>
                        <a:ext uri="{9D8B030D-6E8A-4147-A177-3AD203B41FA5}">
                          <a16:colId xmlns:a16="http://schemas.microsoft.com/office/drawing/2014/main" val="20012"/>
                        </a:ext>
                      </a:extLst>
                    </a:gridCol>
                    <a:gridCol w="342223">
                      <a:extLst>
                        <a:ext uri="{9D8B030D-6E8A-4147-A177-3AD203B41FA5}">
                          <a16:colId xmlns:a16="http://schemas.microsoft.com/office/drawing/2014/main" val="20013"/>
                        </a:ext>
                      </a:extLst>
                    </a:gridCol>
                    <a:gridCol w="342223">
                      <a:extLst>
                        <a:ext uri="{9D8B030D-6E8A-4147-A177-3AD203B41FA5}">
                          <a16:colId xmlns:a16="http://schemas.microsoft.com/office/drawing/2014/main" val="20014"/>
                        </a:ext>
                      </a:extLst>
                    </a:gridCol>
                  </a:tblGrid>
                  <a:tr h="200851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Footing NO.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1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Transverse steel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99136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7"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Zone1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7"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Zone2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85381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102062" t="-46897" r="-1094845" b="-1551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Mu (</a:t>
                          </a:r>
                          <a:r>
                            <a:rPr lang="en-US" sz="10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KN.m</a:t>
                          </a: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𝜌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419101" t="-46897" r="-894382" b="-1551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4"/>
                          <a:stretch>
                            <a:fillRect l="-563415" t="-46897" r="-870732" b="-1551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712245" t="-46897" r="-471429" b="-1551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Mu (</a:t>
                          </a:r>
                          <a:r>
                            <a:rPr lang="en-US" sz="1000" b="1" kern="1200" dirty="0" err="1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KN.m</a:t>
                          </a: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𝜌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1092135" t="-46897" r="-221348" b="-1551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1278313" t="-46897" r="-137349" b="-1551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Ø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b="1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#.of bars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951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F6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872.64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369.14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0.00690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2690.94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767.65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324.73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0.00601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2344.07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951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F7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849.30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321.07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0.00594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2315.85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810.00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790.61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298.89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0.00550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2145.55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7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951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F9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828.00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424.84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0.00804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3136.73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815.07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418.21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0.00791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3083.00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810.00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20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10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568" y="4110527"/>
            <a:ext cx="6545024" cy="265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6029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304" y="2615962"/>
            <a:ext cx="2482850" cy="36224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8" b="3810"/>
          <a:stretch/>
        </p:blipFill>
        <p:spPr bwMode="auto">
          <a:xfrm>
            <a:off x="3163766" y="2726110"/>
            <a:ext cx="2715741" cy="34521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29404" y="1823841"/>
            <a:ext cx="2099299" cy="31924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383" y="1720773"/>
            <a:ext cx="2405758" cy="3266105"/>
          </a:xfrm>
          <a:prstGeom prst="rect">
            <a:avLst/>
          </a:prstGeom>
        </p:spPr>
      </p:pic>
      <p:sp>
        <p:nvSpPr>
          <p:cNvPr id="16" name="Content Placeholder 4"/>
          <p:cNvSpPr txBox="1">
            <a:spLocks/>
          </p:cNvSpPr>
          <p:nvPr/>
        </p:nvSpPr>
        <p:spPr>
          <a:xfrm>
            <a:off x="7598590" y="5246004"/>
            <a:ext cx="3333586" cy="757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F21 Reinforcement</a:t>
            </a:r>
          </a:p>
        </p:txBody>
      </p:sp>
      <p:sp>
        <p:nvSpPr>
          <p:cNvPr id="17" name="Content Placeholder 4"/>
          <p:cNvSpPr txBox="1">
            <a:spLocks/>
          </p:cNvSpPr>
          <p:nvPr/>
        </p:nvSpPr>
        <p:spPr>
          <a:xfrm>
            <a:off x="1915226" y="6353913"/>
            <a:ext cx="3904460" cy="757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F20 Reinforcement</a:t>
            </a:r>
          </a:p>
        </p:txBody>
      </p:sp>
    </p:spTree>
    <p:extLst>
      <p:ext uri="{BB962C8B-B14F-4D97-AF65-F5344CB8AC3E}">
        <p14:creationId xmlns:p14="http://schemas.microsoft.com/office/powerpoint/2010/main" val="1643989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</a:t>
            </a:r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7598590" y="5246004"/>
            <a:ext cx="3333586" cy="757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F23 Reinforcement</a:t>
            </a:r>
          </a:p>
        </p:txBody>
      </p:sp>
      <p:sp>
        <p:nvSpPr>
          <p:cNvPr id="17" name="Content Placeholder 4"/>
          <p:cNvSpPr txBox="1">
            <a:spLocks/>
          </p:cNvSpPr>
          <p:nvPr/>
        </p:nvSpPr>
        <p:spPr>
          <a:xfrm>
            <a:off x="1915226" y="6353913"/>
            <a:ext cx="3904460" cy="757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F22 Reinforcement</a:t>
            </a: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44" y="2615962"/>
            <a:ext cx="2158205" cy="3282986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0" b="3245"/>
          <a:stretch/>
        </p:blipFill>
        <p:spPr bwMode="auto">
          <a:xfrm>
            <a:off x="3162240" y="2538101"/>
            <a:ext cx="2144698" cy="33608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26294" y="1521151"/>
            <a:ext cx="2270760" cy="3383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4" r="5822"/>
          <a:stretch/>
        </p:blipFill>
        <p:spPr bwMode="auto">
          <a:xfrm>
            <a:off x="9195922" y="1404315"/>
            <a:ext cx="2329180" cy="3500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1068377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</a:t>
            </a:r>
          </a:p>
        </p:txBody>
      </p:sp>
      <p:sp>
        <p:nvSpPr>
          <p:cNvPr id="17" name="Content Placeholder 4"/>
          <p:cNvSpPr txBox="1">
            <a:spLocks/>
          </p:cNvSpPr>
          <p:nvPr/>
        </p:nvSpPr>
        <p:spPr>
          <a:xfrm>
            <a:off x="4675518" y="5926624"/>
            <a:ext cx="3904460" cy="757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dirty="0"/>
              <a:t>Section in F1-1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517" y="2247545"/>
            <a:ext cx="7936337" cy="35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2925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15106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Tie beams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09" y="1634855"/>
            <a:ext cx="7862131" cy="38430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777" y="4607486"/>
            <a:ext cx="4519930" cy="216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31366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Water tank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5201" y="1215432"/>
            <a:ext cx="8946541" cy="972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tank volume is 240 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its dimensions are 6m width, 10m depth and 4m height respectively. 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0" t="11733" r="8622" b="8638"/>
          <a:stretch/>
        </p:blipFill>
        <p:spPr bwMode="auto">
          <a:xfrm>
            <a:off x="2936471" y="2418460"/>
            <a:ext cx="5592231" cy="36917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4985215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Water tank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853248"/>
            <a:ext cx="8946541" cy="177559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SAP checks: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 Compatibility check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Check is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6666" t="33277" r="54615" b="22506"/>
          <a:stretch/>
        </p:blipFill>
        <p:spPr bwMode="auto">
          <a:xfrm>
            <a:off x="5850048" y="3213219"/>
            <a:ext cx="4999289" cy="34097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444751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Water tank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3135402" cy="242507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SAP checks: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 Deflection check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deflection is less than 10 mm so the check is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629" y="1922804"/>
            <a:ext cx="3565171" cy="279447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966" y="2932171"/>
            <a:ext cx="3670075" cy="3283421"/>
          </a:xfrm>
          <a:prstGeom prst="rect">
            <a:avLst/>
          </a:prstGeom>
        </p:spPr>
      </p:pic>
      <p:sp>
        <p:nvSpPr>
          <p:cNvPr id="9" name="Content Placeholder 4"/>
          <p:cNvSpPr txBox="1">
            <a:spLocks/>
          </p:cNvSpPr>
          <p:nvPr/>
        </p:nvSpPr>
        <p:spPr>
          <a:xfrm>
            <a:off x="4854979" y="4847393"/>
            <a:ext cx="2802052" cy="461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dirty="0"/>
              <a:t>From water pressure</a:t>
            </a: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8731977" y="6290208"/>
            <a:ext cx="2802052" cy="461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dirty="0"/>
              <a:t>From soil pressure</a:t>
            </a:r>
          </a:p>
        </p:txBody>
      </p:sp>
    </p:spTree>
    <p:extLst>
      <p:ext uri="{BB962C8B-B14F-4D97-AF65-F5344CB8AC3E}">
        <p14:creationId xmlns:p14="http://schemas.microsoft.com/office/powerpoint/2010/main" val="113399155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3135402" cy="242507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329" y="1344706"/>
            <a:ext cx="8276361" cy="529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53656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3135402" cy="242507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012" y="1532966"/>
            <a:ext cx="8644447" cy="495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03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2" y="213567"/>
            <a:ext cx="9404723" cy="1400530"/>
          </a:xfrm>
        </p:spPr>
        <p:txBody>
          <a:bodyPr/>
          <a:lstStyle/>
          <a:p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08293507"/>
                  </p:ext>
                </p:extLst>
              </p:nvPr>
            </p:nvGraphicFramePr>
            <p:xfrm>
              <a:off x="284848" y="1222205"/>
              <a:ext cx="8945562" cy="419576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08293507"/>
                  </p:ext>
                </p:extLst>
              </p:nvPr>
            </p:nvGraphicFramePr>
            <p:xfrm>
              <a:off x="284848" y="1222205"/>
              <a:ext cx="8945562" cy="419576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2280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3135402" cy="242507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376" y="1465729"/>
            <a:ext cx="8552330" cy="509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6752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8979" y="2591007"/>
            <a:ext cx="9404723" cy="1400530"/>
          </a:xfrm>
        </p:spPr>
        <p:txBody>
          <a:bodyPr/>
          <a:lstStyle/>
          <a:p>
            <a:r>
              <a:rPr lang="en-US" sz="5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6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Aspect</a:t>
            </a:r>
            <a:endParaRPr lang="en-US" sz="54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17944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351" y="354244"/>
            <a:ext cx="9404723" cy="1400530"/>
          </a:xfrm>
        </p:spPr>
        <p:txBody>
          <a:bodyPr/>
          <a:lstStyle/>
          <a:p>
            <a:r>
              <a:rPr lang="en-US" sz="4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 include: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4225778"/>
              </p:ext>
            </p:extLst>
          </p:nvPr>
        </p:nvGraphicFramePr>
        <p:xfrm>
          <a:off x="385861" y="1658742"/>
          <a:ext cx="7266964" cy="3124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73183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675" y="0"/>
            <a:ext cx="9404723" cy="1400530"/>
          </a:xfrm>
        </p:spPr>
        <p:txBody>
          <a:bodyPr/>
          <a:lstStyle/>
          <a:p>
            <a:r>
              <a:rPr lang="en-US" sz="4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sz="40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97" y="1722124"/>
            <a:ext cx="4582466" cy="40034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477" y="1722123"/>
            <a:ext cx="4467754" cy="40034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97497" y="1031198"/>
            <a:ext cx="725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U-value for the external wall’s layers = 0.424 (W/m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37162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67" y="130025"/>
            <a:ext cx="4748848" cy="676214"/>
          </a:xfrm>
        </p:spPr>
        <p:txBody>
          <a:bodyPr>
            <a:normAutofit/>
          </a:bodyPr>
          <a:lstStyle/>
          <a:p>
            <a:pPr lvl="0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walls: U-value = 1.188 (W/m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-K).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60" y="560558"/>
            <a:ext cx="4050179" cy="3158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745" y="3981155"/>
            <a:ext cx="3876675" cy="27732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894765" y="80348"/>
            <a:ext cx="4748848" cy="67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Roof: U-value = 0.343 (W/m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-K).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765" y="531277"/>
            <a:ext cx="4007254" cy="3217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225367" y="4691573"/>
            <a:ext cx="4748848" cy="67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Inner ground’s cross section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6074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455" y="143229"/>
            <a:ext cx="9404723" cy="1400530"/>
          </a:xfrm>
        </p:spPr>
        <p:txBody>
          <a:bodyPr/>
          <a:lstStyle/>
          <a:p>
            <a:r>
              <a:rPr 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PMV graph from Design Builder </a:t>
            </a:r>
            <a:br>
              <a:rPr 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5AEFA6-3EE2-450E-8F07-C66F6D1F9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64" y="769544"/>
            <a:ext cx="6401270" cy="2926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3A6E90-532C-4CDC-BF47-03BDC947B74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64" y="4625232"/>
            <a:ext cx="6401270" cy="20895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DDEA7DF-4AD5-402A-B110-C8366E867906}"/>
              </a:ext>
            </a:extLst>
          </p:cNvPr>
          <p:cNvSpPr/>
          <p:nvPr/>
        </p:nvSpPr>
        <p:spPr>
          <a:xfrm>
            <a:off x="346564" y="3989492"/>
            <a:ext cx="4970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Site and source energy table using “Design Builder”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7804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1" y="143229"/>
            <a:ext cx="9404723" cy="1400530"/>
          </a:xfrm>
        </p:spPr>
        <p:txBody>
          <a:bodyPr/>
          <a:lstStyle/>
          <a:p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Conservation measure ( ECM)</a:t>
            </a:r>
            <a:endParaRPr lang="en-US" sz="36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869" y="1174427"/>
            <a:ext cx="4680671" cy="5367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Diagram 4"/>
          <p:cNvGraphicFramePr/>
          <p:nvPr/>
        </p:nvGraphicFramePr>
        <p:xfrm>
          <a:off x="153741" y="1813596"/>
          <a:ext cx="4854357" cy="1742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3741" y="1174427"/>
            <a:ext cx="3304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Devices: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968397" y="1909011"/>
            <a:ext cx="919056" cy="385012"/>
          </a:xfrm>
          <a:prstGeom prst="straightConnector1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968397" y="3236498"/>
            <a:ext cx="1159687" cy="750265"/>
          </a:xfrm>
          <a:prstGeom prst="straightConnector1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10137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07" y="269838"/>
            <a:ext cx="9404723" cy="1400530"/>
          </a:xfrm>
        </p:spPr>
        <p:txBody>
          <a:bodyPr/>
          <a:lstStyle/>
          <a:p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Modifications on facades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223" y="1106695"/>
            <a:ext cx="3865611" cy="563673"/>
          </a:xfrm>
        </p:spPr>
        <p:txBody>
          <a:bodyPr/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South-west elevation (Before)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3" y="1670368"/>
            <a:ext cx="5384922" cy="3583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091971" y="1106694"/>
            <a:ext cx="3865611" cy="563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South-west elevation (After)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46" y="1670367"/>
            <a:ext cx="5538788" cy="3593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0851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07" y="269838"/>
            <a:ext cx="9404723" cy="1400530"/>
          </a:xfrm>
        </p:spPr>
        <p:txBody>
          <a:bodyPr/>
          <a:lstStyle/>
          <a:p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Modifications on facades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223" y="1106695"/>
            <a:ext cx="3865611" cy="563673"/>
          </a:xfrm>
        </p:spPr>
        <p:txBody>
          <a:bodyPr/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North-east elevation (Before)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3" y="1670368"/>
            <a:ext cx="5384922" cy="3583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091971" y="1106694"/>
            <a:ext cx="3865611" cy="563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North-east elevation (After)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747" y="1670366"/>
            <a:ext cx="5778370" cy="35837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8418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07" y="269838"/>
            <a:ext cx="9404723" cy="1400530"/>
          </a:xfrm>
        </p:spPr>
        <p:txBody>
          <a:bodyPr/>
          <a:lstStyle/>
          <a:p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Modifications on facades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223" y="1106695"/>
            <a:ext cx="3865611" cy="563673"/>
          </a:xfrm>
        </p:spPr>
        <p:txBody>
          <a:bodyPr/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South-east elevation (Before)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1971" y="1106694"/>
            <a:ext cx="3865611" cy="563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South-east elevation (After)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7" r="11539"/>
          <a:stretch/>
        </p:blipFill>
        <p:spPr>
          <a:xfrm>
            <a:off x="384898" y="1670366"/>
            <a:ext cx="4589204" cy="44458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971" y="1670365"/>
            <a:ext cx="4156138" cy="44458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683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8640" y="2605076"/>
            <a:ext cx="9404723" cy="1400530"/>
          </a:xfrm>
        </p:spPr>
        <p:txBody>
          <a:bodyPr/>
          <a:lstStyle/>
          <a:p>
            <a:r>
              <a:rPr lang="en-US" sz="5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6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Aspect</a:t>
            </a:r>
            <a:endParaRPr lang="en-US" sz="54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92253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07" y="269838"/>
            <a:ext cx="9404723" cy="1400530"/>
          </a:xfrm>
        </p:spPr>
        <p:txBody>
          <a:bodyPr/>
          <a:lstStyle/>
          <a:p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Modifications on facades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223" y="1106695"/>
            <a:ext cx="3865611" cy="563673"/>
          </a:xfrm>
        </p:spPr>
        <p:txBody>
          <a:bodyPr/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North-west elevation (Before)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1971" y="1106694"/>
            <a:ext cx="3865611" cy="563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North-west elevation (After)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08" y="1670367"/>
            <a:ext cx="3922644" cy="4572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971" y="1670367"/>
            <a:ext cx="4261851" cy="4572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43516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257" y="-120141"/>
            <a:ext cx="6343217" cy="784647"/>
          </a:xfrm>
        </p:spPr>
        <p:txBody>
          <a:bodyPr/>
          <a:lstStyle/>
          <a:p>
            <a:r>
              <a:rPr lang="en-US" sz="4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Daylighting Analysis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363" y="544671"/>
            <a:ext cx="5649180" cy="84502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analysis for First floor by Revit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363" y="967184"/>
            <a:ext cx="233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6691684" y="1025387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14" name="صورة 550" descr="DF level 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05719" y="1376807"/>
            <a:ext cx="4937716" cy="3039754"/>
          </a:xfrm>
          <a:prstGeom prst="rect">
            <a:avLst/>
          </a:prstGeom>
        </p:spPr>
      </p:pic>
      <p:pic>
        <p:nvPicPr>
          <p:cNvPr id="15" name="صورة 553" descr="df level 3333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691685" y="1424297"/>
            <a:ext cx="5131348" cy="2992264"/>
          </a:xfrm>
          <a:prstGeom prst="rect">
            <a:avLst/>
          </a:prstGeom>
        </p:spPr>
      </p:pic>
      <p:pic>
        <p:nvPicPr>
          <p:cNvPr id="16" name="صورة 551" descr="daylight factro level 2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5228866" y="1389698"/>
            <a:ext cx="1368241" cy="2704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233147" y="4606164"/>
          <a:ext cx="7226432" cy="209943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057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78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5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5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50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01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852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879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Evaluation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old Evaluation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design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D.F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Old design D.F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 D.F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Avg D.F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8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Staff office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6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25109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646" y="2548804"/>
            <a:ext cx="9693643" cy="1400530"/>
          </a:xfrm>
        </p:spPr>
        <p:txBody>
          <a:bodyPr/>
          <a:lstStyle/>
          <a:p>
            <a:pPr algn="ctr"/>
            <a:r>
              <a:rPr lang="en-US" sz="5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</a:t>
            </a:r>
            <a:r>
              <a:rPr lang="en-US" sz="6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Aspect</a:t>
            </a:r>
            <a:endParaRPr lang="en-US" sz="54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8377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41372-373F-4144-ACAB-660CDDBB7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89949" y="202926"/>
            <a:ext cx="9425654" cy="73960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339A9-2651-4467-BA5E-695EE441C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553" y="1061056"/>
            <a:ext cx="7315200" cy="51206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Branches and Circuit Breakers Design.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Design.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Design.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and Fire safety Systems Design.</a:t>
            </a:r>
          </a:p>
          <a:p>
            <a:pPr marL="0" indent="0">
              <a:buNone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61607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646" y="2548804"/>
            <a:ext cx="9693643" cy="1400530"/>
          </a:xfrm>
        </p:spPr>
        <p:txBody>
          <a:bodyPr/>
          <a:lstStyle/>
          <a:p>
            <a:pPr algn="ctr"/>
            <a:r>
              <a:rPr lang="en-US" sz="5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8665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468" y="92074"/>
            <a:ext cx="4220308" cy="78422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 by DIAlux.evo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659988" y="1093610"/>
          <a:ext cx="8469176" cy="2442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7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1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3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72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919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Spaces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Minimum Recommended Illuminance Level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(Lux)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(UGR)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Uniformity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60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60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60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Instructor’s</a:t>
                      </a:r>
                      <a:r>
                        <a:rPr lang="en-US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office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60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60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</a:t>
                      </a:r>
                      <a:r>
                        <a:rPr lang="en-US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room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93412" y="4224360"/>
          <a:ext cx="8633801" cy="2481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4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3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9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84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283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Spaces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Designed Illuminance Level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(Lux)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Designed Glare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(UGR)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Designed  Uniformity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73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73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512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73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Instructor’s</a:t>
                      </a:r>
                      <a:r>
                        <a:rPr lang="en-US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office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534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0.67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73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73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418250" y="3595092"/>
            <a:ext cx="2627288" cy="508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Results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418250" y="484187"/>
            <a:ext cx="2627288" cy="508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Recommended Values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808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1448" y="63609"/>
            <a:ext cx="4248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Types of used luminaires in each space: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087356"/>
              </p:ext>
            </p:extLst>
          </p:nvPr>
        </p:nvGraphicFramePr>
        <p:xfrm>
          <a:off x="127622" y="547041"/>
          <a:ext cx="4565402" cy="4931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8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99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09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4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Luminaire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type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Manufacturer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Connected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load (Watt)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7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Recessed</a:t>
                      </a:r>
                      <a:b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b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Directional light</a:t>
                      </a:r>
                      <a:b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Philips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W</a:t>
                      </a: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949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surface- mounted</a:t>
                      </a:r>
                      <a:b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2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Recessed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spot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light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Schmitz-</a:t>
                      </a:r>
                      <a:r>
                        <a:rPr lang="en-US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Leuchten</a:t>
                      </a:r>
                      <a:b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Simon 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W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35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Instructors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office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Recessed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Philips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9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Recessed</a:t>
                      </a:r>
                      <a:b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b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Directional light</a:t>
                      </a:r>
                      <a:b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Philips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W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W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135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Recessed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Philips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Rounded Rectangle 14"/>
          <p:cNvSpPr/>
          <p:nvPr/>
        </p:nvSpPr>
        <p:spPr>
          <a:xfrm>
            <a:off x="5113900" y="146251"/>
            <a:ext cx="2317898" cy="332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laboratory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8034642" y="2920372"/>
            <a:ext cx="2317898" cy="332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room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782704" y="127419"/>
            <a:ext cx="2317898" cy="332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Classroom room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123963" y="2930914"/>
            <a:ext cx="2317898" cy="332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Instructors office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113899" y="5020802"/>
            <a:ext cx="2317898" cy="332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Canteen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920" y="3371283"/>
            <a:ext cx="2701341" cy="21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7865" y="607108"/>
            <a:ext cx="2576374" cy="2194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534" y="5427712"/>
            <a:ext cx="2987588" cy="1430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133" y="607109"/>
            <a:ext cx="2853431" cy="2235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193" y="3381825"/>
            <a:ext cx="3111727" cy="1606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36229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760699" y="0"/>
            <a:ext cx="6229350" cy="368300"/>
          </a:xfrm>
        </p:spPr>
        <p:txBody>
          <a:bodyPr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Classroom Artificial Lighting Design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7" y="4727570"/>
            <a:ext cx="5830012" cy="1966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117" y="5364205"/>
            <a:ext cx="5592917" cy="12946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117" y="3128762"/>
            <a:ext cx="5592917" cy="2025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117" y="900607"/>
            <a:ext cx="3524966" cy="20629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53857" y="331378"/>
            <a:ext cx="8772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Classroom Simulation results from DIALux evo: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6442117" y="120959"/>
            <a:ext cx="3524966" cy="5988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Luminaires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7" y="719836"/>
            <a:ext cx="5830012" cy="38421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176668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532905" y="-5336"/>
            <a:ext cx="6229350" cy="368300"/>
          </a:xfrm>
        </p:spPr>
        <p:txBody>
          <a:bodyPr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Instructors Office Artificial Lighting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3857" y="400358"/>
            <a:ext cx="8772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Instructors office Simulation results from DIALux evo: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6439115" y="100919"/>
            <a:ext cx="3524966" cy="5988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Luminaires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78</a:t>
            </a:fld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693" y="932592"/>
            <a:ext cx="2595809" cy="2981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693" y="4186719"/>
            <a:ext cx="4803207" cy="2441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7" y="4719047"/>
            <a:ext cx="4855827" cy="19094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7" y="769690"/>
            <a:ext cx="5896798" cy="36140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058591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Callout 2 13"/>
          <p:cNvSpPr/>
          <p:nvPr/>
        </p:nvSpPr>
        <p:spPr>
          <a:xfrm>
            <a:off x="8006791" y="4485441"/>
            <a:ext cx="1603717" cy="640081"/>
          </a:xfrm>
          <a:prstGeom prst="borderCallout2">
            <a:avLst>
              <a:gd name="adj1" fmla="val 29739"/>
              <a:gd name="adj2" fmla="val -2145"/>
              <a:gd name="adj3" fmla="val 29739"/>
              <a:gd name="adj4" fmla="val -16667"/>
              <a:gd name="adj5" fmla="val 99313"/>
              <a:gd name="adj6" fmla="val -28246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Canteen 3D View</a:t>
            </a:r>
          </a:p>
        </p:txBody>
      </p:sp>
      <p:sp>
        <p:nvSpPr>
          <p:cNvPr id="16" name="Line Callout 2 15"/>
          <p:cNvSpPr/>
          <p:nvPr/>
        </p:nvSpPr>
        <p:spPr>
          <a:xfrm>
            <a:off x="4570143" y="960788"/>
            <a:ext cx="1591994" cy="633620"/>
          </a:xfrm>
          <a:prstGeom prst="borderCallout2">
            <a:avLst>
              <a:gd name="adj1" fmla="val 23190"/>
              <a:gd name="adj2" fmla="val -345"/>
              <a:gd name="adj3" fmla="val 23190"/>
              <a:gd name="adj4" fmla="val -11365"/>
              <a:gd name="adj5" fmla="val 128597"/>
              <a:gd name="adj6" fmla="val -27720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room 3D View</a:t>
            </a:r>
          </a:p>
        </p:txBody>
      </p:sp>
      <p:sp>
        <p:nvSpPr>
          <p:cNvPr id="17" name="Line Callout 2 16"/>
          <p:cNvSpPr/>
          <p:nvPr/>
        </p:nvSpPr>
        <p:spPr>
          <a:xfrm>
            <a:off x="4570143" y="1880562"/>
            <a:ext cx="1591994" cy="701273"/>
          </a:xfrm>
          <a:prstGeom prst="borderCallout2">
            <a:avLst>
              <a:gd name="adj1" fmla="val 31250"/>
              <a:gd name="adj2" fmla="val 98981"/>
              <a:gd name="adj3" fmla="val 32451"/>
              <a:gd name="adj4" fmla="val 111090"/>
              <a:gd name="adj5" fmla="val 95114"/>
              <a:gd name="adj6" fmla="val 142091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Instructors office room 3D View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516" y="3839944"/>
            <a:ext cx="3637156" cy="27894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410" y="402207"/>
            <a:ext cx="3380706" cy="2849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27" y="402207"/>
            <a:ext cx="3563502" cy="30002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2201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13" y="157297"/>
            <a:ext cx="9404723" cy="1400530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Plans</a:t>
            </a: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97" y="1722783"/>
            <a:ext cx="10164416" cy="43467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7CB133-D40B-413F-82E2-3A05F5094CBA}"/>
              </a:ext>
            </a:extLst>
          </p:cNvPr>
          <p:cNvSpPr/>
          <p:nvPr/>
        </p:nvSpPr>
        <p:spPr>
          <a:xfrm>
            <a:off x="344557" y="1133490"/>
            <a:ext cx="3445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( Before)</a:t>
            </a:r>
          </a:p>
        </p:txBody>
      </p:sp>
    </p:spTree>
    <p:extLst>
      <p:ext uri="{BB962C8B-B14F-4D97-AF65-F5344CB8AC3E}">
        <p14:creationId xmlns:p14="http://schemas.microsoft.com/office/powerpoint/2010/main" val="276585991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Callout 2 11"/>
          <p:cNvSpPr/>
          <p:nvPr/>
        </p:nvSpPr>
        <p:spPr>
          <a:xfrm>
            <a:off x="4632898" y="152672"/>
            <a:ext cx="1377211" cy="544110"/>
          </a:xfrm>
          <a:prstGeom prst="borderCallout2">
            <a:avLst>
              <a:gd name="adj1" fmla="val 18750"/>
              <a:gd name="adj2" fmla="val -6531"/>
              <a:gd name="adj3" fmla="val 18750"/>
              <a:gd name="adj4" fmla="val -16667"/>
              <a:gd name="adj5" fmla="val 85234"/>
              <a:gd name="adj6" fmla="val -29728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Classroom 3D View</a:t>
            </a:r>
          </a:p>
        </p:txBody>
      </p:sp>
      <p:sp>
        <p:nvSpPr>
          <p:cNvPr id="13" name="Line Callout 2 12"/>
          <p:cNvSpPr/>
          <p:nvPr/>
        </p:nvSpPr>
        <p:spPr>
          <a:xfrm>
            <a:off x="4445265" y="1095187"/>
            <a:ext cx="1441508" cy="569993"/>
          </a:xfrm>
          <a:prstGeom prst="borderCallout2">
            <a:avLst>
              <a:gd name="adj1" fmla="val 31250"/>
              <a:gd name="adj2" fmla="val 104786"/>
              <a:gd name="adj3" fmla="val 32451"/>
              <a:gd name="adj4" fmla="val 118912"/>
              <a:gd name="adj5" fmla="val 61021"/>
              <a:gd name="adj6" fmla="val 126461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room 3D View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78906" y="3310700"/>
            <a:ext cx="3518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Luminaires layout for Ground Floor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781" y="3729379"/>
            <a:ext cx="6294253" cy="3067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2" y="323309"/>
            <a:ext cx="3997031" cy="2935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274" y="234635"/>
            <a:ext cx="3908930" cy="29407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538479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646" y="2548804"/>
            <a:ext cx="9693643" cy="1400530"/>
          </a:xfrm>
        </p:spPr>
        <p:txBody>
          <a:bodyPr/>
          <a:lstStyle/>
          <a:p>
            <a:pPr algn="ctr"/>
            <a:r>
              <a:rPr lang="en-US" sz="5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29408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370162" y="38003"/>
            <a:ext cx="9404723" cy="1400530"/>
          </a:xfrm>
        </p:spPr>
        <p:txBody>
          <a:bodyPr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0324" y="869036"/>
            <a:ext cx="6526757" cy="8521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Spaces that  were designed acoustically in the faculty: </a:t>
            </a:r>
          </a:p>
          <a:p>
            <a:endParaRPr lang="en-US" dirty="0"/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1697794205"/>
              </p:ext>
            </p:extLst>
          </p:nvPr>
        </p:nvGraphicFramePr>
        <p:xfrm>
          <a:off x="-851876" y="1315926"/>
          <a:ext cx="6830646" cy="2980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" name="Chevron 33"/>
          <p:cNvSpPr/>
          <p:nvPr/>
        </p:nvSpPr>
        <p:spPr>
          <a:xfrm>
            <a:off x="665568" y="4594219"/>
            <a:ext cx="821818" cy="650378"/>
          </a:xfrm>
          <a:prstGeom prst="chevron">
            <a:avLst>
              <a:gd name="adj" fmla="val 70610"/>
            </a:avLst>
          </a:pr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Chevron 34"/>
          <p:cNvSpPr/>
          <p:nvPr/>
        </p:nvSpPr>
        <p:spPr>
          <a:xfrm>
            <a:off x="1159206" y="4594219"/>
            <a:ext cx="821818" cy="650378"/>
          </a:xfrm>
          <a:prstGeom prst="chevron">
            <a:avLst>
              <a:gd name="adj" fmla="val 70610"/>
            </a:avLst>
          </a:pr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Chevron 35"/>
          <p:cNvSpPr/>
          <p:nvPr/>
        </p:nvSpPr>
        <p:spPr>
          <a:xfrm>
            <a:off x="1653233" y="4594219"/>
            <a:ext cx="821818" cy="650378"/>
          </a:xfrm>
          <a:prstGeom prst="chevron">
            <a:avLst>
              <a:gd name="adj" fmla="val 70610"/>
            </a:avLst>
          </a:pr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Chevron 36"/>
          <p:cNvSpPr/>
          <p:nvPr/>
        </p:nvSpPr>
        <p:spPr>
          <a:xfrm>
            <a:off x="2146871" y="4594219"/>
            <a:ext cx="821818" cy="650378"/>
          </a:xfrm>
          <a:prstGeom prst="chevron">
            <a:avLst>
              <a:gd name="adj" fmla="val 70610"/>
            </a:avLst>
          </a:pr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Chevron 37"/>
          <p:cNvSpPr/>
          <p:nvPr/>
        </p:nvSpPr>
        <p:spPr>
          <a:xfrm>
            <a:off x="2640899" y="4594219"/>
            <a:ext cx="821818" cy="650378"/>
          </a:xfrm>
          <a:prstGeom prst="chevron">
            <a:avLst>
              <a:gd name="adj" fmla="val 70610"/>
            </a:avLst>
          </a:pr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Chevron 38"/>
          <p:cNvSpPr/>
          <p:nvPr/>
        </p:nvSpPr>
        <p:spPr>
          <a:xfrm>
            <a:off x="3134536" y="4594219"/>
            <a:ext cx="821818" cy="650378"/>
          </a:xfrm>
          <a:prstGeom prst="chevron">
            <a:avLst>
              <a:gd name="adj" fmla="val 70610"/>
            </a:avLst>
          </a:pr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Chevron 39"/>
          <p:cNvSpPr/>
          <p:nvPr/>
        </p:nvSpPr>
        <p:spPr>
          <a:xfrm>
            <a:off x="3614495" y="4595754"/>
            <a:ext cx="821818" cy="650378"/>
          </a:xfrm>
          <a:prstGeom prst="chevron">
            <a:avLst>
              <a:gd name="adj" fmla="val 70610"/>
            </a:avLst>
          </a:pr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Group 40"/>
          <p:cNvGrpSpPr/>
          <p:nvPr/>
        </p:nvGrpSpPr>
        <p:grpSpPr>
          <a:xfrm>
            <a:off x="665568" y="4659257"/>
            <a:ext cx="3557702" cy="520303"/>
            <a:chOff x="1522915" y="2393261"/>
            <a:chExt cx="3557702" cy="520303"/>
          </a:xfrm>
          <a:scene3d>
            <a:camera prst="orthographicFront"/>
            <a:lightRig rig="chilly" dir="t"/>
          </a:scene3d>
        </p:grpSpPr>
        <p:sp>
          <p:nvSpPr>
            <p:cNvPr id="42" name="Rectangle 41"/>
            <p:cNvSpPr/>
            <p:nvPr/>
          </p:nvSpPr>
          <p:spPr>
            <a:xfrm>
              <a:off x="1522915" y="2393261"/>
              <a:ext cx="3557702" cy="520303"/>
            </a:xfrm>
            <a:prstGeom prst="rect">
              <a:avLst/>
            </a:prstGeom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1522915" y="2393261"/>
              <a:ext cx="3557702" cy="520303"/>
            </a:xfrm>
            <a:prstGeom prst="rect">
              <a:avLst/>
            </a:prstGeom>
            <a:sp3d z="127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Meeting room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65568" y="4311566"/>
            <a:ext cx="3512046" cy="319276"/>
            <a:chOff x="1522915" y="2008946"/>
            <a:chExt cx="3512046" cy="319276"/>
          </a:xfrm>
        </p:grpSpPr>
        <p:sp>
          <p:nvSpPr>
            <p:cNvPr id="45" name="Rectangle 44"/>
            <p:cNvSpPr/>
            <p:nvPr/>
          </p:nvSpPr>
          <p:spPr>
            <a:xfrm>
              <a:off x="1522915" y="2008946"/>
              <a:ext cx="3512046" cy="31927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Rectangle 45"/>
            <p:cNvSpPr/>
            <p:nvPr/>
          </p:nvSpPr>
          <p:spPr>
            <a:xfrm>
              <a:off x="1522915" y="2008946"/>
              <a:ext cx="3512046" cy="3192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b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/>
                <a:t>4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2203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" descr="77401448_3247967651989069_368468005987811328_o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2530" y="856884"/>
            <a:ext cx="7835705" cy="53610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947" y="225083"/>
            <a:ext cx="5725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 </a:t>
            </a:r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2000" baseline="-30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 </a:t>
            </a:r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58877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313"/>
            <a:ext cx="5998868" cy="677824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Classroom Acoustical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77" y="536590"/>
            <a:ext cx="5020623" cy="47909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Optimum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(RT</a:t>
            </a:r>
            <a:r>
              <a:rPr lang="en-US" sz="1600" baseline="-300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classroom ranges between (0.6-0.8) sec.</a:t>
            </a:r>
          </a:p>
        </p:txBody>
      </p:sp>
      <p:sp>
        <p:nvSpPr>
          <p:cNvPr id="4" name="Rectangle 3"/>
          <p:cNvSpPr/>
          <p:nvPr/>
        </p:nvSpPr>
        <p:spPr>
          <a:xfrm>
            <a:off x="150597" y="1571417"/>
            <a:ext cx="51305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absorption coefficients (</a:t>
            </a:r>
            <a:r>
              <a:rPr lang="en-US" sz="1600" dirty="0">
                <a:latin typeface="AcadEref" panose="02000500000000020003" pitchFamily="2" charset="0"/>
              </a:rPr>
              <a:t>α</a:t>
            </a:r>
            <a:r>
              <a:rPr lang="en-US" sz="1600" dirty="0"/>
              <a:t>)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for the finished materials at different frequencies: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88327" y="2455002"/>
          <a:ext cx="5248398" cy="3138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4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660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9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2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10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5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74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01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10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83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1930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</a:t>
                      </a:r>
                      <a:r>
                        <a:rPr lang="en-US" sz="105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material</a:t>
                      </a:r>
                      <a:endParaRPr lang="en-US" sz="105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 (Hz)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902">
                <a:tc gridSpan="3">
                  <a:txBody>
                    <a:bodyPr/>
                    <a:lstStyle/>
                    <a:p>
                      <a:pPr algn="ctr"/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495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495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Terrazzo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5902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Ceiling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Acoustical</a:t>
                      </a:r>
                      <a:r>
                        <a:rPr lang="en-US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tiles</a:t>
                      </a:r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5902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Window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Double glazing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47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Seats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Wood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495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Door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Plywood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84</a:t>
            </a:fld>
            <a:endParaRPr lang="en-US" dirty="0"/>
          </a:p>
        </p:txBody>
      </p:sp>
      <p:pic>
        <p:nvPicPr>
          <p:cNvPr id="7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282" y="98313"/>
            <a:ext cx="4760258" cy="3314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282" y="3610554"/>
            <a:ext cx="4760258" cy="3106271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Line Callout 2 (Accent Bar) 8"/>
          <p:cNvSpPr/>
          <p:nvPr/>
        </p:nvSpPr>
        <p:spPr>
          <a:xfrm>
            <a:off x="10783522" y="1724777"/>
            <a:ext cx="1199266" cy="612207"/>
          </a:xfrm>
          <a:prstGeom prst="accentCallout2">
            <a:avLst>
              <a:gd name="adj1" fmla="val 12935"/>
              <a:gd name="adj2" fmla="val -13744"/>
              <a:gd name="adj3" fmla="val 12223"/>
              <a:gd name="adj4" fmla="val -27837"/>
              <a:gd name="adj5" fmla="val 106196"/>
              <a:gd name="adj6" fmla="val -45526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Lecture room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aseline="-300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Line Callout 2 (Accent Bar) 9"/>
          <p:cNvSpPr/>
          <p:nvPr/>
        </p:nvSpPr>
        <p:spPr>
          <a:xfrm>
            <a:off x="10813806" y="4417011"/>
            <a:ext cx="1318551" cy="612207"/>
          </a:xfrm>
          <a:prstGeom prst="accentCallout2">
            <a:avLst>
              <a:gd name="adj1" fmla="val 12935"/>
              <a:gd name="adj2" fmla="val -13744"/>
              <a:gd name="adj3" fmla="val 14420"/>
              <a:gd name="adj4" fmla="val -28756"/>
              <a:gd name="adj5" fmla="val 95213"/>
              <a:gd name="adj6" fmla="val -39407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Articulation loss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9142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69671" y="1424086"/>
          <a:ext cx="3882683" cy="40551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9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17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Ceiling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Acoustical Suspended Ceiling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 Block Plaster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Thin carpet on concrete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Door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Hollow Core Plywood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 wall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Fabric Acoustical Panel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01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Windows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Double glazed aluminum frame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16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Seats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Covered with leather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719730" y="679572"/>
            <a:ext cx="2743201" cy="464234"/>
          </a:xfrm>
          <a:prstGeom prst="roundRect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Finishing materials for the meeting room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17" y="95674"/>
            <a:ext cx="6428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room acoustical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85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952" y="95674"/>
            <a:ext cx="5192660" cy="323366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952" y="3446187"/>
            <a:ext cx="5192660" cy="3223553"/>
          </a:xfrm>
          <a:prstGeom prst="rect">
            <a:avLst/>
          </a:prstGeom>
        </p:spPr>
      </p:pic>
      <p:sp>
        <p:nvSpPr>
          <p:cNvPr id="19" name="Line Callout 2 (Accent Bar) 18"/>
          <p:cNvSpPr/>
          <p:nvPr/>
        </p:nvSpPr>
        <p:spPr>
          <a:xfrm>
            <a:off x="10470083" y="1703792"/>
            <a:ext cx="1199266" cy="612207"/>
          </a:xfrm>
          <a:prstGeom prst="accentCallout2">
            <a:avLst>
              <a:gd name="adj1" fmla="val 12935"/>
              <a:gd name="adj2" fmla="val -13744"/>
              <a:gd name="adj3" fmla="val 12223"/>
              <a:gd name="adj4" fmla="val -27837"/>
              <a:gd name="adj5" fmla="val 106196"/>
              <a:gd name="adj6" fmla="val -45526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Meeting room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aseline="-300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Line Callout 2 (Accent Bar) 19"/>
          <p:cNvSpPr/>
          <p:nvPr/>
        </p:nvSpPr>
        <p:spPr>
          <a:xfrm>
            <a:off x="10470083" y="4445756"/>
            <a:ext cx="1318551" cy="612207"/>
          </a:xfrm>
          <a:prstGeom prst="accentCallout2">
            <a:avLst>
              <a:gd name="adj1" fmla="val 12935"/>
              <a:gd name="adj2" fmla="val -13744"/>
              <a:gd name="adj3" fmla="val 14420"/>
              <a:gd name="adj4" fmla="val -28756"/>
              <a:gd name="adj5" fmla="val 95213"/>
              <a:gd name="adj6" fmla="val -39407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Articulation loss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0278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360986" y="817929"/>
            <a:ext cx="2743201" cy="464234"/>
          </a:xfrm>
          <a:prstGeom prst="roundRect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="1" baseline="-300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for instructors office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55" y="1520631"/>
            <a:ext cx="3845122" cy="4512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707" y="1491175"/>
            <a:ext cx="3905543" cy="4526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53892" y="6058959"/>
            <a:ext cx="33225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="1" baseline="-30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optimum  ranges (0.4-0.6 ) sec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2137" y="6397513"/>
            <a:ext cx="19049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="1" baseline="-30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results 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OK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73525" y="6048428"/>
            <a:ext cx="32199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="1" baseline="-30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optimum ranges (0.6-0.8 ) sec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73525" y="6397513"/>
            <a:ext cx="19049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="1" baseline="-30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results 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OK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54315" y="6017650"/>
            <a:ext cx="32199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="1" baseline="-30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optimum ranges (0.6-0.8 ) sec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164534" y="6397513"/>
            <a:ext cx="19049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="1" baseline="-30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results 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OK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Line Callout 2 (Accent Bar) 14"/>
          <p:cNvSpPr/>
          <p:nvPr/>
        </p:nvSpPr>
        <p:spPr>
          <a:xfrm>
            <a:off x="803255" y="900189"/>
            <a:ext cx="1819742" cy="483802"/>
          </a:xfrm>
          <a:prstGeom prst="accentCallout2">
            <a:avLst>
              <a:gd name="adj1" fmla="val 12935"/>
              <a:gd name="adj2" fmla="val -13744"/>
              <a:gd name="adj3" fmla="val 10027"/>
              <a:gd name="adj4" fmla="val -26716"/>
              <a:gd name="adj5" fmla="val 106685"/>
              <a:gd name="adj6" fmla="val -35843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="1" baseline="-300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for meeting room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Line Callout 2 (Accent Bar) 15"/>
          <p:cNvSpPr/>
          <p:nvPr/>
        </p:nvSpPr>
        <p:spPr>
          <a:xfrm>
            <a:off x="8116707" y="819932"/>
            <a:ext cx="1819742" cy="483802"/>
          </a:xfrm>
          <a:prstGeom prst="accentCallout2">
            <a:avLst>
              <a:gd name="adj1" fmla="val 18750"/>
              <a:gd name="adj2" fmla="val 106080"/>
              <a:gd name="adj3" fmla="val 21658"/>
              <a:gd name="adj4" fmla="val 118618"/>
              <a:gd name="adj5" fmla="val 121223"/>
              <a:gd name="adj6" fmla="val 124952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</a:t>
            </a:r>
            <a:r>
              <a:rPr lang="en-US" sz="1600" b="1" baseline="-300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for computer room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5" y="1491174"/>
            <a:ext cx="3792096" cy="4526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18010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35183" y="0"/>
            <a:ext cx="4209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(STC ) Design</a:t>
            </a: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435" y="830654"/>
            <a:ext cx="5646947" cy="31012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639435" y="4123157"/>
          <a:ext cx="3906452" cy="2445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9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7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4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(dB)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9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53 (dB)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3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Door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44  (dB)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8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Composite STC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50  (dB)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31" y="4091031"/>
            <a:ext cx="4137749" cy="2539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31" y="830654"/>
            <a:ext cx="4137749" cy="31012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86958" y="369332"/>
            <a:ext cx="4237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STC for classroom adjacent to corridor.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16696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56126" y="618978"/>
          <a:ext cx="4597230" cy="31230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6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2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93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3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3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Considered 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Adjacent space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Normal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STC Calculated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51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Corridor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40 dB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71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45 dB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71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Outdoor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OITC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40 dB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598941" y="621865"/>
          <a:ext cx="4698610" cy="30967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2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7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49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43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Considered 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Adjacent space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Normal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STC Calculated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1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Corridor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45 dB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45 dB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Outdoor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OITC  40 dB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3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STC dB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8902" y="3979841"/>
          <a:ext cx="4578179" cy="2751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1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7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4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45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5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Considered 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Adjacent space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Normal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STC Calculated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laboratory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Corridor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45 dB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computer laboratory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laboratory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50  dB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laboratory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Outdoor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OITC  50 dB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621876" y="3932871"/>
          <a:ext cx="4689742" cy="28125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7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7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25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25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53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Considered 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Adjacent space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Normal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STC Calculated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Corridor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45 dB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7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Classroom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50  dB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7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Outdoor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OITC 50 dB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53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Toilet and restroom areas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53 dB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0677" y="98474"/>
            <a:ext cx="6611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designed STC for each designed space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0237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44" y="786587"/>
            <a:ext cx="3920432" cy="31145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059" y="820278"/>
            <a:ext cx="5339783" cy="3181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7311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 algn="justLow">
              <a:buFont typeface="Wingdings" pitchFamily="2" charset="2"/>
              <a:buChar char="v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OITC for the external walls = 65 dB more than the recommended = 50 dB, so the design of the external wall is ok</a:t>
            </a:r>
          </a:p>
        </p:txBody>
      </p:sp>
      <p:sp>
        <p:nvSpPr>
          <p:cNvPr id="5" name="Rectangle 4"/>
          <p:cNvSpPr/>
          <p:nvPr/>
        </p:nvSpPr>
        <p:spPr>
          <a:xfrm>
            <a:off x="9703842" y="1420510"/>
            <a:ext cx="2325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OITC of composite classroom’s external wall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364059" y="4282244"/>
          <a:ext cx="4594196" cy="2080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0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3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83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(dB)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85 (dB)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6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Window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55 (dB)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Composite STC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OITC 50(dB)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89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43" y="4001308"/>
            <a:ext cx="3920431" cy="2688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8887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F079A-4ABD-4B68-87CD-52D445B8A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580" y="295729"/>
            <a:ext cx="9404723" cy="767687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Plans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B8459A-5CF6-4FA8-B5C8-1A81A0385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8423DA-FDDA-490D-88C6-22156D60EBEF}"/>
              </a:ext>
            </a:extLst>
          </p:cNvPr>
          <p:cNvSpPr/>
          <p:nvPr/>
        </p:nvSpPr>
        <p:spPr>
          <a:xfrm>
            <a:off x="460580" y="1163742"/>
            <a:ext cx="32500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(After)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569C9C-5167-4973-BDCC-160FE9457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444" y="1760166"/>
            <a:ext cx="9173096" cy="45346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0D01E67-08BF-4F7D-80D7-194DAAAB689F}"/>
              </a:ext>
            </a:extLst>
          </p:cNvPr>
          <p:cNvSpPr/>
          <p:nvPr/>
        </p:nvSpPr>
        <p:spPr>
          <a:xfrm>
            <a:off x="8666922" y="2849217"/>
            <a:ext cx="755374" cy="2173357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0CF7E3-4A87-47D7-8F3F-43D173045644}"/>
              </a:ext>
            </a:extLst>
          </p:cNvPr>
          <p:cNvSpPr/>
          <p:nvPr/>
        </p:nvSpPr>
        <p:spPr>
          <a:xfrm>
            <a:off x="5765992" y="2358886"/>
            <a:ext cx="450574" cy="1577009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7D2E680-0F80-4AAD-B31C-32CBFC6CC20B}"/>
              </a:ext>
            </a:extLst>
          </p:cNvPr>
          <p:cNvSpPr/>
          <p:nvPr/>
        </p:nvSpPr>
        <p:spPr>
          <a:xfrm>
            <a:off x="6216566" y="4267200"/>
            <a:ext cx="543339" cy="1696278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172131D-E944-42A5-A6E4-1431B8C26A8D}"/>
              </a:ext>
            </a:extLst>
          </p:cNvPr>
          <p:cNvSpPr/>
          <p:nvPr/>
        </p:nvSpPr>
        <p:spPr>
          <a:xfrm>
            <a:off x="1709530" y="4534615"/>
            <a:ext cx="808383" cy="1760169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B15F81A-F54C-44AB-9CFD-52A3DC0A4896}"/>
              </a:ext>
            </a:extLst>
          </p:cNvPr>
          <p:cNvSpPr/>
          <p:nvPr/>
        </p:nvSpPr>
        <p:spPr>
          <a:xfrm>
            <a:off x="4432852" y="3669666"/>
            <a:ext cx="318053" cy="384313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1434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19119" y="14068"/>
            <a:ext cx="9249312" cy="1686451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Impact Insulation Class (IIC)</a:t>
            </a:r>
            <a:br>
              <a:rPr lang="en-US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</a:br>
            <a:endParaRPr lang="en-US" sz="24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6725"/>
            <a:ext cx="5964049" cy="613000"/>
          </a:xfrm>
        </p:spPr>
        <p:txBody>
          <a:bodyPr>
            <a:normAutofit/>
          </a:bodyPr>
          <a:lstStyle/>
          <a:p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construction layers by using INSUL software.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104" y="1146231"/>
            <a:ext cx="2654344" cy="3161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193" y="2058325"/>
            <a:ext cx="4620863" cy="28695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65184" y="4927922"/>
            <a:ext cx="56336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The minimum IIC ratings for floor-ceiling assemblies above core learning spaces should be IIC-45. IIC value by using INSUL software is calculated to be 67 dB more than required value = 45 dB so, the design of the  floor-ceiling  layers is adequate.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90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193" y="1342654"/>
            <a:ext cx="4620863" cy="61785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" y="1146231"/>
            <a:ext cx="3467306" cy="3161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207371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2069" y="125670"/>
            <a:ext cx="9404723" cy="140053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Electro-acoustics and Loud speakers design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1616" y="724862"/>
            <a:ext cx="71722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Two types of loud speakers were used  for designing the sound system of the faculty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91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756809"/>
              </p:ext>
            </p:extLst>
          </p:nvPr>
        </p:nvGraphicFramePr>
        <p:xfrm>
          <a:off x="307870" y="1189717"/>
          <a:ext cx="5081548" cy="1489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45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3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6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838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Sensitivity dB</a:t>
                      </a:r>
                      <a:endParaRPr lang="en-US" sz="105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Coverage angle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80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PC-671R/RV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Corridor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65▫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80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 8X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80▫</a:t>
                      </a:r>
                    </a:p>
                    <a:p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76" y="3719839"/>
            <a:ext cx="5642147" cy="2751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251576" y="3257055"/>
            <a:ext cx="4743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Loud speakers coverage area for the ground floor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3093" y="2584200"/>
            <a:ext cx="5922351" cy="30099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6730896" y="2069021"/>
            <a:ext cx="472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Loud speakers distribution for the ground floor</a:t>
            </a:r>
          </a:p>
        </p:txBody>
      </p:sp>
    </p:spTree>
    <p:extLst>
      <p:ext uri="{BB962C8B-B14F-4D97-AF65-F5344CB8AC3E}">
        <p14:creationId xmlns:p14="http://schemas.microsoft.com/office/powerpoint/2010/main" val="405541074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969" y="2520669"/>
            <a:ext cx="9552966" cy="1798112"/>
          </a:xfrm>
        </p:spPr>
        <p:txBody>
          <a:bodyPr/>
          <a:lstStyle/>
          <a:p>
            <a:pPr lvl="1" algn="ctr"/>
            <a:r>
              <a:rPr lang="en-US" sz="3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Heating, ventilation, and air conditions system design (HVAC) </a:t>
            </a:r>
            <a:br>
              <a:rPr lang="en-US" sz="3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57677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777" y="125644"/>
            <a:ext cx="6169685" cy="571244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sz="33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system used for HVAC design is  “ VRF system ”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refrigerant flow .</a:t>
            </a:r>
            <a:br>
              <a:rPr lang="en-US" sz="4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3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Main components of VRF system are :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3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Out door unit (for cooling and heating).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3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Controller.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3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Fan coil unit.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3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Ducts.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3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Diffusers.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408" y="1309833"/>
            <a:ext cx="5556739" cy="46830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42739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72" y="121049"/>
            <a:ext cx="8946541" cy="4195481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Design Builder program: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load capacity =155.52 KW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capacity= 162.09 KW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28942" y="1866799"/>
            <a:ext cx="1685390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2000" b="1" dirty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Outdoor unit</a:t>
            </a:r>
            <a:endParaRPr lang="en-US" sz="2000" b="1" dirty="0">
              <a:ln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27" y="2639740"/>
            <a:ext cx="5455746" cy="3981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228942" y="2239630"/>
            <a:ext cx="259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TOSHIBA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69268" y="1851410"/>
            <a:ext cx="1685390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2000" b="1" dirty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Fan coil Unit</a:t>
            </a:r>
            <a:endParaRPr lang="en-US" sz="2000" b="1" dirty="0">
              <a:ln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18" y="2618900"/>
            <a:ext cx="5660390" cy="40022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7808496" y="2218790"/>
            <a:ext cx="259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TOSHIBA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78323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928" y="421067"/>
            <a:ext cx="4411224" cy="676214"/>
          </a:xfrm>
        </p:spPr>
        <p:txBody>
          <a:bodyPr/>
          <a:lstStyle/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distributing system (Diffuser)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9928" y="1363281"/>
            <a:ext cx="5156810" cy="2780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58461" y="912615"/>
            <a:ext cx="3798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GRADA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609" y="1363281"/>
            <a:ext cx="5660758" cy="27805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172178" y="876554"/>
            <a:ext cx="3798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DAIKAIN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796609" y="421067"/>
            <a:ext cx="4411224" cy="67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Cassette Unit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73759" y="5159535"/>
            <a:ext cx="4411224" cy="67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382" y="4491602"/>
            <a:ext cx="4365102" cy="20120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95758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96</a:t>
            </a:fld>
            <a:endParaRPr lang="en-US" dirty="0"/>
          </a:p>
        </p:txBody>
      </p:sp>
      <p:sp>
        <p:nvSpPr>
          <p:cNvPr id="5" name="Line Callout 2 4"/>
          <p:cNvSpPr/>
          <p:nvPr/>
        </p:nvSpPr>
        <p:spPr>
          <a:xfrm>
            <a:off x="295836" y="590204"/>
            <a:ext cx="2416566" cy="946424"/>
          </a:xfrm>
          <a:prstGeom prst="borderCallout2">
            <a:avLst>
              <a:gd name="adj1" fmla="val 31250"/>
              <a:gd name="adj2" fmla="val 104786"/>
              <a:gd name="adj3" fmla="val 32451"/>
              <a:gd name="adj4" fmla="val 118912"/>
              <a:gd name="adj5" fmla="val 130581"/>
              <a:gd name="adj6" fmla="val 137107"/>
            </a:avLst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 layout for fourth floor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FB7F99C-74DA-4930-AC1D-97A0F2552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058" y="1314456"/>
            <a:ext cx="8441634" cy="38486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A679AB6-16B8-4C56-8704-8A1B7650A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09" y="4324341"/>
            <a:ext cx="3803334" cy="24486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" name="Arrow: Bent-Up 27">
            <a:extLst>
              <a:ext uri="{FF2B5EF4-FFF2-40B4-BE49-F238E27FC236}">
                <a16:creationId xmlns:a16="http://schemas.microsoft.com/office/drawing/2014/main" id="{BC83D167-DF37-4DF9-B619-D21F90177183}"/>
              </a:ext>
            </a:extLst>
          </p:cNvPr>
          <p:cNvSpPr/>
          <p:nvPr/>
        </p:nvSpPr>
        <p:spPr>
          <a:xfrm>
            <a:off x="3922643" y="4841597"/>
            <a:ext cx="6096000" cy="1126433"/>
          </a:xfrm>
          <a:prstGeom prst="bent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7402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105" y="2619141"/>
            <a:ext cx="10889396" cy="1601165"/>
          </a:xfrm>
        </p:spPr>
        <p:txBody>
          <a:bodyPr/>
          <a:lstStyle/>
          <a:p>
            <a:r>
              <a:rPr lang="en-US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Branches and Circuit Breakers Design.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81910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419" y="326109"/>
            <a:ext cx="9404723" cy="1400530"/>
          </a:xfrm>
        </p:spPr>
        <p:txBody>
          <a:bodyPr/>
          <a:lstStyle/>
          <a:p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Sockets Layout for Ground floor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1847" y="1601945"/>
            <a:ext cx="8737285" cy="4459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8727FC-376D-4687-8C60-F6B8ABDEB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13" y="1601945"/>
            <a:ext cx="2517440" cy="24526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2AC4064A-5406-4882-9C04-7C60AC4BA1D5}"/>
              </a:ext>
            </a:extLst>
          </p:cNvPr>
          <p:cNvSpPr/>
          <p:nvPr/>
        </p:nvSpPr>
        <p:spPr>
          <a:xfrm>
            <a:off x="2438399" y="2477734"/>
            <a:ext cx="2346345" cy="350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3B7FB02-59DA-4D49-AE13-6C6B34F2E230}"/>
              </a:ext>
            </a:extLst>
          </p:cNvPr>
          <p:cNvSpPr/>
          <p:nvPr/>
        </p:nvSpPr>
        <p:spPr>
          <a:xfrm flipH="1">
            <a:off x="4904738" y="2385391"/>
            <a:ext cx="337160" cy="442862"/>
          </a:xfrm>
          <a:prstGeom prst="ellips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1D1768D-E991-4FE7-AD83-ABDFF93DA705}"/>
              </a:ext>
            </a:extLst>
          </p:cNvPr>
          <p:cNvSpPr/>
          <p:nvPr/>
        </p:nvSpPr>
        <p:spPr>
          <a:xfrm>
            <a:off x="6254103" y="3074275"/>
            <a:ext cx="366684" cy="371061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5237659-BFB1-4A3D-B6D4-1A363ACECC38}"/>
              </a:ext>
            </a:extLst>
          </p:cNvPr>
          <p:cNvSpPr/>
          <p:nvPr/>
        </p:nvSpPr>
        <p:spPr>
          <a:xfrm flipH="1">
            <a:off x="6271716" y="3090612"/>
            <a:ext cx="337160" cy="354724"/>
          </a:xfrm>
          <a:prstGeom prst="ellips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ECFE8A1-4C0F-442E-B73D-F67CCFB72629}"/>
              </a:ext>
            </a:extLst>
          </p:cNvPr>
          <p:cNvSpPr/>
          <p:nvPr/>
        </p:nvSpPr>
        <p:spPr>
          <a:xfrm flipH="1">
            <a:off x="4904738" y="2385391"/>
            <a:ext cx="337160" cy="442862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2829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419" y="326109"/>
            <a:ext cx="9404723" cy="1400530"/>
          </a:xfrm>
        </p:spPr>
        <p:txBody>
          <a:bodyPr/>
          <a:lstStyle/>
          <a:p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Sockets Layout for Fourth floor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27" y="1443916"/>
            <a:ext cx="10054590" cy="46989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99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AE8CE5-A227-4F5F-AB8F-03B99ED0CB56}"/>
              </a:ext>
            </a:extLst>
          </p:cNvPr>
          <p:cNvSpPr/>
          <p:nvPr/>
        </p:nvSpPr>
        <p:spPr>
          <a:xfrm flipH="1">
            <a:off x="3307950" y="3350518"/>
            <a:ext cx="337160" cy="442862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E3D4A59-1441-4AE5-B38E-7E5948276B84}"/>
              </a:ext>
            </a:extLst>
          </p:cNvPr>
          <p:cNvSpPr/>
          <p:nvPr/>
        </p:nvSpPr>
        <p:spPr>
          <a:xfrm flipH="1">
            <a:off x="3307950" y="3350518"/>
            <a:ext cx="337160" cy="442862"/>
          </a:xfrm>
          <a:prstGeom prst="ellips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5B21F8-8296-402D-BD22-5C3E6767DC54}"/>
              </a:ext>
            </a:extLst>
          </p:cNvPr>
          <p:cNvSpPr/>
          <p:nvPr/>
        </p:nvSpPr>
        <p:spPr>
          <a:xfrm flipH="1">
            <a:off x="2532303" y="4321784"/>
            <a:ext cx="337160" cy="442862"/>
          </a:xfrm>
          <a:prstGeom prst="ellips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FA2215-6EB0-4025-943F-75122D2F0C74}"/>
              </a:ext>
            </a:extLst>
          </p:cNvPr>
          <p:cNvSpPr/>
          <p:nvPr/>
        </p:nvSpPr>
        <p:spPr>
          <a:xfrm flipH="1">
            <a:off x="7923168" y="3242456"/>
            <a:ext cx="337160" cy="442862"/>
          </a:xfrm>
          <a:prstGeom prst="ellips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1D4FCBA-7909-48BF-A4EC-D89928DB76AE}"/>
              </a:ext>
            </a:extLst>
          </p:cNvPr>
          <p:cNvSpPr/>
          <p:nvPr/>
        </p:nvSpPr>
        <p:spPr>
          <a:xfrm flipH="1">
            <a:off x="7613304" y="4182241"/>
            <a:ext cx="337160" cy="442862"/>
          </a:xfrm>
          <a:prstGeom prst="ellips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906B28-0EE0-4592-B20C-5E8BDAAD7716}"/>
              </a:ext>
            </a:extLst>
          </p:cNvPr>
          <p:cNvSpPr/>
          <p:nvPr/>
        </p:nvSpPr>
        <p:spPr>
          <a:xfrm flipH="1">
            <a:off x="2533461" y="4321086"/>
            <a:ext cx="337160" cy="442862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5F6D1CF-C077-4FCC-AD71-0FCEAED09736}"/>
              </a:ext>
            </a:extLst>
          </p:cNvPr>
          <p:cNvSpPr/>
          <p:nvPr/>
        </p:nvSpPr>
        <p:spPr>
          <a:xfrm flipH="1">
            <a:off x="7613304" y="4182241"/>
            <a:ext cx="337160" cy="442862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AB7B90-F0AD-4BD3-A7BA-DD4A7805135B}"/>
              </a:ext>
            </a:extLst>
          </p:cNvPr>
          <p:cNvSpPr/>
          <p:nvPr/>
        </p:nvSpPr>
        <p:spPr>
          <a:xfrm flipH="1">
            <a:off x="7923168" y="3242456"/>
            <a:ext cx="337160" cy="442862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599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13834</TotalTime>
  <Words>3092</Words>
  <Application>Microsoft Office PowerPoint</Application>
  <PresentationFormat>Widescreen</PresentationFormat>
  <Paragraphs>1417</Paragraphs>
  <Slides>115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115</vt:i4>
      </vt:variant>
    </vt:vector>
  </HeadingPairs>
  <TitlesOfParts>
    <vt:vector size="126" baseType="lpstr">
      <vt:lpstr>AcadEref</vt:lpstr>
      <vt:lpstr>Arial</vt:lpstr>
      <vt:lpstr>Calibri</vt:lpstr>
      <vt:lpstr>Cambria Math</vt:lpstr>
      <vt:lpstr>Century Gothic</vt:lpstr>
      <vt:lpstr>Courier New</vt:lpstr>
      <vt:lpstr>Times New Roman</vt:lpstr>
      <vt:lpstr>Wingdings</vt:lpstr>
      <vt:lpstr>Wingdings 2</vt:lpstr>
      <vt:lpstr>Wingdings 3</vt:lpstr>
      <vt:lpstr>Ion</vt:lpstr>
      <vt:lpstr>PowerPoint Presentation</vt:lpstr>
      <vt:lpstr>Project Outline</vt:lpstr>
      <vt:lpstr>Objectives and methodology</vt:lpstr>
      <vt:lpstr>Site analysis</vt:lpstr>
      <vt:lpstr>Noise, Sun path and wind analysis:</vt:lpstr>
      <vt:lpstr>General Information</vt:lpstr>
      <vt:lpstr>Architectural Aspect</vt:lpstr>
      <vt:lpstr>Project’s Plans</vt:lpstr>
      <vt:lpstr>Project’s Plans</vt:lpstr>
      <vt:lpstr>Project’s Plans</vt:lpstr>
      <vt:lpstr>Project’s Plans</vt:lpstr>
      <vt:lpstr>Project’s Plans</vt:lpstr>
      <vt:lpstr>Project’s Plans</vt:lpstr>
      <vt:lpstr>Project’s Plans</vt:lpstr>
      <vt:lpstr>Project’s Plans</vt:lpstr>
      <vt:lpstr>Project’s Plans</vt:lpstr>
      <vt:lpstr>South-west elevation</vt:lpstr>
      <vt:lpstr>North-east elevation</vt:lpstr>
      <vt:lpstr>Section A-A</vt:lpstr>
      <vt:lpstr>Section B-B</vt:lpstr>
      <vt:lpstr>Escape Plans</vt:lpstr>
      <vt:lpstr>Escape Plans</vt:lpstr>
      <vt:lpstr>Structural Aspect</vt:lpstr>
      <vt:lpstr>                Structural Design</vt:lpstr>
      <vt:lpstr>     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Elements Design</vt:lpstr>
      <vt:lpstr>                Structural Elements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Structural Design</vt:lpstr>
      <vt:lpstr>                Water tank Design</vt:lpstr>
      <vt:lpstr>                  Water tank Design</vt:lpstr>
      <vt:lpstr>                   Water tank Design</vt:lpstr>
      <vt:lpstr>                Structural Design</vt:lpstr>
      <vt:lpstr>                Structural Design</vt:lpstr>
      <vt:lpstr>                Structural Design</vt:lpstr>
      <vt:lpstr>Environmental Aspect</vt:lpstr>
      <vt:lpstr>Environmental aspects include:</vt:lpstr>
      <vt:lpstr>Thermal analysis</vt:lpstr>
      <vt:lpstr>PowerPoint Presentation</vt:lpstr>
      <vt:lpstr>PMV graph from Design Builder  </vt:lpstr>
      <vt:lpstr>Energy Conservation measure ( ECM)</vt:lpstr>
      <vt:lpstr>Environmental Modifications on facades</vt:lpstr>
      <vt:lpstr>Environmental Modifications on facades</vt:lpstr>
      <vt:lpstr>Environmental Modifications on facades</vt:lpstr>
      <vt:lpstr>Environmental Modifications on facades</vt:lpstr>
      <vt:lpstr>Daylighting Analysis</vt:lpstr>
      <vt:lpstr>Electro-Mechanical Aspect</vt:lpstr>
      <vt:lpstr>Electro-Mechanical Design</vt:lpstr>
      <vt:lpstr>Artificial Lighting Design</vt:lpstr>
      <vt:lpstr>Artificial Lighting Design by DIAlux.evo</vt:lpstr>
      <vt:lpstr>PowerPoint Presentation</vt:lpstr>
      <vt:lpstr>Classroom Artificial Lighting Design</vt:lpstr>
      <vt:lpstr>Instructors Office Artificial Lighting Design</vt:lpstr>
      <vt:lpstr>PowerPoint Presentation</vt:lpstr>
      <vt:lpstr>PowerPoint Presentation</vt:lpstr>
      <vt:lpstr>Acoustical Design</vt:lpstr>
      <vt:lpstr>Acoustical Design</vt:lpstr>
      <vt:lpstr>PowerPoint Presentation</vt:lpstr>
      <vt:lpstr>Classroom Acoustical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Impact Insulation Class (IIC) </vt:lpstr>
      <vt:lpstr>Electro-acoustics and Loud speakers design</vt:lpstr>
      <vt:lpstr>Heating, ventilation, and air conditions system design (HVAC)   </vt:lpstr>
      <vt:lpstr>PowerPoint Presentation</vt:lpstr>
      <vt:lpstr>PowerPoint Presentation</vt:lpstr>
      <vt:lpstr>PowerPoint Presentation</vt:lpstr>
      <vt:lpstr>PowerPoint Presentation</vt:lpstr>
      <vt:lpstr>Branches and Circuit Breakers Design.</vt:lpstr>
      <vt:lpstr>Sockets Layout for Ground floor</vt:lpstr>
      <vt:lpstr>Sockets Layout for Fourth floor</vt:lpstr>
      <vt:lpstr>Main distribution board</vt:lpstr>
      <vt:lpstr>Water Supply System</vt:lpstr>
      <vt:lpstr>PowerPoint Presentation</vt:lpstr>
      <vt:lpstr>Sewage and Drainage System</vt:lpstr>
      <vt:lpstr>PowerPoint Presentation</vt:lpstr>
      <vt:lpstr>PowerPoint Presentation</vt:lpstr>
      <vt:lpstr>Firefighting and Fire safety systems</vt:lpstr>
      <vt:lpstr>Firefighting and Protection systems used in the faculty</vt:lpstr>
      <vt:lpstr>PowerPoint Presentation</vt:lpstr>
      <vt:lpstr>PowerPoint Presentation</vt:lpstr>
      <vt:lpstr>PowerPoint Presentation</vt:lpstr>
      <vt:lpstr>Integration design</vt:lpstr>
      <vt:lpstr>Quantity Survey and Cost Estimation</vt:lpstr>
      <vt:lpstr>Summery of each work total cost </vt:lpstr>
      <vt:lpstr>3D Revit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noran malhas</dc:creator>
  <cp:lastModifiedBy>qaysar halabi</cp:lastModifiedBy>
  <cp:revision>243</cp:revision>
  <dcterms:created xsi:type="dcterms:W3CDTF">2019-05-18T07:37:07Z</dcterms:created>
  <dcterms:modified xsi:type="dcterms:W3CDTF">2020-06-06T18:04:37Z</dcterms:modified>
</cp:coreProperties>
</file>