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Default Extension="mp4" ContentType="video/mp4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82" r:id="rId4"/>
    <p:sldId id="283" r:id="rId5"/>
    <p:sldId id="260" r:id="rId6"/>
    <p:sldId id="263" r:id="rId7"/>
    <p:sldId id="299" r:id="rId8"/>
    <p:sldId id="302" r:id="rId9"/>
    <p:sldId id="301" r:id="rId10"/>
    <p:sldId id="266" r:id="rId11"/>
    <p:sldId id="297" r:id="rId12"/>
    <p:sldId id="268" r:id="rId13"/>
    <p:sldId id="300" r:id="rId14"/>
    <p:sldId id="303" r:id="rId15"/>
    <p:sldId id="304" r:id="rId16"/>
    <p:sldId id="265" r:id="rId17"/>
    <p:sldId id="272" r:id="rId18"/>
    <p:sldId id="298" r:id="rId19"/>
    <p:sldId id="276" r:id="rId20"/>
    <p:sldId id="275" r:id="rId21"/>
    <p:sldId id="279" r:id="rId22"/>
    <p:sldId id="280" r:id="rId23"/>
    <p:sldId id="281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Default Section" id="{96FCA577-62C8-4BF5-B794-F7AC721BA50B}">
          <p14:sldIdLst>
            <p14:sldId id="256"/>
            <p14:sldId id="257"/>
            <p14:sldId id="258"/>
          </p14:sldIdLst>
        </p14:section>
        <p14:section name="What is Locus" id="{FCA413E4-6377-4DFE-8313-EBBE1D65BE1F}">
          <p14:sldIdLst>
            <p14:sldId id="259"/>
            <p14:sldId id="260"/>
            <p14:sldId id="261"/>
            <p14:sldId id="263"/>
            <p14:sldId id="262"/>
            <p14:sldId id="264"/>
            <p14:sldId id="265"/>
            <p14:sldId id="272"/>
            <p14:sldId id="266"/>
            <p14:sldId id="267"/>
            <p14:sldId id="268"/>
            <p14:sldId id="270"/>
            <p14:sldId id="269"/>
            <p14:sldId id="271"/>
            <p14:sldId id="274"/>
            <p14:sldId id="273"/>
            <p14:sldId id="276"/>
            <p14:sldId id="275"/>
            <p14:sldId id="277"/>
            <p14:sldId id="278"/>
            <p14:sldId id="279"/>
            <p14:sldId id="280"/>
            <p14:sldId id="281"/>
          </p14:sldIdLst>
        </p14:section>
      </p14:sectionLst>
    </p:ex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E2E39"/>
    <a:srgbClr val="FF0000"/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79221" autoAdjust="0"/>
  </p:normalViewPr>
  <p:slideViewPr>
    <p:cSldViewPr snapToGrid="0">
      <p:cViewPr varScale="1">
        <p:scale>
          <a:sx n="73" d="100"/>
          <a:sy n="73" d="100"/>
        </p:scale>
        <p:origin x="-61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7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5FB119-E4CE-42E1-A49C-9266A7BD4756}" type="datetimeFigureOut">
              <a:rPr lang="en-US" smtClean="0"/>
              <a:pPr/>
              <a:t>5/22/2018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108E8-BABA-4484-8BB9-8BF6097AC2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39090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2959A5D-AD32-4161-BB90-A09ECA60DB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61925AD2-832D-4C50-84C8-D6D15B643F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93BBD98-5356-4A6D-A974-A116AD338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FBC7-3B60-4088-9E64-5DC6C419FE1F}" type="datetimeFigureOut">
              <a:rPr lang="en-US" smtClean="0"/>
              <a:pPr/>
              <a:t>5/22/2018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0C11159-C5C3-482A-80C6-BEF6EA873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E7C54C6-E3F8-4E20-B557-0BC286E48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0D932-A503-4299-B093-CDC6F798EA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49381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03479D9-D9FF-48EE-832C-5D4D401B6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AA4C0FF5-CE53-45D2-99EA-EAB9FF4F6F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355354E-B18C-4326-89D0-454098D23C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FBC7-3B60-4088-9E64-5DC6C419FE1F}" type="datetimeFigureOut">
              <a:rPr lang="en-US" smtClean="0"/>
              <a:pPr/>
              <a:t>5/22/2018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7E1197E-73CC-46B5-A3A4-351C638C6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A6C30163-3357-4FEC-B808-FE8065D04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0D932-A503-4299-B093-CDC6F798EA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03680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86FBF8FE-368B-4320-A35D-550332504F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8F5832E6-6905-4A64-90FE-09E3F99798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F34AFD5-DD39-4A6F-913D-E8A3B53503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FBC7-3B60-4088-9E64-5DC6C419FE1F}" type="datetimeFigureOut">
              <a:rPr lang="en-US" smtClean="0"/>
              <a:pPr/>
              <a:t>5/22/2018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CA74B7B-73E1-4A93-89D6-D50EC450B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AAE9FAB-A9CB-4798-B9CB-49AF82F7E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0D932-A503-4299-B093-CDC6F798EA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94124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B27E877-2793-4711-9F72-7A5CE51378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41C885A-6689-4D21-80BB-842E130BD5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6672EB6-55EF-4405-913B-1E801B39F2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FBC7-3B60-4088-9E64-5DC6C419FE1F}" type="datetimeFigureOut">
              <a:rPr lang="en-US" smtClean="0"/>
              <a:pPr/>
              <a:t>5/22/2018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184BF58-9B93-4C10-8C97-4DF4232BC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6AC9E31-4E85-4486-A5E9-DD8800FF4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0D932-A503-4299-B093-CDC6F798EA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5363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0CE7B11-B20D-419D-B7E5-5CD082733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BE4A7002-422C-4E4D-8163-68E10CB7DA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3D812C1-3846-46EB-BC20-69F45D2F5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FBC7-3B60-4088-9E64-5DC6C419FE1F}" type="datetimeFigureOut">
              <a:rPr lang="en-US" smtClean="0"/>
              <a:pPr/>
              <a:t>5/22/2018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ADD2627-E777-4573-9B3A-5BAB9DEAD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56A497F-2626-4186-B11D-2D67759CE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0D932-A503-4299-B093-CDC6F798EA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42233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51D0034-0D6A-4D75-851F-1550AE860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A9AB0E9-EF36-4A27-88B9-F368F02775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A4FB2126-33AF-4CAE-B9B9-ED372A2518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633453AC-6234-4735-9B79-C2A72AA1D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FBC7-3B60-4088-9E64-5DC6C419FE1F}" type="datetimeFigureOut">
              <a:rPr lang="en-US" smtClean="0"/>
              <a:pPr/>
              <a:t>5/22/2018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CF7B9B35-3BB1-43D5-8AA7-F3B3B7BD0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9318B745-04EF-41BA-9A87-7690F9E01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0D932-A503-4299-B093-CDC6F798EA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54237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9EF50D2-9AA1-41B2-B5DB-E99689E09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75E12AFA-2672-42B9-8424-1F7FC2A5BF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3B78F1CB-AF91-4D67-BDBD-1230D22B24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A01DB36F-00CF-4EFF-AC8E-E77173948B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5F306150-D67E-4974-A3FF-C83F8EE0B8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0F5A0E61-C1CD-4802-AF2A-585801066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FBC7-3B60-4088-9E64-5DC6C419FE1F}" type="datetimeFigureOut">
              <a:rPr lang="en-US" smtClean="0"/>
              <a:pPr/>
              <a:t>5/22/2018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5B4D96C1-2725-40D0-BDFD-A0A2B48EE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D97CC75B-0E71-4F4B-8351-6CA82658F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0D932-A503-4299-B093-CDC6F798EA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08349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EEDD017-D64A-401F-9848-D2D28EEBE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52B306F1-7936-42C6-91AD-42CE36C196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FBC7-3B60-4088-9E64-5DC6C419FE1F}" type="datetimeFigureOut">
              <a:rPr lang="en-US" smtClean="0"/>
              <a:pPr/>
              <a:t>5/22/2018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85EC7808-4F7F-4062-81C1-C245DD647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F6FD2C80-4FDA-48D7-BABA-FFB270B97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0D932-A503-4299-B093-CDC6F798EA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30074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D90F789C-0087-4051-B3A1-43582EC0AD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FBC7-3B60-4088-9E64-5DC6C419FE1F}" type="datetimeFigureOut">
              <a:rPr lang="en-US" smtClean="0"/>
              <a:pPr/>
              <a:t>5/22/2018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148DB14B-AEA4-4140-8D85-7ACE2B1B4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6331FFFF-8739-42F0-8D05-930E738C8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0D932-A503-4299-B093-CDC6F798EA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38783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9AFCA9B-44BB-4DF7-A0D9-F2B90CBDF0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12A220D-4AC3-46BF-9C1F-A1545B545B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253A6EF5-2E72-45D0-8366-A733731C95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A36D5C46-DE4A-4318-81C1-4CD9EB203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FBC7-3B60-4088-9E64-5DC6C419FE1F}" type="datetimeFigureOut">
              <a:rPr lang="en-US" smtClean="0"/>
              <a:pPr/>
              <a:t>5/22/2018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A2D632C0-DB88-4CB2-9AF9-F87662238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09F4F6B6-4C30-48D0-8163-1AF3CFA5E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0D932-A503-4299-B093-CDC6F798EA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94352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8D45938-890A-4589-8125-2C32CFE0A2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01AF4B1B-0F20-4836-81BF-B4D38F73DA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5FCB1C4C-1D1F-4B39-B49A-36C336D30B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4DA59EA2-578E-483A-A90D-A18B8381DD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FBC7-3B60-4088-9E64-5DC6C419FE1F}" type="datetimeFigureOut">
              <a:rPr lang="en-US" smtClean="0"/>
              <a:pPr/>
              <a:t>5/22/2018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3FDC4C92-A4D1-4D7B-89F7-218D5F177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6120B34D-BE78-4834-A75D-B83FB4AF0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0D932-A503-4299-B093-CDC6F798EA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70621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A193183F-2C02-47C7-A403-798138E3C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3D7ECE0F-FF03-403A-8800-87C82AB901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C04B71D-6864-4049-B8DC-861E53D1EF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9AFBC7-3B60-4088-9E64-5DC6C419FE1F}" type="datetimeFigureOut">
              <a:rPr lang="en-US" smtClean="0"/>
              <a:pPr/>
              <a:t>5/22/2018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81D5CD5-BAB2-4623-90EF-5AC4681F66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09B29F5-C931-48B7-A4C2-4CEC979DE2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70D932-A503-4299-B093-CDC6F798EA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01508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6" Type="http://schemas.openxmlformats.org/officeDocument/2006/relationships/image" Target="../media/image22.png"/><Relationship Id="rId5" Type="http://schemas.microsoft.com/office/2007/relationships/media" Target="../media/media3.mp4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CFF32486-33AE-4559-83F6-E3E756C1E446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40000" y="666449"/>
            <a:ext cx="5026564" cy="268195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466DBF53-45A2-4855-85E1-18EB27478A37}"/>
              </a:ext>
            </a:extLst>
          </p:cNvPr>
          <p:cNvSpPr/>
          <p:nvPr/>
        </p:nvSpPr>
        <p:spPr>
          <a:xfrm>
            <a:off x="4130976" y="3091527"/>
            <a:ext cx="3322704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dirty="0" smtClean="0">
                <a:ln w="0"/>
                <a:cs typeface="Aldhabi" panose="01000000000000000000" pitchFamily="2" charset="-78"/>
              </a:rPr>
              <a:t>P</a:t>
            </a:r>
            <a:r>
              <a:rPr lang="en-US" sz="6000" dirty="0" smtClean="0">
                <a:ln w="0"/>
                <a:solidFill>
                  <a:srgbClr val="FF0000"/>
                </a:solidFill>
                <a:cs typeface="Aldhabi" panose="01000000000000000000" pitchFamily="2" charset="-78"/>
              </a:rPr>
              <a:t>A</a:t>
            </a:r>
            <a:r>
              <a:rPr lang="en-US" sz="6000" dirty="0" smtClean="0">
                <a:ln w="0"/>
                <a:solidFill>
                  <a:schemeClr val="accent6"/>
                </a:solidFill>
                <a:cs typeface="Aldhabi" panose="01000000000000000000" pitchFamily="2" charset="-78"/>
              </a:rPr>
              <a:t>L</a:t>
            </a:r>
            <a:r>
              <a:rPr lang="en-US" sz="6000" dirty="0" smtClean="0">
                <a:ln w="0"/>
                <a:cs typeface="Aldhabi" panose="01000000000000000000" pitchFamily="2" charset="-78"/>
              </a:rPr>
              <a:t> Guide</a:t>
            </a:r>
            <a:endParaRPr lang="en-US" sz="4400" b="0" cap="none" spc="0" dirty="0">
              <a:ln w="0"/>
              <a:cs typeface="Aldhabi" panose="01000000000000000000" pitchFamily="2" charset="-78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9051DC16-082B-4795-95F1-BFB4A6C212E1}"/>
              </a:ext>
            </a:extLst>
          </p:cNvPr>
          <p:cNvSpPr/>
          <p:nvPr/>
        </p:nvSpPr>
        <p:spPr>
          <a:xfrm>
            <a:off x="8584476" y="5074430"/>
            <a:ext cx="2114681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2800" b="0" cap="none" spc="0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By : </a:t>
            </a:r>
            <a:r>
              <a:rPr lang="en-US" sz="2800" b="0" cap="none" spc="0" dirty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/>
            </a:r>
            <a:br>
              <a:rPr lang="en-US" sz="2800" b="0" cap="none" spc="0" dirty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</a:br>
            <a:r>
              <a:rPr lang="en-US" sz="2800" dirty="0" err="1" smtClean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Muath</a:t>
            </a:r>
            <a:r>
              <a:rPr lang="en-US" sz="2800" dirty="0" smtClean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 </a:t>
            </a:r>
            <a:r>
              <a:rPr lang="en-US" sz="2800" dirty="0" smtClean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Abu </a:t>
            </a:r>
            <a:r>
              <a:rPr lang="en-US" sz="2800" dirty="0" err="1" smtClean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jalboosh</a:t>
            </a:r>
            <a:r>
              <a:rPr lang="en-US" sz="2800" b="0" cap="none" spc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/>
            </a:r>
            <a:br>
              <a:rPr lang="en-US" sz="2800" b="0" cap="none" spc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</a:br>
            <a:r>
              <a:rPr lang="en-US" sz="2800" smtClean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Khalid  </a:t>
            </a:r>
            <a:r>
              <a:rPr lang="en-US" sz="2800" dirty="0" err="1" smtClean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Jarrad</a:t>
            </a:r>
            <a:endParaRPr lang="en-US" sz="2800" b="0" cap="none" spc="0" dirty="0">
              <a:ln w="0"/>
              <a:solidFill>
                <a:schemeClr val="bg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1A6F87D8-04C1-4DE8-929D-47F41EC2E394}"/>
              </a:ext>
            </a:extLst>
          </p:cNvPr>
          <p:cNvSpPr/>
          <p:nvPr/>
        </p:nvSpPr>
        <p:spPr>
          <a:xfrm>
            <a:off x="732563" y="5074429"/>
            <a:ext cx="3177473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Supervisor</a:t>
            </a:r>
            <a:r>
              <a:rPr lang="en-US" sz="3200" b="0" cap="none" spc="0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: </a:t>
            </a:r>
            <a:r>
              <a:rPr lang="en-US" sz="2800" b="0" cap="none" spc="0" dirty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/>
            </a:r>
            <a:br>
              <a:rPr lang="en-US" sz="2800" b="0" cap="none" spc="0" dirty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</a:br>
            <a:r>
              <a:rPr lang="en-US" sz="2800" b="0" cap="none" spc="0" dirty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   </a:t>
            </a:r>
            <a:r>
              <a:rPr lang="en-US" sz="2800" dirty="0" err="1" smtClean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Haya</a:t>
            </a:r>
            <a:r>
              <a:rPr lang="en-US" sz="2800" dirty="0" smtClean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 </a:t>
            </a:r>
            <a:r>
              <a:rPr lang="en-US" sz="2800" dirty="0" err="1" smtClean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sama’neh</a:t>
            </a:r>
            <a:endParaRPr lang="en-US" sz="2800" b="0" cap="none" spc="0" dirty="0">
              <a:ln w="0"/>
              <a:solidFill>
                <a:schemeClr val="bg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773955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342D80D-2E26-4FBD-B03F-4483001AA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 smtClean="0"/>
              <a:t>Places information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B9A1B72-6ADC-4592-B8F6-A70CA23F7C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917267" cy="4351338"/>
          </a:xfrm>
        </p:spPr>
        <p:txBody>
          <a:bodyPr/>
          <a:lstStyle/>
          <a:p>
            <a:r>
              <a:rPr lang="en-US" dirty="0"/>
              <a:t>This is a focused feature in </a:t>
            </a:r>
            <a:r>
              <a:rPr lang="en-US" dirty="0" smtClean="0"/>
              <a:t>Pal Guide</a:t>
            </a:r>
            <a:endParaRPr lang="en-US" dirty="0"/>
          </a:p>
          <a:p>
            <a:endParaRPr lang="en-US" dirty="0"/>
          </a:p>
          <a:p>
            <a:r>
              <a:rPr lang="en-US" dirty="0"/>
              <a:t>Know more about </a:t>
            </a:r>
            <a:r>
              <a:rPr lang="en-US" dirty="0" smtClean="0"/>
              <a:t>places </a:t>
            </a:r>
            <a:r>
              <a:rPr lang="en-US" dirty="0"/>
              <a:t>before trying it</a:t>
            </a:r>
          </a:p>
          <a:p>
            <a:endParaRPr lang="en-US" dirty="0"/>
          </a:p>
          <a:p>
            <a:r>
              <a:rPr lang="en-US" dirty="0"/>
              <a:t>Confident decisions.</a:t>
            </a:r>
          </a:p>
          <a:p>
            <a:endParaRPr lang="en-US" dirty="0"/>
          </a:p>
          <a:p>
            <a:r>
              <a:rPr lang="en-US" dirty="0"/>
              <a:t>Includes: </a:t>
            </a:r>
            <a:r>
              <a:rPr lang="en-US" dirty="0" smtClean="0"/>
              <a:t>Rating , People opinions , Reviews &amp; Map viewing 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772740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Place </a:t>
            </a:r>
            <a:endParaRPr lang="en-US" dirty="0"/>
          </a:p>
        </p:txBody>
      </p:sp>
      <p:pic>
        <p:nvPicPr>
          <p:cNvPr id="4" name="عنصر نائب للمحتوى 3" descr="31354120_1850832938316684_703637289443524608_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21531" y="1672045"/>
            <a:ext cx="2889076" cy="4676503"/>
          </a:xfrm>
        </p:spPr>
      </p:pic>
      <p:pic>
        <p:nvPicPr>
          <p:cNvPr id="5" name="صورة 4" descr="33026175_1877238232342821_8509373804529582080_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33351" y="1685109"/>
            <a:ext cx="2868386" cy="4665617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A2A4B86-2BB4-4FD1-8927-6B63F3F631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Rating &amp; Reviews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81B67EF-2F1D-470F-9D05-3863276CD4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Provide </a:t>
            </a:r>
            <a:r>
              <a:rPr lang="en-US" dirty="0" smtClean="0"/>
              <a:t>regular &amp; </a:t>
            </a:r>
            <a:r>
              <a:rPr lang="en-US" dirty="0" smtClean="0"/>
              <a:t>irregular </a:t>
            </a:r>
            <a:r>
              <a:rPr lang="en-US" dirty="0"/>
              <a:t>rating of the place</a:t>
            </a:r>
            <a:r>
              <a:rPr lang="en-US" dirty="0" smtClean="0"/>
              <a:t>.                </a:t>
            </a:r>
          </a:p>
          <a:p>
            <a:pPr>
              <a:buNone/>
            </a:pPr>
            <a:endParaRPr lang="en-US" dirty="0"/>
          </a:p>
          <a:p>
            <a:r>
              <a:rPr lang="en-US" dirty="0"/>
              <a:t>View others feedback </a:t>
            </a:r>
            <a:r>
              <a:rPr lang="en-US" dirty="0" smtClean="0"/>
              <a:t>comments in </a:t>
            </a:r>
            <a:r>
              <a:rPr lang="en-US" dirty="0"/>
              <a:t>the place page.</a:t>
            </a:r>
          </a:p>
          <a:p>
            <a:endParaRPr lang="en-US" dirty="0"/>
          </a:p>
          <a:p>
            <a:r>
              <a:rPr lang="en-US" dirty="0"/>
              <a:t>User can take decision upon peoples’ experience.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صورة 3" descr="ratin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86704" y="500084"/>
            <a:ext cx="3143689" cy="554432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095135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</a:t>
            </a:r>
            <a:endParaRPr lang="en-US" dirty="0"/>
          </a:p>
        </p:txBody>
      </p:sp>
      <p:pic>
        <p:nvPicPr>
          <p:cNvPr id="4" name="عنصر نائب للمحتوى 3" descr=",l,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62800" y="1270000"/>
            <a:ext cx="3057886" cy="5402263"/>
          </a:xfrm>
        </p:spPr>
      </p:pic>
      <p:pic>
        <p:nvPicPr>
          <p:cNvPr id="5" name="صورة 4" descr="31300822_1850832991650012_4871918709662285824_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83676" y="1347001"/>
            <a:ext cx="3005047" cy="5281598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</a:t>
            </a:r>
            <a:endParaRPr lang="en-US" dirty="0"/>
          </a:p>
        </p:txBody>
      </p:sp>
      <p:pic>
        <p:nvPicPr>
          <p:cNvPr id="4" name="عنصر نائب للمحتوى 3" descr="31317915_1850832874983357_1179363213066633216_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14135" y="1504131"/>
            <a:ext cx="2729165" cy="4825232"/>
          </a:xfrm>
        </p:spPr>
      </p:pic>
      <p:pic>
        <p:nvPicPr>
          <p:cNvPr id="6" name="صورة 5" descr="31391262_1850832851650026_2584046741263220736_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6023" y="1520331"/>
            <a:ext cx="2725738" cy="4827718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Profile </a:t>
            </a:r>
            <a:endParaRPr lang="en-US" dirty="0"/>
          </a:p>
        </p:txBody>
      </p:sp>
      <p:pic>
        <p:nvPicPr>
          <p:cNvPr id="4" name="عنصر نائب للمحتوى 3" descr="32972177_1877238139009497_8577356063014125568_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580121" y="1536700"/>
            <a:ext cx="2875522" cy="5084763"/>
          </a:xfrm>
        </p:spPr>
      </p:pic>
      <p:pic>
        <p:nvPicPr>
          <p:cNvPr id="5" name="صورة 4" descr="33158327_1877238095676168_8835047855891677184_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0537" y="1516626"/>
            <a:ext cx="2874963" cy="5068324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5946DB9-21AA-437F-895D-0FBE5EAC42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Memo’s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213CDCC-3E30-42E3-BA18-053DC98F35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Publish </a:t>
            </a:r>
            <a:r>
              <a:rPr lang="en-US" dirty="0" smtClean="0"/>
              <a:t>public memo’s </a:t>
            </a:r>
            <a:r>
              <a:rPr lang="en-US" dirty="0" smtClean="0"/>
              <a:t>easily                     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&amp; make other users be able to see it.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User can easy back to his memo’s. </a:t>
            </a:r>
            <a:endParaRPr lang="ar-JO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  <a:p>
            <a:pPr>
              <a:buNone/>
            </a:pPr>
            <a:endParaRPr lang="en-US" dirty="0"/>
          </a:p>
        </p:txBody>
      </p:sp>
      <p:pic>
        <p:nvPicPr>
          <p:cNvPr id="4" name="صورة 3" descr="memor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29764" y="774403"/>
            <a:ext cx="3134163" cy="554432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079175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95B6A70-EE44-495E-A1B2-19AC71ABA2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add </a:t>
            </a:r>
            <a:r>
              <a:rPr lang="en-US" dirty="0" smtClean="0"/>
              <a:t>a place from user to app</a:t>
            </a:r>
            <a:endParaRPr lang="en-US" dirty="0"/>
          </a:p>
        </p:txBody>
      </p:sp>
      <p:pic>
        <p:nvPicPr>
          <p:cNvPr id="9" name="event post">
            <a:hlinkClick r:id="" action="ppaction://media"/>
            <a:extLst>
              <a:ext uri="{FF2B5EF4-FFF2-40B4-BE49-F238E27FC236}">
                <a16:creationId xmlns="" xmlns:a16="http://schemas.microsoft.com/office/drawing/2014/main" id="{2B63E8CF-FE44-48F2-A85A-DDA4B7D7F322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666703" y="1463040"/>
            <a:ext cx="3271057" cy="5225444"/>
          </a:xfrm>
          <a:prstGeom prst="rect">
            <a:avLst/>
          </a:prstGeom>
        </p:spPr>
      </p:pic>
      <p:pic>
        <p:nvPicPr>
          <p:cNvPr id="5" name="صورة 4" descr="admin1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202041" y="1449977"/>
            <a:ext cx="3143689" cy="521207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26405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36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Admin</a:t>
            </a:r>
            <a:endParaRPr lang="en-US" dirty="0"/>
          </a:p>
        </p:txBody>
      </p:sp>
      <p:pic>
        <p:nvPicPr>
          <p:cNvPr id="5" name="صورة 4" descr="31311328_1850833181649993_6619224732682158080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26034" y="1815736"/>
            <a:ext cx="2684609" cy="4489813"/>
          </a:xfrm>
          <a:prstGeom prst="rect">
            <a:avLst/>
          </a:prstGeom>
        </p:spPr>
      </p:pic>
      <p:pic>
        <p:nvPicPr>
          <p:cNvPr id="6" name="صورة 5" descr="31369694_1850833188316659_8864650106230538240_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99508" y="1828799"/>
            <a:ext cx="2786697" cy="4521814"/>
          </a:xfrm>
          <a:prstGeom prst="rect">
            <a:avLst/>
          </a:prstGeom>
        </p:spPr>
      </p:pic>
      <p:pic>
        <p:nvPicPr>
          <p:cNvPr id="8" name="عنصر نائب للمحتوى 7" descr="33134434_1877238289009482_2845384746626711552_n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8791303" y="1802674"/>
            <a:ext cx="2640424" cy="4501289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83F7AE1-D9D3-4D70-B59D-B384C8AF71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PAL Guide </a:t>
            </a:r>
            <a:r>
              <a:rPr lang="en-US" dirty="0"/>
              <a:t>Business wise: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48D7B3D-0B7C-4B43-9DE4-296DAA489C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Can make revenue by </a:t>
            </a:r>
            <a:r>
              <a:rPr lang="en-US" dirty="0" smtClean="0"/>
              <a:t>adding simple </a:t>
            </a:r>
            <a:r>
              <a:rPr lang="en-US" dirty="0"/>
              <a:t>fees to show a </a:t>
            </a:r>
            <a:r>
              <a:rPr lang="en-US" dirty="0" smtClean="0"/>
              <a:t>specific place at </a:t>
            </a:r>
            <a:r>
              <a:rPr lang="en-US" dirty="0" smtClean="0"/>
              <a:t>application.</a:t>
            </a:r>
            <a:endParaRPr lang="en-US" dirty="0"/>
          </a:p>
          <a:p>
            <a:endParaRPr lang="en-US" dirty="0"/>
          </a:p>
          <a:p>
            <a:r>
              <a:rPr lang="en-US" dirty="0"/>
              <a:t>Apply small fees on users to advertise </a:t>
            </a:r>
            <a:r>
              <a:rPr lang="en-US" dirty="0" smtClean="0"/>
              <a:t>events &amp; </a:t>
            </a:r>
            <a:r>
              <a:rPr lang="en-US" dirty="0" smtClean="0"/>
              <a:t>general advertisement.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59070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97C9FA8-3CE7-4A08-A539-49DEF937D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u="sng" dirty="0">
                <a:latin typeface="Aldhabi" panose="01000000000000000000" pitchFamily="2" charset="-78"/>
                <a:cs typeface="Aldhabi" panose="01000000000000000000" pitchFamily="2" charset="-78"/>
              </a:rPr>
              <a:t>Outline: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C849EAD-713F-485B-B228-0027CF7581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461000" cy="4351338"/>
          </a:xfrm>
        </p:spPr>
        <p:txBody>
          <a:bodyPr/>
          <a:lstStyle/>
          <a:p>
            <a:r>
              <a:rPr lang="en-US" dirty="0" smtClean="0"/>
              <a:t>Why ?</a:t>
            </a:r>
            <a:endParaRPr lang="en-US" dirty="0"/>
          </a:p>
          <a:p>
            <a:r>
              <a:rPr lang="en-US" dirty="0"/>
              <a:t>What is </a:t>
            </a:r>
            <a:r>
              <a:rPr lang="en-US" dirty="0" smtClean="0"/>
              <a:t>P</a:t>
            </a:r>
            <a:r>
              <a:rPr lang="en-US" dirty="0" smtClean="0">
                <a:solidFill>
                  <a:srgbClr val="FF0000"/>
                </a:solidFill>
              </a:rPr>
              <a:t>A</a:t>
            </a:r>
            <a:r>
              <a:rPr lang="en-US" dirty="0" smtClean="0">
                <a:solidFill>
                  <a:schemeClr val="accent6"/>
                </a:solidFill>
              </a:rPr>
              <a:t>L</a:t>
            </a:r>
            <a:r>
              <a:rPr lang="en-US" dirty="0" smtClean="0"/>
              <a:t> Guide</a:t>
            </a:r>
            <a:endParaRPr lang="en-US" dirty="0"/>
          </a:p>
          <a:p>
            <a:r>
              <a:rPr lang="en-US" dirty="0"/>
              <a:t>How </a:t>
            </a:r>
            <a:r>
              <a:rPr lang="en-US" dirty="0" smtClean="0"/>
              <a:t>it </a:t>
            </a:r>
            <a:r>
              <a:rPr lang="en-US" dirty="0"/>
              <a:t>works</a:t>
            </a:r>
          </a:p>
          <a:p>
            <a:r>
              <a:rPr lang="en-US" dirty="0" smtClean="0"/>
              <a:t>P</a:t>
            </a:r>
            <a:r>
              <a:rPr lang="en-US" dirty="0" smtClean="0">
                <a:solidFill>
                  <a:srgbClr val="FF0000"/>
                </a:solidFill>
              </a:rPr>
              <a:t>A</a:t>
            </a:r>
            <a:r>
              <a:rPr lang="en-US" dirty="0" smtClean="0">
                <a:solidFill>
                  <a:schemeClr val="accent6"/>
                </a:solidFill>
              </a:rPr>
              <a:t>L</a:t>
            </a:r>
            <a:r>
              <a:rPr lang="en-US" dirty="0" smtClean="0"/>
              <a:t> Guide, </a:t>
            </a:r>
            <a:r>
              <a:rPr lang="en-US" dirty="0"/>
              <a:t>business wise</a:t>
            </a:r>
          </a:p>
          <a:p>
            <a:r>
              <a:rPr lang="en-US" dirty="0"/>
              <a:t>Technologies and </a:t>
            </a:r>
            <a:r>
              <a:rPr lang="en-US" dirty="0" smtClean="0"/>
              <a:t>implementation</a:t>
            </a:r>
            <a:endParaRPr lang="en-US" dirty="0"/>
          </a:p>
          <a:p>
            <a:r>
              <a:rPr lang="en-US" dirty="0"/>
              <a:t>Constraints</a:t>
            </a:r>
          </a:p>
          <a:p>
            <a:r>
              <a:rPr lang="en-US" dirty="0"/>
              <a:t>Future work </a:t>
            </a:r>
          </a:p>
        </p:txBody>
      </p:sp>
    </p:spTree>
    <p:extLst>
      <p:ext uri="{BB962C8B-B14F-4D97-AF65-F5344CB8AC3E}">
        <p14:creationId xmlns="" xmlns:p14="http://schemas.microsoft.com/office/powerpoint/2010/main" val="37312137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3FBD33A-132B-4A56-A956-3BAA86CEA6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9658"/>
            <a:ext cx="10371667" cy="609335"/>
          </a:xfrm>
        </p:spPr>
        <p:txBody>
          <a:bodyPr>
            <a:noAutofit/>
          </a:bodyPr>
          <a:lstStyle/>
          <a:p>
            <a:r>
              <a:rPr lang="en-US" sz="3600" dirty="0"/>
              <a:t>Technologies and implementation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5875E6DA-EC29-4D46-9FA1-9F8C4D51196D}"/>
              </a:ext>
            </a:extLst>
          </p:cNvPr>
          <p:cNvSpPr txBox="1"/>
          <p:nvPr/>
        </p:nvSpPr>
        <p:spPr>
          <a:xfrm>
            <a:off x="694266" y="1351508"/>
            <a:ext cx="10515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Mobile application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/>
            <a:endParaRPr lang="en-US" sz="2400" dirty="0"/>
          </a:p>
          <a:p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Server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E18C8A34-30F0-4BD9-B965-DCA4EE4CAF7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133" y="1555221"/>
            <a:ext cx="1873779" cy="187377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35FE5D08-4AB3-4D7B-89C0-05C6750392D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1" y="1979064"/>
            <a:ext cx="1998131" cy="102404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C8250A75-B913-4DCC-988D-2EAA5552213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4739" y="1997111"/>
            <a:ext cx="1007020" cy="100702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D2AA0DC2-A7C6-4084-92C0-7423A6166BF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89969" y="5320920"/>
            <a:ext cx="873924" cy="1235728"/>
          </a:xfrm>
          <a:prstGeom prst="rect">
            <a:avLst/>
          </a:prstGeom>
        </p:spPr>
      </p:pic>
      <p:pic>
        <p:nvPicPr>
          <p:cNvPr id="14340" name="Picture 4" descr="ÙØªÙØ¬Ø© Ø¨Ø­Ø« Ø§ÙØµÙØ± Ø¹Ù âªphpâ¬â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39687" y="5035481"/>
            <a:ext cx="2832521" cy="14346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059907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020A860-7693-4691-966B-1124FFCC59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&amp; Constraints</a:t>
            </a:r>
            <a:r>
              <a:rPr lang="en-US" dirty="0"/>
              <a:t>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62E1BCA-4B59-4CED-A66F-FF75864744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  <a:p>
            <a:r>
              <a:rPr lang="en-US" dirty="0" smtClean="0"/>
              <a:t>Internet connection</a:t>
            </a:r>
          </a:p>
          <a:p>
            <a:pPr>
              <a:buNone/>
            </a:pPr>
            <a:endParaRPr lang="en-US" dirty="0"/>
          </a:p>
          <a:p>
            <a:r>
              <a:rPr lang="en-US" dirty="0" smtClean="0"/>
              <a:t>Too many </a:t>
            </a:r>
            <a:r>
              <a:rPr lang="en-US" dirty="0" smtClean="0"/>
              <a:t>data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Time of work on app</a:t>
            </a:r>
            <a:r>
              <a:rPr lang="en-US" dirty="0" smtClean="0"/>
              <a:t>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987440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D61D272-6628-40C7-91B9-28A553320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B306668-DABE-405A-8941-961F973F30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Voice guide with map.</a:t>
            </a:r>
            <a:endParaRPr lang="en-US" dirty="0"/>
          </a:p>
          <a:p>
            <a:pPr>
              <a:buNone/>
            </a:pPr>
            <a:endParaRPr lang="en-US" dirty="0"/>
          </a:p>
          <a:p>
            <a:r>
              <a:rPr lang="en-US" dirty="0"/>
              <a:t>Improve owner capabilities on </a:t>
            </a:r>
            <a:r>
              <a:rPr lang="en-US" dirty="0" smtClean="0"/>
              <a:t>app</a:t>
            </a:r>
            <a:endParaRPr lang="ar-JO" dirty="0" smtClean="0"/>
          </a:p>
          <a:p>
            <a:endParaRPr lang="ar-JO" dirty="0" smtClean="0"/>
          </a:p>
          <a:p>
            <a:r>
              <a:rPr lang="en-US" dirty="0" smtClean="0"/>
              <a:t>More specific search (tags search).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163711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3935BD4-A78F-497A-A873-CB2ACB1ED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761133" cy="5934075"/>
          </a:xfrm>
        </p:spPr>
        <p:txBody>
          <a:bodyPr/>
          <a:lstStyle/>
          <a:p>
            <a:pPr algn="ctr"/>
            <a:r>
              <a:rPr lang="en-US" dirty="0"/>
              <a:t>Thanks</a:t>
            </a:r>
          </a:p>
        </p:txBody>
      </p:sp>
    </p:spTree>
    <p:extLst>
      <p:ext uri="{BB962C8B-B14F-4D97-AF65-F5344CB8AC3E}">
        <p14:creationId xmlns="" xmlns:p14="http://schemas.microsoft.com/office/powerpoint/2010/main" val="42366835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?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Guide for Palestine</a:t>
            </a:r>
          </a:p>
          <a:p>
            <a:endParaRPr lang="en-US" dirty="0" smtClean="0"/>
          </a:p>
          <a:p>
            <a:r>
              <a:rPr lang="en-US" dirty="0" smtClean="0"/>
              <a:t>Easy search </a:t>
            </a:r>
          </a:p>
          <a:p>
            <a:endParaRPr lang="en-US" dirty="0" smtClean="0"/>
          </a:p>
          <a:p>
            <a:r>
              <a:rPr lang="en-US" dirty="0" smtClean="0"/>
              <a:t>Share information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PAL Guide ?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Mobile app</a:t>
            </a:r>
          </a:p>
          <a:p>
            <a:r>
              <a:rPr lang="en-US" dirty="0" smtClean="0"/>
              <a:t>Searching .</a:t>
            </a:r>
          </a:p>
          <a:p>
            <a:r>
              <a:rPr lang="en-US" dirty="0" smtClean="0"/>
              <a:t>Information about places</a:t>
            </a:r>
          </a:p>
          <a:p>
            <a:r>
              <a:rPr lang="en-US" dirty="0" smtClean="0"/>
              <a:t>Tends to relate places with time, memories and events.</a:t>
            </a:r>
          </a:p>
          <a:p>
            <a:r>
              <a:rPr lang="en-US" dirty="0" smtClean="0"/>
              <a:t>Provides useful rating and review service.</a:t>
            </a:r>
          </a:p>
          <a:p>
            <a:r>
              <a:rPr lang="en-US" dirty="0" smtClean="0"/>
              <a:t>Read news and find jobs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995F0C9-AAF6-4323-9BCA-9D1F23D33E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it work …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F004DFA-FCDF-466E-9732-C6D6BC6977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Relies basically on </a:t>
            </a:r>
            <a:r>
              <a:rPr lang="en-US" dirty="0" smtClean="0"/>
              <a:t>location, maps</a:t>
            </a:r>
            <a:r>
              <a:rPr lang="ar-JO" dirty="0" smtClean="0"/>
              <a:t> </a:t>
            </a:r>
            <a:r>
              <a:rPr lang="en-US" dirty="0" smtClean="0"/>
              <a:t>, and data.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Ability to view different kind of places on map.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Ability to view information about places .</a:t>
            </a:r>
            <a:endParaRPr lang="en-US" dirty="0"/>
          </a:p>
          <a:p>
            <a:endParaRPr lang="en-US" dirty="0"/>
          </a:p>
          <a:p>
            <a:r>
              <a:rPr lang="en-US" dirty="0"/>
              <a:t>Supports </a:t>
            </a:r>
            <a:r>
              <a:rPr lang="en-US" dirty="0" smtClean="0"/>
              <a:t>memo’s </a:t>
            </a:r>
            <a:r>
              <a:rPr lang="en-US" dirty="0"/>
              <a:t>sharing among </a:t>
            </a:r>
            <a:r>
              <a:rPr lang="en-US" dirty="0" smtClean="0"/>
              <a:t>people .</a:t>
            </a:r>
            <a:endParaRPr lang="ar-JO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992C1593-AD8E-4E51-B784-1D85769F203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9523" y="500801"/>
            <a:ext cx="3820811" cy="329226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21176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24CC864-0B6F-4952-B656-C8C9B1C715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/>
              <a:t>Login &amp; signup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1659C1CC-A551-420B-8334-C24CB3B25A6C}"/>
              </a:ext>
            </a:extLst>
          </p:cNvPr>
          <p:cNvSpPr txBox="1"/>
          <p:nvPr/>
        </p:nvSpPr>
        <p:spPr>
          <a:xfrm>
            <a:off x="838200" y="1690688"/>
            <a:ext cx="4572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Login page.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Signup page</a:t>
            </a:r>
            <a:r>
              <a:rPr lang="en-US" sz="32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200" dirty="0"/>
          </a:p>
        </p:txBody>
      </p:sp>
      <p:pic>
        <p:nvPicPr>
          <p:cNvPr id="6" name="صورة 5" descr="31369428_1850832908316687_6071213843747438592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840787" y="946150"/>
            <a:ext cx="3019425" cy="5372100"/>
          </a:xfrm>
          <a:prstGeom prst="rect">
            <a:avLst/>
          </a:prstGeom>
        </p:spPr>
      </p:pic>
      <p:pic>
        <p:nvPicPr>
          <p:cNvPr id="7" name="صورة 6" descr="31358027_1850832971650014_2302012602760298496_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1912" y="1019175"/>
            <a:ext cx="3000375" cy="53530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4937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Cities </a:t>
            </a:r>
            <a:endParaRPr lang="en-US" dirty="0"/>
          </a:p>
        </p:txBody>
      </p:sp>
      <p:pic>
        <p:nvPicPr>
          <p:cNvPr id="4" name="عنصر نائب للمحتوى 3" descr="31351065_1850833101650001_6522867815706263552_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13735" y="1876424"/>
            <a:ext cx="2552262" cy="4600575"/>
          </a:xfrm>
        </p:spPr>
      </p:pic>
      <p:pic>
        <p:nvPicPr>
          <p:cNvPr id="5" name="صورة 4" descr="31344650_1850833061650005_2966729710316290048_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11600" y="1901031"/>
            <a:ext cx="2590800" cy="4574381"/>
          </a:xfrm>
          <a:prstGeom prst="rect">
            <a:avLst/>
          </a:prstGeom>
        </p:spPr>
      </p:pic>
      <p:pic>
        <p:nvPicPr>
          <p:cNvPr id="6" name="صورة 5" descr="31318023_1850832894983355_7129030375690469376_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83437" y="1919598"/>
            <a:ext cx="2595563" cy="456851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Categories </a:t>
            </a:r>
            <a:endParaRPr lang="en-US" dirty="0"/>
          </a:p>
        </p:txBody>
      </p:sp>
      <p:pic>
        <p:nvPicPr>
          <p:cNvPr id="4" name="عنصر نائب للمحتوى 3" descr="31344650_1850833061650005_2966729710316290048_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16100" y="1470423"/>
            <a:ext cx="2680037" cy="4731940"/>
          </a:xfrm>
        </p:spPr>
      </p:pic>
      <p:pic>
        <p:nvPicPr>
          <p:cNvPr id="5" name="صورة 4" descr="31301639_1850833001650011_4397096554532438016_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46899" y="1397000"/>
            <a:ext cx="2709997" cy="477837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 </a:t>
            </a:r>
            <a:endParaRPr lang="en-US" dirty="0"/>
          </a:p>
        </p:txBody>
      </p:sp>
      <p:pic>
        <p:nvPicPr>
          <p:cNvPr id="4" name="عنصر نائب للمحتوى 3" descr="31301429_1850832958316682_6967052805177606144_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1708" y="1590160"/>
            <a:ext cx="2739191" cy="4853503"/>
          </a:xfrm>
        </p:spPr>
      </p:pic>
      <p:pic>
        <p:nvPicPr>
          <p:cNvPr id="5" name="صورة 4" descr="31302034_1850832798316698_6113669509569052672_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37100" y="1599765"/>
            <a:ext cx="2760662" cy="4867709"/>
          </a:xfrm>
          <a:prstGeom prst="rect">
            <a:avLst/>
          </a:prstGeom>
        </p:spPr>
      </p:pic>
      <p:pic>
        <p:nvPicPr>
          <p:cNvPr id="6" name="صورة 5" descr="31318012_1850832781650033_3665612024286543872_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76300" y="1613376"/>
            <a:ext cx="2755900" cy="485727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842</TotalTime>
  <Words>294</Words>
  <Application>Microsoft Office PowerPoint</Application>
  <PresentationFormat>مخصص</PresentationFormat>
  <Paragraphs>97</Paragraphs>
  <Slides>23</Slides>
  <Notes>0</Notes>
  <HiddenSlides>0</HiddenSlides>
  <MMClips>1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23</vt:i4>
      </vt:variant>
    </vt:vector>
  </HeadingPairs>
  <TitlesOfParts>
    <vt:vector size="24" baseType="lpstr">
      <vt:lpstr>Office Theme</vt:lpstr>
      <vt:lpstr>الشريحة 1</vt:lpstr>
      <vt:lpstr>Outline:</vt:lpstr>
      <vt:lpstr>Why ?</vt:lpstr>
      <vt:lpstr>What is PAL Guide ?</vt:lpstr>
      <vt:lpstr>How Does it work … </vt:lpstr>
      <vt:lpstr>Login &amp; signup</vt:lpstr>
      <vt:lpstr>Cities </vt:lpstr>
      <vt:lpstr>Categories </vt:lpstr>
      <vt:lpstr>Search </vt:lpstr>
      <vt:lpstr>Places information</vt:lpstr>
      <vt:lpstr>Place </vt:lpstr>
      <vt:lpstr>Rating &amp; Reviews</vt:lpstr>
      <vt:lpstr>Map </vt:lpstr>
      <vt:lpstr>Questions </vt:lpstr>
      <vt:lpstr>Profile </vt:lpstr>
      <vt:lpstr>Memo’s</vt:lpstr>
      <vt:lpstr>How to add a place from user to app</vt:lpstr>
      <vt:lpstr>Admin</vt:lpstr>
      <vt:lpstr>PAL Guide Business wise:</vt:lpstr>
      <vt:lpstr>Technologies and implementation</vt:lpstr>
      <vt:lpstr>Challenges &amp; Constraints:</vt:lpstr>
      <vt:lpstr>Future work</vt:lpstr>
      <vt:lpstr>Thanks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Emad Agh</dc:creator>
  <cp:lastModifiedBy>‏‏مستخدم Windows</cp:lastModifiedBy>
  <cp:revision>116</cp:revision>
  <dcterms:created xsi:type="dcterms:W3CDTF">2017-12-19T22:29:23Z</dcterms:created>
  <dcterms:modified xsi:type="dcterms:W3CDTF">2018-05-21T21:36:21Z</dcterms:modified>
</cp:coreProperties>
</file>