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Nuni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Nunito-bold.fntdata"/><Relationship Id="rId23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Nunito-boldItalic.fntdata"/><Relationship Id="rId25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fae571a097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fae571a097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fae571a097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fae571a097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fae571a097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fae571a097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fa9fa6e5c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fa9fa6e5c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fa9fa88a1f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fa9fa88a1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fa9fa88a1f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1fa9fa88a1f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fae571a097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fae571a097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fae571a097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fae571a097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fae571a097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fae571a097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fae571a097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fae571a097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fae571a097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fae571a097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fae571a097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fae571a097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fae571a097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fae571a097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fae571a097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fae571a097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fae571a097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fae571a097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fae571a097_0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fae571a097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931975" y="731575"/>
            <a:ext cx="5017500" cy="157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</a:pPr>
            <a:r>
              <a:rPr b="1" lang="ar" sz="1400">
                <a:latin typeface="Times New Roman"/>
                <a:ea typeface="Times New Roman"/>
                <a:cs typeface="Times New Roman"/>
                <a:sym typeface="Times New Roman"/>
              </a:rPr>
              <a:t>An-Najah National University</a:t>
            </a:r>
            <a:br>
              <a:rPr lang="ar" sz="1400">
                <a:latin typeface="Calibri"/>
                <a:ea typeface="Calibri"/>
                <a:cs typeface="Calibri"/>
                <a:sym typeface="Calibri"/>
              </a:rPr>
            </a:br>
            <a:r>
              <a:rPr b="1" lang="ar" sz="1400">
                <a:latin typeface="Times New Roman"/>
                <a:ea typeface="Times New Roman"/>
                <a:cs typeface="Times New Roman"/>
                <a:sym typeface="Times New Roman"/>
              </a:rPr>
              <a:t>Faculty of Engineering &amp; Information Technology</a:t>
            </a:r>
            <a:br>
              <a:rPr lang="ar" sz="1400">
                <a:latin typeface="Calibri"/>
                <a:ea typeface="Calibri"/>
                <a:cs typeface="Calibri"/>
                <a:sym typeface="Calibri"/>
              </a:rPr>
            </a:br>
            <a:r>
              <a:rPr b="1" lang="ar" sz="1400">
                <a:latin typeface="Times New Roman"/>
                <a:ea typeface="Times New Roman"/>
                <a:cs typeface="Times New Roman"/>
                <a:sym typeface="Times New Roman"/>
              </a:rPr>
              <a:t>Computer Engineering Department</a:t>
            </a:r>
            <a:endParaRPr sz="3900"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91350" y="2427903"/>
            <a:ext cx="5361300" cy="15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Kid Secure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A mobile application for parents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to monitor </a:t>
            </a:r>
            <a:r>
              <a:rPr lang="ar" sz="1800"/>
              <a:t>their</a:t>
            </a:r>
            <a:r>
              <a:rPr lang="ar" sz="1800"/>
              <a:t> children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Mahmoud Basha &amp; Tariq Sabri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38761D"/>
                </a:solidFill>
              </a:rPr>
              <a:t>MongoDB</a:t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183" name="Google Shape;183;p2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1- Full cloud-based data platform.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</a:t>
            </a:r>
            <a:r>
              <a:rPr lang="ar"/>
              <a:t>Flexible</a:t>
            </a:r>
            <a:r>
              <a:rPr lang="ar"/>
              <a:t> document schemas.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 </a:t>
            </a:r>
            <a:r>
              <a:rPr lang="ar"/>
              <a:t>Widely</a:t>
            </a:r>
            <a:r>
              <a:rPr lang="ar"/>
              <a:t> supported and code native.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4- Free Cloud database.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5- Full </a:t>
            </a:r>
            <a:r>
              <a:rPr lang="ar"/>
              <a:t>documentation</a:t>
            </a:r>
            <a:r>
              <a:rPr lang="ar"/>
              <a:t>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A64D79"/>
                </a:solidFill>
              </a:rPr>
              <a:t>Railway.app</a:t>
            </a:r>
            <a:endParaRPr>
              <a:solidFill>
                <a:srgbClr val="A64D79"/>
              </a:solidFill>
            </a:endParaRPr>
          </a:p>
        </p:txBody>
      </p:sp>
      <p:sp>
        <p:nvSpPr>
          <p:cNvPr id="189" name="Google Shape;189;p23"/>
          <p:cNvSpPr txBox="1"/>
          <p:nvPr>
            <p:ph idx="1" type="body"/>
          </p:nvPr>
        </p:nvSpPr>
        <p:spPr>
          <a:xfrm>
            <a:off x="819150" y="198257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What its Railway.app?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1-Hosting service.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For any language.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3- Online server.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Final</a:t>
            </a:r>
            <a:r>
              <a:rPr lang="ar"/>
              <a:t> outcome</a:t>
            </a:r>
            <a:endParaRPr/>
          </a:p>
        </p:txBody>
      </p:sp>
      <p:sp>
        <p:nvSpPr>
          <p:cNvPr id="195" name="Google Shape;195;p2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1- Help parents to monitor </a:t>
            </a:r>
            <a:r>
              <a:rPr lang="ar"/>
              <a:t>their</a:t>
            </a:r>
            <a:r>
              <a:rPr lang="ar"/>
              <a:t> children </a:t>
            </a:r>
            <a:r>
              <a:rPr lang="ar"/>
              <a:t>remotely.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Save time for parents to know what are children doing.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 Increase the children outcomes.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4- Increase the comfort for parents.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3300" y="1351250"/>
            <a:ext cx="1753025" cy="3513799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5"/>
          <p:cNvSpPr txBox="1"/>
          <p:nvPr/>
        </p:nvSpPr>
        <p:spPr>
          <a:xfrm>
            <a:off x="603300" y="355800"/>
            <a:ext cx="540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>
                <a:latin typeface="Calibri"/>
                <a:ea typeface="Calibri"/>
                <a:cs typeface="Calibri"/>
                <a:sym typeface="Calibri"/>
              </a:rPr>
              <a:t>UI Discussion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49825" y="677475"/>
            <a:ext cx="1834950" cy="397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8025" y="1100600"/>
            <a:ext cx="1639800" cy="3555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6"/>
          <p:cNvSpPr txBox="1"/>
          <p:nvPr/>
        </p:nvSpPr>
        <p:spPr>
          <a:xfrm>
            <a:off x="603300" y="355800"/>
            <a:ext cx="540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>
                <a:latin typeface="Calibri"/>
                <a:ea typeface="Calibri"/>
                <a:cs typeface="Calibri"/>
                <a:sym typeface="Calibri"/>
              </a:rPr>
              <a:t>UI Discussion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26"/>
          <p:cNvPicPr preferRelativeResize="0"/>
          <p:nvPr/>
        </p:nvPicPr>
        <p:blipFill rotWithShape="1">
          <a:blip r:embed="rId3">
            <a:alphaModFix/>
          </a:blip>
          <a:srcRect b="1909" l="0" r="0" t="-1910"/>
          <a:stretch/>
        </p:blipFill>
        <p:spPr>
          <a:xfrm>
            <a:off x="3494950" y="1087402"/>
            <a:ext cx="1823650" cy="3643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5250" y="1002296"/>
            <a:ext cx="1823650" cy="3643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725" y="1157025"/>
            <a:ext cx="1823649" cy="3643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7"/>
          <p:cNvSpPr txBox="1"/>
          <p:nvPr/>
        </p:nvSpPr>
        <p:spPr>
          <a:xfrm>
            <a:off x="603300" y="355800"/>
            <a:ext cx="5406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>
                <a:latin typeface="Calibri"/>
                <a:ea typeface="Calibri"/>
                <a:cs typeface="Calibri"/>
                <a:sym typeface="Calibri"/>
              </a:rPr>
              <a:t>UI Discussion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7" name="Google Shape;21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5150" y="935874"/>
            <a:ext cx="1793218" cy="388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4475" y="1093424"/>
            <a:ext cx="1720570" cy="373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6200" y="935875"/>
            <a:ext cx="1839625" cy="3674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Future work</a:t>
            </a:r>
            <a:endParaRPr/>
          </a:p>
        </p:txBody>
      </p:sp>
      <p:sp>
        <p:nvSpPr>
          <p:cNvPr id="225" name="Google Shape;225;p2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/>
              <a:t>1- </a:t>
            </a:r>
            <a:r>
              <a:rPr lang="ar" sz="1600"/>
              <a:t>Remotely control device,lock and data wipe.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 sz="1600"/>
              <a:t>2- Remotely track calls and Massages for children device.</a:t>
            </a:r>
            <a:endParaRPr sz="1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/>
          <p:nvPr>
            <p:ph type="title"/>
          </p:nvPr>
        </p:nvSpPr>
        <p:spPr>
          <a:xfrm>
            <a:off x="721450" y="1933725"/>
            <a:ext cx="7505700" cy="32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THANK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YOU!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	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Outline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705750"/>
            <a:ext cx="7505700" cy="27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1- I</a:t>
            </a:r>
            <a:r>
              <a:rPr lang="ar"/>
              <a:t>ntroduction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2-Problem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3-Solution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4-</a:t>
            </a:r>
            <a:r>
              <a:rPr lang="ar"/>
              <a:t>Technologies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5-Final Outcome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6- Future work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Introduction </a:t>
            </a:r>
            <a:endParaRPr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500"/>
              <a:t>What is Kid secure? 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Parental app for monitoring the children mobile and location.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500"/>
              <a:t>How it works?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Problem </a:t>
            </a:r>
            <a:r>
              <a:rPr lang="ar"/>
              <a:t>Statement</a:t>
            </a:r>
            <a:r>
              <a:rPr lang="ar"/>
              <a:t> </a:t>
            </a:r>
            <a:endParaRPr/>
          </a:p>
        </p:txBody>
      </p:sp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1700">
                <a:solidFill>
                  <a:srgbClr val="000000"/>
                </a:solidFill>
              </a:rPr>
              <a:t>Smartphones:</a:t>
            </a:r>
            <a:endParaRPr sz="17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1600">
                <a:solidFill>
                  <a:srgbClr val="000000"/>
                </a:solidFill>
              </a:rPr>
              <a:t>Why its a problem?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1700">
                <a:solidFill>
                  <a:srgbClr val="000000"/>
                </a:solidFill>
              </a:rPr>
              <a:t>Our kids safety :</a:t>
            </a:r>
            <a:endParaRPr sz="17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" sz="1700">
                <a:solidFill>
                  <a:srgbClr val="000000"/>
                </a:solidFill>
              </a:rPr>
              <a:t>We all want our children safe.</a:t>
            </a:r>
            <a:endParaRPr sz="17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Solution</a:t>
            </a:r>
            <a:endParaRPr/>
          </a:p>
        </p:txBody>
      </p:sp>
      <p:sp>
        <p:nvSpPr>
          <p:cNvPr id="153" name="Google Shape;153;p1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2000"/>
              <a:t>Building a software to monitor and keep tracks with childrens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Technologies </a:t>
            </a:r>
            <a:endParaRPr/>
          </a:p>
        </p:txBody>
      </p:sp>
      <p:sp>
        <p:nvSpPr>
          <p:cNvPr id="159" name="Google Shape;159;p18"/>
          <p:cNvSpPr txBox="1"/>
          <p:nvPr>
            <p:ph idx="1" type="body"/>
          </p:nvPr>
        </p:nvSpPr>
        <p:spPr>
          <a:xfrm>
            <a:off x="560191" y="1800194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We used in our application a lot of technologies 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Front end: Flutter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Back end: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1- Firebase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Node Js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 MongoDB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4- Railway app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0000FF"/>
                </a:solidFill>
              </a:rPr>
              <a:t>Flutter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65" name="Google Shape;165;p1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1- </a:t>
            </a:r>
            <a:r>
              <a:rPr i="1" lang="ar" sz="1600">
                <a:solidFill>
                  <a:srgbClr val="2929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Cross-Platform Performance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2-  </a:t>
            </a:r>
            <a:r>
              <a:rPr i="1" lang="ar" sz="1600">
                <a:solidFill>
                  <a:srgbClr val="2929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Native Performance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3- </a:t>
            </a:r>
            <a:r>
              <a:rPr i="1" lang="ar" sz="1600">
                <a:solidFill>
                  <a:srgbClr val="2929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Intuitive Widgets</a:t>
            </a:r>
            <a:endParaRPr i="1" sz="1600">
              <a:solidFill>
                <a:srgbClr val="292929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FF9900"/>
                </a:solidFill>
              </a:rPr>
              <a:t>Firebase</a:t>
            </a:r>
            <a:endParaRPr>
              <a:solidFill>
                <a:srgbClr val="FF9900"/>
              </a:solidFill>
            </a:endParaRPr>
          </a:p>
        </p:txBody>
      </p:sp>
      <p:sp>
        <p:nvSpPr>
          <p:cNvPr id="171" name="Google Shape;171;p2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850"/>
              <a:t>1</a:t>
            </a:r>
            <a:r>
              <a:rPr lang="ar"/>
              <a:t>-</a:t>
            </a:r>
            <a:r>
              <a:rPr lang="ar" sz="1900"/>
              <a:t> </a:t>
            </a:r>
            <a:r>
              <a:rPr lang="ar" sz="1900">
                <a:solidFill>
                  <a:srgbClr val="252525"/>
                </a:solidFill>
                <a:highlight>
                  <a:srgbClr val="FFFFFF"/>
                </a:highlight>
              </a:rPr>
              <a:t>Fast &amp; Safe Hosting</a:t>
            </a:r>
            <a:endParaRPr sz="1900">
              <a:solidFill>
                <a:srgbClr val="252525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900"/>
              <a:t>2- </a:t>
            </a:r>
            <a:r>
              <a:rPr lang="ar" sz="1900">
                <a:solidFill>
                  <a:srgbClr val="252525"/>
                </a:solidFill>
                <a:highlight>
                  <a:srgbClr val="FFFFFF"/>
                </a:highlight>
              </a:rPr>
              <a:t>Firebase Cloud Messaging for Cross-Platform</a:t>
            </a:r>
            <a:endParaRPr sz="1900">
              <a:solidFill>
                <a:srgbClr val="252525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1900"/>
              <a:t>3- </a:t>
            </a:r>
            <a:r>
              <a:rPr lang="ar" sz="1900">
                <a:solidFill>
                  <a:srgbClr val="252525"/>
                </a:solidFill>
                <a:highlight>
                  <a:srgbClr val="FFFFFF"/>
                </a:highlight>
              </a:rPr>
              <a:t>Cloud Firestore</a:t>
            </a:r>
            <a:endParaRPr sz="1900">
              <a:solidFill>
                <a:srgbClr val="252525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>
                <a:solidFill>
                  <a:srgbClr val="38761D"/>
                </a:solidFill>
              </a:rPr>
              <a:t>Node JS </a:t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177" name="Google Shape;177;p21"/>
          <p:cNvSpPr txBox="1"/>
          <p:nvPr>
            <p:ph idx="1" type="body"/>
          </p:nvPr>
        </p:nvSpPr>
        <p:spPr>
          <a:xfrm>
            <a:off x="819150" y="1990725"/>
            <a:ext cx="7505700" cy="25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2580"/>
              <a:t>1- </a:t>
            </a:r>
            <a:r>
              <a:rPr lang="ar" sz="2630">
                <a:solidFill>
                  <a:srgbClr val="434343"/>
                </a:solidFill>
                <a:highlight>
                  <a:srgbClr val="FFFFFF"/>
                </a:highlight>
              </a:rPr>
              <a:t>Better efficiency and overall developer productivity.</a:t>
            </a:r>
            <a:endParaRPr sz="263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2580"/>
              <a:t>2- Code sharing and reuse.</a:t>
            </a:r>
            <a:endParaRPr sz="258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2580"/>
              <a:t>3- Speed and performance.</a:t>
            </a:r>
            <a:endParaRPr sz="258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 sz="2580"/>
              <a:t>4- A huge numbers of free tools</a:t>
            </a:r>
            <a:endParaRPr sz="258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