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Oswald Bold" charset="1" panose="00000800000000000000"/>
      <p:regular r:id="rId26"/>
    </p:embeddedFont>
    <p:embeddedFont>
      <p:font typeface="Oswald" charset="1" panose="00000500000000000000"/>
      <p:regular r:id="rId27"/>
    </p:embeddedFont>
    <p:embeddedFont>
      <p:font typeface="Afield" charset="1" panose="00000500000000000000"/>
      <p:regular r:id="rId28"/>
    </p:embeddedFont>
    <p:embeddedFont>
      <p:font typeface="DM Sans" charset="1" panose="00000000000000000000"/>
      <p:regular r:id="rId29"/>
    </p:embeddedFont>
    <p:embeddedFont>
      <p:font typeface="Canva Sans" charset="1" panose="020B0503030501040103"/>
      <p:regular r:id="rId30"/>
    </p:embeddedFont>
    <p:embeddedFont>
      <p:font typeface="Agrandir" charset="1" panose="00000500000000000000"/>
      <p:regular r:id="rId31"/>
    </p:embeddedFont>
    <p:embeddedFont>
      <p:font typeface="Noto Serif Ethiopic Condensed" charset="1" panose="02020502060505020204"/>
      <p:regular r:id="rId32"/>
    </p:embeddedFont>
    <p:embeddedFont>
      <p:font typeface="DM Sans Bold" charset="1" panose="00000000000000000000"/>
      <p:regular r:id="rId33"/>
    </p:embeddedFont>
    <p:embeddedFont>
      <p:font typeface="Canva Sans Bold" charset="1" panose="020B0803030501040103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jpeg" Type="http://schemas.openxmlformats.org/officeDocument/2006/relationships/image"/><Relationship Id="rId6" Target="../media/image5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3.svg" Type="http://schemas.openxmlformats.org/officeDocument/2006/relationships/image"/><Relationship Id="rId11" Target="../media/image74.png" Type="http://schemas.openxmlformats.org/officeDocument/2006/relationships/image"/><Relationship Id="rId12" Target="../media/image75.png" Type="http://schemas.openxmlformats.org/officeDocument/2006/relationships/image"/><Relationship Id="rId13" Target="../media/image76.png" Type="http://schemas.openxmlformats.org/officeDocument/2006/relationships/image"/><Relationship Id="rId14" Target="../media/image77.svg" Type="http://schemas.openxmlformats.org/officeDocument/2006/relationships/image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68.png" Type="http://schemas.openxmlformats.org/officeDocument/2006/relationships/image"/><Relationship Id="rId6" Target="../media/image69.svg" Type="http://schemas.openxmlformats.org/officeDocument/2006/relationships/image"/><Relationship Id="rId7" Target="../media/image70.png" Type="http://schemas.openxmlformats.org/officeDocument/2006/relationships/image"/><Relationship Id="rId8" Target="../media/image71.svg" Type="http://schemas.openxmlformats.org/officeDocument/2006/relationships/image"/><Relationship Id="rId9" Target="../media/image7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0.png" Type="http://schemas.openxmlformats.org/officeDocument/2006/relationships/image"/><Relationship Id="rId11" Target="../media/image81.png" Type="http://schemas.openxmlformats.org/officeDocument/2006/relationships/image"/><Relationship Id="rId12" Target="../media/image82.svg" Type="http://schemas.openxmlformats.org/officeDocument/2006/relationships/image"/><Relationship Id="rId13" Target="../media/image83.png" Type="http://schemas.openxmlformats.org/officeDocument/2006/relationships/image"/><Relationship Id="rId14" Target="../media/image84.svg" Type="http://schemas.openxmlformats.org/officeDocument/2006/relationships/image"/><Relationship Id="rId15" Target="../media/image85.png" Type="http://schemas.openxmlformats.org/officeDocument/2006/relationships/image"/><Relationship Id="rId16" Target="../media/image86.svg" Type="http://schemas.openxmlformats.org/officeDocument/2006/relationships/image"/><Relationship Id="rId17" Target="../media/image87.png" Type="http://schemas.openxmlformats.org/officeDocument/2006/relationships/image"/><Relationship Id="rId18" Target="../media/image88.svg" Type="http://schemas.openxmlformats.org/officeDocument/2006/relationships/image"/><Relationship Id="rId19" Target="../media/image89.png" Type="http://schemas.openxmlformats.org/officeDocument/2006/relationships/image"/><Relationship Id="rId2" Target="../media/image30.png" Type="http://schemas.openxmlformats.org/officeDocument/2006/relationships/image"/><Relationship Id="rId20" Target="../media/image90.svg" Type="http://schemas.openxmlformats.org/officeDocument/2006/relationships/image"/><Relationship Id="rId21" Target="../media/image91.png" Type="http://schemas.openxmlformats.org/officeDocument/2006/relationships/image"/><Relationship Id="rId22" Target="../media/image92.svg" Type="http://schemas.openxmlformats.org/officeDocument/2006/relationships/image"/><Relationship Id="rId23" Target="../media/image93.png" Type="http://schemas.openxmlformats.org/officeDocument/2006/relationships/image"/><Relationship Id="rId24" Target="../media/image94.svg" Type="http://schemas.openxmlformats.org/officeDocument/2006/relationships/image"/><Relationship Id="rId25" Target="../media/image95.png" Type="http://schemas.openxmlformats.org/officeDocument/2006/relationships/image"/><Relationship Id="rId26" Target="../media/image96.sv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26.png" Type="http://schemas.openxmlformats.org/officeDocument/2006/relationships/image"/><Relationship Id="rId6" Target="../media/image76.png" Type="http://schemas.openxmlformats.org/officeDocument/2006/relationships/image"/><Relationship Id="rId7" Target="../media/image77.svg" Type="http://schemas.openxmlformats.org/officeDocument/2006/relationships/image"/><Relationship Id="rId8" Target="../media/image78.png" Type="http://schemas.openxmlformats.org/officeDocument/2006/relationships/image"/><Relationship Id="rId9" Target="../media/image79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2.png" Type="http://schemas.openxmlformats.org/officeDocument/2006/relationships/image"/><Relationship Id="rId11" Target="../media/image103.svg" Type="http://schemas.openxmlformats.org/officeDocument/2006/relationships/image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97.png" Type="http://schemas.openxmlformats.org/officeDocument/2006/relationships/image"/><Relationship Id="rId6" Target="../media/image98.png" Type="http://schemas.openxmlformats.org/officeDocument/2006/relationships/image"/><Relationship Id="rId7" Target="../media/image99.svg" Type="http://schemas.openxmlformats.org/officeDocument/2006/relationships/image"/><Relationship Id="rId8" Target="../media/image100.png" Type="http://schemas.openxmlformats.org/officeDocument/2006/relationships/image"/><Relationship Id="rId9" Target="../media/image101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png" Type="http://schemas.openxmlformats.org/officeDocument/2006/relationships/image"/><Relationship Id="rId2" Target="../media/image104.png" Type="http://schemas.openxmlformats.org/officeDocument/2006/relationships/image"/><Relationship Id="rId3" Target="../media/image105.png" Type="http://schemas.openxmlformats.org/officeDocument/2006/relationships/image"/><Relationship Id="rId4" Target="../media/image106.svg" Type="http://schemas.openxmlformats.org/officeDocument/2006/relationships/image"/><Relationship Id="rId5" Target="../media/image107.png" Type="http://schemas.openxmlformats.org/officeDocument/2006/relationships/image"/><Relationship Id="rId6" Target="../media/image108.svg" Type="http://schemas.openxmlformats.org/officeDocument/2006/relationships/image"/><Relationship Id="rId7" Target="../media/image109.jpeg" Type="http://schemas.openxmlformats.org/officeDocument/2006/relationships/image"/><Relationship Id="rId8" Target="../media/image30.png" Type="http://schemas.openxmlformats.org/officeDocument/2006/relationships/image"/><Relationship Id="rId9" Target="../media/image31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3.png" Type="http://schemas.openxmlformats.org/officeDocument/2006/relationships/image"/><Relationship Id="rId11" Target="../media/image114.svg" Type="http://schemas.openxmlformats.org/officeDocument/2006/relationships/image"/><Relationship Id="rId12" Target="../media/image115.png" Type="http://schemas.openxmlformats.org/officeDocument/2006/relationships/image"/><Relationship Id="rId13" Target="../media/image116.svg" Type="http://schemas.openxmlformats.org/officeDocument/2006/relationships/image"/><Relationship Id="rId14" Target="../media/image105.png" Type="http://schemas.openxmlformats.org/officeDocument/2006/relationships/image"/><Relationship Id="rId15" Target="../media/image106.svg" Type="http://schemas.openxmlformats.org/officeDocument/2006/relationships/image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102.png" Type="http://schemas.openxmlformats.org/officeDocument/2006/relationships/image"/><Relationship Id="rId6" Target="../media/image103.svg" Type="http://schemas.openxmlformats.org/officeDocument/2006/relationships/image"/><Relationship Id="rId7" Target="../media/image110.jpeg" Type="http://schemas.openxmlformats.org/officeDocument/2006/relationships/image"/><Relationship Id="rId8" Target="../media/image111.png" Type="http://schemas.openxmlformats.org/officeDocument/2006/relationships/image"/><Relationship Id="rId9" Target="../media/image112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0.svg" Type="http://schemas.openxmlformats.org/officeDocument/2006/relationships/image"/><Relationship Id="rId11" Target="../media/image121.png" Type="http://schemas.openxmlformats.org/officeDocument/2006/relationships/image"/><Relationship Id="rId12" Target="../media/image122.svg" Type="http://schemas.openxmlformats.org/officeDocument/2006/relationships/image"/><Relationship Id="rId13" Target="../media/image105.png" Type="http://schemas.openxmlformats.org/officeDocument/2006/relationships/image"/><Relationship Id="rId14" Target="../media/image106.svg" Type="http://schemas.openxmlformats.org/officeDocument/2006/relationships/image"/><Relationship Id="rId15" Target="../media/image123.png" Type="http://schemas.openxmlformats.org/officeDocument/2006/relationships/image"/><Relationship Id="rId16" Target="../media/image124.svg" Type="http://schemas.openxmlformats.org/officeDocument/2006/relationships/image"/><Relationship Id="rId17" Target="../media/image125.png" Type="http://schemas.openxmlformats.org/officeDocument/2006/relationships/image"/><Relationship Id="rId2" Target="../media/image91.png" Type="http://schemas.openxmlformats.org/officeDocument/2006/relationships/image"/><Relationship Id="rId3" Target="../media/image92.svg" Type="http://schemas.openxmlformats.org/officeDocument/2006/relationships/image"/><Relationship Id="rId4" Target="../media/image117.png" Type="http://schemas.openxmlformats.org/officeDocument/2006/relationships/image"/><Relationship Id="rId5" Target="../media/image95.png" Type="http://schemas.openxmlformats.org/officeDocument/2006/relationships/image"/><Relationship Id="rId6" Target="../media/image96.svg" Type="http://schemas.openxmlformats.org/officeDocument/2006/relationships/image"/><Relationship Id="rId7" Target="../media/image118.png" Type="http://schemas.openxmlformats.org/officeDocument/2006/relationships/image"/><Relationship Id="rId8" Target="../media/image75.png" Type="http://schemas.openxmlformats.org/officeDocument/2006/relationships/image"/><Relationship Id="rId9" Target="../media/image119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8.png" Type="http://schemas.openxmlformats.org/officeDocument/2006/relationships/image"/><Relationship Id="rId11" Target="../media/image129.svg" Type="http://schemas.openxmlformats.org/officeDocument/2006/relationships/image"/><Relationship Id="rId2" Target="../media/image121.png" Type="http://schemas.openxmlformats.org/officeDocument/2006/relationships/image"/><Relationship Id="rId3" Target="../media/image122.svg" Type="http://schemas.openxmlformats.org/officeDocument/2006/relationships/image"/><Relationship Id="rId4" Target="../media/image105.png" Type="http://schemas.openxmlformats.org/officeDocument/2006/relationships/image"/><Relationship Id="rId5" Target="../media/image106.svg" Type="http://schemas.openxmlformats.org/officeDocument/2006/relationships/image"/><Relationship Id="rId6" Target="../media/image123.png" Type="http://schemas.openxmlformats.org/officeDocument/2006/relationships/image"/><Relationship Id="rId7" Target="../media/image124.svg" Type="http://schemas.openxmlformats.org/officeDocument/2006/relationships/image"/><Relationship Id="rId8" Target="../media/image126.png" Type="http://schemas.openxmlformats.org/officeDocument/2006/relationships/image"/><Relationship Id="rId9" Target="../media/image12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4.svg" Type="http://schemas.openxmlformats.org/officeDocument/2006/relationships/image"/><Relationship Id="rId11" Target="../media/image135.png" Type="http://schemas.openxmlformats.org/officeDocument/2006/relationships/image"/><Relationship Id="rId12" Target="../media/image136.svg" Type="http://schemas.openxmlformats.org/officeDocument/2006/relationships/image"/><Relationship Id="rId13" Target="../media/image137.png" Type="http://schemas.openxmlformats.org/officeDocument/2006/relationships/image"/><Relationship Id="rId14" Target="../media/image138.svg" Type="http://schemas.openxmlformats.org/officeDocument/2006/relationships/image"/><Relationship Id="rId15" Target="../media/image139.png" Type="http://schemas.openxmlformats.org/officeDocument/2006/relationships/image"/><Relationship Id="rId16" Target="../media/image140.svg" Type="http://schemas.openxmlformats.org/officeDocument/2006/relationships/image"/><Relationship Id="rId17" Target="../media/image105.png" Type="http://schemas.openxmlformats.org/officeDocument/2006/relationships/image"/><Relationship Id="rId18" Target="../media/image106.svg" Type="http://schemas.openxmlformats.org/officeDocument/2006/relationships/image"/><Relationship Id="rId2" Target="../media/image130.jpeg" Type="http://schemas.openxmlformats.org/officeDocument/2006/relationships/image"/><Relationship Id="rId3" Target="../media/image3.png" Type="http://schemas.openxmlformats.org/officeDocument/2006/relationships/image"/><Relationship Id="rId4" Target="../media/image30.png" Type="http://schemas.openxmlformats.org/officeDocument/2006/relationships/image"/><Relationship Id="rId5" Target="../media/image31.svg" Type="http://schemas.openxmlformats.org/officeDocument/2006/relationships/image"/><Relationship Id="rId6" Target="../media/image32.png" Type="http://schemas.openxmlformats.org/officeDocument/2006/relationships/image"/><Relationship Id="rId7" Target="../media/image131.png" Type="http://schemas.openxmlformats.org/officeDocument/2006/relationships/image"/><Relationship Id="rId8" Target="../media/image132.svg" Type="http://schemas.openxmlformats.org/officeDocument/2006/relationships/image"/><Relationship Id="rId9" Target="../media/image133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8.png" Type="http://schemas.openxmlformats.org/officeDocument/2006/relationships/image"/><Relationship Id="rId11" Target="../media/image149.svg" Type="http://schemas.openxmlformats.org/officeDocument/2006/relationships/image"/><Relationship Id="rId12" Target="../media/image150.png" Type="http://schemas.openxmlformats.org/officeDocument/2006/relationships/image"/><Relationship Id="rId13" Target="../media/image151.svg" Type="http://schemas.openxmlformats.org/officeDocument/2006/relationships/image"/><Relationship Id="rId2" Target="../media/image3.png" Type="http://schemas.openxmlformats.org/officeDocument/2006/relationships/image"/><Relationship Id="rId3" Target="../media/image141.png" Type="http://schemas.openxmlformats.org/officeDocument/2006/relationships/image"/><Relationship Id="rId4" Target="../media/image142.svg" Type="http://schemas.openxmlformats.org/officeDocument/2006/relationships/image"/><Relationship Id="rId5" Target="../media/image143.jpeg" Type="http://schemas.openxmlformats.org/officeDocument/2006/relationships/image"/><Relationship Id="rId6" Target="../media/image144.png" Type="http://schemas.openxmlformats.org/officeDocument/2006/relationships/image"/><Relationship Id="rId7" Target="../media/image145.svg" Type="http://schemas.openxmlformats.org/officeDocument/2006/relationships/image"/><Relationship Id="rId8" Target="../media/image146.png" Type="http://schemas.openxmlformats.org/officeDocument/2006/relationships/image"/><Relationship Id="rId9" Target="../media/image147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52.jpeg" Type="http://schemas.openxmlformats.org/officeDocument/2006/relationships/image"/><Relationship Id="rId4" Target="../media/image5.png" Type="http://schemas.openxmlformats.org/officeDocument/2006/relationships/image"/><Relationship Id="rId5" Target="../media/image153.png" Type="http://schemas.openxmlformats.org/officeDocument/2006/relationships/image"/><Relationship Id="rId6" Target="../media/image154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11" Target="../media/image14.svg" Type="http://schemas.openxmlformats.org/officeDocument/2006/relationships/image"/><Relationship Id="rId12" Target="../media/image15.jpeg" Type="http://schemas.openxmlformats.org/officeDocument/2006/relationships/image"/><Relationship Id="rId13" Target="../media/image16.jpeg" Type="http://schemas.openxmlformats.org/officeDocument/2006/relationships/image"/><Relationship Id="rId14" Target="../media/image17.png" Type="http://schemas.openxmlformats.org/officeDocument/2006/relationships/image"/><Relationship Id="rId15" Target="../media/image18.svg" Type="http://schemas.openxmlformats.org/officeDocument/2006/relationships/image"/><Relationship Id="rId16" Target="../media/image19.png" Type="http://schemas.openxmlformats.org/officeDocument/2006/relationships/image"/><Relationship Id="rId17" Target="../media/image20.svg" Type="http://schemas.openxmlformats.org/officeDocument/2006/relationships/image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jpeg" Type="http://schemas.openxmlformats.org/officeDocument/2006/relationships/image"/><Relationship Id="rId5" Target="../media/image5.pn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5.png" Type="http://schemas.openxmlformats.org/officeDocument/2006/relationships/image"/><Relationship Id="rId3" Target="../media/image156.svg" Type="http://schemas.openxmlformats.org/officeDocument/2006/relationships/image"/><Relationship Id="rId4" Target="../media/image157.jpeg" Type="http://schemas.openxmlformats.org/officeDocument/2006/relationships/image"/><Relationship Id="rId5" Target="../media/image158.png" Type="http://schemas.openxmlformats.org/officeDocument/2006/relationships/image"/><Relationship Id="rId6" Target="../media/image159.svg" Type="http://schemas.openxmlformats.org/officeDocument/2006/relationships/image"/><Relationship Id="rId7" Target="../media/image160.png" Type="http://schemas.openxmlformats.org/officeDocument/2006/relationships/image"/><Relationship Id="rId8" Target="../media/image16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1.jpeg" Type="http://schemas.openxmlformats.org/officeDocument/2006/relationships/image"/><Relationship Id="rId4" Target="../media/image22.png" Type="http://schemas.openxmlformats.org/officeDocument/2006/relationships/image"/><Relationship Id="rId5" Target="../media/image23.sv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png" Type="http://schemas.openxmlformats.org/officeDocument/2006/relationships/image"/><Relationship Id="rId4" Target="../media/image3.pn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svg" Type="http://schemas.openxmlformats.org/officeDocument/2006/relationships/image"/><Relationship Id="rId11" Target="../media/image40.png" Type="http://schemas.openxmlformats.org/officeDocument/2006/relationships/image"/><Relationship Id="rId12" Target="../media/image41.svg" Type="http://schemas.openxmlformats.org/officeDocument/2006/relationships/image"/><Relationship Id="rId13" Target="../media/image30.png" Type="http://schemas.openxmlformats.org/officeDocument/2006/relationships/image"/><Relationship Id="rId14" Target="../media/image31.svg" Type="http://schemas.openxmlformats.org/officeDocument/2006/relationships/image"/><Relationship Id="rId15" Target="../media/image32.png" Type="http://schemas.openxmlformats.org/officeDocument/2006/relationships/image"/><Relationship Id="rId2" Target="../media/image33.png" Type="http://schemas.openxmlformats.org/officeDocument/2006/relationships/image"/><Relationship Id="rId3" Target="../media/image34.svg" Type="http://schemas.openxmlformats.org/officeDocument/2006/relationships/image"/><Relationship Id="rId4" Target="../media/image35.jpeg" Type="http://schemas.openxmlformats.org/officeDocument/2006/relationships/image"/><Relationship Id="rId5" Target="../media/VAGQTCCN0qo.mp4" Type="http://schemas.openxmlformats.org/officeDocument/2006/relationships/video"/><Relationship Id="rId6" Target="../media/VAGQTCCN0qo.mp4" Type="http://schemas.microsoft.com/office/2007/relationships/media"/><Relationship Id="rId7" Target="../media/image36.png" Type="http://schemas.openxmlformats.org/officeDocument/2006/relationships/image"/><Relationship Id="rId8" Target="../media/image37.svg" Type="http://schemas.openxmlformats.org/officeDocument/2006/relationships/image"/><Relationship Id="rId9" Target="../media/image3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0.png" Type="http://schemas.openxmlformats.org/officeDocument/2006/relationships/image"/><Relationship Id="rId11" Target="../media/image31.svg" Type="http://schemas.openxmlformats.org/officeDocument/2006/relationships/image"/><Relationship Id="rId12" Target="../media/image32.png" Type="http://schemas.openxmlformats.org/officeDocument/2006/relationships/image"/><Relationship Id="rId13" Target="../media/image48.png" Type="http://schemas.openxmlformats.org/officeDocument/2006/relationships/image"/><Relationship Id="rId14" Target="../media/image49.png" Type="http://schemas.openxmlformats.org/officeDocument/2006/relationships/image"/><Relationship Id="rId15" Target="../media/image50.svg" Type="http://schemas.openxmlformats.org/officeDocument/2006/relationships/image"/><Relationship Id="rId2" Target="../media/image33.png" Type="http://schemas.openxmlformats.org/officeDocument/2006/relationships/image"/><Relationship Id="rId3" Target="../media/image34.svg" Type="http://schemas.openxmlformats.org/officeDocument/2006/relationships/image"/><Relationship Id="rId4" Target="../media/image42.png" Type="http://schemas.openxmlformats.org/officeDocument/2006/relationships/image"/><Relationship Id="rId5" Target="../media/image43.svg" Type="http://schemas.openxmlformats.org/officeDocument/2006/relationships/image"/><Relationship Id="rId6" Target="../media/image44.png" Type="http://schemas.openxmlformats.org/officeDocument/2006/relationships/image"/><Relationship Id="rId7" Target="../media/image45.svg" Type="http://schemas.openxmlformats.org/officeDocument/2006/relationships/image"/><Relationship Id="rId8" Target="../media/image46.png" Type="http://schemas.openxmlformats.org/officeDocument/2006/relationships/image"/><Relationship Id="rId9" Target="../media/image47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51.png" Type="http://schemas.openxmlformats.org/officeDocument/2006/relationships/image"/><Relationship Id="rId6" Target="../media/image52.png" Type="http://schemas.openxmlformats.org/officeDocument/2006/relationships/image"/><Relationship Id="rId7" Target="../media/image53.svg" Type="http://schemas.openxmlformats.org/officeDocument/2006/relationships/image"/><Relationship Id="rId8" Target="../media/image54.png" Type="http://schemas.openxmlformats.org/officeDocument/2006/relationships/image"/><Relationship Id="rId9" Target="../media/image55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1.png" Type="http://schemas.openxmlformats.org/officeDocument/2006/relationships/image"/><Relationship Id="rId11" Target="../media/image62.svg" Type="http://schemas.openxmlformats.org/officeDocument/2006/relationships/image"/><Relationship Id="rId12" Target="../media/image63.png" Type="http://schemas.openxmlformats.org/officeDocument/2006/relationships/image"/><Relationship Id="rId13" Target="../media/image64.png" Type="http://schemas.openxmlformats.org/officeDocument/2006/relationships/image"/><Relationship Id="rId14" Target="../media/image65.svg" Type="http://schemas.openxmlformats.org/officeDocument/2006/relationships/image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56.pn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Relationship Id="rId8" Target="../media/image59.png" Type="http://schemas.openxmlformats.org/officeDocument/2006/relationships/image"/><Relationship Id="rId9" Target="../media/image60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66.png" Type="http://schemas.openxmlformats.org/officeDocument/2006/relationships/image"/><Relationship Id="rId6" Target="../media/image6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85627" y="7329426"/>
            <a:ext cx="7063739" cy="883827"/>
            <a:chOff x="0" y="0"/>
            <a:chExt cx="4872054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72054" cy="609600"/>
            </a:xfrm>
            <a:custGeom>
              <a:avLst/>
              <a:gdLst/>
              <a:ahLst/>
              <a:cxnLst/>
              <a:rect r="r" b="b" t="t" l="l"/>
              <a:pathLst>
                <a:path h="609600" w="4872054">
                  <a:moveTo>
                    <a:pt x="4668854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4872054" y="609600"/>
                  </a:lnTo>
                  <a:lnTo>
                    <a:pt x="4668854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FF550A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4668854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369227" y="9661943"/>
            <a:ext cx="10580338" cy="719889"/>
            <a:chOff x="0" y="0"/>
            <a:chExt cx="8959399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959399" cy="609600"/>
            </a:xfrm>
            <a:custGeom>
              <a:avLst/>
              <a:gdLst/>
              <a:ahLst/>
              <a:cxnLst/>
              <a:rect r="r" b="b" t="t" l="l"/>
              <a:pathLst>
                <a:path h="609600" w="8959399">
                  <a:moveTo>
                    <a:pt x="8756199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959399" y="609600"/>
                  </a:lnTo>
                  <a:lnTo>
                    <a:pt x="8756199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47625"/>
              <a:ext cx="8756199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26228" y="625913"/>
            <a:ext cx="622306" cy="805575"/>
          </a:xfrm>
          <a:custGeom>
            <a:avLst/>
            <a:gdLst/>
            <a:ahLst/>
            <a:cxnLst/>
            <a:rect r="r" b="b" t="t" l="l"/>
            <a:pathLst>
              <a:path h="805575" w="622306">
                <a:moveTo>
                  <a:pt x="0" y="0"/>
                </a:moveTo>
                <a:lnTo>
                  <a:pt x="622307" y="0"/>
                </a:lnTo>
                <a:lnTo>
                  <a:pt x="622307" y="805574"/>
                </a:lnTo>
                <a:lnTo>
                  <a:pt x="0" y="805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550451" y="-403624"/>
            <a:ext cx="11582836" cy="6681447"/>
          </a:xfrm>
          <a:custGeom>
            <a:avLst/>
            <a:gdLst/>
            <a:ahLst/>
            <a:cxnLst/>
            <a:rect r="r" b="b" t="t" l="l"/>
            <a:pathLst>
              <a:path h="6681447" w="11582836">
                <a:moveTo>
                  <a:pt x="0" y="0"/>
                </a:moveTo>
                <a:lnTo>
                  <a:pt x="11582836" y="0"/>
                </a:lnTo>
                <a:lnTo>
                  <a:pt x="11582836" y="6681447"/>
                </a:lnTo>
                <a:lnTo>
                  <a:pt x="0" y="66814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3123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8223183" y="964152"/>
            <a:ext cx="10627342" cy="10627342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25046" t="0" r="-25046" b="0"/>
              </a:stretch>
            </a:blip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13592408" y="6062512"/>
            <a:ext cx="5313671" cy="4319320"/>
          </a:xfrm>
          <a:custGeom>
            <a:avLst/>
            <a:gdLst/>
            <a:ahLst/>
            <a:cxnLst/>
            <a:rect r="r" b="b" t="t" l="l"/>
            <a:pathLst>
              <a:path h="4319320" w="5313671">
                <a:moveTo>
                  <a:pt x="0" y="0"/>
                </a:moveTo>
                <a:lnTo>
                  <a:pt x="5313671" y="0"/>
                </a:lnTo>
                <a:lnTo>
                  <a:pt x="5313671" y="4319320"/>
                </a:lnTo>
                <a:lnTo>
                  <a:pt x="0" y="43193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58172" t="-111737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8522896" y="8453328"/>
            <a:ext cx="3796928" cy="3796928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26228" y="2509036"/>
            <a:ext cx="8330877" cy="13056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924"/>
              </a:lnSpc>
            </a:pPr>
            <a:r>
              <a:rPr lang="en-US" sz="9275" b="true">
                <a:solidFill>
                  <a:srgbClr val="000000"/>
                </a:solidFill>
                <a:latin typeface="Oswald Bold"/>
                <a:ea typeface="Oswald Bold"/>
                <a:cs typeface="Oswald Bold"/>
                <a:sym typeface="Oswald Bold"/>
              </a:rPr>
              <a:t>PROGRAMMABLE</a:t>
            </a:r>
          </a:p>
          <a:p>
            <a:pPr algn="l">
              <a:lnSpc>
                <a:spcPts val="9924"/>
              </a:lnSpc>
            </a:pPr>
            <a:r>
              <a:rPr lang="en-US" b="true" sz="9275">
                <a:solidFill>
                  <a:srgbClr val="000000"/>
                </a:solidFill>
                <a:latin typeface="Oswald Bold"/>
                <a:ea typeface="Oswald Bold"/>
                <a:cs typeface="Oswald Bold"/>
                <a:sym typeface="Oswald Bold"/>
              </a:rPr>
              <a:t>ROBOTIC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26228" y="5052211"/>
            <a:ext cx="7833117" cy="13056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924"/>
              </a:lnSpc>
            </a:pPr>
            <a:r>
              <a:rPr lang="en-US" sz="9275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ARM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04769" y="7365605"/>
            <a:ext cx="4625391" cy="653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3"/>
              </a:lnSpc>
            </a:pPr>
            <a:r>
              <a:rPr lang="en-US" sz="3795" b="true">
                <a:solidFill>
                  <a:srgbClr val="000000"/>
                </a:solidFill>
                <a:latin typeface="Oswald Bold"/>
                <a:ea typeface="Oswald Bold"/>
                <a:cs typeface="Oswald Bold"/>
                <a:sym typeface="Oswald Bold"/>
              </a:rPr>
              <a:t>NASRALLAH &amp; KAREEM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822352" y="613199"/>
            <a:ext cx="5953365" cy="78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4"/>
              </a:lnSpc>
            </a:pPr>
            <a:r>
              <a:rPr lang="en-US" sz="4160">
                <a:solidFill>
                  <a:srgbClr val="000000"/>
                </a:solidFill>
                <a:latin typeface="Afield"/>
                <a:ea typeface="Afield"/>
                <a:cs typeface="Afield"/>
                <a:sym typeface="Afield"/>
              </a:rPr>
              <a:t>Hardware Project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Sensor Expansion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750004" y="6925673"/>
            <a:ext cx="4157052" cy="1305688"/>
            <a:chOff x="0" y="0"/>
            <a:chExt cx="5542736" cy="1740918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7" id="17"/>
            <p:cNvSpPr/>
            <p:nvPr/>
          </p:nvSpPr>
          <p:spPr>
            <a:xfrm flipH="false" flipV="false" rot="0">
              <a:off x="450713" y="450713"/>
              <a:ext cx="839491" cy="839491"/>
            </a:xfrm>
            <a:custGeom>
              <a:avLst/>
              <a:gdLst/>
              <a:ahLst/>
              <a:cxnLst/>
              <a:rect r="r" b="b" t="t" l="l"/>
              <a:pathLst>
                <a:path h="839491" w="839491">
                  <a:moveTo>
                    <a:pt x="0" y="0"/>
                  </a:moveTo>
                  <a:lnTo>
                    <a:pt x="839492" y="0"/>
                  </a:lnTo>
                  <a:lnTo>
                    <a:pt x="839492" y="839492"/>
                  </a:lnTo>
                  <a:lnTo>
                    <a:pt x="0" y="8394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1384881" y="449528"/>
              <a:ext cx="4157854" cy="7751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Scalable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97635" y="3080545"/>
            <a:ext cx="4424079" cy="1305688"/>
            <a:chOff x="0" y="0"/>
            <a:chExt cx="5898772" cy="1740918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3" id="23"/>
            <p:cNvSpPr/>
            <p:nvPr/>
          </p:nvSpPr>
          <p:spPr>
            <a:xfrm flipH="false" flipV="false" rot="0">
              <a:off x="356037" y="400156"/>
              <a:ext cx="934168" cy="1046687"/>
            </a:xfrm>
            <a:custGeom>
              <a:avLst/>
              <a:gdLst/>
              <a:ahLst/>
              <a:cxnLst/>
              <a:rect r="r" b="b" t="t" l="l"/>
              <a:pathLst>
                <a:path h="1046687" w="934168">
                  <a:moveTo>
                    <a:pt x="0" y="0"/>
                  </a:moveTo>
                  <a:lnTo>
                    <a:pt x="934168" y="0"/>
                  </a:lnTo>
                  <a:lnTo>
                    <a:pt x="934168" y="1046686"/>
                  </a:lnTo>
                  <a:lnTo>
                    <a:pt x="0" y="10466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1740918" y="449528"/>
              <a:ext cx="4157854" cy="7751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Plug &amp; Play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16490" y="5003109"/>
            <a:ext cx="4424079" cy="1305688"/>
            <a:chOff x="0" y="0"/>
            <a:chExt cx="5898772" cy="1740918"/>
          </a:xfrm>
        </p:grpSpPr>
        <p:grpSp>
          <p:nvGrpSpPr>
            <p:cNvPr name="Group 26" id="26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9" id="29"/>
            <p:cNvSpPr/>
            <p:nvPr/>
          </p:nvSpPr>
          <p:spPr>
            <a:xfrm flipH="false" flipV="false" rot="0">
              <a:off x="343148" y="396931"/>
              <a:ext cx="947056" cy="947056"/>
            </a:xfrm>
            <a:custGeom>
              <a:avLst/>
              <a:gdLst/>
              <a:ahLst/>
              <a:cxnLst/>
              <a:rect r="r" b="b" t="t" l="l"/>
              <a:pathLst>
                <a:path h="947056" w="947056">
                  <a:moveTo>
                    <a:pt x="0" y="0"/>
                  </a:moveTo>
                  <a:lnTo>
                    <a:pt x="947057" y="0"/>
                  </a:lnTo>
                  <a:lnTo>
                    <a:pt x="947057" y="947056"/>
                  </a:lnTo>
                  <a:lnTo>
                    <a:pt x="0" y="9470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0" id="30"/>
            <p:cNvSpPr txBox="true"/>
            <p:nvPr/>
          </p:nvSpPr>
          <p:spPr>
            <a:xfrm rot="0">
              <a:off x="1740918" y="36047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</a:pPr>
              <a:r>
                <a:rPr lang="en-US" sz="3497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Compiler</a:t>
              </a:r>
            </a:p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Compatible</a:t>
              </a: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6023257" y="4591779"/>
            <a:ext cx="3120743" cy="1889723"/>
          </a:xfrm>
          <a:custGeom>
            <a:avLst/>
            <a:gdLst/>
            <a:ahLst/>
            <a:cxnLst/>
            <a:rect r="r" b="b" t="t" l="l"/>
            <a:pathLst>
              <a:path h="1889723" w="3120743">
                <a:moveTo>
                  <a:pt x="0" y="0"/>
                </a:moveTo>
                <a:lnTo>
                  <a:pt x="3120743" y="0"/>
                </a:lnTo>
                <a:lnTo>
                  <a:pt x="3120743" y="1889723"/>
                </a:lnTo>
                <a:lnTo>
                  <a:pt x="0" y="188972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9573224" y="5964391"/>
            <a:ext cx="3174978" cy="1922564"/>
          </a:xfrm>
          <a:custGeom>
            <a:avLst/>
            <a:gdLst/>
            <a:ahLst/>
            <a:cxnLst/>
            <a:rect r="r" b="b" t="t" l="l"/>
            <a:pathLst>
              <a:path h="1922564" w="3174978">
                <a:moveTo>
                  <a:pt x="0" y="0"/>
                </a:moveTo>
                <a:lnTo>
                  <a:pt x="3174978" y="0"/>
                </a:lnTo>
                <a:lnTo>
                  <a:pt x="3174978" y="1922564"/>
                </a:lnTo>
                <a:lnTo>
                  <a:pt x="0" y="192256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3221497" y="7243065"/>
            <a:ext cx="3264202" cy="1976593"/>
          </a:xfrm>
          <a:custGeom>
            <a:avLst/>
            <a:gdLst/>
            <a:ahLst/>
            <a:cxnLst/>
            <a:rect r="r" b="b" t="t" l="l"/>
            <a:pathLst>
              <a:path h="1976593" w="3264202">
                <a:moveTo>
                  <a:pt x="0" y="0"/>
                </a:moveTo>
                <a:lnTo>
                  <a:pt x="3264201" y="0"/>
                </a:lnTo>
                <a:lnTo>
                  <a:pt x="3264201" y="1976593"/>
                </a:lnTo>
                <a:lnTo>
                  <a:pt x="0" y="197659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-4175819">
            <a:off x="11381803" y="1526147"/>
            <a:ext cx="2365430" cy="4004763"/>
          </a:xfrm>
          <a:custGeom>
            <a:avLst/>
            <a:gdLst/>
            <a:ahLst/>
            <a:cxnLst/>
            <a:rect r="r" b="b" t="t" l="l"/>
            <a:pathLst>
              <a:path h="4004763" w="2365430">
                <a:moveTo>
                  <a:pt x="0" y="0"/>
                </a:moveTo>
                <a:lnTo>
                  <a:pt x="2365430" y="0"/>
                </a:lnTo>
                <a:lnTo>
                  <a:pt x="2365430" y="4004763"/>
                </a:lnTo>
                <a:lnTo>
                  <a:pt x="0" y="400476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1250391">
            <a:off x="7340262" y="3184614"/>
            <a:ext cx="3432109" cy="2814329"/>
          </a:xfrm>
          <a:custGeom>
            <a:avLst/>
            <a:gdLst/>
            <a:ahLst/>
            <a:cxnLst/>
            <a:rect r="r" b="b" t="t" l="l"/>
            <a:pathLst>
              <a:path h="2814329" w="3432109">
                <a:moveTo>
                  <a:pt x="0" y="0"/>
                </a:moveTo>
                <a:lnTo>
                  <a:pt x="3432109" y="0"/>
                </a:lnTo>
                <a:lnTo>
                  <a:pt x="3432109" y="2814330"/>
                </a:lnTo>
                <a:lnTo>
                  <a:pt x="0" y="281433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true" flipV="false" rot="1250391">
            <a:off x="12903736" y="5197111"/>
            <a:ext cx="2770020" cy="2271416"/>
          </a:xfrm>
          <a:custGeom>
            <a:avLst/>
            <a:gdLst/>
            <a:ahLst/>
            <a:cxnLst/>
            <a:rect r="r" b="b" t="t" l="l"/>
            <a:pathLst>
              <a:path h="2271416" w="2770020">
                <a:moveTo>
                  <a:pt x="2770020" y="0"/>
                </a:moveTo>
                <a:lnTo>
                  <a:pt x="0" y="0"/>
                </a:lnTo>
                <a:lnTo>
                  <a:pt x="0" y="2271417"/>
                </a:lnTo>
                <a:lnTo>
                  <a:pt x="2770020" y="2271417"/>
                </a:lnTo>
                <a:lnTo>
                  <a:pt x="277002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-672264">
            <a:off x="10646258" y="4542719"/>
            <a:ext cx="1968570" cy="1614227"/>
          </a:xfrm>
          <a:custGeom>
            <a:avLst/>
            <a:gdLst/>
            <a:ahLst/>
            <a:cxnLst/>
            <a:rect r="r" b="b" t="t" l="l"/>
            <a:pathLst>
              <a:path h="1614227" w="1968570">
                <a:moveTo>
                  <a:pt x="0" y="0"/>
                </a:moveTo>
                <a:lnTo>
                  <a:pt x="1968570" y="0"/>
                </a:lnTo>
                <a:lnTo>
                  <a:pt x="1968570" y="1614228"/>
                </a:lnTo>
                <a:lnTo>
                  <a:pt x="0" y="161422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Manual Control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2368983" y="5390152"/>
            <a:ext cx="5919017" cy="4333809"/>
            <a:chOff x="0" y="0"/>
            <a:chExt cx="7892023" cy="5778412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5"/>
            <a:srcRect l="0" t="16201" r="0" b="16201"/>
            <a:stretch>
              <a:fillRect/>
            </a:stretch>
          </p:blipFill>
          <p:spPr>
            <a:xfrm flipH="false" flipV="false">
              <a:off x="0" y="0"/>
              <a:ext cx="7892023" cy="5778412"/>
            </a:xfrm>
            <a:prstGeom prst="rect">
              <a:avLst/>
            </a:prstGeom>
          </p:spPr>
        </p:pic>
      </p:grpSp>
      <p:sp>
        <p:nvSpPr>
          <p:cNvPr name="Freeform 15" id="15"/>
          <p:cNvSpPr/>
          <p:nvPr/>
        </p:nvSpPr>
        <p:spPr>
          <a:xfrm flipH="false" flipV="false" rot="2326461">
            <a:off x="11077474" y="7380798"/>
            <a:ext cx="3527748" cy="2892754"/>
          </a:xfrm>
          <a:custGeom>
            <a:avLst/>
            <a:gdLst/>
            <a:ahLst/>
            <a:cxnLst/>
            <a:rect r="r" b="b" t="t" l="l"/>
            <a:pathLst>
              <a:path h="2892754" w="3527748">
                <a:moveTo>
                  <a:pt x="0" y="0"/>
                </a:moveTo>
                <a:lnTo>
                  <a:pt x="3527749" y="0"/>
                </a:lnTo>
                <a:lnTo>
                  <a:pt x="3527749" y="2892754"/>
                </a:lnTo>
                <a:lnTo>
                  <a:pt x="0" y="2892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true" flipV="false" rot="0">
            <a:off x="6625482" y="4718511"/>
            <a:ext cx="1833047" cy="3067861"/>
          </a:xfrm>
          <a:custGeom>
            <a:avLst/>
            <a:gdLst/>
            <a:ahLst/>
            <a:cxnLst/>
            <a:rect r="r" b="b" t="t" l="l"/>
            <a:pathLst>
              <a:path h="3067861" w="1833047">
                <a:moveTo>
                  <a:pt x="1833047" y="0"/>
                </a:moveTo>
                <a:lnTo>
                  <a:pt x="0" y="0"/>
                </a:lnTo>
                <a:lnTo>
                  <a:pt x="0" y="3067861"/>
                </a:lnTo>
                <a:lnTo>
                  <a:pt x="1833047" y="3067861"/>
                </a:lnTo>
                <a:lnTo>
                  <a:pt x="1833047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5916583" y="1252594"/>
            <a:ext cx="5738676" cy="4607532"/>
            <a:chOff x="0" y="0"/>
            <a:chExt cx="7467600" cy="599567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10"/>
              <a:stretch>
                <a:fillRect l="-48038" t="-4376" r="0" b="-3751"/>
              </a:stretch>
            </a:blip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12874459" y="1252594"/>
            <a:ext cx="1966423" cy="3890906"/>
            <a:chOff x="0" y="0"/>
            <a:chExt cx="2620010" cy="518414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0"/>
              <a:stretch>
                <a:fillRect l="-428145" t="0" r="0" b="0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</p:sp>
      </p:grpSp>
      <p:sp>
        <p:nvSpPr>
          <p:cNvPr name="Freeform 32" id="32"/>
          <p:cNvSpPr/>
          <p:nvPr/>
        </p:nvSpPr>
        <p:spPr>
          <a:xfrm flipH="false" flipV="false" rot="2194977">
            <a:off x="14546857" y="463321"/>
            <a:ext cx="1150882" cy="873231"/>
          </a:xfrm>
          <a:custGeom>
            <a:avLst/>
            <a:gdLst/>
            <a:ahLst/>
            <a:cxnLst/>
            <a:rect r="r" b="b" t="t" l="l"/>
            <a:pathLst>
              <a:path h="873231" w="1150882">
                <a:moveTo>
                  <a:pt x="0" y="0"/>
                </a:moveTo>
                <a:lnTo>
                  <a:pt x="1150882" y="0"/>
                </a:lnTo>
                <a:lnTo>
                  <a:pt x="1150882" y="873231"/>
                </a:lnTo>
                <a:lnTo>
                  <a:pt x="0" y="87323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3" id="33"/>
          <p:cNvGrpSpPr/>
          <p:nvPr/>
        </p:nvGrpSpPr>
        <p:grpSpPr>
          <a:xfrm rot="0">
            <a:off x="778129" y="4946753"/>
            <a:ext cx="4424079" cy="1305688"/>
            <a:chOff x="0" y="0"/>
            <a:chExt cx="5898772" cy="1740918"/>
          </a:xfrm>
        </p:grpSpPr>
        <p:grpSp>
          <p:nvGrpSpPr>
            <p:cNvPr name="Group 34" id="34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35" id="3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36" id="36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96322" lIns="96322" bIns="96322" rIns="96322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7" id="37"/>
            <p:cNvSpPr/>
            <p:nvPr/>
          </p:nvSpPr>
          <p:spPr>
            <a:xfrm flipH="false" flipV="false" rot="0">
              <a:off x="333282" y="345899"/>
              <a:ext cx="1074353" cy="1009892"/>
            </a:xfrm>
            <a:custGeom>
              <a:avLst/>
              <a:gdLst/>
              <a:ahLst/>
              <a:cxnLst/>
              <a:rect r="r" b="b" t="t" l="l"/>
              <a:pathLst>
                <a:path h="1009892" w="1074353">
                  <a:moveTo>
                    <a:pt x="0" y="0"/>
                  </a:moveTo>
                  <a:lnTo>
                    <a:pt x="1074353" y="0"/>
                  </a:lnTo>
                  <a:lnTo>
                    <a:pt x="1074353" y="1009892"/>
                  </a:lnTo>
                  <a:lnTo>
                    <a:pt x="0" y="10098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425173" y="652355"/>
              <a:ext cx="577426" cy="396980"/>
            </a:xfrm>
            <a:custGeom>
              <a:avLst/>
              <a:gdLst/>
              <a:ahLst/>
              <a:cxnLst/>
              <a:rect r="r" b="b" t="t" l="l"/>
              <a:pathLst>
                <a:path h="396980" w="577426">
                  <a:moveTo>
                    <a:pt x="0" y="0"/>
                  </a:moveTo>
                  <a:lnTo>
                    <a:pt x="577426" y="0"/>
                  </a:lnTo>
                  <a:lnTo>
                    <a:pt x="577426" y="396980"/>
                  </a:lnTo>
                  <a:lnTo>
                    <a:pt x="0" y="3969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9" id="39"/>
            <p:cNvSpPr txBox="true"/>
            <p:nvPr/>
          </p:nvSpPr>
          <p:spPr>
            <a:xfrm rot="0">
              <a:off x="1740918" y="36047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</a:pPr>
              <a:r>
                <a:rPr lang="en-US" sz="3497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Serial /</a:t>
              </a:r>
            </a:p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Wi-Fi</a:t>
              </a: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778129" y="7023966"/>
            <a:ext cx="4607724" cy="1305688"/>
            <a:chOff x="0" y="0"/>
            <a:chExt cx="6143632" cy="1740918"/>
          </a:xfrm>
        </p:grpSpPr>
        <p:grpSp>
          <p:nvGrpSpPr>
            <p:cNvPr name="Group 41" id="41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42" id="4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43" id="43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44" id="44"/>
            <p:cNvSpPr/>
            <p:nvPr/>
          </p:nvSpPr>
          <p:spPr>
            <a:xfrm flipH="false" flipV="false" rot="0">
              <a:off x="267722" y="345899"/>
              <a:ext cx="1153933" cy="1014019"/>
            </a:xfrm>
            <a:custGeom>
              <a:avLst/>
              <a:gdLst/>
              <a:ahLst/>
              <a:cxnLst/>
              <a:rect r="r" b="b" t="t" l="l"/>
              <a:pathLst>
                <a:path h="1014019" w="1153933">
                  <a:moveTo>
                    <a:pt x="0" y="0"/>
                  </a:moveTo>
                  <a:lnTo>
                    <a:pt x="1153933" y="0"/>
                  </a:lnTo>
                  <a:lnTo>
                    <a:pt x="1153933" y="1014019"/>
                  </a:lnTo>
                  <a:lnTo>
                    <a:pt x="0" y="1014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45" id="45"/>
            <p:cNvSpPr txBox="true"/>
            <p:nvPr/>
          </p:nvSpPr>
          <p:spPr>
            <a:xfrm rot="0">
              <a:off x="1985778" y="449528"/>
              <a:ext cx="4157854" cy="7751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Live Feedback</a:t>
              </a: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697635" y="3056835"/>
            <a:ext cx="4424079" cy="1305688"/>
            <a:chOff x="0" y="0"/>
            <a:chExt cx="5898772" cy="1740918"/>
          </a:xfrm>
        </p:grpSpPr>
        <p:grpSp>
          <p:nvGrpSpPr>
            <p:cNvPr name="Group 47" id="47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48" id="4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49" id="49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50" id="50"/>
            <p:cNvSpPr/>
            <p:nvPr/>
          </p:nvSpPr>
          <p:spPr>
            <a:xfrm flipH="false" flipV="false" rot="0">
              <a:off x="333227" y="381133"/>
              <a:ext cx="978652" cy="978652"/>
            </a:xfrm>
            <a:custGeom>
              <a:avLst/>
              <a:gdLst/>
              <a:ahLst/>
              <a:cxnLst/>
              <a:rect r="r" b="b" t="t" l="l"/>
              <a:pathLst>
                <a:path h="978652" w="978652">
                  <a:moveTo>
                    <a:pt x="0" y="0"/>
                  </a:moveTo>
                  <a:lnTo>
                    <a:pt x="978652" y="0"/>
                  </a:lnTo>
                  <a:lnTo>
                    <a:pt x="978652" y="978652"/>
                  </a:lnTo>
                  <a:lnTo>
                    <a:pt x="0" y="978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51" id="51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</a:pPr>
              <a:r>
                <a:rPr lang="en-US" sz="3497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Mobile /</a:t>
              </a:r>
            </a:p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Computer</a:t>
              </a:r>
            </a:p>
          </p:txBody>
        </p:sp>
      </p:grpSp>
      <p:sp>
        <p:nvSpPr>
          <p:cNvPr name="Freeform 52" id="52"/>
          <p:cNvSpPr/>
          <p:nvPr/>
        </p:nvSpPr>
        <p:spPr>
          <a:xfrm flipH="false" flipV="false" rot="0">
            <a:off x="8179541" y="7023966"/>
            <a:ext cx="2784878" cy="1803209"/>
          </a:xfrm>
          <a:custGeom>
            <a:avLst/>
            <a:gdLst/>
            <a:ahLst/>
            <a:cxnLst/>
            <a:rect r="r" b="b" t="t" l="l"/>
            <a:pathLst>
              <a:path h="1803209" w="2784878">
                <a:moveTo>
                  <a:pt x="0" y="0"/>
                </a:moveTo>
                <a:lnTo>
                  <a:pt x="2784878" y="0"/>
                </a:lnTo>
                <a:lnTo>
                  <a:pt x="2784878" y="1803209"/>
                </a:lnTo>
                <a:lnTo>
                  <a:pt x="0" y="1803209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9920787">
            <a:off x="14381093" y="3815443"/>
            <a:ext cx="2393581" cy="1962736"/>
          </a:xfrm>
          <a:custGeom>
            <a:avLst/>
            <a:gdLst/>
            <a:ahLst/>
            <a:cxnLst/>
            <a:rect r="r" b="b" t="t" l="l"/>
            <a:pathLst>
              <a:path h="1962736" w="2393581">
                <a:moveTo>
                  <a:pt x="0" y="0"/>
                </a:moveTo>
                <a:lnTo>
                  <a:pt x="2393581" y="0"/>
                </a:lnTo>
                <a:lnTo>
                  <a:pt x="2393581" y="1962737"/>
                </a:lnTo>
                <a:lnTo>
                  <a:pt x="0" y="196273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-1643320">
            <a:off x="15237491" y="1911774"/>
            <a:ext cx="972302" cy="737734"/>
          </a:xfrm>
          <a:custGeom>
            <a:avLst/>
            <a:gdLst/>
            <a:ahLst/>
            <a:cxnLst/>
            <a:rect r="r" b="b" t="t" l="l"/>
            <a:pathLst>
              <a:path h="737734" w="972302">
                <a:moveTo>
                  <a:pt x="0" y="0"/>
                </a:moveTo>
                <a:lnTo>
                  <a:pt x="972302" y="0"/>
                </a:lnTo>
                <a:lnTo>
                  <a:pt x="972302" y="737734"/>
                </a:lnTo>
                <a:lnTo>
                  <a:pt x="0" y="73773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5844591" y="2604949"/>
            <a:ext cx="1850359" cy="1325320"/>
            <a:chOff x="0" y="0"/>
            <a:chExt cx="2467146" cy="1767093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2467146" cy="1767093"/>
            </a:xfrm>
            <a:custGeom>
              <a:avLst/>
              <a:gdLst/>
              <a:ahLst/>
              <a:cxnLst/>
              <a:rect r="r" b="b" t="t" l="l"/>
              <a:pathLst>
                <a:path h="1767093" w="2467146">
                  <a:moveTo>
                    <a:pt x="0" y="0"/>
                  </a:moveTo>
                  <a:lnTo>
                    <a:pt x="2467146" y="0"/>
                  </a:lnTo>
                  <a:lnTo>
                    <a:pt x="2467146" y="1767093"/>
                  </a:lnTo>
                  <a:lnTo>
                    <a:pt x="0" y="17670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903439" y="602515"/>
              <a:ext cx="660267" cy="754591"/>
            </a:xfrm>
            <a:custGeom>
              <a:avLst/>
              <a:gdLst/>
              <a:ahLst/>
              <a:cxnLst/>
              <a:rect r="r" b="b" t="t" l="l"/>
              <a:pathLst>
                <a:path h="754591" w="660267">
                  <a:moveTo>
                    <a:pt x="0" y="0"/>
                  </a:moveTo>
                  <a:lnTo>
                    <a:pt x="660267" y="0"/>
                  </a:lnTo>
                  <a:lnTo>
                    <a:pt x="660267" y="754590"/>
                  </a:lnTo>
                  <a:lnTo>
                    <a:pt x="0" y="7545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Object Detection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6345553" y="1693938"/>
            <a:ext cx="11942447" cy="7987231"/>
          </a:xfrm>
          <a:custGeom>
            <a:avLst/>
            <a:gdLst/>
            <a:ahLst/>
            <a:cxnLst/>
            <a:rect r="r" b="b" t="t" l="l"/>
            <a:pathLst>
              <a:path h="7987231" w="11942447">
                <a:moveTo>
                  <a:pt x="0" y="0"/>
                </a:moveTo>
                <a:lnTo>
                  <a:pt x="11942447" y="0"/>
                </a:lnTo>
                <a:lnTo>
                  <a:pt x="11942447" y="7987231"/>
                </a:lnTo>
                <a:lnTo>
                  <a:pt x="0" y="79872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1856" t="-19969" r="-21704" b="-88457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21544" y="3027117"/>
            <a:ext cx="4424079" cy="1305688"/>
            <a:chOff x="0" y="0"/>
            <a:chExt cx="5898772" cy="1740918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8" id="18"/>
            <p:cNvSpPr/>
            <p:nvPr/>
          </p:nvSpPr>
          <p:spPr>
            <a:xfrm flipH="false" flipV="false" rot="0">
              <a:off x="397168" y="348207"/>
              <a:ext cx="946582" cy="1044504"/>
            </a:xfrm>
            <a:custGeom>
              <a:avLst/>
              <a:gdLst/>
              <a:ahLst/>
              <a:cxnLst/>
              <a:rect r="r" b="b" t="t" l="l"/>
              <a:pathLst>
                <a:path h="1044504" w="946582">
                  <a:moveTo>
                    <a:pt x="0" y="0"/>
                  </a:moveTo>
                  <a:lnTo>
                    <a:pt x="946582" y="0"/>
                  </a:lnTo>
                  <a:lnTo>
                    <a:pt x="946582" y="1044504"/>
                  </a:lnTo>
                  <a:lnTo>
                    <a:pt x="0" y="1044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9" id="19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Object Spatial Calculations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97635" y="5143500"/>
            <a:ext cx="4424079" cy="1305688"/>
            <a:chOff x="0" y="0"/>
            <a:chExt cx="5898772" cy="1740918"/>
          </a:xfrm>
        </p:grpSpPr>
        <p:grpSp>
          <p:nvGrpSpPr>
            <p:cNvPr name="Group 21" id="21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4" id="24"/>
            <p:cNvSpPr/>
            <p:nvPr/>
          </p:nvSpPr>
          <p:spPr>
            <a:xfrm flipH="false" flipV="false" rot="0">
              <a:off x="323627" y="430259"/>
              <a:ext cx="1008788" cy="812074"/>
            </a:xfrm>
            <a:custGeom>
              <a:avLst/>
              <a:gdLst/>
              <a:ahLst/>
              <a:cxnLst/>
              <a:rect r="r" b="b" t="t" l="l"/>
              <a:pathLst>
                <a:path h="812074" w="1008788">
                  <a:moveTo>
                    <a:pt x="0" y="0"/>
                  </a:moveTo>
                  <a:lnTo>
                    <a:pt x="1008788" y="0"/>
                  </a:lnTo>
                  <a:lnTo>
                    <a:pt x="1008788" y="812074"/>
                  </a:lnTo>
                  <a:lnTo>
                    <a:pt x="0" y="8120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5" id="25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</a:pPr>
              <a:r>
                <a:rPr lang="en-US" sz="3497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Object </a:t>
              </a:r>
            </a:p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Classifier</a:t>
              </a: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721544" y="7318015"/>
            <a:ext cx="4424079" cy="1305688"/>
            <a:chOff x="0" y="0"/>
            <a:chExt cx="5898772" cy="1740918"/>
          </a:xfrm>
        </p:grpSpPr>
        <p:grpSp>
          <p:nvGrpSpPr>
            <p:cNvPr name="Group 27" id="27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0" id="30"/>
            <p:cNvSpPr/>
            <p:nvPr/>
          </p:nvSpPr>
          <p:spPr>
            <a:xfrm flipH="false" flipV="false" rot="0">
              <a:off x="370524" y="381000"/>
              <a:ext cx="999870" cy="999870"/>
            </a:xfrm>
            <a:custGeom>
              <a:avLst/>
              <a:gdLst/>
              <a:ahLst/>
              <a:cxnLst/>
              <a:rect r="r" b="b" t="t" l="l"/>
              <a:pathLst>
                <a:path h="999870" w="999870">
                  <a:moveTo>
                    <a:pt x="0" y="0"/>
                  </a:moveTo>
                  <a:lnTo>
                    <a:pt x="999870" y="0"/>
                  </a:lnTo>
                  <a:lnTo>
                    <a:pt x="999870" y="999870"/>
                  </a:lnTo>
                  <a:lnTo>
                    <a:pt x="0" y="9998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1" id="31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</a:pPr>
              <a:r>
                <a:rPr lang="en-US" sz="3497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Clickable</a:t>
              </a:r>
            </a:p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Objects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567111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441470" y="5406477"/>
            <a:ext cx="13598967" cy="3567272"/>
          </a:xfrm>
          <a:custGeom>
            <a:avLst/>
            <a:gdLst/>
            <a:ahLst/>
            <a:cxnLst/>
            <a:rect r="r" b="b" t="t" l="l"/>
            <a:pathLst>
              <a:path h="3567272" w="13598967">
                <a:moveTo>
                  <a:pt x="0" y="0"/>
                </a:moveTo>
                <a:lnTo>
                  <a:pt x="13598966" y="0"/>
                </a:lnTo>
                <a:lnTo>
                  <a:pt x="13598966" y="3567271"/>
                </a:lnTo>
                <a:lnTo>
                  <a:pt x="0" y="35672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32" t="0" r="-332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1375702" y="0"/>
            <a:ext cx="6912298" cy="5615648"/>
            <a:chOff x="0" y="0"/>
            <a:chExt cx="9216397" cy="7487531"/>
          </a:xfrm>
        </p:grpSpPr>
        <p:sp>
          <p:nvSpPr>
            <p:cNvPr name="Freeform 10" id="10"/>
            <p:cNvSpPr/>
            <p:nvPr/>
          </p:nvSpPr>
          <p:spPr>
            <a:xfrm flipH="true" flipV="false" rot="0">
              <a:off x="3564568" y="0"/>
              <a:ext cx="5651829" cy="6738395"/>
            </a:xfrm>
            <a:custGeom>
              <a:avLst/>
              <a:gdLst/>
              <a:ahLst/>
              <a:cxnLst/>
              <a:rect r="r" b="b" t="t" l="l"/>
              <a:pathLst>
                <a:path h="6738395" w="5651829">
                  <a:moveTo>
                    <a:pt x="5651829" y="0"/>
                  </a:moveTo>
                  <a:lnTo>
                    <a:pt x="0" y="0"/>
                  </a:lnTo>
                  <a:lnTo>
                    <a:pt x="0" y="6738395"/>
                  </a:lnTo>
                  <a:lnTo>
                    <a:pt x="5651829" y="6738395"/>
                  </a:lnTo>
                  <a:lnTo>
                    <a:pt x="5651829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true" flipV="false" rot="-1440483">
              <a:off x="909348" y="1266037"/>
              <a:ext cx="4780026" cy="5486400"/>
            </a:xfrm>
            <a:custGeom>
              <a:avLst/>
              <a:gdLst/>
              <a:ahLst/>
              <a:cxnLst/>
              <a:rect r="r" b="b" t="t" l="l"/>
              <a:pathLst>
                <a:path h="5486400" w="4780026">
                  <a:moveTo>
                    <a:pt x="4780026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4780026" y="5486400"/>
                  </a:lnTo>
                  <a:lnTo>
                    <a:pt x="4780026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true" flipV="false" rot="69097">
              <a:off x="909348" y="470218"/>
              <a:ext cx="4780026" cy="5486400"/>
            </a:xfrm>
            <a:custGeom>
              <a:avLst/>
              <a:gdLst/>
              <a:ahLst/>
              <a:cxnLst/>
              <a:rect r="r" b="b" t="t" l="l"/>
              <a:pathLst>
                <a:path h="5486400" w="4780026">
                  <a:moveTo>
                    <a:pt x="4780026" y="0"/>
                  </a:moveTo>
                  <a:lnTo>
                    <a:pt x="0" y="0"/>
                  </a:lnTo>
                  <a:lnTo>
                    <a:pt x="0" y="5486400"/>
                  </a:lnTo>
                  <a:lnTo>
                    <a:pt x="4780026" y="5486400"/>
                  </a:lnTo>
                  <a:lnTo>
                    <a:pt x="4780026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3" id="13"/>
            <p:cNvGrpSpPr/>
            <p:nvPr/>
          </p:nvGrpSpPr>
          <p:grpSpPr>
            <a:xfrm rot="0">
              <a:off x="2366750" y="530944"/>
              <a:ext cx="5478047" cy="5478047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blipFill>
                <a:blip r:embed="rId7"/>
                <a:stretch>
                  <a:fillRect l="-38888" t="0" r="-38888" b="0"/>
                </a:stretch>
              </a:blipFill>
            </p:spPr>
          </p:sp>
        </p:grpSp>
      </p:grpSp>
      <p:sp>
        <p:nvSpPr>
          <p:cNvPr name="TextBox 15" id="15"/>
          <p:cNvSpPr txBox="true"/>
          <p:nvPr/>
        </p:nvSpPr>
        <p:spPr>
          <a:xfrm rot="0">
            <a:off x="1028700" y="814750"/>
            <a:ext cx="5612676" cy="1926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Image Processing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Chain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Arm Intelligence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616490" y="5929990"/>
            <a:ext cx="4424079" cy="1305688"/>
            <a:chOff x="0" y="0"/>
            <a:chExt cx="5898772" cy="1740918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7" id="17"/>
            <p:cNvSpPr/>
            <p:nvPr/>
          </p:nvSpPr>
          <p:spPr>
            <a:xfrm flipH="false" flipV="false" rot="0">
              <a:off x="370524" y="381000"/>
              <a:ext cx="999870" cy="999870"/>
            </a:xfrm>
            <a:custGeom>
              <a:avLst/>
              <a:gdLst/>
              <a:ahLst/>
              <a:cxnLst/>
              <a:rect r="r" b="b" t="t" l="l"/>
              <a:pathLst>
                <a:path h="999870" w="999870">
                  <a:moveTo>
                    <a:pt x="0" y="0"/>
                  </a:moveTo>
                  <a:lnTo>
                    <a:pt x="999870" y="0"/>
                  </a:lnTo>
                  <a:lnTo>
                    <a:pt x="999870" y="999870"/>
                  </a:lnTo>
                  <a:lnTo>
                    <a:pt x="0" y="9998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Object Size Sensing</a:t>
              </a:r>
            </a:p>
          </p:txBody>
        </p:sp>
      </p:grp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8107052" y="1407410"/>
            <a:ext cx="7765905" cy="7765905"/>
            <a:chOff x="0" y="0"/>
            <a:chExt cx="6350000" cy="6350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0" y="3175000"/>
                  </a:moveTo>
                  <a:cubicBezTo>
                    <a:pt x="0" y="4928870"/>
                    <a:pt x="1421130" y="6350000"/>
                    <a:pt x="3175000" y="6350000"/>
                  </a:cubicBezTo>
                  <a:lnTo>
                    <a:pt x="6350000" y="6350000"/>
                  </a:lnTo>
                  <a:lnTo>
                    <a:pt x="6350000" y="3175000"/>
                  </a:lnTo>
                  <a:cubicBezTo>
                    <a:pt x="6350000" y="1421130"/>
                    <a:pt x="4928870" y="0"/>
                    <a:pt x="3175000" y="0"/>
                  </a:cubicBezTo>
                  <a:cubicBezTo>
                    <a:pt x="1421130" y="0"/>
                    <a:pt x="0" y="1421130"/>
                    <a:pt x="0" y="3175000"/>
                  </a:cubicBezTo>
                  <a:close/>
                </a:path>
              </a:pathLst>
            </a:custGeom>
            <a:solidFill>
              <a:srgbClr val="F15A29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91160" y="364490"/>
              <a:ext cx="5619750" cy="5621020"/>
            </a:xfrm>
            <a:custGeom>
              <a:avLst/>
              <a:gdLst/>
              <a:ahLst/>
              <a:cxnLst/>
              <a:rect r="r" b="b" t="t" l="l"/>
              <a:pathLst>
                <a:path h="5621020" w="5619750">
                  <a:moveTo>
                    <a:pt x="2810510" y="0"/>
                  </a:moveTo>
                  <a:cubicBezTo>
                    <a:pt x="4362450" y="0"/>
                    <a:pt x="5619750" y="1258570"/>
                    <a:pt x="5619750" y="2810510"/>
                  </a:cubicBezTo>
                  <a:cubicBezTo>
                    <a:pt x="5619750" y="4362450"/>
                    <a:pt x="4361180" y="5621020"/>
                    <a:pt x="2810510" y="5621020"/>
                  </a:cubicBezTo>
                  <a:cubicBezTo>
                    <a:pt x="1258570" y="5621020"/>
                    <a:pt x="0" y="4362450"/>
                    <a:pt x="0" y="2810510"/>
                  </a:cubicBezTo>
                  <a:cubicBezTo>
                    <a:pt x="1270" y="1258570"/>
                    <a:pt x="1258570" y="0"/>
                    <a:pt x="2810510" y="0"/>
                  </a:cubicBezTo>
                  <a:close/>
                </a:path>
              </a:pathLst>
            </a:custGeom>
            <a:blipFill>
              <a:blip r:embed="rId7"/>
              <a:stretch>
                <a:fillRect l="-28117" t="0" r="-22010" b="0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697635" y="7569054"/>
            <a:ext cx="1305688" cy="1305688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43559" lIns="43559" bIns="43559" rIns="43559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984638" y="7786785"/>
            <a:ext cx="731683" cy="785700"/>
          </a:xfrm>
          <a:custGeom>
            <a:avLst/>
            <a:gdLst/>
            <a:ahLst/>
            <a:cxnLst/>
            <a:rect r="r" b="b" t="t" l="l"/>
            <a:pathLst>
              <a:path h="785700" w="731683">
                <a:moveTo>
                  <a:pt x="0" y="0"/>
                </a:moveTo>
                <a:lnTo>
                  <a:pt x="731683" y="0"/>
                </a:lnTo>
                <a:lnTo>
                  <a:pt x="731683" y="785700"/>
                </a:lnTo>
                <a:lnTo>
                  <a:pt x="0" y="7857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616490" y="4289764"/>
            <a:ext cx="4424079" cy="1305688"/>
            <a:chOff x="0" y="0"/>
            <a:chExt cx="5898772" cy="1740918"/>
          </a:xfrm>
        </p:grpSpPr>
        <p:grpSp>
          <p:nvGrpSpPr>
            <p:cNvPr name="Group 27" id="27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0" id="30"/>
            <p:cNvSpPr/>
            <p:nvPr/>
          </p:nvSpPr>
          <p:spPr>
            <a:xfrm flipH="false" flipV="false" rot="0">
              <a:off x="393617" y="681522"/>
              <a:ext cx="953683" cy="455384"/>
            </a:xfrm>
            <a:custGeom>
              <a:avLst/>
              <a:gdLst/>
              <a:ahLst/>
              <a:cxnLst/>
              <a:rect r="r" b="b" t="t" l="l"/>
              <a:pathLst>
                <a:path h="455384" w="953683">
                  <a:moveTo>
                    <a:pt x="0" y="0"/>
                  </a:moveTo>
                  <a:lnTo>
                    <a:pt x="953683" y="0"/>
                  </a:lnTo>
                  <a:lnTo>
                    <a:pt x="953683" y="455383"/>
                  </a:lnTo>
                  <a:lnTo>
                    <a:pt x="0" y="4553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1" id="31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Range Detection</a:t>
              </a: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697635" y="2750194"/>
            <a:ext cx="4424079" cy="1305688"/>
            <a:chOff x="0" y="0"/>
            <a:chExt cx="5898772" cy="1740918"/>
          </a:xfrm>
        </p:grpSpPr>
        <p:grpSp>
          <p:nvGrpSpPr>
            <p:cNvPr name="Group 33" id="33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6" id="36"/>
            <p:cNvSpPr/>
            <p:nvPr/>
          </p:nvSpPr>
          <p:spPr>
            <a:xfrm flipH="false" flipV="false" rot="0">
              <a:off x="417490" y="391760"/>
              <a:ext cx="905939" cy="957399"/>
            </a:xfrm>
            <a:custGeom>
              <a:avLst/>
              <a:gdLst/>
              <a:ahLst/>
              <a:cxnLst/>
              <a:rect r="r" b="b" t="t" l="l"/>
              <a:pathLst>
                <a:path h="957399" w="905939">
                  <a:moveTo>
                    <a:pt x="0" y="0"/>
                  </a:moveTo>
                  <a:lnTo>
                    <a:pt x="905938" y="0"/>
                  </a:lnTo>
                  <a:lnTo>
                    <a:pt x="905938" y="957398"/>
                  </a:lnTo>
                  <a:lnTo>
                    <a:pt x="0" y="9573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7" id="37"/>
            <p:cNvSpPr txBox="true"/>
            <p:nvPr/>
          </p:nvSpPr>
          <p:spPr>
            <a:xfrm rot="0">
              <a:off x="1740918" y="-20304"/>
              <a:ext cx="4157854" cy="1602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96"/>
                </a:lnSpc>
                <a:spcBef>
                  <a:spcPct val="0"/>
                </a:spcBef>
              </a:pPr>
              <a:r>
                <a:rPr lang="en-US" b="true" sz="3497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Adaptive Gripping</a:t>
              </a:r>
            </a:p>
          </p:txBody>
        </p:sp>
      </p:grpSp>
      <p:sp>
        <p:nvSpPr>
          <p:cNvPr name="Freeform 38" id="38"/>
          <p:cNvSpPr/>
          <p:nvPr/>
        </p:nvSpPr>
        <p:spPr>
          <a:xfrm flipH="true" flipV="false" rot="0">
            <a:off x="14049129" y="0"/>
            <a:ext cx="4238871" cy="5053796"/>
          </a:xfrm>
          <a:custGeom>
            <a:avLst/>
            <a:gdLst/>
            <a:ahLst/>
            <a:cxnLst/>
            <a:rect r="r" b="b" t="t" l="l"/>
            <a:pathLst>
              <a:path h="5053796" w="4238871">
                <a:moveTo>
                  <a:pt x="4238871" y="0"/>
                </a:moveTo>
                <a:lnTo>
                  <a:pt x="0" y="0"/>
                </a:lnTo>
                <a:lnTo>
                  <a:pt x="0" y="5053796"/>
                </a:lnTo>
                <a:lnTo>
                  <a:pt x="4238871" y="5053796"/>
                </a:lnTo>
                <a:lnTo>
                  <a:pt x="4238871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2003323" y="7537157"/>
            <a:ext cx="3118391" cy="1218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6"/>
              </a:lnSpc>
            </a:pPr>
            <a:r>
              <a:rPr lang="en-US" sz="3497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Auto </a:t>
            </a:r>
          </a:p>
          <a:p>
            <a:pPr algn="ctr">
              <a:lnSpc>
                <a:spcPts val="4896"/>
              </a:lnSpc>
              <a:spcBef>
                <a:spcPct val="0"/>
              </a:spcBef>
            </a:pPr>
            <a:r>
              <a:rPr lang="en-US" b="true" sz="3497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Gripping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858771" y="2507276"/>
            <a:ext cx="2784878" cy="1803209"/>
          </a:xfrm>
          <a:custGeom>
            <a:avLst/>
            <a:gdLst/>
            <a:ahLst/>
            <a:cxnLst/>
            <a:rect r="r" b="b" t="t" l="l"/>
            <a:pathLst>
              <a:path h="1803209" w="2784878">
                <a:moveTo>
                  <a:pt x="0" y="0"/>
                </a:moveTo>
                <a:lnTo>
                  <a:pt x="2784878" y="0"/>
                </a:lnTo>
                <a:lnTo>
                  <a:pt x="2784878" y="1803209"/>
                </a:lnTo>
                <a:lnTo>
                  <a:pt x="0" y="1803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420790" y="2026112"/>
            <a:ext cx="3743800" cy="2494307"/>
            <a:chOff x="0" y="0"/>
            <a:chExt cx="4991734" cy="332574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991734" cy="3325743"/>
            </a:xfrm>
            <a:custGeom>
              <a:avLst/>
              <a:gdLst/>
              <a:ahLst/>
              <a:cxnLst/>
              <a:rect r="r" b="b" t="t" l="l"/>
              <a:pathLst>
                <a:path h="3325743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3325743"/>
                  </a:lnTo>
                  <a:lnTo>
                    <a:pt x="0" y="33257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673951" y="1662871"/>
              <a:ext cx="478287" cy="546614"/>
            </a:xfrm>
            <a:custGeom>
              <a:avLst/>
              <a:gdLst/>
              <a:ahLst/>
              <a:cxnLst/>
              <a:rect r="r" b="b" t="t" l="l"/>
              <a:pathLst>
                <a:path h="546614" w="478287">
                  <a:moveTo>
                    <a:pt x="0" y="0"/>
                  </a:moveTo>
                  <a:lnTo>
                    <a:pt x="478288" y="0"/>
                  </a:lnTo>
                  <a:lnTo>
                    <a:pt x="478288" y="546615"/>
                  </a:lnTo>
                  <a:lnTo>
                    <a:pt x="0" y="5466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1531710" y="5622808"/>
            <a:ext cx="3457326" cy="3542948"/>
          </a:xfrm>
          <a:custGeom>
            <a:avLst/>
            <a:gdLst/>
            <a:ahLst/>
            <a:cxnLst/>
            <a:rect r="r" b="b" t="t" l="l"/>
            <a:pathLst>
              <a:path h="3542948" w="3457326">
                <a:moveTo>
                  <a:pt x="0" y="0"/>
                </a:moveTo>
                <a:lnTo>
                  <a:pt x="3457326" y="0"/>
                </a:lnTo>
                <a:lnTo>
                  <a:pt x="3457326" y="3542948"/>
                </a:lnTo>
                <a:lnTo>
                  <a:pt x="0" y="354294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5400000">
            <a:off x="12838090" y="1885718"/>
            <a:ext cx="1850346" cy="3132705"/>
          </a:xfrm>
          <a:custGeom>
            <a:avLst/>
            <a:gdLst/>
            <a:ahLst/>
            <a:cxnLst/>
            <a:rect r="r" b="b" t="t" l="l"/>
            <a:pathLst>
              <a:path h="3132705" w="1850346">
                <a:moveTo>
                  <a:pt x="0" y="0"/>
                </a:moveTo>
                <a:lnTo>
                  <a:pt x="1850346" y="0"/>
                </a:lnTo>
                <a:lnTo>
                  <a:pt x="1850346" y="3132706"/>
                </a:lnTo>
                <a:lnTo>
                  <a:pt x="0" y="313270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796588" y="5901133"/>
            <a:ext cx="3614799" cy="2399323"/>
          </a:xfrm>
          <a:custGeom>
            <a:avLst/>
            <a:gdLst/>
            <a:ahLst/>
            <a:cxnLst/>
            <a:rect r="r" b="b" t="t" l="l"/>
            <a:pathLst>
              <a:path h="2399323" w="3614799">
                <a:moveTo>
                  <a:pt x="0" y="0"/>
                </a:moveTo>
                <a:lnTo>
                  <a:pt x="3614799" y="0"/>
                </a:lnTo>
                <a:lnTo>
                  <a:pt x="3614799" y="2399322"/>
                </a:lnTo>
                <a:lnTo>
                  <a:pt x="0" y="239932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true" flipV="true" rot="0">
            <a:off x="14934514" y="0"/>
            <a:ext cx="3353486" cy="3408881"/>
          </a:xfrm>
          <a:custGeom>
            <a:avLst/>
            <a:gdLst/>
            <a:ahLst/>
            <a:cxnLst/>
            <a:rect r="r" b="b" t="t" l="l"/>
            <a:pathLst>
              <a:path h="3408881" w="3353486">
                <a:moveTo>
                  <a:pt x="3353486" y="3408881"/>
                </a:moveTo>
                <a:lnTo>
                  <a:pt x="0" y="3408881"/>
                </a:lnTo>
                <a:lnTo>
                  <a:pt x="0" y="0"/>
                </a:lnTo>
                <a:lnTo>
                  <a:pt x="3353486" y="0"/>
                </a:lnTo>
                <a:lnTo>
                  <a:pt x="3353486" y="3408881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true" flipV="false" rot="0">
            <a:off x="14049129" y="0"/>
            <a:ext cx="4238871" cy="5053796"/>
          </a:xfrm>
          <a:custGeom>
            <a:avLst/>
            <a:gdLst/>
            <a:ahLst/>
            <a:cxnLst/>
            <a:rect r="r" b="b" t="t" l="l"/>
            <a:pathLst>
              <a:path h="5053796" w="4238871">
                <a:moveTo>
                  <a:pt x="4238871" y="0"/>
                </a:moveTo>
                <a:lnTo>
                  <a:pt x="0" y="0"/>
                </a:lnTo>
                <a:lnTo>
                  <a:pt x="0" y="5053796"/>
                </a:lnTo>
                <a:lnTo>
                  <a:pt x="4238871" y="5053796"/>
                </a:lnTo>
                <a:lnTo>
                  <a:pt x="4238871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true" rot="0">
            <a:off x="0" y="0"/>
            <a:ext cx="3353486" cy="3408881"/>
          </a:xfrm>
          <a:custGeom>
            <a:avLst/>
            <a:gdLst/>
            <a:ahLst/>
            <a:cxnLst/>
            <a:rect r="r" b="b" t="t" l="l"/>
            <a:pathLst>
              <a:path h="3408881" w="3353486">
                <a:moveTo>
                  <a:pt x="0" y="3408881"/>
                </a:moveTo>
                <a:lnTo>
                  <a:pt x="3353486" y="3408881"/>
                </a:lnTo>
                <a:lnTo>
                  <a:pt x="3353486" y="0"/>
                </a:lnTo>
                <a:lnTo>
                  <a:pt x="0" y="0"/>
                </a:lnTo>
                <a:lnTo>
                  <a:pt x="0" y="3408881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379310" y="4520419"/>
            <a:ext cx="3743800" cy="949989"/>
            <a:chOff x="0" y="0"/>
            <a:chExt cx="4991734" cy="126665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0" id="20"/>
            <p:cNvSpPr txBox="true"/>
            <p:nvPr/>
          </p:nvSpPr>
          <p:spPr>
            <a:xfrm rot="0">
              <a:off x="1386870" y="403152"/>
              <a:ext cx="2965582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Arduino Mega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6254951" y="4557761"/>
            <a:ext cx="3909639" cy="992071"/>
            <a:chOff x="0" y="0"/>
            <a:chExt cx="5212852" cy="1322761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212852" cy="1322761"/>
            </a:xfrm>
            <a:custGeom>
              <a:avLst/>
              <a:gdLst/>
              <a:ahLst/>
              <a:cxnLst/>
              <a:rect r="r" b="b" t="t" l="l"/>
              <a:pathLst>
                <a:path h="1322761" w="5212852">
                  <a:moveTo>
                    <a:pt x="0" y="0"/>
                  </a:moveTo>
                  <a:lnTo>
                    <a:pt x="5212852" y="0"/>
                  </a:lnTo>
                  <a:lnTo>
                    <a:pt x="5212852" y="1322761"/>
                  </a:lnTo>
                  <a:lnTo>
                    <a:pt x="0" y="13227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3" id="23"/>
            <p:cNvSpPr txBox="true"/>
            <p:nvPr/>
          </p:nvSpPr>
          <p:spPr>
            <a:xfrm rot="0">
              <a:off x="955065" y="418325"/>
              <a:ext cx="4257787" cy="5914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834"/>
                </a:lnSpc>
                <a:spcBef>
                  <a:spcPct val="0"/>
                </a:spcBef>
              </a:pPr>
              <a:r>
                <a:rPr lang="en-US" sz="2738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Raspberry Pi 5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1732088" y="4672819"/>
            <a:ext cx="3743800" cy="949989"/>
            <a:chOff x="0" y="0"/>
            <a:chExt cx="4991734" cy="126665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6" id="26"/>
            <p:cNvSpPr txBox="true"/>
            <p:nvPr/>
          </p:nvSpPr>
          <p:spPr>
            <a:xfrm rot="0">
              <a:off x="914553" y="398561"/>
              <a:ext cx="4077181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ESP32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379310" y="8276960"/>
            <a:ext cx="3743800" cy="949989"/>
            <a:chOff x="0" y="0"/>
            <a:chExt cx="4991734" cy="1266652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9" id="29"/>
            <p:cNvSpPr txBox="true"/>
            <p:nvPr/>
          </p:nvSpPr>
          <p:spPr>
            <a:xfrm rot="0">
              <a:off x="914553" y="398561"/>
              <a:ext cx="4077181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OAK-D Camera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6605679" y="8300455"/>
            <a:ext cx="3743800" cy="926494"/>
            <a:chOff x="0" y="0"/>
            <a:chExt cx="4991734" cy="1235326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4991734" cy="1235326"/>
            </a:xfrm>
            <a:custGeom>
              <a:avLst/>
              <a:gdLst/>
              <a:ahLst/>
              <a:cxnLst/>
              <a:rect r="r" b="b" t="t" l="l"/>
              <a:pathLst>
                <a:path h="1235326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35326"/>
                  </a:lnTo>
                  <a:lnTo>
                    <a:pt x="0" y="1235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-1267" r="0" b="-1267"/>
              </a:stretch>
            </a:blipFill>
          </p:spPr>
        </p:sp>
        <p:sp>
          <p:nvSpPr>
            <p:cNvPr name="TextBox 32" id="32"/>
            <p:cNvSpPr txBox="true"/>
            <p:nvPr/>
          </p:nvSpPr>
          <p:spPr>
            <a:xfrm rot="0">
              <a:off x="914553" y="408086"/>
              <a:ext cx="4077181" cy="527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391"/>
                </a:lnSpc>
                <a:spcBef>
                  <a:spcPct val="0"/>
                </a:spcBef>
              </a:pPr>
              <a:r>
                <a:rPr lang="en-US" sz="24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MG996R Servo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1751138" y="8276960"/>
            <a:ext cx="3743800" cy="949989"/>
            <a:chOff x="0" y="0"/>
            <a:chExt cx="4991734" cy="1266652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5" id="35"/>
            <p:cNvSpPr txBox="true"/>
            <p:nvPr/>
          </p:nvSpPr>
          <p:spPr>
            <a:xfrm rot="0">
              <a:off x="914553" y="398561"/>
              <a:ext cx="4077181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LCD</a:t>
              </a:r>
            </a:p>
          </p:txBody>
        </p:sp>
      </p:grpSp>
      <p:sp>
        <p:nvSpPr>
          <p:cNvPr name="Freeform 36" id="36"/>
          <p:cNvSpPr/>
          <p:nvPr/>
        </p:nvSpPr>
        <p:spPr>
          <a:xfrm flipH="false" flipV="false" rot="0">
            <a:off x="6744143" y="5798559"/>
            <a:ext cx="3366913" cy="2525185"/>
          </a:xfrm>
          <a:custGeom>
            <a:avLst/>
            <a:gdLst/>
            <a:ahLst/>
            <a:cxnLst/>
            <a:rect r="r" b="b" t="t" l="l"/>
            <a:pathLst>
              <a:path h="2525185" w="3366913">
                <a:moveTo>
                  <a:pt x="0" y="0"/>
                </a:moveTo>
                <a:lnTo>
                  <a:pt x="3366912" y="0"/>
                </a:lnTo>
                <a:lnTo>
                  <a:pt x="3366912" y="2525185"/>
                </a:lnTo>
                <a:lnTo>
                  <a:pt x="0" y="25251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4431546" y="284572"/>
            <a:ext cx="9000702" cy="9825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55"/>
              </a:lnSpc>
            </a:pPr>
            <a:r>
              <a:rPr lang="en-US" sz="686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Hardware Components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true" flipV="true" rot="0">
            <a:off x="14934514" y="0"/>
            <a:ext cx="3353486" cy="3408881"/>
          </a:xfrm>
          <a:custGeom>
            <a:avLst/>
            <a:gdLst/>
            <a:ahLst/>
            <a:cxnLst/>
            <a:rect r="r" b="b" t="t" l="l"/>
            <a:pathLst>
              <a:path h="3408881" w="3353486">
                <a:moveTo>
                  <a:pt x="3353486" y="3408881"/>
                </a:moveTo>
                <a:lnTo>
                  <a:pt x="0" y="3408881"/>
                </a:lnTo>
                <a:lnTo>
                  <a:pt x="0" y="0"/>
                </a:lnTo>
                <a:lnTo>
                  <a:pt x="3353486" y="0"/>
                </a:lnTo>
                <a:lnTo>
                  <a:pt x="3353486" y="3408881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0">
            <a:off x="14049129" y="0"/>
            <a:ext cx="4238871" cy="5053796"/>
          </a:xfrm>
          <a:custGeom>
            <a:avLst/>
            <a:gdLst/>
            <a:ahLst/>
            <a:cxnLst/>
            <a:rect r="r" b="b" t="t" l="l"/>
            <a:pathLst>
              <a:path h="5053796" w="4238871">
                <a:moveTo>
                  <a:pt x="4238871" y="0"/>
                </a:moveTo>
                <a:lnTo>
                  <a:pt x="0" y="0"/>
                </a:lnTo>
                <a:lnTo>
                  <a:pt x="0" y="5053796"/>
                </a:lnTo>
                <a:lnTo>
                  <a:pt x="4238871" y="5053796"/>
                </a:lnTo>
                <a:lnTo>
                  <a:pt x="423887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true" rot="0">
            <a:off x="0" y="0"/>
            <a:ext cx="3353486" cy="3408881"/>
          </a:xfrm>
          <a:custGeom>
            <a:avLst/>
            <a:gdLst/>
            <a:ahLst/>
            <a:cxnLst/>
            <a:rect r="r" b="b" t="t" l="l"/>
            <a:pathLst>
              <a:path h="3408881" w="3353486">
                <a:moveTo>
                  <a:pt x="0" y="3408881"/>
                </a:moveTo>
                <a:lnTo>
                  <a:pt x="3353486" y="3408881"/>
                </a:lnTo>
                <a:lnTo>
                  <a:pt x="3353486" y="0"/>
                </a:lnTo>
                <a:lnTo>
                  <a:pt x="0" y="0"/>
                </a:lnTo>
                <a:lnTo>
                  <a:pt x="0" y="3408881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482642" y="6040213"/>
            <a:ext cx="2224187" cy="4382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1"/>
              </a:lnSpc>
              <a:spcBef>
                <a:spcPct val="0"/>
              </a:spcBef>
            </a:pPr>
            <a:r>
              <a:rPr lang="en-US" sz="2622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Curre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6586629" y="6003432"/>
            <a:ext cx="3743800" cy="949989"/>
            <a:chOff x="0" y="0"/>
            <a:chExt cx="4991734" cy="126665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914553" y="398561"/>
              <a:ext cx="4077181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IR Sensor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2046971" y="2855177"/>
            <a:ext cx="2839639" cy="2839639"/>
          </a:xfrm>
          <a:custGeom>
            <a:avLst/>
            <a:gdLst/>
            <a:ahLst/>
            <a:cxnLst/>
            <a:rect r="r" b="b" t="t" l="l"/>
            <a:pathLst>
              <a:path h="2839639" w="2839639">
                <a:moveTo>
                  <a:pt x="0" y="0"/>
                </a:moveTo>
                <a:lnTo>
                  <a:pt x="2839638" y="0"/>
                </a:lnTo>
                <a:lnTo>
                  <a:pt x="2839638" y="2839639"/>
                </a:lnTo>
                <a:lnTo>
                  <a:pt x="0" y="283963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1676743" y="5902155"/>
            <a:ext cx="3743800" cy="949989"/>
            <a:chOff x="0" y="0"/>
            <a:chExt cx="4991734" cy="126665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991734" cy="1266652"/>
            </a:xfrm>
            <a:custGeom>
              <a:avLst/>
              <a:gdLst/>
              <a:ahLst/>
              <a:cxnLst/>
              <a:rect r="r" b="b" t="t" l="l"/>
              <a:pathLst>
                <a:path h="1266652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66652"/>
                  </a:lnTo>
                  <a:lnTo>
                    <a:pt x="0" y="126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914553" y="398561"/>
              <a:ext cx="4077181" cy="5684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1"/>
                </a:lnSpc>
                <a:spcBef>
                  <a:spcPct val="0"/>
                </a:spcBef>
              </a:pPr>
              <a:r>
                <a:rPr lang="en-US" sz="26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Current Sensor</a:t>
              </a:r>
            </a:p>
          </p:txBody>
        </p:sp>
      </p:grpSp>
      <p:sp>
        <p:nvSpPr>
          <p:cNvPr name="Freeform 19" id="19"/>
          <p:cNvSpPr/>
          <p:nvPr/>
        </p:nvSpPr>
        <p:spPr>
          <a:xfrm flipH="true" flipV="false" rot="0">
            <a:off x="7189039" y="3128923"/>
            <a:ext cx="2773232" cy="2773232"/>
          </a:xfrm>
          <a:custGeom>
            <a:avLst/>
            <a:gdLst/>
            <a:ahLst/>
            <a:cxnLst/>
            <a:rect r="r" b="b" t="t" l="l"/>
            <a:pathLst>
              <a:path h="2773232" w="2773232">
                <a:moveTo>
                  <a:pt x="2773232" y="0"/>
                </a:moveTo>
                <a:lnTo>
                  <a:pt x="0" y="0"/>
                </a:lnTo>
                <a:lnTo>
                  <a:pt x="0" y="2773232"/>
                </a:lnTo>
                <a:lnTo>
                  <a:pt x="2773232" y="2773232"/>
                </a:lnTo>
                <a:lnTo>
                  <a:pt x="2773232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4431546" y="284572"/>
            <a:ext cx="9000702" cy="9825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55"/>
              </a:lnSpc>
            </a:pPr>
            <a:r>
              <a:rPr lang="en-US" sz="686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Hardware Components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11709188" y="3781077"/>
            <a:ext cx="3061982" cy="1913739"/>
          </a:xfrm>
          <a:custGeom>
            <a:avLst/>
            <a:gdLst/>
            <a:ahLst/>
            <a:cxnLst/>
            <a:rect r="r" b="b" t="t" l="l"/>
            <a:pathLst>
              <a:path h="1913739" w="3061982">
                <a:moveTo>
                  <a:pt x="0" y="0"/>
                </a:moveTo>
                <a:lnTo>
                  <a:pt x="3061981" y="0"/>
                </a:lnTo>
                <a:lnTo>
                  <a:pt x="3061981" y="1913739"/>
                </a:lnTo>
                <a:lnTo>
                  <a:pt x="0" y="19137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2" id="22"/>
          <p:cNvGrpSpPr/>
          <p:nvPr/>
        </p:nvGrpSpPr>
        <p:grpSpPr>
          <a:xfrm rot="0">
            <a:off x="11190713" y="6015180"/>
            <a:ext cx="3743800" cy="926494"/>
            <a:chOff x="0" y="0"/>
            <a:chExt cx="4991734" cy="1235326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991734" cy="1235326"/>
            </a:xfrm>
            <a:custGeom>
              <a:avLst/>
              <a:gdLst/>
              <a:ahLst/>
              <a:cxnLst/>
              <a:rect r="r" b="b" t="t" l="l"/>
              <a:pathLst>
                <a:path h="1235326" w="4991734">
                  <a:moveTo>
                    <a:pt x="0" y="0"/>
                  </a:moveTo>
                  <a:lnTo>
                    <a:pt x="4991734" y="0"/>
                  </a:lnTo>
                  <a:lnTo>
                    <a:pt x="4991734" y="1235326"/>
                  </a:lnTo>
                  <a:lnTo>
                    <a:pt x="0" y="1235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-1267" r="0" b="-1267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914553" y="408086"/>
              <a:ext cx="4077181" cy="527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391"/>
                </a:lnSpc>
                <a:spcBef>
                  <a:spcPct val="0"/>
                </a:spcBef>
              </a:pPr>
              <a:r>
                <a:rPr lang="en-US" sz="2422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Ultrasonic Sensor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8991792" y="2415490"/>
            <a:ext cx="7332952" cy="5887562"/>
            <a:chOff x="0" y="0"/>
            <a:chExt cx="7467600" cy="599567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2"/>
              <a:stretch>
                <a:fillRect l="0" t="-9300" r="0" b="-9300"/>
              </a:stretch>
            </a:blip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937582" y="524398"/>
            <a:ext cx="844660" cy="1595256"/>
          </a:xfrm>
          <a:custGeom>
            <a:avLst/>
            <a:gdLst/>
            <a:ahLst/>
            <a:cxnLst/>
            <a:rect r="r" b="b" t="t" l="l"/>
            <a:pathLst>
              <a:path h="1595256" w="844660">
                <a:moveTo>
                  <a:pt x="0" y="0"/>
                </a:moveTo>
                <a:lnTo>
                  <a:pt x="844660" y="0"/>
                </a:lnTo>
                <a:lnTo>
                  <a:pt x="844660" y="1595256"/>
                </a:lnTo>
                <a:lnTo>
                  <a:pt x="0" y="15952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4275" t="-9656" r="-205765" b="-53801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831339" y="907158"/>
            <a:ext cx="5184060" cy="973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Constraints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862780" y="4717744"/>
            <a:ext cx="5184060" cy="1283055"/>
            <a:chOff x="0" y="0"/>
            <a:chExt cx="6912079" cy="17107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912079" cy="1710740"/>
            </a:xfrm>
            <a:custGeom>
              <a:avLst/>
              <a:gdLst/>
              <a:ahLst/>
              <a:cxnLst/>
              <a:rect r="r" b="b" t="t" l="l"/>
              <a:pathLst>
                <a:path h="1710740" w="6912079">
                  <a:moveTo>
                    <a:pt x="0" y="0"/>
                  </a:moveTo>
                  <a:lnTo>
                    <a:pt x="6912079" y="0"/>
                  </a:lnTo>
                  <a:lnTo>
                    <a:pt x="6912079" y="1710740"/>
                  </a:lnTo>
                  <a:lnTo>
                    <a:pt x="0" y="17107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453125" y="389559"/>
              <a:ext cx="801265" cy="826046"/>
            </a:xfrm>
            <a:custGeom>
              <a:avLst/>
              <a:gdLst/>
              <a:ahLst/>
              <a:cxnLst/>
              <a:rect r="r" b="b" t="t" l="l"/>
              <a:pathLst>
                <a:path h="826046" w="801265">
                  <a:moveTo>
                    <a:pt x="0" y="0"/>
                  </a:moveTo>
                  <a:lnTo>
                    <a:pt x="801264" y="0"/>
                  </a:lnTo>
                  <a:lnTo>
                    <a:pt x="801264" y="826046"/>
                  </a:lnTo>
                  <a:lnTo>
                    <a:pt x="0" y="8260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2" id="22"/>
            <p:cNvSpPr txBox="true"/>
            <p:nvPr/>
          </p:nvSpPr>
          <p:spPr>
            <a:xfrm rot="0">
              <a:off x="1825359" y="527262"/>
              <a:ext cx="4277619" cy="50301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24"/>
                </a:lnSpc>
                <a:spcBef>
                  <a:spcPct val="0"/>
                </a:spcBef>
              </a:pPr>
              <a:r>
                <a:rPr lang="en-US" b="true" sz="230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Limited components</a:t>
              </a: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4694606" y="667877"/>
            <a:ext cx="1518154" cy="1518154"/>
          </a:xfrm>
          <a:custGeom>
            <a:avLst/>
            <a:gdLst/>
            <a:ahLst/>
            <a:cxnLst/>
            <a:rect r="r" b="b" t="t" l="l"/>
            <a:pathLst>
              <a:path h="1518154" w="1518154">
                <a:moveTo>
                  <a:pt x="0" y="0"/>
                </a:moveTo>
                <a:lnTo>
                  <a:pt x="1518154" y="0"/>
                </a:lnTo>
                <a:lnTo>
                  <a:pt x="1518154" y="1518154"/>
                </a:lnTo>
                <a:lnTo>
                  <a:pt x="0" y="151815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831339" y="2766311"/>
            <a:ext cx="5184060" cy="1283055"/>
            <a:chOff x="0" y="0"/>
            <a:chExt cx="6912079" cy="171074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912079" cy="1710740"/>
            </a:xfrm>
            <a:custGeom>
              <a:avLst/>
              <a:gdLst/>
              <a:ahLst/>
              <a:cxnLst/>
              <a:rect r="r" b="b" t="t" l="l"/>
              <a:pathLst>
                <a:path h="1710740" w="6912079">
                  <a:moveTo>
                    <a:pt x="0" y="0"/>
                  </a:moveTo>
                  <a:lnTo>
                    <a:pt x="6912079" y="0"/>
                  </a:lnTo>
                  <a:lnTo>
                    <a:pt x="6912079" y="1710740"/>
                  </a:lnTo>
                  <a:lnTo>
                    <a:pt x="0" y="17107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475047" y="443101"/>
              <a:ext cx="779342" cy="779342"/>
            </a:xfrm>
            <a:custGeom>
              <a:avLst/>
              <a:gdLst/>
              <a:ahLst/>
              <a:cxnLst/>
              <a:rect r="r" b="b" t="t" l="l"/>
              <a:pathLst>
                <a:path h="779342" w="779342">
                  <a:moveTo>
                    <a:pt x="0" y="0"/>
                  </a:moveTo>
                  <a:lnTo>
                    <a:pt x="779342" y="0"/>
                  </a:lnTo>
                  <a:lnTo>
                    <a:pt x="779342" y="779342"/>
                  </a:lnTo>
                  <a:lnTo>
                    <a:pt x="0" y="7793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7" id="27"/>
            <p:cNvSpPr txBox="true"/>
            <p:nvPr/>
          </p:nvSpPr>
          <p:spPr>
            <a:xfrm rot="0">
              <a:off x="1851289" y="557057"/>
              <a:ext cx="4277619" cy="52502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64"/>
                </a:lnSpc>
                <a:spcBef>
                  <a:spcPct val="0"/>
                </a:spcBef>
              </a:pPr>
              <a:r>
                <a:rPr lang="en-US" b="true" sz="240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Lack of Time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862780" y="6669177"/>
            <a:ext cx="5349979" cy="1283055"/>
            <a:chOff x="0" y="0"/>
            <a:chExt cx="7133306" cy="17107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912079" cy="1710740"/>
            </a:xfrm>
            <a:custGeom>
              <a:avLst/>
              <a:gdLst/>
              <a:ahLst/>
              <a:cxnLst/>
              <a:rect r="r" b="b" t="t" l="l"/>
              <a:pathLst>
                <a:path h="1710740" w="6912079">
                  <a:moveTo>
                    <a:pt x="0" y="0"/>
                  </a:moveTo>
                  <a:lnTo>
                    <a:pt x="6912079" y="0"/>
                  </a:lnTo>
                  <a:lnTo>
                    <a:pt x="6912079" y="1710740"/>
                  </a:lnTo>
                  <a:lnTo>
                    <a:pt x="0" y="17107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358989" y="322454"/>
              <a:ext cx="945926" cy="1065833"/>
            </a:xfrm>
            <a:custGeom>
              <a:avLst/>
              <a:gdLst/>
              <a:ahLst/>
              <a:cxnLst/>
              <a:rect r="r" b="b" t="t" l="l"/>
              <a:pathLst>
                <a:path h="1065833" w="945926">
                  <a:moveTo>
                    <a:pt x="0" y="0"/>
                  </a:moveTo>
                  <a:lnTo>
                    <a:pt x="945927" y="0"/>
                  </a:lnTo>
                  <a:lnTo>
                    <a:pt x="945927" y="1065832"/>
                  </a:lnTo>
                  <a:lnTo>
                    <a:pt x="0" y="10658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1" id="31"/>
            <p:cNvSpPr txBox="true"/>
            <p:nvPr/>
          </p:nvSpPr>
          <p:spPr>
            <a:xfrm rot="0">
              <a:off x="1809368" y="580050"/>
              <a:ext cx="5323938" cy="50301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24"/>
                </a:lnSpc>
                <a:spcBef>
                  <a:spcPct val="0"/>
                </a:spcBef>
              </a:pPr>
              <a:r>
                <a:rPr lang="en-US" b="true" sz="230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Learning new Concepts</a:t>
              </a:r>
            </a:p>
          </p:txBody>
        </p:sp>
      </p:grpSp>
      <p:sp>
        <p:nvSpPr>
          <p:cNvPr name="Freeform 32" id="32"/>
          <p:cNvSpPr/>
          <p:nvPr/>
        </p:nvSpPr>
        <p:spPr>
          <a:xfrm flipH="true" flipV="false" rot="0">
            <a:off x="14049129" y="0"/>
            <a:ext cx="4238871" cy="5053796"/>
          </a:xfrm>
          <a:custGeom>
            <a:avLst/>
            <a:gdLst/>
            <a:ahLst/>
            <a:cxnLst/>
            <a:rect r="r" b="b" t="t" l="l"/>
            <a:pathLst>
              <a:path h="5053796" w="4238871">
                <a:moveTo>
                  <a:pt x="4238871" y="0"/>
                </a:moveTo>
                <a:lnTo>
                  <a:pt x="0" y="0"/>
                </a:lnTo>
                <a:lnTo>
                  <a:pt x="0" y="5053796"/>
                </a:lnTo>
                <a:lnTo>
                  <a:pt x="4238871" y="5053796"/>
                </a:lnTo>
                <a:lnTo>
                  <a:pt x="4238871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851934" y="-167463"/>
            <a:ext cx="10841222" cy="11080455"/>
            <a:chOff x="0" y="0"/>
            <a:chExt cx="2855301" cy="291830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55301" cy="2918309"/>
            </a:xfrm>
            <a:custGeom>
              <a:avLst/>
              <a:gdLst/>
              <a:ahLst/>
              <a:cxnLst/>
              <a:rect r="r" b="b" t="t" l="l"/>
              <a:pathLst>
                <a:path h="2918309" w="2855301">
                  <a:moveTo>
                    <a:pt x="0" y="0"/>
                  </a:moveTo>
                  <a:lnTo>
                    <a:pt x="2855301" y="0"/>
                  </a:lnTo>
                  <a:lnTo>
                    <a:pt x="2855301" y="2918309"/>
                  </a:lnTo>
                  <a:lnTo>
                    <a:pt x="0" y="2918309"/>
                  </a:lnTo>
                  <a:close/>
                </a:path>
              </a:pathLst>
            </a:custGeom>
            <a:solidFill>
              <a:srgbClr val="E9ECE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2855301" cy="2965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8299340" y="723236"/>
            <a:ext cx="844660" cy="1595256"/>
          </a:xfrm>
          <a:custGeom>
            <a:avLst/>
            <a:gdLst/>
            <a:ahLst/>
            <a:cxnLst/>
            <a:rect r="r" b="b" t="t" l="l"/>
            <a:pathLst>
              <a:path h="1595256" w="844660">
                <a:moveTo>
                  <a:pt x="0" y="0"/>
                </a:moveTo>
                <a:lnTo>
                  <a:pt x="844660" y="0"/>
                </a:lnTo>
                <a:lnTo>
                  <a:pt x="844660" y="1595256"/>
                </a:lnTo>
                <a:lnTo>
                  <a:pt x="0" y="15952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74275" t="-9656" r="-205765" b="-53801"/>
            </a:stretch>
          </a:blipFill>
        </p:spPr>
      </p:sp>
      <p:sp>
        <p:nvSpPr>
          <p:cNvPr name="AutoShape 12" id="12"/>
          <p:cNvSpPr/>
          <p:nvPr/>
        </p:nvSpPr>
        <p:spPr>
          <a:xfrm flipV="true">
            <a:off x="9989288" y="2323255"/>
            <a:ext cx="8298712" cy="0"/>
          </a:xfrm>
          <a:prstGeom prst="line">
            <a:avLst/>
          </a:prstGeom>
          <a:ln cap="flat" w="9525">
            <a:solidFill>
              <a:srgbClr val="FF550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0" y="0"/>
            <a:ext cx="3302127" cy="4114800"/>
          </a:xfrm>
          <a:custGeom>
            <a:avLst/>
            <a:gdLst/>
            <a:ahLst/>
            <a:cxnLst/>
            <a:rect r="r" b="b" t="t" l="l"/>
            <a:pathLst>
              <a:path h="4114800" w="3302127">
                <a:moveTo>
                  <a:pt x="0" y="0"/>
                </a:moveTo>
                <a:lnTo>
                  <a:pt x="3302127" y="0"/>
                </a:lnTo>
                <a:lnTo>
                  <a:pt x="330212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847854" y="2670112"/>
            <a:ext cx="8296146" cy="6085346"/>
            <a:chOff x="0" y="0"/>
            <a:chExt cx="4198620" cy="307975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-12700" y="-2540"/>
              <a:ext cx="4215130" cy="3083560"/>
            </a:xfrm>
            <a:custGeom>
              <a:avLst/>
              <a:gdLst/>
              <a:ahLst/>
              <a:cxnLst/>
              <a:rect r="r" b="b" t="t" l="l"/>
              <a:pathLst>
                <a:path h="3083560" w="4215130">
                  <a:moveTo>
                    <a:pt x="4196080" y="1511300"/>
                  </a:moveTo>
                  <a:cubicBezTo>
                    <a:pt x="4199890" y="1508760"/>
                    <a:pt x="4203700" y="1507490"/>
                    <a:pt x="4206240" y="1503680"/>
                  </a:cubicBezTo>
                  <a:cubicBezTo>
                    <a:pt x="4208780" y="1501140"/>
                    <a:pt x="4213860" y="1497330"/>
                    <a:pt x="4213860" y="1493520"/>
                  </a:cubicBezTo>
                  <a:cubicBezTo>
                    <a:pt x="4213860" y="1490980"/>
                    <a:pt x="4208780" y="1487170"/>
                    <a:pt x="4206240" y="1484630"/>
                  </a:cubicBezTo>
                  <a:lnTo>
                    <a:pt x="4194810" y="1473200"/>
                  </a:lnTo>
                  <a:cubicBezTo>
                    <a:pt x="4197350" y="1470660"/>
                    <a:pt x="4202430" y="1469390"/>
                    <a:pt x="4202430" y="1465580"/>
                  </a:cubicBezTo>
                  <a:cubicBezTo>
                    <a:pt x="4204970" y="1455420"/>
                    <a:pt x="4208780" y="1445260"/>
                    <a:pt x="4208780" y="1435100"/>
                  </a:cubicBezTo>
                  <a:cubicBezTo>
                    <a:pt x="4208780" y="1430020"/>
                    <a:pt x="4199890" y="1426210"/>
                    <a:pt x="4194810" y="1419860"/>
                  </a:cubicBezTo>
                  <a:cubicBezTo>
                    <a:pt x="4199890" y="1419860"/>
                    <a:pt x="4202430" y="1419860"/>
                    <a:pt x="4206240" y="1418590"/>
                  </a:cubicBezTo>
                  <a:lnTo>
                    <a:pt x="4206240" y="1414780"/>
                  </a:lnTo>
                  <a:lnTo>
                    <a:pt x="4194810" y="1414780"/>
                  </a:lnTo>
                  <a:cubicBezTo>
                    <a:pt x="4187190" y="1409700"/>
                    <a:pt x="4179570" y="1399540"/>
                    <a:pt x="4177030" y="1400810"/>
                  </a:cubicBezTo>
                  <a:cubicBezTo>
                    <a:pt x="4163060" y="1408430"/>
                    <a:pt x="4163060" y="1398270"/>
                    <a:pt x="4160520" y="1390650"/>
                  </a:cubicBezTo>
                  <a:cubicBezTo>
                    <a:pt x="4155440" y="1391920"/>
                    <a:pt x="4150360" y="1393190"/>
                    <a:pt x="4146550" y="1391920"/>
                  </a:cubicBezTo>
                  <a:cubicBezTo>
                    <a:pt x="4137660" y="1390650"/>
                    <a:pt x="4128770" y="1386840"/>
                    <a:pt x="4119880" y="1386840"/>
                  </a:cubicBezTo>
                  <a:cubicBezTo>
                    <a:pt x="4108450" y="1385570"/>
                    <a:pt x="4095750" y="1385570"/>
                    <a:pt x="4083050" y="1384300"/>
                  </a:cubicBezTo>
                  <a:cubicBezTo>
                    <a:pt x="4064000" y="1381760"/>
                    <a:pt x="4044950" y="1379220"/>
                    <a:pt x="4025900" y="1376680"/>
                  </a:cubicBezTo>
                  <a:cubicBezTo>
                    <a:pt x="4024630" y="1376680"/>
                    <a:pt x="4022090" y="1379220"/>
                    <a:pt x="4020820" y="1379220"/>
                  </a:cubicBezTo>
                  <a:cubicBezTo>
                    <a:pt x="4010660" y="1377950"/>
                    <a:pt x="4000500" y="1376680"/>
                    <a:pt x="3991610" y="1374140"/>
                  </a:cubicBezTo>
                  <a:cubicBezTo>
                    <a:pt x="3989070" y="1372870"/>
                    <a:pt x="3987800" y="1366520"/>
                    <a:pt x="3987800" y="1363980"/>
                  </a:cubicBezTo>
                  <a:cubicBezTo>
                    <a:pt x="4001770" y="1353820"/>
                    <a:pt x="4015740" y="1343660"/>
                    <a:pt x="4024630" y="1337310"/>
                  </a:cubicBezTo>
                  <a:cubicBezTo>
                    <a:pt x="4034790" y="1336040"/>
                    <a:pt x="4041140" y="1334770"/>
                    <a:pt x="4050030" y="1334770"/>
                  </a:cubicBezTo>
                  <a:cubicBezTo>
                    <a:pt x="4042410" y="1324610"/>
                    <a:pt x="4037330" y="1319530"/>
                    <a:pt x="4030980" y="1311910"/>
                  </a:cubicBezTo>
                  <a:cubicBezTo>
                    <a:pt x="4027170" y="1313180"/>
                    <a:pt x="4023360" y="1314450"/>
                    <a:pt x="4017010" y="1316990"/>
                  </a:cubicBezTo>
                  <a:cubicBezTo>
                    <a:pt x="4017010" y="1310640"/>
                    <a:pt x="4017010" y="1304290"/>
                    <a:pt x="4018280" y="1304290"/>
                  </a:cubicBezTo>
                  <a:cubicBezTo>
                    <a:pt x="4023360" y="1303020"/>
                    <a:pt x="4030980" y="1301750"/>
                    <a:pt x="4034790" y="1304290"/>
                  </a:cubicBezTo>
                  <a:cubicBezTo>
                    <a:pt x="4039870" y="1308100"/>
                    <a:pt x="4042410" y="1314450"/>
                    <a:pt x="4047490" y="1322070"/>
                  </a:cubicBezTo>
                  <a:cubicBezTo>
                    <a:pt x="4050030" y="1322070"/>
                    <a:pt x="4055110" y="1323340"/>
                    <a:pt x="4060190" y="1323340"/>
                  </a:cubicBezTo>
                  <a:cubicBezTo>
                    <a:pt x="4058920" y="1306830"/>
                    <a:pt x="4058920" y="1306830"/>
                    <a:pt x="4044950" y="1282700"/>
                  </a:cubicBezTo>
                  <a:cubicBezTo>
                    <a:pt x="4062730" y="1282700"/>
                    <a:pt x="4067810" y="1277620"/>
                    <a:pt x="4064000" y="1259840"/>
                  </a:cubicBezTo>
                  <a:cubicBezTo>
                    <a:pt x="4075430" y="1258570"/>
                    <a:pt x="4088130" y="1257300"/>
                    <a:pt x="4099560" y="1257300"/>
                  </a:cubicBezTo>
                  <a:cubicBezTo>
                    <a:pt x="4098290" y="1254760"/>
                    <a:pt x="4095750" y="1249680"/>
                    <a:pt x="4094480" y="1245870"/>
                  </a:cubicBezTo>
                  <a:cubicBezTo>
                    <a:pt x="4099560" y="1247140"/>
                    <a:pt x="4103370" y="1248410"/>
                    <a:pt x="4105910" y="1249680"/>
                  </a:cubicBezTo>
                  <a:cubicBezTo>
                    <a:pt x="4107180" y="1243330"/>
                    <a:pt x="4107180" y="1236980"/>
                    <a:pt x="4108450" y="1231900"/>
                  </a:cubicBezTo>
                  <a:cubicBezTo>
                    <a:pt x="4109720" y="1225550"/>
                    <a:pt x="4110990" y="1217930"/>
                    <a:pt x="4112260" y="1211580"/>
                  </a:cubicBezTo>
                  <a:cubicBezTo>
                    <a:pt x="4112260" y="1209040"/>
                    <a:pt x="4110990" y="1205230"/>
                    <a:pt x="4112260" y="1201420"/>
                  </a:cubicBezTo>
                  <a:cubicBezTo>
                    <a:pt x="4116070" y="1191260"/>
                    <a:pt x="4117340" y="1176020"/>
                    <a:pt x="4113530" y="1168400"/>
                  </a:cubicBezTo>
                  <a:cubicBezTo>
                    <a:pt x="4116070" y="1165860"/>
                    <a:pt x="4117340" y="1162050"/>
                    <a:pt x="4117340" y="1159510"/>
                  </a:cubicBezTo>
                  <a:cubicBezTo>
                    <a:pt x="4117340" y="1149350"/>
                    <a:pt x="4117340" y="1137920"/>
                    <a:pt x="4116070" y="1127760"/>
                  </a:cubicBezTo>
                  <a:cubicBezTo>
                    <a:pt x="4114800" y="1117600"/>
                    <a:pt x="4113530" y="1108710"/>
                    <a:pt x="4112260" y="1098550"/>
                  </a:cubicBezTo>
                  <a:cubicBezTo>
                    <a:pt x="4110990" y="1096010"/>
                    <a:pt x="4110990" y="1093470"/>
                    <a:pt x="4112260" y="1089660"/>
                  </a:cubicBezTo>
                  <a:cubicBezTo>
                    <a:pt x="4116070" y="1079500"/>
                    <a:pt x="4118610" y="1069340"/>
                    <a:pt x="4110990" y="1059180"/>
                  </a:cubicBezTo>
                  <a:cubicBezTo>
                    <a:pt x="4108450" y="1056640"/>
                    <a:pt x="4109720" y="1050290"/>
                    <a:pt x="4110990" y="1046480"/>
                  </a:cubicBezTo>
                  <a:cubicBezTo>
                    <a:pt x="4114800" y="1032510"/>
                    <a:pt x="4107180" y="1021080"/>
                    <a:pt x="4093210" y="1018540"/>
                  </a:cubicBezTo>
                  <a:lnTo>
                    <a:pt x="4088130" y="1018540"/>
                  </a:lnTo>
                  <a:cubicBezTo>
                    <a:pt x="4089400" y="1014730"/>
                    <a:pt x="4090670" y="1013460"/>
                    <a:pt x="4091940" y="1010920"/>
                  </a:cubicBezTo>
                  <a:cubicBezTo>
                    <a:pt x="4088130" y="1009650"/>
                    <a:pt x="4084320" y="1009650"/>
                    <a:pt x="4081780" y="1007110"/>
                  </a:cubicBezTo>
                  <a:cubicBezTo>
                    <a:pt x="4079240" y="1005840"/>
                    <a:pt x="4077970" y="1002030"/>
                    <a:pt x="4075430" y="1000760"/>
                  </a:cubicBezTo>
                  <a:cubicBezTo>
                    <a:pt x="4065270" y="995680"/>
                    <a:pt x="4053840" y="990600"/>
                    <a:pt x="4042410" y="985520"/>
                  </a:cubicBezTo>
                  <a:cubicBezTo>
                    <a:pt x="4038600" y="984250"/>
                    <a:pt x="4033520" y="984250"/>
                    <a:pt x="4029710" y="984250"/>
                  </a:cubicBezTo>
                  <a:cubicBezTo>
                    <a:pt x="4027170" y="985520"/>
                    <a:pt x="4025900" y="980440"/>
                    <a:pt x="4023360" y="980440"/>
                  </a:cubicBezTo>
                  <a:cubicBezTo>
                    <a:pt x="4005580" y="976630"/>
                    <a:pt x="3987800" y="974090"/>
                    <a:pt x="3970020" y="969010"/>
                  </a:cubicBezTo>
                  <a:cubicBezTo>
                    <a:pt x="3956050" y="963930"/>
                    <a:pt x="3939540" y="974090"/>
                    <a:pt x="3925570" y="963930"/>
                  </a:cubicBezTo>
                  <a:cubicBezTo>
                    <a:pt x="3924300" y="962660"/>
                    <a:pt x="3921760" y="965200"/>
                    <a:pt x="3920490" y="965200"/>
                  </a:cubicBezTo>
                  <a:cubicBezTo>
                    <a:pt x="3909060" y="962660"/>
                    <a:pt x="3898900" y="969010"/>
                    <a:pt x="3887470" y="965200"/>
                  </a:cubicBezTo>
                  <a:cubicBezTo>
                    <a:pt x="3876040" y="961390"/>
                    <a:pt x="3863340" y="960120"/>
                    <a:pt x="3858260" y="948690"/>
                  </a:cubicBezTo>
                  <a:cubicBezTo>
                    <a:pt x="3853180" y="937260"/>
                    <a:pt x="3849370" y="925830"/>
                    <a:pt x="3849370" y="914400"/>
                  </a:cubicBezTo>
                  <a:cubicBezTo>
                    <a:pt x="3850640" y="900430"/>
                    <a:pt x="3856990" y="885190"/>
                    <a:pt x="3832860" y="887730"/>
                  </a:cubicBezTo>
                  <a:cubicBezTo>
                    <a:pt x="3834130" y="885190"/>
                    <a:pt x="3834130" y="882650"/>
                    <a:pt x="3835400" y="881380"/>
                  </a:cubicBezTo>
                  <a:cubicBezTo>
                    <a:pt x="3761740" y="873760"/>
                    <a:pt x="3688080" y="867410"/>
                    <a:pt x="3615690" y="859790"/>
                  </a:cubicBezTo>
                  <a:cubicBezTo>
                    <a:pt x="3613150" y="850900"/>
                    <a:pt x="3610610" y="840740"/>
                    <a:pt x="3608070" y="826770"/>
                  </a:cubicBezTo>
                  <a:cubicBezTo>
                    <a:pt x="3622040" y="842010"/>
                    <a:pt x="3634740" y="850900"/>
                    <a:pt x="3652520" y="849630"/>
                  </a:cubicBezTo>
                  <a:cubicBezTo>
                    <a:pt x="3653790" y="839470"/>
                    <a:pt x="3652520" y="831850"/>
                    <a:pt x="3642360" y="825500"/>
                  </a:cubicBezTo>
                  <a:cubicBezTo>
                    <a:pt x="3641090" y="824230"/>
                    <a:pt x="3639820" y="819150"/>
                    <a:pt x="3641090" y="816610"/>
                  </a:cubicBezTo>
                  <a:cubicBezTo>
                    <a:pt x="3646170" y="803910"/>
                    <a:pt x="3651250" y="792480"/>
                    <a:pt x="3655060" y="781050"/>
                  </a:cubicBezTo>
                  <a:cubicBezTo>
                    <a:pt x="3660140" y="784860"/>
                    <a:pt x="3663950" y="787400"/>
                    <a:pt x="3669030" y="789940"/>
                  </a:cubicBezTo>
                  <a:lnTo>
                    <a:pt x="3671570" y="787400"/>
                  </a:lnTo>
                  <a:lnTo>
                    <a:pt x="3656330" y="764540"/>
                  </a:lnTo>
                  <a:cubicBezTo>
                    <a:pt x="3666490" y="767080"/>
                    <a:pt x="3675380" y="768350"/>
                    <a:pt x="3686810" y="770890"/>
                  </a:cubicBezTo>
                  <a:cubicBezTo>
                    <a:pt x="3683000" y="763270"/>
                    <a:pt x="3679190" y="758190"/>
                    <a:pt x="3679190" y="758190"/>
                  </a:cubicBezTo>
                  <a:cubicBezTo>
                    <a:pt x="3685540" y="753110"/>
                    <a:pt x="3691890" y="748030"/>
                    <a:pt x="3700780" y="741680"/>
                  </a:cubicBezTo>
                  <a:cubicBezTo>
                    <a:pt x="3700780" y="740410"/>
                    <a:pt x="3702050" y="732790"/>
                    <a:pt x="3705860" y="731520"/>
                  </a:cubicBezTo>
                  <a:cubicBezTo>
                    <a:pt x="3713480" y="727710"/>
                    <a:pt x="3716020" y="734060"/>
                    <a:pt x="3718560" y="740410"/>
                  </a:cubicBezTo>
                  <a:cubicBezTo>
                    <a:pt x="3719830" y="744220"/>
                    <a:pt x="3727450" y="745490"/>
                    <a:pt x="3732530" y="746760"/>
                  </a:cubicBezTo>
                  <a:cubicBezTo>
                    <a:pt x="3737610" y="748030"/>
                    <a:pt x="3743960" y="748030"/>
                    <a:pt x="3750310" y="746760"/>
                  </a:cubicBezTo>
                  <a:cubicBezTo>
                    <a:pt x="3760470" y="746760"/>
                    <a:pt x="3770630" y="745490"/>
                    <a:pt x="3784600" y="744220"/>
                  </a:cubicBezTo>
                  <a:cubicBezTo>
                    <a:pt x="3774440" y="741680"/>
                    <a:pt x="3766820" y="739140"/>
                    <a:pt x="3760470" y="737870"/>
                  </a:cubicBezTo>
                  <a:cubicBezTo>
                    <a:pt x="3760470" y="736600"/>
                    <a:pt x="3760470" y="735330"/>
                    <a:pt x="3759200" y="734060"/>
                  </a:cubicBezTo>
                  <a:cubicBezTo>
                    <a:pt x="3769360" y="731520"/>
                    <a:pt x="3779520" y="728980"/>
                    <a:pt x="3788410" y="726440"/>
                  </a:cubicBezTo>
                  <a:cubicBezTo>
                    <a:pt x="3798570" y="728980"/>
                    <a:pt x="3807460" y="732790"/>
                    <a:pt x="3815080" y="735330"/>
                  </a:cubicBezTo>
                  <a:cubicBezTo>
                    <a:pt x="3817620" y="758190"/>
                    <a:pt x="3832860" y="739140"/>
                    <a:pt x="3841750" y="741680"/>
                  </a:cubicBezTo>
                  <a:cubicBezTo>
                    <a:pt x="3839210" y="736600"/>
                    <a:pt x="3835400" y="731520"/>
                    <a:pt x="3831590" y="725170"/>
                  </a:cubicBezTo>
                  <a:cubicBezTo>
                    <a:pt x="3848100" y="727710"/>
                    <a:pt x="3864610" y="727710"/>
                    <a:pt x="3876040" y="740410"/>
                  </a:cubicBezTo>
                  <a:cubicBezTo>
                    <a:pt x="3877310" y="741680"/>
                    <a:pt x="3882390" y="740410"/>
                    <a:pt x="3884930" y="739140"/>
                  </a:cubicBezTo>
                  <a:cubicBezTo>
                    <a:pt x="3888740" y="740410"/>
                    <a:pt x="3895090" y="742950"/>
                    <a:pt x="3897630" y="741680"/>
                  </a:cubicBezTo>
                  <a:cubicBezTo>
                    <a:pt x="3901440" y="737870"/>
                    <a:pt x="3901440" y="731520"/>
                    <a:pt x="3905250" y="723900"/>
                  </a:cubicBezTo>
                  <a:cubicBezTo>
                    <a:pt x="3914140" y="739140"/>
                    <a:pt x="3923030" y="730250"/>
                    <a:pt x="3931920" y="723900"/>
                  </a:cubicBezTo>
                  <a:cubicBezTo>
                    <a:pt x="3930650" y="727710"/>
                    <a:pt x="3930650" y="730250"/>
                    <a:pt x="3930650" y="730250"/>
                  </a:cubicBezTo>
                  <a:cubicBezTo>
                    <a:pt x="3938270" y="734060"/>
                    <a:pt x="3944620" y="736600"/>
                    <a:pt x="3953510" y="740410"/>
                  </a:cubicBezTo>
                  <a:cubicBezTo>
                    <a:pt x="3959860" y="737870"/>
                    <a:pt x="3967480" y="728980"/>
                    <a:pt x="3978910" y="737870"/>
                  </a:cubicBezTo>
                  <a:cubicBezTo>
                    <a:pt x="3980180" y="739140"/>
                    <a:pt x="3985260" y="736600"/>
                    <a:pt x="3989070" y="736600"/>
                  </a:cubicBezTo>
                  <a:cubicBezTo>
                    <a:pt x="3992880" y="735330"/>
                    <a:pt x="3995420" y="735330"/>
                    <a:pt x="3996690" y="734060"/>
                  </a:cubicBezTo>
                  <a:cubicBezTo>
                    <a:pt x="3999230" y="725170"/>
                    <a:pt x="4000500" y="717550"/>
                    <a:pt x="4004310" y="709930"/>
                  </a:cubicBezTo>
                  <a:cubicBezTo>
                    <a:pt x="4008120" y="702310"/>
                    <a:pt x="4006850" y="694690"/>
                    <a:pt x="3999230" y="692150"/>
                  </a:cubicBezTo>
                  <a:cubicBezTo>
                    <a:pt x="3996690" y="690880"/>
                    <a:pt x="3994150" y="690880"/>
                    <a:pt x="3992880" y="689610"/>
                  </a:cubicBezTo>
                  <a:cubicBezTo>
                    <a:pt x="4004310" y="678180"/>
                    <a:pt x="4014470" y="670560"/>
                    <a:pt x="4030980" y="675640"/>
                  </a:cubicBezTo>
                  <a:cubicBezTo>
                    <a:pt x="4034790" y="676910"/>
                    <a:pt x="4039870" y="671830"/>
                    <a:pt x="4046220" y="668020"/>
                  </a:cubicBezTo>
                  <a:cubicBezTo>
                    <a:pt x="4042410" y="664210"/>
                    <a:pt x="4039870" y="662940"/>
                    <a:pt x="4037330" y="661670"/>
                  </a:cubicBezTo>
                  <a:cubicBezTo>
                    <a:pt x="4047490" y="640080"/>
                    <a:pt x="4064000" y="654050"/>
                    <a:pt x="4079240" y="654050"/>
                  </a:cubicBezTo>
                  <a:cubicBezTo>
                    <a:pt x="4074160" y="650240"/>
                    <a:pt x="4071620" y="646430"/>
                    <a:pt x="4069080" y="645160"/>
                  </a:cubicBezTo>
                  <a:cubicBezTo>
                    <a:pt x="4076700" y="641350"/>
                    <a:pt x="4084320" y="638810"/>
                    <a:pt x="4090670" y="635000"/>
                  </a:cubicBezTo>
                  <a:cubicBezTo>
                    <a:pt x="4091940" y="629920"/>
                    <a:pt x="4090670" y="624840"/>
                    <a:pt x="4091940" y="622300"/>
                  </a:cubicBezTo>
                  <a:cubicBezTo>
                    <a:pt x="4098290" y="612140"/>
                    <a:pt x="4094480" y="604520"/>
                    <a:pt x="4084320" y="599440"/>
                  </a:cubicBezTo>
                  <a:cubicBezTo>
                    <a:pt x="4080510" y="596900"/>
                    <a:pt x="4076700" y="591820"/>
                    <a:pt x="4074160" y="588010"/>
                  </a:cubicBezTo>
                  <a:cubicBezTo>
                    <a:pt x="4077970" y="588010"/>
                    <a:pt x="4083050" y="586740"/>
                    <a:pt x="4088130" y="586740"/>
                  </a:cubicBezTo>
                  <a:lnTo>
                    <a:pt x="4088130" y="571500"/>
                  </a:lnTo>
                  <a:cubicBezTo>
                    <a:pt x="4090670" y="571500"/>
                    <a:pt x="4093210" y="571500"/>
                    <a:pt x="4095750" y="572770"/>
                  </a:cubicBezTo>
                  <a:cubicBezTo>
                    <a:pt x="4097020" y="557530"/>
                    <a:pt x="4098290" y="542290"/>
                    <a:pt x="4100830" y="525780"/>
                  </a:cubicBezTo>
                  <a:cubicBezTo>
                    <a:pt x="4086860" y="518160"/>
                    <a:pt x="4094480" y="509270"/>
                    <a:pt x="4102100" y="497840"/>
                  </a:cubicBezTo>
                  <a:cubicBezTo>
                    <a:pt x="4102100" y="497840"/>
                    <a:pt x="4099560" y="496570"/>
                    <a:pt x="4097020" y="496570"/>
                  </a:cubicBezTo>
                  <a:cubicBezTo>
                    <a:pt x="4098290" y="491490"/>
                    <a:pt x="4100830" y="486410"/>
                    <a:pt x="4102100" y="481330"/>
                  </a:cubicBezTo>
                  <a:cubicBezTo>
                    <a:pt x="4104640" y="471170"/>
                    <a:pt x="4100830" y="469900"/>
                    <a:pt x="4089400" y="474980"/>
                  </a:cubicBezTo>
                  <a:cubicBezTo>
                    <a:pt x="4088130" y="472440"/>
                    <a:pt x="4086860" y="468630"/>
                    <a:pt x="4084320" y="466090"/>
                  </a:cubicBezTo>
                  <a:cubicBezTo>
                    <a:pt x="4083050" y="467360"/>
                    <a:pt x="4083050" y="468630"/>
                    <a:pt x="4081780" y="469900"/>
                  </a:cubicBezTo>
                  <a:cubicBezTo>
                    <a:pt x="4076700" y="468630"/>
                    <a:pt x="4072890" y="466090"/>
                    <a:pt x="4067810" y="464820"/>
                  </a:cubicBezTo>
                  <a:cubicBezTo>
                    <a:pt x="4042410" y="454660"/>
                    <a:pt x="4015740" y="457200"/>
                    <a:pt x="3990340" y="455930"/>
                  </a:cubicBezTo>
                  <a:cubicBezTo>
                    <a:pt x="3986530" y="455930"/>
                    <a:pt x="3981450" y="459740"/>
                    <a:pt x="3977640" y="459740"/>
                  </a:cubicBezTo>
                  <a:cubicBezTo>
                    <a:pt x="3962400" y="458470"/>
                    <a:pt x="3948430" y="453390"/>
                    <a:pt x="3934460" y="452120"/>
                  </a:cubicBezTo>
                  <a:cubicBezTo>
                    <a:pt x="3915410" y="450850"/>
                    <a:pt x="3896360" y="450850"/>
                    <a:pt x="3877310" y="450850"/>
                  </a:cubicBezTo>
                  <a:cubicBezTo>
                    <a:pt x="3863340" y="450850"/>
                    <a:pt x="3860800" y="443230"/>
                    <a:pt x="3862070" y="433070"/>
                  </a:cubicBezTo>
                  <a:cubicBezTo>
                    <a:pt x="3867150" y="429260"/>
                    <a:pt x="3872230" y="421640"/>
                    <a:pt x="3872230" y="420370"/>
                  </a:cubicBezTo>
                  <a:cubicBezTo>
                    <a:pt x="3855720" y="407670"/>
                    <a:pt x="3870960" y="398780"/>
                    <a:pt x="3874770" y="388620"/>
                  </a:cubicBezTo>
                  <a:cubicBezTo>
                    <a:pt x="3873500" y="363220"/>
                    <a:pt x="3872230" y="337820"/>
                    <a:pt x="3870960" y="311150"/>
                  </a:cubicBezTo>
                  <a:cubicBezTo>
                    <a:pt x="3873500" y="309880"/>
                    <a:pt x="3878580" y="308610"/>
                    <a:pt x="3882390" y="307340"/>
                  </a:cubicBezTo>
                  <a:cubicBezTo>
                    <a:pt x="3881120" y="303530"/>
                    <a:pt x="3878580" y="299720"/>
                    <a:pt x="3878580" y="295910"/>
                  </a:cubicBezTo>
                  <a:cubicBezTo>
                    <a:pt x="3882390" y="280670"/>
                    <a:pt x="3883660" y="265430"/>
                    <a:pt x="3867150" y="254000"/>
                  </a:cubicBezTo>
                  <a:cubicBezTo>
                    <a:pt x="3874770" y="248920"/>
                    <a:pt x="3881120" y="245110"/>
                    <a:pt x="3888740" y="240030"/>
                  </a:cubicBezTo>
                  <a:cubicBezTo>
                    <a:pt x="3887470" y="238760"/>
                    <a:pt x="3886200" y="236220"/>
                    <a:pt x="3886200" y="234950"/>
                  </a:cubicBezTo>
                  <a:cubicBezTo>
                    <a:pt x="3886200" y="233680"/>
                    <a:pt x="3884930" y="233680"/>
                    <a:pt x="3883660" y="233680"/>
                  </a:cubicBezTo>
                  <a:cubicBezTo>
                    <a:pt x="3870960" y="233680"/>
                    <a:pt x="3865880" y="231140"/>
                    <a:pt x="3864610" y="218440"/>
                  </a:cubicBezTo>
                  <a:cubicBezTo>
                    <a:pt x="3864610" y="215900"/>
                    <a:pt x="3864610" y="212090"/>
                    <a:pt x="3867150" y="209550"/>
                  </a:cubicBezTo>
                  <a:cubicBezTo>
                    <a:pt x="3872230" y="205740"/>
                    <a:pt x="3877310" y="201930"/>
                    <a:pt x="3883660" y="199390"/>
                  </a:cubicBezTo>
                  <a:cubicBezTo>
                    <a:pt x="3886200" y="198120"/>
                    <a:pt x="3891280" y="199390"/>
                    <a:pt x="3893820" y="200660"/>
                  </a:cubicBezTo>
                  <a:cubicBezTo>
                    <a:pt x="3907790" y="208280"/>
                    <a:pt x="3909060" y="208280"/>
                    <a:pt x="3911600" y="191770"/>
                  </a:cubicBezTo>
                  <a:cubicBezTo>
                    <a:pt x="3914140" y="193040"/>
                    <a:pt x="3916680" y="194310"/>
                    <a:pt x="3920490" y="195580"/>
                  </a:cubicBezTo>
                  <a:cubicBezTo>
                    <a:pt x="3919220" y="190500"/>
                    <a:pt x="3919220" y="186690"/>
                    <a:pt x="3916680" y="182880"/>
                  </a:cubicBezTo>
                  <a:cubicBezTo>
                    <a:pt x="3916680" y="181610"/>
                    <a:pt x="3914140" y="180340"/>
                    <a:pt x="3911600" y="179070"/>
                  </a:cubicBezTo>
                  <a:cubicBezTo>
                    <a:pt x="3914140" y="177800"/>
                    <a:pt x="3916680" y="175260"/>
                    <a:pt x="3919220" y="176530"/>
                  </a:cubicBezTo>
                  <a:cubicBezTo>
                    <a:pt x="3931920" y="180340"/>
                    <a:pt x="3939540" y="171450"/>
                    <a:pt x="3948430" y="166370"/>
                  </a:cubicBezTo>
                  <a:cubicBezTo>
                    <a:pt x="3940810" y="156210"/>
                    <a:pt x="3933190" y="147320"/>
                    <a:pt x="3926840" y="137160"/>
                  </a:cubicBezTo>
                  <a:cubicBezTo>
                    <a:pt x="3937000" y="132080"/>
                    <a:pt x="3944620" y="129540"/>
                    <a:pt x="3952240" y="125730"/>
                  </a:cubicBezTo>
                  <a:cubicBezTo>
                    <a:pt x="3935730" y="97790"/>
                    <a:pt x="3935730" y="97790"/>
                    <a:pt x="3947160" y="86360"/>
                  </a:cubicBezTo>
                  <a:cubicBezTo>
                    <a:pt x="3947160" y="85090"/>
                    <a:pt x="3945890" y="83820"/>
                    <a:pt x="3945890" y="82550"/>
                  </a:cubicBezTo>
                  <a:cubicBezTo>
                    <a:pt x="3942080" y="83820"/>
                    <a:pt x="3937000" y="85090"/>
                    <a:pt x="3933190" y="87630"/>
                  </a:cubicBezTo>
                  <a:lnTo>
                    <a:pt x="3931920" y="86360"/>
                  </a:lnTo>
                  <a:cubicBezTo>
                    <a:pt x="3937000" y="81280"/>
                    <a:pt x="3942080" y="77470"/>
                    <a:pt x="3947160" y="72390"/>
                  </a:cubicBezTo>
                  <a:cubicBezTo>
                    <a:pt x="3947160" y="68580"/>
                    <a:pt x="3949700" y="59690"/>
                    <a:pt x="3947160" y="57150"/>
                  </a:cubicBezTo>
                  <a:cubicBezTo>
                    <a:pt x="3937000" y="48260"/>
                    <a:pt x="3948430" y="39370"/>
                    <a:pt x="3945890" y="30480"/>
                  </a:cubicBezTo>
                  <a:cubicBezTo>
                    <a:pt x="3944620" y="27940"/>
                    <a:pt x="3945890" y="21590"/>
                    <a:pt x="3944620" y="21590"/>
                  </a:cubicBezTo>
                  <a:cubicBezTo>
                    <a:pt x="3937000" y="17780"/>
                    <a:pt x="3928110" y="11430"/>
                    <a:pt x="3919220" y="11430"/>
                  </a:cubicBezTo>
                  <a:cubicBezTo>
                    <a:pt x="3898900" y="10160"/>
                    <a:pt x="3878580" y="12700"/>
                    <a:pt x="3858260" y="12700"/>
                  </a:cubicBezTo>
                  <a:lnTo>
                    <a:pt x="3793490" y="12700"/>
                  </a:lnTo>
                  <a:cubicBezTo>
                    <a:pt x="3778250" y="12700"/>
                    <a:pt x="3765550" y="8890"/>
                    <a:pt x="3750310" y="5080"/>
                  </a:cubicBezTo>
                  <a:cubicBezTo>
                    <a:pt x="3732530" y="0"/>
                    <a:pt x="3713480" y="3810"/>
                    <a:pt x="3694430" y="5080"/>
                  </a:cubicBezTo>
                  <a:cubicBezTo>
                    <a:pt x="3653790" y="6350"/>
                    <a:pt x="3613150" y="6350"/>
                    <a:pt x="3572510" y="7620"/>
                  </a:cubicBezTo>
                  <a:cubicBezTo>
                    <a:pt x="3553460" y="7620"/>
                    <a:pt x="3533140" y="10160"/>
                    <a:pt x="3514090" y="11430"/>
                  </a:cubicBezTo>
                  <a:cubicBezTo>
                    <a:pt x="3489960" y="12700"/>
                    <a:pt x="3465830" y="11430"/>
                    <a:pt x="3441700" y="12700"/>
                  </a:cubicBezTo>
                  <a:cubicBezTo>
                    <a:pt x="3416300" y="13970"/>
                    <a:pt x="3390900" y="16510"/>
                    <a:pt x="3365500" y="17780"/>
                  </a:cubicBezTo>
                  <a:cubicBezTo>
                    <a:pt x="3335020" y="19050"/>
                    <a:pt x="3304540" y="19050"/>
                    <a:pt x="3274060" y="20320"/>
                  </a:cubicBezTo>
                  <a:lnTo>
                    <a:pt x="3178810" y="24130"/>
                  </a:lnTo>
                  <a:cubicBezTo>
                    <a:pt x="3149600" y="25400"/>
                    <a:pt x="3121660" y="25400"/>
                    <a:pt x="3092450" y="25400"/>
                  </a:cubicBezTo>
                  <a:cubicBezTo>
                    <a:pt x="3070860" y="25400"/>
                    <a:pt x="3048000" y="26670"/>
                    <a:pt x="3026410" y="27940"/>
                  </a:cubicBezTo>
                  <a:lnTo>
                    <a:pt x="2961640" y="31750"/>
                  </a:lnTo>
                  <a:cubicBezTo>
                    <a:pt x="2946400" y="33020"/>
                    <a:pt x="2931160" y="33020"/>
                    <a:pt x="2914650" y="34290"/>
                  </a:cubicBezTo>
                  <a:cubicBezTo>
                    <a:pt x="2889250" y="35560"/>
                    <a:pt x="2863850" y="35560"/>
                    <a:pt x="2838450" y="36830"/>
                  </a:cubicBezTo>
                  <a:cubicBezTo>
                    <a:pt x="2809240" y="38100"/>
                    <a:pt x="2781300" y="40640"/>
                    <a:pt x="2753360" y="41910"/>
                  </a:cubicBezTo>
                  <a:cubicBezTo>
                    <a:pt x="2724150" y="44450"/>
                    <a:pt x="2696210" y="46990"/>
                    <a:pt x="2667000" y="49530"/>
                  </a:cubicBezTo>
                  <a:cubicBezTo>
                    <a:pt x="2655570" y="50800"/>
                    <a:pt x="2644140" y="50800"/>
                    <a:pt x="2631440" y="52070"/>
                  </a:cubicBezTo>
                  <a:lnTo>
                    <a:pt x="2594610" y="52070"/>
                  </a:lnTo>
                  <a:cubicBezTo>
                    <a:pt x="2552700" y="54610"/>
                    <a:pt x="2512060" y="58420"/>
                    <a:pt x="2470150" y="60960"/>
                  </a:cubicBezTo>
                  <a:cubicBezTo>
                    <a:pt x="2444750" y="62230"/>
                    <a:pt x="2418080" y="63500"/>
                    <a:pt x="2392680" y="66040"/>
                  </a:cubicBezTo>
                  <a:cubicBezTo>
                    <a:pt x="2377440" y="67310"/>
                    <a:pt x="2360930" y="69850"/>
                    <a:pt x="2345690" y="71120"/>
                  </a:cubicBezTo>
                  <a:lnTo>
                    <a:pt x="2242820" y="78740"/>
                  </a:lnTo>
                  <a:cubicBezTo>
                    <a:pt x="2221230" y="80010"/>
                    <a:pt x="2200910" y="85090"/>
                    <a:pt x="2180590" y="86360"/>
                  </a:cubicBezTo>
                  <a:cubicBezTo>
                    <a:pt x="2148840" y="88900"/>
                    <a:pt x="2115820" y="90170"/>
                    <a:pt x="2084070" y="92710"/>
                  </a:cubicBezTo>
                  <a:cubicBezTo>
                    <a:pt x="2076450" y="92710"/>
                    <a:pt x="2067560" y="93980"/>
                    <a:pt x="2059940" y="93980"/>
                  </a:cubicBezTo>
                  <a:cubicBezTo>
                    <a:pt x="2032000" y="96520"/>
                    <a:pt x="2005330" y="99060"/>
                    <a:pt x="1977390" y="101600"/>
                  </a:cubicBezTo>
                  <a:cubicBezTo>
                    <a:pt x="1962150" y="102870"/>
                    <a:pt x="1945640" y="105410"/>
                    <a:pt x="1930400" y="106680"/>
                  </a:cubicBezTo>
                  <a:cubicBezTo>
                    <a:pt x="1911350" y="107950"/>
                    <a:pt x="1892300" y="109220"/>
                    <a:pt x="1874520" y="110490"/>
                  </a:cubicBezTo>
                  <a:cubicBezTo>
                    <a:pt x="1838960" y="114300"/>
                    <a:pt x="1802130" y="118110"/>
                    <a:pt x="1766570" y="121920"/>
                  </a:cubicBezTo>
                  <a:cubicBezTo>
                    <a:pt x="1760220" y="123190"/>
                    <a:pt x="1755140" y="127000"/>
                    <a:pt x="1748790" y="127000"/>
                  </a:cubicBezTo>
                  <a:cubicBezTo>
                    <a:pt x="1719580" y="129540"/>
                    <a:pt x="1690370" y="129540"/>
                    <a:pt x="1662430" y="133350"/>
                  </a:cubicBezTo>
                  <a:cubicBezTo>
                    <a:pt x="1647190" y="135890"/>
                    <a:pt x="1630680" y="129540"/>
                    <a:pt x="1616710" y="142240"/>
                  </a:cubicBezTo>
                  <a:cubicBezTo>
                    <a:pt x="1611630" y="146050"/>
                    <a:pt x="1597660" y="139700"/>
                    <a:pt x="1588770" y="140970"/>
                  </a:cubicBezTo>
                  <a:cubicBezTo>
                    <a:pt x="1553210" y="144780"/>
                    <a:pt x="1517650" y="149860"/>
                    <a:pt x="1483360" y="153670"/>
                  </a:cubicBezTo>
                  <a:cubicBezTo>
                    <a:pt x="1455420" y="157480"/>
                    <a:pt x="1428750" y="160020"/>
                    <a:pt x="1400810" y="163830"/>
                  </a:cubicBezTo>
                  <a:cubicBezTo>
                    <a:pt x="1390650" y="165100"/>
                    <a:pt x="1380490" y="168910"/>
                    <a:pt x="1371600" y="170180"/>
                  </a:cubicBezTo>
                  <a:cubicBezTo>
                    <a:pt x="1346200" y="172720"/>
                    <a:pt x="1320800" y="175260"/>
                    <a:pt x="1296670" y="177800"/>
                  </a:cubicBezTo>
                  <a:cubicBezTo>
                    <a:pt x="1296670" y="182880"/>
                    <a:pt x="1296670" y="185420"/>
                    <a:pt x="1295400" y="187960"/>
                  </a:cubicBezTo>
                  <a:cubicBezTo>
                    <a:pt x="1292860" y="185420"/>
                    <a:pt x="1290320" y="181610"/>
                    <a:pt x="1287780" y="176530"/>
                  </a:cubicBezTo>
                  <a:cubicBezTo>
                    <a:pt x="1282700" y="190500"/>
                    <a:pt x="1272540" y="181610"/>
                    <a:pt x="1264920" y="182880"/>
                  </a:cubicBezTo>
                  <a:cubicBezTo>
                    <a:pt x="1250950" y="185420"/>
                    <a:pt x="1235710" y="189230"/>
                    <a:pt x="1221740" y="190500"/>
                  </a:cubicBezTo>
                  <a:cubicBezTo>
                    <a:pt x="1196340" y="194310"/>
                    <a:pt x="1170940" y="196850"/>
                    <a:pt x="1145540" y="199390"/>
                  </a:cubicBezTo>
                  <a:cubicBezTo>
                    <a:pt x="1123950" y="201930"/>
                    <a:pt x="1102360" y="207010"/>
                    <a:pt x="1080770" y="210820"/>
                  </a:cubicBezTo>
                  <a:cubicBezTo>
                    <a:pt x="1043940" y="217170"/>
                    <a:pt x="1005840" y="220980"/>
                    <a:pt x="969010" y="227330"/>
                  </a:cubicBezTo>
                  <a:cubicBezTo>
                    <a:pt x="943610" y="231140"/>
                    <a:pt x="918210" y="237490"/>
                    <a:pt x="891540" y="241300"/>
                  </a:cubicBezTo>
                  <a:cubicBezTo>
                    <a:pt x="864870" y="246380"/>
                    <a:pt x="836930" y="250190"/>
                    <a:pt x="810260" y="255270"/>
                  </a:cubicBezTo>
                  <a:cubicBezTo>
                    <a:pt x="791210" y="259080"/>
                    <a:pt x="772160" y="264160"/>
                    <a:pt x="753110" y="267970"/>
                  </a:cubicBezTo>
                  <a:cubicBezTo>
                    <a:pt x="715010" y="274320"/>
                    <a:pt x="675640" y="280670"/>
                    <a:pt x="637540" y="287020"/>
                  </a:cubicBezTo>
                  <a:cubicBezTo>
                    <a:pt x="623570" y="289560"/>
                    <a:pt x="610870" y="294640"/>
                    <a:pt x="596900" y="297180"/>
                  </a:cubicBezTo>
                  <a:cubicBezTo>
                    <a:pt x="572770" y="302260"/>
                    <a:pt x="548640" y="304800"/>
                    <a:pt x="524510" y="309880"/>
                  </a:cubicBezTo>
                  <a:cubicBezTo>
                    <a:pt x="506730" y="313690"/>
                    <a:pt x="490220" y="320040"/>
                    <a:pt x="473710" y="322580"/>
                  </a:cubicBezTo>
                  <a:cubicBezTo>
                    <a:pt x="438150" y="330200"/>
                    <a:pt x="402590" y="335280"/>
                    <a:pt x="367030" y="341630"/>
                  </a:cubicBezTo>
                  <a:cubicBezTo>
                    <a:pt x="351790" y="344170"/>
                    <a:pt x="336550" y="349250"/>
                    <a:pt x="321310" y="353060"/>
                  </a:cubicBezTo>
                  <a:cubicBezTo>
                    <a:pt x="297180" y="359410"/>
                    <a:pt x="271780" y="364490"/>
                    <a:pt x="247650" y="370840"/>
                  </a:cubicBezTo>
                  <a:cubicBezTo>
                    <a:pt x="241300" y="372110"/>
                    <a:pt x="234950" y="375920"/>
                    <a:pt x="227330" y="377190"/>
                  </a:cubicBezTo>
                  <a:cubicBezTo>
                    <a:pt x="219710" y="378460"/>
                    <a:pt x="212090" y="378460"/>
                    <a:pt x="204470" y="379730"/>
                  </a:cubicBezTo>
                  <a:cubicBezTo>
                    <a:pt x="189230" y="383540"/>
                    <a:pt x="173990" y="387350"/>
                    <a:pt x="160020" y="391160"/>
                  </a:cubicBezTo>
                  <a:cubicBezTo>
                    <a:pt x="129540" y="398780"/>
                    <a:pt x="114300" y="401320"/>
                    <a:pt x="100330" y="408940"/>
                  </a:cubicBezTo>
                  <a:cubicBezTo>
                    <a:pt x="87630" y="415290"/>
                    <a:pt x="69850" y="414020"/>
                    <a:pt x="64770" y="434340"/>
                  </a:cubicBezTo>
                  <a:cubicBezTo>
                    <a:pt x="62230" y="440690"/>
                    <a:pt x="55880" y="444500"/>
                    <a:pt x="67310" y="447040"/>
                  </a:cubicBezTo>
                  <a:cubicBezTo>
                    <a:pt x="68580" y="447040"/>
                    <a:pt x="71120" y="450850"/>
                    <a:pt x="69850" y="452120"/>
                  </a:cubicBezTo>
                  <a:cubicBezTo>
                    <a:pt x="67310" y="459740"/>
                    <a:pt x="64770" y="467360"/>
                    <a:pt x="62230" y="477520"/>
                  </a:cubicBezTo>
                  <a:cubicBezTo>
                    <a:pt x="62230" y="477520"/>
                    <a:pt x="64770" y="478790"/>
                    <a:pt x="67310" y="481330"/>
                  </a:cubicBezTo>
                  <a:cubicBezTo>
                    <a:pt x="59690" y="488950"/>
                    <a:pt x="59690" y="516890"/>
                    <a:pt x="64770" y="525780"/>
                  </a:cubicBezTo>
                  <a:cubicBezTo>
                    <a:pt x="67310" y="530860"/>
                    <a:pt x="68580" y="537210"/>
                    <a:pt x="69850" y="543560"/>
                  </a:cubicBezTo>
                  <a:cubicBezTo>
                    <a:pt x="54610" y="547370"/>
                    <a:pt x="72390" y="556260"/>
                    <a:pt x="67310" y="561340"/>
                  </a:cubicBezTo>
                  <a:cubicBezTo>
                    <a:pt x="69850" y="561340"/>
                    <a:pt x="72390" y="561340"/>
                    <a:pt x="76200" y="562610"/>
                  </a:cubicBezTo>
                  <a:cubicBezTo>
                    <a:pt x="73660" y="566420"/>
                    <a:pt x="71120" y="568960"/>
                    <a:pt x="69850" y="570230"/>
                  </a:cubicBezTo>
                  <a:cubicBezTo>
                    <a:pt x="72390" y="572770"/>
                    <a:pt x="76200" y="574040"/>
                    <a:pt x="78740" y="576580"/>
                  </a:cubicBezTo>
                  <a:cubicBezTo>
                    <a:pt x="64770" y="595630"/>
                    <a:pt x="64770" y="604520"/>
                    <a:pt x="81280" y="621030"/>
                  </a:cubicBezTo>
                  <a:cubicBezTo>
                    <a:pt x="82550" y="622300"/>
                    <a:pt x="85090" y="624840"/>
                    <a:pt x="85090" y="626110"/>
                  </a:cubicBezTo>
                  <a:cubicBezTo>
                    <a:pt x="81280" y="640080"/>
                    <a:pt x="82550" y="652780"/>
                    <a:pt x="91440" y="664210"/>
                  </a:cubicBezTo>
                  <a:cubicBezTo>
                    <a:pt x="91440" y="664210"/>
                    <a:pt x="90170" y="668020"/>
                    <a:pt x="87630" y="670560"/>
                  </a:cubicBezTo>
                  <a:cubicBezTo>
                    <a:pt x="91440" y="669290"/>
                    <a:pt x="93980" y="668020"/>
                    <a:pt x="96520" y="668020"/>
                  </a:cubicBezTo>
                  <a:lnTo>
                    <a:pt x="92710" y="690880"/>
                  </a:lnTo>
                  <a:lnTo>
                    <a:pt x="106680" y="690880"/>
                  </a:lnTo>
                  <a:cubicBezTo>
                    <a:pt x="110490" y="695960"/>
                    <a:pt x="114300" y="699770"/>
                    <a:pt x="114300" y="701040"/>
                  </a:cubicBezTo>
                  <a:cubicBezTo>
                    <a:pt x="118110" y="697230"/>
                    <a:pt x="120650" y="695960"/>
                    <a:pt x="121920" y="694690"/>
                  </a:cubicBezTo>
                  <a:cubicBezTo>
                    <a:pt x="128270" y="704850"/>
                    <a:pt x="133350" y="712470"/>
                    <a:pt x="137160" y="720090"/>
                  </a:cubicBezTo>
                  <a:cubicBezTo>
                    <a:pt x="135890" y="728980"/>
                    <a:pt x="133350" y="736600"/>
                    <a:pt x="132080" y="741680"/>
                  </a:cubicBezTo>
                  <a:cubicBezTo>
                    <a:pt x="125730" y="741680"/>
                    <a:pt x="119380" y="740410"/>
                    <a:pt x="115570" y="742950"/>
                  </a:cubicBezTo>
                  <a:cubicBezTo>
                    <a:pt x="111760" y="745490"/>
                    <a:pt x="111760" y="751840"/>
                    <a:pt x="109220" y="755650"/>
                  </a:cubicBezTo>
                  <a:cubicBezTo>
                    <a:pt x="109220" y="756920"/>
                    <a:pt x="118110" y="773430"/>
                    <a:pt x="116840" y="774700"/>
                  </a:cubicBezTo>
                  <a:cubicBezTo>
                    <a:pt x="115570" y="783590"/>
                    <a:pt x="113030" y="792480"/>
                    <a:pt x="111760" y="802640"/>
                  </a:cubicBezTo>
                  <a:cubicBezTo>
                    <a:pt x="116840" y="806450"/>
                    <a:pt x="123190" y="811530"/>
                    <a:pt x="128270" y="815340"/>
                  </a:cubicBezTo>
                  <a:cubicBezTo>
                    <a:pt x="119380" y="820420"/>
                    <a:pt x="113030" y="825500"/>
                    <a:pt x="106680" y="829310"/>
                  </a:cubicBezTo>
                  <a:cubicBezTo>
                    <a:pt x="109220" y="830580"/>
                    <a:pt x="110490" y="831850"/>
                    <a:pt x="113030" y="833120"/>
                  </a:cubicBezTo>
                  <a:cubicBezTo>
                    <a:pt x="114300" y="838200"/>
                    <a:pt x="116840" y="843280"/>
                    <a:pt x="116840" y="848360"/>
                  </a:cubicBezTo>
                  <a:cubicBezTo>
                    <a:pt x="116840" y="853440"/>
                    <a:pt x="113030" y="862330"/>
                    <a:pt x="115570" y="863600"/>
                  </a:cubicBezTo>
                  <a:cubicBezTo>
                    <a:pt x="127000" y="869950"/>
                    <a:pt x="120650" y="889000"/>
                    <a:pt x="135890" y="891540"/>
                  </a:cubicBezTo>
                  <a:cubicBezTo>
                    <a:pt x="137160" y="891540"/>
                    <a:pt x="137160" y="894080"/>
                    <a:pt x="139700" y="896620"/>
                  </a:cubicBezTo>
                  <a:cubicBezTo>
                    <a:pt x="135890" y="896620"/>
                    <a:pt x="133350" y="896620"/>
                    <a:pt x="128270" y="897890"/>
                  </a:cubicBezTo>
                  <a:cubicBezTo>
                    <a:pt x="142240" y="908050"/>
                    <a:pt x="138430" y="916940"/>
                    <a:pt x="133350" y="924560"/>
                  </a:cubicBezTo>
                  <a:cubicBezTo>
                    <a:pt x="128270" y="925830"/>
                    <a:pt x="124460" y="927100"/>
                    <a:pt x="120650" y="928370"/>
                  </a:cubicBezTo>
                  <a:cubicBezTo>
                    <a:pt x="121920" y="930910"/>
                    <a:pt x="121920" y="932180"/>
                    <a:pt x="123190" y="934720"/>
                  </a:cubicBezTo>
                  <a:cubicBezTo>
                    <a:pt x="124460" y="935990"/>
                    <a:pt x="130810" y="952500"/>
                    <a:pt x="130810" y="955040"/>
                  </a:cubicBezTo>
                  <a:cubicBezTo>
                    <a:pt x="128270" y="961390"/>
                    <a:pt x="127000" y="967740"/>
                    <a:pt x="125730" y="974090"/>
                  </a:cubicBezTo>
                  <a:cubicBezTo>
                    <a:pt x="133350" y="974090"/>
                    <a:pt x="139700" y="975360"/>
                    <a:pt x="142240" y="975360"/>
                  </a:cubicBezTo>
                  <a:cubicBezTo>
                    <a:pt x="139700" y="976630"/>
                    <a:pt x="135890" y="979170"/>
                    <a:pt x="133350" y="980440"/>
                  </a:cubicBezTo>
                  <a:cubicBezTo>
                    <a:pt x="134620" y="982980"/>
                    <a:pt x="135890" y="985520"/>
                    <a:pt x="138430" y="986790"/>
                  </a:cubicBezTo>
                  <a:cubicBezTo>
                    <a:pt x="148590" y="985520"/>
                    <a:pt x="158750" y="984250"/>
                    <a:pt x="170180" y="982980"/>
                  </a:cubicBezTo>
                  <a:cubicBezTo>
                    <a:pt x="168910" y="989330"/>
                    <a:pt x="167640" y="994410"/>
                    <a:pt x="165100" y="999490"/>
                  </a:cubicBezTo>
                  <a:cubicBezTo>
                    <a:pt x="171450" y="999490"/>
                    <a:pt x="179070" y="1000760"/>
                    <a:pt x="185420" y="1000760"/>
                  </a:cubicBezTo>
                  <a:lnTo>
                    <a:pt x="185420" y="1007110"/>
                  </a:lnTo>
                  <a:cubicBezTo>
                    <a:pt x="176530" y="1008380"/>
                    <a:pt x="167640" y="1010920"/>
                    <a:pt x="160020" y="1012190"/>
                  </a:cubicBezTo>
                  <a:cubicBezTo>
                    <a:pt x="191770" y="1027430"/>
                    <a:pt x="220980" y="1013460"/>
                    <a:pt x="255270" y="1008380"/>
                  </a:cubicBezTo>
                  <a:cubicBezTo>
                    <a:pt x="261620" y="1014730"/>
                    <a:pt x="267970" y="1009650"/>
                    <a:pt x="273050" y="999490"/>
                  </a:cubicBezTo>
                  <a:cubicBezTo>
                    <a:pt x="279400" y="1008380"/>
                    <a:pt x="284480" y="1005840"/>
                    <a:pt x="297180" y="988060"/>
                  </a:cubicBezTo>
                  <a:cubicBezTo>
                    <a:pt x="298450" y="988060"/>
                    <a:pt x="299720" y="989330"/>
                    <a:pt x="300990" y="989330"/>
                  </a:cubicBezTo>
                  <a:cubicBezTo>
                    <a:pt x="299720" y="994410"/>
                    <a:pt x="297180" y="998220"/>
                    <a:pt x="295910" y="1003300"/>
                  </a:cubicBezTo>
                  <a:cubicBezTo>
                    <a:pt x="303530" y="1000760"/>
                    <a:pt x="309880" y="999490"/>
                    <a:pt x="317500" y="996950"/>
                  </a:cubicBezTo>
                  <a:lnTo>
                    <a:pt x="344170" y="993140"/>
                  </a:lnTo>
                  <a:cubicBezTo>
                    <a:pt x="358140" y="990600"/>
                    <a:pt x="372110" y="989330"/>
                    <a:pt x="384810" y="986790"/>
                  </a:cubicBezTo>
                  <a:cubicBezTo>
                    <a:pt x="389890" y="985520"/>
                    <a:pt x="394970" y="981710"/>
                    <a:pt x="400050" y="980440"/>
                  </a:cubicBezTo>
                  <a:cubicBezTo>
                    <a:pt x="405130" y="979170"/>
                    <a:pt x="412750" y="975360"/>
                    <a:pt x="415290" y="977900"/>
                  </a:cubicBezTo>
                  <a:cubicBezTo>
                    <a:pt x="425450" y="986790"/>
                    <a:pt x="434340" y="996950"/>
                    <a:pt x="444500" y="1005840"/>
                  </a:cubicBezTo>
                  <a:cubicBezTo>
                    <a:pt x="445770" y="1003300"/>
                    <a:pt x="447040" y="999490"/>
                    <a:pt x="447040" y="999490"/>
                  </a:cubicBezTo>
                  <a:cubicBezTo>
                    <a:pt x="455930" y="1002030"/>
                    <a:pt x="462280" y="1003300"/>
                    <a:pt x="471170" y="1005840"/>
                  </a:cubicBezTo>
                  <a:cubicBezTo>
                    <a:pt x="472440" y="1009650"/>
                    <a:pt x="474980" y="1014730"/>
                    <a:pt x="474980" y="1017270"/>
                  </a:cubicBezTo>
                  <a:cubicBezTo>
                    <a:pt x="488950" y="1018540"/>
                    <a:pt x="500380" y="1019810"/>
                    <a:pt x="510540" y="1021080"/>
                  </a:cubicBezTo>
                  <a:cubicBezTo>
                    <a:pt x="510540" y="1022350"/>
                    <a:pt x="511810" y="1023620"/>
                    <a:pt x="511810" y="1024890"/>
                  </a:cubicBezTo>
                  <a:lnTo>
                    <a:pt x="488950" y="1032510"/>
                  </a:lnTo>
                  <a:cubicBezTo>
                    <a:pt x="487680" y="1028700"/>
                    <a:pt x="486410" y="1027430"/>
                    <a:pt x="483870" y="1021080"/>
                  </a:cubicBezTo>
                  <a:cubicBezTo>
                    <a:pt x="485140" y="1035050"/>
                    <a:pt x="486410" y="1043940"/>
                    <a:pt x="486410" y="1055370"/>
                  </a:cubicBezTo>
                  <a:cubicBezTo>
                    <a:pt x="497840" y="1046480"/>
                    <a:pt x="513080" y="1056640"/>
                    <a:pt x="520700" y="1041400"/>
                  </a:cubicBezTo>
                  <a:cubicBezTo>
                    <a:pt x="520700" y="1040130"/>
                    <a:pt x="525780" y="1040130"/>
                    <a:pt x="527050" y="1041400"/>
                  </a:cubicBezTo>
                  <a:cubicBezTo>
                    <a:pt x="537210" y="1042670"/>
                    <a:pt x="547370" y="1043940"/>
                    <a:pt x="557530" y="1046480"/>
                  </a:cubicBezTo>
                  <a:cubicBezTo>
                    <a:pt x="556260" y="1043940"/>
                    <a:pt x="556260" y="1041400"/>
                    <a:pt x="554990" y="1038860"/>
                  </a:cubicBezTo>
                  <a:cubicBezTo>
                    <a:pt x="561340" y="1040130"/>
                    <a:pt x="566420" y="1041400"/>
                    <a:pt x="570230" y="1042670"/>
                  </a:cubicBezTo>
                  <a:cubicBezTo>
                    <a:pt x="570230" y="1043940"/>
                    <a:pt x="571500" y="1045210"/>
                    <a:pt x="571500" y="1046480"/>
                  </a:cubicBezTo>
                  <a:cubicBezTo>
                    <a:pt x="562610" y="1051560"/>
                    <a:pt x="553720" y="1057910"/>
                    <a:pt x="544830" y="1062990"/>
                  </a:cubicBezTo>
                  <a:cubicBezTo>
                    <a:pt x="530860" y="1071880"/>
                    <a:pt x="518160" y="1083310"/>
                    <a:pt x="504190" y="1087120"/>
                  </a:cubicBezTo>
                  <a:cubicBezTo>
                    <a:pt x="480060" y="1092200"/>
                    <a:pt x="455930" y="1101090"/>
                    <a:pt x="430530" y="1102360"/>
                  </a:cubicBezTo>
                  <a:lnTo>
                    <a:pt x="424180" y="1102360"/>
                  </a:lnTo>
                  <a:cubicBezTo>
                    <a:pt x="397510" y="1107440"/>
                    <a:pt x="372110" y="1112520"/>
                    <a:pt x="345440" y="1117600"/>
                  </a:cubicBezTo>
                  <a:cubicBezTo>
                    <a:pt x="341630" y="1118870"/>
                    <a:pt x="339090" y="1120140"/>
                    <a:pt x="335280" y="1120140"/>
                  </a:cubicBezTo>
                  <a:cubicBezTo>
                    <a:pt x="318770" y="1122680"/>
                    <a:pt x="302260" y="1123950"/>
                    <a:pt x="287020" y="1126490"/>
                  </a:cubicBezTo>
                  <a:cubicBezTo>
                    <a:pt x="270510" y="1130300"/>
                    <a:pt x="252730" y="1132840"/>
                    <a:pt x="236220" y="1139190"/>
                  </a:cubicBezTo>
                  <a:cubicBezTo>
                    <a:pt x="223520" y="1143000"/>
                    <a:pt x="207010" y="1141730"/>
                    <a:pt x="201930" y="1154430"/>
                  </a:cubicBezTo>
                  <a:cubicBezTo>
                    <a:pt x="196850" y="1154430"/>
                    <a:pt x="191770" y="1153160"/>
                    <a:pt x="189230" y="1154430"/>
                  </a:cubicBezTo>
                  <a:cubicBezTo>
                    <a:pt x="170180" y="1162050"/>
                    <a:pt x="151130" y="1169670"/>
                    <a:pt x="133350" y="1178560"/>
                  </a:cubicBezTo>
                  <a:cubicBezTo>
                    <a:pt x="127000" y="1183640"/>
                    <a:pt x="121920" y="1186180"/>
                    <a:pt x="119380" y="1191260"/>
                  </a:cubicBezTo>
                  <a:cubicBezTo>
                    <a:pt x="118110" y="1195070"/>
                    <a:pt x="121920" y="1201420"/>
                    <a:pt x="123190" y="1203960"/>
                  </a:cubicBezTo>
                  <a:cubicBezTo>
                    <a:pt x="120650" y="1205230"/>
                    <a:pt x="115570" y="1206500"/>
                    <a:pt x="115570" y="1207770"/>
                  </a:cubicBezTo>
                  <a:cubicBezTo>
                    <a:pt x="115570" y="1215390"/>
                    <a:pt x="115570" y="1223010"/>
                    <a:pt x="118110" y="1229360"/>
                  </a:cubicBezTo>
                  <a:cubicBezTo>
                    <a:pt x="121920" y="1238250"/>
                    <a:pt x="133350" y="1245870"/>
                    <a:pt x="120650" y="1257300"/>
                  </a:cubicBezTo>
                  <a:cubicBezTo>
                    <a:pt x="118110" y="1258570"/>
                    <a:pt x="120650" y="1264920"/>
                    <a:pt x="120650" y="1270000"/>
                  </a:cubicBezTo>
                  <a:cubicBezTo>
                    <a:pt x="124460" y="1268730"/>
                    <a:pt x="127000" y="1268730"/>
                    <a:pt x="130810" y="1268730"/>
                  </a:cubicBezTo>
                  <a:cubicBezTo>
                    <a:pt x="118110" y="1290320"/>
                    <a:pt x="118110" y="1297940"/>
                    <a:pt x="130810" y="1301750"/>
                  </a:cubicBezTo>
                  <a:cubicBezTo>
                    <a:pt x="130810" y="1309370"/>
                    <a:pt x="128270" y="1316990"/>
                    <a:pt x="130810" y="1322070"/>
                  </a:cubicBezTo>
                  <a:cubicBezTo>
                    <a:pt x="138430" y="1334770"/>
                    <a:pt x="148590" y="1347470"/>
                    <a:pt x="157480" y="1358900"/>
                  </a:cubicBezTo>
                  <a:cubicBezTo>
                    <a:pt x="156210" y="1360170"/>
                    <a:pt x="153670" y="1361440"/>
                    <a:pt x="152400" y="1361440"/>
                  </a:cubicBezTo>
                  <a:cubicBezTo>
                    <a:pt x="157480" y="1367790"/>
                    <a:pt x="162560" y="1374140"/>
                    <a:pt x="166370" y="1377950"/>
                  </a:cubicBezTo>
                  <a:cubicBezTo>
                    <a:pt x="161290" y="1385570"/>
                    <a:pt x="157480" y="1391920"/>
                    <a:pt x="152400" y="1398270"/>
                  </a:cubicBezTo>
                  <a:cubicBezTo>
                    <a:pt x="158750" y="1400810"/>
                    <a:pt x="162560" y="1402080"/>
                    <a:pt x="167640" y="1403350"/>
                  </a:cubicBezTo>
                  <a:cubicBezTo>
                    <a:pt x="158750" y="1405890"/>
                    <a:pt x="151130" y="1408430"/>
                    <a:pt x="139700" y="1413510"/>
                  </a:cubicBezTo>
                  <a:cubicBezTo>
                    <a:pt x="161290" y="1418590"/>
                    <a:pt x="162560" y="1433830"/>
                    <a:pt x="165100" y="1449070"/>
                  </a:cubicBezTo>
                  <a:cubicBezTo>
                    <a:pt x="165100" y="1450340"/>
                    <a:pt x="171450" y="1451610"/>
                    <a:pt x="175260" y="1452880"/>
                  </a:cubicBezTo>
                  <a:cubicBezTo>
                    <a:pt x="175260" y="1455420"/>
                    <a:pt x="172720" y="1459230"/>
                    <a:pt x="173990" y="1461770"/>
                  </a:cubicBezTo>
                  <a:cubicBezTo>
                    <a:pt x="179070" y="1468120"/>
                    <a:pt x="187960" y="1471930"/>
                    <a:pt x="189230" y="1479550"/>
                  </a:cubicBezTo>
                  <a:cubicBezTo>
                    <a:pt x="196850" y="1501140"/>
                    <a:pt x="210820" y="1497330"/>
                    <a:pt x="226060" y="1492250"/>
                  </a:cubicBezTo>
                  <a:lnTo>
                    <a:pt x="233680" y="1503680"/>
                  </a:lnTo>
                  <a:cubicBezTo>
                    <a:pt x="236220" y="1502410"/>
                    <a:pt x="238760" y="1499870"/>
                    <a:pt x="240030" y="1498600"/>
                  </a:cubicBezTo>
                  <a:cubicBezTo>
                    <a:pt x="241300" y="1506220"/>
                    <a:pt x="254000" y="1515110"/>
                    <a:pt x="257810" y="1510030"/>
                  </a:cubicBezTo>
                  <a:cubicBezTo>
                    <a:pt x="266700" y="1497330"/>
                    <a:pt x="276860" y="1504950"/>
                    <a:pt x="287020" y="1506220"/>
                  </a:cubicBezTo>
                  <a:cubicBezTo>
                    <a:pt x="292100" y="1507490"/>
                    <a:pt x="299720" y="1508760"/>
                    <a:pt x="302260" y="1506220"/>
                  </a:cubicBezTo>
                  <a:cubicBezTo>
                    <a:pt x="308610" y="1499870"/>
                    <a:pt x="327660" y="1506220"/>
                    <a:pt x="322580" y="1488440"/>
                  </a:cubicBezTo>
                  <a:cubicBezTo>
                    <a:pt x="321310" y="1484630"/>
                    <a:pt x="316230" y="1480820"/>
                    <a:pt x="311150" y="1477010"/>
                  </a:cubicBezTo>
                  <a:lnTo>
                    <a:pt x="347980" y="1477010"/>
                  </a:lnTo>
                  <a:cubicBezTo>
                    <a:pt x="349250" y="1480820"/>
                    <a:pt x="349250" y="1485900"/>
                    <a:pt x="350520" y="1489710"/>
                  </a:cubicBezTo>
                  <a:cubicBezTo>
                    <a:pt x="344170" y="1490980"/>
                    <a:pt x="337820" y="1492250"/>
                    <a:pt x="331470" y="1494790"/>
                  </a:cubicBezTo>
                  <a:cubicBezTo>
                    <a:pt x="331470" y="1496060"/>
                    <a:pt x="332740" y="1497330"/>
                    <a:pt x="332740" y="1499870"/>
                  </a:cubicBezTo>
                  <a:cubicBezTo>
                    <a:pt x="335280" y="1499870"/>
                    <a:pt x="339090" y="1498600"/>
                    <a:pt x="341630" y="1498600"/>
                  </a:cubicBezTo>
                  <a:cubicBezTo>
                    <a:pt x="351790" y="1502410"/>
                    <a:pt x="365760" y="1492250"/>
                    <a:pt x="374650" y="1504950"/>
                  </a:cubicBezTo>
                  <a:cubicBezTo>
                    <a:pt x="391160" y="1527810"/>
                    <a:pt x="420370" y="1534160"/>
                    <a:pt x="447040" y="1521460"/>
                  </a:cubicBezTo>
                  <a:cubicBezTo>
                    <a:pt x="449580" y="1520190"/>
                    <a:pt x="454660" y="1524000"/>
                    <a:pt x="458470" y="1525270"/>
                  </a:cubicBezTo>
                  <a:cubicBezTo>
                    <a:pt x="459740" y="1525270"/>
                    <a:pt x="459740" y="1525270"/>
                    <a:pt x="461010" y="1526540"/>
                  </a:cubicBezTo>
                  <a:cubicBezTo>
                    <a:pt x="462280" y="1524000"/>
                    <a:pt x="462280" y="1521460"/>
                    <a:pt x="462280" y="1522730"/>
                  </a:cubicBezTo>
                  <a:cubicBezTo>
                    <a:pt x="471170" y="1522730"/>
                    <a:pt x="480060" y="1525270"/>
                    <a:pt x="488950" y="1524000"/>
                  </a:cubicBezTo>
                  <a:cubicBezTo>
                    <a:pt x="502920" y="1522730"/>
                    <a:pt x="516890" y="1517650"/>
                    <a:pt x="530860" y="1516380"/>
                  </a:cubicBezTo>
                  <a:cubicBezTo>
                    <a:pt x="552450" y="1513840"/>
                    <a:pt x="574040" y="1513840"/>
                    <a:pt x="595630" y="1508760"/>
                  </a:cubicBezTo>
                  <a:cubicBezTo>
                    <a:pt x="604520" y="1506220"/>
                    <a:pt x="610870" y="1507490"/>
                    <a:pt x="617220" y="1510030"/>
                  </a:cubicBezTo>
                  <a:cubicBezTo>
                    <a:pt x="577850" y="1526540"/>
                    <a:pt x="538480" y="1543050"/>
                    <a:pt x="499110" y="1558290"/>
                  </a:cubicBezTo>
                  <a:cubicBezTo>
                    <a:pt x="499110" y="1559560"/>
                    <a:pt x="500380" y="1560830"/>
                    <a:pt x="500380" y="1562100"/>
                  </a:cubicBezTo>
                  <a:cubicBezTo>
                    <a:pt x="502920" y="1562100"/>
                    <a:pt x="505460" y="1563370"/>
                    <a:pt x="510540" y="1564640"/>
                  </a:cubicBezTo>
                  <a:cubicBezTo>
                    <a:pt x="501650" y="1568450"/>
                    <a:pt x="497840" y="1569720"/>
                    <a:pt x="491490" y="1572260"/>
                  </a:cubicBezTo>
                  <a:cubicBezTo>
                    <a:pt x="502920" y="1579880"/>
                    <a:pt x="487680" y="1588770"/>
                    <a:pt x="494030" y="1598930"/>
                  </a:cubicBezTo>
                  <a:cubicBezTo>
                    <a:pt x="499110" y="1609090"/>
                    <a:pt x="495300" y="1624330"/>
                    <a:pt x="518160" y="1620520"/>
                  </a:cubicBezTo>
                  <a:cubicBezTo>
                    <a:pt x="495300" y="1631950"/>
                    <a:pt x="494030" y="1648460"/>
                    <a:pt x="509270" y="1666240"/>
                  </a:cubicBezTo>
                  <a:cubicBezTo>
                    <a:pt x="511810" y="1668780"/>
                    <a:pt x="513080" y="1673860"/>
                    <a:pt x="511810" y="1676400"/>
                  </a:cubicBezTo>
                  <a:cubicBezTo>
                    <a:pt x="509270" y="1685290"/>
                    <a:pt x="505460" y="1692910"/>
                    <a:pt x="502920" y="1699260"/>
                  </a:cubicBezTo>
                  <a:cubicBezTo>
                    <a:pt x="494030" y="1699260"/>
                    <a:pt x="488950" y="1697990"/>
                    <a:pt x="483870" y="1697990"/>
                  </a:cubicBezTo>
                  <a:cubicBezTo>
                    <a:pt x="471170" y="1699260"/>
                    <a:pt x="458470" y="1701800"/>
                    <a:pt x="445770" y="1704340"/>
                  </a:cubicBezTo>
                  <a:cubicBezTo>
                    <a:pt x="405130" y="1711960"/>
                    <a:pt x="363220" y="1719580"/>
                    <a:pt x="322580" y="1727200"/>
                  </a:cubicBezTo>
                  <a:cubicBezTo>
                    <a:pt x="288290" y="1733550"/>
                    <a:pt x="255270" y="1746250"/>
                    <a:pt x="220980" y="1748790"/>
                  </a:cubicBezTo>
                  <a:cubicBezTo>
                    <a:pt x="196850" y="1750060"/>
                    <a:pt x="175260" y="1762760"/>
                    <a:pt x="152400" y="1764030"/>
                  </a:cubicBezTo>
                  <a:cubicBezTo>
                    <a:pt x="137160" y="1765300"/>
                    <a:pt x="121920" y="1771650"/>
                    <a:pt x="107950" y="1778000"/>
                  </a:cubicBezTo>
                  <a:cubicBezTo>
                    <a:pt x="100330" y="1780540"/>
                    <a:pt x="93980" y="1786890"/>
                    <a:pt x="87630" y="1790700"/>
                  </a:cubicBezTo>
                  <a:cubicBezTo>
                    <a:pt x="86360" y="1790700"/>
                    <a:pt x="82550" y="1789430"/>
                    <a:pt x="81280" y="1790700"/>
                  </a:cubicBezTo>
                  <a:cubicBezTo>
                    <a:pt x="71120" y="1795780"/>
                    <a:pt x="62230" y="1800860"/>
                    <a:pt x="52070" y="1804670"/>
                  </a:cubicBezTo>
                  <a:cubicBezTo>
                    <a:pt x="44450" y="1808480"/>
                    <a:pt x="38100" y="1812290"/>
                    <a:pt x="30480" y="1816100"/>
                  </a:cubicBezTo>
                  <a:cubicBezTo>
                    <a:pt x="30480" y="1817370"/>
                    <a:pt x="31750" y="1818640"/>
                    <a:pt x="31750" y="1819910"/>
                  </a:cubicBezTo>
                  <a:cubicBezTo>
                    <a:pt x="29210" y="1819910"/>
                    <a:pt x="25400" y="1818640"/>
                    <a:pt x="21590" y="1817370"/>
                  </a:cubicBezTo>
                  <a:cubicBezTo>
                    <a:pt x="22860" y="1824990"/>
                    <a:pt x="24130" y="1830070"/>
                    <a:pt x="25400" y="1836420"/>
                  </a:cubicBezTo>
                  <a:cubicBezTo>
                    <a:pt x="24130" y="1836420"/>
                    <a:pt x="24130" y="1836420"/>
                    <a:pt x="22860" y="1837690"/>
                  </a:cubicBezTo>
                  <a:cubicBezTo>
                    <a:pt x="21590" y="1835150"/>
                    <a:pt x="20320" y="1832610"/>
                    <a:pt x="19050" y="1831340"/>
                  </a:cubicBezTo>
                  <a:cubicBezTo>
                    <a:pt x="7620" y="1844040"/>
                    <a:pt x="0" y="1855470"/>
                    <a:pt x="17780" y="1863090"/>
                  </a:cubicBezTo>
                  <a:cubicBezTo>
                    <a:pt x="16510" y="1869440"/>
                    <a:pt x="16510" y="1874520"/>
                    <a:pt x="16510" y="1878330"/>
                  </a:cubicBezTo>
                  <a:lnTo>
                    <a:pt x="20320" y="1905000"/>
                  </a:lnTo>
                  <a:cubicBezTo>
                    <a:pt x="21590" y="1916430"/>
                    <a:pt x="19050" y="1927860"/>
                    <a:pt x="33020" y="1931670"/>
                  </a:cubicBezTo>
                  <a:cubicBezTo>
                    <a:pt x="29210" y="1938020"/>
                    <a:pt x="29210" y="1967230"/>
                    <a:pt x="34290" y="1968500"/>
                  </a:cubicBezTo>
                  <a:cubicBezTo>
                    <a:pt x="43180" y="1972310"/>
                    <a:pt x="45720" y="1983740"/>
                    <a:pt x="53340" y="1988820"/>
                  </a:cubicBezTo>
                  <a:cubicBezTo>
                    <a:pt x="54610" y="1990090"/>
                    <a:pt x="55880" y="1992630"/>
                    <a:pt x="55880" y="1992630"/>
                  </a:cubicBezTo>
                  <a:cubicBezTo>
                    <a:pt x="45720" y="2004060"/>
                    <a:pt x="60960" y="1998980"/>
                    <a:pt x="63500" y="2004060"/>
                  </a:cubicBezTo>
                  <a:cubicBezTo>
                    <a:pt x="60960" y="2010410"/>
                    <a:pt x="55880" y="2016760"/>
                    <a:pt x="54610" y="2024380"/>
                  </a:cubicBezTo>
                  <a:cubicBezTo>
                    <a:pt x="53340" y="2032000"/>
                    <a:pt x="54610" y="2038350"/>
                    <a:pt x="66040" y="2034540"/>
                  </a:cubicBezTo>
                  <a:cubicBezTo>
                    <a:pt x="64770" y="2045970"/>
                    <a:pt x="63500" y="2056130"/>
                    <a:pt x="62230" y="2067560"/>
                  </a:cubicBezTo>
                  <a:cubicBezTo>
                    <a:pt x="63500" y="2067560"/>
                    <a:pt x="64770" y="2066290"/>
                    <a:pt x="64770" y="2066290"/>
                  </a:cubicBezTo>
                  <a:cubicBezTo>
                    <a:pt x="68580" y="2075180"/>
                    <a:pt x="71120" y="2082800"/>
                    <a:pt x="74930" y="2090420"/>
                  </a:cubicBezTo>
                  <a:cubicBezTo>
                    <a:pt x="81280" y="2090420"/>
                    <a:pt x="87630" y="2091690"/>
                    <a:pt x="95250" y="2092960"/>
                  </a:cubicBezTo>
                  <a:lnTo>
                    <a:pt x="95250" y="2096770"/>
                  </a:lnTo>
                  <a:cubicBezTo>
                    <a:pt x="91440" y="2098040"/>
                    <a:pt x="87630" y="2099310"/>
                    <a:pt x="83820" y="2100580"/>
                  </a:cubicBezTo>
                  <a:cubicBezTo>
                    <a:pt x="85090" y="2101850"/>
                    <a:pt x="87630" y="2101850"/>
                    <a:pt x="87630" y="2101850"/>
                  </a:cubicBezTo>
                  <a:cubicBezTo>
                    <a:pt x="88900" y="2120900"/>
                    <a:pt x="105410" y="2118360"/>
                    <a:pt x="116840" y="2123440"/>
                  </a:cubicBezTo>
                  <a:cubicBezTo>
                    <a:pt x="121920" y="2125980"/>
                    <a:pt x="128270" y="2127250"/>
                    <a:pt x="132080" y="2125980"/>
                  </a:cubicBezTo>
                  <a:cubicBezTo>
                    <a:pt x="139700" y="2122170"/>
                    <a:pt x="144780" y="2123440"/>
                    <a:pt x="144780" y="2131060"/>
                  </a:cubicBezTo>
                  <a:cubicBezTo>
                    <a:pt x="144780" y="2134870"/>
                    <a:pt x="142240" y="2139950"/>
                    <a:pt x="140970" y="2142490"/>
                  </a:cubicBezTo>
                  <a:cubicBezTo>
                    <a:pt x="149860" y="2142490"/>
                    <a:pt x="163830" y="2146300"/>
                    <a:pt x="171450" y="2141220"/>
                  </a:cubicBezTo>
                  <a:cubicBezTo>
                    <a:pt x="189230" y="2129790"/>
                    <a:pt x="205740" y="2139950"/>
                    <a:pt x="222250" y="2136140"/>
                  </a:cubicBezTo>
                  <a:cubicBezTo>
                    <a:pt x="231140" y="2133600"/>
                    <a:pt x="238760" y="2133600"/>
                    <a:pt x="251460" y="2131060"/>
                  </a:cubicBezTo>
                  <a:cubicBezTo>
                    <a:pt x="257810" y="2136140"/>
                    <a:pt x="264160" y="2134870"/>
                    <a:pt x="265430" y="2128520"/>
                  </a:cubicBezTo>
                  <a:cubicBezTo>
                    <a:pt x="275590" y="2128520"/>
                    <a:pt x="284480" y="2128520"/>
                    <a:pt x="293370" y="2127250"/>
                  </a:cubicBezTo>
                  <a:cubicBezTo>
                    <a:pt x="307340" y="2124710"/>
                    <a:pt x="320040" y="2120900"/>
                    <a:pt x="334010" y="2119630"/>
                  </a:cubicBezTo>
                  <a:cubicBezTo>
                    <a:pt x="342900" y="2118360"/>
                    <a:pt x="353060" y="2120900"/>
                    <a:pt x="363220" y="2119630"/>
                  </a:cubicBezTo>
                  <a:cubicBezTo>
                    <a:pt x="368300" y="2118360"/>
                    <a:pt x="372110" y="2110740"/>
                    <a:pt x="377190" y="2106930"/>
                  </a:cubicBezTo>
                  <a:cubicBezTo>
                    <a:pt x="382270" y="2119630"/>
                    <a:pt x="392430" y="2120900"/>
                    <a:pt x="408940" y="2112010"/>
                  </a:cubicBezTo>
                  <a:cubicBezTo>
                    <a:pt x="402590" y="2106930"/>
                    <a:pt x="394970" y="2103120"/>
                    <a:pt x="388620" y="2099310"/>
                  </a:cubicBezTo>
                  <a:cubicBezTo>
                    <a:pt x="394970" y="2096770"/>
                    <a:pt x="400050" y="2092960"/>
                    <a:pt x="405130" y="2091690"/>
                  </a:cubicBezTo>
                  <a:cubicBezTo>
                    <a:pt x="410210" y="2091690"/>
                    <a:pt x="414020" y="2092960"/>
                    <a:pt x="417830" y="2092960"/>
                  </a:cubicBezTo>
                  <a:cubicBezTo>
                    <a:pt x="421640" y="2092960"/>
                    <a:pt x="425450" y="2092960"/>
                    <a:pt x="429260" y="2091690"/>
                  </a:cubicBezTo>
                  <a:cubicBezTo>
                    <a:pt x="433070" y="2090420"/>
                    <a:pt x="435610" y="2089150"/>
                    <a:pt x="438150" y="2086610"/>
                  </a:cubicBezTo>
                  <a:cubicBezTo>
                    <a:pt x="438150" y="2090420"/>
                    <a:pt x="439420" y="2095500"/>
                    <a:pt x="439420" y="2099310"/>
                  </a:cubicBezTo>
                  <a:cubicBezTo>
                    <a:pt x="439420" y="2103120"/>
                    <a:pt x="436880" y="2106930"/>
                    <a:pt x="435610" y="2110740"/>
                  </a:cubicBezTo>
                  <a:cubicBezTo>
                    <a:pt x="439420" y="2110740"/>
                    <a:pt x="443230" y="2110740"/>
                    <a:pt x="448310" y="2109470"/>
                  </a:cubicBezTo>
                  <a:cubicBezTo>
                    <a:pt x="453390" y="2117090"/>
                    <a:pt x="439420" y="2133600"/>
                    <a:pt x="458470" y="2134870"/>
                  </a:cubicBezTo>
                  <a:cubicBezTo>
                    <a:pt x="457200" y="2139950"/>
                    <a:pt x="455930" y="2143760"/>
                    <a:pt x="454660" y="2148840"/>
                  </a:cubicBezTo>
                  <a:cubicBezTo>
                    <a:pt x="462280" y="2148840"/>
                    <a:pt x="469900" y="2150110"/>
                    <a:pt x="481330" y="2151380"/>
                  </a:cubicBezTo>
                  <a:cubicBezTo>
                    <a:pt x="476250" y="2157730"/>
                    <a:pt x="472440" y="2162810"/>
                    <a:pt x="467360" y="2167890"/>
                  </a:cubicBezTo>
                  <a:cubicBezTo>
                    <a:pt x="471170" y="2166620"/>
                    <a:pt x="474980" y="2166620"/>
                    <a:pt x="482600" y="2165350"/>
                  </a:cubicBezTo>
                  <a:cubicBezTo>
                    <a:pt x="466090" y="2180590"/>
                    <a:pt x="483870" y="2181860"/>
                    <a:pt x="490220" y="2190750"/>
                  </a:cubicBezTo>
                  <a:cubicBezTo>
                    <a:pt x="494030" y="2180590"/>
                    <a:pt x="496570" y="2174240"/>
                    <a:pt x="497840" y="2169160"/>
                  </a:cubicBezTo>
                  <a:cubicBezTo>
                    <a:pt x="504190" y="2175510"/>
                    <a:pt x="511810" y="2183130"/>
                    <a:pt x="519430" y="2192020"/>
                  </a:cubicBezTo>
                  <a:cubicBezTo>
                    <a:pt x="520700" y="2192020"/>
                    <a:pt x="523240" y="2189480"/>
                    <a:pt x="524510" y="2190750"/>
                  </a:cubicBezTo>
                  <a:cubicBezTo>
                    <a:pt x="538480" y="2197100"/>
                    <a:pt x="544830" y="2190750"/>
                    <a:pt x="549910" y="2178050"/>
                  </a:cubicBezTo>
                  <a:cubicBezTo>
                    <a:pt x="551180" y="2175510"/>
                    <a:pt x="557530" y="2174240"/>
                    <a:pt x="558800" y="2172970"/>
                  </a:cubicBezTo>
                  <a:cubicBezTo>
                    <a:pt x="556260" y="2180590"/>
                    <a:pt x="552450" y="2188210"/>
                    <a:pt x="548640" y="2197100"/>
                  </a:cubicBezTo>
                  <a:cubicBezTo>
                    <a:pt x="533400" y="2199640"/>
                    <a:pt x="515620" y="2203450"/>
                    <a:pt x="497840" y="2207260"/>
                  </a:cubicBezTo>
                  <a:cubicBezTo>
                    <a:pt x="481330" y="2211070"/>
                    <a:pt x="464820" y="2217420"/>
                    <a:pt x="447040" y="2219960"/>
                  </a:cubicBezTo>
                  <a:cubicBezTo>
                    <a:pt x="422910" y="2223770"/>
                    <a:pt x="398780" y="2226310"/>
                    <a:pt x="373380" y="2230120"/>
                  </a:cubicBezTo>
                  <a:cubicBezTo>
                    <a:pt x="344170" y="2235200"/>
                    <a:pt x="314960" y="2240280"/>
                    <a:pt x="285750" y="2246630"/>
                  </a:cubicBezTo>
                  <a:cubicBezTo>
                    <a:pt x="261620" y="2251710"/>
                    <a:pt x="238760" y="2259330"/>
                    <a:pt x="214630" y="2264410"/>
                  </a:cubicBezTo>
                  <a:cubicBezTo>
                    <a:pt x="198120" y="2268220"/>
                    <a:pt x="181610" y="2269490"/>
                    <a:pt x="166370" y="2275840"/>
                  </a:cubicBezTo>
                  <a:cubicBezTo>
                    <a:pt x="151130" y="2282190"/>
                    <a:pt x="129540" y="2280920"/>
                    <a:pt x="124460" y="2302510"/>
                  </a:cubicBezTo>
                  <a:cubicBezTo>
                    <a:pt x="115570" y="2297430"/>
                    <a:pt x="109220" y="2299970"/>
                    <a:pt x="107950" y="2308860"/>
                  </a:cubicBezTo>
                  <a:cubicBezTo>
                    <a:pt x="107950" y="2311400"/>
                    <a:pt x="106680" y="2313940"/>
                    <a:pt x="104140" y="2313940"/>
                  </a:cubicBezTo>
                  <a:cubicBezTo>
                    <a:pt x="90170" y="2317750"/>
                    <a:pt x="93980" y="2325370"/>
                    <a:pt x="100330" y="2332990"/>
                  </a:cubicBezTo>
                  <a:cubicBezTo>
                    <a:pt x="107950" y="2341880"/>
                    <a:pt x="107950" y="2350770"/>
                    <a:pt x="106680" y="2360930"/>
                  </a:cubicBezTo>
                  <a:cubicBezTo>
                    <a:pt x="104140" y="2374900"/>
                    <a:pt x="101600" y="2390140"/>
                    <a:pt x="99060" y="2404110"/>
                  </a:cubicBezTo>
                  <a:cubicBezTo>
                    <a:pt x="99060" y="2407920"/>
                    <a:pt x="102870" y="2411730"/>
                    <a:pt x="105410" y="2415540"/>
                  </a:cubicBezTo>
                  <a:lnTo>
                    <a:pt x="109220" y="2423160"/>
                  </a:lnTo>
                  <a:lnTo>
                    <a:pt x="109220" y="2444750"/>
                  </a:lnTo>
                  <a:cubicBezTo>
                    <a:pt x="114300" y="2444750"/>
                    <a:pt x="120650" y="2443480"/>
                    <a:pt x="127000" y="2443480"/>
                  </a:cubicBezTo>
                  <a:cubicBezTo>
                    <a:pt x="127000" y="2443480"/>
                    <a:pt x="127000" y="2444750"/>
                    <a:pt x="128270" y="2444750"/>
                  </a:cubicBezTo>
                  <a:cubicBezTo>
                    <a:pt x="124460" y="2446020"/>
                    <a:pt x="121920" y="2447290"/>
                    <a:pt x="118110" y="2449830"/>
                  </a:cubicBezTo>
                  <a:cubicBezTo>
                    <a:pt x="125730" y="2458720"/>
                    <a:pt x="111760" y="2481580"/>
                    <a:pt x="142240" y="2476500"/>
                  </a:cubicBezTo>
                  <a:cubicBezTo>
                    <a:pt x="133350" y="2484120"/>
                    <a:pt x="128270" y="2489200"/>
                    <a:pt x="124460" y="2491740"/>
                  </a:cubicBezTo>
                  <a:cubicBezTo>
                    <a:pt x="127000" y="2498090"/>
                    <a:pt x="129540" y="2501900"/>
                    <a:pt x="130810" y="2505710"/>
                  </a:cubicBezTo>
                  <a:cubicBezTo>
                    <a:pt x="125730" y="2509520"/>
                    <a:pt x="121920" y="2513330"/>
                    <a:pt x="118110" y="2515870"/>
                  </a:cubicBezTo>
                  <a:cubicBezTo>
                    <a:pt x="123190" y="2520950"/>
                    <a:pt x="128270" y="2524760"/>
                    <a:pt x="130810" y="2528570"/>
                  </a:cubicBezTo>
                  <a:cubicBezTo>
                    <a:pt x="135890" y="2523490"/>
                    <a:pt x="140970" y="2518410"/>
                    <a:pt x="146050" y="2518410"/>
                  </a:cubicBezTo>
                  <a:cubicBezTo>
                    <a:pt x="151130" y="2518410"/>
                    <a:pt x="157480" y="2527300"/>
                    <a:pt x="163830" y="2532380"/>
                  </a:cubicBezTo>
                  <a:cubicBezTo>
                    <a:pt x="163830" y="2533650"/>
                    <a:pt x="160020" y="2534920"/>
                    <a:pt x="158750" y="2534920"/>
                  </a:cubicBezTo>
                  <a:cubicBezTo>
                    <a:pt x="149860" y="2524760"/>
                    <a:pt x="140970" y="2523490"/>
                    <a:pt x="132080" y="2534920"/>
                  </a:cubicBezTo>
                  <a:cubicBezTo>
                    <a:pt x="132080" y="2534920"/>
                    <a:pt x="130810" y="2534920"/>
                    <a:pt x="130810" y="2533650"/>
                  </a:cubicBezTo>
                  <a:cubicBezTo>
                    <a:pt x="130810" y="2532380"/>
                    <a:pt x="130810" y="2532380"/>
                    <a:pt x="129540" y="2531110"/>
                  </a:cubicBezTo>
                  <a:cubicBezTo>
                    <a:pt x="124460" y="2536190"/>
                    <a:pt x="125730" y="2540000"/>
                    <a:pt x="132080" y="2543810"/>
                  </a:cubicBezTo>
                  <a:cubicBezTo>
                    <a:pt x="140970" y="2548890"/>
                    <a:pt x="139700" y="2552700"/>
                    <a:pt x="134620" y="2559050"/>
                  </a:cubicBezTo>
                  <a:cubicBezTo>
                    <a:pt x="137160" y="2560320"/>
                    <a:pt x="140970" y="2562860"/>
                    <a:pt x="140970" y="2564130"/>
                  </a:cubicBezTo>
                  <a:cubicBezTo>
                    <a:pt x="140970" y="2570480"/>
                    <a:pt x="153670" y="2574290"/>
                    <a:pt x="143510" y="2581910"/>
                  </a:cubicBezTo>
                  <a:cubicBezTo>
                    <a:pt x="148590" y="2588260"/>
                    <a:pt x="151130" y="2594610"/>
                    <a:pt x="162560" y="2597150"/>
                  </a:cubicBezTo>
                  <a:cubicBezTo>
                    <a:pt x="172720" y="2599690"/>
                    <a:pt x="175260" y="2594610"/>
                    <a:pt x="181610" y="2593340"/>
                  </a:cubicBezTo>
                  <a:cubicBezTo>
                    <a:pt x="187960" y="2592070"/>
                    <a:pt x="195580" y="2595880"/>
                    <a:pt x="201930" y="2597150"/>
                  </a:cubicBezTo>
                  <a:cubicBezTo>
                    <a:pt x="204470" y="2597150"/>
                    <a:pt x="207010" y="2593340"/>
                    <a:pt x="207010" y="2592070"/>
                  </a:cubicBezTo>
                  <a:cubicBezTo>
                    <a:pt x="215900" y="2593340"/>
                    <a:pt x="224790" y="2595880"/>
                    <a:pt x="232410" y="2594610"/>
                  </a:cubicBezTo>
                  <a:cubicBezTo>
                    <a:pt x="243840" y="2593340"/>
                    <a:pt x="250190" y="2597150"/>
                    <a:pt x="251460" y="2607310"/>
                  </a:cubicBezTo>
                  <a:cubicBezTo>
                    <a:pt x="252730" y="2618740"/>
                    <a:pt x="259080" y="2620010"/>
                    <a:pt x="267970" y="2618740"/>
                  </a:cubicBezTo>
                  <a:cubicBezTo>
                    <a:pt x="275590" y="2617470"/>
                    <a:pt x="281940" y="2614930"/>
                    <a:pt x="289560" y="2613660"/>
                  </a:cubicBezTo>
                  <a:cubicBezTo>
                    <a:pt x="285750" y="2609850"/>
                    <a:pt x="280670" y="2606040"/>
                    <a:pt x="274320" y="2600960"/>
                  </a:cubicBezTo>
                  <a:cubicBezTo>
                    <a:pt x="280670" y="2599690"/>
                    <a:pt x="287020" y="2597150"/>
                    <a:pt x="292100" y="2597150"/>
                  </a:cubicBezTo>
                  <a:cubicBezTo>
                    <a:pt x="302260" y="2595880"/>
                    <a:pt x="311150" y="2594610"/>
                    <a:pt x="321310" y="2594610"/>
                  </a:cubicBezTo>
                  <a:cubicBezTo>
                    <a:pt x="325120" y="2594610"/>
                    <a:pt x="328930" y="2597150"/>
                    <a:pt x="332740" y="2600960"/>
                  </a:cubicBezTo>
                  <a:cubicBezTo>
                    <a:pt x="316230" y="2600960"/>
                    <a:pt x="300990" y="2600960"/>
                    <a:pt x="289560" y="2613660"/>
                  </a:cubicBezTo>
                  <a:cubicBezTo>
                    <a:pt x="293370" y="2614930"/>
                    <a:pt x="298450" y="2616200"/>
                    <a:pt x="302260" y="2616200"/>
                  </a:cubicBezTo>
                  <a:cubicBezTo>
                    <a:pt x="323850" y="2614930"/>
                    <a:pt x="346710" y="2613660"/>
                    <a:pt x="368300" y="2612390"/>
                  </a:cubicBezTo>
                  <a:cubicBezTo>
                    <a:pt x="389890" y="2611120"/>
                    <a:pt x="410210" y="2608580"/>
                    <a:pt x="433070" y="2607310"/>
                  </a:cubicBezTo>
                  <a:cubicBezTo>
                    <a:pt x="439420" y="2633980"/>
                    <a:pt x="445770" y="2659380"/>
                    <a:pt x="450850" y="2684780"/>
                  </a:cubicBezTo>
                  <a:cubicBezTo>
                    <a:pt x="448310" y="2686050"/>
                    <a:pt x="445770" y="2687320"/>
                    <a:pt x="443230" y="2687320"/>
                  </a:cubicBezTo>
                  <a:cubicBezTo>
                    <a:pt x="447040" y="2692400"/>
                    <a:pt x="452120" y="2697480"/>
                    <a:pt x="453390" y="2702560"/>
                  </a:cubicBezTo>
                  <a:cubicBezTo>
                    <a:pt x="454660" y="2710180"/>
                    <a:pt x="453390" y="2717800"/>
                    <a:pt x="453390" y="2722880"/>
                  </a:cubicBezTo>
                  <a:cubicBezTo>
                    <a:pt x="462280" y="2725420"/>
                    <a:pt x="467360" y="2726690"/>
                    <a:pt x="473710" y="2727960"/>
                  </a:cubicBezTo>
                  <a:cubicBezTo>
                    <a:pt x="472440" y="2727960"/>
                    <a:pt x="471170" y="2729230"/>
                    <a:pt x="468630" y="2729230"/>
                  </a:cubicBezTo>
                  <a:cubicBezTo>
                    <a:pt x="469900" y="2738120"/>
                    <a:pt x="472440" y="2748280"/>
                    <a:pt x="473710" y="2760980"/>
                  </a:cubicBezTo>
                  <a:lnTo>
                    <a:pt x="494030" y="2760980"/>
                  </a:lnTo>
                  <a:cubicBezTo>
                    <a:pt x="497840" y="2760980"/>
                    <a:pt x="501650" y="2763520"/>
                    <a:pt x="502920" y="2764790"/>
                  </a:cubicBezTo>
                  <a:cubicBezTo>
                    <a:pt x="508000" y="2780030"/>
                    <a:pt x="519430" y="2785110"/>
                    <a:pt x="534670" y="2781300"/>
                  </a:cubicBezTo>
                  <a:cubicBezTo>
                    <a:pt x="541020" y="2780030"/>
                    <a:pt x="548640" y="2780030"/>
                    <a:pt x="554990" y="2780030"/>
                  </a:cubicBezTo>
                  <a:lnTo>
                    <a:pt x="570230" y="2780030"/>
                  </a:lnTo>
                  <a:cubicBezTo>
                    <a:pt x="575310" y="2780030"/>
                    <a:pt x="580390" y="2778760"/>
                    <a:pt x="585470" y="2777490"/>
                  </a:cubicBezTo>
                  <a:cubicBezTo>
                    <a:pt x="586740" y="2773680"/>
                    <a:pt x="586740" y="2769870"/>
                    <a:pt x="588010" y="2764790"/>
                  </a:cubicBezTo>
                  <a:cubicBezTo>
                    <a:pt x="591820" y="2764790"/>
                    <a:pt x="594360" y="2763520"/>
                    <a:pt x="598170" y="2763520"/>
                  </a:cubicBezTo>
                  <a:cubicBezTo>
                    <a:pt x="622300" y="2760980"/>
                    <a:pt x="647700" y="2757170"/>
                    <a:pt x="673100" y="2754630"/>
                  </a:cubicBezTo>
                  <a:cubicBezTo>
                    <a:pt x="673100" y="2754630"/>
                    <a:pt x="674370" y="2757170"/>
                    <a:pt x="675640" y="2760980"/>
                  </a:cubicBezTo>
                  <a:cubicBezTo>
                    <a:pt x="671830" y="2762250"/>
                    <a:pt x="669290" y="2763520"/>
                    <a:pt x="666750" y="2764790"/>
                  </a:cubicBezTo>
                  <a:cubicBezTo>
                    <a:pt x="676910" y="2774950"/>
                    <a:pt x="690880" y="2776220"/>
                    <a:pt x="699770" y="2768600"/>
                  </a:cubicBezTo>
                  <a:cubicBezTo>
                    <a:pt x="694690" y="2764790"/>
                    <a:pt x="690880" y="2762250"/>
                    <a:pt x="684530" y="2758440"/>
                  </a:cubicBezTo>
                  <a:lnTo>
                    <a:pt x="688340" y="2754630"/>
                  </a:lnTo>
                  <a:lnTo>
                    <a:pt x="698500" y="2754630"/>
                  </a:lnTo>
                  <a:lnTo>
                    <a:pt x="698500" y="2753360"/>
                  </a:lnTo>
                  <a:cubicBezTo>
                    <a:pt x="703580" y="2754630"/>
                    <a:pt x="707390" y="2757170"/>
                    <a:pt x="712470" y="2753360"/>
                  </a:cubicBezTo>
                  <a:lnTo>
                    <a:pt x="717550" y="2753360"/>
                  </a:lnTo>
                  <a:lnTo>
                    <a:pt x="762000" y="2755900"/>
                  </a:lnTo>
                  <a:cubicBezTo>
                    <a:pt x="767080" y="2755900"/>
                    <a:pt x="769620" y="2754630"/>
                    <a:pt x="772160" y="2752090"/>
                  </a:cubicBezTo>
                  <a:cubicBezTo>
                    <a:pt x="778510" y="2762250"/>
                    <a:pt x="783590" y="2771140"/>
                    <a:pt x="789940" y="2782570"/>
                  </a:cubicBezTo>
                  <a:cubicBezTo>
                    <a:pt x="788670" y="2782570"/>
                    <a:pt x="786130" y="2783840"/>
                    <a:pt x="783590" y="2783840"/>
                  </a:cubicBezTo>
                  <a:cubicBezTo>
                    <a:pt x="800100" y="2810510"/>
                    <a:pt x="810260" y="2838450"/>
                    <a:pt x="795020" y="2868930"/>
                  </a:cubicBezTo>
                  <a:cubicBezTo>
                    <a:pt x="796290" y="2879090"/>
                    <a:pt x="798830" y="2889250"/>
                    <a:pt x="800100" y="2901950"/>
                  </a:cubicBezTo>
                  <a:lnTo>
                    <a:pt x="812800" y="2901950"/>
                  </a:lnTo>
                  <a:cubicBezTo>
                    <a:pt x="810260" y="2908300"/>
                    <a:pt x="807720" y="2912110"/>
                    <a:pt x="806450" y="2915920"/>
                  </a:cubicBezTo>
                  <a:cubicBezTo>
                    <a:pt x="806450" y="2922270"/>
                    <a:pt x="820420" y="2924810"/>
                    <a:pt x="810260" y="2933700"/>
                  </a:cubicBezTo>
                  <a:lnTo>
                    <a:pt x="812800" y="2938780"/>
                  </a:lnTo>
                  <a:cubicBezTo>
                    <a:pt x="825500" y="2955290"/>
                    <a:pt x="839470" y="2970530"/>
                    <a:pt x="853440" y="2989580"/>
                  </a:cubicBezTo>
                  <a:cubicBezTo>
                    <a:pt x="843280" y="2994660"/>
                    <a:pt x="834390" y="2999740"/>
                    <a:pt x="822960" y="3004820"/>
                  </a:cubicBezTo>
                  <a:cubicBezTo>
                    <a:pt x="834390" y="3006090"/>
                    <a:pt x="835660" y="3012440"/>
                    <a:pt x="831850" y="3021330"/>
                  </a:cubicBezTo>
                  <a:cubicBezTo>
                    <a:pt x="830580" y="3023870"/>
                    <a:pt x="833120" y="3030220"/>
                    <a:pt x="834390" y="3031490"/>
                  </a:cubicBezTo>
                  <a:cubicBezTo>
                    <a:pt x="848360" y="3035300"/>
                    <a:pt x="861060" y="3049270"/>
                    <a:pt x="877570" y="3044190"/>
                  </a:cubicBezTo>
                  <a:cubicBezTo>
                    <a:pt x="877570" y="3046730"/>
                    <a:pt x="876300" y="3050540"/>
                    <a:pt x="875030" y="3051810"/>
                  </a:cubicBezTo>
                  <a:cubicBezTo>
                    <a:pt x="864870" y="3056890"/>
                    <a:pt x="854710" y="3060700"/>
                    <a:pt x="844550" y="3065780"/>
                  </a:cubicBezTo>
                  <a:lnTo>
                    <a:pt x="859790" y="3073400"/>
                  </a:lnTo>
                  <a:cubicBezTo>
                    <a:pt x="862330" y="3069590"/>
                    <a:pt x="863600" y="3065780"/>
                    <a:pt x="866140" y="3061970"/>
                  </a:cubicBezTo>
                  <a:cubicBezTo>
                    <a:pt x="873760" y="3065780"/>
                    <a:pt x="880110" y="3068320"/>
                    <a:pt x="887730" y="3072130"/>
                  </a:cubicBezTo>
                  <a:cubicBezTo>
                    <a:pt x="883920" y="3074670"/>
                    <a:pt x="881380" y="3075940"/>
                    <a:pt x="878840" y="3077210"/>
                  </a:cubicBezTo>
                  <a:cubicBezTo>
                    <a:pt x="881380" y="3078480"/>
                    <a:pt x="883920" y="3081020"/>
                    <a:pt x="887730" y="3082290"/>
                  </a:cubicBezTo>
                  <a:cubicBezTo>
                    <a:pt x="891540" y="3083560"/>
                    <a:pt x="895350" y="3082290"/>
                    <a:pt x="897890" y="3083560"/>
                  </a:cubicBezTo>
                  <a:cubicBezTo>
                    <a:pt x="904240" y="3077210"/>
                    <a:pt x="909320" y="3069590"/>
                    <a:pt x="915670" y="3065780"/>
                  </a:cubicBezTo>
                  <a:cubicBezTo>
                    <a:pt x="923290" y="3061970"/>
                    <a:pt x="1130300" y="3040380"/>
                    <a:pt x="1137920" y="3039110"/>
                  </a:cubicBezTo>
                  <a:cubicBezTo>
                    <a:pt x="1148080" y="3037840"/>
                    <a:pt x="1159510" y="3039110"/>
                    <a:pt x="1169670" y="3040380"/>
                  </a:cubicBezTo>
                  <a:lnTo>
                    <a:pt x="1143000" y="3051810"/>
                  </a:lnTo>
                  <a:lnTo>
                    <a:pt x="1146810" y="3059430"/>
                  </a:lnTo>
                  <a:cubicBezTo>
                    <a:pt x="1159510" y="3058160"/>
                    <a:pt x="1169670" y="3058160"/>
                    <a:pt x="1179830" y="3055620"/>
                  </a:cubicBezTo>
                  <a:cubicBezTo>
                    <a:pt x="1186180" y="3054350"/>
                    <a:pt x="1196340" y="3055620"/>
                    <a:pt x="1197610" y="3045460"/>
                  </a:cubicBezTo>
                  <a:cubicBezTo>
                    <a:pt x="1206500" y="3051810"/>
                    <a:pt x="1215390" y="3053080"/>
                    <a:pt x="1226820" y="3048000"/>
                  </a:cubicBezTo>
                  <a:cubicBezTo>
                    <a:pt x="1233170" y="3045460"/>
                    <a:pt x="1240790" y="3045460"/>
                    <a:pt x="1247140" y="3044190"/>
                  </a:cubicBezTo>
                  <a:cubicBezTo>
                    <a:pt x="1262380" y="3042920"/>
                    <a:pt x="1277620" y="3041650"/>
                    <a:pt x="1292860" y="3039110"/>
                  </a:cubicBezTo>
                  <a:lnTo>
                    <a:pt x="1308100" y="3039110"/>
                  </a:lnTo>
                  <a:cubicBezTo>
                    <a:pt x="1309370" y="3036570"/>
                    <a:pt x="1309370" y="3032760"/>
                    <a:pt x="1309370" y="3032760"/>
                  </a:cubicBezTo>
                  <a:cubicBezTo>
                    <a:pt x="1323340" y="3032760"/>
                    <a:pt x="1334770" y="3034030"/>
                    <a:pt x="1347470" y="3034030"/>
                  </a:cubicBezTo>
                  <a:cubicBezTo>
                    <a:pt x="1361440" y="3034030"/>
                    <a:pt x="1367790" y="3025140"/>
                    <a:pt x="1362710" y="3011170"/>
                  </a:cubicBezTo>
                  <a:cubicBezTo>
                    <a:pt x="1366520" y="3011170"/>
                    <a:pt x="1371600" y="3012440"/>
                    <a:pt x="1374140" y="3012440"/>
                  </a:cubicBezTo>
                  <a:cubicBezTo>
                    <a:pt x="1375410" y="3017520"/>
                    <a:pt x="1374140" y="3023870"/>
                    <a:pt x="1376680" y="3025140"/>
                  </a:cubicBezTo>
                  <a:cubicBezTo>
                    <a:pt x="1380490" y="3027680"/>
                    <a:pt x="1386840" y="3027680"/>
                    <a:pt x="1391920" y="3026410"/>
                  </a:cubicBezTo>
                  <a:cubicBezTo>
                    <a:pt x="1398270" y="3025140"/>
                    <a:pt x="1405890" y="3018790"/>
                    <a:pt x="1408430" y="3021330"/>
                  </a:cubicBezTo>
                  <a:cubicBezTo>
                    <a:pt x="1421130" y="3031490"/>
                    <a:pt x="1430020" y="3022600"/>
                    <a:pt x="1436370" y="3017520"/>
                  </a:cubicBezTo>
                  <a:cubicBezTo>
                    <a:pt x="1441450" y="3018790"/>
                    <a:pt x="1443990" y="3022600"/>
                    <a:pt x="1446530" y="3021330"/>
                  </a:cubicBezTo>
                  <a:cubicBezTo>
                    <a:pt x="1452880" y="3020060"/>
                    <a:pt x="1460500" y="3018790"/>
                    <a:pt x="1466850" y="3017520"/>
                  </a:cubicBezTo>
                  <a:cubicBezTo>
                    <a:pt x="1480820" y="3013710"/>
                    <a:pt x="1496060" y="3011170"/>
                    <a:pt x="1510030" y="3011170"/>
                  </a:cubicBezTo>
                  <a:cubicBezTo>
                    <a:pt x="1529080" y="3009900"/>
                    <a:pt x="1546860" y="3004820"/>
                    <a:pt x="1565910" y="3003550"/>
                  </a:cubicBezTo>
                  <a:cubicBezTo>
                    <a:pt x="1574800" y="3002280"/>
                    <a:pt x="1583690" y="3004820"/>
                    <a:pt x="1592580" y="3006090"/>
                  </a:cubicBezTo>
                  <a:cubicBezTo>
                    <a:pt x="1595120" y="3006090"/>
                    <a:pt x="1598930" y="3006090"/>
                    <a:pt x="1598930" y="3004820"/>
                  </a:cubicBezTo>
                  <a:cubicBezTo>
                    <a:pt x="1598930" y="2992120"/>
                    <a:pt x="1619250" y="2998470"/>
                    <a:pt x="1616710" y="2984500"/>
                  </a:cubicBezTo>
                  <a:cubicBezTo>
                    <a:pt x="1619250" y="2985770"/>
                    <a:pt x="1621790" y="2985770"/>
                    <a:pt x="1623060" y="2988310"/>
                  </a:cubicBezTo>
                  <a:cubicBezTo>
                    <a:pt x="1626870" y="2992120"/>
                    <a:pt x="1629410" y="2995930"/>
                    <a:pt x="1633220" y="2999740"/>
                  </a:cubicBezTo>
                  <a:cubicBezTo>
                    <a:pt x="1633220" y="2994660"/>
                    <a:pt x="1633220" y="2990850"/>
                    <a:pt x="1631950" y="2985770"/>
                  </a:cubicBezTo>
                  <a:cubicBezTo>
                    <a:pt x="1644650" y="2992120"/>
                    <a:pt x="1657350" y="2998470"/>
                    <a:pt x="1666240" y="3003550"/>
                  </a:cubicBezTo>
                  <a:cubicBezTo>
                    <a:pt x="1675130" y="2997200"/>
                    <a:pt x="1682750" y="2994660"/>
                    <a:pt x="1687830" y="2988310"/>
                  </a:cubicBezTo>
                  <a:cubicBezTo>
                    <a:pt x="1692910" y="2980690"/>
                    <a:pt x="1691640" y="2979420"/>
                    <a:pt x="1700530" y="2985770"/>
                  </a:cubicBezTo>
                  <a:cubicBezTo>
                    <a:pt x="1699260" y="2987040"/>
                    <a:pt x="1696720" y="2988310"/>
                    <a:pt x="1694180" y="2990850"/>
                  </a:cubicBezTo>
                  <a:cubicBezTo>
                    <a:pt x="1709420" y="2987040"/>
                    <a:pt x="1723390" y="2979420"/>
                    <a:pt x="1738630" y="2980690"/>
                  </a:cubicBezTo>
                  <a:cubicBezTo>
                    <a:pt x="1753870" y="2980690"/>
                    <a:pt x="1769110" y="2983230"/>
                    <a:pt x="1783080" y="2974340"/>
                  </a:cubicBezTo>
                  <a:cubicBezTo>
                    <a:pt x="1784350" y="2978150"/>
                    <a:pt x="1784350" y="2981960"/>
                    <a:pt x="1786890" y="2983230"/>
                  </a:cubicBezTo>
                  <a:cubicBezTo>
                    <a:pt x="1790700" y="2985770"/>
                    <a:pt x="1797050" y="2987040"/>
                    <a:pt x="1798320" y="2985770"/>
                  </a:cubicBezTo>
                  <a:cubicBezTo>
                    <a:pt x="1805940" y="2974340"/>
                    <a:pt x="1818640" y="2975610"/>
                    <a:pt x="1826260" y="2981960"/>
                  </a:cubicBezTo>
                  <a:cubicBezTo>
                    <a:pt x="1836420" y="2989580"/>
                    <a:pt x="1842770" y="2983230"/>
                    <a:pt x="1851660" y="2981960"/>
                  </a:cubicBezTo>
                  <a:cubicBezTo>
                    <a:pt x="1844040" y="2978150"/>
                    <a:pt x="1837690" y="2974340"/>
                    <a:pt x="1831340" y="2971800"/>
                  </a:cubicBezTo>
                  <a:cubicBezTo>
                    <a:pt x="1832610" y="2970530"/>
                    <a:pt x="1832610" y="2969260"/>
                    <a:pt x="1833880" y="2967990"/>
                  </a:cubicBezTo>
                  <a:cubicBezTo>
                    <a:pt x="1837690" y="2969260"/>
                    <a:pt x="1842770" y="2970530"/>
                    <a:pt x="1846580" y="2973070"/>
                  </a:cubicBezTo>
                  <a:cubicBezTo>
                    <a:pt x="1847850" y="2967990"/>
                    <a:pt x="1850390" y="2964180"/>
                    <a:pt x="1851660" y="2960370"/>
                  </a:cubicBezTo>
                  <a:cubicBezTo>
                    <a:pt x="1864360" y="2966720"/>
                    <a:pt x="1875790" y="2971800"/>
                    <a:pt x="1889760" y="2962910"/>
                  </a:cubicBezTo>
                  <a:cubicBezTo>
                    <a:pt x="1892300" y="2961640"/>
                    <a:pt x="1902460" y="2954020"/>
                    <a:pt x="1899920" y="2966720"/>
                  </a:cubicBezTo>
                  <a:cubicBezTo>
                    <a:pt x="1893570" y="2970530"/>
                    <a:pt x="1887220" y="2974340"/>
                    <a:pt x="1880870" y="2976880"/>
                  </a:cubicBezTo>
                  <a:cubicBezTo>
                    <a:pt x="1880870" y="2978150"/>
                    <a:pt x="1882140" y="2978150"/>
                    <a:pt x="1882140" y="2979420"/>
                  </a:cubicBezTo>
                  <a:cubicBezTo>
                    <a:pt x="1889760" y="2978150"/>
                    <a:pt x="1898650" y="2976880"/>
                    <a:pt x="1907540" y="2975610"/>
                  </a:cubicBezTo>
                  <a:cubicBezTo>
                    <a:pt x="1905000" y="2971800"/>
                    <a:pt x="1903730" y="2969260"/>
                    <a:pt x="1902460" y="2966720"/>
                  </a:cubicBezTo>
                  <a:cubicBezTo>
                    <a:pt x="1911350" y="2967990"/>
                    <a:pt x="1921510" y="2969260"/>
                    <a:pt x="1930400" y="2967990"/>
                  </a:cubicBezTo>
                  <a:cubicBezTo>
                    <a:pt x="1949450" y="2966720"/>
                    <a:pt x="1963420" y="2947670"/>
                    <a:pt x="1986280" y="2955290"/>
                  </a:cubicBezTo>
                  <a:cubicBezTo>
                    <a:pt x="1993900" y="2957830"/>
                    <a:pt x="2011680" y="2955290"/>
                    <a:pt x="2012950" y="2938780"/>
                  </a:cubicBezTo>
                  <a:cubicBezTo>
                    <a:pt x="2012950" y="2942590"/>
                    <a:pt x="2012950" y="2947670"/>
                    <a:pt x="2014220" y="2950210"/>
                  </a:cubicBezTo>
                  <a:cubicBezTo>
                    <a:pt x="2026920" y="2946400"/>
                    <a:pt x="2038350" y="2942590"/>
                    <a:pt x="2051050" y="2938780"/>
                  </a:cubicBezTo>
                  <a:cubicBezTo>
                    <a:pt x="2051050" y="2940050"/>
                    <a:pt x="2048510" y="2943860"/>
                    <a:pt x="2049780" y="2946400"/>
                  </a:cubicBezTo>
                  <a:cubicBezTo>
                    <a:pt x="2049780" y="2950210"/>
                    <a:pt x="2052320" y="2954020"/>
                    <a:pt x="2054860" y="2956560"/>
                  </a:cubicBezTo>
                  <a:cubicBezTo>
                    <a:pt x="2056130" y="2957830"/>
                    <a:pt x="2062480" y="2956560"/>
                    <a:pt x="2062480" y="2955290"/>
                  </a:cubicBezTo>
                  <a:cubicBezTo>
                    <a:pt x="2065020" y="2943860"/>
                    <a:pt x="2073910" y="2945130"/>
                    <a:pt x="2082800" y="2945130"/>
                  </a:cubicBezTo>
                  <a:cubicBezTo>
                    <a:pt x="2090420" y="2945130"/>
                    <a:pt x="2099310" y="2943860"/>
                    <a:pt x="2108200" y="2942590"/>
                  </a:cubicBezTo>
                  <a:cubicBezTo>
                    <a:pt x="2112010" y="2936240"/>
                    <a:pt x="2114550" y="2926080"/>
                    <a:pt x="2127250" y="2938780"/>
                  </a:cubicBezTo>
                  <a:cubicBezTo>
                    <a:pt x="2132330" y="2943860"/>
                    <a:pt x="2145030" y="2942590"/>
                    <a:pt x="2146300" y="2932430"/>
                  </a:cubicBezTo>
                  <a:lnTo>
                    <a:pt x="2199640" y="2932430"/>
                  </a:lnTo>
                  <a:lnTo>
                    <a:pt x="2199640" y="2934970"/>
                  </a:lnTo>
                  <a:cubicBezTo>
                    <a:pt x="2205990" y="2933700"/>
                    <a:pt x="2212340" y="2931160"/>
                    <a:pt x="2217420" y="2929890"/>
                  </a:cubicBezTo>
                  <a:cubicBezTo>
                    <a:pt x="2221230" y="2936240"/>
                    <a:pt x="2225040" y="2942590"/>
                    <a:pt x="2230120" y="2950210"/>
                  </a:cubicBezTo>
                  <a:cubicBezTo>
                    <a:pt x="2239010" y="2926080"/>
                    <a:pt x="2249170" y="2921000"/>
                    <a:pt x="2266950" y="2929890"/>
                  </a:cubicBezTo>
                  <a:cubicBezTo>
                    <a:pt x="2269490" y="2931160"/>
                    <a:pt x="2269490" y="2937510"/>
                    <a:pt x="2270760" y="2942590"/>
                  </a:cubicBezTo>
                  <a:cubicBezTo>
                    <a:pt x="2272030" y="2941320"/>
                    <a:pt x="2279650" y="2938780"/>
                    <a:pt x="2279650" y="2937510"/>
                  </a:cubicBezTo>
                  <a:cubicBezTo>
                    <a:pt x="2278380" y="2927350"/>
                    <a:pt x="2292350" y="2934970"/>
                    <a:pt x="2291080" y="2927350"/>
                  </a:cubicBezTo>
                  <a:cubicBezTo>
                    <a:pt x="2302510" y="2932430"/>
                    <a:pt x="2305050" y="2924810"/>
                    <a:pt x="2307590" y="2919730"/>
                  </a:cubicBezTo>
                  <a:cubicBezTo>
                    <a:pt x="2302510" y="2915920"/>
                    <a:pt x="2299970" y="2913380"/>
                    <a:pt x="2296160" y="2909570"/>
                  </a:cubicBezTo>
                  <a:cubicBezTo>
                    <a:pt x="2297430" y="2908300"/>
                    <a:pt x="2297430" y="2907030"/>
                    <a:pt x="2298700" y="2905760"/>
                  </a:cubicBezTo>
                  <a:cubicBezTo>
                    <a:pt x="2308860" y="2912110"/>
                    <a:pt x="2319020" y="2918460"/>
                    <a:pt x="2325370" y="2922270"/>
                  </a:cubicBezTo>
                  <a:cubicBezTo>
                    <a:pt x="2335530" y="2921000"/>
                    <a:pt x="2344420" y="2921000"/>
                    <a:pt x="2353310" y="2919730"/>
                  </a:cubicBezTo>
                  <a:cubicBezTo>
                    <a:pt x="2362200" y="2918460"/>
                    <a:pt x="2371090" y="2914650"/>
                    <a:pt x="2381250" y="2912110"/>
                  </a:cubicBezTo>
                  <a:cubicBezTo>
                    <a:pt x="2382520" y="2914650"/>
                    <a:pt x="2383790" y="2915920"/>
                    <a:pt x="2385060" y="2918460"/>
                  </a:cubicBezTo>
                  <a:cubicBezTo>
                    <a:pt x="2388870" y="2913380"/>
                    <a:pt x="2391410" y="2908300"/>
                    <a:pt x="2396490" y="2899410"/>
                  </a:cubicBezTo>
                  <a:lnTo>
                    <a:pt x="2396490" y="2919730"/>
                  </a:lnTo>
                  <a:cubicBezTo>
                    <a:pt x="2407920" y="2912110"/>
                    <a:pt x="2416810" y="2905760"/>
                    <a:pt x="2424430" y="2899410"/>
                  </a:cubicBezTo>
                  <a:cubicBezTo>
                    <a:pt x="2429510" y="2908300"/>
                    <a:pt x="2433320" y="2917190"/>
                    <a:pt x="2437130" y="2924810"/>
                  </a:cubicBezTo>
                  <a:cubicBezTo>
                    <a:pt x="2438400" y="2924810"/>
                    <a:pt x="2438400" y="2923540"/>
                    <a:pt x="2439670" y="2923540"/>
                  </a:cubicBezTo>
                  <a:cubicBezTo>
                    <a:pt x="2438400" y="2918460"/>
                    <a:pt x="2437130" y="2913380"/>
                    <a:pt x="2434590" y="2907030"/>
                  </a:cubicBezTo>
                  <a:lnTo>
                    <a:pt x="2499360" y="2907030"/>
                  </a:lnTo>
                  <a:cubicBezTo>
                    <a:pt x="2505710" y="2895600"/>
                    <a:pt x="2519680" y="2894330"/>
                    <a:pt x="2531110" y="2905760"/>
                  </a:cubicBezTo>
                  <a:cubicBezTo>
                    <a:pt x="2547620" y="2922270"/>
                    <a:pt x="2550160" y="2922270"/>
                    <a:pt x="2560320" y="2898140"/>
                  </a:cubicBezTo>
                  <a:cubicBezTo>
                    <a:pt x="2565400" y="2900680"/>
                    <a:pt x="2570480" y="2903220"/>
                    <a:pt x="2576830" y="2907030"/>
                  </a:cubicBezTo>
                  <a:cubicBezTo>
                    <a:pt x="2584450" y="2890520"/>
                    <a:pt x="2597150" y="2890520"/>
                    <a:pt x="2612390" y="2895600"/>
                  </a:cubicBezTo>
                  <a:cubicBezTo>
                    <a:pt x="2620010" y="2898140"/>
                    <a:pt x="2628900" y="2893060"/>
                    <a:pt x="2637790" y="2890520"/>
                  </a:cubicBezTo>
                  <a:lnTo>
                    <a:pt x="2644140" y="2896870"/>
                  </a:lnTo>
                  <a:cubicBezTo>
                    <a:pt x="2651760" y="2894330"/>
                    <a:pt x="2658110" y="2893060"/>
                    <a:pt x="2664460" y="2890520"/>
                  </a:cubicBezTo>
                  <a:cubicBezTo>
                    <a:pt x="2665730" y="2894330"/>
                    <a:pt x="2665730" y="2896870"/>
                    <a:pt x="2667000" y="2903220"/>
                  </a:cubicBezTo>
                  <a:cubicBezTo>
                    <a:pt x="2672080" y="2898140"/>
                    <a:pt x="2675890" y="2893060"/>
                    <a:pt x="2682240" y="2886710"/>
                  </a:cubicBezTo>
                  <a:cubicBezTo>
                    <a:pt x="2687320" y="2893060"/>
                    <a:pt x="2691130" y="2899410"/>
                    <a:pt x="2696210" y="2905760"/>
                  </a:cubicBezTo>
                  <a:cubicBezTo>
                    <a:pt x="2705100" y="2905760"/>
                    <a:pt x="2719070" y="2913380"/>
                    <a:pt x="2721610" y="2893060"/>
                  </a:cubicBezTo>
                  <a:cubicBezTo>
                    <a:pt x="2721610" y="2890520"/>
                    <a:pt x="2729230" y="2886710"/>
                    <a:pt x="2733040" y="2885440"/>
                  </a:cubicBezTo>
                  <a:cubicBezTo>
                    <a:pt x="2740660" y="2884170"/>
                    <a:pt x="2748280" y="2882900"/>
                    <a:pt x="2755900" y="2882900"/>
                  </a:cubicBezTo>
                  <a:cubicBezTo>
                    <a:pt x="2753360" y="2877820"/>
                    <a:pt x="2750820" y="2874010"/>
                    <a:pt x="2747010" y="2867660"/>
                  </a:cubicBezTo>
                  <a:cubicBezTo>
                    <a:pt x="2757170" y="2870200"/>
                    <a:pt x="2764790" y="2870200"/>
                    <a:pt x="2771140" y="2872740"/>
                  </a:cubicBezTo>
                  <a:cubicBezTo>
                    <a:pt x="2785110" y="2879090"/>
                    <a:pt x="2796540" y="2879090"/>
                    <a:pt x="2810510" y="2868930"/>
                  </a:cubicBezTo>
                  <a:cubicBezTo>
                    <a:pt x="2807970" y="2867660"/>
                    <a:pt x="2805430" y="2865120"/>
                    <a:pt x="2802890" y="2863850"/>
                  </a:cubicBezTo>
                  <a:cubicBezTo>
                    <a:pt x="2804160" y="2860040"/>
                    <a:pt x="2806700" y="2856230"/>
                    <a:pt x="2807970" y="2852420"/>
                  </a:cubicBezTo>
                  <a:cubicBezTo>
                    <a:pt x="2813050" y="2837180"/>
                    <a:pt x="2825750" y="2847340"/>
                    <a:pt x="2834640" y="2843530"/>
                  </a:cubicBezTo>
                  <a:cubicBezTo>
                    <a:pt x="2834640" y="2843530"/>
                    <a:pt x="2839720" y="2848610"/>
                    <a:pt x="2840990" y="2852420"/>
                  </a:cubicBezTo>
                  <a:cubicBezTo>
                    <a:pt x="2844800" y="2860040"/>
                    <a:pt x="2847340" y="2868930"/>
                    <a:pt x="2851150" y="2877820"/>
                  </a:cubicBezTo>
                  <a:cubicBezTo>
                    <a:pt x="2874010" y="2863850"/>
                    <a:pt x="2894330" y="2868930"/>
                    <a:pt x="2914650" y="2871470"/>
                  </a:cubicBezTo>
                  <a:cubicBezTo>
                    <a:pt x="2909570" y="2868930"/>
                    <a:pt x="2905760" y="2866390"/>
                    <a:pt x="2901950" y="2863850"/>
                  </a:cubicBezTo>
                  <a:cubicBezTo>
                    <a:pt x="2901950" y="2862580"/>
                    <a:pt x="2903220" y="2861310"/>
                    <a:pt x="2903220" y="2860040"/>
                  </a:cubicBezTo>
                  <a:cubicBezTo>
                    <a:pt x="2908300" y="2861310"/>
                    <a:pt x="2914650" y="2863850"/>
                    <a:pt x="2919730" y="2865120"/>
                  </a:cubicBezTo>
                  <a:cubicBezTo>
                    <a:pt x="2919730" y="2863850"/>
                    <a:pt x="2919730" y="2862580"/>
                    <a:pt x="2918460" y="2861310"/>
                  </a:cubicBezTo>
                  <a:cubicBezTo>
                    <a:pt x="2922270" y="2860040"/>
                    <a:pt x="2928620" y="2857500"/>
                    <a:pt x="2929890" y="2858770"/>
                  </a:cubicBezTo>
                  <a:cubicBezTo>
                    <a:pt x="2937510" y="2874010"/>
                    <a:pt x="2950210" y="2862580"/>
                    <a:pt x="2961640" y="2866390"/>
                  </a:cubicBezTo>
                  <a:cubicBezTo>
                    <a:pt x="2959100" y="2856230"/>
                    <a:pt x="2957830" y="2848610"/>
                    <a:pt x="2956560" y="2843530"/>
                  </a:cubicBezTo>
                  <a:cubicBezTo>
                    <a:pt x="2961640" y="2838450"/>
                    <a:pt x="2966720" y="2834640"/>
                    <a:pt x="2974340" y="2829560"/>
                  </a:cubicBezTo>
                  <a:cubicBezTo>
                    <a:pt x="2974340" y="2835910"/>
                    <a:pt x="2973070" y="2842260"/>
                    <a:pt x="2973070" y="2848610"/>
                  </a:cubicBezTo>
                  <a:cubicBezTo>
                    <a:pt x="2973070" y="2854960"/>
                    <a:pt x="2974340" y="2861310"/>
                    <a:pt x="2976880" y="2865120"/>
                  </a:cubicBezTo>
                  <a:cubicBezTo>
                    <a:pt x="2978150" y="2867660"/>
                    <a:pt x="2985770" y="2865120"/>
                    <a:pt x="2990850" y="2863850"/>
                  </a:cubicBezTo>
                  <a:cubicBezTo>
                    <a:pt x="2999740" y="2860040"/>
                    <a:pt x="3008630" y="2854960"/>
                    <a:pt x="3017520" y="2865120"/>
                  </a:cubicBezTo>
                  <a:cubicBezTo>
                    <a:pt x="3018790" y="2866390"/>
                    <a:pt x="3023870" y="2865120"/>
                    <a:pt x="3026410" y="2862580"/>
                  </a:cubicBezTo>
                  <a:cubicBezTo>
                    <a:pt x="3032760" y="2856230"/>
                    <a:pt x="3037840" y="2847340"/>
                    <a:pt x="3045460" y="2861310"/>
                  </a:cubicBezTo>
                  <a:cubicBezTo>
                    <a:pt x="3046730" y="2862580"/>
                    <a:pt x="3054350" y="2862580"/>
                    <a:pt x="3058160" y="2861310"/>
                  </a:cubicBezTo>
                  <a:cubicBezTo>
                    <a:pt x="3067050" y="2857500"/>
                    <a:pt x="3074670" y="2853690"/>
                    <a:pt x="3083560" y="2848610"/>
                  </a:cubicBezTo>
                  <a:cubicBezTo>
                    <a:pt x="3082290" y="2852420"/>
                    <a:pt x="3081020" y="2854960"/>
                    <a:pt x="3081020" y="2857500"/>
                  </a:cubicBezTo>
                  <a:cubicBezTo>
                    <a:pt x="3091180" y="2862580"/>
                    <a:pt x="3100070" y="2865120"/>
                    <a:pt x="3107690" y="2853690"/>
                  </a:cubicBezTo>
                  <a:cubicBezTo>
                    <a:pt x="3110230" y="2849880"/>
                    <a:pt x="3119120" y="2849880"/>
                    <a:pt x="3125470" y="2848610"/>
                  </a:cubicBezTo>
                  <a:cubicBezTo>
                    <a:pt x="3121660" y="2844800"/>
                    <a:pt x="3116580" y="2842260"/>
                    <a:pt x="3111500" y="2838450"/>
                  </a:cubicBezTo>
                  <a:cubicBezTo>
                    <a:pt x="3133090" y="2825750"/>
                    <a:pt x="3135630" y="2827020"/>
                    <a:pt x="3135630" y="2844800"/>
                  </a:cubicBezTo>
                  <a:cubicBezTo>
                    <a:pt x="3138170" y="2839720"/>
                    <a:pt x="3139440" y="2835910"/>
                    <a:pt x="3143250" y="2828290"/>
                  </a:cubicBezTo>
                  <a:cubicBezTo>
                    <a:pt x="3162300" y="2829560"/>
                    <a:pt x="3181350" y="2832100"/>
                    <a:pt x="3201670" y="2833370"/>
                  </a:cubicBezTo>
                  <a:lnTo>
                    <a:pt x="3201670" y="2839720"/>
                  </a:lnTo>
                  <a:lnTo>
                    <a:pt x="3194050" y="2839720"/>
                  </a:lnTo>
                  <a:cubicBezTo>
                    <a:pt x="3178810" y="2840990"/>
                    <a:pt x="3163570" y="2840990"/>
                    <a:pt x="3148330" y="2842260"/>
                  </a:cubicBezTo>
                  <a:cubicBezTo>
                    <a:pt x="3153410" y="2844800"/>
                    <a:pt x="3159760" y="2848610"/>
                    <a:pt x="3164840" y="2851150"/>
                  </a:cubicBezTo>
                  <a:cubicBezTo>
                    <a:pt x="3167380" y="2844800"/>
                    <a:pt x="3168650" y="2846070"/>
                    <a:pt x="3175000" y="2848610"/>
                  </a:cubicBezTo>
                  <a:cubicBezTo>
                    <a:pt x="3183890" y="2851150"/>
                    <a:pt x="3194050" y="2851150"/>
                    <a:pt x="3204210" y="2852420"/>
                  </a:cubicBezTo>
                  <a:cubicBezTo>
                    <a:pt x="3209290" y="2852420"/>
                    <a:pt x="3214370" y="2853690"/>
                    <a:pt x="3220720" y="2854960"/>
                  </a:cubicBezTo>
                  <a:cubicBezTo>
                    <a:pt x="3221990" y="2851150"/>
                    <a:pt x="3224530" y="2846070"/>
                    <a:pt x="3227070" y="2839720"/>
                  </a:cubicBezTo>
                  <a:cubicBezTo>
                    <a:pt x="3241040" y="2862580"/>
                    <a:pt x="3251200" y="2861310"/>
                    <a:pt x="3267710" y="2838450"/>
                  </a:cubicBezTo>
                  <a:cubicBezTo>
                    <a:pt x="3267710" y="2842260"/>
                    <a:pt x="3268980" y="2844800"/>
                    <a:pt x="3268980" y="2847340"/>
                  </a:cubicBezTo>
                  <a:cubicBezTo>
                    <a:pt x="3274060" y="2847340"/>
                    <a:pt x="3277870" y="2847340"/>
                    <a:pt x="3282950" y="2846070"/>
                  </a:cubicBezTo>
                  <a:cubicBezTo>
                    <a:pt x="3281680" y="2848610"/>
                    <a:pt x="3280410" y="2851150"/>
                    <a:pt x="3279140" y="2852420"/>
                  </a:cubicBezTo>
                  <a:lnTo>
                    <a:pt x="3281680" y="2854960"/>
                  </a:lnTo>
                  <a:cubicBezTo>
                    <a:pt x="3285490" y="2851150"/>
                    <a:pt x="3289300" y="2847340"/>
                    <a:pt x="3295650" y="2842260"/>
                  </a:cubicBezTo>
                  <a:cubicBezTo>
                    <a:pt x="3300730" y="2844800"/>
                    <a:pt x="3307080" y="2847340"/>
                    <a:pt x="3312160" y="2849880"/>
                  </a:cubicBezTo>
                  <a:cubicBezTo>
                    <a:pt x="3317240" y="2846070"/>
                    <a:pt x="3323590" y="2842260"/>
                    <a:pt x="3329940" y="2838450"/>
                  </a:cubicBezTo>
                  <a:cubicBezTo>
                    <a:pt x="3338830" y="2856230"/>
                    <a:pt x="3350260" y="2858770"/>
                    <a:pt x="3360420" y="2846070"/>
                  </a:cubicBezTo>
                  <a:cubicBezTo>
                    <a:pt x="3375660" y="2847340"/>
                    <a:pt x="3388360" y="2848610"/>
                    <a:pt x="3397250" y="2848610"/>
                  </a:cubicBezTo>
                  <a:cubicBezTo>
                    <a:pt x="3398520" y="2839720"/>
                    <a:pt x="3399790" y="2833370"/>
                    <a:pt x="3401060" y="2827020"/>
                  </a:cubicBezTo>
                  <a:cubicBezTo>
                    <a:pt x="3406140" y="2828290"/>
                    <a:pt x="3409950" y="2829560"/>
                    <a:pt x="3415030" y="2830830"/>
                  </a:cubicBezTo>
                  <a:cubicBezTo>
                    <a:pt x="3417570" y="2832100"/>
                    <a:pt x="3420110" y="2834640"/>
                    <a:pt x="3422650" y="2835910"/>
                  </a:cubicBezTo>
                  <a:cubicBezTo>
                    <a:pt x="3418840" y="2837180"/>
                    <a:pt x="3415030" y="2837180"/>
                    <a:pt x="3411220" y="2838450"/>
                  </a:cubicBezTo>
                  <a:cubicBezTo>
                    <a:pt x="3422650" y="2848610"/>
                    <a:pt x="3431540" y="2846070"/>
                    <a:pt x="3440430" y="2838450"/>
                  </a:cubicBezTo>
                  <a:cubicBezTo>
                    <a:pt x="3436620" y="2848610"/>
                    <a:pt x="3448050" y="2847340"/>
                    <a:pt x="3449320" y="2847340"/>
                  </a:cubicBezTo>
                  <a:cubicBezTo>
                    <a:pt x="3465830" y="2840990"/>
                    <a:pt x="3481070" y="2837180"/>
                    <a:pt x="3498850" y="2847340"/>
                  </a:cubicBezTo>
                  <a:cubicBezTo>
                    <a:pt x="3501390" y="2834640"/>
                    <a:pt x="3503930" y="2824480"/>
                    <a:pt x="3505200" y="2814320"/>
                  </a:cubicBezTo>
                  <a:cubicBezTo>
                    <a:pt x="3511550" y="2815590"/>
                    <a:pt x="3516630" y="2815590"/>
                    <a:pt x="3522980" y="2816860"/>
                  </a:cubicBezTo>
                  <a:cubicBezTo>
                    <a:pt x="3528060" y="2816860"/>
                    <a:pt x="3533140" y="2818130"/>
                    <a:pt x="3538220" y="2818130"/>
                  </a:cubicBezTo>
                  <a:lnTo>
                    <a:pt x="3538220" y="2821940"/>
                  </a:lnTo>
                  <a:cubicBezTo>
                    <a:pt x="3533140" y="2823210"/>
                    <a:pt x="3529330" y="2824480"/>
                    <a:pt x="3524250" y="2825750"/>
                  </a:cubicBezTo>
                  <a:lnTo>
                    <a:pt x="3524250" y="2829560"/>
                  </a:lnTo>
                  <a:cubicBezTo>
                    <a:pt x="3542030" y="2833370"/>
                    <a:pt x="3558540" y="2837180"/>
                    <a:pt x="3576320" y="2839720"/>
                  </a:cubicBezTo>
                  <a:cubicBezTo>
                    <a:pt x="3580130" y="2840990"/>
                    <a:pt x="3585210" y="2837180"/>
                    <a:pt x="3591560" y="2833370"/>
                  </a:cubicBezTo>
                  <a:cubicBezTo>
                    <a:pt x="3594100" y="2834640"/>
                    <a:pt x="3600450" y="2837180"/>
                    <a:pt x="3608070" y="2838450"/>
                  </a:cubicBezTo>
                  <a:cubicBezTo>
                    <a:pt x="3627120" y="2840990"/>
                    <a:pt x="3647440" y="2843530"/>
                    <a:pt x="3662680" y="2827020"/>
                  </a:cubicBezTo>
                  <a:cubicBezTo>
                    <a:pt x="3663950" y="2840990"/>
                    <a:pt x="3676650" y="2832100"/>
                    <a:pt x="3683000" y="2837180"/>
                  </a:cubicBezTo>
                  <a:cubicBezTo>
                    <a:pt x="3683000" y="2837180"/>
                    <a:pt x="3689350" y="2832100"/>
                    <a:pt x="3691890" y="2829560"/>
                  </a:cubicBezTo>
                  <a:cubicBezTo>
                    <a:pt x="3691890" y="2829560"/>
                    <a:pt x="3690620" y="2828290"/>
                    <a:pt x="3690620" y="2827020"/>
                  </a:cubicBezTo>
                  <a:cubicBezTo>
                    <a:pt x="3693160" y="2828290"/>
                    <a:pt x="3694430" y="2832100"/>
                    <a:pt x="3696970" y="2830830"/>
                  </a:cubicBezTo>
                  <a:cubicBezTo>
                    <a:pt x="3708400" y="2830830"/>
                    <a:pt x="3718560" y="2829560"/>
                    <a:pt x="3726180" y="2829560"/>
                  </a:cubicBezTo>
                  <a:cubicBezTo>
                    <a:pt x="3732530" y="2833370"/>
                    <a:pt x="3736340" y="2837180"/>
                    <a:pt x="3738880" y="2835910"/>
                  </a:cubicBezTo>
                  <a:cubicBezTo>
                    <a:pt x="3754120" y="2834640"/>
                    <a:pt x="3768090" y="2830830"/>
                    <a:pt x="3782060" y="2830830"/>
                  </a:cubicBezTo>
                  <a:cubicBezTo>
                    <a:pt x="3796030" y="2838450"/>
                    <a:pt x="3793490" y="2824480"/>
                    <a:pt x="3790950" y="2816860"/>
                  </a:cubicBezTo>
                  <a:cubicBezTo>
                    <a:pt x="3796030" y="2811780"/>
                    <a:pt x="3801110" y="2807970"/>
                    <a:pt x="3802380" y="2806700"/>
                  </a:cubicBezTo>
                  <a:cubicBezTo>
                    <a:pt x="3810000" y="2806700"/>
                    <a:pt x="3815080" y="2807970"/>
                    <a:pt x="3818890" y="2806700"/>
                  </a:cubicBezTo>
                  <a:cubicBezTo>
                    <a:pt x="3823970" y="2802890"/>
                    <a:pt x="3827780" y="2796540"/>
                    <a:pt x="3834130" y="2788920"/>
                  </a:cubicBezTo>
                  <a:cubicBezTo>
                    <a:pt x="3841750" y="2787650"/>
                    <a:pt x="3854450" y="2785110"/>
                    <a:pt x="3868420" y="2782570"/>
                  </a:cubicBezTo>
                  <a:cubicBezTo>
                    <a:pt x="3868420" y="2782570"/>
                    <a:pt x="3868420" y="2780030"/>
                    <a:pt x="3869690" y="2777490"/>
                  </a:cubicBezTo>
                  <a:cubicBezTo>
                    <a:pt x="3874770" y="2769870"/>
                    <a:pt x="3887470" y="2767330"/>
                    <a:pt x="3879850" y="2753360"/>
                  </a:cubicBezTo>
                  <a:cubicBezTo>
                    <a:pt x="3878580" y="2750820"/>
                    <a:pt x="3878580" y="2743200"/>
                    <a:pt x="3881120" y="2740660"/>
                  </a:cubicBezTo>
                  <a:cubicBezTo>
                    <a:pt x="3890010" y="2729230"/>
                    <a:pt x="3890010" y="2727960"/>
                    <a:pt x="3874770" y="2722880"/>
                  </a:cubicBezTo>
                  <a:cubicBezTo>
                    <a:pt x="3876040" y="2713990"/>
                    <a:pt x="3867150" y="2702560"/>
                    <a:pt x="3879850" y="2701290"/>
                  </a:cubicBezTo>
                  <a:cubicBezTo>
                    <a:pt x="3883660" y="2693670"/>
                    <a:pt x="3884930" y="2689860"/>
                    <a:pt x="3887470" y="2686050"/>
                  </a:cubicBezTo>
                  <a:cubicBezTo>
                    <a:pt x="3888740" y="2683510"/>
                    <a:pt x="3892550" y="2680970"/>
                    <a:pt x="3892550" y="2678430"/>
                  </a:cubicBezTo>
                  <a:cubicBezTo>
                    <a:pt x="3892550" y="2673350"/>
                    <a:pt x="3890010" y="2667000"/>
                    <a:pt x="3891280" y="2663190"/>
                  </a:cubicBezTo>
                  <a:cubicBezTo>
                    <a:pt x="3895090" y="2649220"/>
                    <a:pt x="3896360" y="2636520"/>
                    <a:pt x="3873500" y="2631440"/>
                  </a:cubicBezTo>
                  <a:cubicBezTo>
                    <a:pt x="3882390" y="2627630"/>
                    <a:pt x="3886200" y="2625090"/>
                    <a:pt x="3892550" y="2622550"/>
                  </a:cubicBezTo>
                  <a:cubicBezTo>
                    <a:pt x="3882390" y="2617470"/>
                    <a:pt x="3873500" y="2613660"/>
                    <a:pt x="3862070" y="2608580"/>
                  </a:cubicBezTo>
                  <a:lnTo>
                    <a:pt x="3873500" y="2608580"/>
                  </a:lnTo>
                  <a:lnTo>
                    <a:pt x="3873500" y="2604770"/>
                  </a:lnTo>
                  <a:cubicBezTo>
                    <a:pt x="3867150" y="2604770"/>
                    <a:pt x="3862070" y="2603500"/>
                    <a:pt x="3855720" y="2603500"/>
                  </a:cubicBezTo>
                  <a:cubicBezTo>
                    <a:pt x="3855720" y="2604770"/>
                    <a:pt x="3855720" y="2606040"/>
                    <a:pt x="3854450" y="2607310"/>
                  </a:cubicBezTo>
                  <a:cubicBezTo>
                    <a:pt x="3853180" y="2604770"/>
                    <a:pt x="3851910" y="2602230"/>
                    <a:pt x="3850640" y="2598420"/>
                  </a:cubicBezTo>
                  <a:cubicBezTo>
                    <a:pt x="3883660" y="2590800"/>
                    <a:pt x="4104640" y="2566670"/>
                    <a:pt x="4084320" y="2562860"/>
                  </a:cubicBezTo>
                  <a:cubicBezTo>
                    <a:pt x="4094480" y="2553970"/>
                    <a:pt x="4090670" y="2538730"/>
                    <a:pt x="4108450" y="2537460"/>
                  </a:cubicBezTo>
                  <a:cubicBezTo>
                    <a:pt x="4113530" y="2537460"/>
                    <a:pt x="4122420" y="2528570"/>
                    <a:pt x="4123690" y="2522220"/>
                  </a:cubicBezTo>
                  <a:cubicBezTo>
                    <a:pt x="4126230" y="2513330"/>
                    <a:pt x="4123690" y="2501900"/>
                    <a:pt x="4126230" y="2493010"/>
                  </a:cubicBezTo>
                  <a:cubicBezTo>
                    <a:pt x="4128770" y="2480310"/>
                    <a:pt x="4133850" y="2467610"/>
                    <a:pt x="4137660" y="2457450"/>
                  </a:cubicBezTo>
                  <a:cubicBezTo>
                    <a:pt x="4133850" y="2451100"/>
                    <a:pt x="4130040" y="2444750"/>
                    <a:pt x="4127500" y="2440940"/>
                  </a:cubicBezTo>
                  <a:cubicBezTo>
                    <a:pt x="4132580" y="2437130"/>
                    <a:pt x="4135120" y="2434590"/>
                    <a:pt x="4138930" y="2433320"/>
                  </a:cubicBezTo>
                  <a:cubicBezTo>
                    <a:pt x="4137660" y="2432050"/>
                    <a:pt x="4137660" y="2430780"/>
                    <a:pt x="4136390" y="2429510"/>
                  </a:cubicBezTo>
                  <a:cubicBezTo>
                    <a:pt x="4132580" y="2430780"/>
                    <a:pt x="4128770" y="2432050"/>
                    <a:pt x="4124960" y="2433320"/>
                  </a:cubicBezTo>
                  <a:cubicBezTo>
                    <a:pt x="4146550" y="2415540"/>
                    <a:pt x="4151630" y="2382520"/>
                    <a:pt x="4133850" y="2367280"/>
                  </a:cubicBezTo>
                  <a:cubicBezTo>
                    <a:pt x="4132580" y="2369820"/>
                    <a:pt x="4130040" y="2372360"/>
                    <a:pt x="4128770" y="2374900"/>
                  </a:cubicBezTo>
                  <a:cubicBezTo>
                    <a:pt x="4123690" y="2366010"/>
                    <a:pt x="4109720" y="2363470"/>
                    <a:pt x="4116070" y="2349500"/>
                  </a:cubicBezTo>
                  <a:cubicBezTo>
                    <a:pt x="4116070" y="2349500"/>
                    <a:pt x="4114800" y="2346960"/>
                    <a:pt x="4113530" y="2346960"/>
                  </a:cubicBezTo>
                  <a:cubicBezTo>
                    <a:pt x="4107180" y="2344420"/>
                    <a:pt x="4108450" y="2340610"/>
                    <a:pt x="4105910" y="2335530"/>
                  </a:cubicBezTo>
                  <a:cubicBezTo>
                    <a:pt x="4102100" y="2324100"/>
                    <a:pt x="4103370" y="2312670"/>
                    <a:pt x="4103370" y="2302510"/>
                  </a:cubicBezTo>
                  <a:lnTo>
                    <a:pt x="4103370" y="2256790"/>
                  </a:lnTo>
                  <a:cubicBezTo>
                    <a:pt x="4103370" y="2246630"/>
                    <a:pt x="4108450" y="2241550"/>
                    <a:pt x="4118610" y="2244090"/>
                  </a:cubicBezTo>
                  <a:cubicBezTo>
                    <a:pt x="4118610" y="2244090"/>
                    <a:pt x="4119880" y="2242820"/>
                    <a:pt x="4121150" y="2242820"/>
                  </a:cubicBezTo>
                  <a:cubicBezTo>
                    <a:pt x="4117340" y="2240280"/>
                    <a:pt x="4114800" y="2239010"/>
                    <a:pt x="4112260" y="2236470"/>
                  </a:cubicBezTo>
                  <a:cubicBezTo>
                    <a:pt x="4112260" y="2235200"/>
                    <a:pt x="4113530" y="2233930"/>
                    <a:pt x="4113530" y="2232660"/>
                  </a:cubicBezTo>
                  <a:cubicBezTo>
                    <a:pt x="4122420" y="2235200"/>
                    <a:pt x="4131310" y="2239010"/>
                    <a:pt x="4137660" y="2241550"/>
                  </a:cubicBezTo>
                  <a:cubicBezTo>
                    <a:pt x="4145280" y="2231390"/>
                    <a:pt x="4151630" y="2223770"/>
                    <a:pt x="4156710" y="2218690"/>
                  </a:cubicBezTo>
                  <a:lnTo>
                    <a:pt x="4156710" y="2195830"/>
                  </a:lnTo>
                  <a:cubicBezTo>
                    <a:pt x="4154170" y="2195830"/>
                    <a:pt x="4150360" y="2197100"/>
                    <a:pt x="4146550" y="2197100"/>
                  </a:cubicBezTo>
                  <a:cubicBezTo>
                    <a:pt x="4144010" y="2190750"/>
                    <a:pt x="4142740" y="2184400"/>
                    <a:pt x="4140200" y="2175510"/>
                  </a:cubicBezTo>
                  <a:cubicBezTo>
                    <a:pt x="4146550" y="2179320"/>
                    <a:pt x="4149090" y="2181860"/>
                    <a:pt x="4151630" y="2183130"/>
                  </a:cubicBezTo>
                  <a:cubicBezTo>
                    <a:pt x="4154170" y="2181860"/>
                    <a:pt x="4157980" y="2180590"/>
                    <a:pt x="4161790" y="2178050"/>
                  </a:cubicBezTo>
                  <a:cubicBezTo>
                    <a:pt x="4160520" y="2176780"/>
                    <a:pt x="4159250" y="2175510"/>
                    <a:pt x="4159250" y="2174240"/>
                  </a:cubicBezTo>
                  <a:cubicBezTo>
                    <a:pt x="4155440" y="2174240"/>
                    <a:pt x="4151630" y="2172970"/>
                    <a:pt x="4150360" y="2172970"/>
                  </a:cubicBezTo>
                  <a:cubicBezTo>
                    <a:pt x="4152900" y="2165350"/>
                    <a:pt x="4157980" y="2157730"/>
                    <a:pt x="4155440" y="2153920"/>
                  </a:cubicBezTo>
                  <a:cubicBezTo>
                    <a:pt x="4149090" y="2137410"/>
                    <a:pt x="4155440" y="2124710"/>
                    <a:pt x="4161790" y="2110740"/>
                  </a:cubicBezTo>
                  <a:cubicBezTo>
                    <a:pt x="4163060" y="2106930"/>
                    <a:pt x="4161790" y="2103120"/>
                    <a:pt x="4161790" y="2099310"/>
                  </a:cubicBezTo>
                  <a:cubicBezTo>
                    <a:pt x="4163060" y="2082800"/>
                    <a:pt x="4164330" y="2067560"/>
                    <a:pt x="4165600" y="2044700"/>
                  </a:cubicBezTo>
                  <a:cubicBezTo>
                    <a:pt x="4160520" y="2042160"/>
                    <a:pt x="4152900" y="2035810"/>
                    <a:pt x="4144010" y="2030730"/>
                  </a:cubicBezTo>
                  <a:cubicBezTo>
                    <a:pt x="4136390" y="2026920"/>
                    <a:pt x="4128770" y="2025650"/>
                    <a:pt x="4121150" y="2023110"/>
                  </a:cubicBezTo>
                  <a:cubicBezTo>
                    <a:pt x="4117340" y="2021840"/>
                    <a:pt x="4112260" y="2023110"/>
                    <a:pt x="4108450" y="2021840"/>
                  </a:cubicBezTo>
                  <a:cubicBezTo>
                    <a:pt x="4076700" y="2018030"/>
                    <a:pt x="4043680" y="2012950"/>
                    <a:pt x="4011930" y="2009140"/>
                  </a:cubicBezTo>
                  <a:cubicBezTo>
                    <a:pt x="3985260" y="2005330"/>
                    <a:pt x="3958590" y="2001520"/>
                    <a:pt x="3933190" y="1997710"/>
                  </a:cubicBezTo>
                  <a:cubicBezTo>
                    <a:pt x="3926840" y="1996440"/>
                    <a:pt x="3920490" y="1993900"/>
                    <a:pt x="3912870" y="1993900"/>
                  </a:cubicBezTo>
                  <a:cubicBezTo>
                    <a:pt x="3896360" y="1992630"/>
                    <a:pt x="3878580" y="1992630"/>
                    <a:pt x="3862070" y="1992630"/>
                  </a:cubicBezTo>
                  <a:cubicBezTo>
                    <a:pt x="3853180" y="1992630"/>
                    <a:pt x="3845560" y="1992630"/>
                    <a:pt x="3836670" y="1991360"/>
                  </a:cubicBezTo>
                  <a:cubicBezTo>
                    <a:pt x="3821430" y="1990090"/>
                    <a:pt x="3806190" y="1987550"/>
                    <a:pt x="3790950" y="1986280"/>
                  </a:cubicBezTo>
                  <a:lnTo>
                    <a:pt x="3790950" y="1982470"/>
                  </a:lnTo>
                  <a:cubicBezTo>
                    <a:pt x="3829050" y="1979930"/>
                    <a:pt x="3868420" y="1976120"/>
                    <a:pt x="3907790" y="1983740"/>
                  </a:cubicBezTo>
                  <a:cubicBezTo>
                    <a:pt x="3906520" y="1979930"/>
                    <a:pt x="3905250" y="1976120"/>
                    <a:pt x="3903980" y="1973580"/>
                  </a:cubicBezTo>
                  <a:cubicBezTo>
                    <a:pt x="3912870" y="1972310"/>
                    <a:pt x="3919220" y="1964690"/>
                    <a:pt x="3928110" y="1973580"/>
                  </a:cubicBezTo>
                  <a:cubicBezTo>
                    <a:pt x="3929380" y="1974850"/>
                    <a:pt x="3937000" y="1971040"/>
                    <a:pt x="3942080" y="1969770"/>
                  </a:cubicBezTo>
                  <a:lnTo>
                    <a:pt x="3942080" y="1967230"/>
                  </a:lnTo>
                  <a:lnTo>
                    <a:pt x="3930650" y="1967230"/>
                  </a:lnTo>
                  <a:cubicBezTo>
                    <a:pt x="3943350" y="1957070"/>
                    <a:pt x="3952240" y="1948180"/>
                    <a:pt x="3961130" y="1941830"/>
                  </a:cubicBezTo>
                  <a:cubicBezTo>
                    <a:pt x="3968750" y="1943100"/>
                    <a:pt x="3976370" y="1944370"/>
                    <a:pt x="3981450" y="1945640"/>
                  </a:cubicBezTo>
                  <a:cubicBezTo>
                    <a:pt x="3982720" y="1921510"/>
                    <a:pt x="3962400" y="1920240"/>
                    <a:pt x="3947160" y="1910080"/>
                  </a:cubicBezTo>
                  <a:cubicBezTo>
                    <a:pt x="3953510" y="1906270"/>
                    <a:pt x="3957320" y="1902460"/>
                    <a:pt x="3962400" y="1901190"/>
                  </a:cubicBezTo>
                  <a:cubicBezTo>
                    <a:pt x="3976370" y="1897380"/>
                    <a:pt x="3994150" y="1907540"/>
                    <a:pt x="4003040" y="1885950"/>
                  </a:cubicBezTo>
                  <a:cubicBezTo>
                    <a:pt x="4004310" y="1884680"/>
                    <a:pt x="4008120" y="1884680"/>
                    <a:pt x="4014470" y="1882140"/>
                  </a:cubicBezTo>
                  <a:cubicBezTo>
                    <a:pt x="4010660" y="1878330"/>
                    <a:pt x="4006850" y="1875790"/>
                    <a:pt x="4004310" y="1873250"/>
                  </a:cubicBezTo>
                  <a:cubicBezTo>
                    <a:pt x="4006850" y="1871980"/>
                    <a:pt x="4010660" y="1870710"/>
                    <a:pt x="4010660" y="1870710"/>
                  </a:cubicBezTo>
                  <a:cubicBezTo>
                    <a:pt x="4019550" y="1877060"/>
                    <a:pt x="4025900" y="1882140"/>
                    <a:pt x="4033520" y="1887220"/>
                  </a:cubicBezTo>
                  <a:cubicBezTo>
                    <a:pt x="4034790" y="1885950"/>
                    <a:pt x="4036060" y="1884680"/>
                    <a:pt x="4037330" y="1882140"/>
                  </a:cubicBezTo>
                  <a:cubicBezTo>
                    <a:pt x="4033520" y="1877060"/>
                    <a:pt x="4030980" y="1871980"/>
                    <a:pt x="4027170" y="1866900"/>
                  </a:cubicBezTo>
                  <a:cubicBezTo>
                    <a:pt x="4043680" y="1855470"/>
                    <a:pt x="4044950" y="1849120"/>
                    <a:pt x="4032250" y="1817370"/>
                  </a:cubicBezTo>
                  <a:cubicBezTo>
                    <a:pt x="4041140" y="1816100"/>
                    <a:pt x="4050030" y="1813560"/>
                    <a:pt x="4057650" y="1812290"/>
                  </a:cubicBezTo>
                  <a:cubicBezTo>
                    <a:pt x="4058920" y="1803400"/>
                    <a:pt x="4064000" y="1794510"/>
                    <a:pt x="4062730" y="1786890"/>
                  </a:cubicBezTo>
                  <a:cubicBezTo>
                    <a:pt x="4058920" y="1764030"/>
                    <a:pt x="4081780" y="1753870"/>
                    <a:pt x="4086860" y="1734820"/>
                  </a:cubicBezTo>
                  <a:cubicBezTo>
                    <a:pt x="4086860" y="1733550"/>
                    <a:pt x="4091940" y="1732280"/>
                    <a:pt x="4093210" y="1733550"/>
                  </a:cubicBezTo>
                  <a:cubicBezTo>
                    <a:pt x="4104640" y="1737360"/>
                    <a:pt x="4108450" y="1728470"/>
                    <a:pt x="4112260" y="1722120"/>
                  </a:cubicBezTo>
                  <a:cubicBezTo>
                    <a:pt x="4113530" y="1719580"/>
                    <a:pt x="4114800" y="1717040"/>
                    <a:pt x="4116070" y="1715770"/>
                  </a:cubicBezTo>
                  <a:cubicBezTo>
                    <a:pt x="4127500" y="1709420"/>
                    <a:pt x="4138930" y="1704340"/>
                    <a:pt x="4151630" y="1697990"/>
                  </a:cubicBezTo>
                  <a:cubicBezTo>
                    <a:pt x="4138930" y="1678940"/>
                    <a:pt x="4122420" y="1687830"/>
                    <a:pt x="4108450" y="1685290"/>
                  </a:cubicBezTo>
                  <a:lnTo>
                    <a:pt x="4108450" y="1680210"/>
                  </a:lnTo>
                  <a:cubicBezTo>
                    <a:pt x="4117340" y="1678940"/>
                    <a:pt x="4126230" y="1677670"/>
                    <a:pt x="4136390" y="1676400"/>
                  </a:cubicBezTo>
                  <a:cubicBezTo>
                    <a:pt x="4130040" y="1675130"/>
                    <a:pt x="4124960" y="1673860"/>
                    <a:pt x="4119880" y="1672590"/>
                  </a:cubicBezTo>
                  <a:cubicBezTo>
                    <a:pt x="4126230" y="1666240"/>
                    <a:pt x="4131310" y="1659890"/>
                    <a:pt x="4137660" y="1654810"/>
                  </a:cubicBezTo>
                  <a:cubicBezTo>
                    <a:pt x="4138930" y="1653540"/>
                    <a:pt x="4142740" y="1652270"/>
                    <a:pt x="4144010" y="1652270"/>
                  </a:cubicBezTo>
                  <a:cubicBezTo>
                    <a:pt x="4147820" y="1653540"/>
                    <a:pt x="4151630" y="1657350"/>
                    <a:pt x="4154170" y="1659890"/>
                  </a:cubicBezTo>
                  <a:cubicBezTo>
                    <a:pt x="4155440" y="1656080"/>
                    <a:pt x="4156710" y="1651000"/>
                    <a:pt x="4159250" y="1647190"/>
                  </a:cubicBezTo>
                  <a:cubicBezTo>
                    <a:pt x="4164330" y="1640840"/>
                    <a:pt x="4170680" y="1635760"/>
                    <a:pt x="4175760" y="1630680"/>
                  </a:cubicBezTo>
                  <a:cubicBezTo>
                    <a:pt x="4182110" y="1638300"/>
                    <a:pt x="4188460" y="1645920"/>
                    <a:pt x="4194810" y="1654810"/>
                  </a:cubicBezTo>
                  <a:cubicBezTo>
                    <a:pt x="4196080" y="1654810"/>
                    <a:pt x="4197350" y="1653540"/>
                    <a:pt x="4197350" y="1653540"/>
                  </a:cubicBezTo>
                  <a:cubicBezTo>
                    <a:pt x="4196080" y="1640840"/>
                    <a:pt x="4196080" y="1628140"/>
                    <a:pt x="4194810" y="1615440"/>
                  </a:cubicBezTo>
                  <a:cubicBezTo>
                    <a:pt x="4199890" y="1616710"/>
                    <a:pt x="4203700" y="1616710"/>
                    <a:pt x="4207510" y="1617980"/>
                  </a:cubicBezTo>
                  <a:cubicBezTo>
                    <a:pt x="4208780" y="1616710"/>
                    <a:pt x="4208780" y="1615440"/>
                    <a:pt x="4210050" y="1615440"/>
                  </a:cubicBezTo>
                  <a:cubicBezTo>
                    <a:pt x="4206240" y="1614170"/>
                    <a:pt x="4203700" y="1612900"/>
                    <a:pt x="4199890" y="1611630"/>
                  </a:cubicBezTo>
                  <a:cubicBezTo>
                    <a:pt x="4206240" y="1604010"/>
                    <a:pt x="4210050" y="1598930"/>
                    <a:pt x="4211320" y="1597660"/>
                  </a:cubicBezTo>
                  <a:lnTo>
                    <a:pt x="4211320" y="1573530"/>
                  </a:lnTo>
                  <a:cubicBezTo>
                    <a:pt x="4208780" y="1572260"/>
                    <a:pt x="4206240" y="1569720"/>
                    <a:pt x="4202430" y="1568450"/>
                  </a:cubicBezTo>
                  <a:cubicBezTo>
                    <a:pt x="4199890" y="1567180"/>
                    <a:pt x="4197350" y="1565910"/>
                    <a:pt x="4194810" y="1565910"/>
                  </a:cubicBezTo>
                  <a:cubicBezTo>
                    <a:pt x="4197350" y="1563370"/>
                    <a:pt x="4202430" y="1559560"/>
                    <a:pt x="4203700" y="1559560"/>
                  </a:cubicBezTo>
                  <a:cubicBezTo>
                    <a:pt x="4212590" y="1564640"/>
                    <a:pt x="4210050" y="1550670"/>
                    <a:pt x="4215130" y="1551940"/>
                  </a:cubicBezTo>
                  <a:cubicBezTo>
                    <a:pt x="4215130" y="1548130"/>
                    <a:pt x="4215130" y="1540510"/>
                    <a:pt x="4213860" y="1540510"/>
                  </a:cubicBezTo>
                  <a:cubicBezTo>
                    <a:pt x="4197350" y="1534160"/>
                    <a:pt x="4199890" y="1520190"/>
                    <a:pt x="4196080" y="1511300"/>
                  </a:cubicBezTo>
                  <a:close/>
                  <a:moveTo>
                    <a:pt x="234950" y="990600"/>
                  </a:moveTo>
                  <a:lnTo>
                    <a:pt x="271780" y="990600"/>
                  </a:lnTo>
                  <a:cubicBezTo>
                    <a:pt x="262890" y="1002030"/>
                    <a:pt x="241300" y="1002030"/>
                    <a:pt x="234950" y="990600"/>
                  </a:cubicBezTo>
                  <a:close/>
                  <a:moveTo>
                    <a:pt x="488950" y="1507490"/>
                  </a:moveTo>
                  <a:lnTo>
                    <a:pt x="488950" y="1502410"/>
                  </a:lnTo>
                  <a:cubicBezTo>
                    <a:pt x="505460" y="1501140"/>
                    <a:pt x="523240" y="1499870"/>
                    <a:pt x="539750" y="1499870"/>
                  </a:cubicBezTo>
                  <a:cubicBezTo>
                    <a:pt x="521970" y="1499870"/>
                    <a:pt x="506730" y="1515110"/>
                    <a:pt x="488950" y="1507490"/>
                  </a:cubicBezTo>
                  <a:close/>
                  <a:moveTo>
                    <a:pt x="182880" y="2123440"/>
                  </a:moveTo>
                  <a:cubicBezTo>
                    <a:pt x="190500" y="2115820"/>
                    <a:pt x="196850" y="2110740"/>
                    <a:pt x="199390" y="2106930"/>
                  </a:cubicBezTo>
                  <a:cubicBezTo>
                    <a:pt x="205740" y="2112010"/>
                    <a:pt x="209550" y="2115820"/>
                    <a:pt x="213360" y="2119630"/>
                  </a:cubicBezTo>
                  <a:cubicBezTo>
                    <a:pt x="204470" y="2119630"/>
                    <a:pt x="195580" y="2120900"/>
                    <a:pt x="182880" y="2123440"/>
                  </a:cubicBezTo>
                  <a:close/>
                  <a:moveTo>
                    <a:pt x="271780" y="2117090"/>
                  </a:moveTo>
                  <a:lnTo>
                    <a:pt x="238760" y="2117090"/>
                  </a:lnTo>
                  <a:cubicBezTo>
                    <a:pt x="237490" y="2117090"/>
                    <a:pt x="236220" y="2112010"/>
                    <a:pt x="233680" y="2108200"/>
                  </a:cubicBezTo>
                  <a:cubicBezTo>
                    <a:pt x="248920" y="2109470"/>
                    <a:pt x="260350" y="2110740"/>
                    <a:pt x="271780" y="2112010"/>
                  </a:cubicBezTo>
                  <a:lnTo>
                    <a:pt x="271780" y="2117090"/>
                  </a:lnTo>
                  <a:close/>
                  <a:moveTo>
                    <a:pt x="280670" y="2115820"/>
                  </a:moveTo>
                  <a:cubicBezTo>
                    <a:pt x="279400" y="2114550"/>
                    <a:pt x="279400" y="2113280"/>
                    <a:pt x="278130" y="2113280"/>
                  </a:cubicBezTo>
                  <a:cubicBezTo>
                    <a:pt x="283210" y="2109470"/>
                    <a:pt x="289560" y="2106930"/>
                    <a:pt x="294640" y="2103120"/>
                  </a:cubicBezTo>
                  <a:cubicBezTo>
                    <a:pt x="298450" y="2099310"/>
                    <a:pt x="299720" y="2092960"/>
                    <a:pt x="303530" y="2086610"/>
                  </a:cubicBezTo>
                  <a:cubicBezTo>
                    <a:pt x="313690" y="2106930"/>
                    <a:pt x="335280" y="2100580"/>
                    <a:pt x="354330" y="2105660"/>
                  </a:cubicBezTo>
                  <a:cubicBezTo>
                    <a:pt x="328930" y="2108200"/>
                    <a:pt x="304800" y="2112010"/>
                    <a:pt x="280670" y="2115820"/>
                  </a:cubicBezTo>
                  <a:close/>
                  <a:moveTo>
                    <a:pt x="114300" y="2428240"/>
                  </a:moveTo>
                  <a:cubicBezTo>
                    <a:pt x="115570" y="2428240"/>
                    <a:pt x="115570" y="2428240"/>
                    <a:pt x="114300" y="2428240"/>
                  </a:cubicBezTo>
                  <a:close/>
                  <a:moveTo>
                    <a:pt x="345440" y="2609850"/>
                  </a:moveTo>
                  <a:cubicBezTo>
                    <a:pt x="344170" y="2600960"/>
                    <a:pt x="342900" y="2594610"/>
                    <a:pt x="341630" y="2585720"/>
                  </a:cubicBezTo>
                  <a:cubicBezTo>
                    <a:pt x="350520" y="2588260"/>
                    <a:pt x="355600" y="2589530"/>
                    <a:pt x="360680" y="2592070"/>
                  </a:cubicBezTo>
                  <a:cubicBezTo>
                    <a:pt x="355600" y="2597150"/>
                    <a:pt x="351790" y="2602230"/>
                    <a:pt x="345440" y="2609850"/>
                  </a:cubicBezTo>
                  <a:close/>
                  <a:moveTo>
                    <a:pt x="636270" y="1050290"/>
                  </a:moveTo>
                  <a:cubicBezTo>
                    <a:pt x="627380" y="1051560"/>
                    <a:pt x="618490" y="1055370"/>
                    <a:pt x="610870" y="1055370"/>
                  </a:cubicBezTo>
                  <a:cubicBezTo>
                    <a:pt x="601980" y="1056640"/>
                    <a:pt x="593090" y="1055370"/>
                    <a:pt x="582930" y="1055370"/>
                  </a:cubicBezTo>
                  <a:cubicBezTo>
                    <a:pt x="581660" y="1054100"/>
                    <a:pt x="580390" y="1050290"/>
                    <a:pt x="579120" y="1046480"/>
                  </a:cubicBezTo>
                  <a:cubicBezTo>
                    <a:pt x="588010" y="1043940"/>
                    <a:pt x="596900" y="1040130"/>
                    <a:pt x="607060" y="1037590"/>
                  </a:cubicBezTo>
                  <a:cubicBezTo>
                    <a:pt x="607060" y="1041400"/>
                    <a:pt x="605790" y="1043940"/>
                    <a:pt x="605790" y="1047750"/>
                  </a:cubicBezTo>
                  <a:cubicBezTo>
                    <a:pt x="617220" y="1040130"/>
                    <a:pt x="627380" y="1041400"/>
                    <a:pt x="636270" y="1050290"/>
                  </a:cubicBezTo>
                  <a:cubicBezTo>
                    <a:pt x="650240" y="1040130"/>
                    <a:pt x="652780" y="1041400"/>
                    <a:pt x="656590" y="1062990"/>
                  </a:cubicBezTo>
                  <a:cubicBezTo>
                    <a:pt x="648970" y="1057910"/>
                    <a:pt x="642620" y="1054100"/>
                    <a:pt x="636270" y="1050290"/>
                  </a:cubicBezTo>
                  <a:close/>
                  <a:moveTo>
                    <a:pt x="684530" y="1047750"/>
                  </a:moveTo>
                  <a:cubicBezTo>
                    <a:pt x="687070" y="1045210"/>
                    <a:pt x="689610" y="1042670"/>
                    <a:pt x="690880" y="1040130"/>
                  </a:cubicBezTo>
                  <a:cubicBezTo>
                    <a:pt x="699770" y="1051560"/>
                    <a:pt x="699770" y="1051560"/>
                    <a:pt x="680720" y="1060450"/>
                  </a:cubicBezTo>
                  <a:lnTo>
                    <a:pt x="661670" y="1045210"/>
                  </a:lnTo>
                  <a:cubicBezTo>
                    <a:pt x="674370" y="1035050"/>
                    <a:pt x="681990" y="1035050"/>
                    <a:pt x="684530" y="1047750"/>
                  </a:cubicBezTo>
                  <a:close/>
                  <a:moveTo>
                    <a:pt x="694690" y="2744470"/>
                  </a:moveTo>
                  <a:cubicBezTo>
                    <a:pt x="695960" y="2743200"/>
                    <a:pt x="697230" y="2743200"/>
                    <a:pt x="698500" y="2741930"/>
                  </a:cubicBezTo>
                  <a:cubicBezTo>
                    <a:pt x="699770" y="2744470"/>
                    <a:pt x="702310" y="2747010"/>
                    <a:pt x="704850" y="2750820"/>
                  </a:cubicBezTo>
                  <a:cubicBezTo>
                    <a:pt x="702310" y="2750820"/>
                    <a:pt x="699770" y="2750820"/>
                    <a:pt x="697230" y="2752090"/>
                  </a:cubicBezTo>
                  <a:cubicBezTo>
                    <a:pt x="695960" y="2748280"/>
                    <a:pt x="695960" y="2745740"/>
                    <a:pt x="694690" y="2744470"/>
                  </a:cubicBezTo>
                  <a:close/>
                  <a:moveTo>
                    <a:pt x="772160" y="2735580"/>
                  </a:moveTo>
                  <a:cubicBezTo>
                    <a:pt x="773430" y="2739390"/>
                    <a:pt x="774700" y="2741930"/>
                    <a:pt x="777240" y="2744470"/>
                  </a:cubicBezTo>
                  <a:lnTo>
                    <a:pt x="773430" y="2744470"/>
                  </a:lnTo>
                  <a:cubicBezTo>
                    <a:pt x="773430" y="2741930"/>
                    <a:pt x="773430" y="2739390"/>
                    <a:pt x="772160" y="2735580"/>
                  </a:cubicBezTo>
                  <a:close/>
                  <a:moveTo>
                    <a:pt x="876300" y="3018790"/>
                  </a:moveTo>
                  <a:cubicBezTo>
                    <a:pt x="872490" y="3012440"/>
                    <a:pt x="869950" y="3007360"/>
                    <a:pt x="867410" y="3002280"/>
                  </a:cubicBezTo>
                  <a:lnTo>
                    <a:pt x="873760" y="2995930"/>
                  </a:lnTo>
                  <a:cubicBezTo>
                    <a:pt x="882650" y="3002280"/>
                    <a:pt x="883920" y="3012440"/>
                    <a:pt x="876300" y="3018790"/>
                  </a:cubicBezTo>
                  <a:close/>
                  <a:moveTo>
                    <a:pt x="1198880" y="3044190"/>
                  </a:moveTo>
                  <a:cubicBezTo>
                    <a:pt x="1193800" y="3041650"/>
                    <a:pt x="1188720" y="3040380"/>
                    <a:pt x="1183640" y="3037840"/>
                  </a:cubicBezTo>
                  <a:cubicBezTo>
                    <a:pt x="1188720" y="3032760"/>
                    <a:pt x="1193800" y="3027680"/>
                    <a:pt x="1197610" y="3025140"/>
                  </a:cubicBezTo>
                  <a:lnTo>
                    <a:pt x="1212850" y="3036570"/>
                  </a:lnTo>
                  <a:cubicBezTo>
                    <a:pt x="1209040" y="3039110"/>
                    <a:pt x="1203960" y="3041650"/>
                    <a:pt x="1198880" y="3044190"/>
                  </a:cubicBezTo>
                  <a:close/>
                  <a:moveTo>
                    <a:pt x="3445510" y="2828290"/>
                  </a:moveTo>
                  <a:cubicBezTo>
                    <a:pt x="3444240" y="2829560"/>
                    <a:pt x="3445510" y="2832100"/>
                    <a:pt x="3445510" y="2834640"/>
                  </a:cubicBezTo>
                  <a:lnTo>
                    <a:pt x="3426460" y="2838450"/>
                  </a:lnTo>
                  <a:cubicBezTo>
                    <a:pt x="3423920" y="2827020"/>
                    <a:pt x="3429000" y="2820670"/>
                    <a:pt x="3440430" y="2819400"/>
                  </a:cubicBezTo>
                  <a:cubicBezTo>
                    <a:pt x="3444240" y="2819400"/>
                    <a:pt x="3449320" y="2816860"/>
                    <a:pt x="3455670" y="2816860"/>
                  </a:cubicBezTo>
                  <a:cubicBezTo>
                    <a:pt x="3451860" y="2820670"/>
                    <a:pt x="3448050" y="2823210"/>
                    <a:pt x="3445510" y="2828290"/>
                  </a:cubicBezTo>
                  <a:close/>
                  <a:moveTo>
                    <a:pt x="3470910" y="2825750"/>
                  </a:moveTo>
                  <a:cubicBezTo>
                    <a:pt x="3465830" y="2824480"/>
                    <a:pt x="3462020" y="2820670"/>
                    <a:pt x="3458210" y="2818130"/>
                  </a:cubicBezTo>
                  <a:cubicBezTo>
                    <a:pt x="3463290" y="2811780"/>
                    <a:pt x="3467100" y="2807970"/>
                    <a:pt x="3469640" y="2804160"/>
                  </a:cubicBezTo>
                  <a:cubicBezTo>
                    <a:pt x="3474720" y="2810510"/>
                    <a:pt x="3479800" y="2815590"/>
                    <a:pt x="3484880" y="2823210"/>
                  </a:cubicBezTo>
                  <a:cubicBezTo>
                    <a:pt x="3481070" y="2824480"/>
                    <a:pt x="3475990" y="2825750"/>
                    <a:pt x="3470910" y="2825750"/>
                  </a:cubicBezTo>
                  <a:close/>
                  <a:moveTo>
                    <a:pt x="3604260" y="1967230"/>
                  </a:moveTo>
                  <a:cubicBezTo>
                    <a:pt x="3604260" y="1964690"/>
                    <a:pt x="3604260" y="1963420"/>
                    <a:pt x="3602990" y="1960880"/>
                  </a:cubicBezTo>
                  <a:lnTo>
                    <a:pt x="3629660" y="1957070"/>
                  </a:lnTo>
                  <a:cubicBezTo>
                    <a:pt x="3629660" y="1959610"/>
                    <a:pt x="3630930" y="1962150"/>
                    <a:pt x="3630930" y="1964690"/>
                  </a:cubicBezTo>
                  <a:cubicBezTo>
                    <a:pt x="3620770" y="1964690"/>
                    <a:pt x="3611880" y="1965960"/>
                    <a:pt x="3604260" y="1967230"/>
                  </a:cubicBezTo>
                  <a:close/>
                  <a:moveTo>
                    <a:pt x="3670300" y="1969770"/>
                  </a:moveTo>
                  <a:cubicBezTo>
                    <a:pt x="3662680" y="1969770"/>
                    <a:pt x="3653790" y="1969770"/>
                    <a:pt x="3646170" y="1967230"/>
                  </a:cubicBezTo>
                  <a:cubicBezTo>
                    <a:pt x="3642360" y="1965960"/>
                    <a:pt x="3641090" y="1960880"/>
                    <a:pt x="3637280" y="1958340"/>
                  </a:cubicBezTo>
                  <a:cubicBezTo>
                    <a:pt x="3638550" y="1957070"/>
                    <a:pt x="3638550" y="1955800"/>
                    <a:pt x="3639820" y="1954530"/>
                  </a:cubicBezTo>
                  <a:cubicBezTo>
                    <a:pt x="3651250" y="1957070"/>
                    <a:pt x="3661410" y="1958340"/>
                    <a:pt x="3671570" y="1960880"/>
                  </a:cubicBezTo>
                  <a:cubicBezTo>
                    <a:pt x="3670300" y="1964690"/>
                    <a:pt x="3670300" y="1968500"/>
                    <a:pt x="3670300" y="1969770"/>
                  </a:cubicBezTo>
                  <a:close/>
                  <a:moveTo>
                    <a:pt x="3727450" y="1968500"/>
                  </a:moveTo>
                  <a:cubicBezTo>
                    <a:pt x="3718560" y="1967230"/>
                    <a:pt x="3709670" y="1960880"/>
                    <a:pt x="3700780" y="1969770"/>
                  </a:cubicBezTo>
                  <a:cubicBezTo>
                    <a:pt x="3699510" y="1971040"/>
                    <a:pt x="3691890" y="1967230"/>
                    <a:pt x="3688080" y="1965960"/>
                  </a:cubicBezTo>
                  <a:cubicBezTo>
                    <a:pt x="3688080" y="1964690"/>
                    <a:pt x="3689350" y="1962150"/>
                    <a:pt x="3689350" y="1960880"/>
                  </a:cubicBezTo>
                  <a:lnTo>
                    <a:pt x="3731260" y="1960880"/>
                  </a:lnTo>
                  <a:cubicBezTo>
                    <a:pt x="3732530" y="1960880"/>
                    <a:pt x="3733800" y="1964690"/>
                    <a:pt x="3735070" y="1967230"/>
                  </a:cubicBezTo>
                  <a:cubicBezTo>
                    <a:pt x="3731260" y="1967230"/>
                    <a:pt x="3728720" y="1968500"/>
                    <a:pt x="3727450" y="1968500"/>
                  </a:cubicBezTo>
                  <a:close/>
                  <a:moveTo>
                    <a:pt x="3848100" y="2598420"/>
                  </a:moveTo>
                  <a:cubicBezTo>
                    <a:pt x="3846830" y="2599690"/>
                    <a:pt x="3846830" y="2600960"/>
                    <a:pt x="3846830" y="2599690"/>
                  </a:cubicBezTo>
                  <a:cubicBezTo>
                    <a:pt x="3845560" y="2599690"/>
                    <a:pt x="3845560" y="2598420"/>
                    <a:pt x="3848100" y="2598420"/>
                  </a:cubicBezTo>
                  <a:close/>
                  <a:moveTo>
                    <a:pt x="132080" y="2529840"/>
                  </a:moveTo>
                  <a:cubicBezTo>
                    <a:pt x="130810" y="2529840"/>
                    <a:pt x="130810" y="2531110"/>
                    <a:pt x="129540" y="2531110"/>
                  </a:cubicBezTo>
                  <a:cubicBezTo>
                    <a:pt x="129540" y="2531110"/>
                    <a:pt x="130810" y="2529840"/>
                    <a:pt x="132080" y="2529840"/>
                  </a:cubicBezTo>
                  <a:close/>
                  <a:moveTo>
                    <a:pt x="615950" y="2769870"/>
                  </a:moveTo>
                  <a:cubicBezTo>
                    <a:pt x="621030" y="2772410"/>
                    <a:pt x="626110" y="2774950"/>
                    <a:pt x="629920" y="2776220"/>
                  </a:cubicBezTo>
                  <a:cubicBezTo>
                    <a:pt x="612140" y="2786380"/>
                    <a:pt x="600710" y="2783840"/>
                    <a:pt x="589280" y="2766060"/>
                  </a:cubicBezTo>
                  <a:cubicBezTo>
                    <a:pt x="593090" y="2766060"/>
                    <a:pt x="595630" y="2764790"/>
                    <a:pt x="599440" y="2764790"/>
                  </a:cubicBezTo>
                  <a:cubicBezTo>
                    <a:pt x="604520" y="2766060"/>
                    <a:pt x="610870" y="2767330"/>
                    <a:pt x="615950" y="2769870"/>
                  </a:cubicBezTo>
                  <a:close/>
                  <a:moveTo>
                    <a:pt x="2835910" y="2874010"/>
                  </a:moveTo>
                  <a:cubicBezTo>
                    <a:pt x="2832100" y="2872740"/>
                    <a:pt x="2829560" y="2872740"/>
                    <a:pt x="2824480" y="2871470"/>
                  </a:cubicBezTo>
                  <a:cubicBezTo>
                    <a:pt x="2819400" y="2870200"/>
                    <a:pt x="2813050" y="2866390"/>
                    <a:pt x="2805430" y="2863850"/>
                  </a:cubicBezTo>
                  <a:cubicBezTo>
                    <a:pt x="2810510" y="2862580"/>
                    <a:pt x="2814320" y="2860040"/>
                    <a:pt x="2819400" y="2858770"/>
                  </a:cubicBezTo>
                  <a:cubicBezTo>
                    <a:pt x="2833370" y="2854960"/>
                    <a:pt x="2839720" y="2861310"/>
                    <a:pt x="2835910" y="2874010"/>
                  </a:cubicBezTo>
                  <a:close/>
                  <a:moveTo>
                    <a:pt x="2590800" y="2903220"/>
                  </a:moveTo>
                  <a:cubicBezTo>
                    <a:pt x="2598420" y="2904490"/>
                    <a:pt x="2607310" y="2904490"/>
                    <a:pt x="2616200" y="2905760"/>
                  </a:cubicBezTo>
                  <a:cubicBezTo>
                    <a:pt x="2612390" y="2918460"/>
                    <a:pt x="2602230" y="2914650"/>
                    <a:pt x="2594610" y="2913380"/>
                  </a:cubicBezTo>
                  <a:cubicBezTo>
                    <a:pt x="2592070" y="2913380"/>
                    <a:pt x="2589530" y="2908300"/>
                    <a:pt x="2586990" y="2905760"/>
                  </a:cubicBezTo>
                  <a:cubicBezTo>
                    <a:pt x="2588260" y="2904490"/>
                    <a:pt x="2589530" y="2903220"/>
                    <a:pt x="2590800" y="2903220"/>
                  </a:cubicBezTo>
                  <a:close/>
                  <a:moveTo>
                    <a:pt x="219710" y="2604770"/>
                  </a:moveTo>
                  <a:cubicBezTo>
                    <a:pt x="220980" y="2608580"/>
                    <a:pt x="222250" y="2611120"/>
                    <a:pt x="223520" y="2616200"/>
                  </a:cubicBezTo>
                  <a:cubicBezTo>
                    <a:pt x="215900" y="2616200"/>
                    <a:pt x="209550" y="2616200"/>
                    <a:pt x="203200" y="2614930"/>
                  </a:cubicBezTo>
                  <a:lnTo>
                    <a:pt x="203200" y="2606040"/>
                  </a:lnTo>
                  <a:cubicBezTo>
                    <a:pt x="208280" y="2606040"/>
                    <a:pt x="213360" y="2606040"/>
                    <a:pt x="219710" y="2604770"/>
                  </a:cubicBezTo>
                  <a:close/>
                  <a:moveTo>
                    <a:pt x="715010" y="2762250"/>
                  </a:moveTo>
                  <a:cubicBezTo>
                    <a:pt x="722630" y="2763520"/>
                    <a:pt x="730250" y="2763520"/>
                    <a:pt x="739140" y="2764790"/>
                  </a:cubicBezTo>
                  <a:cubicBezTo>
                    <a:pt x="734060" y="2769870"/>
                    <a:pt x="713740" y="2773680"/>
                    <a:pt x="709930" y="2769870"/>
                  </a:cubicBezTo>
                  <a:cubicBezTo>
                    <a:pt x="709930" y="2768600"/>
                    <a:pt x="708660" y="2766060"/>
                    <a:pt x="709930" y="2764790"/>
                  </a:cubicBezTo>
                  <a:cubicBezTo>
                    <a:pt x="711200" y="2763520"/>
                    <a:pt x="713740" y="2762250"/>
                    <a:pt x="715010" y="2762250"/>
                  </a:cubicBezTo>
                  <a:close/>
                </a:path>
              </a:pathLst>
            </a:custGeom>
            <a:blipFill>
              <a:blip r:embed="rId5"/>
              <a:stretch>
                <a:fillRect l="-4337" t="0" r="-4337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556092" y="723236"/>
            <a:ext cx="6703208" cy="1126118"/>
            <a:chOff x="0" y="0"/>
            <a:chExt cx="8937611" cy="1501490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1501490" cy="1501490"/>
              <a:chOff x="0" y="0"/>
              <a:chExt cx="812800" cy="8128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C74D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0" id="20"/>
            <p:cNvSpPr/>
            <p:nvPr/>
          </p:nvSpPr>
          <p:spPr>
            <a:xfrm flipH="false" flipV="false" rot="0">
              <a:off x="116083" y="170535"/>
              <a:ext cx="1269324" cy="1269324"/>
            </a:xfrm>
            <a:custGeom>
              <a:avLst/>
              <a:gdLst/>
              <a:ahLst/>
              <a:cxnLst/>
              <a:rect r="r" b="b" t="t" l="l"/>
              <a:pathLst>
                <a:path h="1269324" w="1269324">
                  <a:moveTo>
                    <a:pt x="0" y="0"/>
                  </a:moveTo>
                  <a:lnTo>
                    <a:pt x="1269324" y="0"/>
                  </a:lnTo>
                  <a:lnTo>
                    <a:pt x="1269324" y="1269324"/>
                  </a:lnTo>
                  <a:lnTo>
                    <a:pt x="0" y="12693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1" id="21"/>
            <p:cNvSpPr txBox="true"/>
            <p:nvPr/>
          </p:nvSpPr>
          <p:spPr>
            <a:xfrm rot="0">
              <a:off x="1742790" y="487180"/>
              <a:ext cx="7194821" cy="6074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810"/>
                </a:lnSpc>
              </a:pPr>
              <a:r>
                <a:rPr lang="en-US" sz="2908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Co-operative complex tasks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0556092" y="2794742"/>
            <a:ext cx="1126118" cy="1126118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74D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10740284" y="2984676"/>
            <a:ext cx="757734" cy="757734"/>
          </a:xfrm>
          <a:custGeom>
            <a:avLst/>
            <a:gdLst/>
            <a:ahLst/>
            <a:cxnLst/>
            <a:rect r="r" b="b" t="t" l="l"/>
            <a:pathLst>
              <a:path h="757734" w="757734">
                <a:moveTo>
                  <a:pt x="0" y="0"/>
                </a:moveTo>
                <a:lnTo>
                  <a:pt x="757734" y="0"/>
                </a:lnTo>
                <a:lnTo>
                  <a:pt x="757734" y="757734"/>
                </a:lnTo>
                <a:lnTo>
                  <a:pt x="0" y="7577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6" id="26"/>
          <p:cNvSpPr/>
          <p:nvPr/>
        </p:nvSpPr>
        <p:spPr>
          <a:xfrm>
            <a:off x="9989288" y="4604422"/>
            <a:ext cx="8298712" cy="0"/>
          </a:xfrm>
          <a:prstGeom prst="line">
            <a:avLst/>
          </a:prstGeom>
          <a:ln cap="flat" w="9525">
            <a:solidFill>
              <a:srgbClr val="FF550A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7" id="27"/>
          <p:cNvGrpSpPr/>
          <p:nvPr/>
        </p:nvGrpSpPr>
        <p:grpSpPr>
          <a:xfrm rot="0">
            <a:off x="10556092" y="5202202"/>
            <a:ext cx="6703208" cy="1126118"/>
            <a:chOff x="0" y="0"/>
            <a:chExt cx="8937611" cy="1501490"/>
          </a:xfrm>
        </p:grpSpPr>
        <p:grpSp>
          <p:nvGrpSpPr>
            <p:cNvPr name="Group 28" id="28"/>
            <p:cNvGrpSpPr/>
            <p:nvPr/>
          </p:nvGrpSpPr>
          <p:grpSpPr>
            <a:xfrm rot="0">
              <a:off x="0" y="0"/>
              <a:ext cx="1501490" cy="1501490"/>
              <a:chOff x="0" y="0"/>
              <a:chExt cx="812800" cy="8128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C74D"/>
              </a:solidFill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1" id="31"/>
            <p:cNvSpPr/>
            <p:nvPr/>
          </p:nvSpPr>
          <p:spPr>
            <a:xfrm flipH="true" flipV="false" rot="0">
              <a:off x="234100" y="227416"/>
              <a:ext cx="1021801" cy="1009029"/>
            </a:xfrm>
            <a:custGeom>
              <a:avLst/>
              <a:gdLst/>
              <a:ahLst/>
              <a:cxnLst/>
              <a:rect r="r" b="b" t="t" l="l"/>
              <a:pathLst>
                <a:path h="1009029" w="1021801">
                  <a:moveTo>
                    <a:pt x="1021801" y="0"/>
                  </a:moveTo>
                  <a:lnTo>
                    <a:pt x="0" y="0"/>
                  </a:lnTo>
                  <a:lnTo>
                    <a:pt x="0" y="1009029"/>
                  </a:lnTo>
                  <a:lnTo>
                    <a:pt x="1021801" y="1009029"/>
                  </a:lnTo>
                  <a:lnTo>
                    <a:pt x="1021801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2" id="32"/>
            <p:cNvSpPr txBox="true"/>
            <p:nvPr/>
          </p:nvSpPr>
          <p:spPr>
            <a:xfrm rot="0">
              <a:off x="1742790" y="487180"/>
              <a:ext cx="7194821" cy="6074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810"/>
                </a:lnSpc>
              </a:pPr>
              <a:r>
                <a:rPr lang="en-US" sz="2908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Compiler Debugger</a:t>
              </a:r>
            </a:p>
          </p:txBody>
        </p:sp>
      </p:grpSp>
      <p:sp>
        <p:nvSpPr>
          <p:cNvPr name="AutoShape 33" id="33"/>
          <p:cNvSpPr/>
          <p:nvPr/>
        </p:nvSpPr>
        <p:spPr>
          <a:xfrm>
            <a:off x="9989288" y="6832371"/>
            <a:ext cx="8298712" cy="0"/>
          </a:xfrm>
          <a:prstGeom prst="line">
            <a:avLst/>
          </a:prstGeom>
          <a:ln cap="flat" w="9525">
            <a:solidFill>
              <a:srgbClr val="FF550A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4" id="34"/>
          <p:cNvGrpSpPr/>
          <p:nvPr/>
        </p:nvGrpSpPr>
        <p:grpSpPr>
          <a:xfrm rot="0">
            <a:off x="10556092" y="7513408"/>
            <a:ext cx="1126118" cy="1126118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74D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37" id="37"/>
          <p:cNvSpPr/>
          <p:nvPr/>
        </p:nvSpPr>
        <p:spPr>
          <a:xfrm flipH="false" flipV="false" rot="0">
            <a:off x="10699631" y="7677274"/>
            <a:ext cx="798387" cy="798387"/>
          </a:xfrm>
          <a:custGeom>
            <a:avLst/>
            <a:gdLst/>
            <a:ahLst/>
            <a:cxnLst/>
            <a:rect r="r" b="b" t="t" l="l"/>
            <a:pathLst>
              <a:path h="798387" w="798387">
                <a:moveTo>
                  <a:pt x="0" y="0"/>
                </a:moveTo>
                <a:lnTo>
                  <a:pt x="798387" y="0"/>
                </a:lnTo>
                <a:lnTo>
                  <a:pt x="798387" y="798386"/>
                </a:lnTo>
                <a:lnTo>
                  <a:pt x="0" y="79838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2772482" y="770861"/>
            <a:ext cx="5345883" cy="973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Future Evolution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1863185" y="3152984"/>
            <a:ext cx="5396115" cy="4627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0"/>
              </a:lnSpc>
            </a:pPr>
            <a:r>
              <a:rPr lang="en-US" sz="2908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Custom Object Recognition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863185" y="7871650"/>
            <a:ext cx="5954917" cy="4627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0"/>
              </a:lnSpc>
            </a:pPr>
            <a:r>
              <a:rPr lang="en-US" sz="2908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Standard Language Integration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69227" y="9661943"/>
            <a:ext cx="10580338" cy="719889"/>
            <a:chOff x="0" y="0"/>
            <a:chExt cx="8959399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959399" cy="609600"/>
            </a:xfrm>
            <a:custGeom>
              <a:avLst/>
              <a:gdLst/>
              <a:ahLst/>
              <a:cxnLst/>
              <a:rect r="r" b="b" t="t" l="l"/>
              <a:pathLst>
                <a:path h="609600" w="8959399">
                  <a:moveTo>
                    <a:pt x="8756199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959399" y="609600"/>
                  </a:lnTo>
                  <a:lnTo>
                    <a:pt x="8756199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8756199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550451" y="-403624"/>
            <a:ext cx="11582836" cy="6681447"/>
          </a:xfrm>
          <a:custGeom>
            <a:avLst/>
            <a:gdLst/>
            <a:ahLst/>
            <a:cxnLst/>
            <a:rect r="r" b="b" t="t" l="l"/>
            <a:pathLst>
              <a:path h="6681447" w="11582836">
                <a:moveTo>
                  <a:pt x="0" y="0"/>
                </a:moveTo>
                <a:lnTo>
                  <a:pt x="11582836" y="0"/>
                </a:lnTo>
                <a:lnTo>
                  <a:pt x="11582836" y="6681447"/>
                </a:lnTo>
                <a:lnTo>
                  <a:pt x="0" y="66814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3123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278737" y="964152"/>
            <a:ext cx="10627342" cy="1062734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3"/>
              <a:stretch>
                <a:fillRect l="-45540" t="0" r="-15521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3592408" y="6062512"/>
            <a:ext cx="5313671" cy="4319320"/>
          </a:xfrm>
          <a:custGeom>
            <a:avLst/>
            <a:gdLst/>
            <a:ahLst/>
            <a:cxnLst/>
            <a:rect r="r" b="b" t="t" l="l"/>
            <a:pathLst>
              <a:path h="4319320" w="5313671">
                <a:moveTo>
                  <a:pt x="0" y="0"/>
                </a:moveTo>
                <a:lnTo>
                  <a:pt x="5313671" y="0"/>
                </a:lnTo>
                <a:lnTo>
                  <a:pt x="5313671" y="4319320"/>
                </a:lnTo>
                <a:lnTo>
                  <a:pt x="0" y="43193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8172" t="-111737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522896" y="8323744"/>
            <a:ext cx="3926512" cy="392651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028700" y="415016"/>
            <a:ext cx="7296955" cy="38202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924"/>
              </a:lnSpc>
            </a:pPr>
            <a:r>
              <a:rPr lang="en-US" sz="9275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Thank you</a:t>
            </a:r>
          </a:p>
          <a:p>
            <a:pPr algn="l">
              <a:lnSpc>
                <a:spcPts val="9924"/>
              </a:lnSpc>
            </a:pPr>
            <a:r>
              <a:rPr lang="en-US" sz="9275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for your</a:t>
            </a:r>
          </a:p>
          <a:p>
            <a:pPr algn="l">
              <a:lnSpc>
                <a:spcPts val="9924"/>
              </a:lnSpc>
            </a:pPr>
            <a:r>
              <a:rPr lang="en-US" sz="9275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Attention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063552" y="4235281"/>
            <a:ext cx="6415585" cy="5389091"/>
          </a:xfrm>
          <a:custGeom>
            <a:avLst/>
            <a:gdLst/>
            <a:ahLst/>
            <a:cxnLst/>
            <a:rect r="r" b="b" t="t" l="l"/>
            <a:pathLst>
              <a:path h="5389091" w="6415585">
                <a:moveTo>
                  <a:pt x="0" y="0"/>
                </a:moveTo>
                <a:lnTo>
                  <a:pt x="6415585" y="0"/>
                </a:lnTo>
                <a:lnTo>
                  <a:pt x="6415585" y="5389091"/>
                </a:lnTo>
                <a:lnTo>
                  <a:pt x="0" y="53890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704146" y="5791769"/>
            <a:ext cx="5201642" cy="1527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26"/>
              </a:lnSpc>
            </a:pPr>
            <a:r>
              <a:rPr lang="en-US" sz="523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Any Questions? </a:t>
            </a:r>
          </a:p>
          <a:p>
            <a:pPr algn="ctr">
              <a:lnSpc>
                <a:spcPts val="4849"/>
              </a:lnSpc>
            </a:pPr>
            <a:r>
              <a:rPr lang="en-US" sz="3464" b="true">
                <a:solidFill>
                  <a:srgbClr val="E4CDB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chatgpt it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5650554" y="4740905"/>
            <a:ext cx="5594083" cy="742487"/>
          </a:xfrm>
          <a:custGeom>
            <a:avLst/>
            <a:gdLst/>
            <a:ahLst/>
            <a:cxnLst/>
            <a:rect r="r" b="b" t="t" l="l"/>
            <a:pathLst>
              <a:path h="742487" w="5594083">
                <a:moveTo>
                  <a:pt x="0" y="0"/>
                </a:moveTo>
                <a:lnTo>
                  <a:pt x="5594082" y="0"/>
                </a:lnTo>
                <a:lnTo>
                  <a:pt x="5594082" y="742487"/>
                </a:lnTo>
                <a:lnTo>
                  <a:pt x="0" y="742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5277149"/>
            <a:ext cx="18288000" cy="5104683"/>
            <a:chOff x="0" y="0"/>
            <a:chExt cx="24384000" cy="6806244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4"/>
            <a:srcRect l="0" t="28320" r="0" b="28320"/>
            <a:stretch>
              <a:fillRect/>
            </a:stretch>
          </p:blipFill>
          <p:spPr>
            <a:xfrm flipH="false" flipV="false">
              <a:off x="0" y="0"/>
              <a:ext cx="24384000" cy="6806244"/>
            </a:xfrm>
            <a:prstGeom prst="rect">
              <a:avLst/>
            </a:prstGeom>
          </p:spPr>
        </p:pic>
      </p:grpSp>
      <p:sp>
        <p:nvSpPr>
          <p:cNvPr name="TextBox 5" id="5"/>
          <p:cNvSpPr txBox="true"/>
          <p:nvPr/>
        </p:nvSpPr>
        <p:spPr>
          <a:xfrm rot="0">
            <a:off x="3096234" y="2808329"/>
            <a:ext cx="5212657" cy="454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1"/>
              </a:lnSpc>
              <a:spcBef>
                <a:spcPct val="0"/>
              </a:spcBef>
            </a:pPr>
            <a:r>
              <a:rPr lang="en-US" sz="2722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Manufacturing and Assembly</a:t>
            </a:r>
          </a:p>
        </p:txBody>
      </p:sp>
      <p:sp>
        <p:nvSpPr>
          <p:cNvPr name="Freeform 6" id="6"/>
          <p:cNvSpPr/>
          <p:nvPr/>
        </p:nvSpPr>
        <p:spPr>
          <a:xfrm flipH="false" flipV="true" rot="0">
            <a:off x="13327010" y="-765197"/>
            <a:ext cx="5313671" cy="5108764"/>
          </a:xfrm>
          <a:custGeom>
            <a:avLst/>
            <a:gdLst/>
            <a:ahLst/>
            <a:cxnLst/>
            <a:rect r="r" b="b" t="t" l="l"/>
            <a:pathLst>
              <a:path h="5108764" w="5313671">
                <a:moveTo>
                  <a:pt x="0" y="5108764"/>
                </a:moveTo>
                <a:lnTo>
                  <a:pt x="5313671" y="5108764"/>
                </a:lnTo>
                <a:lnTo>
                  <a:pt x="5313671" y="0"/>
                </a:lnTo>
                <a:lnTo>
                  <a:pt x="0" y="0"/>
                </a:lnTo>
                <a:lnTo>
                  <a:pt x="0" y="5108764"/>
                </a:lnTo>
                <a:close/>
              </a:path>
            </a:pathLst>
          </a:custGeom>
          <a:blipFill>
            <a:blip r:embed="rId5"/>
            <a:stretch>
              <a:fillRect l="-158172" t="-79018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0">
            <a:off x="-352681" y="-765197"/>
            <a:ext cx="5313671" cy="5108764"/>
          </a:xfrm>
          <a:custGeom>
            <a:avLst/>
            <a:gdLst/>
            <a:ahLst/>
            <a:cxnLst/>
            <a:rect r="r" b="b" t="t" l="l"/>
            <a:pathLst>
              <a:path h="5108764" w="5313671">
                <a:moveTo>
                  <a:pt x="5313671" y="5108764"/>
                </a:moveTo>
                <a:lnTo>
                  <a:pt x="0" y="5108764"/>
                </a:lnTo>
                <a:lnTo>
                  <a:pt x="0" y="0"/>
                </a:lnTo>
                <a:lnTo>
                  <a:pt x="5313671" y="0"/>
                </a:lnTo>
                <a:lnTo>
                  <a:pt x="5313671" y="5108764"/>
                </a:lnTo>
                <a:close/>
              </a:path>
            </a:pathLst>
          </a:custGeom>
          <a:blipFill>
            <a:blip r:embed="rId5"/>
            <a:stretch>
              <a:fillRect l="-158172" t="-79018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377217" y="-76832"/>
            <a:ext cx="7315200" cy="1652320"/>
          </a:xfrm>
          <a:custGeom>
            <a:avLst/>
            <a:gdLst/>
            <a:ahLst/>
            <a:cxnLst/>
            <a:rect r="r" b="b" t="t" l="l"/>
            <a:pathLst>
              <a:path h="1652320" w="7315200">
                <a:moveTo>
                  <a:pt x="0" y="0"/>
                </a:moveTo>
                <a:lnTo>
                  <a:pt x="7315200" y="0"/>
                </a:lnTo>
                <a:lnTo>
                  <a:pt x="7315200" y="1652320"/>
                </a:lnTo>
                <a:lnTo>
                  <a:pt x="0" y="165232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6172200"/>
            <a:ext cx="4175535" cy="4114800"/>
          </a:xfrm>
          <a:custGeom>
            <a:avLst/>
            <a:gdLst/>
            <a:ahLst/>
            <a:cxnLst/>
            <a:rect r="r" b="b" t="t" l="l"/>
            <a:pathLst>
              <a:path h="4114800" w="4175535">
                <a:moveTo>
                  <a:pt x="0" y="0"/>
                </a:moveTo>
                <a:lnTo>
                  <a:pt x="4175535" y="0"/>
                </a:lnTo>
                <a:lnTo>
                  <a:pt x="417553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938828" y="2635517"/>
            <a:ext cx="1025928" cy="2098730"/>
          </a:xfrm>
          <a:custGeom>
            <a:avLst/>
            <a:gdLst/>
            <a:ahLst/>
            <a:cxnLst/>
            <a:rect r="r" b="b" t="t" l="l"/>
            <a:pathLst>
              <a:path h="2098730" w="1025928">
                <a:moveTo>
                  <a:pt x="0" y="0"/>
                </a:moveTo>
                <a:lnTo>
                  <a:pt x="1025928" y="0"/>
                </a:lnTo>
                <a:lnTo>
                  <a:pt x="1025928" y="2098730"/>
                </a:lnTo>
                <a:lnTo>
                  <a:pt x="0" y="209873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-47724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144000" y="2635517"/>
            <a:ext cx="1025928" cy="2098730"/>
          </a:xfrm>
          <a:custGeom>
            <a:avLst/>
            <a:gdLst/>
            <a:ahLst/>
            <a:cxnLst/>
            <a:rect r="r" b="b" t="t" l="l"/>
            <a:pathLst>
              <a:path h="2098730" w="1025928">
                <a:moveTo>
                  <a:pt x="0" y="0"/>
                </a:moveTo>
                <a:lnTo>
                  <a:pt x="1025928" y="0"/>
                </a:lnTo>
                <a:lnTo>
                  <a:pt x="1025928" y="2098730"/>
                </a:lnTo>
                <a:lnTo>
                  <a:pt x="0" y="209873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-47724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-1802361" y="5277149"/>
            <a:ext cx="6995160" cy="4876202"/>
            <a:chOff x="0" y="0"/>
            <a:chExt cx="812800" cy="56658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566588"/>
            </a:xfrm>
            <a:custGeom>
              <a:avLst/>
              <a:gdLst/>
              <a:ahLst/>
              <a:cxnLst/>
              <a:rect r="r" b="b" t="t" l="l"/>
              <a:pathLst>
                <a:path h="566588" w="812800">
                  <a:moveTo>
                    <a:pt x="609600" y="0"/>
                  </a:moveTo>
                  <a:lnTo>
                    <a:pt x="0" y="0"/>
                  </a:lnTo>
                  <a:lnTo>
                    <a:pt x="203200" y="566588"/>
                  </a:lnTo>
                  <a:lnTo>
                    <a:pt x="812800" y="566588"/>
                  </a:lnTo>
                  <a:lnTo>
                    <a:pt x="609600" y="0"/>
                  </a:lnTo>
                  <a:close/>
                </a:path>
              </a:pathLst>
            </a:custGeom>
            <a:blipFill>
              <a:blip r:embed="rId12"/>
              <a:stretch>
                <a:fillRect l="-2313" t="0" r="-2313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327010" y="5277149"/>
            <a:ext cx="7617517" cy="5375784"/>
            <a:chOff x="0" y="0"/>
            <a:chExt cx="885115" cy="624637"/>
          </a:xfrm>
        </p:grpSpPr>
        <p:sp>
          <p:nvSpPr>
            <p:cNvPr name="Freeform 15" id="15"/>
            <p:cNvSpPr/>
            <p:nvPr/>
          </p:nvSpPr>
          <p:spPr>
            <a:xfrm flipH="true" flipV="false" rot="0">
              <a:off x="0" y="0"/>
              <a:ext cx="885115" cy="624637"/>
            </a:xfrm>
            <a:custGeom>
              <a:avLst/>
              <a:gdLst/>
              <a:ahLst/>
              <a:cxnLst/>
              <a:rect r="r" b="b" t="t" l="l"/>
              <a:pathLst>
                <a:path h="624637" w="885115">
                  <a:moveTo>
                    <a:pt x="203200" y="0"/>
                  </a:moveTo>
                  <a:lnTo>
                    <a:pt x="885115" y="0"/>
                  </a:lnTo>
                  <a:lnTo>
                    <a:pt x="681915" y="624637"/>
                  </a:lnTo>
                  <a:lnTo>
                    <a:pt x="0" y="624637"/>
                  </a:lnTo>
                  <a:lnTo>
                    <a:pt x="203200" y="0"/>
                  </a:lnTo>
                  <a:close/>
                </a:path>
              </a:pathLst>
            </a:custGeom>
            <a:blipFill>
              <a:blip r:embed="rId13"/>
              <a:stretch>
                <a:fillRect l="-2961" t="0" r="-2961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-1370943" y="9960157"/>
            <a:ext cx="19873549" cy="440902"/>
            <a:chOff x="0" y="0"/>
            <a:chExt cx="16828861" cy="37335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828861" cy="373354"/>
            </a:xfrm>
            <a:custGeom>
              <a:avLst/>
              <a:gdLst/>
              <a:ahLst/>
              <a:cxnLst/>
              <a:rect r="r" b="b" t="t" l="l"/>
              <a:pathLst>
                <a:path h="373354" w="16828861">
                  <a:moveTo>
                    <a:pt x="16625661" y="0"/>
                  </a:moveTo>
                  <a:lnTo>
                    <a:pt x="0" y="0"/>
                  </a:lnTo>
                  <a:lnTo>
                    <a:pt x="203200" y="373354"/>
                  </a:lnTo>
                  <a:lnTo>
                    <a:pt x="16828861" y="373354"/>
                  </a:lnTo>
                  <a:lnTo>
                    <a:pt x="16625661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47625"/>
              <a:ext cx="16625661" cy="4209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4171470">
            <a:off x="1553950" y="7699745"/>
            <a:ext cx="5851575" cy="471691"/>
          </a:xfrm>
          <a:custGeom>
            <a:avLst/>
            <a:gdLst/>
            <a:ahLst/>
            <a:cxnLst/>
            <a:rect r="r" b="b" t="t" l="l"/>
            <a:pathLst>
              <a:path h="471691" w="5851575">
                <a:moveTo>
                  <a:pt x="0" y="0"/>
                </a:moveTo>
                <a:lnTo>
                  <a:pt x="5851575" y="0"/>
                </a:lnTo>
                <a:lnTo>
                  <a:pt x="5851575" y="471691"/>
                </a:lnTo>
                <a:lnTo>
                  <a:pt x="0" y="47169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4011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4171470">
            <a:off x="11299234" y="7593645"/>
            <a:ext cx="5851575" cy="471691"/>
          </a:xfrm>
          <a:custGeom>
            <a:avLst/>
            <a:gdLst/>
            <a:ahLst/>
            <a:cxnLst/>
            <a:rect r="r" b="b" t="t" l="l"/>
            <a:pathLst>
              <a:path h="471691" w="5851575">
                <a:moveTo>
                  <a:pt x="0" y="0"/>
                </a:moveTo>
                <a:lnTo>
                  <a:pt x="5851575" y="0"/>
                </a:lnTo>
                <a:lnTo>
                  <a:pt x="5851575" y="471691"/>
                </a:lnTo>
                <a:lnTo>
                  <a:pt x="0" y="47169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4011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0283843" y="4805458"/>
            <a:ext cx="6086333" cy="471691"/>
          </a:xfrm>
          <a:custGeom>
            <a:avLst/>
            <a:gdLst/>
            <a:ahLst/>
            <a:cxnLst/>
            <a:rect r="r" b="b" t="t" l="l"/>
            <a:pathLst>
              <a:path h="471691" w="6086333">
                <a:moveTo>
                  <a:pt x="0" y="0"/>
                </a:moveTo>
                <a:lnTo>
                  <a:pt x="6086334" y="0"/>
                </a:lnTo>
                <a:lnTo>
                  <a:pt x="6086334" y="471691"/>
                </a:lnTo>
                <a:lnTo>
                  <a:pt x="0" y="471691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0400978" y="2784834"/>
            <a:ext cx="5159277" cy="454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1"/>
              </a:lnSpc>
              <a:spcBef>
                <a:spcPct val="0"/>
              </a:spcBef>
            </a:pPr>
            <a:r>
              <a:rPr lang="en-US" sz="2722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Healthcare and Medical Devices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389003" y="3906308"/>
            <a:ext cx="5159277" cy="454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1"/>
              </a:lnSpc>
              <a:spcBef>
                <a:spcPct val="0"/>
              </a:spcBef>
            </a:pPr>
            <a:r>
              <a:rPr lang="en-US" sz="2722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Construction and Infrastructure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568180" y="1085850"/>
            <a:ext cx="10265164" cy="1036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35"/>
              </a:lnSpc>
            </a:pPr>
            <a:r>
              <a:rPr lang="en-US" sz="7239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Robotics Arm in Action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096234" y="3896783"/>
            <a:ext cx="2833092" cy="46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11"/>
              </a:lnSpc>
              <a:spcBef>
                <a:spcPct val="0"/>
              </a:spcBef>
            </a:pPr>
            <a:r>
              <a:rPr lang="en-US" sz="2722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Agriculture</a:t>
            </a: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525013" y="4805458"/>
            <a:ext cx="6086333" cy="471691"/>
          </a:xfrm>
          <a:custGeom>
            <a:avLst/>
            <a:gdLst/>
            <a:ahLst/>
            <a:cxnLst/>
            <a:rect r="r" b="b" t="t" l="l"/>
            <a:pathLst>
              <a:path h="471691" w="6086333">
                <a:moveTo>
                  <a:pt x="0" y="0"/>
                </a:moveTo>
                <a:lnTo>
                  <a:pt x="6086334" y="0"/>
                </a:lnTo>
                <a:lnTo>
                  <a:pt x="6086334" y="471691"/>
                </a:lnTo>
                <a:lnTo>
                  <a:pt x="0" y="471691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-390064" y="5143500"/>
            <a:ext cx="19068129" cy="345357"/>
            <a:chOff x="0" y="0"/>
            <a:chExt cx="16828861" cy="304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6828861" cy="304800"/>
            </a:xfrm>
            <a:custGeom>
              <a:avLst/>
              <a:gdLst/>
              <a:ahLst/>
              <a:cxnLst/>
              <a:rect r="r" b="b" t="t" l="l"/>
              <a:pathLst>
                <a:path h="304800" w="16828861">
                  <a:moveTo>
                    <a:pt x="16625661" y="0"/>
                  </a:moveTo>
                  <a:lnTo>
                    <a:pt x="0" y="0"/>
                  </a:lnTo>
                  <a:lnTo>
                    <a:pt x="203200" y="304800"/>
                  </a:lnTo>
                  <a:lnTo>
                    <a:pt x="16828861" y="304800"/>
                  </a:lnTo>
                  <a:lnTo>
                    <a:pt x="16625661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101600" y="-47625"/>
              <a:ext cx="16625661" cy="352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0" y="0"/>
            <a:ext cx="3302127" cy="4114800"/>
          </a:xfrm>
          <a:custGeom>
            <a:avLst/>
            <a:gdLst/>
            <a:ahLst/>
            <a:cxnLst/>
            <a:rect r="r" b="b" t="t" l="l"/>
            <a:pathLst>
              <a:path h="4114800" w="3302127">
                <a:moveTo>
                  <a:pt x="0" y="0"/>
                </a:moveTo>
                <a:lnTo>
                  <a:pt x="3302127" y="0"/>
                </a:lnTo>
                <a:lnTo>
                  <a:pt x="330212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576019" y="0"/>
            <a:ext cx="10263167" cy="4130925"/>
          </a:xfrm>
          <a:custGeom>
            <a:avLst/>
            <a:gdLst/>
            <a:ahLst/>
            <a:cxnLst/>
            <a:rect r="r" b="b" t="t" l="l"/>
            <a:pathLst>
              <a:path h="4130925" w="10263167">
                <a:moveTo>
                  <a:pt x="0" y="0"/>
                </a:moveTo>
                <a:lnTo>
                  <a:pt x="10263167" y="0"/>
                </a:lnTo>
                <a:lnTo>
                  <a:pt x="10263167" y="4130925"/>
                </a:lnTo>
                <a:lnTo>
                  <a:pt x="0" y="41309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798510" y="5849281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782809" y="4855777"/>
            <a:ext cx="4674599" cy="4825393"/>
          </a:xfrm>
          <a:custGeom>
            <a:avLst/>
            <a:gdLst/>
            <a:ahLst/>
            <a:cxnLst/>
            <a:rect r="r" b="b" t="t" l="l"/>
            <a:pathLst>
              <a:path h="4825393" w="4674599">
                <a:moveTo>
                  <a:pt x="0" y="0"/>
                </a:moveTo>
                <a:lnTo>
                  <a:pt x="4674599" y="0"/>
                </a:lnTo>
                <a:lnTo>
                  <a:pt x="4674599" y="4825392"/>
                </a:lnTo>
                <a:lnTo>
                  <a:pt x="0" y="482539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743158" y="7906681"/>
            <a:ext cx="2293361" cy="1774488"/>
          </a:xfrm>
          <a:custGeom>
            <a:avLst/>
            <a:gdLst/>
            <a:ahLst/>
            <a:cxnLst/>
            <a:rect r="r" b="b" t="t" l="l"/>
            <a:pathLst>
              <a:path h="1774488" w="2293361">
                <a:moveTo>
                  <a:pt x="0" y="0"/>
                </a:moveTo>
                <a:lnTo>
                  <a:pt x="2293361" y="0"/>
                </a:lnTo>
                <a:lnTo>
                  <a:pt x="2293361" y="1774488"/>
                </a:lnTo>
                <a:lnTo>
                  <a:pt x="0" y="177448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6960369" y="-1317673"/>
            <a:ext cx="11116569" cy="4692747"/>
          </a:xfrm>
          <a:custGeom>
            <a:avLst/>
            <a:gdLst/>
            <a:ahLst/>
            <a:cxnLst/>
            <a:rect r="r" b="b" t="t" l="l"/>
            <a:pathLst>
              <a:path h="4692747" w="11116569">
                <a:moveTo>
                  <a:pt x="0" y="4692746"/>
                </a:moveTo>
                <a:lnTo>
                  <a:pt x="11116569" y="4692746"/>
                </a:lnTo>
                <a:lnTo>
                  <a:pt x="11116569" y="0"/>
                </a:lnTo>
                <a:lnTo>
                  <a:pt x="0" y="0"/>
                </a:lnTo>
                <a:lnTo>
                  <a:pt x="0" y="4692746"/>
                </a:lnTo>
                <a:close/>
              </a:path>
            </a:pathLst>
          </a:custGeom>
          <a:blipFill>
            <a:blip r:embed="rId2"/>
            <a:stretch>
              <a:fillRect l="-95847" t="-56476" r="-13849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06381" y="0"/>
            <a:ext cx="8081619" cy="10287000"/>
            <a:chOff x="0" y="0"/>
            <a:chExt cx="10775492" cy="13716000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23829" t="0" r="23829" b="0"/>
            <a:stretch>
              <a:fillRect/>
            </a:stretch>
          </p:blipFill>
          <p:spPr>
            <a:xfrm flipH="false" flipV="false">
              <a:off x="0" y="0"/>
              <a:ext cx="10775492" cy="13716000"/>
            </a:xfrm>
            <a:prstGeom prst="rect">
              <a:avLst/>
            </a:prstGeom>
          </p:spPr>
        </p:pic>
      </p:grpSp>
      <p:grpSp>
        <p:nvGrpSpPr>
          <p:cNvPr name="Group 5" id="5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211504" y="-16592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862780" y="496533"/>
            <a:ext cx="5528093" cy="2878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Challenges with Traditional Robotic Arms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671111" y="4098208"/>
            <a:ext cx="5910524" cy="967879"/>
            <a:chOff x="0" y="0"/>
            <a:chExt cx="7880699" cy="129050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30023" cy="1290505"/>
            </a:xfrm>
            <a:custGeom>
              <a:avLst/>
              <a:gdLst/>
              <a:ahLst/>
              <a:cxnLst/>
              <a:rect r="r" b="b" t="t" l="l"/>
              <a:pathLst>
                <a:path h="1290505" w="1530023">
                  <a:moveTo>
                    <a:pt x="0" y="0"/>
                  </a:moveTo>
                  <a:lnTo>
                    <a:pt x="1530023" y="0"/>
                  </a:lnTo>
                  <a:lnTo>
                    <a:pt x="1530023" y="1290505"/>
                  </a:lnTo>
                  <a:lnTo>
                    <a:pt x="0" y="12905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-216543"/>
              </a:stretch>
            </a:blip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1688126" y="151785"/>
              <a:ext cx="6192573" cy="8250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14"/>
                </a:lnSpc>
                <a:spcBef>
                  <a:spcPct val="0"/>
                </a:spcBef>
              </a:pPr>
              <a:r>
                <a:rPr lang="en-US" sz="3295">
                  <a:solidFill>
                    <a:srgbClr val="000000"/>
                  </a:solidFill>
                  <a:latin typeface="Agrandir"/>
                  <a:ea typeface="Agrandir"/>
                  <a:cs typeface="Agrandir"/>
                  <a:sym typeface="Agrandir"/>
                </a:rPr>
                <a:t>Need of a specialist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71111" y="5495007"/>
            <a:ext cx="5910524" cy="967879"/>
            <a:chOff x="0" y="0"/>
            <a:chExt cx="7880699" cy="129050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30023" cy="1290505"/>
            </a:xfrm>
            <a:custGeom>
              <a:avLst/>
              <a:gdLst/>
              <a:ahLst/>
              <a:cxnLst/>
              <a:rect r="r" b="b" t="t" l="l"/>
              <a:pathLst>
                <a:path h="1290505" w="1530023">
                  <a:moveTo>
                    <a:pt x="0" y="0"/>
                  </a:moveTo>
                  <a:lnTo>
                    <a:pt x="1530023" y="0"/>
                  </a:lnTo>
                  <a:lnTo>
                    <a:pt x="1530023" y="1290505"/>
                  </a:lnTo>
                  <a:lnTo>
                    <a:pt x="0" y="12905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-216543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1688126" y="151785"/>
              <a:ext cx="6192573" cy="8250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14"/>
                </a:lnSpc>
                <a:spcBef>
                  <a:spcPct val="0"/>
                </a:spcBef>
              </a:pPr>
              <a:r>
                <a:rPr lang="en-US" sz="3295">
                  <a:solidFill>
                    <a:srgbClr val="000000"/>
                  </a:solidFill>
                  <a:latin typeface="Agrandir"/>
                  <a:ea typeface="Agrandir"/>
                  <a:cs typeface="Agrandir"/>
                  <a:sym typeface="Agrandir"/>
                </a:rPr>
                <a:t>On-site configuration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71111" y="6891806"/>
            <a:ext cx="5910524" cy="967879"/>
            <a:chOff x="0" y="0"/>
            <a:chExt cx="7880699" cy="1290505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530023" cy="1290505"/>
            </a:xfrm>
            <a:custGeom>
              <a:avLst/>
              <a:gdLst/>
              <a:ahLst/>
              <a:cxnLst/>
              <a:rect r="r" b="b" t="t" l="l"/>
              <a:pathLst>
                <a:path h="1290505" w="1530023">
                  <a:moveTo>
                    <a:pt x="0" y="0"/>
                  </a:moveTo>
                  <a:lnTo>
                    <a:pt x="1530023" y="0"/>
                  </a:lnTo>
                  <a:lnTo>
                    <a:pt x="1530023" y="1290505"/>
                  </a:lnTo>
                  <a:lnTo>
                    <a:pt x="0" y="12905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-216543"/>
              </a:stretch>
            </a:blipFill>
          </p:spPr>
        </p:sp>
        <p:sp>
          <p:nvSpPr>
            <p:cNvPr name="TextBox 21" id="21"/>
            <p:cNvSpPr txBox="true"/>
            <p:nvPr/>
          </p:nvSpPr>
          <p:spPr>
            <a:xfrm rot="0">
              <a:off x="1688126" y="151785"/>
              <a:ext cx="6192573" cy="8250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14"/>
                </a:lnSpc>
                <a:spcBef>
                  <a:spcPct val="0"/>
                </a:spcBef>
              </a:pPr>
              <a:r>
                <a:rPr lang="en-US" sz="3295">
                  <a:solidFill>
                    <a:srgbClr val="000000"/>
                  </a:solidFill>
                  <a:latin typeface="Agrandir"/>
                  <a:ea typeface="Agrandir"/>
                  <a:cs typeface="Agrandir"/>
                  <a:sym typeface="Agrandir"/>
                </a:rPr>
                <a:t>Offline programming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71111" y="8288606"/>
            <a:ext cx="5910524" cy="967879"/>
            <a:chOff x="0" y="0"/>
            <a:chExt cx="7880699" cy="1290505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530023" cy="1290505"/>
            </a:xfrm>
            <a:custGeom>
              <a:avLst/>
              <a:gdLst/>
              <a:ahLst/>
              <a:cxnLst/>
              <a:rect r="r" b="b" t="t" l="l"/>
              <a:pathLst>
                <a:path h="1290505" w="1530023">
                  <a:moveTo>
                    <a:pt x="0" y="0"/>
                  </a:moveTo>
                  <a:lnTo>
                    <a:pt x="1530023" y="0"/>
                  </a:lnTo>
                  <a:lnTo>
                    <a:pt x="1530023" y="1290505"/>
                  </a:lnTo>
                  <a:lnTo>
                    <a:pt x="0" y="12905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-216543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1688126" y="151785"/>
              <a:ext cx="6192573" cy="8250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14"/>
                </a:lnSpc>
                <a:spcBef>
                  <a:spcPct val="0"/>
                </a:spcBef>
              </a:pPr>
              <a:r>
                <a:rPr lang="en-US" sz="3295">
                  <a:solidFill>
                    <a:srgbClr val="000000"/>
                  </a:solidFill>
                  <a:latin typeface="Agrandir"/>
                  <a:ea typeface="Agrandir"/>
                  <a:cs typeface="Agrandir"/>
                  <a:sym typeface="Agrandir"/>
                </a:rPr>
                <a:t>Specific Tasks              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688368" y="5347360"/>
            <a:ext cx="5919017" cy="4333809"/>
            <a:chOff x="0" y="0"/>
            <a:chExt cx="7892023" cy="5778412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6201" r="0" b="16201"/>
            <a:stretch>
              <a:fillRect/>
            </a:stretch>
          </p:blipFill>
          <p:spPr>
            <a:xfrm flipH="false" flipV="false">
              <a:off x="0" y="0"/>
              <a:ext cx="7892023" cy="5778412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941013" y="746756"/>
            <a:ext cx="6179861" cy="3613628"/>
            <a:chOff x="0" y="0"/>
            <a:chExt cx="8239815" cy="4818171"/>
          </a:xfrm>
        </p:grpSpPr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3"/>
            <a:srcRect l="6446" t="0" r="6446" b="0"/>
            <a:stretch>
              <a:fillRect/>
            </a:stretch>
          </p:blipFill>
          <p:spPr>
            <a:xfrm flipH="false" flipV="false">
              <a:off x="0" y="0"/>
              <a:ext cx="8239815" cy="4818171"/>
            </a:xfrm>
            <a:prstGeom prst="rect">
              <a:avLst/>
            </a:prstGeom>
          </p:spPr>
        </p:pic>
      </p:grpSp>
      <p:grpSp>
        <p:nvGrpSpPr>
          <p:cNvPr name="Group 6" id="6"/>
          <p:cNvGrpSpPr/>
          <p:nvPr/>
        </p:nvGrpSpPr>
        <p:grpSpPr>
          <a:xfrm rot="0">
            <a:off x="-857377" y="0"/>
            <a:ext cx="10332067" cy="10401058"/>
            <a:chOff x="0" y="0"/>
            <a:chExt cx="2721203" cy="273937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721203" cy="2739373"/>
            </a:xfrm>
            <a:custGeom>
              <a:avLst/>
              <a:gdLst/>
              <a:ahLst/>
              <a:cxnLst/>
              <a:rect r="r" b="b" t="t" l="l"/>
              <a:pathLst>
                <a:path h="2739373" w="2721203">
                  <a:moveTo>
                    <a:pt x="0" y="0"/>
                  </a:moveTo>
                  <a:lnTo>
                    <a:pt x="2721203" y="0"/>
                  </a:lnTo>
                  <a:lnTo>
                    <a:pt x="2721203" y="2739373"/>
                  </a:lnTo>
                  <a:lnTo>
                    <a:pt x="0" y="2739373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2721203" cy="27869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6324744" y="8323744"/>
            <a:ext cx="3926512" cy="392651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9843708" y="531839"/>
            <a:ext cx="844660" cy="1595256"/>
          </a:xfrm>
          <a:custGeom>
            <a:avLst/>
            <a:gdLst/>
            <a:ahLst/>
            <a:cxnLst/>
            <a:rect r="r" b="b" t="t" l="l"/>
            <a:pathLst>
              <a:path h="1595256" w="844660">
                <a:moveTo>
                  <a:pt x="0" y="0"/>
                </a:moveTo>
                <a:lnTo>
                  <a:pt x="844660" y="0"/>
                </a:lnTo>
                <a:lnTo>
                  <a:pt x="844660" y="1595256"/>
                </a:lnTo>
                <a:lnTo>
                  <a:pt x="0" y="15952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74275" t="-9656" r="-205765" b="-53801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831339" y="4241663"/>
            <a:ext cx="6521111" cy="618843"/>
            <a:chOff x="0" y="0"/>
            <a:chExt cx="8694814" cy="825124"/>
          </a:xfrm>
        </p:grpSpPr>
        <p:sp>
          <p:nvSpPr>
            <p:cNvPr name="AutoShape 17" id="17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9" id="19"/>
            <p:cNvSpPr txBox="true"/>
            <p:nvPr/>
          </p:nvSpPr>
          <p:spPr>
            <a:xfrm rot="0">
              <a:off x="698041" y="-47625"/>
              <a:ext cx="7452935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6 Degree of Freedom (DOF)</a:t>
              </a: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-1201778" y="-1028700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-1879498" y="-1525561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9" y="0"/>
                </a:lnTo>
                <a:lnTo>
                  <a:pt x="400257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-2361789" y="-2057400"/>
            <a:ext cx="4002578" cy="4114800"/>
          </a:xfrm>
          <a:custGeom>
            <a:avLst/>
            <a:gdLst/>
            <a:ahLst/>
            <a:cxnLst/>
            <a:rect r="r" b="b" t="t" l="l"/>
            <a:pathLst>
              <a:path h="4114800" w="4002578">
                <a:moveTo>
                  <a:pt x="0" y="0"/>
                </a:moveTo>
                <a:lnTo>
                  <a:pt x="4002578" y="0"/>
                </a:lnTo>
                <a:lnTo>
                  <a:pt x="400257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57337" y="5031956"/>
            <a:ext cx="6521111" cy="618843"/>
            <a:chOff x="0" y="0"/>
            <a:chExt cx="8694814" cy="825124"/>
          </a:xfrm>
        </p:grpSpPr>
        <p:sp>
          <p:nvSpPr>
            <p:cNvPr name="AutoShape 24" id="24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6" id="26"/>
            <p:cNvSpPr txBox="true"/>
            <p:nvPr/>
          </p:nvSpPr>
          <p:spPr>
            <a:xfrm rot="0">
              <a:off x="698041" y="-47625"/>
              <a:ext cx="7452935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Aluminum Material</a:t>
              </a: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2123081" y="482223"/>
            <a:ext cx="5951009" cy="1926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Revolutionary Prototype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936857" y="2541614"/>
            <a:ext cx="6323456" cy="116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1"/>
              </a:lnSpc>
              <a:spcBef>
                <a:spcPct val="0"/>
              </a:spcBef>
            </a:pPr>
            <a:r>
              <a:rPr lang="en-US" sz="2222">
                <a:solidFill>
                  <a:srgbClr val="858383"/>
                </a:solidFill>
                <a:latin typeface="Noto Serif Ethiopic Condensed"/>
                <a:ea typeface="Noto Serif Ethiopic Condensed"/>
                <a:cs typeface="Noto Serif Ethiopic Condensed"/>
                <a:sym typeface="Noto Serif Ethiopic Condensed"/>
              </a:rPr>
              <a:t>The mechanical design of our robotic arm prototype was carefully crafted to ensure it meets the needs of a wide range of industrial tasks.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857337" y="5822249"/>
            <a:ext cx="6521111" cy="618843"/>
            <a:chOff x="0" y="0"/>
            <a:chExt cx="8694814" cy="825124"/>
          </a:xfrm>
        </p:grpSpPr>
        <p:sp>
          <p:nvSpPr>
            <p:cNvPr name="AutoShape 30" id="30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2" id="32"/>
            <p:cNvSpPr txBox="true"/>
            <p:nvPr/>
          </p:nvSpPr>
          <p:spPr>
            <a:xfrm rot="0">
              <a:off x="698041" y="-47625"/>
              <a:ext cx="7452935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Joints and Gripper Design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831339" y="6612543"/>
            <a:ext cx="6521111" cy="618843"/>
            <a:chOff x="0" y="0"/>
            <a:chExt cx="8694814" cy="825124"/>
          </a:xfrm>
        </p:grpSpPr>
        <p:sp>
          <p:nvSpPr>
            <p:cNvPr name="AutoShape 34" id="34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6" id="36"/>
            <p:cNvSpPr txBox="true"/>
            <p:nvPr/>
          </p:nvSpPr>
          <p:spPr>
            <a:xfrm rot="0">
              <a:off x="698041" y="-47625"/>
              <a:ext cx="7954336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Obstacle Detection and Safe Design</a:t>
              </a: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857337" y="7412361"/>
            <a:ext cx="6521111" cy="618843"/>
            <a:chOff x="0" y="0"/>
            <a:chExt cx="8694814" cy="825124"/>
          </a:xfrm>
        </p:grpSpPr>
        <p:sp>
          <p:nvSpPr>
            <p:cNvPr name="AutoShape 38" id="38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40" id="40"/>
            <p:cNvSpPr txBox="true"/>
            <p:nvPr/>
          </p:nvSpPr>
          <p:spPr>
            <a:xfrm rot="0">
              <a:off x="698041" y="-47625"/>
              <a:ext cx="7954336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Solid Base and Platform</a:t>
              </a: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857337" y="8323744"/>
            <a:ext cx="6521111" cy="618843"/>
            <a:chOff x="0" y="0"/>
            <a:chExt cx="8694814" cy="825124"/>
          </a:xfrm>
        </p:grpSpPr>
        <p:sp>
          <p:nvSpPr>
            <p:cNvPr name="AutoShape 42" id="42"/>
            <p:cNvSpPr/>
            <p:nvPr/>
          </p:nvSpPr>
          <p:spPr>
            <a:xfrm>
              <a:off x="42438" y="799724"/>
              <a:ext cx="8652377" cy="0"/>
            </a:xfrm>
            <a:prstGeom prst="line">
              <a:avLst/>
            </a:prstGeom>
            <a:ln cap="flat" w="50800">
              <a:solidFill>
                <a:srgbClr val="FF550A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12123"/>
              <a:ext cx="524182" cy="524182"/>
            </a:xfrm>
            <a:custGeom>
              <a:avLst/>
              <a:gdLst/>
              <a:ahLst/>
              <a:cxnLst/>
              <a:rect r="r" b="b" t="t" l="l"/>
              <a:pathLst>
                <a:path h="524182" w="524182">
                  <a:moveTo>
                    <a:pt x="0" y="0"/>
                  </a:moveTo>
                  <a:lnTo>
                    <a:pt x="524182" y="0"/>
                  </a:lnTo>
                  <a:lnTo>
                    <a:pt x="524182" y="524182"/>
                  </a:lnTo>
                  <a:lnTo>
                    <a:pt x="0" y="5241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44" id="44"/>
            <p:cNvSpPr txBox="true"/>
            <p:nvPr/>
          </p:nvSpPr>
          <p:spPr>
            <a:xfrm rot="0">
              <a:off x="698041" y="-47625"/>
              <a:ext cx="7954336" cy="5839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711"/>
                </a:lnSpc>
                <a:spcBef>
                  <a:spcPct val="0"/>
                </a:spcBef>
              </a:pPr>
              <a:r>
                <a:rPr lang="en-US" sz="265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Inverse Kinematics for Smooth Motion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383503" y="2437246"/>
            <a:ext cx="662130" cy="610815"/>
          </a:xfrm>
          <a:custGeom>
            <a:avLst/>
            <a:gdLst/>
            <a:ahLst/>
            <a:cxnLst/>
            <a:rect r="r" b="b" t="t" l="l"/>
            <a:pathLst>
              <a:path h="610815" w="662130">
                <a:moveTo>
                  <a:pt x="0" y="0"/>
                </a:moveTo>
                <a:lnTo>
                  <a:pt x="662130" y="0"/>
                </a:lnTo>
                <a:lnTo>
                  <a:pt x="662130" y="610815"/>
                </a:lnTo>
                <a:lnTo>
                  <a:pt x="0" y="6108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pic>
        <p:nvPicPr>
          <p:cNvPr name="Picture 6" id="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4193" t="0" r="1665" b="0"/>
          <a:stretch>
            <a:fillRect/>
          </a:stretch>
        </p:blipFill>
        <p:spPr>
          <a:xfrm flipH="false" flipV="false" rot="0">
            <a:off x="9383503" y="0"/>
            <a:ext cx="8917375" cy="9681169"/>
          </a:xfrm>
          <a:prstGeom prst="rect">
            <a:avLst/>
          </a:prstGeom>
        </p:spPr>
      </p:pic>
      <p:grpSp>
        <p:nvGrpSpPr>
          <p:cNvPr name="Group 7" id="7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556567" y="3317832"/>
            <a:ext cx="8967626" cy="1522753"/>
            <a:chOff x="0" y="0"/>
            <a:chExt cx="11956835" cy="2030337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0" y="0"/>
              <a:ext cx="2030337" cy="2030337"/>
              <a:chOff x="0" y="0"/>
              <a:chExt cx="812800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4" id="14"/>
            <p:cNvSpPr/>
            <p:nvPr/>
          </p:nvSpPr>
          <p:spPr>
            <a:xfrm flipH="false" flipV="false" rot="0">
              <a:off x="436781" y="439673"/>
              <a:ext cx="1156776" cy="1150992"/>
            </a:xfrm>
            <a:custGeom>
              <a:avLst/>
              <a:gdLst/>
              <a:ahLst/>
              <a:cxnLst/>
              <a:rect r="r" b="b" t="t" l="l"/>
              <a:pathLst>
                <a:path h="1150992" w="1156776">
                  <a:moveTo>
                    <a:pt x="0" y="0"/>
                  </a:moveTo>
                  <a:lnTo>
                    <a:pt x="1156776" y="0"/>
                  </a:lnTo>
                  <a:lnTo>
                    <a:pt x="1156776" y="1150992"/>
                  </a:lnTo>
                  <a:lnTo>
                    <a:pt x="0" y="11509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2403625" y="618099"/>
              <a:ext cx="9553210" cy="72746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4648"/>
                </a:lnSpc>
                <a:spcBef>
                  <a:spcPct val="0"/>
                </a:spcBef>
              </a:pPr>
              <a:r>
                <a:rPr lang="en-US" b="true" sz="332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What is Inverse Kinematics?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56567" y="5206868"/>
            <a:ext cx="8354803" cy="1522753"/>
            <a:chOff x="0" y="0"/>
            <a:chExt cx="11139738" cy="2030337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2030337" cy="2030337"/>
              <a:chOff x="0" y="0"/>
              <a:chExt cx="812800" cy="8128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1C5F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0" id="20"/>
            <p:cNvSpPr/>
            <p:nvPr/>
          </p:nvSpPr>
          <p:spPr>
            <a:xfrm flipH="false" flipV="false" rot="0">
              <a:off x="436781" y="306620"/>
              <a:ext cx="1129921" cy="1416828"/>
            </a:xfrm>
            <a:custGeom>
              <a:avLst/>
              <a:gdLst/>
              <a:ahLst/>
              <a:cxnLst/>
              <a:rect r="r" b="b" t="t" l="l"/>
              <a:pathLst>
                <a:path h="1416828" w="1129921">
                  <a:moveTo>
                    <a:pt x="0" y="0"/>
                  </a:moveTo>
                  <a:lnTo>
                    <a:pt x="1129920" y="0"/>
                  </a:lnTo>
                  <a:lnTo>
                    <a:pt x="1129920" y="1416828"/>
                  </a:lnTo>
                  <a:lnTo>
                    <a:pt x="0" y="141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1" id="21"/>
            <p:cNvSpPr txBox="true"/>
            <p:nvPr/>
          </p:nvSpPr>
          <p:spPr>
            <a:xfrm rot="0">
              <a:off x="2403625" y="547698"/>
              <a:ext cx="8736113" cy="66142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4250"/>
                </a:lnSpc>
                <a:spcBef>
                  <a:spcPct val="0"/>
                </a:spcBef>
              </a:pPr>
              <a:r>
                <a:rPr lang="en-US" b="true" sz="303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Importance of Inverse Kinematics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605198" y="7091571"/>
            <a:ext cx="1522753" cy="1522753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931825" y="7437218"/>
            <a:ext cx="869500" cy="831460"/>
          </a:xfrm>
          <a:custGeom>
            <a:avLst/>
            <a:gdLst/>
            <a:ahLst/>
            <a:cxnLst/>
            <a:rect r="r" b="b" t="t" l="l"/>
            <a:pathLst>
              <a:path h="831460" w="869500">
                <a:moveTo>
                  <a:pt x="0" y="0"/>
                </a:moveTo>
                <a:lnTo>
                  <a:pt x="869500" y="0"/>
                </a:lnTo>
                <a:lnTo>
                  <a:pt x="869500" y="831460"/>
                </a:lnTo>
                <a:lnTo>
                  <a:pt x="0" y="83146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1028700" y="728883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Inverse Kinematics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267934" y="7539246"/>
            <a:ext cx="6975587" cy="523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5"/>
              </a:lnSpc>
              <a:spcBef>
                <a:spcPct val="0"/>
              </a:spcBef>
            </a:pPr>
            <a:r>
              <a:rPr lang="en-US" b="true" sz="3004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Challenges with Inverse Kinematics</a:t>
            </a:r>
          </a:p>
        </p:txBody>
      </p:sp>
      <p:grpSp>
        <p:nvGrpSpPr>
          <p:cNvPr name="Group 28" id="28"/>
          <p:cNvGrpSpPr/>
          <p:nvPr/>
        </p:nvGrpSpPr>
        <p:grpSpPr>
          <a:xfrm rot="0">
            <a:off x="-2361789" y="-2057400"/>
            <a:ext cx="4511327" cy="4494646"/>
            <a:chOff x="0" y="0"/>
            <a:chExt cx="6015103" cy="5992861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1351567" y="1198572"/>
              <a:ext cx="4663536" cy="4794289"/>
            </a:xfrm>
            <a:custGeom>
              <a:avLst/>
              <a:gdLst/>
              <a:ahLst/>
              <a:cxnLst/>
              <a:rect r="r" b="b" t="t" l="l"/>
              <a:pathLst>
                <a:path h="4794289" w="4663536">
                  <a:moveTo>
                    <a:pt x="0" y="0"/>
                  </a:moveTo>
                  <a:lnTo>
                    <a:pt x="4663536" y="0"/>
                  </a:lnTo>
                  <a:lnTo>
                    <a:pt x="4663536" y="4794289"/>
                  </a:lnTo>
                  <a:lnTo>
                    <a:pt x="0" y="47942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561934" y="619663"/>
              <a:ext cx="4663536" cy="4794289"/>
            </a:xfrm>
            <a:custGeom>
              <a:avLst/>
              <a:gdLst/>
              <a:ahLst/>
              <a:cxnLst/>
              <a:rect r="r" b="b" t="t" l="l"/>
              <a:pathLst>
                <a:path h="4794289" w="4663536">
                  <a:moveTo>
                    <a:pt x="0" y="0"/>
                  </a:moveTo>
                  <a:lnTo>
                    <a:pt x="4663536" y="0"/>
                  </a:lnTo>
                  <a:lnTo>
                    <a:pt x="4663536" y="4794288"/>
                  </a:lnTo>
                  <a:lnTo>
                    <a:pt x="0" y="47942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 l="0" t="0" r="0" b="0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4663536" cy="4794289"/>
            </a:xfrm>
            <a:custGeom>
              <a:avLst/>
              <a:gdLst/>
              <a:ahLst/>
              <a:cxnLst/>
              <a:rect r="r" b="b" t="t" l="l"/>
              <a:pathLst>
                <a:path h="4794289" w="4663536">
                  <a:moveTo>
                    <a:pt x="0" y="0"/>
                  </a:moveTo>
                  <a:lnTo>
                    <a:pt x="4663536" y="0"/>
                  </a:lnTo>
                  <a:lnTo>
                    <a:pt x="4663536" y="4794289"/>
                  </a:lnTo>
                  <a:lnTo>
                    <a:pt x="0" y="47942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 l="0" t="0" r="0" b="0"/>
              </a:stretch>
            </a:blipFill>
          </p:spPr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383503" y="2437246"/>
            <a:ext cx="662130" cy="610815"/>
          </a:xfrm>
          <a:custGeom>
            <a:avLst/>
            <a:gdLst/>
            <a:ahLst/>
            <a:cxnLst/>
            <a:rect r="r" b="b" t="t" l="l"/>
            <a:pathLst>
              <a:path h="610815" w="662130">
                <a:moveTo>
                  <a:pt x="0" y="0"/>
                </a:moveTo>
                <a:lnTo>
                  <a:pt x="662130" y="0"/>
                </a:lnTo>
                <a:lnTo>
                  <a:pt x="662130" y="610815"/>
                </a:lnTo>
                <a:lnTo>
                  <a:pt x="0" y="6108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Custom Compiler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27803" y="3048061"/>
            <a:ext cx="5384790" cy="1305688"/>
            <a:chOff x="0" y="0"/>
            <a:chExt cx="7179720" cy="1740918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1" id="11"/>
            <p:cNvSpPr/>
            <p:nvPr/>
          </p:nvSpPr>
          <p:spPr>
            <a:xfrm flipH="false" flipV="false" rot="0">
              <a:off x="269308" y="269308"/>
              <a:ext cx="1202301" cy="1202301"/>
            </a:xfrm>
            <a:custGeom>
              <a:avLst/>
              <a:gdLst/>
              <a:ahLst/>
              <a:cxnLst/>
              <a:rect r="r" b="b" t="t" l="l"/>
              <a:pathLst>
                <a:path h="1202301" w="1202301">
                  <a:moveTo>
                    <a:pt x="0" y="0"/>
                  </a:moveTo>
                  <a:lnTo>
                    <a:pt x="1202301" y="0"/>
                  </a:lnTo>
                  <a:lnTo>
                    <a:pt x="1202301" y="1202301"/>
                  </a:lnTo>
                  <a:lnTo>
                    <a:pt x="0" y="12023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2" id="12"/>
            <p:cNvSpPr txBox="true"/>
            <p:nvPr/>
          </p:nvSpPr>
          <p:spPr>
            <a:xfrm rot="0">
              <a:off x="1878322" y="258168"/>
              <a:ext cx="5301397" cy="12974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85"/>
                </a:lnSpc>
              </a:pPr>
              <a:r>
                <a:rPr lang="en-US" sz="2846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Simple &amp; descriptive</a:t>
              </a:r>
            </a:p>
            <a:p>
              <a:pPr algn="ctr">
                <a:lnSpc>
                  <a:spcPts val="3985"/>
                </a:lnSpc>
                <a:spcBef>
                  <a:spcPct val="0"/>
                </a:spcBef>
              </a:pPr>
              <a:r>
                <a:rPr lang="en-US" b="true" sz="284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Language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75856" y="4615365"/>
            <a:ext cx="7629029" cy="1305688"/>
            <a:chOff x="0" y="0"/>
            <a:chExt cx="10172038" cy="1740918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1740918" cy="1740918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17" id="17"/>
            <p:cNvSpPr/>
            <p:nvPr/>
          </p:nvSpPr>
          <p:spPr>
            <a:xfrm flipH="false" flipV="false" rot="0">
              <a:off x="160808" y="180427"/>
              <a:ext cx="1380064" cy="1380064"/>
            </a:xfrm>
            <a:custGeom>
              <a:avLst/>
              <a:gdLst/>
              <a:ahLst/>
              <a:cxnLst/>
              <a:rect r="r" b="b" t="t" l="l"/>
              <a:pathLst>
                <a:path h="1380064" w="1380064">
                  <a:moveTo>
                    <a:pt x="0" y="0"/>
                  </a:moveTo>
                  <a:lnTo>
                    <a:pt x="1380065" y="0"/>
                  </a:lnTo>
                  <a:lnTo>
                    <a:pt x="1380065" y="1380064"/>
                  </a:lnTo>
                  <a:lnTo>
                    <a:pt x="0" y="13800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1980615" y="539536"/>
              <a:ext cx="8191424" cy="61422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985"/>
                </a:lnSpc>
                <a:spcBef>
                  <a:spcPct val="0"/>
                </a:spcBef>
              </a:pPr>
              <a:r>
                <a:rPr lang="en-US" b="true" sz="284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On-fly Configurations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73619" y="7765561"/>
            <a:ext cx="6391407" cy="1438275"/>
            <a:chOff x="0" y="0"/>
            <a:chExt cx="8521876" cy="1917700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0" y="0"/>
              <a:ext cx="1917700" cy="1917700"/>
              <a:chOff x="0" y="0"/>
              <a:chExt cx="812800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23" id="23"/>
            <p:cNvSpPr/>
            <p:nvPr/>
          </p:nvSpPr>
          <p:spPr>
            <a:xfrm flipH="false" flipV="false" rot="0">
              <a:off x="589647" y="292100"/>
              <a:ext cx="700151" cy="1409700"/>
            </a:xfrm>
            <a:custGeom>
              <a:avLst/>
              <a:gdLst/>
              <a:ahLst/>
              <a:cxnLst/>
              <a:rect r="r" b="b" t="t" l="l"/>
              <a:pathLst>
                <a:path h="1409700" w="700151">
                  <a:moveTo>
                    <a:pt x="0" y="0"/>
                  </a:moveTo>
                  <a:lnTo>
                    <a:pt x="700151" y="0"/>
                  </a:lnTo>
                  <a:lnTo>
                    <a:pt x="700151" y="1409700"/>
                  </a:lnTo>
                  <a:lnTo>
                    <a:pt x="0" y="14097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330453" y="286332"/>
              <a:ext cx="8191424" cy="12974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85"/>
                </a:lnSpc>
              </a:pPr>
              <a:r>
                <a:rPr lang="en-US" sz="2846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Option for online</a:t>
              </a:r>
            </a:p>
            <a:p>
              <a:pPr algn="ctr">
                <a:lnSpc>
                  <a:spcPts val="3985"/>
                </a:lnSpc>
                <a:spcBef>
                  <a:spcPct val="0"/>
                </a:spcBef>
              </a:pPr>
              <a:r>
                <a:rPr lang="en-US" b="true" sz="284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programming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5989374" y="1028700"/>
            <a:ext cx="12379103" cy="8652469"/>
          </a:xfrm>
          <a:custGeom>
            <a:avLst/>
            <a:gdLst/>
            <a:ahLst/>
            <a:cxnLst/>
            <a:rect r="r" b="b" t="t" l="l"/>
            <a:pathLst>
              <a:path h="8652469" w="12379103">
                <a:moveTo>
                  <a:pt x="0" y="0"/>
                </a:moveTo>
                <a:lnTo>
                  <a:pt x="12379103" y="0"/>
                </a:lnTo>
                <a:lnTo>
                  <a:pt x="12379103" y="8652469"/>
                </a:lnTo>
                <a:lnTo>
                  <a:pt x="0" y="865246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grpSp>
        <p:nvGrpSpPr>
          <p:cNvPr name="Group 30" id="3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9827057" y="971550"/>
            <a:ext cx="4463951" cy="5548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90"/>
              </a:lnSpc>
              <a:spcBef>
                <a:spcPct val="0"/>
              </a:spcBef>
            </a:pPr>
            <a:r>
              <a:rPr lang="en-US" b="true" sz="327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</a:t>
            </a:r>
            <a:r>
              <a:rPr lang="en-US" sz="3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obotic </a:t>
            </a:r>
            <a:r>
              <a:rPr lang="en-US" b="true" sz="327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</a:t>
            </a:r>
            <a:r>
              <a:rPr lang="en-US" sz="3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rm</a:t>
            </a:r>
            <a:r>
              <a:rPr lang="en-US" b="true" sz="327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</a:t>
            </a:r>
            <a:r>
              <a:rPr lang="en-US" sz="3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ompiler</a:t>
            </a:r>
          </a:p>
        </p:txBody>
      </p:sp>
      <p:grpSp>
        <p:nvGrpSpPr>
          <p:cNvPr name="Group 34" id="34"/>
          <p:cNvGrpSpPr/>
          <p:nvPr/>
        </p:nvGrpSpPr>
        <p:grpSpPr>
          <a:xfrm rot="0">
            <a:off x="273619" y="6124170"/>
            <a:ext cx="4766950" cy="1438275"/>
            <a:chOff x="0" y="0"/>
            <a:chExt cx="6355933" cy="1917700"/>
          </a:xfrm>
        </p:grpSpPr>
        <p:grpSp>
          <p:nvGrpSpPr>
            <p:cNvPr name="Group 35" id="35"/>
            <p:cNvGrpSpPr/>
            <p:nvPr/>
          </p:nvGrpSpPr>
          <p:grpSpPr>
            <a:xfrm rot="0">
              <a:off x="0" y="0"/>
              <a:ext cx="1917700" cy="1917700"/>
              <a:chOff x="0" y="0"/>
              <a:chExt cx="812800" cy="812800"/>
            </a:xfrm>
          </p:grpSpPr>
          <p:sp>
            <p:nvSpPr>
              <p:cNvPr name="Freeform 36" id="3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F550A"/>
              </a:solidFill>
            </p:spPr>
          </p:sp>
          <p:sp>
            <p:nvSpPr>
              <p:cNvPr name="TextBox 37" id="37"/>
              <p:cNvSpPr txBox="true"/>
              <p:nvPr/>
            </p:nvSpPr>
            <p:spPr>
              <a:xfrm>
                <a:off x="139700" y="92075"/>
                <a:ext cx="533400" cy="581025"/>
              </a:xfrm>
              <a:prstGeom prst="rect">
                <a:avLst/>
              </a:prstGeom>
            </p:spPr>
            <p:txBody>
              <a:bodyPr anchor="ctr" rtlCol="false" tIns="43559" lIns="43559" bIns="43559" rIns="43559"/>
              <a:lstStyle/>
              <a:p>
                <a:pPr algn="ctr">
                  <a:lnSpc>
                    <a:spcPts val="3251"/>
                  </a:lnSpc>
                </a:pPr>
              </a:p>
            </p:txBody>
          </p:sp>
        </p:grpSp>
        <p:sp>
          <p:nvSpPr>
            <p:cNvPr name="Freeform 38" id="38"/>
            <p:cNvSpPr/>
            <p:nvPr/>
          </p:nvSpPr>
          <p:spPr>
            <a:xfrm flipH="false" flipV="false" rot="0">
              <a:off x="526825" y="491164"/>
              <a:ext cx="864050" cy="935372"/>
            </a:xfrm>
            <a:custGeom>
              <a:avLst/>
              <a:gdLst/>
              <a:ahLst/>
              <a:cxnLst/>
              <a:rect r="r" b="b" t="t" l="l"/>
              <a:pathLst>
                <a:path h="935372" w="864050">
                  <a:moveTo>
                    <a:pt x="0" y="0"/>
                  </a:moveTo>
                  <a:lnTo>
                    <a:pt x="864050" y="0"/>
                  </a:lnTo>
                  <a:lnTo>
                    <a:pt x="864050" y="935372"/>
                  </a:lnTo>
                  <a:lnTo>
                    <a:pt x="0" y="9353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39" id="39"/>
            <p:cNvSpPr txBox="true"/>
            <p:nvPr/>
          </p:nvSpPr>
          <p:spPr>
            <a:xfrm rot="0">
              <a:off x="2027416" y="443539"/>
              <a:ext cx="4328517" cy="12974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85"/>
                </a:lnSpc>
              </a:pPr>
              <a:r>
                <a:rPr lang="en-US" sz="2846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Auto Save on</a:t>
              </a:r>
            </a:p>
            <a:p>
              <a:pPr algn="ctr">
                <a:lnSpc>
                  <a:spcPts val="3985"/>
                </a:lnSpc>
                <a:spcBef>
                  <a:spcPct val="0"/>
                </a:spcBef>
              </a:pPr>
              <a:r>
                <a:rPr lang="en-US" b="true" sz="284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Flash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2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Custom Compiler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5040569" y="2422360"/>
            <a:ext cx="12974578" cy="7258809"/>
          </a:xfrm>
          <a:custGeom>
            <a:avLst/>
            <a:gdLst/>
            <a:ahLst/>
            <a:cxnLst/>
            <a:rect r="r" b="b" t="t" l="l"/>
            <a:pathLst>
              <a:path h="7258809" w="12974578">
                <a:moveTo>
                  <a:pt x="0" y="0"/>
                </a:moveTo>
                <a:lnTo>
                  <a:pt x="12974578" y="0"/>
                </a:lnTo>
                <a:lnTo>
                  <a:pt x="12974578" y="7258809"/>
                </a:lnTo>
                <a:lnTo>
                  <a:pt x="0" y="72588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46310" y="4499063"/>
            <a:ext cx="4901143" cy="5182106"/>
            <a:chOff x="0" y="0"/>
            <a:chExt cx="6534857" cy="69094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1423075"/>
              <a:ext cx="2372868" cy="5486400"/>
            </a:xfrm>
            <a:custGeom>
              <a:avLst/>
              <a:gdLst/>
              <a:ahLst/>
              <a:cxnLst/>
              <a:rect r="r" b="b" t="t" l="l"/>
              <a:pathLst>
                <a:path h="5486400" w="2372868">
                  <a:moveTo>
                    <a:pt x="0" y="0"/>
                  </a:moveTo>
                  <a:lnTo>
                    <a:pt x="2372868" y="0"/>
                  </a:lnTo>
                  <a:lnTo>
                    <a:pt x="2372868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455942" y="0"/>
              <a:ext cx="3702309" cy="2846150"/>
            </a:xfrm>
            <a:custGeom>
              <a:avLst/>
              <a:gdLst/>
              <a:ahLst/>
              <a:cxnLst/>
              <a:rect r="r" b="b" t="t" l="l"/>
              <a:pathLst>
                <a:path h="2846150" w="3702309">
                  <a:moveTo>
                    <a:pt x="0" y="0"/>
                  </a:moveTo>
                  <a:lnTo>
                    <a:pt x="3702308" y="0"/>
                  </a:lnTo>
                  <a:lnTo>
                    <a:pt x="3702308" y="2846150"/>
                  </a:lnTo>
                  <a:lnTo>
                    <a:pt x="0" y="28461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7" id="17"/>
            <p:cNvSpPr txBox="true"/>
            <p:nvPr/>
          </p:nvSpPr>
          <p:spPr>
            <a:xfrm rot="0">
              <a:off x="79335" y="277520"/>
              <a:ext cx="6455522" cy="158854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53"/>
                </a:lnSpc>
              </a:pPr>
              <a:r>
                <a:rPr lang="en-US" sz="3466" b="true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How it </a:t>
              </a:r>
            </a:p>
            <a:p>
              <a:pPr algn="ctr">
                <a:lnSpc>
                  <a:spcPts val="4853"/>
                </a:lnSpc>
                <a:spcBef>
                  <a:spcPct val="0"/>
                </a:spcBef>
              </a:pPr>
              <a:r>
                <a:rPr lang="en-US" b="true" sz="3466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works?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2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Custom Compiler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482706" y="2285663"/>
            <a:ext cx="13951645" cy="7395506"/>
          </a:xfrm>
          <a:custGeom>
            <a:avLst/>
            <a:gdLst/>
            <a:ahLst/>
            <a:cxnLst/>
            <a:rect r="r" b="b" t="t" l="l"/>
            <a:pathLst>
              <a:path h="7395506" w="13951645">
                <a:moveTo>
                  <a:pt x="0" y="0"/>
                </a:moveTo>
                <a:lnTo>
                  <a:pt x="13951645" y="0"/>
                </a:lnTo>
                <a:lnTo>
                  <a:pt x="13951645" y="7395506"/>
                </a:lnTo>
                <a:lnTo>
                  <a:pt x="0" y="73955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95232" y="4369898"/>
            <a:ext cx="6164494" cy="4114800"/>
          </a:xfrm>
          <a:custGeom>
            <a:avLst/>
            <a:gdLst/>
            <a:ahLst/>
            <a:cxnLst/>
            <a:rect r="r" b="b" t="t" l="l"/>
            <a:pathLst>
              <a:path h="4114800" w="6164494">
                <a:moveTo>
                  <a:pt x="0" y="0"/>
                </a:moveTo>
                <a:lnTo>
                  <a:pt x="6164494" y="0"/>
                </a:lnTo>
                <a:lnTo>
                  <a:pt x="616449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9558904" y="3154051"/>
            <a:ext cx="6104249" cy="6104249"/>
          </a:xfrm>
          <a:custGeom>
            <a:avLst/>
            <a:gdLst/>
            <a:ahLst/>
            <a:cxnLst/>
            <a:rect r="r" b="b" t="t" l="l"/>
            <a:pathLst>
              <a:path h="6104249" w="6104249">
                <a:moveTo>
                  <a:pt x="0" y="0"/>
                </a:moveTo>
                <a:lnTo>
                  <a:pt x="6104249" y="0"/>
                </a:lnTo>
                <a:lnTo>
                  <a:pt x="6104249" y="6104249"/>
                </a:lnTo>
                <a:lnTo>
                  <a:pt x="0" y="610424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15434351" y="3576670"/>
            <a:ext cx="1261453" cy="5259011"/>
            <a:chOff x="0" y="0"/>
            <a:chExt cx="1681937" cy="701201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39163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786093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23285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62449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2018951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246571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2857354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325180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3698573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0" y="4090212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448466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4931431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5323069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5717524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6164289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555927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6950382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</p:grpSp>
      <p:sp>
        <p:nvSpPr>
          <p:cNvPr name="Freeform 35" id="35"/>
          <p:cNvSpPr/>
          <p:nvPr/>
        </p:nvSpPr>
        <p:spPr>
          <a:xfrm flipH="false" flipV="false" rot="0">
            <a:off x="5747627" y="4372637"/>
            <a:ext cx="3811276" cy="2634097"/>
          </a:xfrm>
          <a:custGeom>
            <a:avLst/>
            <a:gdLst/>
            <a:ahLst/>
            <a:cxnLst/>
            <a:rect r="r" b="b" t="t" l="l"/>
            <a:pathLst>
              <a:path h="2634097" w="3811276">
                <a:moveTo>
                  <a:pt x="0" y="0"/>
                </a:moveTo>
                <a:lnTo>
                  <a:pt x="3811277" y="0"/>
                </a:lnTo>
                <a:lnTo>
                  <a:pt x="3811277" y="2634097"/>
                </a:lnTo>
                <a:lnTo>
                  <a:pt x="0" y="263409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52589" t="0" r="-52589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5913481" y="3115242"/>
            <a:ext cx="1599434" cy="1599434"/>
          </a:xfrm>
          <a:custGeom>
            <a:avLst/>
            <a:gdLst/>
            <a:ahLst/>
            <a:cxnLst/>
            <a:rect r="r" b="b" t="t" l="l"/>
            <a:pathLst>
              <a:path h="1599434" w="1599434">
                <a:moveTo>
                  <a:pt x="0" y="0"/>
                </a:moveTo>
                <a:lnTo>
                  <a:pt x="1599435" y="0"/>
                </a:lnTo>
                <a:lnTo>
                  <a:pt x="1599435" y="1599434"/>
                </a:lnTo>
                <a:lnTo>
                  <a:pt x="0" y="159943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7" id="37"/>
          <p:cNvGrpSpPr/>
          <p:nvPr/>
        </p:nvGrpSpPr>
        <p:grpSpPr>
          <a:xfrm rot="0">
            <a:off x="8297451" y="3576670"/>
            <a:ext cx="1261453" cy="5259011"/>
            <a:chOff x="0" y="0"/>
            <a:chExt cx="1681937" cy="7012015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0" y="39163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0" y="786093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0" y="123285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0" y="162449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2018951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246571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2857354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0" y="3251808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0" y="3698573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8" id="48"/>
            <p:cNvSpPr/>
            <p:nvPr/>
          </p:nvSpPr>
          <p:spPr>
            <a:xfrm flipH="false" flipV="false" rot="0">
              <a:off x="0" y="4090212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49" id="49"/>
            <p:cNvSpPr/>
            <p:nvPr/>
          </p:nvSpPr>
          <p:spPr>
            <a:xfrm flipH="false" flipV="false" rot="0">
              <a:off x="0" y="4484666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0" id="50"/>
            <p:cNvSpPr/>
            <p:nvPr/>
          </p:nvSpPr>
          <p:spPr>
            <a:xfrm flipH="false" flipV="false" rot="0">
              <a:off x="0" y="4931431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1" id="51"/>
            <p:cNvSpPr/>
            <p:nvPr/>
          </p:nvSpPr>
          <p:spPr>
            <a:xfrm flipH="false" flipV="false" rot="0">
              <a:off x="0" y="5323069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0" y="5717524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0" y="6164289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0" y="6555927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4"/>
                  </a:lnTo>
                  <a:lnTo>
                    <a:pt x="0" y="616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6950382"/>
              <a:ext cx="1681937" cy="61633"/>
            </a:xfrm>
            <a:custGeom>
              <a:avLst/>
              <a:gdLst/>
              <a:ahLst/>
              <a:cxnLst/>
              <a:rect r="r" b="b" t="t" l="l"/>
              <a:pathLst>
                <a:path h="61633" w="1681937">
                  <a:moveTo>
                    <a:pt x="0" y="0"/>
                  </a:moveTo>
                  <a:lnTo>
                    <a:pt x="1681937" y="0"/>
                  </a:lnTo>
                  <a:lnTo>
                    <a:pt x="1681937" y="61633"/>
                  </a:lnTo>
                  <a:lnTo>
                    <a:pt x="0" y="616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-727222" b="-69307"/>
              </a:stretch>
            </a:blipFill>
          </p:spPr>
        </p:sp>
      </p:grpSp>
      <p:grpSp>
        <p:nvGrpSpPr>
          <p:cNvPr name="Group 56" id="56"/>
          <p:cNvGrpSpPr/>
          <p:nvPr/>
        </p:nvGrpSpPr>
        <p:grpSpPr>
          <a:xfrm rot="0">
            <a:off x="5913481" y="4714676"/>
            <a:ext cx="2292058" cy="2292058"/>
            <a:chOff x="0" y="0"/>
            <a:chExt cx="812800" cy="812800"/>
          </a:xfrm>
        </p:grpSpPr>
        <p:sp>
          <p:nvSpPr>
            <p:cNvPr name="Freeform 57" id="5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5A00"/>
            </a:solidFill>
          </p:spPr>
        </p:sp>
        <p:sp>
          <p:nvSpPr>
            <p:cNvPr name="TextBox 58" id="58"/>
            <p:cNvSpPr txBox="true"/>
            <p:nvPr/>
          </p:nvSpPr>
          <p:spPr>
            <a:xfrm>
              <a:off x="0" y="155575"/>
              <a:ext cx="711200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2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0943" y="9681169"/>
            <a:ext cx="19658943" cy="719889"/>
            <a:chOff x="0" y="0"/>
            <a:chExt cx="16647133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7133" cy="609600"/>
            </a:xfrm>
            <a:custGeom>
              <a:avLst/>
              <a:gdLst/>
              <a:ahLst/>
              <a:cxnLst/>
              <a:rect r="r" b="b" t="t" l="l"/>
              <a:pathLst>
                <a:path h="609600" w="16647133">
                  <a:moveTo>
                    <a:pt x="16443933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16647133" y="609600"/>
                  </a:lnTo>
                  <a:lnTo>
                    <a:pt x="16443933" y="0"/>
                  </a:lnTo>
                  <a:close/>
                </a:path>
              </a:pathLst>
            </a:custGeom>
            <a:solidFill>
              <a:srgbClr val="FF550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47625"/>
              <a:ext cx="16443933" cy="657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97635" y="572278"/>
            <a:ext cx="8685868" cy="17083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77"/>
              </a:lnSpc>
            </a:pPr>
            <a:r>
              <a:rPr lang="en-US" sz="5158">
                <a:solidFill>
                  <a:srgbClr val="858383"/>
                </a:solidFill>
                <a:latin typeface="Oswald"/>
                <a:ea typeface="Oswald"/>
                <a:cs typeface="Oswald"/>
                <a:sym typeface="Oswald"/>
              </a:rPr>
              <a:t>Key Features:</a:t>
            </a:r>
          </a:p>
          <a:p>
            <a:pPr algn="l">
              <a:lnSpc>
                <a:spcPts val="7569"/>
              </a:lnSpc>
            </a:pPr>
            <a:r>
              <a:rPr lang="en-US" sz="6758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Custom Compiler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361789" y="-2057400"/>
            <a:ext cx="4259180" cy="4243431"/>
            <a:chOff x="0" y="0"/>
            <a:chExt cx="5678907" cy="565790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6025" y="1131582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2" y="0"/>
                  </a:lnTo>
                  <a:lnTo>
                    <a:pt x="4402882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530527" y="585028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7"/>
                  </a:lnTo>
                  <a:lnTo>
                    <a:pt x="0" y="45263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02881" cy="4526326"/>
            </a:xfrm>
            <a:custGeom>
              <a:avLst/>
              <a:gdLst/>
              <a:ahLst/>
              <a:cxnLst/>
              <a:rect r="r" b="b" t="t" l="l"/>
              <a:pathLst>
                <a:path h="4526326" w="4402881">
                  <a:moveTo>
                    <a:pt x="0" y="0"/>
                  </a:moveTo>
                  <a:lnTo>
                    <a:pt x="4402881" y="0"/>
                  </a:lnTo>
                  <a:lnTo>
                    <a:pt x="4402881" y="4526326"/>
                  </a:lnTo>
                  <a:lnTo>
                    <a:pt x="0" y="4526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485698" y="8484698"/>
            <a:ext cx="3765558" cy="3765558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9903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5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697635" y="2827221"/>
            <a:ext cx="5357482" cy="3315901"/>
            <a:chOff x="0" y="0"/>
            <a:chExt cx="7143310" cy="442120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143310" cy="4421202"/>
            </a:xfrm>
            <a:custGeom>
              <a:avLst/>
              <a:gdLst/>
              <a:ahLst/>
              <a:cxnLst/>
              <a:rect r="r" b="b" t="t" l="l"/>
              <a:pathLst>
                <a:path h="4421202" w="7143310">
                  <a:moveTo>
                    <a:pt x="0" y="0"/>
                  </a:moveTo>
                  <a:lnTo>
                    <a:pt x="7143310" y="0"/>
                  </a:lnTo>
                  <a:lnTo>
                    <a:pt x="7143310" y="4421202"/>
                  </a:lnTo>
                  <a:lnTo>
                    <a:pt x="0" y="44212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508289" y="1804956"/>
              <a:ext cx="5519070" cy="7541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60"/>
                </a:lnSpc>
                <a:spcBef>
                  <a:spcPct val="0"/>
                </a:spcBef>
              </a:pPr>
              <a:r>
                <a:rPr lang="en-US" b="true" sz="3471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setArm(x, y, z)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833616" y="1827599"/>
            <a:ext cx="5357482" cy="3315901"/>
            <a:chOff x="0" y="0"/>
            <a:chExt cx="7143310" cy="442120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7143310" cy="4421202"/>
            </a:xfrm>
            <a:custGeom>
              <a:avLst/>
              <a:gdLst/>
              <a:ahLst/>
              <a:cxnLst/>
              <a:rect r="r" b="b" t="t" l="l"/>
              <a:pathLst>
                <a:path h="4421202" w="7143310">
                  <a:moveTo>
                    <a:pt x="0" y="0"/>
                  </a:moveTo>
                  <a:lnTo>
                    <a:pt x="7143310" y="0"/>
                  </a:lnTo>
                  <a:lnTo>
                    <a:pt x="7143310" y="4421202"/>
                  </a:lnTo>
                  <a:lnTo>
                    <a:pt x="0" y="44212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508289" y="1804956"/>
              <a:ext cx="5519070" cy="7541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60"/>
                </a:lnSpc>
                <a:spcBef>
                  <a:spcPct val="0"/>
                </a:spcBef>
              </a:pPr>
              <a:r>
                <a:rPr lang="en-US" b="true" sz="3471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gripObject()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2671923" y="2280641"/>
            <a:ext cx="5357482" cy="3315901"/>
            <a:chOff x="0" y="0"/>
            <a:chExt cx="7143310" cy="442120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143310" cy="4421202"/>
            </a:xfrm>
            <a:custGeom>
              <a:avLst/>
              <a:gdLst/>
              <a:ahLst/>
              <a:cxnLst/>
              <a:rect r="r" b="b" t="t" l="l"/>
              <a:pathLst>
                <a:path h="4421202" w="7143310">
                  <a:moveTo>
                    <a:pt x="0" y="0"/>
                  </a:moveTo>
                  <a:lnTo>
                    <a:pt x="7143310" y="0"/>
                  </a:lnTo>
                  <a:lnTo>
                    <a:pt x="7143310" y="4421202"/>
                  </a:lnTo>
                  <a:lnTo>
                    <a:pt x="0" y="44212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1" id="21"/>
            <p:cNvSpPr txBox="true"/>
            <p:nvPr/>
          </p:nvSpPr>
          <p:spPr>
            <a:xfrm rot="0">
              <a:off x="508289" y="1804956"/>
              <a:ext cx="5519070" cy="7541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60"/>
                </a:lnSpc>
                <a:spcBef>
                  <a:spcPct val="0"/>
                </a:spcBef>
              </a:pPr>
              <a:r>
                <a:rPr lang="en-US" b="true" sz="3471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autoWrist()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2966670" y="6254195"/>
            <a:ext cx="5357482" cy="3315901"/>
            <a:chOff x="0" y="0"/>
            <a:chExt cx="7143310" cy="442120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143310" cy="4421202"/>
            </a:xfrm>
            <a:custGeom>
              <a:avLst/>
              <a:gdLst/>
              <a:ahLst/>
              <a:cxnLst/>
              <a:rect r="r" b="b" t="t" l="l"/>
              <a:pathLst>
                <a:path h="4421202" w="7143310">
                  <a:moveTo>
                    <a:pt x="0" y="0"/>
                  </a:moveTo>
                  <a:lnTo>
                    <a:pt x="7143310" y="0"/>
                  </a:lnTo>
                  <a:lnTo>
                    <a:pt x="7143310" y="4421202"/>
                  </a:lnTo>
                  <a:lnTo>
                    <a:pt x="0" y="44212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508289" y="1804956"/>
              <a:ext cx="5519070" cy="7541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60"/>
                </a:lnSpc>
                <a:spcBef>
                  <a:spcPct val="0"/>
                </a:spcBef>
              </a:pPr>
              <a:r>
                <a:rPr lang="en-US" b="true" sz="3471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wait()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9383503" y="5980905"/>
            <a:ext cx="5357482" cy="3315901"/>
            <a:chOff x="0" y="0"/>
            <a:chExt cx="7143310" cy="442120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7143310" cy="4421202"/>
            </a:xfrm>
            <a:custGeom>
              <a:avLst/>
              <a:gdLst/>
              <a:ahLst/>
              <a:cxnLst/>
              <a:rect r="r" b="b" t="t" l="l"/>
              <a:pathLst>
                <a:path h="4421202" w="7143310">
                  <a:moveTo>
                    <a:pt x="0" y="0"/>
                  </a:moveTo>
                  <a:lnTo>
                    <a:pt x="7143310" y="0"/>
                  </a:lnTo>
                  <a:lnTo>
                    <a:pt x="7143310" y="4421202"/>
                  </a:lnTo>
                  <a:lnTo>
                    <a:pt x="0" y="44212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7" id="27"/>
            <p:cNvSpPr txBox="true"/>
            <p:nvPr/>
          </p:nvSpPr>
          <p:spPr>
            <a:xfrm rot="0">
              <a:off x="921132" y="1418000"/>
              <a:ext cx="5301045" cy="1518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68"/>
                </a:lnSpc>
              </a:pPr>
              <a:r>
                <a:rPr lang="en-US" sz="3334" b="true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other control</a:t>
              </a:r>
            </a:p>
            <a:p>
              <a:pPr algn="ctr">
                <a:lnSpc>
                  <a:spcPts val="4668"/>
                </a:lnSpc>
                <a:spcBef>
                  <a:spcPct val="0"/>
                </a:spcBef>
              </a:pPr>
              <a:r>
                <a:rPr lang="en-US" b="true" sz="3334">
                  <a:solidFill>
                    <a:srgbClr val="231F2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functions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DAGQQ3T6a5c</dc:identifier>
  <dcterms:modified xsi:type="dcterms:W3CDTF">2011-08-01T06:04:30Z</dcterms:modified>
  <cp:revision>1</cp:revision>
  <dc:title>Programmable Robotic</dc:title>
</cp:coreProperties>
</file>