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606" r:id="rId2"/>
    <p:sldId id="512" r:id="rId3"/>
    <p:sldId id="305" r:id="rId4"/>
    <p:sldId id="607" r:id="rId5"/>
    <p:sldId id="608" r:id="rId6"/>
    <p:sldId id="609" r:id="rId7"/>
    <p:sldId id="610" r:id="rId8"/>
    <p:sldId id="611" r:id="rId9"/>
    <p:sldId id="612" r:id="rId10"/>
    <p:sldId id="613" r:id="rId11"/>
    <p:sldId id="614" r:id="rId12"/>
    <p:sldId id="61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12. Education" id="{3775847E-25B7-4C5F-8A3C-F07AAB7C85C6}">
          <p14:sldIdLst>
            <p14:sldId id="606"/>
            <p14:sldId id="512"/>
            <p14:sldId id="305"/>
            <p14:sldId id="607"/>
            <p14:sldId id="608"/>
            <p14:sldId id="609"/>
            <p14:sldId id="610"/>
            <p14:sldId id="611"/>
            <p14:sldId id="612"/>
            <p14:sldId id="613"/>
            <p14:sldId id="614"/>
            <p14:sldId id="615"/>
          </p14:sldIdLst>
        </p14:section>
        <p14:section name="Default Section" id="{F8827C12-836D-4987-9365-356879314FDF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A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5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ADACC-01CD-4E15-AB68-06E326692DD8}" type="datetimeFigureOut">
              <a:rPr lang="en-ID" smtClean="0"/>
              <a:t>02/09/2023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FBADE-92F0-43EC-A801-3D0167AF970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27998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870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37F8A8-E7DA-4042-87EB-98E35BE480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6000">
                <a:schemeClr val="accent5"/>
              </a:gs>
              <a:gs pos="84000">
                <a:schemeClr val="accent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Rectangle: Rounded Corners 5">
            <a:extLst>
              <a:ext uri="{FF2B5EF4-FFF2-40B4-BE49-F238E27FC236}">
                <a16:creationId xmlns:a16="http://schemas.microsoft.com/office/drawing/2014/main" id="{591C0DE6-5722-4D08-B9D2-2B04AEA00EB9}"/>
              </a:ext>
            </a:extLst>
          </p:cNvPr>
          <p:cNvSpPr/>
          <p:nvPr userDrawn="1"/>
        </p:nvSpPr>
        <p:spPr>
          <a:xfrm>
            <a:off x="214314" y="214314"/>
            <a:ext cx="11763374" cy="6429374"/>
          </a:xfrm>
          <a:prstGeom prst="roundRect">
            <a:avLst>
              <a:gd name="adj" fmla="val 64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0AA9DD-C32A-44BF-B1EB-97F5480C1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313" y="214313"/>
            <a:ext cx="11763375" cy="6429375"/>
          </a:xfrm>
          <a:prstGeom prst="rect">
            <a:avLst/>
          </a:pr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99018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95173B-C3B4-45B3-A6F7-495ABFB26C0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156450" y="2407919"/>
            <a:ext cx="2098586" cy="1606273"/>
          </a:xfrm>
          <a:custGeom>
            <a:avLst/>
            <a:gdLst>
              <a:gd name="connsiteX0" fmla="*/ 316114 w 2098586"/>
              <a:gd name="connsiteY0" fmla="*/ 0 h 1606273"/>
              <a:gd name="connsiteX1" fmla="*/ 1782472 w 2098586"/>
              <a:gd name="connsiteY1" fmla="*/ 0 h 1606273"/>
              <a:gd name="connsiteX2" fmla="*/ 2098586 w 2098586"/>
              <a:gd name="connsiteY2" fmla="*/ 316114 h 1606273"/>
              <a:gd name="connsiteX3" fmla="*/ 2098586 w 2098586"/>
              <a:gd name="connsiteY3" fmla="*/ 1290159 h 1606273"/>
              <a:gd name="connsiteX4" fmla="*/ 1782472 w 2098586"/>
              <a:gd name="connsiteY4" fmla="*/ 1606273 h 1606273"/>
              <a:gd name="connsiteX5" fmla="*/ 316114 w 2098586"/>
              <a:gd name="connsiteY5" fmla="*/ 1606273 h 1606273"/>
              <a:gd name="connsiteX6" fmla="*/ 0 w 2098586"/>
              <a:gd name="connsiteY6" fmla="*/ 1290159 h 1606273"/>
              <a:gd name="connsiteX7" fmla="*/ 0 w 2098586"/>
              <a:gd name="connsiteY7" fmla="*/ 316114 h 1606273"/>
              <a:gd name="connsiteX8" fmla="*/ 316114 w 2098586"/>
              <a:gd name="connsiteY8" fmla="*/ 0 h 160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8586" h="1606273">
                <a:moveTo>
                  <a:pt x="316114" y="0"/>
                </a:moveTo>
                <a:lnTo>
                  <a:pt x="1782472" y="0"/>
                </a:lnTo>
                <a:cubicBezTo>
                  <a:pt x="1957057" y="0"/>
                  <a:pt x="2098586" y="141529"/>
                  <a:pt x="2098586" y="316114"/>
                </a:cubicBezTo>
                <a:lnTo>
                  <a:pt x="2098586" y="1290159"/>
                </a:lnTo>
                <a:cubicBezTo>
                  <a:pt x="2098586" y="1464744"/>
                  <a:pt x="1957057" y="1606273"/>
                  <a:pt x="1782472" y="1606273"/>
                </a:cubicBezTo>
                <a:lnTo>
                  <a:pt x="316114" y="1606273"/>
                </a:lnTo>
                <a:cubicBezTo>
                  <a:pt x="141529" y="1606273"/>
                  <a:pt x="0" y="1464744"/>
                  <a:pt x="0" y="1290159"/>
                </a:cubicBezTo>
                <a:lnTo>
                  <a:pt x="0" y="316114"/>
                </a:lnTo>
                <a:cubicBezTo>
                  <a:pt x="0" y="141529"/>
                  <a:pt x="141529" y="0"/>
                  <a:pt x="316114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indent="0">
              <a:buNone/>
            </a:pPr>
            <a:endParaRPr lang="en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158D64A-AA1B-47BE-826D-411A35A9DC9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046708" y="2407919"/>
            <a:ext cx="2098586" cy="1606273"/>
          </a:xfrm>
          <a:custGeom>
            <a:avLst/>
            <a:gdLst>
              <a:gd name="connsiteX0" fmla="*/ 316114 w 2098586"/>
              <a:gd name="connsiteY0" fmla="*/ 0 h 1606273"/>
              <a:gd name="connsiteX1" fmla="*/ 1782472 w 2098586"/>
              <a:gd name="connsiteY1" fmla="*/ 0 h 1606273"/>
              <a:gd name="connsiteX2" fmla="*/ 2098586 w 2098586"/>
              <a:gd name="connsiteY2" fmla="*/ 316114 h 1606273"/>
              <a:gd name="connsiteX3" fmla="*/ 2098586 w 2098586"/>
              <a:gd name="connsiteY3" fmla="*/ 1290159 h 1606273"/>
              <a:gd name="connsiteX4" fmla="*/ 1782472 w 2098586"/>
              <a:gd name="connsiteY4" fmla="*/ 1606273 h 1606273"/>
              <a:gd name="connsiteX5" fmla="*/ 316114 w 2098586"/>
              <a:gd name="connsiteY5" fmla="*/ 1606273 h 1606273"/>
              <a:gd name="connsiteX6" fmla="*/ 0 w 2098586"/>
              <a:gd name="connsiteY6" fmla="*/ 1290159 h 1606273"/>
              <a:gd name="connsiteX7" fmla="*/ 0 w 2098586"/>
              <a:gd name="connsiteY7" fmla="*/ 316114 h 1606273"/>
              <a:gd name="connsiteX8" fmla="*/ 316114 w 2098586"/>
              <a:gd name="connsiteY8" fmla="*/ 0 h 160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8586" h="1606273">
                <a:moveTo>
                  <a:pt x="316114" y="0"/>
                </a:moveTo>
                <a:lnTo>
                  <a:pt x="1782472" y="0"/>
                </a:lnTo>
                <a:cubicBezTo>
                  <a:pt x="1957057" y="0"/>
                  <a:pt x="2098586" y="141529"/>
                  <a:pt x="2098586" y="316114"/>
                </a:cubicBezTo>
                <a:lnTo>
                  <a:pt x="2098586" y="1290159"/>
                </a:lnTo>
                <a:cubicBezTo>
                  <a:pt x="2098586" y="1464744"/>
                  <a:pt x="1957057" y="1606273"/>
                  <a:pt x="1782472" y="1606273"/>
                </a:cubicBezTo>
                <a:lnTo>
                  <a:pt x="316114" y="1606273"/>
                </a:lnTo>
                <a:cubicBezTo>
                  <a:pt x="141529" y="1606273"/>
                  <a:pt x="0" y="1464744"/>
                  <a:pt x="0" y="1290159"/>
                </a:cubicBezTo>
                <a:lnTo>
                  <a:pt x="0" y="316114"/>
                </a:lnTo>
                <a:cubicBezTo>
                  <a:pt x="0" y="141529"/>
                  <a:pt x="141529" y="0"/>
                  <a:pt x="316114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indent="0">
              <a:buNone/>
            </a:pPr>
            <a:endParaRPr lang="en-ID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399C637-C8C0-44BF-AF60-8D393DFD28B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936965" y="2407919"/>
            <a:ext cx="2098586" cy="1606273"/>
          </a:xfrm>
          <a:custGeom>
            <a:avLst/>
            <a:gdLst>
              <a:gd name="connsiteX0" fmla="*/ 316114 w 2098586"/>
              <a:gd name="connsiteY0" fmla="*/ 0 h 1606273"/>
              <a:gd name="connsiteX1" fmla="*/ 1782471 w 2098586"/>
              <a:gd name="connsiteY1" fmla="*/ 0 h 1606273"/>
              <a:gd name="connsiteX2" fmla="*/ 2098586 w 2098586"/>
              <a:gd name="connsiteY2" fmla="*/ 316114 h 1606273"/>
              <a:gd name="connsiteX3" fmla="*/ 2098586 w 2098586"/>
              <a:gd name="connsiteY3" fmla="*/ 1290159 h 1606273"/>
              <a:gd name="connsiteX4" fmla="*/ 1782471 w 2098586"/>
              <a:gd name="connsiteY4" fmla="*/ 1606273 h 1606273"/>
              <a:gd name="connsiteX5" fmla="*/ 316114 w 2098586"/>
              <a:gd name="connsiteY5" fmla="*/ 1606273 h 1606273"/>
              <a:gd name="connsiteX6" fmla="*/ 0 w 2098586"/>
              <a:gd name="connsiteY6" fmla="*/ 1290159 h 1606273"/>
              <a:gd name="connsiteX7" fmla="*/ 0 w 2098586"/>
              <a:gd name="connsiteY7" fmla="*/ 316114 h 1606273"/>
              <a:gd name="connsiteX8" fmla="*/ 316114 w 2098586"/>
              <a:gd name="connsiteY8" fmla="*/ 0 h 1606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8586" h="1606273">
                <a:moveTo>
                  <a:pt x="316114" y="0"/>
                </a:moveTo>
                <a:lnTo>
                  <a:pt x="1782471" y="0"/>
                </a:lnTo>
                <a:cubicBezTo>
                  <a:pt x="1957057" y="0"/>
                  <a:pt x="2098586" y="141529"/>
                  <a:pt x="2098586" y="316114"/>
                </a:cubicBezTo>
                <a:lnTo>
                  <a:pt x="2098586" y="1290159"/>
                </a:lnTo>
                <a:cubicBezTo>
                  <a:pt x="2098586" y="1464744"/>
                  <a:pt x="1957057" y="1606273"/>
                  <a:pt x="1782471" y="1606273"/>
                </a:cubicBezTo>
                <a:lnTo>
                  <a:pt x="316114" y="1606273"/>
                </a:lnTo>
                <a:cubicBezTo>
                  <a:pt x="141529" y="1606273"/>
                  <a:pt x="0" y="1464744"/>
                  <a:pt x="0" y="1290159"/>
                </a:cubicBezTo>
                <a:lnTo>
                  <a:pt x="0" y="316114"/>
                </a:lnTo>
                <a:cubicBezTo>
                  <a:pt x="0" y="141529"/>
                  <a:pt x="141529" y="0"/>
                  <a:pt x="316114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lv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2073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9" grpId="0" animBg="1"/>
      <p:bldP spid="19" grpId="1" animBg="1"/>
      <p:bldP spid="22" grpId="0" animBg="1"/>
      <p:bldP spid="22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523C8B-3D84-4A6E-B85C-F9227CBB17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15056" y="2202875"/>
            <a:ext cx="3749774" cy="2361811"/>
          </a:xfrm>
          <a:custGeom>
            <a:avLst/>
            <a:gdLst>
              <a:gd name="connsiteX0" fmla="*/ 0 w 3749774"/>
              <a:gd name="connsiteY0" fmla="*/ 0 h 2361811"/>
              <a:gd name="connsiteX1" fmla="*/ 3749774 w 3749774"/>
              <a:gd name="connsiteY1" fmla="*/ 0 h 2361811"/>
              <a:gd name="connsiteX2" fmla="*/ 3749774 w 3749774"/>
              <a:gd name="connsiteY2" fmla="*/ 2361811 h 2361811"/>
              <a:gd name="connsiteX3" fmla="*/ 0 w 3749774"/>
              <a:gd name="connsiteY3" fmla="*/ 2361811 h 2361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774" h="2361811">
                <a:moveTo>
                  <a:pt x="0" y="0"/>
                </a:moveTo>
                <a:lnTo>
                  <a:pt x="3749774" y="0"/>
                </a:lnTo>
                <a:lnTo>
                  <a:pt x="3749774" y="2361811"/>
                </a:lnTo>
                <a:lnTo>
                  <a:pt x="0" y="2361811"/>
                </a:ln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</a:pPr>
            <a:endParaRPr lang="en-ID" dirty="0"/>
          </a:p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2990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F18C06-7336-47A3-870D-2AFDF8F718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157480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460724 h 1943100"/>
              <a:gd name="connsiteX3" fmla="*/ 11709624 w 12192000"/>
              <a:gd name="connsiteY3" fmla="*/ 1943100 h 1943100"/>
              <a:gd name="connsiteX4" fmla="*/ 482376 w 12192000"/>
              <a:gd name="connsiteY4" fmla="*/ 1943100 h 1943100"/>
              <a:gd name="connsiteX5" fmla="*/ 0 w 12192000"/>
              <a:gd name="connsiteY5" fmla="*/ 1460724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1943100">
                <a:moveTo>
                  <a:pt x="0" y="0"/>
                </a:moveTo>
                <a:lnTo>
                  <a:pt x="12192000" y="0"/>
                </a:lnTo>
                <a:lnTo>
                  <a:pt x="12192000" y="1460724"/>
                </a:lnTo>
                <a:cubicBezTo>
                  <a:pt x="12192000" y="1727133"/>
                  <a:pt x="11976033" y="1943100"/>
                  <a:pt x="11709624" y="1943100"/>
                </a:cubicBezTo>
                <a:lnTo>
                  <a:pt x="482376" y="1943100"/>
                </a:lnTo>
                <a:cubicBezTo>
                  <a:pt x="215967" y="1943100"/>
                  <a:pt x="0" y="1727133"/>
                  <a:pt x="0" y="1460724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</p:spPr>
        <p:txBody>
          <a:bodyPr wrap="square">
            <a:noAutofit/>
          </a:bodyPr>
          <a:lstStyle>
            <a:lvl1pPr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196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781F8A-2FB0-4BFF-8275-1934BED7EB0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462963" y="995363"/>
            <a:ext cx="3729037" cy="5862637"/>
          </a:xfrm>
          <a:custGeom>
            <a:avLst/>
            <a:gdLst>
              <a:gd name="connsiteX0" fmla="*/ 348478 w 3729037"/>
              <a:gd name="connsiteY0" fmla="*/ 0 h 5862637"/>
              <a:gd name="connsiteX1" fmla="*/ 3729037 w 3729037"/>
              <a:gd name="connsiteY1" fmla="*/ 0 h 5862637"/>
              <a:gd name="connsiteX2" fmla="*/ 3729037 w 3729037"/>
              <a:gd name="connsiteY2" fmla="*/ 5862637 h 5862637"/>
              <a:gd name="connsiteX3" fmla="*/ 0 w 3729037"/>
              <a:gd name="connsiteY3" fmla="*/ 5862637 h 5862637"/>
              <a:gd name="connsiteX4" fmla="*/ 0 w 3729037"/>
              <a:gd name="connsiteY4" fmla="*/ 348509 h 5862637"/>
              <a:gd name="connsiteX5" fmla="*/ 348478 w 3729037"/>
              <a:gd name="connsiteY5" fmla="*/ 0 h 5862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9037" h="5862637">
                <a:moveTo>
                  <a:pt x="348478" y="0"/>
                </a:moveTo>
                <a:lnTo>
                  <a:pt x="3729037" y="0"/>
                </a:lnTo>
                <a:lnTo>
                  <a:pt x="3729037" y="5862637"/>
                </a:lnTo>
                <a:lnTo>
                  <a:pt x="0" y="5862637"/>
                </a:lnTo>
                <a:lnTo>
                  <a:pt x="0" y="348509"/>
                </a:lnTo>
                <a:cubicBezTo>
                  <a:pt x="0" y="156033"/>
                  <a:pt x="156019" y="0"/>
                  <a:pt x="348478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</p:spPr>
        <p:txBody>
          <a:bodyPr wrap="square">
            <a:noAutofit/>
          </a:bodyPr>
          <a:lstStyle>
            <a:lvl1pPr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4421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41EA512-BDF6-4CE8-9047-F8623A5D93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59361" y="3048219"/>
            <a:ext cx="760686" cy="760686"/>
          </a:xfrm>
          <a:custGeom>
            <a:avLst/>
            <a:gdLst>
              <a:gd name="connsiteX0" fmla="*/ 126784 w 760686"/>
              <a:gd name="connsiteY0" fmla="*/ 0 h 760686"/>
              <a:gd name="connsiteX1" fmla="*/ 633902 w 760686"/>
              <a:gd name="connsiteY1" fmla="*/ 0 h 760686"/>
              <a:gd name="connsiteX2" fmla="*/ 760686 w 760686"/>
              <a:gd name="connsiteY2" fmla="*/ 126784 h 760686"/>
              <a:gd name="connsiteX3" fmla="*/ 760686 w 760686"/>
              <a:gd name="connsiteY3" fmla="*/ 633902 h 760686"/>
              <a:gd name="connsiteX4" fmla="*/ 633902 w 760686"/>
              <a:gd name="connsiteY4" fmla="*/ 760686 h 760686"/>
              <a:gd name="connsiteX5" fmla="*/ 126784 w 760686"/>
              <a:gd name="connsiteY5" fmla="*/ 760686 h 760686"/>
              <a:gd name="connsiteX6" fmla="*/ 0 w 760686"/>
              <a:gd name="connsiteY6" fmla="*/ 633902 h 760686"/>
              <a:gd name="connsiteX7" fmla="*/ 0 w 760686"/>
              <a:gd name="connsiteY7" fmla="*/ 126784 h 760686"/>
              <a:gd name="connsiteX8" fmla="*/ 126784 w 760686"/>
              <a:gd name="connsiteY8" fmla="*/ 0 h 76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686" h="760686">
                <a:moveTo>
                  <a:pt x="126784" y="0"/>
                </a:moveTo>
                <a:lnTo>
                  <a:pt x="633902" y="0"/>
                </a:lnTo>
                <a:cubicBezTo>
                  <a:pt x="703923" y="0"/>
                  <a:pt x="760686" y="56763"/>
                  <a:pt x="760686" y="126784"/>
                </a:cubicBezTo>
                <a:lnTo>
                  <a:pt x="760686" y="633902"/>
                </a:lnTo>
                <a:cubicBezTo>
                  <a:pt x="760686" y="703923"/>
                  <a:pt x="703923" y="760686"/>
                  <a:pt x="633902" y="760686"/>
                </a:cubicBezTo>
                <a:lnTo>
                  <a:pt x="126784" y="760686"/>
                </a:lnTo>
                <a:cubicBezTo>
                  <a:pt x="56763" y="760686"/>
                  <a:pt x="0" y="703923"/>
                  <a:pt x="0" y="633902"/>
                </a:cubicBezTo>
                <a:lnTo>
                  <a:pt x="0" y="126784"/>
                </a:lnTo>
                <a:cubicBezTo>
                  <a:pt x="0" y="56763"/>
                  <a:pt x="56763" y="0"/>
                  <a:pt x="126784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</a:pPr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67598C-ED39-400D-AC3D-DE16BD8AC44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43524" y="4251220"/>
            <a:ext cx="760686" cy="760686"/>
          </a:xfrm>
          <a:custGeom>
            <a:avLst/>
            <a:gdLst>
              <a:gd name="connsiteX0" fmla="*/ 126784 w 760686"/>
              <a:gd name="connsiteY0" fmla="*/ 0 h 760686"/>
              <a:gd name="connsiteX1" fmla="*/ 633902 w 760686"/>
              <a:gd name="connsiteY1" fmla="*/ 0 h 760686"/>
              <a:gd name="connsiteX2" fmla="*/ 760686 w 760686"/>
              <a:gd name="connsiteY2" fmla="*/ 126784 h 760686"/>
              <a:gd name="connsiteX3" fmla="*/ 760686 w 760686"/>
              <a:gd name="connsiteY3" fmla="*/ 633902 h 760686"/>
              <a:gd name="connsiteX4" fmla="*/ 633902 w 760686"/>
              <a:gd name="connsiteY4" fmla="*/ 760686 h 760686"/>
              <a:gd name="connsiteX5" fmla="*/ 126784 w 760686"/>
              <a:gd name="connsiteY5" fmla="*/ 760686 h 760686"/>
              <a:gd name="connsiteX6" fmla="*/ 0 w 760686"/>
              <a:gd name="connsiteY6" fmla="*/ 633902 h 760686"/>
              <a:gd name="connsiteX7" fmla="*/ 0 w 760686"/>
              <a:gd name="connsiteY7" fmla="*/ 126784 h 760686"/>
              <a:gd name="connsiteX8" fmla="*/ 126784 w 760686"/>
              <a:gd name="connsiteY8" fmla="*/ 0 h 76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0686" h="760686">
                <a:moveTo>
                  <a:pt x="126784" y="0"/>
                </a:moveTo>
                <a:lnTo>
                  <a:pt x="633902" y="0"/>
                </a:lnTo>
                <a:cubicBezTo>
                  <a:pt x="703923" y="0"/>
                  <a:pt x="760686" y="56763"/>
                  <a:pt x="760686" y="126784"/>
                </a:cubicBezTo>
                <a:lnTo>
                  <a:pt x="760686" y="633902"/>
                </a:lnTo>
                <a:cubicBezTo>
                  <a:pt x="760686" y="703923"/>
                  <a:pt x="703923" y="760686"/>
                  <a:pt x="633902" y="760686"/>
                </a:cubicBezTo>
                <a:lnTo>
                  <a:pt x="126784" y="760686"/>
                </a:lnTo>
                <a:cubicBezTo>
                  <a:pt x="56763" y="760686"/>
                  <a:pt x="0" y="703923"/>
                  <a:pt x="0" y="633902"/>
                </a:cubicBezTo>
                <a:lnTo>
                  <a:pt x="0" y="126784"/>
                </a:lnTo>
                <a:cubicBezTo>
                  <a:pt x="0" y="56763"/>
                  <a:pt x="56763" y="0"/>
                  <a:pt x="126784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</a:pPr>
            <a:endParaRPr lang="en-ID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F3261EF-BF1B-4D14-A72C-DF4E0A00FB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56515" y="2679812"/>
            <a:ext cx="3749774" cy="2361811"/>
          </a:xfrm>
          <a:custGeom>
            <a:avLst/>
            <a:gdLst>
              <a:gd name="connsiteX0" fmla="*/ 0 w 3749774"/>
              <a:gd name="connsiteY0" fmla="*/ 0 h 2361811"/>
              <a:gd name="connsiteX1" fmla="*/ 3749774 w 3749774"/>
              <a:gd name="connsiteY1" fmla="*/ 0 h 2361811"/>
              <a:gd name="connsiteX2" fmla="*/ 3749774 w 3749774"/>
              <a:gd name="connsiteY2" fmla="*/ 2361811 h 2361811"/>
              <a:gd name="connsiteX3" fmla="*/ 0 w 3749774"/>
              <a:gd name="connsiteY3" fmla="*/ 2361811 h 2361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9774" h="2361811">
                <a:moveTo>
                  <a:pt x="0" y="0"/>
                </a:moveTo>
                <a:lnTo>
                  <a:pt x="3749774" y="0"/>
                </a:lnTo>
                <a:lnTo>
                  <a:pt x="3749774" y="2361811"/>
                </a:lnTo>
                <a:lnTo>
                  <a:pt x="0" y="2361811"/>
                </a:ln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604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22" grpId="0" animBg="1"/>
      <p:bldP spid="22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7E1905C-3703-48A0-9F9B-7D891EF734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35716" y="1977403"/>
            <a:ext cx="1956057" cy="196100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</p:spPr>
        <p:txBody>
          <a:bodyPr wrap="square">
            <a:noAutofit/>
          </a:bodyPr>
          <a:lstStyle>
            <a:lvl1pPr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ID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5C4487A-D34A-479F-9127-79CB7B9E6B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928909" y="1244991"/>
            <a:ext cx="1541205" cy="1545103"/>
          </a:xfrm>
          <a:custGeom>
            <a:avLst/>
            <a:gdLst>
              <a:gd name="connsiteX0" fmla="*/ 770603 w 1541205"/>
              <a:gd name="connsiteY0" fmla="*/ 0 h 1545103"/>
              <a:gd name="connsiteX1" fmla="*/ 1541205 w 1541205"/>
              <a:gd name="connsiteY1" fmla="*/ 772552 h 1545103"/>
              <a:gd name="connsiteX2" fmla="*/ 770603 w 1541205"/>
              <a:gd name="connsiteY2" fmla="*/ 1545103 h 1545103"/>
              <a:gd name="connsiteX3" fmla="*/ 0 w 1541205"/>
              <a:gd name="connsiteY3" fmla="*/ 772552 h 1545103"/>
              <a:gd name="connsiteX4" fmla="*/ 770603 w 1541205"/>
              <a:gd name="connsiteY4" fmla="*/ 0 h 1545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1205" h="1545103">
                <a:moveTo>
                  <a:pt x="770603" y="0"/>
                </a:moveTo>
                <a:cubicBezTo>
                  <a:pt x="1196194" y="0"/>
                  <a:pt x="1541205" y="345883"/>
                  <a:pt x="1541205" y="772552"/>
                </a:cubicBezTo>
                <a:cubicBezTo>
                  <a:pt x="1541205" y="1199221"/>
                  <a:pt x="1196194" y="1545103"/>
                  <a:pt x="770603" y="1545103"/>
                </a:cubicBezTo>
                <a:cubicBezTo>
                  <a:pt x="345011" y="1545103"/>
                  <a:pt x="0" y="1199221"/>
                  <a:pt x="0" y="772552"/>
                </a:cubicBezTo>
                <a:cubicBezTo>
                  <a:pt x="0" y="345883"/>
                  <a:pt x="345011" y="0"/>
                  <a:pt x="770603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</p:spPr>
        <p:txBody>
          <a:bodyPr wrap="square">
            <a:noAutofit/>
          </a:bodyPr>
          <a:lstStyle>
            <a:lvl1pPr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ID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1B14984-9142-44AD-843A-3F97373A477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5761" y="4005315"/>
            <a:ext cx="1541205" cy="1545103"/>
          </a:xfrm>
          <a:custGeom>
            <a:avLst/>
            <a:gdLst>
              <a:gd name="connsiteX0" fmla="*/ 770602 w 1541205"/>
              <a:gd name="connsiteY0" fmla="*/ 0 h 1545103"/>
              <a:gd name="connsiteX1" fmla="*/ 1541205 w 1541205"/>
              <a:gd name="connsiteY1" fmla="*/ 772552 h 1545103"/>
              <a:gd name="connsiteX2" fmla="*/ 770602 w 1541205"/>
              <a:gd name="connsiteY2" fmla="*/ 1545103 h 1545103"/>
              <a:gd name="connsiteX3" fmla="*/ 0 w 1541205"/>
              <a:gd name="connsiteY3" fmla="*/ 772552 h 1545103"/>
              <a:gd name="connsiteX4" fmla="*/ 770602 w 1541205"/>
              <a:gd name="connsiteY4" fmla="*/ 0 h 1545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1205" h="1545103">
                <a:moveTo>
                  <a:pt x="770602" y="0"/>
                </a:moveTo>
                <a:cubicBezTo>
                  <a:pt x="1196194" y="0"/>
                  <a:pt x="1541205" y="345883"/>
                  <a:pt x="1541205" y="772552"/>
                </a:cubicBezTo>
                <a:cubicBezTo>
                  <a:pt x="1541205" y="1199221"/>
                  <a:pt x="1196194" y="1545103"/>
                  <a:pt x="770602" y="1545103"/>
                </a:cubicBezTo>
                <a:cubicBezTo>
                  <a:pt x="345011" y="1545103"/>
                  <a:pt x="0" y="1199221"/>
                  <a:pt x="0" y="772552"/>
                </a:cubicBezTo>
                <a:cubicBezTo>
                  <a:pt x="0" y="345883"/>
                  <a:pt x="345011" y="0"/>
                  <a:pt x="770602" y="0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</p:spPr>
        <p:txBody>
          <a:bodyPr wrap="square">
            <a:noAutofit/>
          </a:bodyPr>
          <a:lstStyle>
            <a:lvl1pPr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525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8" grpId="0" animBg="1"/>
      <p:bldP spid="28" grpId="1" animBg="1"/>
      <p:bldP spid="31" grpId="0" animBg="1"/>
      <p:bldP spid="31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98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eb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ebp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صورة 5">
            <a:extLst>
              <a:ext uri="{FF2B5EF4-FFF2-40B4-BE49-F238E27FC236}">
                <a16:creationId xmlns:a16="http://schemas.microsoft.com/office/drawing/2014/main" id="{0F736F8C-03D4-4D00-AABD-7F2A4847256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5" b="13585"/>
          <a:stretch/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A7D6731-2555-44B8-A8C3-C47C8AB68314}"/>
              </a:ext>
            </a:extLst>
          </p:cNvPr>
          <p:cNvSpPr/>
          <p:nvPr/>
        </p:nvSpPr>
        <p:spPr>
          <a:xfrm>
            <a:off x="214312" y="214312"/>
            <a:ext cx="11763375" cy="6429375"/>
          </a:xfrm>
          <a:prstGeom prst="rect">
            <a:avLst/>
          </a:prstGeom>
          <a:gradFill>
            <a:gsLst>
              <a:gs pos="16000">
                <a:schemeClr val="tx1">
                  <a:lumMod val="85000"/>
                  <a:lumOff val="15000"/>
                  <a:alpha val="82000"/>
                </a:schemeClr>
              </a:gs>
              <a:gs pos="84000">
                <a:srgbClr val="31456A">
                  <a:alpha val="92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3599A07-5C47-4B79-A33A-E23FCABAE8E2}"/>
              </a:ext>
            </a:extLst>
          </p:cNvPr>
          <p:cNvSpPr/>
          <p:nvPr/>
        </p:nvSpPr>
        <p:spPr>
          <a:xfrm>
            <a:off x="3848100" y="1181100"/>
            <a:ext cx="4495800" cy="4495800"/>
          </a:xfrm>
          <a:prstGeom prst="ellipse">
            <a:avLst/>
          </a:prstGeom>
          <a:gradFill>
            <a:gsLst>
              <a:gs pos="16000">
                <a:schemeClr val="accent5">
                  <a:alpha val="0"/>
                </a:schemeClr>
              </a:gs>
              <a:gs pos="84000">
                <a:schemeClr val="accent6">
                  <a:alpha val="75000"/>
                </a:schemeClr>
              </a:gs>
            </a:gsLst>
            <a:lin ang="3000000" scaled="0"/>
          </a:gradFill>
          <a:ln>
            <a:noFill/>
          </a:ln>
          <a:effectLst>
            <a:outerShdw blurRad="698500" dist="482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0770A7-DC82-41A2-B75D-BB89312E3E3C}"/>
              </a:ext>
            </a:extLst>
          </p:cNvPr>
          <p:cNvSpPr/>
          <p:nvPr/>
        </p:nvSpPr>
        <p:spPr>
          <a:xfrm>
            <a:off x="4374842" y="1707842"/>
            <a:ext cx="3442317" cy="3442317"/>
          </a:xfrm>
          <a:prstGeom prst="ellipse">
            <a:avLst/>
          </a:prstGeom>
          <a:gradFill>
            <a:gsLst>
              <a:gs pos="16000">
                <a:schemeClr val="accent5">
                  <a:alpha val="0"/>
                </a:schemeClr>
              </a:gs>
              <a:gs pos="84000">
                <a:schemeClr val="accent6">
                  <a:alpha val="75000"/>
                </a:schemeClr>
              </a:gs>
            </a:gsLst>
            <a:lin ang="3000000" scaled="0"/>
          </a:gradFill>
          <a:ln>
            <a:noFill/>
          </a:ln>
          <a:effectLst>
            <a:outerShdw blurRad="698500" dist="482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5C3A71-0B0C-40D6-BFF3-DF75358BD1AB}"/>
              </a:ext>
            </a:extLst>
          </p:cNvPr>
          <p:cNvSpPr txBox="1"/>
          <p:nvPr/>
        </p:nvSpPr>
        <p:spPr>
          <a:xfrm>
            <a:off x="1527516" y="2483785"/>
            <a:ext cx="9136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>
                <a:solidFill>
                  <a:schemeClr val="bg1"/>
                </a:solidFill>
                <a:latin typeface="+mj-lt"/>
              </a:rPr>
              <a:t>Pharmabot</a:t>
            </a:r>
            <a:endParaRPr lang="en-US" sz="10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9091BA-0D4F-4BC2-924B-0A8AF861BA4F}"/>
              </a:ext>
            </a:extLst>
          </p:cNvPr>
          <p:cNvSpPr txBox="1"/>
          <p:nvPr/>
        </p:nvSpPr>
        <p:spPr>
          <a:xfrm>
            <a:off x="1995488" y="4085124"/>
            <a:ext cx="8201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By: Yazan Diab and Osaid Jabaji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</a:rPr>
              <a:t>Supervisor: Dr. Luai Malhis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E8384B3-A1E7-4208-8D98-4BCC789D454B}"/>
              </a:ext>
            </a:extLst>
          </p:cNvPr>
          <p:cNvSpPr/>
          <p:nvPr/>
        </p:nvSpPr>
        <p:spPr>
          <a:xfrm>
            <a:off x="5709066" y="2003525"/>
            <a:ext cx="124701" cy="1247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FAD1557-242B-4ABD-98BE-A5513B10550A}"/>
              </a:ext>
            </a:extLst>
          </p:cNvPr>
          <p:cNvSpPr/>
          <p:nvPr/>
        </p:nvSpPr>
        <p:spPr>
          <a:xfrm>
            <a:off x="6039442" y="2003525"/>
            <a:ext cx="124701" cy="12470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8981ADC-0D1D-4280-9B25-116D9DE0D06C}"/>
              </a:ext>
            </a:extLst>
          </p:cNvPr>
          <p:cNvSpPr/>
          <p:nvPr/>
        </p:nvSpPr>
        <p:spPr>
          <a:xfrm>
            <a:off x="6369816" y="2003525"/>
            <a:ext cx="124701" cy="12470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5F8547D-A437-4F62-8AA8-DE9DAC836C12}"/>
              </a:ext>
            </a:extLst>
          </p:cNvPr>
          <p:cNvSpPr/>
          <p:nvPr/>
        </p:nvSpPr>
        <p:spPr>
          <a:xfrm>
            <a:off x="559480" y="6302918"/>
            <a:ext cx="1005840" cy="89555"/>
          </a:xfrm>
          <a:prstGeom prst="roundRect">
            <a:avLst>
              <a:gd name="adj" fmla="val 50000"/>
            </a:avLst>
          </a:prstGeom>
          <a:gradFill>
            <a:gsLst>
              <a:gs pos="16000">
                <a:schemeClr val="accent1"/>
              </a:gs>
              <a:gs pos="84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EBAA49B-DA83-4D1A-BFD7-0EB1AECA264D}"/>
              </a:ext>
            </a:extLst>
          </p:cNvPr>
          <p:cNvSpPr/>
          <p:nvPr/>
        </p:nvSpPr>
        <p:spPr>
          <a:xfrm>
            <a:off x="1761103" y="6302918"/>
            <a:ext cx="1005840" cy="8955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6000">
                <a:schemeClr val="accent3"/>
              </a:gs>
              <a:gs pos="84000">
                <a:schemeClr val="accent4"/>
              </a:gs>
            </a:gsLst>
            <a:lin ang="0" scaled="1"/>
            <a:tileRect/>
          </a:gradFill>
          <a:ln>
            <a:noFill/>
          </a:ln>
          <a:effectLst>
            <a:outerShdw blurRad="190500" dist="114300" dir="2700000" sx="98000" sy="98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3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ythrough dir="ou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125E-6 0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1.48148E-6 L 0.02383 0.0548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273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4.07407E-6 L 0.01237 0.02848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5E-6 4.81481E-6 L 0.03893 4.81481E-6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66667E-6 4.81481E-6 L -0.01953 4.81481E-6 " pathEditMode="relative" rAng="0" ptsTypes="AA">
                                      <p:cBhvr>
                                        <p:cTn id="43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66667E-6 4.81481E-6 L -0.03893 4.8148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8" accel="9000" decel="91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9000" decel="9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9" grpId="1" animBg="1"/>
      <p:bldP spid="10" grpId="0" animBg="1"/>
      <p:bldP spid="10" grpId="1" animBg="1"/>
      <p:bldP spid="24" grpId="0"/>
      <p:bldP spid="24" grpId="1"/>
      <p:bldP spid="18" grpId="0"/>
      <p:bldP spid="18" grpId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B09EA8-DF6C-470B-88B8-8D747AAC5441}"/>
              </a:ext>
            </a:extLst>
          </p:cNvPr>
          <p:cNvSpPr txBox="1"/>
          <p:nvPr/>
        </p:nvSpPr>
        <p:spPr>
          <a:xfrm>
            <a:off x="77988" y="260928"/>
            <a:ext cx="3093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8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Constraints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8BA95A-FB53-4129-A0E3-A7A8100E7A24}"/>
              </a:ext>
            </a:extLst>
          </p:cNvPr>
          <p:cNvSpPr txBox="1"/>
          <p:nvPr/>
        </p:nvSpPr>
        <p:spPr>
          <a:xfrm>
            <a:off x="1139565" y="4785605"/>
            <a:ext cx="2663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Wheels accuracy Problem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1804FB-81F8-47DE-A97F-261B40E56BE1}"/>
              </a:ext>
            </a:extLst>
          </p:cNvPr>
          <p:cNvSpPr txBox="1"/>
          <p:nvPr/>
        </p:nvSpPr>
        <p:spPr>
          <a:xfrm>
            <a:off x="4674021" y="4785605"/>
            <a:ext cx="266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Servo motor Problem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A525C7-5198-480D-A77E-C8A1F21897F1}"/>
              </a:ext>
            </a:extLst>
          </p:cNvPr>
          <p:cNvCxnSpPr>
            <a:cxnSpLocks/>
          </p:cNvCxnSpPr>
          <p:nvPr/>
        </p:nvCxnSpPr>
        <p:spPr>
          <a:xfrm rot="5400000">
            <a:off x="3397148" y="4913181"/>
            <a:ext cx="1700997" cy="0"/>
          </a:xfrm>
          <a:prstGeom prst="line">
            <a:avLst/>
          </a:prstGeom>
          <a:ln>
            <a:solidFill>
              <a:srgbClr val="2C4166">
                <a:alpha val="1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7C3E9AE-78BE-4153-9338-09E5D483C76F}"/>
              </a:ext>
            </a:extLst>
          </p:cNvPr>
          <p:cNvSpPr txBox="1"/>
          <p:nvPr/>
        </p:nvSpPr>
        <p:spPr>
          <a:xfrm>
            <a:off x="8208477" y="4785605"/>
            <a:ext cx="266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Linear actuator speed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1F60A1D-C653-4143-8B4D-9EFFCEEB82B8}"/>
              </a:ext>
            </a:extLst>
          </p:cNvPr>
          <p:cNvCxnSpPr>
            <a:cxnSpLocks/>
          </p:cNvCxnSpPr>
          <p:nvPr/>
        </p:nvCxnSpPr>
        <p:spPr>
          <a:xfrm rot="5400000">
            <a:off x="6864716" y="4979283"/>
            <a:ext cx="1700997" cy="0"/>
          </a:xfrm>
          <a:prstGeom prst="line">
            <a:avLst/>
          </a:prstGeom>
          <a:ln>
            <a:solidFill>
              <a:srgbClr val="2C4166">
                <a:alpha val="1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phic 40">
            <a:extLst>
              <a:ext uri="{FF2B5EF4-FFF2-40B4-BE49-F238E27FC236}">
                <a16:creationId xmlns:a16="http://schemas.microsoft.com/office/drawing/2014/main" id="{24A758D3-8986-4236-AF5E-0B77E2A75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62125" y="5917528"/>
            <a:ext cx="1880944" cy="18809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43ACC3-BB07-E22B-32CC-039EF474B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211" y="2344902"/>
            <a:ext cx="2137325" cy="2137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D2F286-55DF-CAC5-1113-095DD05A5D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731" y="2344902"/>
            <a:ext cx="2137325" cy="2137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276C11-F463-3EDF-EBDE-A9D5B86648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93971" y="2344902"/>
            <a:ext cx="2137325" cy="21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715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11111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-3.7037E-6 L 0.01237 0.02848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3.7037E-6 L 0.01237 0.02848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3.7037E-6 L 0.01237 0.02848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875E-6 0 L 0.01237 0.02847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/>
      <p:bldP spid="12" grpId="1"/>
      <p:bldP spid="15" grpId="0"/>
      <p:bldP spid="15" grpId="1"/>
      <p:bldP spid="24" grpId="0"/>
      <p:bldP spid="2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884A821-6E44-4433-9E87-1D9E47697EDB}"/>
              </a:ext>
            </a:extLst>
          </p:cNvPr>
          <p:cNvGrpSpPr/>
          <p:nvPr/>
        </p:nvGrpSpPr>
        <p:grpSpPr>
          <a:xfrm>
            <a:off x="73483" y="1521424"/>
            <a:ext cx="4442685" cy="5234342"/>
            <a:chOff x="4067290" y="1164629"/>
            <a:chExt cx="4442685" cy="5695918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80F3BB1-8491-4AAE-A865-5C647EEC4343}"/>
                </a:ext>
              </a:extLst>
            </p:cNvPr>
            <p:cNvGrpSpPr/>
            <p:nvPr/>
          </p:nvGrpSpPr>
          <p:grpSpPr>
            <a:xfrm>
              <a:off x="4067290" y="2469941"/>
              <a:ext cx="4442685" cy="4390606"/>
              <a:chOff x="4067290" y="2469941"/>
              <a:chExt cx="4442685" cy="4390606"/>
            </a:xfrm>
          </p:grpSpPr>
          <p:sp useBgFill="1">
            <p:nvSpPr>
              <p:cNvPr id="7" name="Freeform 23">
                <a:extLst>
                  <a:ext uri="{FF2B5EF4-FFF2-40B4-BE49-F238E27FC236}">
                    <a16:creationId xmlns:a16="http://schemas.microsoft.com/office/drawing/2014/main" id="{04D5D6CA-9402-4962-9D11-4189B0BC220F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4067290" y="2469941"/>
                <a:ext cx="4427445" cy="4390606"/>
              </a:xfrm>
              <a:custGeom>
                <a:avLst/>
                <a:gdLst>
                  <a:gd name="T0" fmla="*/ 2268667 w 718"/>
                  <a:gd name="T1" fmla="*/ 75009 h 709"/>
                  <a:gd name="T2" fmla="*/ 2257417 w 718"/>
                  <a:gd name="T3" fmla="*/ 217526 h 709"/>
                  <a:gd name="T4" fmla="*/ 2201169 w 718"/>
                  <a:gd name="T5" fmla="*/ 348791 h 709"/>
                  <a:gd name="T6" fmla="*/ 2111172 w 718"/>
                  <a:gd name="T7" fmla="*/ 453803 h 709"/>
                  <a:gd name="T8" fmla="*/ 1987427 w 718"/>
                  <a:gd name="T9" fmla="*/ 528812 h 709"/>
                  <a:gd name="T10" fmla="*/ 1848682 w 718"/>
                  <a:gd name="T11" fmla="*/ 558816 h 709"/>
                  <a:gd name="T12" fmla="*/ 1709937 w 718"/>
                  <a:gd name="T13" fmla="*/ 551315 h 709"/>
                  <a:gd name="T14" fmla="*/ 1574942 w 718"/>
                  <a:gd name="T15" fmla="*/ 502559 h 709"/>
                  <a:gd name="T16" fmla="*/ 1466196 w 718"/>
                  <a:gd name="T17" fmla="*/ 412549 h 709"/>
                  <a:gd name="T18" fmla="*/ 1391199 w 718"/>
                  <a:gd name="T19" fmla="*/ 292534 h 709"/>
                  <a:gd name="T20" fmla="*/ 1353700 w 718"/>
                  <a:gd name="T21" fmla="*/ 157519 h 709"/>
                  <a:gd name="T22" fmla="*/ 1361200 w 718"/>
                  <a:gd name="T23" fmla="*/ 15002 h 709"/>
                  <a:gd name="T24" fmla="*/ 254991 w 718"/>
                  <a:gd name="T25" fmla="*/ 828848 h 709"/>
                  <a:gd name="T26" fmla="*/ 607478 w 718"/>
                  <a:gd name="T27" fmla="*/ 1927727 h 709"/>
                  <a:gd name="T28" fmla="*/ 1252454 w 718"/>
                  <a:gd name="T29" fmla="*/ 660078 h 709"/>
                  <a:gd name="T30" fmla="*/ 1166207 w 718"/>
                  <a:gd name="T31" fmla="*/ 708833 h 709"/>
                  <a:gd name="T32" fmla="*/ 1079960 w 718"/>
                  <a:gd name="T33" fmla="*/ 738837 h 709"/>
                  <a:gd name="T34" fmla="*/ 967464 w 718"/>
                  <a:gd name="T35" fmla="*/ 720085 h 709"/>
                  <a:gd name="T36" fmla="*/ 877468 w 718"/>
                  <a:gd name="T37" fmla="*/ 678830 h 709"/>
                  <a:gd name="T38" fmla="*/ 802470 w 718"/>
                  <a:gd name="T39" fmla="*/ 615072 h 709"/>
                  <a:gd name="T40" fmla="*/ 753722 w 718"/>
                  <a:gd name="T41" fmla="*/ 528812 h 709"/>
                  <a:gd name="T42" fmla="*/ 731223 w 718"/>
                  <a:gd name="T43" fmla="*/ 435051 h 709"/>
                  <a:gd name="T44" fmla="*/ 738723 w 718"/>
                  <a:gd name="T45" fmla="*/ 333789 h 709"/>
                  <a:gd name="T46" fmla="*/ 776221 w 718"/>
                  <a:gd name="T47" fmla="*/ 240028 h 709"/>
                  <a:gd name="T48" fmla="*/ 843719 w 718"/>
                  <a:gd name="T49" fmla="*/ 161269 h 709"/>
                  <a:gd name="T50" fmla="*/ 933716 w 718"/>
                  <a:gd name="T51" fmla="*/ 108763 h 709"/>
                  <a:gd name="T52" fmla="*/ 1031212 w 718"/>
                  <a:gd name="T53" fmla="*/ 86260 h 709"/>
                  <a:gd name="T54" fmla="*/ 1143708 w 718"/>
                  <a:gd name="T55" fmla="*/ 105012 h 709"/>
                  <a:gd name="T56" fmla="*/ 1233705 w 718"/>
                  <a:gd name="T57" fmla="*/ 142517 h 709"/>
                  <a:gd name="T58" fmla="*/ 1308702 w 718"/>
                  <a:gd name="T59" fmla="*/ 206274 h 709"/>
                  <a:gd name="T60" fmla="*/ 1357450 w 718"/>
                  <a:gd name="T61" fmla="*/ 292534 h 709"/>
                  <a:gd name="T62" fmla="*/ 1379949 w 718"/>
                  <a:gd name="T63" fmla="*/ 390046 h 709"/>
                  <a:gd name="T64" fmla="*/ 1372450 w 718"/>
                  <a:gd name="T65" fmla="*/ 491308 h 709"/>
                  <a:gd name="T66" fmla="*/ 1334951 w 718"/>
                  <a:gd name="T67" fmla="*/ 585069 h 709"/>
                  <a:gd name="T68" fmla="*/ 1267453 w 718"/>
                  <a:gd name="T69" fmla="*/ 660078 h 709"/>
                  <a:gd name="T70" fmla="*/ 1691188 w 718"/>
                  <a:gd name="T71" fmla="*/ 780092 h 709"/>
                  <a:gd name="T72" fmla="*/ 1664939 w 718"/>
                  <a:gd name="T73" fmla="*/ 840099 h 709"/>
                  <a:gd name="T74" fmla="*/ 1623690 w 718"/>
                  <a:gd name="T75" fmla="*/ 888855 h 709"/>
                  <a:gd name="T76" fmla="*/ 1567442 w 718"/>
                  <a:gd name="T77" fmla="*/ 926359 h 709"/>
                  <a:gd name="T78" fmla="*/ 1503695 w 718"/>
                  <a:gd name="T79" fmla="*/ 941361 h 709"/>
                  <a:gd name="T80" fmla="*/ 1436197 w 718"/>
                  <a:gd name="T81" fmla="*/ 937610 h 709"/>
                  <a:gd name="T82" fmla="*/ 1376199 w 718"/>
                  <a:gd name="T83" fmla="*/ 911357 h 709"/>
                  <a:gd name="T84" fmla="*/ 1323701 w 718"/>
                  <a:gd name="T85" fmla="*/ 870102 h 709"/>
                  <a:gd name="T86" fmla="*/ 1286203 w 718"/>
                  <a:gd name="T87" fmla="*/ 813846 h 709"/>
                  <a:gd name="T88" fmla="*/ 1271203 w 718"/>
                  <a:gd name="T89" fmla="*/ 750088 h 709"/>
                  <a:gd name="T90" fmla="*/ 1274953 w 718"/>
                  <a:gd name="T91" fmla="*/ 686331 h 709"/>
                  <a:gd name="T92" fmla="*/ 1297452 w 718"/>
                  <a:gd name="T93" fmla="*/ 622573 h 709"/>
                  <a:gd name="T94" fmla="*/ 1338701 w 718"/>
                  <a:gd name="T95" fmla="*/ 573818 h 709"/>
                  <a:gd name="T96" fmla="*/ 1394949 w 718"/>
                  <a:gd name="T97" fmla="*/ 536313 h 709"/>
                  <a:gd name="T98" fmla="*/ 1458696 w 718"/>
                  <a:gd name="T99" fmla="*/ 517561 h 709"/>
                  <a:gd name="T100" fmla="*/ 1526194 w 718"/>
                  <a:gd name="T101" fmla="*/ 521311 h 709"/>
                  <a:gd name="T102" fmla="*/ 1586192 w 718"/>
                  <a:gd name="T103" fmla="*/ 547564 h 709"/>
                  <a:gd name="T104" fmla="*/ 1638690 w 718"/>
                  <a:gd name="T105" fmla="*/ 588819 h 709"/>
                  <a:gd name="T106" fmla="*/ 1672439 w 718"/>
                  <a:gd name="T107" fmla="*/ 645076 h 709"/>
                  <a:gd name="T108" fmla="*/ 1691188 w 718"/>
                  <a:gd name="T109" fmla="*/ 708833 h 70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18"/>
                  <a:gd name="T166" fmla="*/ 0 h 709"/>
                  <a:gd name="T167" fmla="*/ 718 w 718"/>
                  <a:gd name="T168" fmla="*/ 709 h 70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ln>
                <a:noFill/>
              </a:ln>
              <a:effectLst>
                <a:outerShdw blurRad="406400" dist="2286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 useBgFill="1"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65E81CAB-FCA4-41A8-AFB9-8503EAA73596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4082530" y="2469941"/>
                <a:ext cx="4427445" cy="4390606"/>
              </a:xfrm>
              <a:custGeom>
                <a:avLst/>
                <a:gdLst>
                  <a:gd name="T0" fmla="*/ 2268667 w 718"/>
                  <a:gd name="T1" fmla="*/ 75009 h 709"/>
                  <a:gd name="T2" fmla="*/ 2257417 w 718"/>
                  <a:gd name="T3" fmla="*/ 217526 h 709"/>
                  <a:gd name="T4" fmla="*/ 2201169 w 718"/>
                  <a:gd name="T5" fmla="*/ 348791 h 709"/>
                  <a:gd name="T6" fmla="*/ 2111172 w 718"/>
                  <a:gd name="T7" fmla="*/ 453803 h 709"/>
                  <a:gd name="T8" fmla="*/ 1987427 w 718"/>
                  <a:gd name="T9" fmla="*/ 528812 h 709"/>
                  <a:gd name="T10" fmla="*/ 1848682 w 718"/>
                  <a:gd name="T11" fmla="*/ 558816 h 709"/>
                  <a:gd name="T12" fmla="*/ 1709937 w 718"/>
                  <a:gd name="T13" fmla="*/ 551315 h 709"/>
                  <a:gd name="T14" fmla="*/ 1574942 w 718"/>
                  <a:gd name="T15" fmla="*/ 502559 h 709"/>
                  <a:gd name="T16" fmla="*/ 1466196 w 718"/>
                  <a:gd name="T17" fmla="*/ 412549 h 709"/>
                  <a:gd name="T18" fmla="*/ 1391199 w 718"/>
                  <a:gd name="T19" fmla="*/ 292534 h 709"/>
                  <a:gd name="T20" fmla="*/ 1353700 w 718"/>
                  <a:gd name="T21" fmla="*/ 157519 h 709"/>
                  <a:gd name="T22" fmla="*/ 1361200 w 718"/>
                  <a:gd name="T23" fmla="*/ 15002 h 709"/>
                  <a:gd name="T24" fmla="*/ 254991 w 718"/>
                  <a:gd name="T25" fmla="*/ 828848 h 709"/>
                  <a:gd name="T26" fmla="*/ 607478 w 718"/>
                  <a:gd name="T27" fmla="*/ 1927727 h 709"/>
                  <a:gd name="T28" fmla="*/ 1252454 w 718"/>
                  <a:gd name="T29" fmla="*/ 660078 h 709"/>
                  <a:gd name="T30" fmla="*/ 1166207 w 718"/>
                  <a:gd name="T31" fmla="*/ 708833 h 709"/>
                  <a:gd name="T32" fmla="*/ 1079960 w 718"/>
                  <a:gd name="T33" fmla="*/ 738837 h 709"/>
                  <a:gd name="T34" fmla="*/ 967464 w 718"/>
                  <a:gd name="T35" fmla="*/ 720085 h 709"/>
                  <a:gd name="T36" fmla="*/ 877468 w 718"/>
                  <a:gd name="T37" fmla="*/ 678830 h 709"/>
                  <a:gd name="T38" fmla="*/ 802470 w 718"/>
                  <a:gd name="T39" fmla="*/ 615072 h 709"/>
                  <a:gd name="T40" fmla="*/ 753722 w 718"/>
                  <a:gd name="T41" fmla="*/ 528812 h 709"/>
                  <a:gd name="T42" fmla="*/ 731223 w 718"/>
                  <a:gd name="T43" fmla="*/ 435051 h 709"/>
                  <a:gd name="T44" fmla="*/ 738723 w 718"/>
                  <a:gd name="T45" fmla="*/ 333789 h 709"/>
                  <a:gd name="T46" fmla="*/ 776221 w 718"/>
                  <a:gd name="T47" fmla="*/ 240028 h 709"/>
                  <a:gd name="T48" fmla="*/ 843719 w 718"/>
                  <a:gd name="T49" fmla="*/ 161269 h 709"/>
                  <a:gd name="T50" fmla="*/ 933716 w 718"/>
                  <a:gd name="T51" fmla="*/ 108763 h 709"/>
                  <a:gd name="T52" fmla="*/ 1031212 w 718"/>
                  <a:gd name="T53" fmla="*/ 86260 h 709"/>
                  <a:gd name="T54" fmla="*/ 1143708 w 718"/>
                  <a:gd name="T55" fmla="*/ 105012 h 709"/>
                  <a:gd name="T56" fmla="*/ 1233705 w 718"/>
                  <a:gd name="T57" fmla="*/ 142517 h 709"/>
                  <a:gd name="T58" fmla="*/ 1308702 w 718"/>
                  <a:gd name="T59" fmla="*/ 206274 h 709"/>
                  <a:gd name="T60" fmla="*/ 1357450 w 718"/>
                  <a:gd name="T61" fmla="*/ 292534 h 709"/>
                  <a:gd name="T62" fmla="*/ 1379949 w 718"/>
                  <a:gd name="T63" fmla="*/ 390046 h 709"/>
                  <a:gd name="T64" fmla="*/ 1372450 w 718"/>
                  <a:gd name="T65" fmla="*/ 491308 h 709"/>
                  <a:gd name="T66" fmla="*/ 1334951 w 718"/>
                  <a:gd name="T67" fmla="*/ 585069 h 709"/>
                  <a:gd name="T68" fmla="*/ 1267453 w 718"/>
                  <a:gd name="T69" fmla="*/ 660078 h 709"/>
                  <a:gd name="T70" fmla="*/ 1691188 w 718"/>
                  <a:gd name="T71" fmla="*/ 780092 h 709"/>
                  <a:gd name="T72" fmla="*/ 1664939 w 718"/>
                  <a:gd name="T73" fmla="*/ 840099 h 709"/>
                  <a:gd name="T74" fmla="*/ 1623690 w 718"/>
                  <a:gd name="T75" fmla="*/ 888855 h 709"/>
                  <a:gd name="T76" fmla="*/ 1567442 w 718"/>
                  <a:gd name="T77" fmla="*/ 926359 h 709"/>
                  <a:gd name="T78" fmla="*/ 1503695 w 718"/>
                  <a:gd name="T79" fmla="*/ 941361 h 709"/>
                  <a:gd name="T80" fmla="*/ 1436197 w 718"/>
                  <a:gd name="T81" fmla="*/ 937610 h 709"/>
                  <a:gd name="T82" fmla="*/ 1376199 w 718"/>
                  <a:gd name="T83" fmla="*/ 911357 h 709"/>
                  <a:gd name="T84" fmla="*/ 1323701 w 718"/>
                  <a:gd name="T85" fmla="*/ 870102 h 709"/>
                  <a:gd name="T86" fmla="*/ 1286203 w 718"/>
                  <a:gd name="T87" fmla="*/ 813846 h 709"/>
                  <a:gd name="T88" fmla="*/ 1271203 w 718"/>
                  <a:gd name="T89" fmla="*/ 750088 h 709"/>
                  <a:gd name="T90" fmla="*/ 1274953 w 718"/>
                  <a:gd name="T91" fmla="*/ 686331 h 709"/>
                  <a:gd name="T92" fmla="*/ 1297452 w 718"/>
                  <a:gd name="T93" fmla="*/ 622573 h 709"/>
                  <a:gd name="T94" fmla="*/ 1338701 w 718"/>
                  <a:gd name="T95" fmla="*/ 573818 h 709"/>
                  <a:gd name="T96" fmla="*/ 1394949 w 718"/>
                  <a:gd name="T97" fmla="*/ 536313 h 709"/>
                  <a:gd name="T98" fmla="*/ 1458696 w 718"/>
                  <a:gd name="T99" fmla="*/ 517561 h 709"/>
                  <a:gd name="T100" fmla="*/ 1526194 w 718"/>
                  <a:gd name="T101" fmla="*/ 521311 h 709"/>
                  <a:gd name="T102" fmla="*/ 1586192 w 718"/>
                  <a:gd name="T103" fmla="*/ 547564 h 709"/>
                  <a:gd name="T104" fmla="*/ 1638690 w 718"/>
                  <a:gd name="T105" fmla="*/ 588819 h 709"/>
                  <a:gd name="T106" fmla="*/ 1672439 w 718"/>
                  <a:gd name="T107" fmla="*/ 645076 h 709"/>
                  <a:gd name="T108" fmla="*/ 1691188 w 718"/>
                  <a:gd name="T109" fmla="*/ 708833 h 70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18"/>
                  <a:gd name="T166" fmla="*/ 0 h 709"/>
                  <a:gd name="T167" fmla="*/ 718 w 718"/>
                  <a:gd name="T168" fmla="*/ 709 h 70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ln>
                <a:noFill/>
              </a:ln>
              <a:effectLst>
                <a:outerShdw blurRad="254000" dist="1905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Freeform 20">
              <a:extLst>
                <a:ext uri="{FF2B5EF4-FFF2-40B4-BE49-F238E27FC236}">
                  <a16:creationId xmlns:a16="http://schemas.microsoft.com/office/drawing/2014/main" id="{A6789981-73BC-4326-B105-A08F5EAF659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6473750" y="1164629"/>
              <a:ext cx="746609" cy="749679"/>
            </a:xfrm>
            <a:custGeom>
              <a:avLst/>
              <a:gdLst>
                <a:gd name="T0" fmla="*/ 454025 w 121"/>
                <a:gd name="T1" fmla="*/ 210127 h 121"/>
                <a:gd name="T2" fmla="*/ 446520 w 121"/>
                <a:gd name="T3" fmla="*/ 202623 h 121"/>
                <a:gd name="T4" fmla="*/ 405245 w 121"/>
                <a:gd name="T5" fmla="*/ 172605 h 121"/>
                <a:gd name="T6" fmla="*/ 439016 w 121"/>
                <a:gd name="T7" fmla="*/ 142586 h 121"/>
                <a:gd name="T8" fmla="*/ 431511 w 121"/>
                <a:gd name="T9" fmla="*/ 138834 h 121"/>
                <a:gd name="T10" fmla="*/ 378980 w 121"/>
                <a:gd name="T11" fmla="*/ 120073 h 121"/>
                <a:gd name="T12" fmla="*/ 405245 w 121"/>
                <a:gd name="T13" fmla="*/ 86302 h 121"/>
                <a:gd name="T14" fmla="*/ 393989 w 121"/>
                <a:gd name="T15" fmla="*/ 78798 h 121"/>
                <a:gd name="T16" fmla="*/ 337705 w 121"/>
                <a:gd name="T17" fmla="*/ 78798 h 121"/>
                <a:gd name="T18" fmla="*/ 352714 w 121"/>
                <a:gd name="T19" fmla="*/ 41275 h 121"/>
                <a:gd name="T20" fmla="*/ 337705 w 121"/>
                <a:gd name="T21" fmla="*/ 37523 h 121"/>
                <a:gd name="T22" fmla="*/ 288925 w 121"/>
                <a:gd name="T23" fmla="*/ 52532 h 121"/>
                <a:gd name="T24" fmla="*/ 288925 w 121"/>
                <a:gd name="T25" fmla="*/ 11257 h 121"/>
                <a:gd name="T26" fmla="*/ 273916 w 121"/>
                <a:gd name="T27" fmla="*/ 11257 h 121"/>
                <a:gd name="T28" fmla="*/ 228889 w 121"/>
                <a:gd name="T29" fmla="*/ 41275 h 121"/>
                <a:gd name="T30" fmla="*/ 210127 w 121"/>
                <a:gd name="T31" fmla="*/ 0 h 121"/>
                <a:gd name="T32" fmla="*/ 206375 w 121"/>
                <a:gd name="T33" fmla="*/ 7505 h 121"/>
                <a:gd name="T34" fmla="*/ 172605 w 121"/>
                <a:gd name="T35" fmla="*/ 48780 h 121"/>
                <a:gd name="T36" fmla="*/ 142586 w 121"/>
                <a:gd name="T37" fmla="*/ 15009 h 121"/>
                <a:gd name="T38" fmla="*/ 138834 w 121"/>
                <a:gd name="T39" fmla="*/ 26266 h 121"/>
                <a:gd name="T40" fmla="*/ 120073 w 121"/>
                <a:gd name="T41" fmla="*/ 75045 h 121"/>
                <a:gd name="T42" fmla="*/ 82550 w 121"/>
                <a:gd name="T43" fmla="*/ 52532 h 121"/>
                <a:gd name="T44" fmla="*/ 78798 w 121"/>
                <a:gd name="T45" fmla="*/ 63789 h 121"/>
                <a:gd name="T46" fmla="*/ 78798 w 121"/>
                <a:gd name="T47" fmla="*/ 116320 h 121"/>
                <a:gd name="T48" fmla="*/ 33770 w 121"/>
                <a:gd name="T49" fmla="*/ 105064 h 121"/>
                <a:gd name="T50" fmla="*/ 37523 w 121"/>
                <a:gd name="T51" fmla="*/ 116320 h 121"/>
                <a:gd name="T52" fmla="*/ 52532 w 121"/>
                <a:gd name="T53" fmla="*/ 168852 h 121"/>
                <a:gd name="T54" fmla="*/ 7505 w 121"/>
                <a:gd name="T55" fmla="*/ 172605 h 121"/>
                <a:gd name="T56" fmla="*/ 11257 w 121"/>
                <a:gd name="T57" fmla="*/ 180109 h 121"/>
                <a:gd name="T58" fmla="*/ 41275 w 121"/>
                <a:gd name="T59" fmla="*/ 225136 h 121"/>
                <a:gd name="T60" fmla="*/ 0 w 121"/>
                <a:gd name="T61" fmla="*/ 243898 h 121"/>
                <a:gd name="T62" fmla="*/ 7505 w 121"/>
                <a:gd name="T63" fmla="*/ 251402 h 121"/>
                <a:gd name="T64" fmla="*/ 52532 w 121"/>
                <a:gd name="T65" fmla="*/ 281420 h 121"/>
                <a:gd name="T66" fmla="*/ 15009 w 121"/>
                <a:gd name="T67" fmla="*/ 311439 h 121"/>
                <a:gd name="T68" fmla="*/ 26266 w 121"/>
                <a:gd name="T69" fmla="*/ 315191 h 121"/>
                <a:gd name="T70" fmla="*/ 75045 w 121"/>
                <a:gd name="T71" fmla="*/ 333952 h 121"/>
                <a:gd name="T72" fmla="*/ 52532 w 121"/>
                <a:gd name="T73" fmla="*/ 367723 h 121"/>
                <a:gd name="T74" fmla="*/ 63789 w 121"/>
                <a:gd name="T75" fmla="*/ 375227 h 121"/>
                <a:gd name="T76" fmla="*/ 116320 w 121"/>
                <a:gd name="T77" fmla="*/ 375227 h 121"/>
                <a:gd name="T78" fmla="*/ 105064 w 121"/>
                <a:gd name="T79" fmla="*/ 412750 h 121"/>
                <a:gd name="T80" fmla="*/ 116320 w 121"/>
                <a:gd name="T81" fmla="*/ 420255 h 121"/>
                <a:gd name="T82" fmla="*/ 168852 w 121"/>
                <a:gd name="T83" fmla="*/ 401493 h 121"/>
                <a:gd name="T84" fmla="*/ 168852 w 121"/>
                <a:gd name="T85" fmla="*/ 442768 h 121"/>
                <a:gd name="T86" fmla="*/ 183861 w 121"/>
                <a:gd name="T87" fmla="*/ 442768 h 121"/>
                <a:gd name="T88" fmla="*/ 225136 w 121"/>
                <a:gd name="T89" fmla="*/ 412750 h 121"/>
                <a:gd name="T90" fmla="*/ 243898 w 121"/>
                <a:gd name="T91" fmla="*/ 454025 h 121"/>
                <a:gd name="T92" fmla="*/ 251402 w 121"/>
                <a:gd name="T93" fmla="*/ 446520 h 121"/>
                <a:gd name="T94" fmla="*/ 255155 w 121"/>
                <a:gd name="T95" fmla="*/ 408998 h 121"/>
                <a:gd name="T96" fmla="*/ 303934 w 121"/>
                <a:gd name="T97" fmla="*/ 435264 h 121"/>
                <a:gd name="T98" fmla="*/ 318943 w 121"/>
                <a:gd name="T99" fmla="*/ 431511 h 121"/>
                <a:gd name="T100" fmla="*/ 311439 w 121"/>
                <a:gd name="T101" fmla="*/ 390236 h 121"/>
                <a:gd name="T102" fmla="*/ 363970 w 121"/>
                <a:gd name="T103" fmla="*/ 401493 h 121"/>
                <a:gd name="T104" fmla="*/ 378980 w 121"/>
                <a:gd name="T105" fmla="*/ 397741 h 121"/>
                <a:gd name="T106" fmla="*/ 360218 w 121"/>
                <a:gd name="T107" fmla="*/ 356466 h 121"/>
                <a:gd name="T108" fmla="*/ 412750 w 121"/>
                <a:gd name="T109" fmla="*/ 348961 h 121"/>
                <a:gd name="T110" fmla="*/ 424007 w 121"/>
                <a:gd name="T111" fmla="*/ 345209 h 121"/>
                <a:gd name="T112" fmla="*/ 393989 w 121"/>
                <a:gd name="T113" fmla="*/ 311439 h 121"/>
                <a:gd name="T114" fmla="*/ 439016 w 121"/>
                <a:gd name="T115" fmla="*/ 288925 h 121"/>
                <a:gd name="T116" fmla="*/ 450273 w 121"/>
                <a:gd name="T117" fmla="*/ 281420 h 121"/>
                <a:gd name="T118" fmla="*/ 408998 w 121"/>
                <a:gd name="T119" fmla="*/ 255155 h 121"/>
                <a:gd name="T120" fmla="*/ 450273 w 121"/>
                <a:gd name="T121" fmla="*/ 217632 h 121"/>
                <a:gd name="T122" fmla="*/ 187614 w 121"/>
                <a:gd name="T123" fmla="*/ 228889 h 121"/>
                <a:gd name="T124" fmla="*/ 270164 w 121"/>
                <a:gd name="T125" fmla="*/ 228889 h 1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1"/>
                <a:gd name="T190" fmla="*/ 0 h 121"/>
                <a:gd name="T191" fmla="*/ 121 w 121"/>
                <a:gd name="T192" fmla="*/ 121 h 1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Freeform 19">
              <a:extLst>
                <a:ext uri="{FF2B5EF4-FFF2-40B4-BE49-F238E27FC236}">
                  <a16:creationId xmlns:a16="http://schemas.microsoft.com/office/drawing/2014/main" id="{C9939188-03B1-4105-92AB-7A5BAA6CC11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5528742" y="1408407"/>
              <a:ext cx="1054651" cy="1058987"/>
            </a:xfrm>
            <a:custGeom>
              <a:avLst/>
              <a:gdLst>
                <a:gd name="T0" fmla="*/ 641350 w 171"/>
                <a:gd name="T1" fmla="*/ 296296 h 171"/>
                <a:gd name="T2" fmla="*/ 630098 w 171"/>
                <a:gd name="T3" fmla="*/ 288795 h 171"/>
                <a:gd name="T4" fmla="*/ 570089 w 171"/>
                <a:gd name="T5" fmla="*/ 243788 h 171"/>
                <a:gd name="T6" fmla="*/ 618846 w 171"/>
                <a:gd name="T7" fmla="*/ 202532 h 171"/>
                <a:gd name="T8" fmla="*/ 603844 w 171"/>
                <a:gd name="T9" fmla="*/ 195030 h 171"/>
                <a:gd name="T10" fmla="*/ 532583 w 171"/>
                <a:gd name="T11" fmla="*/ 168776 h 171"/>
                <a:gd name="T12" fmla="*/ 570089 w 171"/>
                <a:gd name="T13" fmla="*/ 120019 h 171"/>
                <a:gd name="T14" fmla="*/ 551336 w 171"/>
                <a:gd name="T15" fmla="*/ 112518 h 171"/>
                <a:gd name="T16" fmla="*/ 476324 w 171"/>
                <a:gd name="T17" fmla="*/ 112518 h 171"/>
                <a:gd name="T18" fmla="*/ 495077 w 171"/>
                <a:gd name="T19" fmla="*/ 56259 h 171"/>
                <a:gd name="T20" fmla="*/ 476324 w 171"/>
                <a:gd name="T21" fmla="*/ 52508 h 171"/>
                <a:gd name="T22" fmla="*/ 405063 w 171"/>
                <a:gd name="T23" fmla="*/ 75012 h 171"/>
                <a:gd name="T24" fmla="*/ 405063 w 171"/>
                <a:gd name="T25" fmla="*/ 18753 h 171"/>
                <a:gd name="T26" fmla="*/ 386310 w 171"/>
                <a:gd name="T27" fmla="*/ 15002 h 171"/>
                <a:gd name="T28" fmla="*/ 322550 w 171"/>
                <a:gd name="T29" fmla="*/ 60009 h 171"/>
                <a:gd name="T30" fmla="*/ 296296 w 171"/>
                <a:gd name="T31" fmla="*/ 0 h 171"/>
                <a:gd name="T32" fmla="*/ 288795 w 171"/>
                <a:gd name="T33" fmla="*/ 11252 h 171"/>
                <a:gd name="T34" fmla="*/ 243788 w 171"/>
                <a:gd name="T35" fmla="*/ 71261 h 171"/>
                <a:gd name="T36" fmla="*/ 198781 w 171"/>
                <a:gd name="T37" fmla="*/ 22504 h 171"/>
                <a:gd name="T38" fmla="*/ 195030 w 171"/>
                <a:gd name="T39" fmla="*/ 37506 h 171"/>
                <a:gd name="T40" fmla="*/ 168776 w 171"/>
                <a:gd name="T41" fmla="*/ 108767 h 171"/>
                <a:gd name="T42" fmla="*/ 112518 w 171"/>
                <a:gd name="T43" fmla="*/ 75012 h 171"/>
                <a:gd name="T44" fmla="*/ 112518 w 171"/>
                <a:gd name="T45" fmla="*/ 90014 h 171"/>
                <a:gd name="T46" fmla="*/ 112518 w 171"/>
                <a:gd name="T47" fmla="*/ 165026 h 171"/>
                <a:gd name="T48" fmla="*/ 48758 w 171"/>
                <a:gd name="T49" fmla="*/ 150023 h 171"/>
                <a:gd name="T50" fmla="*/ 52508 w 171"/>
                <a:gd name="T51" fmla="*/ 165026 h 171"/>
                <a:gd name="T52" fmla="*/ 75012 w 171"/>
                <a:gd name="T53" fmla="*/ 236287 h 171"/>
                <a:gd name="T54" fmla="*/ 7501 w 171"/>
                <a:gd name="T55" fmla="*/ 243788 h 171"/>
                <a:gd name="T56" fmla="*/ 15002 w 171"/>
                <a:gd name="T57" fmla="*/ 255040 h 171"/>
                <a:gd name="T58" fmla="*/ 60009 w 171"/>
                <a:gd name="T59" fmla="*/ 315049 h 171"/>
                <a:gd name="T60" fmla="*/ 0 w 171"/>
                <a:gd name="T61" fmla="*/ 341303 h 171"/>
                <a:gd name="T62" fmla="*/ 11252 w 171"/>
                <a:gd name="T63" fmla="*/ 352555 h 171"/>
                <a:gd name="T64" fmla="*/ 71261 w 171"/>
                <a:gd name="T65" fmla="*/ 397562 h 171"/>
                <a:gd name="T66" fmla="*/ 22504 w 171"/>
                <a:gd name="T67" fmla="*/ 435068 h 171"/>
                <a:gd name="T68" fmla="*/ 37506 w 171"/>
                <a:gd name="T69" fmla="*/ 446320 h 171"/>
                <a:gd name="T70" fmla="*/ 108767 w 171"/>
                <a:gd name="T71" fmla="*/ 468823 h 171"/>
                <a:gd name="T72" fmla="*/ 71261 w 171"/>
                <a:gd name="T73" fmla="*/ 521331 h 171"/>
                <a:gd name="T74" fmla="*/ 90014 w 171"/>
                <a:gd name="T75" fmla="*/ 528832 h 171"/>
                <a:gd name="T76" fmla="*/ 165026 w 171"/>
                <a:gd name="T77" fmla="*/ 528832 h 171"/>
                <a:gd name="T78" fmla="*/ 146273 w 171"/>
                <a:gd name="T79" fmla="*/ 585091 h 171"/>
                <a:gd name="T80" fmla="*/ 165026 w 171"/>
                <a:gd name="T81" fmla="*/ 588842 h 171"/>
                <a:gd name="T82" fmla="*/ 236287 w 171"/>
                <a:gd name="T83" fmla="*/ 566338 h 171"/>
                <a:gd name="T84" fmla="*/ 236287 w 171"/>
                <a:gd name="T85" fmla="*/ 622597 h 171"/>
                <a:gd name="T86" fmla="*/ 255040 w 171"/>
                <a:gd name="T87" fmla="*/ 622597 h 171"/>
                <a:gd name="T88" fmla="*/ 318800 w 171"/>
                <a:gd name="T89" fmla="*/ 581341 h 171"/>
                <a:gd name="T90" fmla="*/ 341303 w 171"/>
                <a:gd name="T91" fmla="*/ 641350 h 171"/>
                <a:gd name="T92" fmla="*/ 352555 w 171"/>
                <a:gd name="T93" fmla="*/ 630098 h 171"/>
                <a:gd name="T94" fmla="*/ 360056 w 171"/>
                <a:gd name="T95" fmla="*/ 577590 h 171"/>
                <a:gd name="T96" fmla="*/ 427567 w 171"/>
                <a:gd name="T97" fmla="*/ 611345 h 171"/>
                <a:gd name="T98" fmla="*/ 446320 w 171"/>
                <a:gd name="T99" fmla="*/ 607595 h 171"/>
                <a:gd name="T100" fmla="*/ 438818 w 171"/>
                <a:gd name="T101" fmla="*/ 551336 h 171"/>
                <a:gd name="T102" fmla="*/ 513830 w 171"/>
                <a:gd name="T103" fmla="*/ 562588 h 171"/>
                <a:gd name="T104" fmla="*/ 532583 w 171"/>
                <a:gd name="T105" fmla="*/ 558837 h 171"/>
                <a:gd name="T106" fmla="*/ 506329 w 171"/>
                <a:gd name="T107" fmla="*/ 502578 h 171"/>
                <a:gd name="T108" fmla="*/ 577590 w 171"/>
                <a:gd name="T109" fmla="*/ 491327 h 171"/>
                <a:gd name="T110" fmla="*/ 596343 w 171"/>
                <a:gd name="T111" fmla="*/ 483825 h 171"/>
                <a:gd name="T112" fmla="*/ 551336 w 171"/>
                <a:gd name="T113" fmla="*/ 438818 h 171"/>
                <a:gd name="T114" fmla="*/ 618846 w 171"/>
                <a:gd name="T115" fmla="*/ 405063 h 171"/>
                <a:gd name="T116" fmla="*/ 633849 w 171"/>
                <a:gd name="T117" fmla="*/ 393811 h 171"/>
                <a:gd name="T118" fmla="*/ 577590 w 171"/>
                <a:gd name="T119" fmla="*/ 360056 h 171"/>
                <a:gd name="T120" fmla="*/ 630098 w 171"/>
                <a:gd name="T121" fmla="*/ 307548 h 171"/>
                <a:gd name="T122" fmla="*/ 262541 w 171"/>
                <a:gd name="T123" fmla="*/ 318800 h 171"/>
                <a:gd name="T124" fmla="*/ 378809 w 171"/>
                <a:gd name="T125" fmla="*/ 318800 h 1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1"/>
                <a:gd name="T190" fmla="*/ 0 h 171"/>
                <a:gd name="T191" fmla="*/ 171 w 171"/>
                <a:gd name="T192" fmla="*/ 171 h 17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8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2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25">
              <a:extLst>
                <a:ext uri="{FF2B5EF4-FFF2-40B4-BE49-F238E27FC236}">
                  <a16:creationId xmlns:a16="http://schemas.microsoft.com/office/drawing/2014/main" id="{08CEF0B2-371D-4B2E-80F8-ED4A0E877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950" y="1877611"/>
              <a:ext cx="1461891" cy="589784"/>
            </a:xfrm>
            <a:custGeom>
              <a:avLst/>
              <a:gdLst>
                <a:gd name="T0" fmla="*/ 817730 w 237"/>
                <a:gd name="T1" fmla="*/ 357188 h 95"/>
                <a:gd name="T2" fmla="*/ 813979 w 237"/>
                <a:gd name="T3" fmla="*/ 353428 h 95"/>
                <a:gd name="T4" fmla="*/ 877747 w 237"/>
                <a:gd name="T5" fmla="*/ 308310 h 95"/>
                <a:gd name="T6" fmla="*/ 889000 w 237"/>
                <a:gd name="T7" fmla="*/ 297030 h 95"/>
                <a:gd name="T8" fmla="*/ 885249 w 237"/>
                <a:gd name="T9" fmla="*/ 289510 h 95"/>
                <a:gd name="T10" fmla="*/ 866494 w 237"/>
                <a:gd name="T11" fmla="*/ 281991 h 95"/>
                <a:gd name="T12" fmla="*/ 791473 w 237"/>
                <a:gd name="T13" fmla="*/ 293270 h 95"/>
                <a:gd name="T14" fmla="*/ 761464 w 237"/>
                <a:gd name="T15" fmla="*/ 248152 h 95"/>
                <a:gd name="T16" fmla="*/ 810228 w 237"/>
                <a:gd name="T17" fmla="*/ 184234 h 95"/>
                <a:gd name="T18" fmla="*/ 813979 w 237"/>
                <a:gd name="T19" fmla="*/ 172954 h 95"/>
                <a:gd name="T20" fmla="*/ 810228 w 237"/>
                <a:gd name="T21" fmla="*/ 165434 h 95"/>
                <a:gd name="T22" fmla="*/ 791473 w 237"/>
                <a:gd name="T23" fmla="*/ 161675 h 95"/>
                <a:gd name="T24" fmla="*/ 720203 w 237"/>
                <a:gd name="T25" fmla="*/ 199273 h 95"/>
                <a:gd name="T26" fmla="*/ 678941 w 237"/>
                <a:gd name="T27" fmla="*/ 161675 h 95"/>
                <a:gd name="T28" fmla="*/ 705198 w 237"/>
                <a:gd name="T29" fmla="*/ 90237 h 95"/>
                <a:gd name="T30" fmla="*/ 708949 w 237"/>
                <a:gd name="T31" fmla="*/ 82717 h 95"/>
                <a:gd name="T32" fmla="*/ 701447 w 237"/>
                <a:gd name="T33" fmla="*/ 67678 h 95"/>
                <a:gd name="T34" fmla="*/ 678941 w 237"/>
                <a:gd name="T35" fmla="*/ 75197 h 95"/>
                <a:gd name="T36" fmla="*/ 626426 w 237"/>
                <a:gd name="T37" fmla="*/ 127836 h 95"/>
                <a:gd name="T38" fmla="*/ 573911 w 237"/>
                <a:gd name="T39" fmla="*/ 105276 h 95"/>
                <a:gd name="T40" fmla="*/ 577662 w 237"/>
                <a:gd name="T41" fmla="*/ 30079 h 95"/>
                <a:gd name="T42" fmla="*/ 577662 w 237"/>
                <a:gd name="T43" fmla="*/ 26319 h 95"/>
                <a:gd name="T44" fmla="*/ 566409 w 237"/>
                <a:gd name="T45" fmla="*/ 11280 h 95"/>
                <a:gd name="T46" fmla="*/ 547654 w 237"/>
                <a:gd name="T47" fmla="*/ 22559 h 95"/>
                <a:gd name="T48" fmla="*/ 513895 w 237"/>
                <a:gd name="T49" fmla="*/ 90237 h 95"/>
                <a:gd name="T50" fmla="*/ 457629 w 237"/>
                <a:gd name="T51" fmla="*/ 86477 h 95"/>
                <a:gd name="T52" fmla="*/ 435122 w 237"/>
                <a:gd name="T53" fmla="*/ 15039 h 95"/>
                <a:gd name="T54" fmla="*/ 420118 w 237"/>
                <a:gd name="T55" fmla="*/ 0 h 95"/>
                <a:gd name="T56" fmla="*/ 405114 w 237"/>
                <a:gd name="T57" fmla="*/ 15039 h 95"/>
                <a:gd name="T58" fmla="*/ 405114 w 237"/>
                <a:gd name="T59" fmla="*/ 15039 h 95"/>
                <a:gd name="T60" fmla="*/ 393861 w 237"/>
                <a:gd name="T61" fmla="*/ 90237 h 95"/>
                <a:gd name="T62" fmla="*/ 341346 w 237"/>
                <a:gd name="T63" fmla="*/ 105276 h 95"/>
                <a:gd name="T64" fmla="*/ 296333 w 237"/>
                <a:gd name="T65" fmla="*/ 41359 h 95"/>
                <a:gd name="T66" fmla="*/ 277578 w 237"/>
                <a:gd name="T67" fmla="*/ 33839 h 95"/>
                <a:gd name="T68" fmla="*/ 266325 w 237"/>
                <a:gd name="T69" fmla="*/ 45118 h 95"/>
                <a:gd name="T70" fmla="*/ 270076 w 237"/>
                <a:gd name="T71" fmla="*/ 52638 h 95"/>
                <a:gd name="T72" fmla="*/ 281329 w 237"/>
                <a:gd name="T73" fmla="*/ 127836 h 95"/>
                <a:gd name="T74" fmla="*/ 236316 w 237"/>
                <a:gd name="T75" fmla="*/ 157915 h 95"/>
                <a:gd name="T76" fmla="*/ 172549 w 237"/>
                <a:gd name="T77" fmla="*/ 109036 h 95"/>
                <a:gd name="T78" fmla="*/ 153793 w 237"/>
                <a:gd name="T79" fmla="*/ 109036 h 95"/>
                <a:gd name="T80" fmla="*/ 146291 w 237"/>
                <a:gd name="T81" fmla="*/ 120316 h 95"/>
                <a:gd name="T82" fmla="*/ 150042 w 237"/>
                <a:gd name="T83" fmla="*/ 127836 h 95"/>
                <a:gd name="T84" fmla="*/ 183802 w 237"/>
                <a:gd name="T85" fmla="*/ 199273 h 95"/>
                <a:gd name="T86" fmla="*/ 150042 w 237"/>
                <a:gd name="T87" fmla="*/ 240632 h 95"/>
                <a:gd name="T88" fmla="*/ 78772 w 237"/>
                <a:gd name="T89" fmla="*/ 214313 h 95"/>
                <a:gd name="T90" fmla="*/ 56266 w 237"/>
                <a:gd name="T91" fmla="*/ 218073 h 95"/>
                <a:gd name="T92" fmla="*/ 52515 w 237"/>
                <a:gd name="T93" fmla="*/ 225592 h 95"/>
                <a:gd name="T94" fmla="*/ 60017 w 237"/>
                <a:gd name="T95" fmla="*/ 240632 h 95"/>
                <a:gd name="T96" fmla="*/ 116283 w 237"/>
                <a:gd name="T97" fmla="*/ 293270 h 95"/>
                <a:gd name="T98" fmla="*/ 93776 w 237"/>
                <a:gd name="T99" fmla="*/ 345908 h 95"/>
                <a:gd name="T100" fmla="*/ 18755 w 237"/>
                <a:gd name="T101" fmla="*/ 342149 h 95"/>
                <a:gd name="T102" fmla="*/ 0 w 237"/>
                <a:gd name="T103" fmla="*/ 353428 h 95"/>
                <a:gd name="T104" fmla="*/ 0 w 237"/>
                <a:gd name="T105" fmla="*/ 357188 h 95"/>
                <a:gd name="T106" fmla="*/ 817730 w 237"/>
                <a:gd name="T107" fmla="*/ 357188 h 9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37"/>
                <a:gd name="T163" fmla="*/ 0 h 95"/>
                <a:gd name="T164" fmla="*/ 237 w 237"/>
                <a:gd name="T165" fmla="*/ 95 h 9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80000">
                  <a:schemeClr val="accent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3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21">
              <a:extLst>
                <a:ext uri="{FF2B5EF4-FFF2-40B4-BE49-F238E27FC236}">
                  <a16:creationId xmlns:a16="http://schemas.microsoft.com/office/drawing/2014/main" id="{1BB63BAB-E7E7-47EE-BFC4-F6F8D671C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0591" y="2504092"/>
              <a:ext cx="281936" cy="28309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80000">
                  <a:schemeClr val="accent3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3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6" name="Oval 22">
              <a:extLst>
                <a:ext uri="{FF2B5EF4-FFF2-40B4-BE49-F238E27FC236}">
                  <a16:creationId xmlns:a16="http://schemas.microsoft.com/office/drawing/2014/main" id="{35170330-680D-4D27-A820-741E27800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414" y="3049314"/>
              <a:ext cx="190568" cy="196595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80000">
                  <a:schemeClr val="accent2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2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8" name="Oval 24">
              <a:extLst>
                <a:ext uri="{FF2B5EF4-FFF2-40B4-BE49-F238E27FC236}">
                  <a16:creationId xmlns:a16="http://schemas.microsoft.com/office/drawing/2014/main" id="{D715C1FD-EC0B-4675-86F9-5CF01474E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3750" y="3605020"/>
              <a:ext cx="127916" cy="13106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80000">
                  <a:schemeClr val="accent1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ffectLst>
              <a:outerShdw blurRad="939800" dist="508000" dir="8100000" sx="93000" sy="93000" algn="tr" rotWithShape="0">
                <a:schemeClr val="accent1"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0C5EEC-C055-484B-8A59-605D475332E7}"/>
              </a:ext>
            </a:extLst>
          </p:cNvPr>
          <p:cNvGrpSpPr/>
          <p:nvPr/>
        </p:nvGrpSpPr>
        <p:grpSpPr>
          <a:xfrm>
            <a:off x="4993329" y="1141912"/>
            <a:ext cx="4027396" cy="2619426"/>
            <a:chOff x="7875741" y="1126761"/>
            <a:chExt cx="2200046" cy="1207831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F7AAD7C-1BF6-4622-B539-0808D48F1736}"/>
                </a:ext>
              </a:extLst>
            </p:cNvPr>
            <p:cNvGrpSpPr/>
            <p:nvPr/>
          </p:nvGrpSpPr>
          <p:grpSpPr>
            <a:xfrm>
              <a:off x="7875741" y="1126761"/>
              <a:ext cx="2200046" cy="1207831"/>
              <a:chOff x="8115556" y="781694"/>
              <a:chExt cx="2200046" cy="1207831"/>
            </a:xfrm>
          </p:grpSpPr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6324FDDA-0291-4A15-BDAD-1D1693423833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: Rounded Corners 148">
                <a:extLst>
                  <a:ext uri="{FF2B5EF4-FFF2-40B4-BE49-F238E27FC236}">
                    <a16:creationId xmlns:a16="http://schemas.microsoft.com/office/drawing/2014/main" id="{4FF1A050-50B6-4445-AC43-45C687BC9D63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E6FFDF13-7890-4FD1-9183-A7AA244EB6A4}"/>
                </a:ext>
              </a:extLst>
            </p:cNvPr>
            <p:cNvSpPr/>
            <p:nvPr/>
          </p:nvSpPr>
          <p:spPr>
            <a:xfrm>
              <a:off x="8014315" y="1258266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chemeClr val="accent1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025E26BB-1B30-486B-9F76-53C874055221}"/>
              </a:ext>
            </a:extLst>
          </p:cNvPr>
          <p:cNvSpPr txBox="1"/>
          <p:nvPr/>
        </p:nvSpPr>
        <p:spPr>
          <a:xfrm>
            <a:off x="5402428" y="1578872"/>
            <a:ext cx="3136341" cy="158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900" b="1" dirty="0">
                <a:solidFill>
                  <a:schemeClr val="bg1"/>
                </a:solidFill>
              </a:rPr>
              <a:t>Create a basket so that the robot brings more </a:t>
            </a:r>
            <a:r>
              <a:rPr lang="en-US" b="1" dirty="0">
                <a:solidFill>
                  <a:schemeClr val="bg1"/>
                </a:solidFill>
              </a:rPr>
              <a:t>than</a:t>
            </a:r>
            <a:r>
              <a:rPr lang="en-US" sz="1900" b="1" dirty="0">
                <a:solidFill>
                  <a:schemeClr val="bg1"/>
                </a:solidFill>
              </a:rPr>
              <a:t> one medicine in the same process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43BF6A-3100-4338-B171-4814F7C26E37}"/>
              </a:ext>
            </a:extLst>
          </p:cNvPr>
          <p:cNvGrpSpPr/>
          <p:nvPr/>
        </p:nvGrpSpPr>
        <p:grpSpPr>
          <a:xfrm>
            <a:off x="7963870" y="4138595"/>
            <a:ext cx="4027396" cy="2533318"/>
            <a:chOff x="8579262" y="2641993"/>
            <a:chExt cx="2200046" cy="1207831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9F925F82-DE21-43FD-BD77-A5542E214C5A}"/>
                </a:ext>
              </a:extLst>
            </p:cNvPr>
            <p:cNvGrpSpPr/>
            <p:nvPr/>
          </p:nvGrpSpPr>
          <p:grpSpPr>
            <a:xfrm>
              <a:off x="8579262" y="2641993"/>
              <a:ext cx="2200046" cy="1207831"/>
              <a:chOff x="8115556" y="781694"/>
              <a:chExt cx="2200046" cy="1207831"/>
            </a:xfrm>
          </p:grpSpPr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4954F373-A7BA-4AA4-A489-444E240DC288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: Rounded Corners 156">
                <a:extLst>
                  <a:ext uri="{FF2B5EF4-FFF2-40B4-BE49-F238E27FC236}">
                    <a16:creationId xmlns:a16="http://schemas.microsoft.com/office/drawing/2014/main" id="{D1D91012-62E4-4A72-85D9-2DAC42074DBB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76D8D350-7D4B-4D24-B8BC-6FBE65BA9354}"/>
                </a:ext>
              </a:extLst>
            </p:cNvPr>
            <p:cNvSpPr/>
            <p:nvPr/>
          </p:nvSpPr>
          <p:spPr>
            <a:xfrm>
              <a:off x="8717836" y="2773498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chemeClr val="accent2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68" name="TextBox 167">
            <a:extLst>
              <a:ext uri="{FF2B5EF4-FFF2-40B4-BE49-F238E27FC236}">
                <a16:creationId xmlns:a16="http://schemas.microsoft.com/office/drawing/2014/main" id="{82D82457-2EAE-4F14-AAF0-235AE4629BE2}"/>
              </a:ext>
            </a:extLst>
          </p:cNvPr>
          <p:cNvSpPr txBox="1"/>
          <p:nvPr/>
        </p:nvSpPr>
        <p:spPr>
          <a:xfrm>
            <a:off x="8151651" y="4473395"/>
            <a:ext cx="3523667" cy="1503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>
                <a:solidFill>
                  <a:schemeClr val="bg1"/>
                </a:solidFill>
              </a:rPr>
              <a:t>The speed of the robot has increased in general, so that it can add and bring medicines in a quick and practical way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F9D4F0E-7FCC-4907-828C-DD89CD8A239C}"/>
              </a:ext>
            </a:extLst>
          </p:cNvPr>
          <p:cNvSpPr/>
          <p:nvPr/>
        </p:nvSpPr>
        <p:spPr>
          <a:xfrm>
            <a:off x="3308691" y="559619"/>
            <a:ext cx="167897" cy="1967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70F2431-FB06-47DF-8997-68D57D090343}"/>
              </a:ext>
            </a:extLst>
          </p:cNvPr>
          <p:cNvSpPr/>
          <p:nvPr/>
        </p:nvSpPr>
        <p:spPr>
          <a:xfrm>
            <a:off x="3545953" y="559619"/>
            <a:ext cx="167897" cy="19673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B46AC8B-1965-4824-8CED-FD18A2176D3C}"/>
              </a:ext>
            </a:extLst>
          </p:cNvPr>
          <p:cNvSpPr/>
          <p:nvPr/>
        </p:nvSpPr>
        <p:spPr>
          <a:xfrm>
            <a:off x="3783214" y="559619"/>
            <a:ext cx="167897" cy="19673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0DAF5B-C48F-41C4-B9D2-579FF0FBCFE5}"/>
              </a:ext>
            </a:extLst>
          </p:cNvPr>
          <p:cNvSpPr txBox="1"/>
          <p:nvPr/>
        </p:nvSpPr>
        <p:spPr>
          <a:xfrm>
            <a:off x="73483" y="242488"/>
            <a:ext cx="355641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dirty="0">
                <a:solidFill>
                  <a:srgbClr val="2C4166"/>
                </a:solidFill>
                <a:latin typeface="+mj-lt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7789618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33333E-6 L 0.01237 0.02848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9167E-6 -3.33333E-6 L 0.03893 -3.33333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75E-6 -3.33333E-6 L -0.01953 -3.33333E-6 " pathEditMode="relative" rAng="0" ptsTypes="AA">
                                      <p:cBhvr>
                                        <p:cTn id="25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5E-6 -3.33333E-6 L -0.03893 -3.33333E-6 " pathEditMode="relative" rAng="0" ptsTypes="AA">
                                      <p:cBhvr>
                                        <p:cTn id="3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2.22222E-6 L 0.01237 0.02847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2.59259E-6 L 0.01237 0.02847 " pathEditMode="relative" rAng="0" ptsTypes="AA">
                                      <p:cBhvr>
                                        <p:cTn id="43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6.25E-7 -4.44444E-6 L 0.01237 0.02848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15613583-8F3B-43C2-9586-957C20CBE6B9}"/>
              </a:ext>
            </a:extLst>
          </p:cNvPr>
          <p:cNvGrpSpPr/>
          <p:nvPr/>
        </p:nvGrpSpPr>
        <p:grpSpPr>
          <a:xfrm>
            <a:off x="66671" y="251930"/>
            <a:ext cx="12090400" cy="6160159"/>
            <a:chOff x="5646677" y="1684123"/>
            <a:chExt cx="2452584" cy="3489755"/>
          </a:xfrm>
          <a:solidFill>
            <a:schemeClr val="bg1"/>
          </a:solidFill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114300" dir="6000000" sx="20000" sy="20000" algn="ctr" rotWithShape="0">
              <a:srgbClr val="000000">
                <a:alpha val="41000"/>
              </a:srgbClr>
            </a:outerShdw>
          </a:effectLst>
        </p:grpSpPr>
        <p:sp useBgFill="1"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BF0D6707-3C58-4F0C-BAB1-6A0FBC478108}"/>
                </a:ext>
              </a:extLst>
            </p:cNvPr>
            <p:cNvSpPr/>
            <p:nvPr/>
          </p:nvSpPr>
          <p:spPr>
            <a:xfrm>
              <a:off x="5646677" y="1684123"/>
              <a:ext cx="2452584" cy="3489755"/>
            </a:xfrm>
            <a:prstGeom prst="roundRect">
              <a:avLst>
                <a:gd name="adj" fmla="val 19680"/>
              </a:avLst>
            </a:prstGeom>
            <a:grpFill/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1"/>
            </a:p>
          </p:txBody>
        </p:sp>
        <p:sp useBgFill="1"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F4289979-5D87-4A16-8191-9949933F3CA0}"/>
                </a:ext>
              </a:extLst>
            </p:cNvPr>
            <p:cNvSpPr/>
            <p:nvPr/>
          </p:nvSpPr>
          <p:spPr>
            <a:xfrm>
              <a:off x="5646677" y="1684123"/>
              <a:ext cx="2452584" cy="3489755"/>
            </a:xfrm>
            <a:prstGeom prst="roundRect">
              <a:avLst>
                <a:gd name="adj" fmla="val 19680"/>
              </a:avLst>
            </a:prstGeom>
            <a:grpFill/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1" dirty="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C618E97-3C75-4499-ABC0-D5C00A89A795}"/>
              </a:ext>
            </a:extLst>
          </p:cNvPr>
          <p:cNvSpPr txBox="1"/>
          <p:nvPr/>
        </p:nvSpPr>
        <p:spPr>
          <a:xfrm>
            <a:off x="34929" y="816844"/>
            <a:ext cx="11937817" cy="133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200" b="1" i="0" dirty="0">
                <a:solidFill>
                  <a:srgbClr val="3741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öhne"/>
              </a:rPr>
              <a:t>Thank you for your attention</a:t>
            </a:r>
            <a:endParaRPr lang="en-US" sz="7200" b="1" dirty="0">
              <a:solidFill>
                <a:srgbClr val="2F305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3" name="عنصر نائب للصورة 12">
            <a:extLst>
              <a:ext uri="{FF2B5EF4-FFF2-40B4-BE49-F238E27FC236}">
                <a16:creationId xmlns:a16="http://schemas.microsoft.com/office/drawing/2014/main" id="{2F4D6639-4737-4E62-A781-ACD9D0D3C22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1" b="12701"/>
          <a:stretch/>
        </p:blipFill>
        <p:spPr>
          <a:xfrm>
            <a:off x="66671" y="2715009"/>
            <a:ext cx="12090399" cy="2556902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C1A493-4FD0-D549-96CC-DA3057FE4919}"/>
              </a:ext>
            </a:extLst>
          </p:cNvPr>
          <p:cNvSpPr txBox="1"/>
          <p:nvPr/>
        </p:nvSpPr>
        <p:spPr>
          <a:xfrm>
            <a:off x="2082616" y="3601493"/>
            <a:ext cx="41456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Questions?!!</a:t>
            </a:r>
            <a:endParaRPr 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99053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3.7037E-7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aphic 113">
            <a:extLst>
              <a:ext uri="{FF2B5EF4-FFF2-40B4-BE49-F238E27FC236}">
                <a16:creationId xmlns:a16="http://schemas.microsoft.com/office/drawing/2014/main" id="{38598442-E7D8-44C5-A621-E581E1A18128}"/>
              </a:ext>
            </a:extLst>
          </p:cNvPr>
          <p:cNvGrpSpPr/>
          <p:nvPr/>
        </p:nvGrpSpPr>
        <p:grpSpPr>
          <a:xfrm>
            <a:off x="-1181984" y="-1392833"/>
            <a:ext cx="3553799" cy="3553799"/>
            <a:chOff x="13525500" y="-779917"/>
            <a:chExt cx="4876800" cy="4876800"/>
          </a:xfrm>
          <a:solidFill>
            <a:srgbClr val="000000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1A0C6B1-59E9-445A-996F-D038AD5E43E8}"/>
                </a:ext>
              </a:extLst>
            </p:cNvPr>
            <p:cNvSpPr/>
            <p:nvPr/>
          </p:nvSpPr>
          <p:spPr>
            <a:xfrm>
              <a:off x="13525500" y="-779917"/>
              <a:ext cx="4876800" cy="4876800"/>
            </a:xfrm>
            <a:custGeom>
              <a:avLst/>
              <a:gdLst>
                <a:gd name="connsiteX0" fmla="*/ 4162598 w 4876800"/>
                <a:gd name="connsiteY0" fmla="*/ 714193 h 4876800"/>
                <a:gd name="connsiteX1" fmla="*/ 2438400 w 4876800"/>
                <a:gd name="connsiteY1" fmla="*/ 0 h 4876800"/>
                <a:gd name="connsiteX2" fmla="*/ 714193 w 4876800"/>
                <a:gd name="connsiteY2" fmla="*/ 714193 h 4876800"/>
                <a:gd name="connsiteX3" fmla="*/ 0 w 4876800"/>
                <a:gd name="connsiteY3" fmla="*/ 2438400 h 4876800"/>
                <a:gd name="connsiteX4" fmla="*/ 714193 w 4876800"/>
                <a:gd name="connsiteY4" fmla="*/ 4162598 h 4876800"/>
                <a:gd name="connsiteX5" fmla="*/ 2438400 w 4876800"/>
                <a:gd name="connsiteY5" fmla="*/ 4876800 h 4876800"/>
                <a:gd name="connsiteX6" fmla="*/ 4162598 w 4876800"/>
                <a:gd name="connsiteY6" fmla="*/ 4162598 h 4876800"/>
                <a:gd name="connsiteX7" fmla="*/ 4876800 w 4876800"/>
                <a:gd name="connsiteY7" fmla="*/ 2438400 h 4876800"/>
                <a:gd name="connsiteX8" fmla="*/ 4162598 w 4876800"/>
                <a:gd name="connsiteY8" fmla="*/ 714193 h 4876800"/>
                <a:gd name="connsiteX9" fmla="*/ 2438400 w 4876800"/>
                <a:gd name="connsiteY9" fmla="*/ 4589930 h 4876800"/>
                <a:gd name="connsiteX10" fmla="*/ 286871 w 4876800"/>
                <a:gd name="connsiteY10" fmla="*/ 2438400 h 4876800"/>
                <a:gd name="connsiteX11" fmla="*/ 2438400 w 4876800"/>
                <a:gd name="connsiteY11" fmla="*/ 286871 h 4876800"/>
                <a:gd name="connsiteX12" fmla="*/ 4589930 w 4876800"/>
                <a:gd name="connsiteY12" fmla="*/ 2438400 h 4876800"/>
                <a:gd name="connsiteX13" fmla="*/ 2438400 w 4876800"/>
                <a:gd name="connsiteY13" fmla="*/ 458993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6800" h="4876800">
                  <a:moveTo>
                    <a:pt x="4162598" y="714193"/>
                  </a:moveTo>
                  <a:cubicBezTo>
                    <a:pt x="3702046" y="253632"/>
                    <a:pt x="3089711" y="0"/>
                    <a:pt x="2438400" y="0"/>
                  </a:cubicBezTo>
                  <a:cubicBezTo>
                    <a:pt x="1787089" y="0"/>
                    <a:pt x="1174754" y="253632"/>
                    <a:pt x="714193" y="714193"/>
                  </a:cubicBezTo>
                  <a:cubicBezTo>
                    <a:pt x="253632" y="1174754"/>
                    <a:pt x="0" y="1787089"/>
                    <a:pt x="0" y="2438400"/>
                  </a:cubicBezTo>
                  <a:cubicBezTo>
                    <a:pt x="0" y="3089711"/>
                    <a:pt x="253632" y="3702046"/>
                    <a:pt x="714193" y="4162598"/>
                  </a:cubicBezTo>
                  <a:cubicBezTo>
                    <a:pt x="1174754" y="4623169"/>
                    <a:pt x="1787089" y="4876800"/>
                    <a:pt x="2438400" y="4876800"/>
                  </a:cubicBezTo>
                  <a:cubicBezTo>
                    <a:pt x="3089711" y="4876800"/>
                    <a:pt x="3702046" y="4623169"/>
                    <a:pt x="4162598" y="4162598"/>
                  </a:cubicBezTo>
                  <a:cubicBezTo>
                    <a:pt x="4623169" y="3702046"/>
                    <a:pt x="4876800" y="3089711"/>
                    <a:pt x="4876800" y="2438400"/>
                  </a:cubicBezTo>
                  <a:cubicBezTo>
                    <a:pt x="4876800" y="1787089"/>
                    <a:pt x="4623169" y="1174754"/>
                    <a:pt x="4162598" y="714193"/>
                  </a:cubicBezTo>
                  <a:close/>
                  <a:moveTo>
                    <a:pt x="2438400" y="4589930"/>
                  </a:moveTo>
                  <a:cubicBezTo>
                    <a:pt x="1252047" y="4589930"/>
                    <a:pt x="286871" y="3624753"/>
                    <a:pt x="286871" y="2438400"/>
                  </a:cubicBezTo>
                  <a:cubicBezTo>
                    <a:pt x="286871" y="1252047"/>
                    <a:pt x="1252047" y="286871"/>
                    <a:pt x="2438400" y="286871"/>
                  </a:cubicBezTo>
                  <a:cubicBezTo>
                    <a:pt x="3624753" y="286871"/>
                    <a:pt x="4589930" y="1252047"/>
                    <a:pt x="4589930" y="2438400"/>
                  </a:cubicBezTo>
                  <a:cubicBezTo>
                    <a:pt x="4589930" y="3624753"/>
                    <a:pt x="3624753" y="4589930"/>
                    <a:pt x="2438400" y="4589930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EAA894F-9698-4BA6-9D35-A0C08093D4F6}"/>
                </a:ext>
              </a:extLst>
            </p:cNvPr>
            <p:cNvSpPr/>
            <p:nvPr/>
          </p:nvSpPr>
          <p:spPr>
            <a:xfrm>
              <a:off x="14099241" y="-206175"/>
              <a:ext cx="3729317" cy="3729317"/>
            </a:xfrm>
            <a:custGeom>
              <a:avLst/>
              <a:gdLst>
                <a:gd name="connsiteX0" fmla="*/ 1864659 w 3729317"/>
                <a:gd name="connsiteY0" fmla="*/ 0 h 3729317"/>
                <a:gd name="connsiteX1" fmla="*/ 0 w 3729317"/>
                <a:gd name="connsiteY1" fmla="*/ 1864659 h 3729317"/>
                <a:gd name="connsiteX2" fmla="*/ 1864659 w 3729317"/>
                <a:gd name="connsiteY2" fmla="*/ 3729318 h 3729317"/>
                <a:gd name="connsiteX3" fmla="*/ 3729318 w 3729317"/>
                <a:gd name="connsiteY3" fmla="*/ 1864659 h 3729317"/>
                <a:gd name="connsiteX4" fmla="*/ 1864659 w 3729317"/>
                <a:gd name="connsiteY4" fmla="*/ 0 h 3729317"/>
                <a:gd name="connsiteX5" fmla="*/ 1864659 w 3729317"/>
                <a:gd name="connsiteY5" fmla="*/ 3442447 h 3729317"/>
                <a:gd name="connsiteX6" fmla="*/ 286871 w 3729317"/>
                <a:gd name="connsiteY6" fmla="*/ 1864659 h 3729317"/>
                <a:gd name="connsiteX7" fmla="*/ 1864659 w 3729317"/>
                <a:gd name="connsiteY7" fmla="*/ 286871 h 3729317"/>
                <a:gd name="connsiteX8" fmla="*/ 3442447 w 3729317"/>
                <a:gd name="connsiteY8" fmla="*/ 1864659 h 3729317"/>
                <a:gd name="connsiteX9" fmla="*/ 1864659 w 3729317"/>
                <a:gd name="connsiteY9" fmla="*/ 3442447 h 372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9317" h="3729317">
                  <a:moveTo>
                    <a:pt x="1864659" y="0"/>
                  </a:moveTo>
                  <a:cubicBezTo>
                    <a:pt x="836486" y="0"/>
                    <a:pt x="0" y="836486"/>
                    <a:pt x="0" y="1864659"/>
                  </a:cubicBezTo>
                  <a:cubicBezTo>
                    <a:pt x="0" y="2892832"/>
                    <a:pt x="836486" y="3729318"/>
                    <a:pt x="1864659" y="3729318"/>
                  </a:cubicBezTo>
                  <a:cubicBezTo>
                    <a:pt x="2892832" y="3729318"/>
                    <a:pt x="3729318" y="2892832"/>
                    <a:pt x="3729318" y="1864659"/>
                  </a:cubicBezTo>
                  <a:cubicBezTo>
                    <a:pt x="3729318" y="836486"/>
                    <a:pt x="2892832" y="0"/>
                    <a:pt x="1864659" y="0"/>
                  </a:cubicBezTo>
                  <a:close/>
                  <a:moveTo>
                    <a:pt x="1864659" y="3442447"/>
                  </a:moveTo>
                  <a:cubicBezTo>
                    <a:pt x="994666" y="3442447"/>
                    <a:pt x="286871" y="2734651"/>
                    <a:pt x="286871" y="1864659"/>
                  </a:cubicBezTo>
                  <a:cubicBezTo>
                    <a:pt x="286871" y="994666"/>
                    <a:pt x="994666" y="286871"/>
                    <a:pt x="1864659" y="286871"/>
                  </a:cubicBezTo>
                  <a:cubicBezTo>
                    <a:pt x="2734651" y="286871"/>
                    <a:pt x="3442447" y="994666"/>
                    <a:pt x="3442447" y="1864659"/>
                  </a:cubicBezTo>
                  <a:cubicBezTo>
                    <a:pt x="3442447" y="2734651"/>
                    <a:pt x="2734651" y="3442447"/>
                    <a:pt x="1864659" y="3442447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3F246A2-AF44-4247-9102-D5AD4B8890C7}"/>
                </a:ext>
              </a:extLst>
            </p:cNvPr>
            <p:cNvSpPr/>
            <p:nvPr/>
          </p:nvSpPr>
          <p:spPr>
            <a:xfrm>
              <a:off x="15253933" y="697982"/>
              <a:ext cx="1673536" cy="1369252"/>
            </a:xfrm>
            <a:custGeom>
              <a:avLst/>
              <a:gdLst>
                <a:gd name="connsiteX0" fmla="*/ 1470690 w 1673536"/>
                <a:gd name="connsiteY0" fmla="*/ 0 h 1369252"/>
                <a:gd name="connsiteX1" fmla="*/ 709967 w 1673536"/>
                <a:gd name="connsiteY1" fmla="*/ 760714 h 1369252"/>
                <a:gd name="connsiteX2" fmla="*/ 202846 w 1673536"/>
                <a:gd name="connsiteY2" fmla="*/ 253594 h 1369252"/>
                <a:gd name="connsiteX3" fmla="*/ 0 w 1673536"/>
                <a:gd name="connsiteY3" fmla="*/ 456440 h 1369252"/>
                <a:gd name="connsiteX4" fmla="*/ 507120 w 1673536"/>
                <a:gd name="connsiteY4" fmla="*/ 963560 h 1369252"/>
                <a:gd name="connsiteX5" fmla="*/ 304274 w 1673536"/>
                <a:gd name="connsiteY5" fmla="*/ 1166406 h 1369252"/>
                <a:gd name="connsiteX6" fmla="*/ 507120 w 1673536"/>
                <a:gd name="connsiteY6" fmla="*/ 1369253 h 1369252"/>
                <a:gd name="connsiteX7" fmla="*/ 709967 w 1673536"/>
                <a:gd name="connsiteY7" fmla="*/ 1166406 h 1369252"/>
                <a:gd name="connsiteX8" fmla="*/ 912813 w 1673536"/>
                <a:gd name="connsiteY8" fmla="*/ 1369253 h 1369252"/>
                <a:gd name="connsiteX9" fmla="*/ 1115659 w 1673536"/>
                <a:gd name="connsiteY9" fmla="*/ 1166406 h 1369252"/>
                <a:gd name="connsiteX10" fmla="*/ 912813 w 1673536"/>
                <a:gd name="connsiteY10" fmla="*/ 963560 h 1369252"/>
                <a:gd name="connsiteX11" fmla="*/ 1673536 w 1673536"/>
                <a:gd name="connsiteY11" fmla="*/ 202846 h 136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3536" h="1369252">
                  <a:moveTo>
                    <a:pt x="1470690" y="0"/>
                  </a:moveTo>
                  <a:lnTo>
                    <a:pt x="709967" y="760714"/>
                  </a:lnTo>
                  <a:lnTo>
                    <a:pt x="202846" y="253594"/>
                  </a:lnTo>
                  <a:lnTo>
                    <a:pt x="0" y="456440"/>
                  </a:lnTo>
                  <a:lnTo>
                    <a:pt x="507120" y="963560"/>
                  </a:lnTo>
                  <a:lnTo>
                    <a:pt x="304274" y="1166406"/>
                  </a:lnTo>
                  <a:lnTo>
                    <a:pt x="507120" y="1369253"/>
                  </a:lnTo>
                  <a:lnTo>
                    <a:pt x="709967" y="1166406"/>
                  </a:lnTo>
                  <a:lnTo>
                    <a:pt x="912813" y="1369253"/>
                  </a:lnTo>
                  <a:lnTo>
                    <a:pt x="1115659" y="1166406"/>
                  </a:lnTo>
                  <a:lnTo>
                    <a:pt x="912813" y="963560"/>
                  </a:lnTo>
                  <a:lnTo>
                    <a:pt x="1673536" y="202846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F45BBCB-2A7F-4EE5-9189-E7416EF077BC}"/>
                </a:ext>
              </a:extLst>
            </p:cNvPr>
            <p:cNvSpPr/>
            <p:nvPr/>
          </p:nvSpPr>
          <p:spPr>
            <a:xfrm>
              <a:off x="15820464" y="367565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2B303F9-7213-4EB4-A142-1B3707B066E7}"/>
                </a:ext>
              </a:extLst>
            </p:cNvPr>
            <p:cNvSpPr/>
            <p:nvPr/>
          </p:nvSpPr>
          <p:spPr>
            <a:xfrm>
              <a:off x="15820464" y="2662530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486743-0EB0-4B1C-B1BB-B17A2DEA8D82}"/>
                </a:ext>
              </a:extLst>
            </p:cNvPr>
            <p:cNvSpPr/>
            <p:nvPr/>
          </p:nvSpPr>
          <p:spPr>
            <a:xfrm>
              <a:off x="16967947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18C9743A-71D3-42F3-9ADC-F4302AE6B4EE}"/>
                </a:ext>
              </a:extLst>
            </p:cNvPr>
            <p:cNvSpPr/>
            <p:nvPr/>
          </p:nvSpPr>
          <p:spPr>
            <a:xfrm>
              <a:off x="14672982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A65516B-76C7-45CA-8701-391D33B85853}"/>
              </a:ext>
            </a:extLst>
          </p:cNvPr>
          <p:cNvGrpSpPr/>
          <p:nvPr/>
        </p:nvGrpSpPr>
        <p:grpSpPr>
          <a:xfrm>
            <a:off x="594914" y="2336414"/>
            <a:ext cx="2485170" cy="2016954"/>
            <a:chOff x="1979451" y="2179423"/>
            <a:chExt cx="2452584" cy="3489755"/>
          </a:xfrm>
        </p:grpSpPr>
        <p:sp useBgFill="1"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D584188-3235-43DF-8596-DFC12B84C9F8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D7A0609-7404-4DB1-848F-5FF1B488C004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</a:rPr>
                <a:t>Problem Statement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2197365-F523-47D2-BEED-FF8500029C00}"/>
              </a:ext>
            </a:extLst>
          </p:cNvPr>
          <p:cNvSpPr txBox="1"/>
          <p:nvPr/>
        </p:nvSpPr>
        <p:spPr>
          <a:xfrm>
            <a:off x="2156451" y="4181079"/>
            <a:ext cx="2193836" cy="349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1200"/>
              </a:spcBef>
              <a:defRPr sz="2000" b="1">
                <a:solidFill>
                  <a:srgbClr val="2C4166"/>
                </a:solidFill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lnSpc>
                <a:spcPct val="130000"/>
              </a:lnSpc>
            </a:pPr>
            <a:endParaRPr lang="en-US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EB9C995-3FEA-4AAC-9B50-2DBB2236D538}"/>
              </a:ext>
            </a:extLst>
          </p:cNvPr>
          <p:cNvSpPr txBox="1"/>
          <p:nvPr/>
        </p:nvSpPr>
        <p:spPr>
          <a:xfrm>
            <a:off x="2047877" y="921347"/>
            <a:ext cx="8096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8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Outlines</a:t>
            </a:r>
            <a:endParaRPr lang="en-US" sz="4800" dirty="0">
              <a:solidFill>
                <a:srgbClr val="2C4166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20D636-1164-F823-030F-B99B9AA5D598}"/>
              </a:ext>
            </a:extLst>
          </p:cNvPr>
          <p:cNvGrpSpPr/>
          <p:nvPr/>
        </p:nvGrpSpPr>
        <p:grpSpPr>
          <a:xfrm>
            <a:off x="4469149" y="2336414"/>
            <a:ext cx="3489828" cy="2016954"/>
            <a:chOff x="1979451" y="2179423"/>
            <a:chExt cx="3901429" cy="3489755"/>
          </a:xfrm>
        </p:grpSpPr>
        <p:sp useBgFill="1"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C52D6BF-6295-39FE-8EF1-D723E22C58C2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6E77372C-EC8E-3393-D6D5-AC696C81A909}"/>
                </a:ext>
              </a:extLst>
            </p:cNvPr>
            <p:cNvSpPr/>
            <p:nvPr/>
          </p:nvSpPr>
          <p:spPr>
            <a:xfrm>
              <a:off x="1979451" y="2179423"/>
              <a:ext cx="3901429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</a:rPr>
                <a:t>What’s Pharmabot and how it works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966831F-BC5F-70EB-5017-8C66AFC6D1D3}"/>
              </a:ext>
            </a:extLst>
          </p:cNvPr>
          <p:cNvGrpSpPr/>
          <p:nvPr/>
        </p:nvGrpSpPr>
        <p:grpSpPr>
          <a:xfrm>
            <a:off x="9348042" y="2336414"/>
            <a:ext cx="2485170" cy="2016954"/>
            <a:chOff x="1979451" y="2179423"/>
            <a:chExt cx="2452584" cy="3489755"/>
          </a:xfrm>
        </p:grpSpPr>
        <p:sp useBgFill="1"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7D751BBC-A64A-9125-E60D-478127CCE6D1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5E17BB7B-1E39-817C-883E-A789F667A874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</a:rPr>
                <a:t>Tools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40F173C-3D82-7AF3-AD18-C3EF525A71B9}"/>
              </a:ext>
            </a:extLst>
          </p:cNvPr>
          <p:cNvGrpSpPr/>
          <p:nvPr/>
        </p:nvGrpSpPr>
        <p:grpSpPr>
          <a:xfrm>
            <a:off x="2235640" y="4597330"/>
            <a:ext cx="2613507" cy="2016954"/>
            <a:chOff x="1979451" y="2179423"/>
            <a:chExt cx="2452584" cy="3489755"/>
          </a:xfrm>
        </p:grpSpPr>
        <p:sp useBgFill="1"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E31B5EC-83C3-E5AB-67B9-BF30B32FE121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81A9101-3969-699B-FB78-EA0DE578D8B8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</a:rPr>
                <a:t>Constraints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878B599-B353-3F05-E93D-A0A9CD754F92}"/>
              </a:ext>
            </a:extLst>
          </p:cNvPr>
          <p:cNvGrpSpPr/>
          <p:nvPr/>
        </p:nvGrpSpPr>
        <p:grpSpPr>
          <a:xfrm>
            <a:off x="6761775" y="4597330"/>
            <a:ext cx="3489827" cy="2016954"/>
            <a:chOff x="1979451" y="2179423"/>
            <a:chExt cx="2452584" cy="3489755"/>
          </a:xfrm>
        </p:grpSpPr>
        <p:sp useBgFill="1"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AF8E15AF-28B5-2345-5CBA-20CDA722776D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698500" dist="609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 useBgFill="1"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59CD6B84-49FC-7442-5D1F-25B85EF870CE}"/>
                </a:ext>
              </a:extLst>
            </p:cNvPr>
            <p:cNvSpPr/>
            <p:nvPr/>
          </p:nvSpPr>
          <p:spPr>
            <a:xfrm>
              <a:off x="1979451" y="2179423"/>
              <a:ext cx="2452584" cy="3489755"/>
            </a:xfrm>
            <a:prstGeom prst="roundRect">
              <a:avLst>
                <a:gd name="adj" fmla="val 19680"/>
              </a:avLst>
            </a:prstGeom>
            <a:ln>
              <a:noFill/>
            </a:ln>
            <a:effectLst>
              <a:outerShdw blurRad="533400" dist="5334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chemeClr val="tx1"/>
                  </a:solidFill>
                </a:rPr>
                <a:t>Future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30750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04167E-6 -1.48148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Motion origin="layout" path="M 3.125E-6 4.81481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58333E-6 -1.48148E-6 L 0.01237 0.02847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08333E-7 -1.48148E-6 L 0.01237 0.02847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79167E-6 -1.11111E-6 L 0.01237 0.02847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75E-6 -1.11111E-6 L 0.01237 0.02847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61" grpId="0"/>
      <p:bldP spid="6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DBB174-E20E-4E11-96DC-E8AA50B0DBA6}"/>
              </a:ext>
            </a:extLst>
          </p:cNvPr>
          <p:cNvGrpSpPr/>
          <p:nvPr/>
        </p:nvGrpSpPr>
        <p:grpSpPr>
          <a:xfrm>
            <a:off x="125521" y="237933"/>
            <a:ext cx="9652861" cy="4370991"/>
            <a:chOff x="1337480" y="3172241"/>
            <a:chExt cx="3956814" cy="1328262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F452D95-0CF3-4A87-AEA9-706B35E3B972}"/>
                </a:ext>
              </a:extLst>
            </p:cNvPr>
            <p:cNvSpPr txBox="1"/>
            <p:nvPr/>
          </p:nvSpPr>
          <p:spPr>
            <a:xfrm>
              <a:off x="1494443" y="3172241"/>
              <a:ext cx="3799851" cy="296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4800" b="1" dirty="0">
                  <a:solidFill>
                    <a:srgbClr val="2C4166"/>
                  </a:solidFill>
                </a:rPr>
                <a:t>Problem Statement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B9885D4-7FC6-445E-A414-5826604CD41C}"/>
                </a:ext>
              </a:extLst>
            </p:cNvPr>
            <p:cNvCxnSpPr>
              <a:cxnSpLocks/>
            </p:cNvCxnSpPr>
            <p:nvPr/>
          </p:nvCxnSpPr>
          <p:spPr>
            <a:xfrm>
              <a:off x="1337480" y="3258887"/>
              <a:ext cx="0" cy="1241616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aphic 113">
            <a:extLst>
              <a:ext uri="{FF2B5EF4-FFF2-40B4-BE49-F238E27FC236}">
                <a16:creationId xmlns:a16="http://schemas.microsoft.com/office/drawing/2014/main" id="{DFA44C63-D458-4EAE-AA03-FC456FCD1A94}"/>
              </a:ext>
            </a:extLst>
          </p:cNvPr>
          <p:cNvGrpSpPr/>
          <p:nvPr/>
        </p:nvGrpSpPr>
        <p:grpSpPr>
          <a:xfrm>
            <a:off x="9963018" y="-912032"/>
            <a:ext cx="2750680" cy="2750680"/>
            <a:chOff x="13525500" y="-779917"/>
            <a:chExt cx="4876800" cy="4876800"/>
          </a:xfrm>
          <a:solidFill>
            <a:srgbClr val="000000"/>
          </a:solidFill>
        </p:grpSpPr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CA45999B-3B1B-4519-82A4-17A264C0CE6C}"/>
                </a:ext>
              </a:extLst>
            </p:cNvPr>
            <p:cNvSpPr/>
            <p:nvPr/>
          </p:nvSpPr>
          <p:spPr>
            <a:xfrm>
              <a:off x="13525500" y="-779917"/>
              <a:ext cx="4876800" cy="4876800"/>
            </a:xfrm>
            <a:custGeom>
              <a:avLst/>
              <a:gdLst>
                <a:gd name="connsiteX0" fmla="*/ 4162598 w 4876800"/>
                <a:gd name="connsiteY0" fmla="*/ 714193 h 4876800"/>
                <a:gd name="connsiteX1" fmla="*/ 2438400 w 4876800"/>
                <a:gd name="connsiteY1" fmla="*/ 0 h 4876800"/>
                <a:gd name="connsiteX2" fmla="*/ 714193 w 4876800"/>
                <a:gd name="connsiteY2" fmla="*/ 714193 h 4876800"/>
                <a:gd name="connsiteX3" fmla="*/ 0 w 4876800"/>
                <a:gd name="connsiteY3" fmla="*/ 2438400 h 4876800"/>
                <a:gd name="connsiteX4" fmla="*/ 714193 w 4876800"/>
                <a:gd name="connsiteY4" fmla="*/ 4162598 h 4876800"/>
                <a:gd name="connsiteX5" fmla="*/ 2438400 w 4876800"/>
                <a:gd name="connsiteY5" fmla="*/ 4876800 h 4876800"/>
                <a:gd name="connsiteX6" fmla="*/ 4162598 w 4876800"/>
                <a:gd name="connsiteY6" fmla="*/ 4162598 h 4876800"/>
                <a:gd name="connsiteX7" fmla="*/ 4876800 w 4876800"/>
                <a:gd name="connsiteY7" fmla="*/ 2438400 h 4876800"/>
                <a:gd name="connsiteX8" fmla="*/ 4162598 w 4876800"/>
                <a:gd name="connsiteY8" fmla="*/ 714193 h 4876800"/>
                <a:gd name="connsiteX9" fmla="*/ 2438400 w 4876800"/>
                <a:gd name="connsiteY9" fmla="*/ 4589930 h 4876800"/>
                <a:gd name="connsiteX10" fmla="*/ 286871 w 4876800"/>
                <a:gd name="connsiteY10" fmla="*/ 2438400 h 4876800"/>
                <a:gd name="connsiteX11" fmla="*/ 2438400 w 4876800"/>
                <a:gd name="connsiteY11" fmla="*/ 286871 h 4876800"/>
                <a:gd name="connsiteX12" fmla="*/ 4589930 w 4876800"/>
                <a:gd name="connsiteY12" fmla="*/ 2438400 h 4876800"/>
                <a:gd name="connsiteX13" fmla="*/ 2438400 w 4876800"/>
                <a:gd name="connsiteY13" fmla="*/ 458993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6800" h="4876800">
                  <a:moveTo>
                    <a:pt x="4162598" y="714193"/>
                  </a:moveTo>
                  <a:cubicBezTo>
                    <a:pt x="3702046" y="253632"/>
                    <a:pt x="3089711" y="0"/>
                    <a:pt x="2438400" y="0"/>
                  </a:cubicBezTo>
                  <a:cubicBezTo>
                    <a:pt x="1787089" y="0"/>
                    <a:pt x="1174754" y="253632"/>
                    <a:pt x="714193" y="714193"/>
                  </a:cubicBezTo>
                  <a:cubicBezTo>
                    <a:pt x="253632" y="1174754"/>
                    <a:pt x="0" y="1787089"/>
                    <a:pt x="0" y="2438400"/>
                  </a:cubicBezTo>
                  <a:cubicBezTo>
                    <a:pt x="0" y="3089711"/>
                    <a:pt x="253632" y="3702046"/>
                    <a:pt x="714193" y="4162598"/>
                  </a:cubicBezTo>
                  <a:cubicBezTo>
                    <a:pt x="1174754" y="4623169"/>
                    <a:pt x="1787089" y="4876800"/>
                    <a:pt x="2438400" y="4876800"/>
                  </a:cubicBezTo>
                  <a:cubicBezTo>
                    <a:pt x="3089711" y="4876800"/>
                    <a:pt x="3702046" y="4623169"/>
                    <a:pt x="4162598" y="4162598"/>
                  </a:cubicBezTo>
                  <a:cubicBezTo>
                    <a:pt x="4623169" y="3702046"/>
                    <a:pt x="4876800" y="3089711"/>
                    <a:pt x="4876800" y="2438400"/>
                  </a:cubicBezTo>
                  <a:cubicBezTo>
                    <a:pt x="4876800" y="1787089"/>
                    <a:pt x="4623169" y="1174754"/>
                    <a:pt x="4162598" y="714193"/>
                  </a:cubicBezTo>
                  <a:close/>
                  <a:moveTo>
                    <a:pt x="2438400" y="4589930"/>
                  </a:moveTo>
                  <a:cubicBezTo>
                    <a:pt x="1252047" y="4589930"/>
                    <a:pt x="286871" y="3624753"/>
                    <a:pt x="286871" y="2438400"/>
                  </a:cubicBezTo>
                  <a:cubicBezTo>
                    <a:pt x="286871" y="1252047"/>
                    <a:pt x="1252047" y="286871"/>
                    <a:pt x="2438400" y="286871"/>
                  </a:cubicBezTo>
                  <a:cubicBezTo>
                    <a:pt x="3624753" y="286871"/>
                    <a:pt x="4589930" y="1252047"/>
                    <a:pt x="4589930" y="2438400"/>
                  </a:cubicBezTo>
                  <a:cubicBezTo>
                    <a:pt x="4589930" y="3624753"/>
                    <a:pt x="3624753" y="4589930"/>
                    <a:pt x="2438400" y="4589930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67D75A67-A237-4A62-97CE-0B4A189E978B}"/>
                </a:ext>
              </a:extLst>
            </p:cNvPr>
            <p:cNvSpPr/>
            <p:nvPr/>
          </p:nvSpPr>
          <p:spPr>
            <a:xfrm>
              <a:off x="14099241" y="-206175"/>
              <a:ext cx="3729317" cy="3729317"/>
            </a:xfrm>
            <a:custGeom>
              <a:avLst/>
              <a:gdLst>
                <a:gd name="connsiteX0" fmla="*/ 1864659 w 3729317"/>
                <a:gd name="connsiteY0" fmla="*/ 0 h 3729317"/>
                <a:gd name="connsiteX1" fmla="*/ 0 w 3729317"/>
                <a:gd name="connsiteY1" fmla="*/ 1864659 h 3729317"/>
                <a:gd name="connsiteX2" fmla="*/ 1864659 w 3729317"/>
                <a:gd name="connsiteY2" fmla="*/ 3729318 h 3729317"/>
                <a:gd name="connsiteX3" fmla="*/ 3729318 w 3729317"/>
                <a:gd name="connsiteY3" fmla="*/ 1864659 h 3729317"/>
                <a:gd name="connsiteX4" fmla="*/ 1864659 w 3729317"/>
                <a:gd name="connsiteY4" fmla="*/ 0 h 3729317"/>
                <a:gd name="connsiteX5" fmla="*/ 1864659 w 3729317"/>
                <a:gd name="connsiteY5" fmla="*/ 3442447 h 3729317"/>
                <a:gd name="connsiteX6" fmla="*/ 286871 w 3729317"/>
                <a:gd name="connsiteY6" fmla="*/ 1864659 h 3729317"/>
                <a:gd name="connsiteX7" fmla="*/ 1864659 w 3729317"/>
                <a:gd name="connsiteY7" fmla="*/ 286871 h 3729317"/>
                <a:gd name="connsiteX8" fmla="*/ 3442447 w 3729317"/>
                <a:gd name="connsiteY8" fmla="*/ 1864659 h 3729317"/>
                <a:gd name="connsiteX9" fmla="*/ 1864659 w 3729317"/>
                <a:gd name="connsiteY9" fmla="*/ 3442447 h 372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9317" h="3729317">
                  <a:moveTo>
                    <a:pt x="1864659" y="0"/>
                  </a:moveTo>
                  <a:cubicBezTo>
                    <a:pt x="836486" y="0"/>
                    <a:pt x="0" y="836486"/>
                    <a:pt x="0" y="1864659"/>
                  </a:cubicBezTo>
                  <a:cubicBezTo>
                    <a:pt x="0" y="2892832"/>
                    <a:pt x="836486" y="3729318"/>
                    <a:pt x="1864659" y="3729318"/>
                  </a:cubicBezTo>
                  <a:cubicBezTo>
                    <a:pt x="2892832" y="3729318"/>
                    <a:pt x="3729318" y="2892832"/>
                    <a:pt x="3729318" y="1864659"/>
                  </a:cubicBezTo>
                  <a:cubicBezTo>
                    <a:pt x="3729318" y="836486"/>
                    <a:pt x="2892832" y="0"/>
                    <a:pt x="1864659" y="0"/>
                  </a:cubicBezTo>
                  <a:close/>
                  <a:moveTo>
                    <a:pt x="1864659" y="3442447"/>
                  </a:moveTo>
                  <a:cubicBezTo>
                    <a:pt x="994666" y="3442447"/>
                    <a:pt x="286871" y="2734651"/>
                    <a:pt x="286871" y="1864659"/>
                  </a:cubicBezTo>
                  <a:cubicBezTo>
                    <a:pt x="286871" y="994666"/>
                    <a:pt x="994666" y="286871"/>
                    <a:pt x="1864659" y="286871"/>
                  </a:cubicBezTo>
                  <a:cubicBezTo>
                    <a:pt x="2734651" y="286871"/>
                    <a:pt x="3442447" y="994666"/>
                    <a:pt x="3442447" y="1864659"/>
                  </a:cubicBezTo>
                  <a:cubicBezTo>
                    <a:pt x="3442447" y="2734651"/>
                    <a:pt x="2734651" y="3442447"/>
                    <a:pt x="1864659" y="3442447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73756F-9192-4B03-B6B0-6A0B3901BED0}"/>
                </a:ext>
              </a:extLst>
            </p:cNvPr>
            <p:cNvSpPr/>
            <p:nvPr/>
          </p:nvSpPr>
          <p:spPr>
            <a:xfrm>
              <a:off x="15253933" y="697982"/>
              <a:ext cx="1673536" cy="1369252"/>
            </a:xfrm>
            <a:custGeom>
              <a:avLst/>
              <a:gdLst>
                <a:gd name="connsiteX0" fmla="*/ 1470690 w 1673536"/>
                <a:gd name="connsiteY0" fmla="*/ 0 h 1369252"/>
                <a:gd name="connsiteX1" fmla="*/ 709967 w 1673536"/>
                <a:gd name="connsiteY1" fmla="*/ 760714 h 1369252"/>
                <a:gd name="connsiteX2" fmla="*/ 202846 w 1673536"/>
                <a:gd name="connsiteY2" fmla="*/ 253594 h 1369252"/>
                <a:gd name="connsiteX3" fmla="*/ 0 w 1673536"/>
                <a:gd name="connsiteY3" fmla="*/ 456440 h 1369252"/>
                <a:gd name="connsiteX4" fmla="*/ 507120 w 1673536"/>
                <a:gd name="connsiteY4" fmla="*/ 963560 h 1369252"/>
                <a:gd name="connsiteX5" fmla="*/ 304274 w 1673536"/>
                <a:gd name="connsiteY5" fmla="*/ 1166406 h 1369252"/>
                <a:gd name="connsiteX6" fmla="*/ 507120 w 1673536"/>
                <a:gd name="connsiteY6" fmla="*/ 1369253 h 1369252"/>
                <a:gd name="connsiteX7" fmla="*/ 709967 w 1673536"/>
                <a:gd name="connsiteY7" fmla="*/ 1166406 h 1369252"/>
                <a:gd name="connsiteX8" fmla="*/ 912813 w 1673536"/>
                <a:gd name="connsiteY8" fmla="*/ 1369253 h 1369252"/>
                <a:gd name="connsiteX9" fmla="*/ 1115659 w 1673536"/>
                <a:gd name="connsiteY9" fmla="*/ 1166406 h 1369252"/>
                <a:gd name="connsiteX10" fmla="*/ 912813 w 1673536"/>
                <a:gd name="connsiteY10" fmla="*/ 963560 h 1369252"/>
                <a:gd name="connsiteX11" fmla="*/ 1673536 w 1673536"/>
                <a:gd name="connsiteY11" fmla="*/ 202846 h 136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3536" h="1369252">
                  <a:moveTo>
                    <a:pt x="1470690" y="0"/>
                  </a:moveTo>
                  <a:lnTo>
                    <a:pt x="709967" y="760714"/>
                  </a:lnTo>
                  <a:lnTo>
                    <a:pt x="202846" y="253594"/>
                  </a:lnTo>
                  <a:lnTo>
                    <a:pt x="0" y="456440"/>
                  </a:lnTo>
                  <a:lnTo>
                    <a:pt x="507120" y="963560"/>
                  </a:lnTo>
                  <a:lnTo>
                    <a:pt x="304274" y="1166406"/>
                  </a:lnTo>
                  <a:lnTo>
                    <a:pt x="507120" y="1369253"/>
                  </a:lnTo>
                  <a:lnTo>
                    <a:pt x="709967" y="1166406"/>
                  </a:lnTo>
                  <a:lnTo>
                    <a:pt x="912813" y="1369253"/>
                  </a:lnTo>
                  <a:lnTo>
                    <a:pt x="1115659" y="1166406"/>
                  </a:lnTo>
                  <a:lnTo>
                    <a:pt x="912813" y="963560"/>
                  </a:lnTo>
                  <a:lnTo>
                    <a:pt x="1673536" y="202846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ABC835C-FEA0-4E67-A0A1-12DA4AE67125}"/>
                </a:ext>
              </a:extLst>
            </p:cNvPr>
            <p:cNvSpPr/>
            <p:nvPr/>
          </p:nvSpPr>
          <p:spPr>
            <a:xfrm>
              <a:off x="15820464" y="367565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E439138-E641-459F-B456-9C14C6A1A468}"/>
                </a:ext>
              </a:extLst>
            </p:cNvPr>
            <p:cNvSpPr/>
            <p:nvPr/>
          </p:nvSpPr>
          <p:spPr>
            <a:xfrm>
              <a:off x="15820464" y="2662530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EBEBF20C-0F05-4532-9DDA-D19B83A5E69C}"/>
                </a:ext>
              </a:extLst>
            </p:cNvPr>
            <p:cNvSpPr/>
            <p:nvPr/>
          </p:nvSpPr>
          <p:spPr>
            <a:xfrm>
              <a:off x="16967947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39B3B13-E08D-4C2F-AD2F-2C6178CF51DE}"/>
                </a:ext>
              </a:extLst>
            </p:cNvPr>
            <p:cNvSpPr/>
            <p:nvPr/>
          </p:nvSpPr>
          <p:spPr>
            <a:xfrm>
              <a:off x="14672982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</p:grpSp>
      <p:grpSp>
        <p:nvGrpSpPr>
          <p:cNvPr id="159" name="Graphic 113">
            <a:extLst>
              <a:ext uri="{FF2B5EF4-FFF2-40B4-BE49-F238E27FC236}">
                <a16:creationId xmlns:a16="http://schemas.microsoft.com/office/drawing/2014/main" id="{DC7E45EA-C347-4629-824E-856A69D2E99C}"/>
              </a:ext>
            </a:extLst>
          </p:cNvPr>
          <p:cNvGrpSpPr/>
          <p:nvPr/>
        </p:nvGrpSpPr>
        <p:grpSpPr>
          <a:xfrm>
            <a:off x="4517763" y="5244727"/>
            <a:ext cx="2750680" cy="2750680"/>
            <a:chOff x="13525500" y="-779917"/>
            <a:chExt cx="4876800" cy="4876800"/>
          </a:xfrm>
          <a:solidFill>
            <a:srgbClr val="000000"/>
          </a:solidFill>
        </p:grpSpPr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760B3BE8-8826-4C40-A229-79DBF5BB7DB0}"/>
                </a:ext>
              </a:extLst>
            </p:cNvPr>
            <p:cNvSpPr/>
            <p:nvPr/>
          </p:nvSpPr>
          <p:spPr>
            <a:xfrm>
              <a:off x="13525500" y="-779917"/>
              <a:ext cx="4876800" cy="4876800"/>
            </a:xfrm>
            <a:custGeom>
              <a:avLst/>
              <a:gdLst>
                <a:gd name="connsiteX0" fmla="*/ 4162598 w 4876800"/>
                <a:gd name="connsiteY0" fmla="*/ 714193 h 4876800"/>
                <a:gd name="connsiteX1" fmla="*/ 2438400 w 4876800"/>
                <a:gd name="connsiteY1" fmla="*/ 0 h 4876800"/>
                <a:gd name="connsiteX2" fmla="*/ 714193 w 4876800"/>
                <a:gd name="connsiteY2" fmla="*/ 714193 h 4876800"/>
                <a:gd name="connsiteX3" fmla="*/ 0 w 4876800"/>
                <a:gd name="connsiteY3" fmla="*/ 2438400 h 4876800"/>
                <a:gd name="connsiteX4" fmla="*/ 714193 w 4876800"/>
                <a:gd name="connsiteY4" fmla="*/ 4162598 h 4876800"/>
                <a:gd name="connsiteX5" fmla="*/ 2438400 w 4876800"/>
                <a:gd name="connsiteY5" fmla="*/ 4876800 h 4876800"/>
                <a:gd name="connsiteX6" fmla="*/ 4162598 w 4876800"/>
                <a:gd name="connsiteY6" fmla="*/ 4162598 h 4876800"/>
                <a:gd name="connsiteX7" fmla="*/ 4876800 w 4876800"/>
                <a:gd name="connsiteY7" fmla="*/ 2438400 h 4876800"/>
                <a:gd name="connsiteX8" fmla="*/ 4162598 w 4876800"/>
                <a:gd name="connsiteY8" fmla="*/ 714193 h 4876800"/>
                <a:gd name="connsiteX9" fmla="*/ 2438400 w 4876800"/>
                <a:gd name="connsiteY9" fmla="*/ 4589930 h 4876800"/>
                <a:gd name="connsiteX10" fmla="*/ 286871 w 4876800"/>
                <a:gd name="connsiteY10" fmla="*/ 2438400 h 4876800"/>
                <a:gd name="connsiteX11" fmla="*/ 2438400 w 4876800"/>
                <a:gd name="connsiteY11" fmla="*/ 286871 h 4876800"/>
                <a:gd name="connsiteX12" fmla="*/ 4589930 w 4876800"/>
                <a:gd name="connsiteY12" fmla="*/ 2438400 h 4876800"/>
                <a:gd name="connsiteX13" fmla="*/ 2438400 w 4876800"/>
                <a:gd name="connsiteY13" fmla="*/ 458993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76800" h="4876800">
                  <a:moveTo>
                    <a:pt x="4162598" y="714193"/>
                  </a:moveTo>
                  <a:cubicBezTo>
                    <a:pt x="3702046" y="253632"/>
                    <a:pt x="3089711" y="0"/>
                    <a:pt x="2438400" y="0"/>
                  </a:cubicBezTo>
                  <a:cubicBezTo>
                    <a:pt x="1787089" y="0"/>
                    <a:pt x="1174754" y="253632"/>
                    <a:pt x="714193" y="714193"/>
                  </a:cubicBezTo>
                  <a:cubicBezTo>
                    <a:pt x="253632" y="1174754"/>
                    <a:pt x="0" y="1787089"/>
                    <a:pt x="0" y="2438400"/>
                  </a:cubicBezTo>
                  <a:cubicBezTo>
                    <a:pt x="0" y="3089711"/>
                    <a:pt x="253632" y="3702046"/>
                    <a:pt x="714193" y="4162598"/>
                  </a:cubicBezTo>
                  <a:cubicBezTo>
                    <a:pt x="1174754" y="4623169"/>
                    <a:pt x="1787089" y="4876800"/>
                    <a:pt x="2438400" y="4876800"/>
                  </a:cubicBezTo>
                  <a:cubicBezTo>
                    <a:pt x="3089711" y="4876800"/>
                    <a:pt x="3702046" y="4623169"/>
                    <a:pt x="4162598" y="4162598"/>
                  </a:cubicBezTo>
                  <a:cubicBezTo>
                    <a:pt x="4623169" y="3702046"/>
                    <a:pt x="4876800" y="3089711"/>
                    <a:pt x="4876800" y="2438400"/>
                  </a:cubicBezTo>
                  <a:cubicBezTo>
                    <a:pt x="4876800" y="1787089"/>
                    <a:pt x="4623169" y="1174754"/>
                    <a:pt x="4162598" y="714193"/>
                  </a:cubicBezTo>
                  <a:close/>
                  <a:moveTo>
                    <a:pt x="2438400" y="4589930"/>
                  </a:moveTo>
                  <a:cubicBezTo>
                    <a:pt x="1252047" y="4589930"/>
                    <a:pt x="286871" y="3624753"/>
                    <a:pt x="286871" y="2438400"/>
                  </a:cubicBezTo>
                  <a:cubicBezTo>
                    <a:pt x="286871" y="1252047"/>
                    <a:pt x="1252047" y="286871"/>
                    <a:pt x="2438400" y="286871"/>
                  </a:cubicBezTo>
                  <a:cubicBezTo>
                    <a:pt x="3624753" y="286871"/>
                    <a:pt x="4589930" y="1252047"/>
                    <a:pt x="4589930" y="2438400"/>
                  </a:cubicBezTo>
                  <a:cubicBezTo>
                    <a:pt x="4589930" y="3624753"/>
                    <a:pt x="3624753" y="4589930"/>
                    <a:pt x="2438400" y="4589930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53A539A6-5EAB-45F1-BA53-B44355AC3828}"/>
                </a:ext>
              </a:extLst>
            </p:cNvPr>
            <p:cNvSpPr/>
            <p:nvPr/>
          </p:nvSpPr>
          <p:spPr>
            <a:xfrm>
              <a:off x="14099241" y="-206175"/>
              <a:ext cx="3729317" cy="3729317"/>
            </a:xfrm>
            <a:custGeom>
              <a:avLst/>
              <a:gdLst>
                <a:gd name="connsiteX0" fmla="*/ 1864659 w 3729317"/>
                <a:gd name="connsiteY0" fmla="*/ 0 h 3729317"/>
                <a:gd name="connsiteX1" fmla="*/ 0 w 3729317"/>
                <a:gd name="connsiteY1" fmla="*/ 1864659 h 3729317"/>
                <a:gd name="connsiteX2" fmla="*/ 1864659 w 3729317"/>
                <a:gd name="connsiteY2" fmla="*/ 3729318 h 3729317"/>
                <a:gd name="connsiteX3" fmla="*/ 3729318 w 3729317"/>
                <a:gd name="connsiteY3" fmla="*/ 1864659 h 3729317"/>
                <a:gd name="connsiteX4" fmla="*/ 1864659 w 3729317"/>
                <a:gd name="connsiteY4" fmla="*/ 0 h 3729317"/>
                <a:gd name="connsiteX5" fmla="*/ 1864659 w 3729317"/>
                <a:gd name="connsiteY5" fmla="*/ 3442447 h 3729317"/>
                <a:gd name="connsiteX6" fmla="*/ 286871 w 3729317"/>
                <a:gd name="connsiteY6" fmla="*/ 1864659 h 3729317"/>
                <a:gd name="connsiteX7" fmla="*/ 1864659 w 3729317"/>
                <a:gd name="connsiteY7" fmla="*/ 286871 h 3729317"/>
                <a:gd name="connsiteX8" fmla="*/ 3442447 w 3729317"/>
                <a:gd name="connsiteY8" fmla="*/ 1864659 h 3729317"/>
                <a:gd name="connsiteX9" fmla="*/ 1864659 w 3729317"/>
                <a:gd name="connsiteY9" fmla="*/ 3442447 h 3729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9317" h="3729317">
                  <a:moveTo>
                    <a:pt x="1864659" y="0"/>
                  </a:moveTo>
                  <a:cubicBezTo>
                    <a:pt x="836486" y="0"/>
                    <a:pt x="0" y="836486"/>
                    <a:pt x="0" y="1864659"/>
                  </a:cubicBezTo>
                  <a:cubicBezTo>
                    <a:pt x="0" y="2892832"/>
                    <a:pt x="836486" y="3729318"/>
                    <a:pt x="1864659" y="3729318"/>
                  </a:cubicBezTo>
                  <a:cubicBezTo>
                    <a:pt x="2892832" y="3729318"/>
                    <a:pt x="3729318" y="2892832"/>
                    <a:pt x="3729318" y="1864659"/>
                  </a:cubicBezTo>
                  <a:cubicBezTo>
                    <a:pt x="3729318" y="836486"/>
                    <a:pt x="2892832" y="0"/>
                    <a:pt x="1864659" y="0"/>
                  </a:cubicBezTo>
                  <a:close/>
                  <a:moveTo>
                    <a:pt x="1864659" y="3442447"/>
                  </a:moveTo>
                  <a:cubicBezTo>
                    <a:pt x="994666" y="3442447"/>
                    <a:pt x="286871" y="2734651"/>
                    <a:pt x="286871" y="1864659"/>
                  </a:cubicBezTo>
                  <a:cubicBezTo>
                    <a:pt x="286871" y="994666"/>
                    <a:pt x="994666" y="286871"/>
                    <a:pt x="1864659" y="286871"/>
                  </a:cubicBezTo>
                  <a:cubicBezTo>
                    <a:pt x="2734651" y="286871"/>
                    <a:pt x="3442447" y="994666"/>
                    <a:pt x="3442447" y="1864659"/>
                  </a:cubicBezTo>
                  <a:cubicBezTo>
                    <a:pt x="3442447" y="2734651"/>
                    <a:pt x="2734651" y="3442447"/>
                    <a:pt x="1864659" y="3442447"/>
                  </a:cubicBez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54B3196-A22E-40F3-ADAA-C20FC56C217D}"/>
                </a:ext>
              </a:extLst>
            </p:cNvPr>
            <p:cNvSpPr/>
            <p:nvPr/>
          </p:nvSpPr>
          <p:spPr>
            <a:xfrm>
              <a:off x="15253933" y="697982"/>
              <a:ext cx="1673536" cy="1369252"/>
            </a:xfrm>
            <a:custGeom>
              <a:avLst/>
              <a:gdLst>
                <a:gd name="connsiteX0" fmla="*/ 1470690 w 1673536"/>
                <a:gd name="connsiteY0" fmla="*/ 0 h 1369252"/>
                <a:gd name="connsiteX1" fmla="*/ 709967 w 1673536"/>
                <a:gd name="connsiteY1" fmla="*/ 760714 h 1369252"/>
                <a:gd name="connsiteX2" fmla="*/ 202846 w 1673536"/>
                <a:gd name="connsiteY2" fmla="*/ 253594 h 1369252"/>
                <a:gd name="connsiteX3" fmla="*/ 0 w 1673536"/>
                <a:gd name="connsiteY3" fmla="*/ 456440 h 1369252"/>
                <a:gd name="connsiteX4" fmla="*/ 507120 w 1673536"/>
                <a:gd name="connsiteY4" fmla="*/ 963560 h 1369252"/>
                <a:gd name="connsiteX5" fmla="*/ 304274 w 1673536"/>
                <a:gd name="connsiteY5" fmla="*/ 1166406 h 1369252"/>
                <a:gd name="connsiteX6" fmla="*/ 507120 w 1673536"/>
                <a:gd name="connsiteY6" fmla="*/ 1369253 h 1369252"/>
                <a:gd name="connsiteX7" fmla="*/ 709967 w 1673536"/>
                <a:gd name="connsiteY7" fmla="*/ 1166406 h 1369252"/>
                <a:gd name="connsiteX8" fmla="*/ 912813 w 1673536"/>
                <a:gd name="connsiteY8" fmla="*/ 1369253 h 1369252"/>
                <a:gd name="connsiteX9" fmla="*/ 1115659 w 1673536"/>
                <a:gd name="connsiteY9" fmla="*/ 1166406 h 1369252"/>
                <a:gd name="connsiteX10" fmla="*/ 912813 w 1673536"/>
                <a:gd name="connsiteY10" fmla="*/ 963560 h 1369252"/>
                <a:gd name="connsiteX11" fmla="*/ 1673536 w 1673536"/>
                <a:gd name="connsiteY11" fmla="*/ 202846 h 136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3536" h="1369252">
                  <a:moveTo>
                    <a:pt x="1470690" y="0"/>
                  </a:moveTo>
                  <a:lnTo>
                    <a:pt x="709967" y="760714"/>
                  </a:lnTo>
                  <a:lnTo>
                    <a:pt x="202846" y="253594"/>
                  </a:lnTo>
                  <a:lnTo>
                    <a:pt x="0" y="456440"/>
                  </a:lnTo>
                  <a:lnTo>
                    <a:pt x="507120" y="963560"/>
                  </a:lnTo>
                  <a:lnTo>
                    <a:pt x="304274" y="1166406"/>
                  </a:lnTo>
                  <a:lnTo>
                    <a:pt x="507120" y="1369253"/>
                  </a:lnTo>
                  <a:lnTo>
                    <a:pt x="709967" y="1166406"/>
                  </a:lnTo>
                  <a:lnTo>
                    <a:pt x="912813" y="1369253"/>
                  </a:lnTo>
                  <a:lnTo>
                    <a:pt x="1115659" y="1166406"/>
                  </a:lnTo>
                  <a:lnTo>
                    <a:pt x="912813" y="963560"/>
                  </a:lnTo>
                  <a:lnTo>
                    <a:pt x="1673536" y="202846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338BF1F-9A9C-401E-8210-E3EB71DB6AFD}"/>
                </a:ext>
              </a:extLst>
            </p:cNvPr>
            <p:cNvSpPr/>
            <p:nvPr/>
          </p:nvSpPr>
          <p:spPr>
            <a:xfrm>
              <a:off x="15820464" y="367565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6F26F04-C6B9-409E-AD8F-5F9ED2E9DE62}"/>
                </a:ext>
              </a:extLst>
            </p:cNvPr>
            <p:cNvSpPr/>
            <p:nvPr/>
          </p:nvSpPr>
          <p:spPr>
            <a:xfrm>
              <a:off x="15820464" y="2662530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A72B925-F5B0-4276-B09A-FD421ADB2077}"/>
                </a:ext>
              </a:extLst>
            </p:cNvPr>
            <p:cNvSpPr/>
            <p:nvPr/>
          </p:nvSpPr>
          <p:spPr>
            <a:xfrm>
              <a:off x="16967947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45470AB9-24CB-4D07-8785-B090E803D0A4}"/>
                </a:ext>
              </a:extLst>
            </p:cNvPr>
            <p:cNvSpPr/>
            <p:nvPr/>
          </p:nvSpPr>
          <p:spPr>
            <a:xfrm>
              <a:off x="14672982" y="1515047"/>
              <a:ext cx="286870" cy="286870"/>
            </a:xfrm>
            <a:custGeom>
              <a:avLst/>
              <a:gdLst>
                <a:gd name="connsiteX0" fmla="*/ 0 w 286870"/>
                <a:gd name="connsiteY0" fmla="*/ 0 h 286870"/>
                <a:gd name="connsiteX1" fmla="*/ 286871 w 286870"/>
                <a:gd name="connsiteY1" fmla="*/ 0 h 286870"/>
                <a:gd name="connsiteX2" fmla="*/ 286871 w 286870"/>
                <a:gd name="connsiteY2" fmla="*/ 286871 h 286870"/>
                <a:gd name="connsiteX3" fmla="*/ 0 w 286870"/>
                <a:gd name="connsiteY3" fmla="*/ 286871 h 28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870" h="286870">
                  <a:moveTo>
                    <a:pt x="0" y="0"/>
                  </a:moveTo>
                  <a:lnTo>
                    <a:pt x="286871" y="0"/>
                  </a:lnTo>
                  <a:lnTo>
                    <a:pt x="286871" y="286871"/>
                  </a:lnTo>
                  <a:lnTo>
                    <a:pt x="0" y="286871"/>
                  </a:lnTo>
                  <a:close/>
                </a:path>
              </a:pathLst>
            </a:custGeom>
            <a:solidFill>
              <a:srgbClr val="E0E8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4560D0-1304-518D-D046-6F4425D9573D}"/>
              </a:ext>
            </a:extLst>
          </p:cNvPr>
          <p:cNvSpPr txBox="1"/>
          <p:nvPr/>
        </p:nvSpPr>
        <p:spPr>
          <a:xfrm>
            <a:off x="508440" y="1581756"/>
            <a:ext cx="9269941" cy="3407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dirty="0">
                <a:solidFill>
                  <a:srgbClr val="2C4166"/>
                </a:solidFill>
              </a:rPr>
              <a:t>Most pharmacies face problems in storing or fetching medicines, as they arrange the medicines manually, and this takes a lot of time and effort.</a:t>
            </a:r>
          </a:p>
          <a:p>
            <a:pPr>
              <a:lnSpc>
                <a:spcPct val="130000"/>
              </a:lnSpc>
            </a:pPr>
            <a:r>
              <a:rPr lang="en-US" sz="2800" dirty="0">
                <a:solidFill>
                  <a:srgbClr val="2C4166"/>
                </a:solidFill>
              </a:rPr>
              <a:t>There is also the possibility of error, and sometimes the shelves are so high that it is difficult to place medications on them.</a:t>
            </a:r>
          </a:p>
        </p:txBody>
      </p:sp>
    </p:spTree>
    <p:extLst>
      <p:ext uri="{BB962C8B-B14F-4D97-AF65-F5344CB8AC3E}">
        <p14:creationId xmlns:p14="http://schemas.microsoft.com/office/powerpoint/2010/main" val="3003677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08333E-7 -7.40741E-7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2.22222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3.33333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A181A6A-06B1-4F78-BAE4-1AB0C7B1D30D}"/>
              </a:ext>
            </a:extLst>
          </p:cNvPr>
          <p:cNvGrpSpPr/>
          <p:nvPr/>
        </p:nvGrpSpPr>
        <p:grpSpPr>
          <a:xfrm>
            <a:off x="8121976" y="692149"/>
            <a:ext cx="4070022" cy="6165851"/>
            <a:chOff x="8121976" y="692149"/>
            <a:chExt cx="4070022" cy="6165851"/>
          </a:xfrm>
        </p:grpSpPr>
        <p:sp useBgFill="1">
          <p:nvSpPr>
            <p:cNvPr id="5" name="Rectangle: Single Corner Rounded 4">
              <a:extLst>
                <a:ext uri="{FF2B5EF4-FFF2-40B4-BE49-F238E27FC236}">
                  <a16:creationId xmlns:a16="http://schemas.microsoft.com/office/drawing/2014/main" id="{2957A7C6-FAD9-41EE-9B13-2BDFFFCBCB5F}"/>
                </a:ext>
              </a:extLst>
            </p:cNvPr>
            <p:cNvSpPr/>
            <p:nvPr/>
          </p:nvSpPr>
          <p:spPr>
            <a:xfrm flipH="1">
              <a:off x="8121976" y="692149"/>
              <a:ext cx="4070022" cy="6165851"/>
            </a:xfrm>
            <a:prstGeom prst="round1Rect">
              <a:avLst>
                <a:gd name="adj" fmla="val 12580"/>
              </a:avLst>
            </a:prstGeom>
            <a:ln>
              <a:noFill/>
            </a:ln>
            <a:effectLst>
              <a:outerShdw blurRad="406400" dist="2286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 useBgFill="1">
          <p:nvSpPr>
            <p:cNvPr id="6" name="Rectangle: Single Corner Rounded 5">
              <a:extLst>
                <a:ext uri="{FF2B5EF4-FFF2-40B4-BE49-F238E27FC236}">
                  <a16:creationId xmlns:a16="http://schemas.microsoft.com/office/drawing/2014/main" id="{6D6F92EC-D880-49FC-8B00-F986B5A9A4A7}"/>
                </a:ext>
              </a:extLst>
            </p:cNvPr>
            <p:cNvSpPr/>
            <p:nvPr/>
          </p:nvSpPr>
          <p:spPr>
            <a:xfrm flipH="1">
              <a:off x="8121976" y="692149"/>
              <a:ext cx="4070022" cy="6165851"/>
            </a:xfrm>
            <a:prstGeom prst="round1Rect">
              <a:avLst>
                <a:gd name="adj" fmla="val 12580"/>
              </a:avLst>
            </a:prstGeom>
            <a:ln>
              <a:noFill/>
            </a:ln>
            <a:effectLst>
              <a:outerShdw blurRad="254000" dist="190500" dir="13500000" sx="98000" sy="98000" algn="b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A1F059-E1E9-4FDF-BB5B-1016F2ED60CB}"/>
              </a:ext>
            </a:extLst>
          </p:cNvPr>
          <p:cNvSpPr/>
          <p:nvPr/>
        </p:nvSpPr>
        <p:spPr>
          <a:xfrm>
            <a:off x="1953967" y="2577130"/>
            <a:ext cx="89555" cy="8955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2AC1FC4-E50D-4515-8196-40C6D14C75E3}"/>
              </a:ext>
            </a:extLst>
          </p:cNvPr>
          <p:cNvSpPr/>
          <p:nvPr/>
        </p:nvSpPr>
        <p:spPr>
          <a:xfrm>
            <a:off x="2191229" y="2577130"/>
            <a:ext cx="89555" cy="895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5D8D985-809C-4FC4-BB99-49FE87115006}"/>
              </a:ext>
            </a:extLst>
          </p:cNvPr>
          <p:cNvSpPr/>
          <p:nvPr/>
        </p:nvSpPr>
        <p:spPr>
          <a:xfrm>
            <a:off x="2428490" y="2577130"/>
            <a:ext cx="89555" cy="8955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554289-BC0A-4BA4-976E-3F938F929221}"/>
              </a:ext>
            </a:extLst>
          </p:cNvPr>
          <p:cNvSpPr txBox="1"/>
          <p:nvPr/>
        </p:nvSpPr>
        <p:spPr>
          <a:xfrm>
            <a:off x="147782" y="692149"/>
            <a:ext cx="5249775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5400" b="1" dirty="0">
                <a:solidFill>
                  <a:srgbClr val="2C4166"/>
                </a:solidFill>
                <a:latin typeface="+mj-lt"/>
              </a:rPr>
              <a:t>What’s Pharmabot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D67E626C-4EA4-4175-940F-C47A19483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937541" y="4905725"/>
            <a:ext cx="2941249" cy="2941249"/>
          </a:xfrm>
          <a:prstGeom prst="rect">
            <a:avLst/>
          </a:prstGeom>
        </p:spPr>
      </p:pic>
      <p:pic>
        <p:nvPicPr>
          <p:cNvPr id="7" name="عنصر نائب للصورة 6">
            <a:extLst>
              <a:ext uri="{FF2B5EF4-FFF2-40B4-BE49-F238E27FC236}">
                <a16:creationId xmlns:a16="http://schemas.microsoft.com/office/drawing/2014/main" id="{B86E939C-4E56-4B0B-8019-C07F3BB2E2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r="9615"/>
          <a:stretch/>
        </p:blipFill>
        <p:spPr>
          <a:xfrm>
            <a:off x="5485461" y="210498"/>
            <a:ext cx="7245459" cy="6733227"/>
          </a:xfr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889436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L 0.01237 0.02847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375E-6 -3.7037E-7 L 0.03894 -3.7037E-7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375E-6 -3.7037E-7 L -0.01954 -3.7037E-7 " pathEditMode="relative" rAng="0" ptsTypes="AA">
                                      <p:cBhvr>
                                        <p:cTn id="29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33333E-6 -3.7037E-7 L -0.03894 -3.7037E-7 " pathEditMode="relative" rAng="0" ptsTypes="AA">
                                      <p:cBhvr>
                                        <p:cTn id="3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5E-6 3.7037E-7 L 0.01237 0.02847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B8631562-B5CB-4783-8B66-E46627BFCD0D}"/>
              </a:ext>
            </a:extLst>
          </p:cNvPr>
          <p:cNvSpPr txBox="1"/>
          <p:nvPr/>
        </p:nvSpPr>
        <p:spPr>
          <a:xfrm>
            <a:off x="-2425285" y="0"/>
            <a:ext cx="8096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4800" b="1" dirty="0">
                <a:solidFill>
                  <a:srgbClr val="2C4166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How it works</a:t>
            </a:r>
            <a:endParaRPr lang="en-US" sz="4800" dirty="0">
              <a:solidFill>
                <a:srgbClr val="2C4166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2" name="Graphic 141">
            <a:extLst>
              <a:ext uri="{FF2B5EF4-FFF2-40B4-BE49-F238E27FC236}">
                <a16:creationId xmlns:a16="http://schemas.microsoft.com/office/drawing/2014/main" id="{CB3EF830-69FE-40CC-9AA3-1A11D7C97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8656" y="5970965"/>
            <a:ext cx="2666088" cy="2666088"/>
          </a:xfrm>
          <a:prstGeom prst="rect">
            <a:avLst/>
          </a:prstGeom>
        </p:spPr>
      </p:pic>
      <p:pic>
        <p:nvPicPr>
          <p:cNvPr id="144" name="Graphic 143">
            <a:extLst>
              <a:ext uri="{FF2B5EF4-FFF2-40B4-BE49-F238E27FC236}">
                <a16:creationId xmlns:a16="http://schemas.microsoft.com/office/drawing/2014/main" id="{85E0A3EB-FE1A-4CE4-8184-062529DEB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470412" y="5970965"/>
            <a:ext cx="2062838" cy="2062838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D780146-14D7-6096-919B-7D16B2B10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940" y="1097046"/>
            <a:ext cx="7750045" cy="5585976"/>
          </a:xfrm>
          <a:prstGeom prst="rect">
            <a:avLst/>
          </a:prstGeom>
          <a:noFill/>
          <a:effectLst>
            <a:glow rad="38100">
              <a:schemeClr val="accent1">
                <a:alpha val="36000"/>
              </a:schemeClr>
            </a:glow>
            <a:outerShdw blurRad="177800" dist="50800" dir="6300000" algn="ctr" rotWithShape="0">
              <a:srgbClr val="000000">
                <a:alpha val="43137"/>
              </a:srgb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256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33333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81481E-6 L 0.01237 0.02848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3.7037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E3615D7E-4801-4160-9334-E83A017D5F6C}"/>
              </a:ext>
            </a:extLst>
          </p:cNvPr>
          <p:cNvSpPr txBox="1"/>
          <p:nvPr/>
        </p:nvSpPr>
        <p:spPr>
          <a:xfrm>
            <a:off x="2935389" y="2208454"/>
            <a:ext cx="3969784" cy="754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sz="3600" dirty="0">
                <a:solidFill>
                  <a:srgbClr val="2C4166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Arduino Mega 2560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0C5EEC-C055-484B-8A59-605D475332E7}"/>
              </a:ext>
            </a:extLst>
          </p:cNvPr>
          <p:cNvGrpSpPr/>
          <p:nvPr/>
        </p:nvGrpSpPr>
        <p:grpSpPr>
          <a:xfrm>
            <a:off x="8573012" y="272615"/>
            <a:ext cx="3158003" cy="1077563"/>
            <a:chOff x="7875741" y="1126761"/>
            <a:chExt cx="2200046" cy="1207831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F7AAD7C-1BF6-4622-B539-0808D48F1736}"/>
                </a:ext>
              </a:extLst>
            </p:cNvPr>
            <p:cNvGrpSpPr/>
            <p:nvPr/>
          </p:nvGrpSpPr>
          <p:grpSpPr>
            <a:xfrm>
              <a:off x="7875741" y="1126761"/>
              <a:ext cx="2200046" cy="1207831"/>
              <a:chOff x="8115556" y="781694"/>
              <a:chExt cx="2200046" cy="1207831"/>
            </a:xfrm>
          </p:grpSpPr>
          <p:sp>
            <p:nvSpPr>
              <p:cNvPr id="148" name="Rectangle: Rounded Corners 147">
                <a:extLst>
                  <a:ext uri="{FF2B5EF4-FFF2-40B4-BE49-F238E27FC236}">
                    <a16:creationId xmlns:a16="http://schemas.microsoft.com/office/drawing/2014/main" id="{6324FDDA-0291-4A15-BDAD-1D1693423833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: Rounded Corners 148">
                <a:extLst>
                  <a:ext uri="{FF2B5EF4-FFF2-40B4-BE49-F238E27FC236}">
                    <a16:creationId xmlns:a16="http://schemas.microsoft.com/office/drawing/2014/main" id="{4FF1A050-50B6-4445-AC43-45C687BC9D63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E6FFDF13-7890-4FD1-9183-A7AA244EB6A4}"/>
                </a:ext>
              </a:extLst>
            </p:cNvPr>
            <p:cNvSpPr/>
            <p:nvPr/>
          </p:nvSpPr>
          <p:spPr>
            <a:xfrm>
              <a:off x="8014315" y="1258266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chemeClr val="accent1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E3CD545A-6877-4101-98D7-EDE5E9D2EA74}"/>
              </a:ext>
            </a:extLst>
          </p:cNvPr>
          <p:cNvSpPr txBox="1"/>
          <p:nvPr/>
        </p:nvSpPr>
        <p:spPr>
          <a:xfrm>
            <a:off x="8780152" y="449249"/>
            <a:ext cx="282245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1900" b="1" dirty="0">
                <a:solidFill>
                  <a:schemeClr val="bg1"/>
                </a:solidFill>
                <a:cs typeface="Calibri"/>
              </a:rPr>
              <a:t>The main controller of the project.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43BF6A-3100-4338-B171-4814F7C26E37}"/>
              </a:ext>
            </a:extLst>
          </p:cNvPr>
          <p:cNvGrpSpPr/>
          <p:nvPr/>
        </p:nvGrpSpPr>
        <p:grpSpPr>
          <a:xfrm>
            <a:off x="8571859" y="1502732"/>
            <a:ext cx="3158003" cy="1077564"/>
            <a:chOff x="8579262" y="2641993"/>
            <a:chExt cx="2200046" cy="1207832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9F925F82-DE21-43FD-BD77-A5542E214C5A}"/>
                </a:ext>
              </a:extLst>
            </p:cNvPr>
            <p:cNvGrpSpPr/>
            <p:nvPr/>
          </p:nvGrpSpPr>
          <p:grpSpPr>
            <a:xfrm>
              <a:off x="8579262" y="2641993"/>
              <a:ext cx="2200046" cy="1207832"/>
              <a:chOff x="8115556" y="781694"/>
              <a:chExt cx="2200046" cy="1207832"/>
            </a:xfrm>
          </p:grpSpPr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4954F373-A7BA-4AA4-A489-444E240DC288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: Rounded Corners 156">
                <a:extLst>
                  <a:ext uri="{FF2B5EF4-FFF2-40B4-BE49-F238E27FC236}">
                    <a16:creationId xmlns:a16="http://schemas.microsoft.com/office/drawing/2014/main" id="{D1D91012-62E4-4A72-85D9-2DAC42074DBB}"/>
                  </a:ext>
                </a:extLst>
              </p:cNvPr>
              <p:cNvSpPr/>
              <p:nvPr/>
            </p:nvSpPr>
            <p:spPr>
              <a:xfrm>
                <a:off x="8115556" y="781695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76D8D350-7D4B-4D24-B8BC-6FBE65BA9354}"/>
                </a:ext>
              </a:extLst>
            </p:cNvPr>
            <p:cNvSpPr/>
            <p:nvPr/>
          </p:nvSpPr>
          <p:spPr>
            <a:xfrm>
              <a:off x="8724371" y="2726693"/>
              <a:ext cx="1922898" cy="1076326"/>
            </a:xfrm>
            <a:prstGeom prst="roundRect">
              <a:avLst>
                <a:gd name="adj" fmla="val 26043"/>
              </a:avLst>
            </a:prstGeom>
            <a:solidFill>
              <a:schemeClr val="accent2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ea typeface="+mn-lt"/>
                  <a:cs typeface="+mn-lt"/>
                </a:rPr>
                <a:t>  </a:t>
              </a:r>
            </a:p>
            <a:p>
              <a:pPr algn="ctr"/>
              <a:r>
                <a:rPr lang="en-US" sz="1900" b="1" dirty="0">
                  <a:ea typeface="+mn-lt"/>
                  <a:cs typeface="+mn-lt"/>
                </a:rPr>
                <a:t>It controls stepper,Dc and servo motors.</a:t>
              </a:r>
              <a:endParaRPr lang="en-US" sz="1900" b="1" dirty="0">
                <a:cs typeface="Calibri" panose="020F0502020204030204"/>
              </a:endParaRP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7E4FC1-A4DA-4324-B145-DC3D4304E9DF}"/>
              </a:ext>
            </a:extLst>
          </p:cNvPr>
          <p:cNvGrpSpPr/>
          <p:nvPr/>
        </p:nvGrpSpPr>
        <p:grpSpPr>
          <a:xfrm>
            <a:off x="8571859" y="2819100"/>
            <a:ext cx="3234481" cy="1077563"/>
            <a:chOff x="8295208" y="4154075"/>
            <a:chExt cx="2200046" cy="1207831"/>
          </a:xfrm>
        </p:grpSpPr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762F34DC-CF57-499D-97FF-C5BD2C663651}"/>
                </a:ext>
              </a:extLst>
            </p:cNvPr>
            <p:cNvGrpSpPr/>
            <p:nvPr/>
          </p:nvGrpSpPr>
          <p:grpSpPr>
            <a:xfrm>
              <a:off x="8295208" y="4154075"/>
              <a:ext cx="2200046" cy="1207831"/>
              <a:chOff x="8115556" y="781694"/>
              <a:chExt cx="2200046" cy="1207831"/>
            </a:xfrm>
          </p:grpSpPr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74E7B935-B535-479B-B7F6-1052ECA8CDD8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: Rounded Corners 164">
                <a:extLst>
                  <a:ext uri="{FF2B5EF4-FFF2-40B4-BE49-F238E27FC236}">
                    <a16:creationId xmlns:a16="http://schemas.microsoft.com/office/drawing/2014/main" id="{3B8E2E98-0A1A-4C97-84BE-8AAB872AD6A5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03F31955-E37B-4514-8ECC-12D573DDC44B}"/>
                </a:ext>
              </a:extLst>
            </p:cNvPr>
            <p:cNvSpPr/>
            <p:nvPr/>
          </p:nvSpPr>
          <p:spPr>
            <a:xfrm>
              <a:off x="8433782" y="4285580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chemeClr val="accent3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900" b="1" dirty="0">
                  <a:ea typeface="+mn-lt"/>
                  <a:cs typeface="+mn-lt"/>
                </a:rPr>
                <a:t>  It reads sensors data and process them.</a:t>
              </a:r>
              <a:endParaRPr lang="en-US" sz="1900" b="1" dirty="0">
                <a:cs typeface="Calibri" panose="020F0502020204030204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B1F802-1216-4884-9B7F-7DEFB5477791}"/>
              </a:ext>
            </a:extLst>
          </p:cNvPr>
          <p:cNvGrpSpPr/>
          <p:nvPr/>
        </p:nvGrpSpPr>
        <p:grpSpPr>
          <a:xfrm>
            <a:off x="4700347" y="5471842"/>
            <a:ext cx="1924874" cy="743914"/>
            <a:chOff x="8432794" y="4366300"/>
            <a:chExt cx="1924874" cy="743914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918E5EE-2DF1-46E1-B951-EEF5AF7761D0}"/>
                </a:ext>
              </a:extLst>
            </p:cNvPr>
            <p:cNvSpPr txBox="1"/>
            <p:nvPr/>
          </p:nvSpPr>
          <p:spPr>
            <a:xfrm>
              <a:off x="8432794" y="4366300"/>
              <a:ext cx="19248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25</a:t>
              </a:r>
              <a:endParaRPr lang="en-150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EA82B5F-7A49-4B65-ACCC-E2D08B6E8833}"/>
                </a:ext>
              </a:extLst>
            </p:cNvPr>
            <p:cNvSpPr txBox="1"/>
            <p:nvPr/>
          </p:nvSpPr>
          <p:spPr>
            <a:xfrm>
              <a:off x="8432794" y="4763003"/>
              <a:ext cx="1924874" cy="347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Average value</a:t>
              </a: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F9D4F0E-7FCC-4907-828C-DD89CD8A239C}"/>
              </a:ext>
            </a:extLst>
          </p:cNvPr>
          <p:cNvSpPr/>
          <p:nvPr/>
        </p:nvSpPr>
        <p:spPr>
          <a:xfrm>
            <a:off x="22856" y="6635899"/>
            <a:ext cx="89555" cy="8955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70F2431-FB06-47DF-8997-68D57D090343}"/>
              </a:ext>
            </a:extLst>
          </p:cNvPr>
          <p:cNvSpPr/>
          <p:nvPr/>
        </p:nvSpPr>
        <p:spPr>
          <a:xfrm>
            <a:off x="203919" y="6611990"/>
            <a:ext cx="89555" cy="895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B46AC8B-1965-4824-8CED-FD18A2176D3C}"/>
              </a:ext>
            </a:extLst>
          </p:cNvPr>
          <p:cNvSpPr/>
          <p:nvPr/>
        </p:nvSpPr>
        <p:spPr>
          <a:xfrm>
            <a:off x="384982" y="6606301"/>
            <a:ext cx="89555" cy="8955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0DAF5B-C48F-41C4-B9D2-579FF0FBCFE5}"/>
              </a:ext>
            </a:extLst>
          </p:cNvPr>
          <p:cNvSpPr txBox="1"/>
          <p:nvPr/>
        </p:nvSpPr>
        <p:spPr>
          <a:xfrm>
            <a:off x="248697" y="272615"/>
            <a:ext cx="1688654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dirty="0">
                <a:solidFill>
                  <a:srgbClr val="2C4166"/>
                </a:solidFill>
                <a:latin typeface="+mj-lt"/>
              </a:rPr>
              <a:t>Tools</a:t>
            </a:r>
            <a:endParaRPr lang="en-US" sz="4800" dirty="0">
              <a:solidFill>
                <a:srgbClr val="2C4166"/>
              </a:solidFill>
              <a:latin typeface="+mj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1B7250-0E70-0298-8B52-329CD14F3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92" y="3429000"/>
            <a:ext cx="6792163" cy="326685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4E1062B-6A46-576F-7795-CE78ED5319F4}"/>
              </a:ext>
            </a:extLst>
          </p:cNvPr>
          <p:cNvGrpSpPr/>
          <p:nvPr/>
        </p:nvGrpSpPr>
        <p:grpSpPr>
          <a:xfrm>
            <a:off x="8610097" y="4310196"/>
            <a:ext cx="3158003" cy="1077563"/>
            <a:chOff x="8295208" y="4154075"/>
            <a:chExt cx="2200046" cy="120783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14314CE-48AF-4AAE-3D03-A9A0BDC6F9E5}"/>
                </a:ext>
              </a:extLst>
            </p:cNvPr>
            <p:cNvGrpSpPr/>
            <p:nvPr/>
          </p:nvGrpSpPr>
          <p:grpSpPr>
            <a:xfrm>
              <a:off x="8295208" y="4154075"/>
              <a:ext cx="2200046" cy="1207831"/>
              <a:chOff x="8115556" y="781694"/>
              <a:chExt cx="2200046" cy="1207831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4349A570-A8BA-27DD-8A07-A1CE001E6C19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FB9DEDCC-0475-36DA-3188-61A79D087E08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18334A79-06B9-9461-F856-010C91F5EE24}"/>
                </a:ext>
              </a:extLst>
            </p:cNvPr>
            <p:cNvSpPr/>
            <p:nvPr/>
          </p:nvSpPr>
          <p:spPr>
            <a:xfrm>
              <a:off x="8433782" y="4285580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/>
              <a:r>
                <a:rPr lang="en-US" sz="1900" b="1" dirty="0">
                  <a:ea typeface="+mn-lt"/>
                  <a:cs typeface="+mn-lt"/>
                </a:rPr>
                <a:t>  It reads barcode scanner data and process it.</a:t>
              </a:r>
              <a:endParaRPr lang="en-US" sz="1900" b="1" dirty="0">
                <a:cs typeface="Calibri" panose="020F0502020204030204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2E031D1-E423-ECAB-518F-F69CE89EF47F}"/>
              </a:ext>
            </a:extLst>
          </p:cNvPr>
          <p:cNvGrpSpPr/>
          <p:nvPr/>
        </p:nvGrpSpPr>
        <p:grpSpPr>
          <a:xfrm>
            <a:off x="8573010" y="5540066"/>
            <a:ext cx="3158005" cy="1111012"/>
            <a:chOff x="8295207" y="4116582"/>
            <a:chExt cx="2200047" cy="124532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D9CE5EC-E84B-AE90-CF95-1D9E146C4D85}"/>
                </a:ext>
              </a:extLst>
            </p:cNvPr>
            <p:cNvGrpSpPr/>
            <p:nvPr/>
          </p:nvGrpSpPr>
          <p:grpSpPr>
            <a:xfrm>
              <a:off x="8295207" y="4116582"/>
              <a:ext cx="2200047" cy="1245324"/>
              <a:chOff x="8115555" y="744201"/>
              <a:chExt cx="2200047" cy="1245324"/>
            </a:xfrm>
          </p:grpSpPr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A4D2FBE2-F935-6022-1139-4A2AE6BD0E08}"/>
                  </a:ext>
                </a:extLst>
              </p:cNvPr>
              <p:cNvSpPr/>
              <p:nvPr/>
            </p:nvSpPr>
            <p:spPr>
              <a:xfrm>
                <a:off x="8115556" y="781694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537E02C5-727B-E595-32D9-CCA4E8341610}"/>
                  </a:ext>
                </a:extLst>
              </p:cNvPr>
              <p:cNvSpPr/>
              <p:nvPr/>
            </p:nvSpPr>
            <p:spPr>
              <a:xfrm>
                <a:off x="8115555" y="744201"/>
                <a:ext cx="2200046" cy="1207831"/>
              </a:xfrm>
              <a:prstGeom prst="roundRect">
                <a:avLst>
                  <a:gd name="adj" fmla="val 28915"/>
                </a:avLst>
              </a:prstGeom>
              <a:solidFill>
                <a:srgbClr val="ECF0F3"/>
              </a:solidFill>
              <a:ln>
                <a:noFill/>
              </a:ln>
              <a:effectLst>
                <a:outerShdw blurRad="254000" dist="228600" dir="13500000" sx="98000" sy="98000" algn="br" rotWithShape="0">
                  <a:schemeClr val="bg1">
                    <a:alpha val="5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28A5DCDD-BDBD-0623-E32D-2B1C87651E12}"/>
                </a:ext>
              </a:extLst>
            </p:cNvPr>
            <p:cNvSpPr/>
            <p:nvPr/>
          </p:nvSpPr>
          <p:spPr>
            <a:xfrm>
              <a:off x="8433782" y="4285580"/>
              <a:ext cx="1922898" cy="944820"/>
            </a:xfrm>
            <a:prstGeom prst="roundRect">
              <a:avLst>
                <a:gd name="adj" fmla="val 26043"/>
              </a:avLst>
            </a:prstGeom>
            <a:solidFill>
              <a:srgbClr val="0070C0"/>
            </a:solidFill>
            <a:ln>
              <a:noFill/>
            </a:ln>
            <a:effectLst>
              <a:innerShdw blurRad="203200" dist="177800" dir="135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/>
              <a:r>
                <a:rPr lang="en-US" sz="1900" b="1" dirty="0">
                  <a:cs typeface="Calibri" panose="020F0502020204030204"/>
                </a:rPr>
                <a:t>It send and receive data to Bluetooth.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99910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25E-6 -4.07407E-6 L 0.03893 -4.07407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-1.85185E-6 L -0.01953 -1.85185E-6 " pathEditMode="relative" rAng="0" ptsTypes="AA">
                                      <p:cBhvr>
                                        <p:cTn id="25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86667" decel="13333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54167E-6 4.07407E-6 L -0.03894 4.07407E-6 " pathEditMode="relative" rAng="0" ptsTypes="AA">
                                      <p:cBhvr>
                                        <p:cTn id="3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9167E-6 5.55112E-17 L 0.01237 0.02847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2.96296E-6 L 0.01237 0.02847 " pathEditMode="relative" rAng="0" ptsTypes="AA">
                                      <p:cBhvr>
                                        <p:cTn id="43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6 4.81481E-6 L 0.01237 0.02847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125E-6 -1.11111E-6 L 0.01237 0.02847 " pathEditMode="relative" rAng="0" ptsTypes="AA">
                                      <p:cBhvr>
                                        <p:cTn id="53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125E-6 -3.33333E-6 L 0.01237 0.02848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29167E-6 -4.44444E-6 L 0.01237 0.02848 " pathEditMode="relative" rAng="0" ptsTypes="AA">
                                      <p:cBhvr>
                                        <p:cTn id="63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29167E-6 1.11111E-6 L 0.01237 0.02847 " pathEditMode="relative" rAng="0" ptsTypes="AA">
                                      <p:cBhvr>
                                        <p:cTn id="68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2" grpId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1DFB4FED-ADFB-41B9-915C-D1A2F55C1553}"/>
              </a:ext>
            </a:extLst>
          </p:cNvPr>
          <p:cNvSpPr txBox="1"/>
          <p:nvPr/>
        </p:nvSpPr>
        <p:spPr>
          <a:xfrm>
            <a:off x="53021" y="94337"/>
            <a:ext cx="321103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dirty="0">
                <a:solidFill>
                  <a:srgbClr val="2C4166"/>
                </a:solidFill>
              </a:rPr>
              <a:t>Tools (</a:t>
            </a:r>
            <a:r>
              <a:rPr lang="en-US" sz="4800" b="1" dirty="0" err="1">
                <a:solidFill>
                  <a:srgbClr val="2C4166"/>
                </a:solidFill>
              </a:rPr>
              <a:t>cont</a:t>
            </a:r>
            <a:r>
              <a:rPr lang="en-US" sz="4800" b="1" dirty="0">
                <a:solidFill>
                  <a:srgbClr val="2C4166"/>
                </a:solidFill>
              </a:rPr>
              <a:t>)</a:t>
            </a:r>
            <a:endParaRPr lang="en-US" sz="4800" dirty="0">
              <a:solidFill>
                <a:srgbClr val="2C4166"/>
              </a:solidFill>
            </a:endParaRPr>
          </a:p>
        </p:txBody>
      </p:sp>
      <p:pic>
        <p:nvPicPr>
          <p:cNvPr id="6" name="عنصر نائب للصورة 5">
            <a:extLst>
              <a:ext uri="{FF2B5EF4-FFF2-40B4-BE49-F238E27FC236}">
                <a16:creationId xmlns:a16="http://schemas.microsoft.com/office/drawing/2014/main" id="{9B8CDC91-E000-4255-87C7-81322C9F2C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3" t="-431" r="-303" b="-431"/>
          <a:stretch/>
        </p:blipFill>
        <p:spPr>
          <a:xfrm>
            <a:off x="314713" y="1866308"/>
            <a:ext cx="2889000" cy="3125385"/>
          </a:xfr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</a:effectLst>
        </p:spPr>
      </p:pic>
      <p:pic>
        <p:nvPicPr>
          <p:cNvPr id="10" name="عنصر نائب للصورة 9">
            <a:extLst>
              <a:ext uri="{FF2B5EF4-FFF2-40B4-BE49-F238E27FC236}">
                <a16:creationId xmlns:a16="http://schemas.microsoft.com/office/drawing/2014/main" id="{0BB9E288-0C5B-4DB4-BAC1-988570682A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" r="126"/>
          <a:stretch/>
        </p:blipFill>
        <p:spPr>
          <a:xfrm>
            <a:off x="4719313" y="1866307"/>
            <a:ext cx="2889001" cy="3125386"/>
          </a:xfrm>
          <a:effectLst>
            <a:glow rad="25400">
              <a:schemeClr val="tx1">
                <a:alpha val="40000"/>
              </a:schemeClr>
            </a:glow>
            <a:outerShdw blurRad="50800" dist="939800" dir="5400000" sx="7000" sy="7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12" name="عنصر نائب للصورة 11">
            <a:extLst>
              <a:ext uri="{FF2B5EF4-FFF2-40B4-BE49-F238E27FC236}">
                <a16:creationId xmlns:a16="http://schemas.microsoft.com/office/drawing/2014/main" id="{DB5A2F5F-32CA-4736-BC01-2A43CE4522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" r="126"/>
          <a:stretch/>
        </p:blipFill>
        <p:spPr>
          <a:xfrm>
            <a:off x="9123914" y="1866307"/>
            <a:ext cx="2889000" cy="3125386"/>
          </a:xfrm>
          <a:effectLst>
            <a:glow rad="25400">
              <a:schemeClr val="tx1">
                <a:alpha val="40000"/>
              </a:schemeClr>
            </a:glow>
          </a:effec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64EFDCD-993A-4A68-93C6-DFD09503A7D2}"/>
              </a:ext>
            </a:extLst>
          </p:cNvPr>
          <p:cNvSpPr/>
          <p:nvPr/>
        </p:nvSpPr>
        <p:spPr>
          <a:xfrm>
            <a:off x="4533681" y="5373742"/>
            <a:ext cx="3247172" cy="697570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 panose="020F0502020204030204"/>
              </a:rPr>
              <a:t>Barcode Scanner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9964019-87BE-49F7-97CB-62D297040902}"/>
              </a:ext>
            </a:extLst>
          </p:cNvPr>
          <p:cNvSpPr/>
          <p:nvPr/>
        </p:nvSpPr>
        <p:spPr>
          <a:xfrm>
            <a:off x="8944828" y="5373742"/>
            <a:ext cx="3247172" cy="697570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cs typeface="Calibri"/>
              </a:rPr>
              <a:t>L298N Dual H-Bridge Motor Drive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E7085E3-D9E3-4401-8DB5-0B553A409DDC}"/>
              </a:ext>
            </a:extLst>
          </p:cNvPr>
          <p:cNvSpPr/>
          <p:nvPr/>
        </p:nvSpPr>
        <p:spPr>
          <a:xfrm>
            <a:off x="122534" y="5339186"/>
            <a:ext cx="3247172" cy="766682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Power Supply 12V, 12.5 A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3157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7.40741E-7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125E-6 7.40741E-7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7.40741E-7 L 0.01237 0.02847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13" grpId="0" animBg="1"/>
      <p:bldP spid="13" grpId="1" animBg="1"/>
      <p:bldP spid="14" grpId="0" animBg="1"/>
      <p:bldP spid="14" grpId="1" animBg="1"/>
      <p:bldP spid="81" grpId="0" animBg="1"/>
      <p:bldP spid="8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1DFB4FED-ADFB-41B9-915C-D1A2F55C1553}"/>
              </a:ext>
            </a:extLst>
          </p:cNvPr>
          <p:cNvSpPr txBox="1"/>
          <p:nvPr/>
        </p:nvSpPr>
        <p:spPr>
          <a:xfrm>
            <a:off x="53021" y="94337"/>
            <a:ext cx="321103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dirty="0">
                <a:solidFill>
                  <a:srgbClr val="2C4166"/>
                </a:solidFill>
              </a:rPr>
              <a:t>Tools (</a:t>
            </a:r>
            <a:r>
              <a:rPr lang="en-US" sz="4800" b="1" dirty="0" err="1">
                <a:solidFill>
                  <a:srgbClr val="2C4166"/>
                </a:solidFill>
              </a:rPr>
              <a:t>cont</a:t>
            </a:r>
            <a:r>
              <a:rPr lang="en-US" sz="4800" b="1" dirty="0">
                <a:solidFill>
                  <a:srgbClr val="2C4166"/>
                </a:solidFill>
              </a:rPr>
              <a:t>)</a:t>
            </a:r>
            <a:endParaRPr lang="en-US" sz="4800" dirty="0">
              <a:solidFill>
                <a:srgbClr val="2C4166"/>
              </a:solidFill>
            </a:endParaRPr>
          </a:p>
        </p:txBody>
      </p:sp>
      <p:pic>
        <p:nvPicPr>
          <p:cNvPr id="6" name="عنصر نائب للصورة 5">
            <a:extLst>
              <a:ext uri="{FF2B5EF4-FFF2-40B4-BE49-F238E27FC236}">
                <a16:creationId xmlns:a16="http://schemas.microsoft.com/office/drawing/2014/main" id="{9B8CDC91-E000-4255-87C7-81322C9F2C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" t="-264" r="633" b="-264"/>
          <a:stretch/>
        </p:blipFill>
        <p:spPr>
          <a:xfrm>
            <a:off x="314713" y="1866308"/>
            <a:ext cx="2889000" cy="3125385"/>
          </a:xfr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</a:effectLst>
        </p:spPr>
      </p:pic>
      <p:pic>
        <p:nvPicPr>
          <p:cNvPr id="10" name="عنصر نائب للصورة 9">
            <a:extLst>
              <a:ext uri="{FF2B5EF4-FFF2-40B4-BE49-F238E27FC236}">
                <a16:creationId xmlns:a16="http://schemas.microsoft.com/office/drawing/2014/main" id="{0BB9E288-0C5B-4DB4-BAC1-988570682A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" t="-264" r="633" b="-264"/>
          <a:stretch/>
        </p:blipFill>
        <p:spPr>
          <a:xfrm>
            <a:off x="4719313" y="1866307"/>
            <a:ext cx="2889001" cy="3125386"/>
          </a:xfrm>
          <a:effectLst>
            <a:glow rad="25400">
              <a:schemeClr val="tx1">
                <a:alpha val="40000"/>
              </a:schemeClr>
            </a:glow>
          </a:effectLst>
        </p:spPr>
      </p:pic>
      <p:pic>
        <p:nvPicPr>
          <p:cNvPr id="12" name="عنصر نائب للصورة 11">
            <a:extLst>
              <a:ext uri="{FF2B5EF4-FFF2-40B4-BE49-F238E27FC236}">
                <a16:creationId xmlns:a16="http://schemas.microsoft.com/office/drawing/2014/main" id="{DB5A2F5F-32CA-4736-BC01-2A43CE4522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5" t="-264" r="27105" b="-264"/>
          <a:stretch/>
        </p:blipFill>
        <p:spPr>
          <a:xfrm>
            <a:off x="9123914" y="1866307"/>
            <a:ext cx="2889000" cy="3125386"/>
          </a:xfrm>
          <a:effectLst>
            <a:glow rad="25400">
              <a:schemeClr val="tx1">
                <a:alpha val="40000"/>
              </a:schemeClr>
            </a:glow>
          </a:effec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64EFDCD-993A-4A68-93C6-DFD09503A7D2}"/>
              </a:ext>
            </a:extLst>
          </p:cNvPr>
          <p:cNvSpPr/>
          <p:nvPr/>
        </p:nvSpPr>
        <p:spPr>
          <a:xfrm>
            <a:off x="4533681" y="5373742"/>
            <a:ext cx="3247172" cy="697570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 panose="020F0502020204030204"/>
              </a:rPr>
              <a:t>Servo motor </a:t>
            </a:r>
            <a:r>
              <a:rPr lang="en-US" sz="1600" b="1" cap="all" dirty="0"/>
              <a:t>MG996R 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9964019-87BE-49F7-97CB-62D297040902}"/>
              </a:ext>
            </a:extLst>
          </p:cNvPr>
          <p:cNvSpPr/>
          <p:nvPr/>
        </p:nvSpPr>
        <p:spPr>
          <a:xfrm>
            <a:off x="8944828" y="5373742"/>
            <a:ext cx="3247172" cy="697570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/>
              </a:rPr>
              <a:t>A4988 stepper driver 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E7085E3-D9E3-4401-8DB5-0B553A409DDC}"/>
              </a:ext>
            </a:extLst>
          </p:cNvPr>
          <p:cNvSpPr/>
          <p:nvPr/>
        </p:nvSpPr>
        <p:spPr>
          <a:xfrm>
            <a:off x="122534" y="5339186"/>
            <a:ext cx="3247172" cy="766682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Stepper motor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658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7.40741E-7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125E-6 7.40741E-7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7.40741E-7 L 0.01237 0.02847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13" grpId="0" animBg="1"/>
      <p:bldP spid="13" grpId="1" animBg="1"/>
      <p:bldP spid="14" grpId="0" animBg="1"/>
      <p:bldP spid="14" grpId="1" animBg="1"/>
      <p:bldP spid="81" grpId="0" animBg="1"/>
      <p:bldP spid="8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1DFB4FED-ADFB-41B9-915C-D1A2F55C1553}"/>
              </a:ext>
            </a:extLst>
          </p:cNvPr>
          <p:cNvSpPr txBox="1"/>
          <p:nvPr/>
        </p:nvSpPr>
        <p:spPr>
          <a:xfrm>
            <a:off x="53021" y="94337"/>
            <a:ext cx="321103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dirty="0">
                <a:solidFill>
                  <a:srgbClr val="2C4166"/>
                </a:solidFill>
              </a:rPr>
              <a:t>Tools (</a:t>
            </a:r>
            <a:r>
              <a:rPr lang="en-US" sz="4800" b="1" dirty="0" err="1">
                <a:solidFill>
                  <a:srgbClr val="2C4166"/>
                </a:solidFill>
              </a:rPr>
              <a:t>cont</a:t>
            </a:r>
            <a:r>
              <a:rPr lang="en-US" sz="4800" b="1" dirty="0">
                <a:solidFill>
                  <a:srgbClr val="2C4166"/>
                </a:solidFill>
              </a:rPr>
              <a:t>)</a:t>
            </a:r>
            <a:endParaRPr lang="en-US" sz="4800" dirty="0">
              <a:solidFill>
                <a:srgbClr val="2C4166"/>
              </a:solidFill>
            </a:endParaRPr>
          </a:p>
        </p:txBody>
      </p:sp>
      <p:pic>
        <p:nvPicPr>
          <p:cNvPr id="6" name="عنصر نائب للصورة 5">
            <a:extLst>
              <a:ext uri="{FF2B5EF4-FFF2-40B4-BE49-F238E27FC236}">
                <a16:creationId xmlns:a16="http://schemas.microsoft.com/office/drawing/2014/main" id="{9B8CDC91-E000-4255-87C7-81322C9F2C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" t="-518" r="3319" b="-518"/>
          <a:stretch/>
        </p:blipFill>
        <p:spPr>
          <a:xfrm>
            <a:off x="335305" y="1284524"/>
            <a:ext cx="2646466" cy="1847735"/>
          </a:xfr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</a:effectLst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64EFDCD-993A-4A68-93C6-DFD09503A7D2}"/>
              </a:ext>
            </a:extLst>
          </p:cNvPr>
          <p:cNvSpPr/>
          <p:nvPr/>
        </p:nvSpPr>
        <p:spPr>
          <a:xfrm>
            <a:off x="9134002" y="3209636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 panose="020F0502020204030204"/>
              </a:rPr>
              <a:t>Linear actuator 10mm</a:t>
            </a:r>
            <a:endParaRPr lang="en-US" sz="1600" b="1" cap="all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9964019-87BE-49F7-97CB-62D297040902}"/>
              </a:ext>
            </a:extLst>
          </p:cNvPr>
          <p:cNvSpPr/>
          <p:nvPr/>
        </p:nvSpPr>
        <p:spPr>
          <a:xfrm>
            <a:off x="4940809" y="3233395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/>
              </a:rPr>
              <a:t>Printed Arm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E7085E3-D9E3-4401-8DB5-0B553A409DDC}"/>
              </a:ext>
            </a:extLst>
          </p:cNvPr>
          <p:cNvSpPr/>
          <p:nvPr/>
        </p:nvSpPr>
        <p:spPr>
          <a:xfrm>
            <a:off x="503347" y="3233394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LM2596 Regulator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عنصر نائب للصورة 5">
            <a:extLst>
              <a:ext uri="{FF2B5EF4-FFF2-40B4-BE49-F238E27FC236}">
                <a16:creationId xmlns:a16="http://schemas.microsoft.com/office/drawing/2014/main" id="{FA709A7E-2A4C-F1E3-0477-74C63E4B9C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18" t="-3177" r="-12918" b="-3177"/>
          <a:stretch/>
        </p:blipFill>
        <p:spPr>
          <a:xfrm>
            <a:off x="8965960" y="1284523"/>
            <a:ext cx="2646466" cy="184773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8" name="عنصر نائب للصورة 5">
            <a:extLst>
              <a:ext uri="{FF2B5EF4-FFF2-40B4-BE49-F238E27FC236}">
                <a16:creationId xmlns:a16="http://schemas.microsoft.com/office/drawing/2014/main" id="{23B4363B-53FF-63E6-06FB-6C8BC8C907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1888"/>
          <a:stretch/>
        </p:blipFill>
        <p:spPr>
          <a:xfrm>
            <a:off x="4870797" y="1284524"/>
            <a:ext cx="2646466" cy="184773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9" name="عنصر نائب للصورة 5">
            <a:extLst>
              <a:ext uri="{FF2B5EF4-FFF2-40B4-BE49-F238E27FC236}">
                <a16:creationId xmlns:a16="http://schemas.microsoft.com/office/drawing/2014/main" id="{1E82A29F-AD57-B8E5-4A93-0BC63DAF76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1888"/>
          <a:stretch/>
        </p:blipFill>
        <p:spPr>
          <a:xfrm>
            <a:off x="237275" y="4044658"/>
            <a:ext cx="2646466" cy="184773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</a:effectLst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98AE07D-23FC-44EE-DEEF-50FC640FF8BF}"/>
              </a:ext>
            </a:extLst>
          </p:cNvPr>
          <p:cNvSpPr/>
          <p:nvPr/>
        </p:nvSpPr>
        <p:spPr>
          <a:xfrm>
            <a:off x="9035972" y="5969770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Ultrasonic Distance Sensor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61906BC-CF3B-A18A-CF5B-6B1F9E3CB350}"/>
              </a:ext>
            </a:extLst>
          </p:cNvPr>
          <p:cNvSpPr/>
          <p:nvPr/>
        </p:nvSpPr>
        <p:spPr>
          <a:xfrm>
            <a:off x="4842779" y="5993529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cs typeface="Calibri"/>
              </a:rPr>
              <a:t>Limit switch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1E43DF-573E-734F-7F90-433A6321D8B0}"/>
              </a:ext>
            </a:extLst>
          </p:cNvPr>
          <p:cNvSpPr/>
          <p:nvPr/>
        </p:nvSpPr>
        <p:spPr>
          <a:xfrm>
            <a:off x="405317" y="5993528"/>
            <a:ext cx="2310382" cy="516107"/>
          </a:xfrm>
          <a:prstGeom prst="roundRect">
            <a:avLst>
              <a:gd name="adj" fmla="val 35079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698500" dist="609600" dir="2700000" sx="96000" sy="96000" algn="br" rotWithShape="0">
              <a:schemeClr val="tx1">
                <a:lumMod val="95000"/>
                <a:lumOff val="5000"/>
                <a:alpha val="1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HC-05 Bluetooth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7" name="عنصر نائب للصورة 5">
            <a:extLst>
              <a:ext uri="{FF2B5EF4-FFF2-40B4-BE49-F238E27FC236}">
                <a16:creationId xmlns:a16="http://schemas.microsoft.com/office/drawing/2014/main" id="{DD404723-13B1-F072-BA6C-3CA5EECB32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5091"/>
          <a:stretch/>
        </p:blipFill>
        <p:spPr>
          <a:xfrm>
            <a:off x="8867930" y="4044657"/>
            <a:ext cx="2646466" cy="184773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8" name="عنصر نائب للصورة 5">
            <a:extLst>
              <a:ext uri="{FF2B5EF4-FFF2-40B4-BE49-F238E27FC236}">
                <a16:creationId xmlns:a16="http://schemas.microsoft.com/office/drawing/2014/main" id="{F9F24AB3-B6CF-0678-62E6-38E85C1DC67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" t="-518" r="1763" b="-518"/>
          <a:stretch/>
        </p:blipFill>
        <p:spPr>
          <a:xfrm>
            <a:off x="4772767" y="4044658"/>
            <a:ext cx="2646466" cy="1847735"/>
          </a:xfrm>
          <a:custGeom>
            <a:avLst/>
            <a:gdLst>
              <a:gd name="connsiteX0" fmla="*/ 978029 w 1956057"/>
              <a:gd name="connsiteY0" fmla="*/ 0 h 1961005"/>
              <a:gd name="connsiteX1" fmla="*/ 1956057 w 1956057"/>
              <a:gd name="connsiteY1" fmla="*/ 980503 h 1961005"/>
              <a:gd name="connsiteX2" fmla="*/ 978029 w 1956057"/>
              <a:gd name="connsiteY2" fmla="*/ 1961005 h 1961005"/>
              <a:gd name="connsiteX3" fmla="*/ 0 w 1956057"/>
              <a:gd name="connsiteY3" fmla="*/ 980503 h 1961005"/>
              <a:gd name="connsiteX4" fmla="*/ 978029 w 1956057"/>
              <a:gd name="connsiteY4" fmla="*/ 0 h 196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057" h="1961005">
                <a:moveTo>
                  <a:pt x="978029" y="0"/>
                </a:moveTo>
                <a:cubicBezTo>
                  <a:pt x="1518179" y="0"/>
                  <a:pt x="1956057" y="438985"/>
                  <a:pt x="1956057" y="980503"/>
                </a:cubicBezTo>
                <a:cubicBezTo>
                  <a:pt x="1956057" y="1522020"/>
                  <a:pt x="1518179" y="1961005"/>
                  <a:pt x="978029" y="1961005"/>
                </a:cubicBezTo>
                <a:cubicBezTo>
                  <a:pt x="437878" y="1961005"/>
                  <a:pt x="0" y="1522020"/>
                  <a:pt x="0" y="980503"/>
                </a:cubicBezTo>
                <a:cubicBezTo>
                  <a:pt x="0" y="438985"/>
                  <a:pt x="437878" y="0"/>
                  <a:pt x="9780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effectLst>
            <a:glow rad="25400">
              <a:schemeClr val="tx1"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5221711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01237 0.02847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7 2.22222E-6 L 0.01237 0.02847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2.22222E-6 L 0.01237 0.02847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7 4.44444E-6 L 0.01237 0.02847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9167E-6 -4.07407E-6 L 0.01237 0.02848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91667E-6 -4.07407E-6 L 0.01237 0.02848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0833E-6 -1.85185E-6 L 0.01237 0.02847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13" grpId="0" animBg="1"/>
      <p:bldP spid="13" grpId="1" animBg="1"/>
      <p:bldP spid="14" grpId="0" animBg="1"/>
      <p:bldP spid="14" grpId="1" animBg="1"/>
      <p:bldP spid="81" grpId="0" animBg="1"/>
      <p:bldP spid="81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#mg35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88A825"/>
      </a:accent1>
      <a:accent2>
        <a:srgbClr val="F5A503"/>
      </a:accent2>
      <a:accent3>
        <a:srgbClr val="29D9C2"/>
      </a:accent3>
      <a:accent4>
        <a:srgbClr val="FF5335"/>
      </a:accent4>
      <a:accent5>
        <a:srgbClr val="7ECEFD"/>
      </a:accent5>
      <a:accent6>
        <a:srgbClr val="FF7F66"/>
      </a:accent6>
      <a:hlink>
        <a:srgbClr val="6B9F25"/>
      </a:hlink>
      <a:folHlink>
        <a:srgbClr val="BA690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</TotalTime>
  <Words>243</Words>
  <Application>Microsoft Office PowerPoint</Application>
  <PresentationFormat>Widescreen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Ready</dc:creator>
  <cp:lastModifiedBy>Yazan</cp:lastModifiedBy>
  <cp:revision>35</cp:revision>
  <dcterms:created xsi:type="dcterms:W3CDTF">2021-09-21T03:49:25Z</dcterms:created>
  <dcterms:modified xsi:type="dcterms:W3CDTF">2023-09-02T20:22:24Z</dcterms:modified>
</cp:coreProperties>
</file>