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7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6" r:id="rId17"/>
    <p:sldId id="277" r:id="rId18"/>
    <p:sldId id="278" r:id="rId19"/>
    <p:sldId id="275" r:id="rId20"/>
    <p:sldId id="279" r:id="rId21"/>
    <p:sldId id="280" r:id="rId22"/>
    <p:sldId id="281" r:id="rId23"/>
    <p:sldId id="282" r:id="rId24"/>
    <p:sldId id="283" r:id="rId25"/>
    <p:sldId id="285" r:id="rId26"/>
    <p:sldId id="286" r:id="rId27"/>
    <p:sldId id="287" r:id="rId28"/>
    <p:sldId id="288" r:id="rId29"/>
    <p:sldId id="289" r:id="rId30"/>
    <p:sldId id="291" r:id="rId31"/>
    <p:sldId id="293" r:id="rId32"/>
    <p:sldId id="294" r:id="rId33"/>
    <p:sldId id="295" r:id="rId34"/>
    <p:sldId id="296" r:id="rId35"/>
    <p:sldId id="298" r:id="rId36"/>
    <p:sldId id="297" r:id="rId37"/>
    <p:sldId id="299" r:id="rId38"/>
    <p:sldId id="301" r:id="rId39"/>
    <p:sldId id="366" r:id="rId40"/>
    <p:sldId id="300" r:id="rId41"/>
    <p:sldId id="302" r:id="rId42"/>
    <p:sldId id="368" r:id="rId43"/>
    <p:sldId id="303" r:id="rId44"/>
    <p:sldId id="304" r:id="rId45"/>
    <p:sldId id="305" r:id="rId46"/>
    <p:sldId id="306" r:id="rId47"/>
    <p:sldId id="307" r:id="rId48"/>
    <p:sldId id="316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9" r:id="rId57"/>
    <p:sldId id="315" r:id="rId58"/>
    <p:sldId id="318" r:id="rId59"/>
    <p:sldId id="317" r:id="rId60"/>
    <p:sldId id="320" r:id="rId61"/>
    <p:sldId id="322" r:id="rId62"/>
    <p:sldId id="321" r:id="rId63"/>
    <p:sldId id="323" r:id="rId64"/>
    <p:sldId id="324" r:id="rId65"/>
    <p:sldId id="325" r:id="rId66"/>
    <p:sldId id="326" r:id="rId67"/>
    <p:sldId id="327" r:id="rId68"/>
    <p:sldId id="328" r:id="rId69"/>
    <p:sldId id="329" r:id="rId70"/>
    <p:sldId id="330" r:id="rId71"/>
    <p:sldId id="331" r:id="rId72"/>
    <p:sldId id="332" r:id="rId73"/>
    <p:sldId id="333" r:id="rId74"/>
    <p:sldId id="334" r:id="rId75"/>
    <p:sldId id="367" r:id="rId76"/>
    <p:sldId id="353" r:id="rId77"/>
    <p:sldId id="354" r:id="rId78"/>
    <p:sldId id="355" r:id="rId79"/>
    <p:sldId id="356" r:id="rId80"/>
    <p:sldId id="358" r:id="rId81"/>
    <p:sldId id="359" r:id="rId82"/>
    <p:sldId id="360" r:id="rId83"/>
    <p:sldId id="361" r:id="rId84"/>
    <p:sldId id="362" r:id="rId85"/>
    <p:sldId id="369" r:id="rId86"/>
    <p:sldId id="364" r:id="rId87"/>
    <p:sldId id="365" r:id="rId88"/>
    <p:sldId id="336" r:id="rId89"/>
    <p:sldId id="337" r:id="rId90"/>
    <p:sldId id="338" r:id="rId91"/>
    <p:sldId id="370" r:id="rId92"/>
    <p:sldId id="371" r:id="rId93"/>
    <p:sldId id="372" r:id="rId94"/>
    <p:sldId id="341" r:id="rId95"/>
    <p:sldId id="342" r:id="rId96"/>
    <p:sldId id="373" r:id="rId97"/>
    <p:sldId id="343" r:id="rId98"/>
    <p:sldId id="344" r:id="rId99"/>
    <p:sldId id="346" r:id="rId100"/>
    <p:sldId id="347" r:id="rId101"/>
    <p:sldId id="348" r:id="rId102"/>
    <p:sldId id="349" r:id="rId103"/>
    <p:sldId id="350" r:id="rId104"/>
    <p:sldId id="351" r:id="rId105"/>
    <p:sldId id="352" r:id="rId106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B5BC0D-725A-48CC-AC1B-21331DAFDD2C}" type="doc">
      <dgm:prSet loTypeId="urn:microsoft.com/office/officeart/2005/8/layout/hierarchy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pPr rtl="1"/>
          <a:endParaRPr lang="ar-JO"/>
        </a:p>
      </dgm:t>
    </dgm:pt>
    <dgm:pt modelId="{1083C00C-4028-4421-9CE6-011EE487D8C5}">
      <dgm:prSet phldrT="[نص]"/>
      <dgm:spPr/>
      <dgm:t>
        <a:bodyPr/>
        <a:lstStyle/>
        <a:p>
          <a:pPr rtl="1"/>
          <a:r>
            <a:rPr lang="en-US" dirty="0" smtClean="0"/>
            <a:t>Loads</a:t>
          </a:r>
          <a:endParaRPr lang="ar-JO" dirty="0"/>
        </a:p>
      </dgm:t>
    </dgm:pt>
    <dgm:pt modelId="{7524B4A7-EBE6-45E0-846B-AE2938476E2F}" type="parTrans" cxnId="{C7095EDA-BEB8-4F9C-BD28-CE42ABB01CB2}">
      <dgm:prSet/>
      <dgm:spPr/>
      <dgm:t>
        <a:bodyPr/>
        <a:lstStyle/>
        <a:p>
          <a:pPr rtl="1"/>
          <a:endParaRPr lang="ar-JO"/>
        </a:p>
      </dgm:t>
    </dgm:pt>
    <dgm:pt modelId="{80A7A10D-9750-4994-9ACB-EE9F7CB78836}" type="sibTrans" cxnId="{C7095EDA-BEB8-4F9C-BD28-CE42ABB01CB2}">
      <dgm:prSet/>
      <dgm:spPr/>
      <dgm:t>
        <a:bodyPr/>
        <a:lstStyle/>
        <a:p>
          <a:pPr rtl="1"/>
          <a:endParaRPr lang="ar-JO"/>
        </a:p>
      </dgm:t>
    </dgm:pt>
    <dgm:pt modelId="{242476A4-8072-4FE1-B77C-65AB91195677}">
      <dgm:prSet phldrT="[نص]"/>
      <dgm:spPr/>
      <dgm:t>
        <a:bodyPr/>
        <a:lstStyle/>
        <a:p>
          <a:pPr rtl="1"/>
          <a:r>
            <a:rPr lang="en-US" dirty="0" smtClean="0"/>
            <a:t>Gravity</a:t>
          </a:r>
          <a:endParaRPr lang="ar-JO" dirty="0"/>
        </a:p>
      </dgm:t>
    </dgm:pt>
    <dgm:pt modelId="{B92A04DC-256A-42DF-9243-9EE569FB588F}" type="parTrans" cxnId="{921639B6-855E-4053-A3C3-9DA9C2C2BC27}">
      <dgm:prSet/>
      <dgm:spPr/>
      <dgm:t>
        <a:bodyPr/>
        <a:lstStyle/>
        <a:p>
          <a:pPr rtl="1"/>
          <a:endParaRPr lang="ar-JO"/>
        </a:p>
      </dgm:t>
    </dgm:pt>
    <dgm:pt modelId="{3F713956-B451-4F60-81EE-F68C2364AD03}" type="sibTrans" cxnId="{921639B6-855E-4053-A3C3-9DA9C2C2BC27}">
      <dgm:prSet/>
      <dgm:spPr/>
      <dgm:t>
        <a:bodyPr/>
        <a:lstStyle/>
        <a:p>
          <a:pPr rtl="1"/>
          <a:endParaRPr lang="ar-JO"/>
        </a:p>
      </dgm:t>
    </dgm:pt>
    <dgm:pt modelId="{896CFE58-2D7F-4998-88DC-0D5FFF69BF72}">
      <dgm:prSet phldrT="[نص]"/>
      <dgm:spPr/>
      <dgm:t>
        <a:bodyPr/>
        <a:lstStyle/>
        <a:p>
          <a:pPr rtl="1"/>
          <a:r>
            <a:rPr lang="en-US" dirty="0" smtClean="0"/>
            <a:t>Dead</a:t>
          </a:r>
          <a:endParaRPr lang="ar-JO" dirty="0"/>
        </a:p>
      </dgm:t>
    </dgm:pt>
    <dgm:pt modelId="{ABF027DA-008D-46A8-B3E4-C2E3071DA86F}" type="parTrans" cxnId="{78EC7B9F-E75D-493A-B035-275C9957BC27}">
      <dgm:prSet/>
      <dgm:spPr/>
      <dgm:t>
        <a:bodyPr/>
        <a:lstStyle/>
        <a:p>
          <a:pPr rtl="1"/>
          <a:endParaRPr lang="ar-JO"/>
        </a:p>
      </dgm:t>
    </dgm:pt>
    <dgm:pt modelId="{06DF7940-125F-48B1-8D34-52DC8F1D3EFA}" type="sibTrans" cxnId="{78EC7B9F-E75D-493A-B035-275C9957BC27}">
      <dgm:prSet/>
      <dgm:spPr/>
      <dgm:t>
        <a:bodyPr/>
        <a:lstStyle/>
        <a:p>
          <a:pPr rtl="1"/>
          <a:endParaRPr lang="ar-JO"/>
        </a:p>
      </dgm:t>
    </dgm:pt>
    <dgm:pt modelId="{DB1F5B4E-EF3E-4CF7-A237-20EF06458D81}">
      <dgm:prSet phldrT="[نص]"/>
      <dgm:spPr/>
      <dgm:t>
        <a:bodyPr/>
        <a:lstStyle/>
        <a:p>
          <a:pPr rtl="1"/>
          <a:r>
            <a:rPr lang="en-US" dirty="0" smtClean="0"/>
            <a:t>Live</a:t>
          </a:r>
          <a:endParaRPr lang="ar-JO" dirty="0"/>
        </a:p>
      </dgm:t>
    </dgm:pt>
    <dgm:pt modelId="{EF46A25A-A4BC-4BC4-A81C-6A291D25CC3A}" type="parTrans" cxnId="{A19E544A-E6FC-4715-B57D-9162C41F500E}">
      <dgm:prSet/>
      <dgm:spPr/>
      <dgm:t>
        <a:bodyPr/>
        <a:lstStyle/>
        <a:p>
          <a:pPr rtl="1"/>
          <a:endParaRPr lang="ar-JO"/>
        </a:p>
      </dgm:t>
    </dgm:pt>
    <dgm:pt modelId="{C9F6684D-E395-4D7A-A614-1DFB2479F4FA}" type="sibTrans" cxnId="{A19E544A-E6FC-4715-B57D-9162C41F500E}">
      <dgm:prSet/>
      <dgm:spPr/>
      <dgm:t>
        <a:bodyPr/>
        <a:lstStyle/>
        <a:p>
          <a:pPr rtl="1"/>
          <a:endParaRPr lang="ar-JO"/>
        </a:p>
      </dgm:t>
    </dgm:pt>
    <dgm:pt modelId="{16007546-6BB2-4293-8521-A2110B71422B}">
      <dgm:prSet phldrT="[نص]"/>
      <dgm:spPr/>
      <dgm:t>
        <a:bodyPr/>
        <a:lstStyle/>
        <a:p>
          <a:pPr rtl="1"/>
          <a:r>
            <a:rPr lang="en-US" dirty="0" smtClean="0"/>
            <a:t>Lateral</a:t>
          </a:r>
          <a:endParaRPr lang="ar-JO" dirty="0"/>
        </a:p>
      </dgm:t>
    </dgm:pt>
    <dgm:pt modelId="{C8BFE25A-B22E-445B-984A-B1493379A740}" type="parTrans" cxnId="{0AACD48F-6199-4A36-A1A1-938307C3E81F}">
      <dgm:prSet/>
      <dgm:spPr/>
      <dgm:t>
        <a:bodyPr/>
        <a:lstStyle/>
        <a:p>
          <a:pPr rtl="1"/>
          <a:endParaRPr lang="ar-JO"/>
        </a:p>
      </dgm:t>
    </dgm:pt>
    <dgm:pt modelId="{4518F22F-61EE-44AB-A0AE-31B60B6028A7}" type="sibTrans" cxnId="{0AACD48F-6199-4A36-A1A1-938307C3E81F}">
      <dgm:prSet/>
      <dgm:spPr/>
      <dgm:t>
        <a:bodyPr/>
        <a:lstStyle/>
        <a:p>
          <a:pPr rtl="1"/>
          <a:endParaRPr lang="ar-JO"/>
        </a:p>
      </dgm:t>
    </dgm:pt>
    <dgm:pt modelId="{0D9A55BB-8974-475E-8041-8388A89CF3CB}">
      <dgm:prSet phldrT="[نص]"/>
      <dgm:spPr/>
      <dgm:t>
        <a:bodyPr/>
        <a:lstStyle/>
        <a:p>
          <a:pPr rtl="1"/>
          <a:r>
            <a:rPr lang="en-US" dirty="0" smtClean="0"/>
            <a:t>Earth quick</a:t>
          </a:r>
          <a:endParaRPr lang="ar-JO" dirty="0"/>
        </a:p>
      </dgm:t>
    </dgm:pt>
    <dgm:pt modelId="{DCE4933E-35CE-4517-9441-F2B0021B2454}" type="parTrans" cxnId="{929AA65C-194C-4843-AD62-9646E49B4ACD}">
      <dgm:prSet/>
      <dgm:spPr/>
      <dgm:t>
        <a:bodyPr/>
        <a:lstStyle/>
        <a:p>
          <a:pPr rtl="1"/>
          <a:endParaRPr lang="ar-JO"/>
        </a:p>
      </dgm:t>
    </dgm:pt>
    <dgm:pt modelId="{86833EDB-E52E-4F6B-962B-7D8644E88530}" type="sibTrans" cxnId="{929AA65C-194C-4843-AD62-9646E49B4ACD}">
      <dgm:prSet/>
      <dgm:spPr/>
      <dgm:t>
        <a:bodyPr/>
        <a:lstStyle/>
        <a:p>
          <a:pPr rtl="1"/>
          <a:endParaRPr lang="ar-JO"/>
        </a:p>
      </dgm:t>
    </dgm:pt>
    <dgm:pt modelId="{F7939259-61AA-48D8-92E6-A673B5182167}">
      <dgm:prSet/>
      <dgm:spPr/>
      <dgm:t>
        <a:bodyPr/>
        <a:lstStyle/>
        <a:p>
          <a:pPr rtl="1"/>
          <a:r>
            <a:rPr lang="en-US" dirty="0" smtClean="0"/>
            <a:t>Snow</a:t>
          </a:r>
          <a:endParaRPr lang="ar-JO" dirty="0"/>
        </a:p>
      </dgm:t>
    </dgm:pt>
    <dgm:pt modelId="{1DE0E055-236A-4348-BD59-0B1A2BCDDFCC}" type="parTrans" cxnId="{72AF8430-CAA1-4EEF-82A0-EEF902199FD1}">
      <dgm:prSet/>
      <dgm:spPr/>
      <dgm:t>
        <a:bodyPr/>
        <a:lstStyle/>
        <a:p>
          <a:pPr rtl="1"/>
          <a:endParaRPr lang="ar-JO"/>
        </a:p>
      </dgm:t>
    </dgm:pt>
    <dgm:pt modelId="{8BB234F3-3A7B-4B0D-BE70-EA73A234C4E3}" type="sibTrans" cxnId="{72AF8430-CAA1-4EEF-82A0-EEF902199FD1}">
      <dgm:prSet/>
      <dgm:spPr/>
      <dgm:t>
        <a:bodyPr/>
        <a:lstStyle/>
        <a:p>
          <a:pPr rtl="1"/>
          <a:endParaRPr lang="ar-JO"/>
        </a:p>
      </dgm:t>
    </dgm:pt>
    <dgm:pt modelId="{C46FFD3F-92BA-4DED-8B50-9D1196D5E23F}">
      <dgm:prSet/>
      <dgm:spPr/>
      <dgm:t>
        <a:bodyPr/>
        <a:lstStyle/>
        <a:p>
          <a:pPr rtl="1"/>
          <a:r>
            <a:rPr lang="en-US" dirty="0" smtClean="0"/>
            <a:t>Super Dead </a:t>
          </a:r>
          <a:endParaRPr lang="ar-SA" dirty="0"/>
        </a:p>
      </dgm:t>
    </dgm:pt>
    <dgm:pt modelId="{2A4C7EE1-A26C-475D-A9D1-1B3E03170D4E}" type="parTrans" cxnId="{758E7781-DAE9-4729-82BE-E9ADED1C7AD2}">
      <dgm:prSet/>
      <dgm:spPr/>
      <dgm:t>
        <a:bodyPr/>
        <a:lstStyle/>
        <a:p>
          <a:pPr rtl="1"/>
          <a:endParaRPr lang="ar-JO"/>
        </a:p>
      </dgm:t>
    </dgm:pt>
    <dgm:pt modelId="{034D6F2A-BD61-4D5A-94BE-FE244B05B2E2}" type="sibTrans" cxnId="{758E7781-DAE9-4729-82BE-E9ADED1C7AD2}">
      <dgm:prSet/>
      <dgm:spPr/>
      <dgm:t>
        <a:bodyPr/>
        <a:lstStyle/>
        <a:p>
          <a:pPr rtl="1"/>
          <a:endParaRPr lang="ar-SA"/>
        </a:p>
      </dgm:t>
    </dgm:pt>
    <dgm:pt modelId="{A1279BC7-F26D-4A82-9754-DD09EEF79568}" type="pres">
      <dgm:prSet presAssocID="{AEB5BC0D-725A-48CC-AC1B-21331DAFDD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EF54A8A9-D980-44A8-9F8C-AA8AF6BFBFAF}" type="pres">
      <dgm:prSet presAssocID="{1083C00C-4028-4421-9CE6-011EE487D8C5}" presName="hierRoot1" presStyleCnt="0"/>
      <dgm:spPr/>
    </dgm:pt>
    <dgm:pt modelId="{9E51995F-0964-4EBC-BA63-ABE79DDC955F}" type="pres">
      <dgm:prSet presAssocID="{1083C00C-4028-4421-9CE6-011EE487D8C5}" presName="composite" presStyleCnt="0"/>
      <dgm:spPr/>
    </dgm:pt>
    <dgm:pt modelId="{D716556E-1E02-4860-BA17-5E2E9E132CF6}" type="pres">
      <dgm:prSet presAssocID="{1083C00C-4028-4421-9CE6-011EE487D8C5}" presName="background" presStyleLbl="node0" presStyleIdx="0" presStyleCnt="1"/>
      <dgm:spPr/>
    </dgm:pt>
    <dgm:pt modelId="{7A2A7AFB-769B-40A6-A76F-6E53C90DD014}" type="pres">
      <dgm:prSet presAssocID="{1083C00C-4028-4421-9CE6-011EE487D8C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2C1D938-F4FE-4E17-A9E7-DDF42DDFBA58}" type="pres">
      <dgm:prSet presAssocID="{1083C00C-4028-4421-9CE6-011EE487D8C5}" presName="hierChild2" presStyleCnt="0"/>
      <dgm:spPr/>
    </dgm:pt>
    <dgm:pt modelId="{6DC19DF7-C4F2-4BDF-9D18-26B2AF508E99}" type="pres">
      <dgm:prSet presAssocID="{B92A04DC-256A-42DF-9243-9EE569FB588F}" presName="Name10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E72EE2CE-D2CB-4D88-A948-018113F455C2}" type="pres">
      <dgm:prSet presAssocID="{242476A4-8072-4FE1-B77C-65AB91195677}" presName="hierRoot2" presStyleCnt="0"/>
      <dgm:spPr/>
    </dgm:pt>
    <dgm:pt modelId="{72158114-EC42-449F-BDBD-455A3E78D0AF}" type="pres">
      <dgm:prSet presAssocID="{242476A4-8072-4FE1-B77C-65AB91195677}" presName="composite2" presStyleCnt="0"/>
      <dgm:spPr/>
    </dgm:pt>
    <dgm:pt modelId="{574E7963-B0EA-488E-97E5-57C1508F3D19}" type="pres">
      <dgm:prSet presAssocID="{242476A4-8072-4FE1-B77C-65AB91195677}" presName="background2" presStyleLbl="node2" presStyleIdx="0" presStyleCnt="2"/>
      <dgm:spPr/>
    </dgm:pt>
    <dgm:pt modelId="{F5910995-1827-4973-9E4C-F3723566DEF6}" type="pres">
      <dgm:prSet presAssocID="{242476A4-8072-4FE1-B77C-65AB9119567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057BC974-DF16-422A-91B4-8DA31F532E54}" type="pres">
      <dgm:prSet presAssocID="{242476A4-8072-4FE1-B77C-65AB91195677}" presName="hierChild3" presStyleCnt="0"/>
      <dgm:spPr/>
    </dgm:pt>
    <dgm:pt modelId="{B67D8E3D-8CE7-4B80-B4FD-496FFFB62D25}" type="pres">
      <dgm:prSet presAssocID="{ABF027DA-008D-46A8-B3E4-C2E3071DA86F}" presName="Name17" presStyleLbl="parChTrans1D3" presStyleIdx="0" presStyleCnt="5"/>
      <dgm:spPr/>
      <dgm:t>
        <a:bodyPr/>
        <a:lstStyle/>
        <a:p>
          <a:pPr rtl="1"/>
          <a:endParaRPr lang="ar-JO"/>
        </a:p>
      </dgm:t>
    </dgm:pt>
    <dgm:pt modelId="{BA81C605-B0E6-45C0-81D0-CD27C4F5AA19}" type="pres">
      <dgm:prSet presAssocID="{896CFE58-2D7F-4998-88DC-0D5FFF69BF72}" presName="hierRoot3" presStyleCnt="0"/>
      <dgm:spPr/>
    </dgm:pt>
    <dgm:pt modelId="{581FC238-CFA6-43D7-A0A3-BE75CCF7E606}" type="pres">
      <dgm:prSet presAssocID="{896CFE58-2D7F-4998-88DC-0D5FFF69BF72}" presName="composite3" presStyleCnt="0"/>
      <dgm:spPr/>
    </dgm:pt>
    <dgm:pt modelId="{A1BA0712-135A-428D-AE27-7C314AFB948C}" type="pres">
      <dgm:prSet presAssocID="{896CFE58-2D7F-4998-88DC-0D5FFF69BF72}" presName="background3" presStyleLbl="node3" presStyleIdx="0" presStyleCnt="5"/>
      <dgm:spPr/>
    </dgm:pt>
    <dgm:pt modelId="{130D74A8-3FB4-43D4-87FC-2957C77C4207}" type="pres">
      <dgm:prSet presAssocID="{896CFE58-2D7F-4998-88DC-0D5FFF69BF72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B828C767-DC3E-40C9-BB73-F47C6F17BE39}" type="pres">
      <dgm:prSet presAssocID="{896CFE58-2D7F-4998-88DC-0D5FFF69BF72}" presName="hierChild4" presStyleCnt="0"/>
      <dgm:spPr/>
    </dgm:pt>
    <dgm:pt modelId="{5E35C273-B6C9-45D4-96DE-CEF30D256181}" type="pres">
      <dgm:prSet presAssocID="{2A4C7EE1-A26C-475D-A9D1-1B3E03170D4E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C9650389-A712-4FD2-BE6C-BB7C0B49DBB4}" type="pres">
      <dgm:prSet presAssocID="{C46FFD3F-92BA-4DED-8B50-9D1196D5E23F}" presName="hierRoot3" presStyleCnt="0"/>
      <dgm:spPr/>
    </dgm:pt>
    <dgm:pt modelId="{AFF15EC2-6563-4A98-B248-263207C27BC4}" type="pres">
      <dgm:prSet presAssocID="{C46FFD3F-92BA-4DED-8B50-9D1196D5E23F}" presName="composite3" presStyleCnt="0"/>
      <dgm:spPr/>
    </dgm:pt>
    <dgm:pt modelId="{4D46BF7D-F2BE-449D-938D-FCBE5590CFF0}" type="pres">
      <dgm:prSet presAssocID="{C46FFD3F-92BA-4DED-8B50-9D1196D5E23F}" presName="background3" presStyleLbl="node3" presStyleIdx="1" presStyleCnt="5"/>
      <dgm:spPr/>
    </dgm:pt>
    <dgm:pt modelId="{E00D58BA-80B6-462A-819E-0B3555D38347}" type="pres">
      <dgm:prSet presAssocID="{C46FFD3F-92BA-4DED-8B50-9D1196D5E23F}" presName="text3" presStyleLbl="fgAcc3" presStyleIdx="1" presStyleCnt="5" custScaleX="14060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C41A464-965A-493C-BABC-06BDBDEEE94A}" type="pres">
      <dgm:prSet presAssocID="{C46FFD3F-92BA-4DED-8B50-9D1196D5E23F}" presName="hierChild4" presStyleCnt="0"/>
      <dgm:spPr/>
    </dgm:pt>
    <dgm:pt modelId="{3A97B68A-BDB4-4EAC-9A71-80A3471D578C}" type="pres">
      <dgm:prSet presAssocID="{EF46A25A-A4BC-4BC4-A81C-6A291D25CC3A}" presName="Name17" presStyleLbl="parChTrans1D3" presStyleIdx="2" presStyleCnt="5"/>
      <dgm:spPr/>
      <dgm:t>
        <a:bodyPr/>
        <a:lstStyle/>
        <a:p>
          <a:pPr rtl="1"/>
          <a:endParaRPr lang="ar-JO"/>
        </a:p>
      </dgm:t>
    </dgm:pt>
    <dgm:pt modelId="{7EE0D074-9DC9-42F1-9B57-DA612C1DF23F}" type="pres">
      <dgm:prSet presAssocID="{DB1F5B4E-EF3E-4CF7-A237-20EF06458D81}" presName="hierRoot3" presStyleCnt="0"/>
      <dgm:spPr/>
    </dgm:pt>
    <dgm:pt modelId="{044F8338-A3A7-4309-82F5-41E9B78B2938}" type="pres">
      <dgm:prSet presAssocID="{DB1F5B4E-EF3E-4CF7-A237-20EF06458D81}" presName="composite3" presStyleCnt="0"/>
      <dgm:spPr/>
    </dgm:pt>
    <dgm:pt modelId="{A6D8D2B7-D077-4E20-806E-1B114AC0070E}" type="pres">
      <dgm:prSet presAssocID="{DB1F5B4E-EF3E-4CF7-A237-20EF06458D81}" presName="background3" presStyleLbl="node3" presStyleIdx="2" presStyleCnt="5"/>
      <dgm:spPr/>
    </dgm:pt>
    <dgm:pt modelId="{48E50020-EC82-40D5-80AF-4483BE0213C5}" type="pres">
      <dgm:prSet presAssocID="{DB1F5B4E-EF3E-4CF7-A237-20EF06458D81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0AA4EB93-5A35-4841-8C96-B0BE242D8C11}" type="pres">
      <dgm:prSet presAssocID="{DB1F5B4E-EF3E-4CF7-A237-20EF06458D81}" presName="hierChild4" presStyleCnt="0"/>
      <dgm:spPr/>
    </dgm:pt>
    <dgm:pt modelId="{A4264CF2-2937-4D26-A755-D4410D77D1E7}" type="pres">
      <dgm:prSet presAssocID="{1DE0E055-236A-4348-BD59-0B1A2BCDDFCC}" presName="Name17" presStyleLbl="parChTrans1D3" presStyleIdx="3" presStyleCnt="5"/>
      <dgm:spPr/>
      <dgm:t>
        <a:bodyPr/>
        <a:lstStyle/>
        <a:p>
          <a:pPr rtl="1"/>
          <a:endParaRPr lang="ar-JO"/>
        </a:p>
      </dgm:t>
    </dgm:pt>
    <dgm:pt modelId="{C08EADED-52C3-4E9E-A478-39872D0596F1}" type="pres">
      <dgm:prSet presAssocID="{F7939259-61AA-48D8-92E6-A673B5182167}" presName="hierRoot3" presStyleCnt="0"/>
      <dgm:spPr/>
    </dgm:pt>
    <dgm:pt modelId="{56B2A87B-1764-465B-BAEC-514520904FE3}" type="pres">
      <dgm:prSet presAssocID="{F7939259-61AA-48D8-92E6-A673B5182167}" presName="composite3" presStyleCnt="0"/>
      <dgm:spPr/>
    </dgm:pt>
    <dgm:pt modelId="{C9677686-EC59-4B4A-92A4-32B5169F2C26}" type="pres">
      <dgm:prSet presAssocID="{F7939259-61AA-48D8-92E6-A673B5182167}" presName="background3" presStyleLbl="node3" presStyleIdx="3" presStyleCnt="5"/>
      <dgm:spPr/>
    </dgm:pt>
    <dgm:pt modelId="{145C962C-9D63-4712-94CC-6571D8AFC486}" type="pres">
      <dgm:prSet presAssocID="{F7939259-61AA-48D8-92E6-A673B518216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05CDFE68-B18A-4C02-8B1E-2E3BB1BC1F0D}" type="pres">
      <dgm:prSet presAssocID="{F7939259-61AA-48D8-92E6-A673B5182167}" presName="hierChild4" presStyleCnt="0"/>
      <dgm:spPr/>
    </dgm:pt>
    <dgm:pt modelId="{850660DD-2769-4237-86AD-62C1B9E7CF7B}" type="pres">
      <dgm:prSet presAssocID="{C8BFE25A-B22E-445B-984A-B1493379A740}" presName="Name10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60BF5159-A498-43A2-BBA9-0AF787DAB4DC}" type="pres">
      <dgm:prSet presAssocID="{16007546-6BB2-4293-8521-A2110B71422B}" presName="hierRoot2" presStyleCnt="0"/>
      <dgm:spPr/>
    </dgm:pt>
    <dgm:pt modelId="{D7992937-5322-461A-9D97-DA585518AA74}" type="pres">
      <dgm:prSet presAssocID="{16007546-6BB2-4293-8521-A2110B71422B}" presName="composite2" presStyleCnt="0"/>
      <dgm:spPr/>
    </dgm:pt>
    <dgm:pt modelId="{06558161-CD70-4EAF-AD51-D2A84B976FF3}" type="pres">
      <dgm:prSet presAssocID="{16007546-6BB2-4293-8521-A2110B71422B}" presName="background2" presStyleLbl="node2" presStyleIdx="1" presStyleCnt="2"/>
      <dgm:spPr/>
    </dgm:pt>
    <dgm:pt modelId="{37E403C9-12B1-48A3-95D0-76FB9F1516CA}" type="pres">
      <dgm:prSet presAssocID="{16007546-6BB2-4293-8521-A2110B71422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EA08430F-4175-4BCF-824F-D64E480AD954}" type="pres">
      <dgm:prSet presAssocID="{16007546-6BB2-4293-8521-A2110B71422B}" presName="hierChild3" presStyleCnt="0"/>
      <dgm:spPr/>
    </dgm:pt>
    <dgm:pt modelId="{16A48BA7-0AE9-4CFE-9684-340E42D657E4}" type="pres">
      <dgm:prSet presAssocID="{DCE4933E-35CE-4517-9441-F2B0021B2454}" presName="Name17" presStyleLbl="parChTrans1D3" presStyleIdx="4" presStyleCnt="5"/>
      <dgm:spPr/>
      <dgm:t>
        <a:bodyPr/>
        <a:lstStyle/>
        <a:p>
          <a:pPr rtl="1"/>
          <a:endParaRPr lang="ar-JO"/>
        </a:p>
      </dgm:t>
    </dgm:pt>
    <dgm:pt modelId="{D476DBA3-258C-4CA4-9D5F-F32ACF099DCA}" type="pres">
      <dgm:prSet presAssocID="{0D9A55BB-8974-475E-8041-8388A89CF3CB}" presName="hierRoot3" presStyleCnt="0"/>
      <dgm:spPr/>
    </dgm:pt>
    <dgm:pt modelId="{435AC6FD-B027-4957-8A01-586D3DC2EC1E}" type="pres">
      <dgm:prSet presAssocID="{0D9A55BB-8974-475E-8041-8388A89CF3CB}" presName="composite3" presStyleCnt="0"/>
      <dgm:spPr/>
    </dgm:pt>
    <dgm:pt modelId="{883B059D-AA64-486C-8691-ED36F1B79794}" type="pres">
      <dgm:prSet presAssocID="{0D9A55BB-8974-475E-8041-8388A89CF3CB}" presName="background3" presStyleLbl="node3" presStyleIdx="4" presStyleCnt="5"/>
      <dgm:spPr/>
    </dgm:pt>
    <dgm:pt modelId="{D5CF459E-7587-413A-82B3-F65B7F5AE7A0}" type="pres">
      <dgm:prSet presAssocID="{0D9A55BB-8974-475E-8041-8388A89CF3CB}" presName="text3" presStyleLbl="fgAcc3" presStyleIdx="4" presStyleCnt="5" custScaleX="143590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95A6054D-BB16-4D4E-97A1-BD075AB387D9}" type="pres">
      <dgm:prSet presAssocID="{0D9A55BB-8974-475E-8041-8388A89CF3CB}" presName="hierChild4" presStyleCnt="0"/>
      <dgm:spPr/>
    </dgm:pt>
  </dgm:ptLst>
  <dgm:cxnLst>
    <dgm:cxn modelId="{758E7781-DAE9-4729-82BE-E9ADED1C7AD2}" srcId="{242476A4-8072-4FE1-B77C-65AB91195677}" destId="{C46FFD3F-92BA-4DED-8B50-9D1196D5E23F}" srcOrd="1" destOrd="0" parTransId="{2A4C7EE1-A26C-475D-A9D1-1B3E03170D4E}" sibTransId="{034D6F2A-BD61-4D5A-94BE-FE244B05B2E2}"/>
    <dgm:cxn modelId="{D3FB6B90-32EC-402E-853C-1FAB6516C0AA}" type="presOf" srcId="{B92A04DC-256A-42DF-9243-9EE569FB588F}" destId="{6DC19DF7-C4F2-4BDF-9D18-26B2AF508E99}" srcOrd="0" destOrd="0" presId="urn:microsoft.com/office/officeart/2005/8/layout/hierarchy1"/>
    <dgm:cxn modelId="{C7095EDA-BEB8-4F9C-BD28-CE42ABB01CB2}" srcId="{AEB5BC0D-725A-48CC-AC1B-21331DAFDD2C}" destId="{1083C00C-4028-4421-9CE6-011EE487D8C5}" srcOrd="0" destOrd="0" parTransId="{7524B4A7-EBE6-45E0-846B-AE2938476E2F}" sibTransId="{80A7A10D-9750-4994-9ACB-EE9F7CB78836}"/>
    <dgm:cxn modelId="{FBE9D93B-26A6-4CA1-B002-2663A55D449E}" type="presOf" srcId="{DCE4933E-35CE-4517-9441-F2B0021B2454}" destId="{16A48BA7-0AE9-4CFE-9684-340E42D657E4}" srcOrd="0" destOrd="0" presId="urn:microsoft.com/office/officeart/2005/8/layout/hierarchy1"/>
    <dgm:cxn modelId="{72AF8430-CAA1-4EEF-82A0-EEF902199FD1}" srcId="{242476A4-8072-4FE1-B77C-65AB91195677}" destId="{F7939259-61AA-48D8-92E6-A673B5182167}" srcOrd="3" destOrd="0" parTransId="{1DE0E055-236A-4348-BD59-0B1A2BCDDFCC}" sibTransId="{8BB234F3-3A7B-4B0D-BE70-EA73A234C4E3}"/>
    <dgm:cxn modelId="{6C7215E6-7BA4-48A3-A524-AF67A2243712}" type="presOf" srcId="{AEB5BC0D-725A-48CC-AC1B-21331DAFDD2C}" destId="{A1279BC7-F26D-4A82-9754-DD09EEF79568}" srcOrd="0" destOrd="0" presId="urn:microsoft.com/office/officeart/2005/8/layout/hierarchy1"/>
    <dgm:cxn modelId="{7D3EE128-67EF-4B1D-8CC4-4B4AC125DA43}" type="presOf" srcId="{DB1F5B4E-EF3E-4CF7-A237-20EF06458D81}" destId="{48E50020-EC82-40D5-80AF-4483BE0213C5}" srcOrd="0" destOrd="0" presId="urn:microsoft.com/office/officeart/2005/8/layout/hierarchy1"/>
    <dgm:cxn modelId="{F14C4B51-F76D-457A-B3E7-F93F15C06065}" type="presOf" srcId="{F7939259-61AA-48D8-92E6-A673B5182167}" destId="{145C962C-9D63-4712-94CC-6571D8AFC486}" srcOrd="0" destOrd="0" presId="urn:microsoft.com/office/officeart/2005/8/layout/hierarchy1"/>
    <dgm:cxn modelId="{0AACD48F-6199-4A36-A1A1-938307C3E81F}" srcId="{1083C00C-4028-4421-9CE6-011EE487D8C5}" destId="{16007546-6BB2-4293-8521-A2110B71422B}" srcOrd="1" destOrd="0" parTransId="{C8BFE25A-B22E-445B-984A-B1493379A740}" sibTransId="{4518F22F-61EE-44AB-A0AE-31B60B6028A7}"/>
    <dgm:cxn modelId="{0D354CFA-70BC-473B-8BBF-403A8F7B8993}" type="presOf" srcId="{EF46A25A-A4BC-4BC4-A81C-6A291D25CC3A}" destId="{3A97B68A-BDB4-4EAC-9A71-80A3471D578C}" srcOrd="0" destOrd="0" presId="urn:microsoft.com/office/officeart/2005/8/layout/hierarchy1"/>
    <dgm:cxn modelId="{578762A9-523A-4CAF-961C-9F195DFB4AF6}" type="presOf" srcId="{242476A4-8072-4FE1-B77C-65AB91195677}" destId="{F5910995-1827-4973-9E4C-F3723566DEF6}" srcOrd="0" destOrd="0" presId="urn:microsoft.com/office/officeart/2005/8/layout/hierarchy1"/>
    <dgm:cxn modelId="{21C0C94D-10E4-40D2-97BC-1E8863052EEA}" type="presOf" srcId="{896CFE58-2D7F-4998-88DC-0D5FFF69BF72}" destId="{130D74A8-3FB4-43D4-87FC-2957C77C4207}" srcOrd="0" destOrd="0" presId="urn:microsoft.com/office/officeart/2005/8/layout/hierarchy1"/>
    <dgm:cxn modelId="{A2257998-CF6D-4B0B-9005-410D35493E81}" type="presOf" srcId="{C46FFD3F-92BA-4DED-8B50-9D1196D5E23F}" destId="{E00D58BA-80B6-462A-819E-0B3555D38347}" srcOrd="0" destOrd="0" presId="urn:microsoft.com/office/officeart/2005/8/layout/hierarchy1"/>
    <dgm:cxn modelId="{0E948472-1B3B-492A-AA31-2966C89E0261}" type="presOf" srcId="{0D9A55BB-8974-475E-8041-8388A89CF3CB}" destId="{D5CF459E-7587-413A-82B3-F65B7F5AE7A0}" srcOrd="0" destOrd="0" presId="urn:microsoft.com/office/officeart/2005/8/layout/hierarchy1"/>
    <dgm:cxn modelId="{EDB1A30B-D2CE-467F-8B6C-ECD9FD094000}" type="presOf" srcId="{1083C00C-4028-4421-9CE6-011EE487D8C5}" destId="{7A2A7AFB-769B-40A6-A76F-6E53C90DD014}" srcOrd="0" destOrd="0" presId="urn:microsoft.com/office/officeart/2005/8/layout/hierarchy1"/>
    <dgm:cxn modelId="{A19E544A-E6FC-4715-B57D-9162C41F500E}" srcId="{242476A4-8072-4FE1-B77C-65AB91195677}" destId="{DB1F5B4E-EF3E-4CF7-A237-20EF06458D81}" srcOrd="2" destOrd="0" parTransId="{EF46A25A-A4BC-4BC4-A81C-6A291D25CC3A}" sibTransId="{C9F6684D-E395-4D7A-A614-1DFB2479F4FA}"/>
    <dgm:cxn modelId="{44E74B08-E181-4162-84E6-CD588C3DD70D}" type="presOf" srcId="{1DE0E055-236A-4348-BD59-0B1A2BCDDFCC}" destId="{A4264CF2-2937-4D26-A755-D4410D77D1E7}" srcOrd="0" destOrd="0" presId="urn:microsoft.com/office/officeart/2005/8/layout/hierarchy1"/>
    <dgm:cxn modelId="{921639B6-855E-4053-A3C3-9DA9C2C2BC27}" srcId="{1083C00C-4028-4421-9CE6-011EE487D8C5}" destId="{242476A4-8072-4FE1-B77C-65AB91195677}" srcOrd="0" destOrd="0" parTransId="{B92A04DC-256A-42DF-9243-9EE569FB588F}" sibTransId="{3F713956-B451-4F60-81EE-F68C2364AD03}"/>
    <dgm:cxn modelId="{1F5FF3A1-E916-4CE7-9902-6AB1444C3D4E}" type="presOf" srcId="{2A4C7EE1-A26C-475D-A9D1-1B3E03170D4E}" destId="{5E35C273-B6C9-45D4-96DE-CEF30D256181}" srcOrd="0" destOrd="0" presId="urn:microsoft.com/office/officeart/2005/8/layout/hierarchy1"/>
    <dgm:cxn modelId="{78EC7B9F-E75D-493A-B035-275C9957BC27}" srcId="{242476A4-8072-4FE1-B77C-65AB91195677}" destId="{896CFE58-2D7F-4998-88DC-0D5FFF69BF72}" srcOrd="0" destOrd="0" parTransId="{ABF027DA-008D-46A8-B3E4-C2E3071DA86F}" sibTransId="{06DF7940-125F-48B1-8D34-52DC8F1D3EFA}"/>
    <dgm:cxn modelId="{CF891777-2FC8-428B-AB28-7FB83603BF12}" type="presOf" srcId="{C8BFE25A-B22E-445B-984A-B1493379A740}" destId="{850660DD-2769-4237-86AD-62C1B9E7CF7B}" srcOrd="0" destOrd="0" presId="urn:microsoft.com/office/officeart/2005/8/layout/hierarchy1"/>
    <dgm:cxn modelId="{929AA65C-194C-4843-AD62-9646E49B4ACD}" srcId="{16007546-6BB2-4293-8521-A2110B71422B}" destId="{0D9A55BB-8974-475E-8041-8388A89CF3CB}" srcOrd="0" destOrd="0" parTransId="{DCE4933E-35CE-4517-9441-F2B0021B2454}" sibTransId="{86833EDB-E52E-4F6B-962B-7D8644E88530}"/>
    <dgm:cxn modelId="{176ED2AA-9C7A-4380-9497-6E5BE3446D04}" type="presOf" srcId="{ABF027DA-008D-46A8-B3E4-C2E3071DA86F}" destId="{B67D8E3D-8CE7-4B80-B4FD-496FFFB62D25}" srcOrd="0" destOrd="0" presId="urn:microsoft.com/office/officeart/2005/8/layout/hierarchy1"/>
    <dgm:cxn modelId="{804DAC2B-D9BE-4EBD-9388-21414FFC96AE}" type="presOf" srcId="{16007546-6BB2-4293-8521-A2110B71422B}" destId="{37E403C9-12B1-48A3-95D0-76FB9F1516CA}" srcOrd="0" destOrd="0" presId="urn:microsoft.com/office/officeart/2005/8/layout/hierarchy1"/>
    <dgm:cxn modelId="{6E278CE7-D1E6-45D7-A7D6-E2304414E376}" type="presParOf" srcId="{A1279BC7-F26D-4A82-9754-DD09EEF79568}" destId="{EF54A8A9-D980-44A8-9F8C-AA8AF6BFBFAF}" srcOrd="0" destOrd="0" presId="urn:microsoft.com/office/officeart/2005/8/layout/hierarchy1"/>
    <dgm:cxn modelId="{F8464FCB-8B97-4925-8D2A-6A48EF219632}" type="presParOf" srcId="{EF54A8A9-D980-44A8-9F8C-AA8AF6BFBFAF}" destId="{9E51995F-0964-4EBC-BA63-ABE79DDC955F}" srcOrd="0" destOrd="0" presId="urn:microsoft.com/office/officeart/2005/8/layout/hierarchy1"/>
    <dgm:cxn modelId="{10B318F9-A7E6-41C4-A95E-ABAF6575CEB9}" type="presParOf" srcId="{9E51995F-0964-4EBC-BA63-ABE79DDC955F}" destId="{D716556E-1E02-4860-BA17-5E2E9E132CF6}" srcOrd="0" destOrd="0" presId="urn:microsoft.com/office/officeart/2005/8/layout/hierarchy1"/>
    <dgm:cxn modelId="{C79E906C-71B5-48A4-9A3A-EFF5375C06CC}" type="presParOf" srcId="{9E51995F-0964-4EBC-BA63-ABE79DDC955F}" destId="{7A2A7AFB-769B-40A6-A76F-6E53C90DD014}" srcOrd="1" destOrd="0" presId="urn:microsoft.com/office/officeart/2005/8/layout/hierarchy1"/>
    <dgm:cxn modelId="{2BE35D13-C760-4D4C-9CAB-66AE34F4DAEE}" type="presParOf" srcId="{EF54A8A9-D980-44A8-9F8C-AA8AF6BFBFAF}" destId="{42C1D938-F4FE-4E17-A9E7-DDF42DDFBA58}" srcOrd="1" destOrd="0" presId="urn:microsoft.com/office/officeart/2005/8/layout/hierarchy1"/>
    <dgm:cxn modelId="{4DB380EA-6241-4AA9-B269-595B87DC7EB4}" type="presParOf" srcId="{42C1D938-F4FE-4E17-A9E7-DDF42DDFBA58}" destId="{6DC19DF7-C4F2-4BDF-9D18-26B2AF508E99}" srcOrd="0" destOrd="0" presId="urn:microsoft.com/office/officeart/2005/8/layout/hierarchy1"/>
    <dgm:cxn modelId="{A9AEBF84-34B9-4944-9D82-C80F953FF747}" type="presParOf" srcId="{42C1D938-F4FE-4E17-A9E7-DDF42DDFBA58}" destId="{E72EE2CE-D2CB-4D88-A948-018113F455C2}" srcOrd="1" destOrd="0" presId="urn:microsoft.com/office/officeart/2005/8/layout/hierarchy1"/>
    <dgm:cxn modelId="{2A3593C9-5B67-4FE6-845F-6E42CC3ED803}" type="presParOf" srcId="{E72EE2CE-D2CB-4D88-A948-018113F455C2}" destId="{72158114-EC42-449F-BDBD-455A3E78D0AF}" srcOrd="0" destOrd="0" presId="urn:microsoft.com/office/officeart/2005/8/layout/hierarchy1"/>
    <dgm:cxn modelId="{1728A337-8C93-4F5E-A7F3-B017C012857E}" type="presParOf" srcId="{72158114-EC42-449F-BDBD-455A3E78D0AF}" destId="{574E7963-B0EA-488E-97E5-57C1508F3D19}" srcOrd="0" destOrd="0" presId="urn:microsoft.com/office/officeart/2005/8/layout/hierarchy1"/>
    <dgm:cxn modelId="{A9E13CCA-8340-4F3C-B5D3-EF3634CF9CF4}" type="presParOf" srcId="{72158114-EC42-449F-BDBD-455A3E78D0AF}" destId="{F5910995-1827-4973-9E4C-F3723566DEF6}" srcOrd="1" destOrd="0" presId="urn:microsoft.com/office/officeart/2005/8/layout/hierarchy1"/>
    <dgm:cxn modelId="{CC6EDBF4-A33E-44DD-91A3-2FE95E869EDE}" type="presParOf" srcId="{E72EE2CE-D2CB-4D88-A948-018113F455C2}" destId="{057BC974-DF16-422A-91B4-8DA31F532E54}" srcOrd="1" destOrd="0" presId="urn:microsoft.com/office/officeart/2005/8/layout/hierarchy1"/>
    <dgm:cxn modelId="{756CBF5A-379D-4379-A390-35A018B27AFD}" type="presParOf" srcId="{057BC974-DF16-422A-91B4-8DA31F532E54}" destId="{B67D8E3D-8CE7-4B80-B4FD-496FFFB62D25}" srcOrd="0" destOrd="0" presId="urn:microsoft.com/office/officeart/2005/8/layout/hierarchy1"/>
    <dgm:cxn modelId="{D966C679-8EB9-4B49-B5D5-38D8B925802F}" type="presParOf" srcId="{057BC974-DF16-422A-91B4-8DA31F532E54}" destId="{BA81C605-B0E6-45C0-81D0-CD27C4F5AA19}" srcOrd="1" destOrd="0" presId="urn:microsoft.com/office/officeart/2005/8/layout/hierarchy1"/>
    <dgm:cxn modelId="{933F2C45-F86D-4A5A-BB2A-1A3C79D676D1}" type="presParOf" srcId="{BA81C605-B0E6-45C0-81D0-CD27C4F5AA19}" destId="{581FC238-CFA6-43D7-A0A3-BE75CCF7E606}" srcOrd="0" destOrd="0" presId="urn:microsoft.com/office/officeart/2005/8/layout/hierarchy1"/>
    <dgm:cxn modelId="{86D63917-1D6A-42B0-9D11-C5302AD756C6}" type="presParOf" srcId="{581FC238-CFA6-43D7-A0A3-BE75CCF7E606}" destId="{A1BA0712-135A-428D-AE27-7C314AFB948C}" srcOrd="0" destOrd="0" presId="urn:microsoft.com/office/officeart/2005/8/layout/hierarchy1"/>
    <dgm:cxn modelId="{854AA9E1-CFD6-4EA8-B8D2-7AD1D6DA62DB}" type="presParOf" srcId="{581FC238-CFA6-43D7-A0A3-BE75CCF7E606}" destId="{130D74A8-3FB4-43D4-87FC-2957C77C4207}" srcOrd="1" destOrd="0" presId="urn:microsoft.com/office/officeart/2005/8/layout/hierarchy1"/>
    <dgm:cxn modelId="{9A1DF817-6392-426D-9309-398BECB481FE}" type="presParOf" srcId="{BA81C605-B0E6-45C0-81D0-CD27C4F5AA19}" destId="{B828C767-DC3E-40C9-BB73-F47C6F17BE39}" srcOrd="1" destOrd="0" presId="urn:microsoft.com/office/officeart/2005/8/layout/hierarchy1"/>
    <dgm:cxn modelId="{B6B4A1FF-26CD-46EC-9B25-0085D10CF5DB}" type="presParOf" srcId="{057BC974-DF16-422A-91B4-8DA31F532E54}" destId="{5E35C273-B6C9-45D4-96DE-CEF30D256181}" srcOrd="2" destOrd="0" presId="urn:microsoft.com/office/officeart/2005/8/layout/hierarchy1"/>
    <dgm:cxn modelId="{D7F4AFC6-5681-43F9-812F-AA6A7C86580B}" type="presParOf" srcId="{057BC974-DF16-422A-91B4-8DA31F532E54}" destId="{C9650389-A712-4FD2-BE6C-BB7C0B49DBB4}" srcOrd="3" destOrd="0" presId="urn:microsoft.com/office/officeart/2005/8/layout/hierarchy1"/>
    <dgm:cxn modelId="{01E15020-44AC-4227-9566-89296F570401}" type="presParOf" srcId="{C9650389-A712-4FD2-BE6C-BB7C0B49DBB4}" destId="{AFF15EC2-6563-4A98-B248-263207C27BC4}" srcOrd="0" destOrd="0" presId="urn:microsoft.com/office/officeart/2005/8/layout/hierarchy1"/>
    <dgm:cxn modelId="{B5A36705-3B13-4716-A993-45ABB01FF9B7}" type="presParOf" srcId="{AFF15EC2-6563-4A98-B248-263207C27BC4}" destId="{4D46BF7D-F2BE-449D-938D-FCBE5590CFF0}" srcOrd="0" destOrd="0" presId="urn:microsoft.com/office/officeart/2005/8/layout/hierarchy1"/>
    <dgm:cxn modelId="{64DD47DD-853C-439F-89E4-DF89892FDDD7}" type="presParOf" srcId="{AFF15EC2-6563-4A98-B248-263207C27BC4}" destId="{E00D58BA-80B6-462A-819E-0B3555D38347}" srcOrd="1" destOrd="0" presId="urn:microsoft.com/office/officeart/2005/8/layout/hierarchy1"/>
    <dgm:cxn modelId="{71289D62-90BC-47DE-A134-6643905295D1}" type="presParOf" srcId="{C9650389-A712-4FD2-BE6C-BB7C0B49DBB4}" destId="{8C41A464-965A-493C-BABC-06BDBDEEE94A}" srcOrd="1" destOrd="0" presId="urn:microsoft.com/office/officeart/2005/8/layout/hierarchy1"/>
    <dgm:cxn modelId="{0DBFB467-26C0-4180-BFD6-C13CBCEE145E}" type="presParOf" srcId="{057BC974-DF16-422A-91B4-8DA31F532E54}" destId="{3A97B68A-BDB4-4EAC-9A71-80A3471D578C}" srcOrd="4" destOrd="0" presId="urn:microsoft.com/office/officeart/2005/8/layout/hierarchy1"/>
    <dgm:cxn modelId="{4B03FB14-8EAD-4B62-AAC9-3D762CD76942}" type="presParOf" srcId="{057BC974-DF16-422A-91B4-8DA31F532E54}" destId="{7EE0D074-9DC9-42F1-9B57-DA612C1DF23F}" srcOrd="5" destOrd="0" presId="urn:microsoft.com/office/officeart/2005/8/layout/hierarchy1"/>
    <dgm:cxn modelId="{78C1394C-65D3-467D-99A4-F7A7383238CD}" type="presParOf" srcId="{7EE0D074-9DC9-42F1-9B57-DA612C1DF23F}" destId="{044F8338-A3A7-4309-82F5-41E9B78B2938}" srcOrd="0" destOrd="0" presId="urn:microsoft.com/office/officeart/2005/8/layout/hierarchy1"/>
    <dgm:cxn modelId="{4EC48AD4-21D5-473C-B0E3-34C98ED236D1}" type="presParOf" srcId="{044F8338-A3A7-4309-82F5-41E9B78B2938}" destId="{A6D8D2B7-D077-4E20-806E-1B114AC0070E}" srcOrd="0" destOrd="0" presId="urn:microsoft.com/office/officeart/2005/8/layout/hierarchy1"/>
    <dgm:cxn modelId="{837ADFF2-1E8E-42B3-A3BD-7CF6C5F89F61}" type="presParOf" srcId="{044F8338-A3A7-4309-82F5-41E9B78B2938}" destId="{48E50020-EC82-40D5-80AF-4483BE0213C5}" srcOrd="1" destOrd="0" presId="urn:microsoft.com/office/officeart/2005/8/layout/hierarchy1"/>
    <dgm:cxn modelId="{B37FD302-6391-40B1-B2B7-EE906CF7EB87}" type="presParOf" srcId="{7EE0D074-9DC9-42F1-9B57-DA612C1DF23F}" destId="{0AA4EB93-5A35-4841-8C96-B0BE242D8C11}" srcOrd="1" destOrd="0" presId="urn:microsoft.com/office/officeart/2005/8/layout/hierarchy1"/>
    <dgm:cxn modelId="{694FD833-C024-44F2-B938-D745647E7CFE}" type="presParOf" srcId="{057BC974-DF16-422A-91B4-8DA31F532E54}" destId="{A4264CF2-2937-4D26-A755-D4410D77D1E7}" srcOrd="6" destOrd="0" presId="urn:microsoft.com/office/officeart/2005/8/layout/hierarchy1"/>
    <dgm:cxn modelId="{6DF72D39-BA5D-45A5-BBAC-412118E080A3}" type="presParOf" srcId="{057BC974-DF16-422A-91B4-8DA31F532E54}" destId="{C08EADED-52C3-4E9E-A478-39872D0596F1}" srcOrd="7" destOrd="0" presId="urn:microsoft.com/office/officeart/2005/8/layout/hierarchy1"/>
    <dgm:cxn modelId="{7E1A0BEE-F6EE-486C-86CE-42CF8E44984C}" type="presParOf" srcId="{C08EADED-52C3-4E9E-A478-39872D0596F1}" destId="{56B2A87B-1764-465B-BAEC-514520904FE3}" srcOrd="0" destOrd="0" presId="urn:microsoft.com/office/officeart/2005/8/layout/hierarchy1"/>
    <dgm:cxn modelId="{CCA4C706-8A21-408D-9A22-4BC0CCF95D5E}" type="presParOf" srcId="{56B2A87B-1764-465B-BAEC-514520904FE3}" destId="{C9677686-EC59-4B4A-92A4-32B5169F2C26}" srcOrd="0" destOrd="0" presId="urn:microsoft.com/office/officeart/2005/8/layout/hierarchy1"/>
    <dgm:cxn modelId="{657075EB-01CC-458F-B505-8F5FBAF9E7DE}" type="presParOf" srcId="{56B2A87B-1764-465B-BAEC-514520904FE3}" destId="{145C962C-9D63-4712-94CC-6571D8AFC486}" srcOrd="1" destOrd="0" presId="urn:microsoft.com/office/officeart/2005/8/layout/hierarchy1"/>
    <dgm:cxn modelId="{642F338F-BD93-4FDB-A814-E3A4144D4C09}" type="presParOf" srcId="{C08EADED-52C3-4E9E-A478-39872D0596F1}" destId="{05CDFE68-B18A-4C02-8B1E-2E3BB1BC1F0D}" srcOrd="1" destOrd="0" presId="urn:microsoft.com/office/officeart/2005/8/layout/hierarchy1"/>
    <dgm:cxn modelId="{60F65C08-1EE9-4DFF-8083-DC6901482A3D}" type="presParOf" srcId="{42C1D938-F4FE-4E17-A9E7-DDF42DDFBA58}" destId="{850660DD-2769-4237-86AD-62C1B9E7CF7B}" srcOrd="2" destOrd="0" presId="urn:microsoft.com/office/officeart/2005/8/layout/hierarchy1"/>
    <dgm:cxn modelId="{101E4285-1B86-4905-A4FE-31611670724B}" type="presParOf" srcId="{42C1D938-F4FE-4E17-A9E7-DDF42DDFBA58}" destId="{60BF5159-A498-43A2-BBA9-0AF787DAB4DC}" srcOrd="3" destOrd="0" presId="urn:microsoft.com/office/officeart/2005/8/layout/hierarchy1"/>
    <dgm:cxn modelId="{BAE71AAD-3732-48CC-8F66-53B6D661CA7B}" type="presParOf" srcId="{60BF5159-A498-43A2-BBA9-0AF787DAB4DC}" destId="{D7992937-5322-461A-9D97-DA585518AA74}" srcOrd="0" destOrd="0" presId="urn:microsoft.com/office/officeart/2005/8/layout/hierarchy1"/>
    <dgm:cxn modelId="{8A65FA71-2099-4E50-B516-4D2ECFC73C32}" type="presParOf" srcId="{D7992937-5322-461A-9D97-DA585518AA74}" destId="{06558161-CD70-4EAF-AD51-D2A84B976FF3}" srcOrd="0" destOrd="0" presId="urn:microsoft.com/office/officeart/2005/8/layout/hierarchy1"/>
    <dgm:cxn modelId="{37D4B886-FE29-4688-B235-EFA68B6DA4DC}" type="presParOf" srcId="{D7992937-5322-461A-9D97-DA585518AA74}" destId="{37E403C9-12B1-48A3-95D0-76FB9F1516CA}" srcOrd="1" destOrd="0" presId="urn:microsoft.com/office/officeart/2005/8/layout/hierarchy1"/>
    <dgm:cxn modelId="{3FD049C4-016D-425D-8EA3-4C9DA8A51DF8}" type="presParOf" srcId="{60BF5159-A498-43A2-BBA9-0AF787DAB4DC}" destId="{EA08430F-4175-4BCF-824F-D64E480AD954}" srcOrd="1" destOrd="0" presId="urn:microsoft.com/office/officeart/2005/8/layout/hierarchy1"/>
    <dgm:cxn modelId="{FDB7DB22-E97B-4CA0-B4FE-4DDCBBCE1E9F}" type="presParOf" srcId="{EA08430F-4175-4BCF-824F-D64E480AD954}" destId="{16A48BA7-0AE9-4CFE-9684-340E42D657E4}" srcOrd="0" destOrd="0" presId="urn:microsoft.com/office/officeart/2005/8/layout/hierarchy1"/>
    <dgm:cxn modelId="{788A84FA-3E1F-4590-9F17-9012E0219207}" type="presParOf" srcId="{EA08430F-4175-4BCF-824F-D64E480AD954}" destId="{D476DBA3-258C-4CA4-9D5F-F32ACF099DCA}" srcOrd="1" destOrd="0" presId="urn:microsoft.com/office/officeart/2005/8/layout/hierarchy1"/>
    <dgm:cxn modelId="{6458EC6D-8174-402A-A68F-B711F37F6C6B}" type="presParOf" srcId="{D476DBA3-258C-4CA4-9D5F-F32ACF099DCA}" destId="{435AC6FD-B027-4957-8A01-586D3DC2EC1E}" srcOrd="0" destOrd="0" presId="urn:microsoft.com/office/officeart/2005/8/layout/hierarchy1"/>
    <dgm:cxn modelId="{C3854C43-89B1-4963-8106-3F696BE458B5}" type="presParOf" srcId="{435AC6FD-B027-4957-8A01-586D3DC2EC1E}" destId="{883B059D-AA64-486C-8691-ED36F1B79794}" srcOrd="0" destOrd="0" presId="urn:microsoft.com/office/officeart/2005/8/layout/hierarchy1"/>
    <dgm:cxn modelId="{DE38751C-6BFA-4858-AB49-EDD89B57A605}" type="presParOf" srcId="{435AC6FD-B027-4957-8A01-586D3DC2EC1E}" destId="{D5CF459E-7587-413A-82B3-F65B7F5AE7A0}" srcOrd="1" destOrd="0" presId="urn:microsoft.com/office/officeart/2005/8/layout/hierarchy1"/>
    <dgm:cxn modelId="{CE69A8F5-D168-4AED-AE6B-9F7D01B244E7}" type="presParOf" srcId="{D476DBA3-258C-4CA4-9D5F-F32ACF099DCA}" destId="{95A6054D-BB16-4D4E-97A1-BD075AB387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A2963-18E4-44E1-83FA-815EA6FD9F5C}" type="doc">
      <dgm:prSet loTypeId="urn:microsoft.com/office/officeart/2005/8/layout/hierarchy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rtl="1"/>
          <a:endParaRPr lang="ar-JO"/>
        </a:p>
      </dgm:t>
    </dgm:pt>
    <dgm:pt modelId="{328E94A3-C9AF-4588-B32C-B883907EF233}">
      <dgm:prSet phldrT="[نص]"/>
      <dgm:spPr/>
      <dgm:t>
        <a:bodyPr/>
        <a:lstStyle/>
        <a:p>
          <a:pPr rtl="1"/>
          <a:r>
            <a:rPr lang="en-US" dirty="0" smtClean="0"/>
            <a:t>Checks </a:t>
          </a:r>
          <a:endParaRPr lang="ar-JO" dirty="0"/>
        </a:p>
      </dgm:t>
    </dgm:pt>
    <dgm:pt modelId="{9DEA8E72-6E00-46CC-A4E4-8F613B7A630A}" type="parTrans" cxnId="{033C203C-3ECA-42FF-8CAF-C1779AF432A5}">
      <dgm:prSet/>
      <dgm:spPr/>
      <dgm:t>
        <a:bodyPr/>
        <a:lstStyle/>
        <a:p>
          <a:pPr rtl="1"/>
          <a:endParaRPr lang="ar-JO"/>
        </a:p>
      </dgm:t>
    </dgm:pt>
    <dgm:pt modelId="{0E84871F-9A30-4806-BCAA-F96DB38A5859}" type="sibTrans" cxnId="{033C203C-3ECA-42FF-8CAF-C1779AF432A5}">
      <dgm:prSet/>
      <dgm:spPr/>
      <dgm:t>
        <a:bodyPr/>
        <a:lstStyle/>
        <a:p>
          <a:pPr rtl="1"/>
          <a:endParaRPr lang="ar-JO"/>
        </a:p>
      </dgm:t>
    </dgm:pt>
    <dgm:pt modelId="{DFCE106B-2C28-42FE-8381-7E6336ACDDC3}">
      <dgm:prSet phldrT="[نص]"/>
      <dgm:spPr/>
      <dgm:t>
        <a:bodyPr/>
        <a:lstStyle/>
        <a:p>
          <a:pPr rtl="1"/>
          <a:r>
            <a:rPr lang="en-US" dirty="0" smtClean="0"/>
            <a:t>Analysis check</a:t>
          </a:r>
          <a:endParaRPr lang="ar-JO" dirty="0"/>
        </a:p>
      </dgm:t>
    </dgm:pt>
    <dgm:pt modelId="{FF91F499-B831-49AD-9437-809BBBDBFFE5}" type="parTrans" cxnId="{1E92EAC2-CC0F-46E9-A5CE-738F31D2263A}">
      <dgm:prSet/>
      <dgm:spPr/>
      <dgm:t>
        <a:bodyPr/>
        <a:lstStyle/>
        <a:p>
          <a:pPr rtl="1"/>
          <a:endParaRPr lang="ar-JO"/>
        </a:p>
      </dgm:t>
    </dgm:pt>
    <dgm:pt modelId="{AC538957-60E8-499B-A3E3-2FC95D98B253}" type="sibTrans" cxnId="{1E92EAC2-CC0F-46E9-A5CE-738F31D2263A}">
      <dgm:prSet/>
      <dgm:spPr/>
      <dgm:t>
        <a:bodyPr/>
        <a:lstStyle/>
        <a:p>
          <a:pPr rtl="1"/>
          <a:endParaRPr lang="ar-JO"/>
        </a:p>
      </dgm:t>
    </dgm:pt>
    <dgm:pt modelId="{0461B67F-E554-49BF-9F29-353F70888B52}">
      <dgm:prSet phldrT="[نص]"/>
      <dgm:spPr/>
      <dgm:t>
        <a:bodyPr/>
        <a:lstStyle/>
        <a:p>
          <a:pPr rtl="1"/>
          <a:r>
            <a:rPr lang="en-US" dirty="0" smtClean="0"/>
            <a:t>Compatibility</a:t>
          </a:r>
          <a:endParaRPr lang="ar-JO" dirty="0"/>
        </a:p>
      </dgm:t>
    </dgm:pt>
    <dgm:pt modelId="{C4A4B0C4-8AB1-4426-B125-369DC80A8F3F}" type="parTrans" cxnId="{338F42BB-7953-4469-8214-28E3222566AC}">
      <dgm:prSet/>
      <dgm:spPr/>
      <dgm:t>
        <a:bodyPr/>
        <a:lstStyle/>
        <a:p>
          <a:pPr rtl="1"/>
          <a:endParaRPr lang="ar-JO"/>
        </a:p>
      </dgm:t>
    </dgm:pt>
    <dgm:pt modelId="{22ED50A0-9F63-43A5-ACE3-3065F3942895}" type="sibTrans" cxnId="{338F42BB-7953-4469-8214-28E3222566AC}">
      <dgm:prSet/>
      <dgm:spPr/>
      <dgm:t>
        <a:bodyPr/>
        <a:lstStyle/>
        <a:p>
          <a:pPr rtl="1"/>
          <a:endParaRPr lang="ar-JO"/>
        </a:p>
      </dgm:t>
    </dgm:pt>
    <dgm:pt modelId="{6CE61325-E223-412B-9D57-935F2EDD2692}">
      <dgm:prSet phldrT="[نص]"/>
      <dgm:spPr/>
      <dgm:t>
        <a:bodyPr/>
        <a:lstStyle/>
        <a:p>
          <a:pPr rtl="1"/>
          <a:r>
            <a:rPr lang="en-US" dirty="0" smtClean="0"/>
            <a:t>Equilibrium </a:t>
          </a:r>
          <a:endParaRPr lang="ar-JO" dirty="0"/>
        </a:p>
      </dgm:t>
    </dgm:pt>
    <dgm:pt modelId="{29F167E9-7EFB-425E-BCC4-A2DB53D34640}" type="parTrans" cxnId="{93E2C965-0C2E-4A38-BEF9-CB40765D86BF}">
      <dgm:prSet/>
      <dgm:spPr/>
      <dgm:t>
        <a:bodyPr/>
        <a:lstStyle/>
        <a:p>
          <a:pPr rtl="1"/>
          <a:endParaRPr lang="ar-JO"/>
        </a:p>
      </dgm:t>
    </dgm:pt>
    <dgm:pt modelId="{9BE5ACF6-812A-4902-8185-1E28C72CA73C}" type="sibTrans" cxnId="{93E2C965-0C2E-4A38-BEF9-CB40765D86BF}">
      <dgm:prSet/>
      <dgm:spPr/>
      <dgm:t>
        <a:bodyPr/>
        <a:lstStyle/>
        <a:p>
          <a:pPr rtl="1"/>
          <a:endParaRPr lang="ar-JO"/>
        </a:p>
      </dgm:t>
    </dgm:pt>
    <dgm:pt modelId="{91E2A192-43B8-467B-87FA-65CC36BCEE6E}">
      <dgm:prSet phldrT="[نص]"/>
      <dgm:spPr/>
      <dgm:t>
        <a:bodyPr/>
        <a:lstStyle/>
        <a:p>
          <a:pPr rtl="1"/>
          <a:r>
            <a:rPr lang="en-US" dirty="0" smtClean="0"/>
            <a:t>Design check</a:t>
          </a:r>
          <a:endParaRPr lang="ar-JO" dirty="0"/>
        </a:p>
      </dgm:t>
    </dgm:pt>
    <dgm:pt modelId="{E9BC5424-A413-4791-A0FF-5323AD53C476}" type="parTrans" cxnId="{99A55928-7646-4014-A00A-0768A55B9E5B}">
      <dgm:prSet/>
      <dgm:spPr/>
      <dgm:t>
        <a:bodyPr/>
        <a:lstStyle/>
        <a:p>
          <a:pPr rtl="1"/>
          <a:endParaRPr lang="ar-JO"/>
        </a:p>
      </dgm:t>
    </dgm:pt>
    <dgm:pt modelId="{803EDEE5-A03B-4383-8CE9-0D0D2762BB79}" type="sibTrans" cxnId="{99A55928-7646-4014-A00A-0768A55B9E5B}">
      <dgm:prSet/>
      <dgm:spPr/>
      <dgm:t>
        <a:bodyPr/>
        <a:lstStyle/>
        <a:p>
          <a:pPr rtl="1"/>
          <a:endParaRPr lang="ar-JO"/>
        </a:p>
      </dgm:t>
    </dgm:pt>
    <dgm:pt modelId="{83F477E7-9C8B-4CC9-BE08-78872DAF000A}">
      <dgm:prSet phldrT="[نص]"/>
      <dgm:spPr/>
      <dgm:t>
        <a:bodyPr/>
        <a:lstStyle/>
        <a:p>
          <a:pPr rtl="1"/>
          <a:r>
            <a:rPr lang="en-US" dirty="0" smtClean="0"/>
            <a:t>Deflection</a:t>
          </a:r>
          <a:endParaRPr lang="ar-JO" dirty="0"/>
        </a:p>
      </dgm:t>
    </dgm:pt>
    <dgm:pt modelId="{ECEF3805-F268-4E5C-AEEB-E615E719AC1D}" type="parTrans" cxnId="{402A38F3-7969-4066-BE46-298F91FF0CED}">
      <dgm:prSet/>
      <dgm:spPr/>
      <dgm:t>
        <a:bodyPr/>
        <a:lstStyle/>
        <a:p>
          <a:pPr rtl="1"/>
          <a:endParaRPr lang="ar-JO"/>
        </a:p>
      </dgm:t>
    </dgm:pt>
    <dgm:pt modelId="{39522425-6E03-40AA-9618-EAFDB6C15BE2}" type="sibTrans" cxnId="{402A38F3-7969-4066-BE46-298F91FF0CED}">
      <dgm:prSet/>
      <dgm:spPr/>
      <dgm:t>
        <a:bodyPr/>
        <a:lstStyle/>
        <a:p>
          <a:pPr rtl="1"/>
          <a:endParaRPr lang="ar-JO"/>
        </a:p>
      </dgm:t>
    </dgm:pt>
    <dgm:pt modelId="{3D04E0B9-56EE-40FF-87F7-321669C0C852}">
      <dgm:prSet/>
      <dgm:spPr/>
      <dgm:t>
        <a:bodyPr/>
        <a:lstStyle/>
        <a:p>
          <a:pPr rtl="1"/>
          <a:r>
            <a:rPr lang="en-US" dirty="0" smtClean="0"/>
            <a:t>Internal forces</a:t>
          </a:r>
          <a:endParaRPr lang="ar-JO" dirty="0"/>
        </a:p>
      </dgm:t>
    </dgm:pt>
    <dgm:pt modelId="{45ABCE09-7743-4DE0-B0C8-D70A2C57D394}" type="parTrans" cxnId="{8ACB1309-CF9A-4B1F-BAB4-DAF835772842}">
      <dgm:prSet/>
      <dgm:spPr/>
      <dgm:t>
        <a:bodyPr/>
        <a:lstStyle/>
        <a:p>
          <a:pPr rtl="1"/>
          <a:endParaRPr lang="ar-JO"/>
        </a:p>
      </dgm:t>
    </dgm:pt>
    <dgm:pt modelId="{A5244AEB-CDBA-4246-9891-3343A2C884F2}" type="sibTrans" cxnId="{8ACB1309-CF9A-4B1F-BAB4-DAF835772842}">
      <dgm:prSet/>
      <dgm:spPr/>
      <dgm:t>
        <a:bodyPr/>
        <a:lstStyle/>
        <a:p>
          <a:pPr rtl="1"/>
          <a:endParaRPr lang="ar-JO"/>
        </a:p>
      </dgm:t>
    </dgm:pt>
    <dgm:pt modelId="{13F7D3C6-B8AD-4F22-808E-39C5A38CF14F}">
      <dgm:prSet/>
      <dgm:spPr/>
      <dgm:t>
        <a:bodyPr/>
        <a:lstStyle/>
        <a:p>
          <a:pPr rtl="1"/>
          <a:r>
            <a:rPr lang="en-US" dirty="0" smtClean="0"/>
            <a:t>Wide beam shear</a:t>
          </a:r>
          <a:endParaRPr lang="ar-JO" dirty="0"/>
        </a:p>
      </dgm:t>
    </dgm:pt>
    <dgm:pt modelId="{035E75D1-13ED-4268-851B-555202EF0195}" type="parTrans" cxnId="{62A1512C-D1BA-4EA9-A2B2-34ADA375FBF3}">
      <dgm:prSet/>
      <dgm:spPr/>
      <dgm:t>
        <a:bodyPr/>
        <a:lstStyle/>
        <a:p>
          <a:pPr rtl="1"/>
          <a:endParaRPr lang="ar-JO"/>
        </a:p>
      </dgm:t>
    </dgm:pt>
    <dgm:pt modelId="{BE0CC572-95CC-4D4D-8D2A-A13F55E8A9E7}" type="sibTrans" cxnId="{62A1512C-D1BA-4EA9-A2B2-34ADA375FBF3}">
      <dgm:prSet/>
      <dgm:spPr/>
      <dgm:t>
        <a:bodyPr/>
        <a:lstStyle/>
        <a:p>
          <a:pPr rtl="1"/>
          <a:endParaRPr lang="ar-JO"/>
        </a:p>
      </dgm:t>
    </dgm:pt>
    <dgm:pt modelId="{9406EB82-00AF-41B6-8535-E49414334A92}">
      <dgm:prSet/>
      <dgm:spPr/>
      <dgm:t>
        <a:bodyPr/>
        <a:lstStyle/>
        <a:p>
          <a:pPr rtl="1"/>
          <a:r>
            <a:rPr lang="en-US" dirty="0" smtClean="0"/>
            <a:t>Punching</a:t>
          </a:r>
          <a:endParaRPr lang="ar-JO" dirty="0"/>
        </a:p>
      </dgm:t>
    </dgm:pt>
    <dgm:pt modelId="{5B6422DA-AACF-44A7-9B17-3E2703781B15}" type="parTrans" cxnId="{11E3AE49-4517-479E-BE5F-2E21463D957D}">
      <dgm:prSet/>
      <dgm:spPr/>
      <dgm:t>
        <a:bodyPr/>
        <a:lstStyle/>
        <a:p>
          <a:pPr rtl="1"/>
          <a:endParaRPr lang="ar-JO"/>
        </a:p>
      </dgm:t>
    </dgm:pt>
    <dgm:pt modelId="{C20D558D-9D8D-4125-B494-B38C98A69059}" type="sibTrans" cxnId="{11E3AE49-4517-479E-BE5F-2E21463D957D}">
      <dgm:prSet/>
      <dgm:spPr/>
      <dgm:t>
        <a:bodyPr/>
        <a:lstStyle/>
        <a:p>
          <a:pPr rtl="1"/>
          <a:endParaRPr lang="ar-JO"/>
        </a:p>
      </dgm:t>
    </dgm:pt>
    <dgm:pt modelId="{61B2CC59-A53E-4EC8-B62A-E888689B1FDB}" type="pres">
      <dgm:prSet presAssocID="{DE0A2963-18E4-44E1-83FA-815EA6FD9F5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6AB68E-87C1-4C5B-8AD8-D9DD093FFF79}" type="pres">
      <dgm:prSet presAssocID="{328E94A3-C9AF-4588-B32C-B883907EF233}" presName="hierRoot1" presStyleCnt="0"/>
      <dgm:spPr/>
    </dgm:pt>
    <dgm:pt modelId="{D1B4564B-05A0-4030-B6F9-8DCD8B16CB37}" type="pres">
      <dgm:prSet presAssocID="{328E94A3-C9AF-4588-B32C-B883907EF233}" presName="composite" presStyleCnt="0"/>
      <dgm:spPr/>
    </dgm:pt>
    <dgm:pt modelId="{7E34CC85-B241-474F-A63C-6B09A27FE086}" type="pres">
      <dgm:prSet presAssocID="{328E94A3-C9AF-4588-B32C-B883907EF233}" presName="background" presStyleLbl="node0" presStyleIdx="0" presStyleCnt="1"/>
      <dgm:spPr/>
    </dgm:pt>
    <dgm:pt modelId="{84EF46FA-AAB0-41ED-9623-B5A71D900434}" type="pres">
      <dgm:prSet presAssocID="{328E94A3-C9AF-4588-B32C-B883907EF23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BDA67DFC-2A9A-4908-AB97-39220ED2CC5D}" type="pres">
      <dgm:prSet presAssocID="{328E94A3-C9AF-4588-B32C-B883907EF233}" presName="hierChild2" presStyleCnt="0"/>
      <dgm:spPr/>
    </dgm:pt>
    <dgm:pt modelId="{9847B281-7E62-461F-AAAB-E8496D6ABBAB}" type="pres">
      <dgm:prSet presAssocID="{FF91F499-B831-49AD-9437-809BBBDBFFE5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140146D-3F12-43DB-97A6-CE0441D7A499}" type="pres">
      <dgm:prSet presAssocID="{DFCE106B-2C28-42FE-8381-7E6336ACDDC3}" presName="hierRoot2" presStyleCnt="0"/>
      <dgm:spPr/>
    </dgm:pt>
    <dgm:pt modelId="{F78DD12C-5451-4347-AE27-172120776CC5}" type="pres">
      <dgm:prSet presAssocID="{DFCE106B-2C28-42FE-8381-7E6336ACDDC3}" presName="composite2" presStyleCnt="0"/>
      <dgm:spPr/>
    </dgm:pt>
    <dgm:pt modelId="{DD76DAFF-4934-4F42-8995-881FFCE7EA31}" type="pres">
      <dgm:prSet presAssocID="{DFCE106B-2C28-42FE-8381-7E6336ACDDC3}" presName="background2" presStyleLbl="node2" presStyleIdx="0" presStyleCnt="2"/>
      <dgm:spPr/>
    </dgm:pt>
    <dgm:pt modelId="{A3E953CD-4B72-4D88-9E1E-20BBF49B086A}" type="pres">
      <dgm:prSet presAssocID="{DFCE106B-2C28-42FE-8381-7E6336ACDDC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BE751FAC-0F54-4823-A120-CD4B2AC53D88}" type="pres">
      <dgm:prSet presAssocID="{DFCE106B-2C28-42FE-8381-7E6336ACDDC3}" presName="hierChild3" presStyleCnt="0"/>
      <dgm:spPr/>
    </dgm:pt>
    <dgm:pt modelId="{82531D6C-0C72-493D-B38E-CAFB70FBA496}" type="pres">
      <dgm:prSet presAssocID="{C4A4B0C4-8AB1-4426-B125-369DC80A8F3F}" presName="Name17" presStyleLbl="parChTrans1D3" presStyleIdx="0" presStyleCnt="6"/>
      <dgm:spPr/>
      <dgm:t>
        <a:bodyPr/>
        <a:lstStyle/>
        <a:p>
          <a:endParaRPr lang="en-US"/>
        </a:p>
      </dgm:t>
    </dgm:pt>
    <dgm:pt modelId="{5BA56B7F-6D3E-4D7B-A640-1E8D8259A703}" type="pres">
      <dgm:prSet presAssocID="{0461B67F-E554-49BF-9F29-353F70888B52}" presName="hierRoot3" presStyleCnt="0"/>
      <dgm:spPr/>
    </dgm:pt>
    <dgm:pt modelId="{3FCBFCDB-AA5C-43DC-92FD-3C860E5CF362}" type="pres">
      <dgm:prSet presAssocID="{0461B67F-E554-49BF-9F29-353F70888B52}" presName="composite3" presStyleCnt="0"/>
      <dgm:spPr/>
    </dgm:pt>
    <dgm:pt modelId="{84F5C588-7EEE-4609-89D3-8A25D7E317A7}" type="pres">
      <dgm:prSet presAssocID="{0461B67F-E554-49BF-9F29-353F70888B52}" presName="background3" presStyleLbl="node3" presStyleIdx="0" presStyleCnt="6"/>
      <dgm:spPr/>
    </dgm:pt>
    <dgm:pt modelId="{359E1AD2-C3F0-41A4-8B32-CFB0302D9D0E}" type="pres">
      <dgm:prSet presAssocID="{0461B67F-E554-49BF-9F29-353F70888B52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CE835A-9F3C-47B4-AC8C-8AB0BD5A5CE7}" type="pres">
      <dgm:prSet presAssocID="{0461B67F-E554-49BF-9F29-353F70888B52}" presName="hierChild4" presStyleCnt="0"/>
      <dgm:spPr/>
    </dgm:pt>
    <dgm:pt modelId="{B345DE31-1193-4F74-B8D4-3F506256778E}" type="pres">
      <dgm:prSet presAssocID="{29F167E9-7EFB-425E-BCC4-A2DB53D34640}" presName="Name17" presStyleLbl="parChTrans1D3" presStyleIdx="1" presStyleCnt="6"/>
      <dgm:spPr/>
      <dgm:t>
        <a:bodyPr/>
        <a:lstStyle/>
        <a:p>
          <a:endParaRPr lang="en-US"/>
        </a:p>
      </dgm:t>
    </dgm:pt>
    <dgm:pt modelId="{CCF5B1A9-8B00-4EEC-B8EA-B1596CA27EEA}" type="pres">
      <dgm:prSet presAssocID="{6CE61325-E223-412B-9D57-935F2EDD2692}" presName="hierRoot3" presStyleCnt="0"/>
      <dgm:spPr/>
    </dgm:pt>
    <dgm:pt modelId="{83D2EC0C-2007-493C-9EDE-495955831A58}" type="pres">
      <dgm:prSet presAssocID="{6CE61325-E223-412B-9D57-935F2EDD2692}" presName="composite3" presStyleCnt="0"/>
      <dgm:spPr/>
    </dgm:pt>
    <dgm:pt modelId="{72FE0841-31B8-48E2-99A4-4A67F8E6A8B3}" type="pres">
      <dgm:prSet presAssocID="{6CE61325-E223-412B-9D57-935F2EDD2692}" presName="background3" presStyleLbl="node3" presStyleIdx="1" presStyleCnt="6"/>
      <dgm:spPr/>
    </dgm:pt>
    <dgm:pt modelId="{368748E8-04AA-4BEB-B713-AD3C4CB88111}" type="pres">
      <dgm:prSet presAssocID="{6CE61325-E223-412B-9D57-935F2EDD2692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A69FA3-0011-4B5B-B791-3461E5BC1D09}" type="pres">
      <dgm:prSet presAssocID="{6CE61325-E223-412B-9D57-935F2EDD2692}" presName="hierChild4" presStyleCnt="0"/>
      <dgm:spPr/>
    </dgm:pt>
    <dgm:pt modelId="{63C2E74F-DDE7-4FBA-B23C-C1258285FB0B}" type="pres">
      <dgm:prSet presAssocID="{45ABCE09-7743-4DE0-B0C8-D70A2C57D394}" presName="Name17" presStyleLbl="parChTrans1D3" presStyleIdx="2" presStyleCnt="6"/>
      <dgm:spPr/>
      <dgm:t>
        <a:bodyPr/>
        <a:lstStyle/>
        <a:p>
          <a:endParaRPr lang="en-US"/>
        </a:p>
      </dgm:t>
    </dgm:pt>
    <dgm:pt modelId="{B299BC0A-C04F-43EF-9F01-2A9CA9FFFADD}" type="pres">
      <dgm:prSet presAssocID="{3D04E0B9-56EE-40FF-87F7-321669C0C852}" presName="hierRoot3" presStyleCnt="0"/>
      <dgm:spPr/>
    </dgm:pt>
    <dgm:pt modelId="{AE70C94A-3D8D-4410-8BCA-3920E365F6B9}" type="pres">
      <dgm:prSet presAssocID="{3D04E0B9-56EE-40FF-87F7-321669C0C852}" presName="composite3" presStyleCnt="0"/>
      <dgm:spPr/>
    </dgm:pt>
    <dgm:pt modelId="{8FCEF17F-85C9-4463-A04B-64218369273D}" type="pres">
      <dgm:prSet presAssocID="{3D04E0B9-56EE-40FF-87F7-321669C0C852}" presName="background3" presStyleLbl="node3" presStyleIdx="2" presStyleCnt="6"/>
      <dgm:spPr/>
    </dgm:pt>
    <dgm:pt modelId="{0A75D5FF-6C69-42CA-8CC9-5D5E97150ACC}" type="pres">
      <dgm:prSet presAssocID="{3D04E0B9-56EE-40FF-87F7-321669C0C852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84B79CAC-2B38-4502-9E3C-54194356B2A1}" type="pres">
      <dgm:prSet presAssocID="{3D04E0B9-56EE-40FF-87F7-321669C0C852}" presName="hierChild4" presStyleCnt="0"/>
      <dgm:spPr/>
    </dgm:pt>
    <dgm:pt modelId="{F09076DB-CCFD-4D79-B532-082F6CE3B1E5}" type="pres">
      <dgm:prSet presAssocID="{E9BC5424-A413-4791-A0FF-5323AD53C47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508A47B-7287-40E2-833A-12C7EA986DF4}" type="pres">
      <dgm:prSet presAssocID="{91E2A192-43B8-467B-87FA-65CC36BCEE6E}" presName="hierRoot2" presStyleCnt="0"/>
      <dgm:spPr/>
    </dgm:pt>
    <dgm:pt modelId="{CDF4296B-012E-452D-9950-18F2765D6DEE}" type="pres">
      <dgm:prSet presAssocID="{91E2A192-43B8-467B-87FA-65CC36BCEE6E}" presName="composite2" presStyleCnt="0"/>
      <dgm:spPr/>
    </dgm:pt>
    <dgm:pt modelId="{AEAA03A2-D35E-4993-BB56-BD972B17956A}" type="pres">
      <dgm:prSet presAssocID="{91E2A192-43B8-467B-87FA-65CC36BCEE6E}" presName="background2" presStyleLbl="node2" presStyleIdx="1" presStyleCnt="2"/>
      <dgm:spPr/>
    </dgm:pt>
    <dgm:pt modelId="{9FF7AF16-123C-4E76-8DCE-BE0FA408F341}" type="pres">
      <dgm:prSet presAssocID="{91E2A192-43B8-467B-87FA-65CC36BCEE6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94E333-B125-4945-B2C0-F10DBE8C5E1D}" type="pres">
      <dgm:prSet presAssocID="{91E2A192-43B8-467B-87FA-65CC36BCEE6E}" presName="hierChild3" presStyleCnt="0"/>
      <dgm:spPr/>
    </dgm:pt>
    <dgm:pt modelId="{EDFEDE0D-3EC1-4942-AAD6-E74A55066F21}" type="pres">
      <dgm:prSet presAssocID="{ECEF3805-F268-4E5C-AEEB-E615E719AC1D}" presName="Name17" presStyleLbl="parChTrans1D3" presStyleIdx="3" presStyleCnt="6"/>
      <dgm:spPr/>
      <dgm:t>
        <a:bodyPr/>
        <a:lstStyle/>
        <a:p>
          <a:endParaRPr lang="en-US"/>
        </a:p>
      </dgm:t>
    </dgm:pt>
    <dgm:pt modelId="{BE74A71C-EDAA-4C4B-A94F-A7C83AD08FF3}" type="pres">
      <dgm:prSet presAssocID="{83F477E7-9C8B-4CC9-BE08-78872DAF000A}" presName="hierRoot3" presStyleCnt="0"/>
      <dgm:spPr/>
    </dgm:pt>
    <dgm:pt modelId="{015380D0-1E66-4B3A-B9F2-94884CD7F471}" type="pres">
      <dgm:prSet presAssocID="{83F477E7-9C8B-4CC9-BE08-78872DAF000A}" presName="composite3" presStyleCnt="0"/>
      <dgm:spPr/>
    </dgm:pt>
    <dgm:pt modelId="{3C118177-7B5A-4FA8-9A56-86AABCB76908}" type="pres">
      <dgm:prSet presAssocID="{83F477E7-9C8B-4CC9-BE08-78872DAF000A}" presName="background3" presStyleLbl="node3" presStyleIdx="3" presStyleCnt="6"/>
      <dgm:spPr/>
    </dgm:pt>
    <dgm:pt modelId="{88649968-0C05-42E4-A1C4-7087AB1E277F}" type="pres">
      <dgm:prSet presAssocID="{83F477E7-9C8B-4CC9-BE08-78872DAF000A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24A7EE-6D9C-420B-8416-7C420B813E34}" type="pres">
      <dgm:prSet presAssocID="{83F477E7-9C8B-4CC9-BE08-78872DAF000A}" presName="hierChild4" presStyleCnt="0"/>
      <dgm:spPr/>
    </dgm:pt>
    <dgm:pt modelId="{1A71599E-1F36-4233-923A-76B510715983}" type="pres">
      <dgm:prSet presAssocID="{035E75D1-13ED-4268-851B-555202EF0195}" presName="Name17" presStyleLbl="parChTrans1D3" presStyleIdx="4" presStyleCnt="6"/>
      <dgm:spPr/>
      <dgm:t>
        <a:bodyPr/>
        <a:lstStyle/>
        <a:p>
          <a:endParaRPr lang="en-US"/>
        </a:p>
      </dgm:t>
    </dgm:pt>
    <dgm:pt modelId="{4A20B8BF-B16E-47B2-A0C7-55FED774C752}" type="pres">
      <dgm:prSet presAssocID="{13F7D3C6-B8AD-4F22-808E-39C5A38CF14F}" presName="hierRoot3" presStyleCnt="0"/>
      <dgm:spPr/>
    </dgm:pt>
    <dgm:pt modelId="{628C56D3-7A06-4944-AB3D-3B5D67A161AE}" type="pres">
      <dgm:prSet presAssocID="{13F7D3C6-B8AD-4F22-808E-39C5A38CF14F}" presName="composite3" presStyleCnt="0"/>
      <dgm:spPr/>
    </dgm:pt>
    <dgm:pt modelId="{278E008F-51C7-4A67-8170-42D3ACD98E2C}" type="pres">
      <dgm:prSet presAssocID="{13F7D3C6-B8AD-4F22-808E-39C5A38CF14F}" presName="background3" presStyleLbl="node3" presStyleIdx="4" presStyleCnt="6"/>
      <dgm:spPr/>
    </dgm:pt>
    <dgm:pt modelId="{7ECA6EB2-6A8D-438C-883C-D5048381A269}" type="pres">
      <dgm:prSet presAssocID="{13F7D3C6-B8AD-4F22-808E-39C5A38CF14F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AE641D-57D7-4E88-8701-BBD233FEB5A1}" type="pres">
      <dgm:prSet presAssocID="{13F7D3C6-B8AD-4F22-808E-39C5A38CF14F}" presName="hierChild4" presStyleCnt="0"/>
      <dgm:spPr/>
    </dgm:pt>
    <dgm:pt modelId="{5C29A49E-B233-4509-9B1C-2AA565445CA4}" type="pres">
      <dgm:prSet presAssocID="{5B6422DA-AACF-44A7-9B17-3E2703781B15}" presName="Name17" presStyleLbl="parChTrans1D3" presStyleIdx="5" presStyleCnt="6"/>
      <dgm:spPr/>
      <dgm:t>
        <a:bodyPr/>
        <a:lstStyle/>
        <a:p>
          <a:endParaRPr lang="en-US"/>
        </a:p>
      </dgm:t>
    </dgm:pt>
    <dgm:pt modelId="{884AD8E2-3CCB-424A-9175-792A94612216}" type="pres">
      <dgm:prSet presAssocID="{9406EB82-00AF-41B6-8535-E49414334A92}" presName="hierRoot3" presStyleCnt="0"/>
      <dgm:spPr/>
    </dgm:pt>
    <dgm:pt modelId="{EC120D89-13A4-4E65-9814-BBDB21A12721}" type="pres">
      <dgm:prSet presAssocID="{9406EB82-00AF-41B6-8535-E49414334A92}" presName="composite3" presStyleCnt="0"/>
      <dgm:spPr/>
    </dgm:pt>
    <dgm:pt modelId="{0D54C1FC-7B35-4948-AE84-F79168C33F2A}" type="pres">
      <dgm:prSet presAssocID="{9406EB82-00AF-41B6-8535-E49414334A92}" presName="background3" presStyleLbl="node3" presStyleIdx="5" presStyleCnt="6"/>
      <dgm:spPr/>
    </dgm:pt>
    <dgm:pt modelId="{7BF8B7EA-CB2E-4852-AE02-462385A959AD}" type="pres">
      <dgm:prSet presAssocID="{9406EB82-00AF-41B6-8535-E49414334A92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D2C895A-9950-442B-9209-291B8B3680FF}" type="pres">
      <dgm:prSet presAssocID="{9406EB82-00AF-41B6-8535-E49414334A92}" presName="hierChild4" presStyleCnt="0"/>
      <dgm:spPr/>
    </dgm:pt>
  </dgm:ptLst>
  <dgm:cxnLst>
    <dgm:cxn modelId="{A706473E-FF59-4EA9-87A8-CC578E95208F}" type="presOf" srcId="{DFCE106B-2C28-42FE-8381-7E6336ACDDC3}" destId="{A3E953CD-4B72-4D88-9E1E-20BBF49B086A}" srcOrd="0" destOrd="0" presId="urn:microsoft.com/office/officeart/2005/8/layout/hierarchy1"/>
    <dgm:cxn modelId="{1B85422D-E820-4886-B8E8-19B99BE4794F}" type="presOf" srcId="{DE0A2963-18E4-44E1-83FA-815EA6FD9F5C}" destId="{61B2CC59-A53E-4EC8-B62A-E888689B1FDB}" srcOrd="0" destOrd="0" presId="urn:microsoft.com/office/officeart/2005/8/layout/hierarchy1"/>
    <dgm:cxn modelId="{93E2C965-0C2E-4A38-BEF9-CB40765D86BF}" srcId="{DFCE106B-2C28-42FE-8381-7E6336ACDDC3}" destId="{6CE61325-E223-412B-9D57-935F2EDD2692}" srcOrd="1" destOrd="0" parTransId="{29F167E9-7EFB-425E-BCC4-A2DB53D34640}" sibTransId="{9BE5ACF6-812A-4902-8185-1E28C72CA73C}"/>
    <dgm:cxn modelId="{338F42BB-7953-4469-8214-28E3222566AC}" srcId="{DFCE106B-2C28-42FE-8381-7E6336ACDDC3}" destId="{0461B67F-E554-49BF-9F29-353F70888B52}" srcOrd="0" destOrd="0" parTransId="{C4A4B0C4-8AB1-4426-B125-369DC80A8F3F}" sibTransId="{22ED50A0-9F63-43A5-ACE3-3065F3942895}"/>
    <dgm:cxn modelId="{8F0DC7CB-F6CB-46FD-AE03-946BDF298E06}" type="presOf" srcId="{13F7D3C6-B8AD-4F22-808E-39C5A38CF14F}" destId="{7ECA6EB2-6A8D-438C-883C-D5048381A269}" srcOrd="0" destOrd="0" presId="urn:microsoft.com/office/officeart/2005/8/layout/hierarchy1"/>
    <dgm:cxn modelId="{16C1BDE1-3CD6-4FB3-9463-729BD6D7F231}" type="presOf" srcId="{6CE61325-E223-412B-9D57-935F2EDD2692}" destId="{368748E8-04AA-4BEB-B713-AD3C4CB88111}" srcOrd="0" destOrd="0" presId="urn:microsoft.com/office/officeart/2005/8/layout/hierarchy1"/>
    <dgm:cxn modelId="{8F70967B-C86E-45ED-B193-A48C9629854E}" type="presOf" srcId="{035E75D1-13ED-4268-851B-555202EF0195}" destId="{1A71599E-1F36-4233-923A-76B510715983}" srcOrd="0" destOrd="0" presId="urn:microsoft.com/office/officeart/2005/8/layout/hierarchy1"/>
    <dgm:cxn modelId="{53EC7D93-3B05-4F2B-940A-C05480A88D8D}" type="presOf" srcId="{FF91F499-B831-49AD-9437-809BBBDBFFE5}" destId="{9847B281-7E62-461F-AAAB-E8496D6ABBAB}" srcOrd="0" destOrd="0" presId="urn:microsoft.com/office/officeart/2005/8/layout/hierarchy1"/>
    <dgm:cxn modelId="{11E3AE49-4517-479E-BE5F-2E21463D957D}" srcId="{91E2A192-43B8-467B-87FA-65CC36BCEE6E}" destId="{9406EB82-00AF-41B6-8535-E49414334A92}" srcOrd="2" destOrd="0" parTransId="{5B6422DA-AACF-44A7-9B17-3E2703781B15}" sibTransId="{C20D558D-9D8D-4125-B494-B38C98A69059}"/>
    <dgm:cxn modelId="{03C817C5-6DF3-4C0F-8D94-B5F1D648D7D1}" type="presOf" srcId="{328E94A3-C9AF-4588-B32C-B883907EF233}" destId="{84EF46FA-AAB0-41ED-9623-B5A71D900434}" srcOrd="0" destOrd="0" presId="urn:microsoft.com/office/officeart/2005/8/layout/hierarchy1"/>
    <dgm:cxn modelId="{63CA1294-961C-4868-BCC8-C7E790F05D32}" type="presOf" srcId="{45ABCE09-7743-4DE0-B0C8-D70A2C57D394}" destId="{63C2E74F-DDE7-4FBA-B23C-C1258285FB0B}" srcOrd="0" destOrd="0" presId="urn:microsoft.com/office/officeart/2005/8/layout/hierarchy1"/>
    <dgm:cxn modelId="{39DE8204-1B76-4D06-ACB2-90B771EA149D}" type="presOf" srcId="{29F167E9-7EFB-425E-BCC4-A2DB53D34640}" destId="{B345DE31-1193-4F74-B8D4-3F506256778E}" srcOrd="0" destOrd="0" presId="urn:microsoft.com/office/officeart/2005/8/layout/hierarchy1"/>
    <dgm:cxn modelId="{B562BBD0-673E-442E-809B-B4B48E5D5389}" type="presOf" srcId="{5B6422DA-AACF-44A7-9B17-3E2703781B15}" destId="{5C29A49E-B233-4509-9B1C-2AA565445CA4}" srcOrd="0" destOrd="0" presId="urn:microsoft.com/office/officeart/2005/8/layout/hierarchy1"/>
    <dgm:cxn modelId="{99A55928-7646-4014-A00A-0768A55B9E5B}" srcId="{328E94A3-C9AF-4588-B32C-B883907EF233}" destId="{91E2A192-43B8-467B-87FA-65CC36BCEE6E}" srcOrd="1" destOrd="0" parTransId="{E9BC5424-A413-4791-A0FF-5323AD53C476}" sibTransId="{803EDEE5-A03B-4383-8CE9-0D0D2762BB79}"/>
    <dgm:cxn modelId="{129D9D0C-ABB0-4AFE-B7E6-9C07AC3DBFA9}" type="presOf" srcId="{C4A4B0C4-8AB1-4426-B125-369DC80A8F3F}" destId="{82531D6C-0C72-493D-B38E-CAFB70FBA496}" srcOrd="0" destOrd="0" presId="urn:microsoft.com/office/officeart/2005/8/layout/hierarchy1"/>
    <dgm:cxn modelId="{92D9252E-A1A9-468D-85E4-3E44C2F85247}" type="presOf" srcId="{91E2A192-43B8-467B-87FA-65CC36BCEE6E}" destId="{9FF7AF16-123C-4E76-8DCE-BE0FA408F341}" srcOrd="0" destOrd="0" presId="urn:microsoft.com/office/officeart/2005/8/layout/hierarchy1"/>
    <dgm:cxn modelId="{85D6AADF-1A42-48C9-90C5-325F2D4626E9}" type="presOf" srcId="{ECEF3805-F268-4E5C-AEEB-E615E719AC1D}" destId="{EDFEDE0D-3EC1-4942-AAD6-E74A55066F21}" srcOrd="0" destOrd="0" presId="urn:microsoft.com/office/officeart/2005/8/layout/hierarchy1"/>
    <dgm:cxn modelId="{033C203C-3ECA-42FF-8CAF-C1779AF432A5}" srcId="{DE0A2963-18E4-44E1-83FA-815EA6FD9F5C}" destId="{328E94A3-C9AF-4588-B32C-B883907EF233}" srcOrd="0" destOrd="0" parTransId="{9DEA8E72-6E00-46CC-A4E4-8F613B7A630A}" sibTransId="{0E84871F-9A30-4806-BCAA-F96DB38A5859}"/>
    <dgm:cxn modelId="{CDE6CB58-1DDC-4CD0-A2C0-A182C2BE47F0}" type="presOf" srcId="{3D04E0B9-56EE-40FF-87F7-321669C0C852}" destId="{0A75D5FF-6C69-42CA-8CC9-5D5E97150ACC}" srcOrd="0" destOrd="0" presId="urn:microsoft.com/office/officeart/2005/8/layout/hierarchy1"/>
    <dgm:cxn modelId="{6D9F6782-6A70-46E4-8E6F-80E6E1899C6A}" type="presOf" srcId="{83F477E7-9C8B-4CC9-BE08-78872DAF000A}" destId="{88649968-0C05-42E4-A1C4-7087AB1E277F}" srcOrd="0" destOrd="0" presId="urn:microsoft.com/office/officeart/2005/8/layout/hierarchy1"/>
    <dgm:cxn modelId="{62A1512C-D1BA-4EA9-A2B2-34ADA375FBF3}" srcId="{91E2A192-43B8-467B-87FA-65CC36BCEE6E}" destId="{13F7D3C6-B8AD-4F22-808E-39C5A38CF14F}" srcOrd="1" destOrd="0" parTransId="{035E75D1-13ED-4268-851B-555202EF0195}" sibTransId="{BE0CC572-95CC-4D4D-8D2A-A13F55E8A9E7}"/>
    <dgm:cxn modelId="{018DE642-8160-4268-B721-07BDE208D79F}" type="presOf" srcId="{9406EB82-00AF-41B6-8535-E49414334A92}" destId="{7BF8B7EA-CB2E-4852-AE02-462385A959AD}" srcOrd="0" destOrd="0" presId="urn:microsoft.com/office/officeart/2005/8/layout/hierarchy1"/>
    <dgm:cxn modelId="{95C56D72-94A0-4589-8C1C-8C7E6A967629}" type="presOf" srcId="{E9BC5424-A413-4791-A0FF-5323AD53C476}" destId="{F09076DB-CCFD-4D79-B532-082F6CE3B1E5}" srcOrd="0" destOrd="0" presId="urn:microsoft.com/office/officeart/2005/8/layout/hierarchy1"/>
    <dgm:cxn modelId="{8ACB1309-CF9A-4B1F-BAB4-DAF835772842}" srcId="{DFCE106B-2C28-42FE-8381-7E6336ACDDC3}" destId="{3D04E0B9-56EE-40FF-87F7-321669C0C852}" srcOrd="2" destOrd="0" parTransId="{45ABCE09-7743-4DE0-B0C8-D70A2C57D394}" sibTransId="{A5244AEB-CDBA-4246-9891-3343A2C884F2}"/>
    <dgm:cxn modelId="{1E92EAC2-CC0F-46E9-A5CE-738F31D2263A}" srcId="{328E94A3-C9AF-4588-B32C-B883907EF233}" destId="{DFCE106B-2C28-42FE-8381-7E6336ACDDC3}" srcOrd="0" destOrd="0" parTransId="{FF91F499-B831-49AD-9437-809BBBDBFFE5}" sibTransId="{AC538957-60E8-499B-A3E3-2FC95D98B253}"/>
    <dgm:cxn modelId="{155D12DE-5269-44A3-B14D-BDE36351E1D6}" type="presOf" srcId="{0461B67F-E554-49BF-9F29-353F70888B52}" destId="{359E1AD2-C3F0-41A4-8B32-CFB0302D9D0E}" srcOrd="0" destOrd="0" presId="urn:microsoft.com/office/officeart/2005/8/layout/hierarchy1"/>
    <dgm:cxn modelId="{402A38F3-7969-4066-BE46-298F91FF0CED}" srcId="{91E2A192-43B8-467B-87FA-65CC36BCEE6E}" destId="{83F477E7-9C8B-4CC9-BE08-78872DAF000A}" srcOrd="0" destOrd="0" parTransId="{ECEF3805-F268-4E5C-AEEB-E615E719AC1D}" sibTransId="{39522425-6E03-40AA-9618-EAFDB6C15BE2}"/>
    <dgm:cxn modelId="{658BBF67-34ED-49A7-8DA7-9F0640A13210}" type="presParOf" srcId="{61B2CC59-A53E-4EC8-B62A-E888689B1FDB}" destId="{4E6AB68E-87C1-4C5B-8AD8-D9DD093FFF79}" srcOrd="0" destOrd="0" presId="urn:microsoft.com/office/officeart/2005/8/layout/hierarchy1"/>
    <dgm:cxn modelId="{E2552C3D-131E-4518-8766-07B6B0A801DB}" type="presParOf" srcId="{4E6AB68E-87C1-4C5B-8AD8-D9DD093FFF79}" destId="{D1B4564B-05A0-4030-B6F9-8DCD8B16CB37}" srcOrd="0" destOrd="0" presId="urn:microsoft.com/office/officeart/2005/8/layout/hierarchy1"/>
    <dgm:cxn modelId="{DBD9671A-195A-4B2D-BDB2-97140FC84C11}" type="presParOf" srcId="{D1B4564B-05A0-4030-B6F9-8DCD8B16CB37}" destId="{7E34CC85-B241-474F-A63C-6B09A27FE086}" srcOrd="0" destOrd="0" presId="urn:microsoft.com/office/officeart/2005/8/layout/hierarchy1"/>
    <dgm:cxn modelId="{211ED82F-54B7-4AA7-A8D6-720432B23BCC}" type="presParOf" srcId="{D1B4564B-05A0-4030-B6F9-8DCD8B16CB37}" destId="{84EF46FA-AAB0-41ED-9623-B5A71D900434}" srcOrd="1" destOrd="0" presId="urn:microsoft.com/office/officeart/2005/8/layout/hierarchy1"/>
    <dgm:cxn modelId="{533F23B6-B879-4E41-9CE8-03AEEDCC48FB}" type="presParOf" srcId="{4E6AB68E-87C1-4C5B-8AD8-D9DD093FFF79}" destId="{BDA67DFC-2A9A-4908-AB97-39220ED2CC5D}" srcOrd="1" destOrd="0" presId="urn:microsoft.com/office/officeart/2005/8/layout/hierarchy1"/>
    <dgm:cxn modelId="{07A0E0D1-A2FF-46E2-B205-304C807A7A4A}" type="presParOf" srcId="{BDA67DFC-2A9A-4908-AB97-39220ED2CC5D}" destId="{9847B281-7E62-461F-AAAB-E8496D6ABBAB}" srcOrd="0" destOrd="0" presId="urn:microsoft.com/office/officeart/2005/8/layout/hierarchy1"/>
    <dgm:cxn modelId="{F3DFC791-4332-4848-A7F5-CD9D54513662}" type="presParOf" srcId="{BDA67DFC-2A9A-4908-AB97-39220ED2CC5D}" destId="{E140146D-3F12-43DB-97A6-CE0441D7A499}" srcOrd="1" destOrd="0" presId="urn:microsoft.com/office/officeart/2005/8/layout/hierarchy1"/>
    <dgm:cxn modelId="{0865AE23-6879-4389-8FF1-298C66D4C87C}" type="presParOf" srcId="{E140146D-3F12-43DB-97A6-CE0441D7A499}" destId="{F78DD12C-5451-4347-AE27-172120776CC5}" srcOrd="0" destOrd="0" presId="urn:microsoft.com/office/officeart/2005/8/layout/hierarchy1"/>
    <dgm:cxn modelId="{C366F25E-29EB-4A2F-9B92-E7D0D66ABE4B}" type="presParOf" srcId="{F78DD12C-5451-4347-AE27-172120776CC5}" destId="{DD76DAFF-4934-4F42-8995-881FFCE7EA31}" srcOrd="0" destOrd="0" presId="urn:microsoft.com/office/officeart/2005/8/layout/hierarchy1"/>
    <dgm:cxn modelId="{D7CA05B2-E6C0-498B-923A-C09F9072D20A}" type="presParOf" srcId="{F78DD12C-5451-4347-AE27-172120776CC5}" destId="{A3E953CD-4B72-4D88-9E1E-20BBF49B086A}" srcOrd="1" destOrd="0" presId="urn:microsoft.com/office/officeart/2005/8/layout/hierarchy1"/>
    <dgm:cxn modelId="{241C82CB-2372-4852-8957-FE41D0CF3E97}" type="presParOf" srcId="{E140146D-3F12-43DB-97A6-CE0441D7A499}" destId="{BE751FAC-0F54-4823-A120-CD4B2AC53D88}" srcOrd="1" destOrd="0" presId="urn:microsoft.com/office/officeart/2005/8/layout/hierarchy1"/>
    <dgm:cxn modelId="{2170523B-DD91-432B-81CB-01C3A04CBF97}" type="presParOf" srcId="{BE751FAC-0F54-4823-A120-CD4B2AC53D88}" destId="{82531D6C-0C72-493D-B38E-CAFB70FBA496}" srcOrd="0" destOrd="0" presId="urn:microsoft.com/office/officeart/2005/8/layout/hierarchy1"/>
    <dgm:cxn modelId="{A1094110-C368-408C-AF20-62FE1FCDB6A5}" type="presParOf" srcId="{BE751FAC-0F54-4823-A120-CD4B2AC53D88}" destId="{5BA56B7F-6D3E-4D7B-A640-1E8D8259A703}" srcOrd="1" destOrd="0" presId="urn:microsoft.com/office/officeart/2005/8/layout/hierarchy1"/>
    <dgm:cxn modelId="{1D2C3E6F-5CBB-4C27-8E0E-167C1EE85256}" type="presParOf" srcId="{5BA56B7F-6D3E-4D7B-A640-1E8D8259A703}" destId="{3FCBFCDB-AA5C-43DC-92FD-3C860E5CF362}" srcOrd="0" destOrd="0" presId="urn:microsoft.com/office/officeart/2005/8/layout/hierarchy1"/>
    <dgm:cxn modelId="{455FC673-ECFD-49CE-8B3F-576645AABCAA}" type="presParOf" srcId="{3FCBFCDB-AA5C-43DC-92FD-3C860E5CF362}" destId="{84F5C588-7EEE-4609-89D3-8A25D7E317A7}" srcOrd="0" destOrd="0" presId="urn:microsoft.com/office/officeart/2005/8/layout/hierarchy1"/>
    <dgm:cxn modelId="{ED6EDC16-2CB0-4027-A955-166DC8661CEA}" type="presParOf" srcId="{3FCBFCDB-AA5C-43DC-92FD-3C860E5CF362}" destId="{359E1AD2-C3F0-41A4-8B32-CFB0302D9D0E}" srcOrd="1" destOrd="0" presId="urn:microsoft.com/office/officeart/2005/8/layout/hierarchy1"/>
    <dgm:cxn modelId="{674ED136-8DD8-47D2-AAAE-566C076C98FD}" type="presParOf" srcId="{5BA56B7F-6D3E-4D7B-A640-1E8D8259A703}" destId="{1FCE835A-9F3C-47B4-AC8C-8AB0BD5A5CE7}" srcOrd="1" destOrd="0" presId="urn:microsoft.com/office/officeart/2005/8/layout/hierarchy1"/>
    <dgm:cxn modelId="{E105721E-EF61-4C4C-A672-D5655ACFFE89}" type="presParOf" srcId="{BE751FAC-0F54-4823-A120-CD4B2AC53D88}" destId="{B345DE31-1193-4F74-B8D4-3F506256778E}" srcOrd="2" destOrd="0" presId="urn:microsoft.com/office/officeart/2005/8/layout/hierarchy1"/>
    <dgm:cxn modelId="{7D272711-53DC-4CAE-8938-7B01DEB6AA1A}" type="presParOf" srcId="{BE751FAC-0F54-4823-A120-CD4B2AC53D88}" destId="{CCF5B1A9-8B00-4EEC-B8EA-B1596CA27EEA}" srcOrd="3" destOrd="0" presId="urn:microsoft.com/office/officeart/2005/8/layout/hierarchy1"/>
    <dgm:cxn modelId="{9B5EB289-4026-49AA-81FD-C5661E46DB36}" type="presParOf" srcId="{CCF5B1A9-8B00-4EEC-B8EA-B1596CA27EEA}" destId="{83D2EC0C-2007-493C-9EDE-495955831A58}" srcOrd="0" destOrd="0" presId="urn:microsoft.com/office/officeart/2005/8/layout/hierarchy1"/>
    <dgm:cxn modelId="{F87195E6-45E5-4388-821F-F5BFE0636A08}" type="presParOf" srcId="{83D2EC0C-2007-493C-9EDE-495955831A58}" destId="{72FE0841-31B8-48E2-99A4-4A67F8E6A8B3}" srcOrd="0" destOrd="0" presId="urn:microsoft.com/office/officeart/2005/8/layout/hierarchy1"/>
    <dgm:cxn modelId="{AE6B5D71-19A9-4C36-9283-C9479D3DB7D1}" type="presParOf" srcId="{83D2EC0C-2007-493C-9EDE-495955831A58}" destId="{368748E8-04AA-4BEB-B713-AD3C4CB88111}" srcOrd="1" destOrd="0" presId="urn:microsoft.com/office/officeart/2005/8/layout/hierarchy1"/>
    <dgm:cxn modelId="{0A5ECD30-CA98-41CE-B742-29ADFCD4AA5C}" type="presParOf" srcId="{CCF5B1A9-8B00-4EEC-B8EA-B1596CA27EEA}" destId="{9FA69FA3-0011-4B5B-B791-3461E5BC1D09}" srcOrd="1" destOrd="0" presId="urn:microsoft.com/office/officeart/2005/8/layout/hierarchy1"/>
    <dgm:cxn modelId="{95852707-F653-414C-AF93-A60619D6B922}" type="presParOf" srcId="{BE751FAC-0F54-4823-A120-CD4B2AC53D88}" destId="{63C2E74F-DDE7-4FBA-B23C-C1258285FB0B}" srcOrd="4" destOrd="0" presId="urn:microsoft.com/office/officeart/2005/8/layout/hierarchy1"/>
    <dgm:cxn modelId="{8EC5947C-7764-4330-B4CF-274469550484}" type="presParOf" srcId="{BE751FAC-0F54-4823-A120-CD4B2AC53D88}" destId="{B299BC0A-C04F-43EF-9F01-2A9CA9FFFADD}" srcOrd="5" destOrd="0" presId="urn:microsoft.com/office/officeart/2005/8/layout/hierarchy1"/>
    <dgm:cxn modelId="{7FDF940C-368F-4BFF-930B-34D07DA40142}" type="presParOf" srcId="{B299BC0A-C04F-43EF-9F01-2A9CA9FFFADD}" destId="{AE70C94A-3D8D-4410-8BCA-3920E365F6B9}" srcOrd="0" destOrd="0" presId="urn:microsoft.com/office/officeart/2005/8/layout/hierarchy1"/>
    <dgm:cxn modelId="{7BD95109-C942-457A-89D4-3B939148FB65}" type="presParOf" srcId="{AE70C94A-3D8D-4410-8BCA-3920E365F6B9}" destId="{8FCEF17F-85C9-4463-A04B-64218369273D}" srcOrd="0" destOrd="0" presId="urn:microsoft.com/office/officeart/2005/8/layout/hierarchy1"/>
    <dgm:cxn modelId="{B6C23DB8-4EE5-4D8D-89E7-B2D3B8D9D987}" type="presParOf" srcId="{AE70C94A-3D8D-4410-8BCA-3920E365F6B9}" destId="{0A75D5FF-6C69-42CA-8CC9-5D5E97150ACC}" srcOrd="1" destOrd="0" presId="urn:microsoft.com/office/officeart/2005/8/layout/hierarchy1"/>
    <dgm:cxn modelId="{7503ED04-E32E-4A1D-8A99-68DBB96C34AC}" type="presParOf" srcId="{B299BC0A-C04F-43EF-9F01-2A9CA9FFFADD}" destId="{84B79CAC-2B38-4502-9E3C-54194356B2A1}" srcOrd="1" destOrd="0" presId="urn:microsoft.com/office/officeart/2005/8/layout/hierarchy1"/>
    <dgm:cxn modelId="{48D89D0E-9EE5-44CF-B3FC-9A6CF2F97470}" type="presParOf" srcId="{BDA67DFC-2A9A-4908-AB97-39220ED2CC5D}" destId="{F09076DB-CCFD-4D79-B532-082F6CE3B1E5}" srcOrd="2" destOrd="0" presId="urn:microsoft.com/office/officeart/2005/8/layout/hierarchy1"/>
    <dgm:cxn modelId="{5B9BD82B-F40F-4A99-826B-BA63C36E9395}" type="presParOf" srcId="{BDA67DFC-2A9A-4908-AB97-39220ED2CC5D}" destId="{A508A47B-7287-40E2-833A-12C7EA986DF4}" srcOrd="3" destOrd="0" presId="urn:microsoft.com/office/officeart/2005/8/layout/hierarchy1"/>
    <dgm:cxn modelId="{2D04CD05-6456-4D55-B5D5-CC89B71AA31C}" type="presParOf" srcId="{A508A47B-7287-40E2-833A-12C7EA986DF4}" destId="{CDF4296B-012E-452D-9950-18F2765D6DEE}" srcOrd="0" destOrd="0" presId="urn:microsoft.com/office/officeart/2005/8/layout/hierarchy1"/>
    <dgm:cxn modelId="{29158871-E97E-4DE0-9656-A2DCE001CE09}" type="presParOf" srcId="{CDF4296B-012E-452D-9950-18F2765D6DEE}" destId="{AEAA03A2-D35E-4993-BB56-BD972B17956A}" srcOrd="0" destOrd="0" presId="urn:microsoft.com/office/officeart/2005/8/layout/hierarchy1"/>
    <dgm:cxn modelId="{410AB18B-7F27-4488-93A6-DBA1294CE3CC}" type="presParOf" srcId="{CDF4296B-012E-452D-9950-18F2765D6DEE}" destId="{9FF7AF16-123C-4E76-8DCE-BE0FA408F341}" srcOrd="1" destOrd="0" presId="urn:microsoft.com/office/officeart/2005/8/layout/hierarchy1"/>
    <dgm:cxn modelId="{05B5928B-34FA-42A5-9FDE-D5ADA45F0577}" type="presParOf" srcId="{A508A47B-7287-40E2-833A-12C7EA986DF4}" destId="{6694E333-B125-4945-B2C0-F10DBE8C5E1D}" srcOrd="1" destOrd="0" presId="urn:microsoft.com/office/officeart/2005/8/layout/hierarchy1"/>
    <dgm:cxn modelId="{B6285D85-A01F-4250-B3C5-CAAA1907FC55}" type="presParOf" srcId="{6694E333-B125-4945-B2C0-F10DBE8C5E1D}" destId="{EDFEDE0D-3EC1-4942-AAD6-E74A55066F21}" srcOrd="0" destOrd="0" presId="urn:microsoft.com/office/officeart/2005/8/layout/hierarchy1"/>
    <dgm:cxn modelId="{7533A7C2-E763-449A-B273-B5598FE36361}" type="presParOf" srcId="{6694E333-B125-4945-B2C0-F10DBE8C5E1D}" destId="{BE74A71C-EDAA-4C4B-A94F-A7C83AD08FF3}" srcOrd="1" destOrd="0" presId="urn:microsoft.com/office/officeart/2005/8/layout/hierarchy1"/>
    <dgm:cxn modelId="{49267E1F-D2A2-4BC3-8D19-86730604B03C}" type="presParOf" srcId="{BE74A71C-EDAA-4C4B-A94F-A7C83AD08FF3}" destId="{015380D0-1E66-4B3A-B9F2-94884CD7F471}" srcOrd="0" destOrd="0" presId="urn:microsoft.com/office/officeart/2005/8/layout/hierarchy1"/>
    <dgm:cxn modelId="{43F13137-9128-418C-BC35-198CAC41C14D}" type="presParOf" srcId="{015380D0-1E66-4B3A-B9F2-94884CD7F471}" destId="{3C118177-7B5A-4FA8-9A56-86AABCB76908}" srcOrd="0" destOrd="0" presId="urn:microsoft.com/office/officeart/2005/8/layout/hierarchy1"/>
    <dgm:cxn modelId="{E4A9AD34-0ED2-41E6-BF3F-4FA017B86DD1}" type="presParOf" srcId="{015380D0-1E66-4B3A-B9F2-94884CD7F471}" destId="{88649968-0C05-42E4-A1C4-7087AB1E277F}" srcOrd="1" destOrd="0" presId="urn:microsoft.com/office/officeart/2005/8/layout/hierarchy1"/>
    <dgm:cxn modelId="{675B79D1-1F2E-42AE-916E-613C646FA6C8}" type="presParOf" srcId="{BE74A71C-EDAA-4C4B-A94F-A7C83AD08FF3}" destId="{D924A7EE-6D9C-420B-8416-7C420B813E34}" srcOrd="1" destOrd="0" presId="urn:microsoft.com/office/officeart/2005/8/layout/hierarchy1"/>
    <dgm:cxn modelId="{4B1DAA31-085A-4757-971B-4A1E50C49F01}" type="presParOf" srcId="{6694E333-B125-4945-B2C0-F10DBE8C5E1D}" destId="{1A71599E-1F36-4233-923A-76B510715983}" srcOrd="2" destOrd="0" presId="urn:microsoft.com/office/officeart/2005/8/layout/hierarchy1"/>
    <dgm:cxn modelId="{88049361-7F17-44AB-AD9E-01E2A43E0E05}" type="presParOf" srcId="{6694E333-B125-4945-B2C0-F10DBE8C5E1D}" destId="{4A20B8BF-B16E-47B2-A0C7-55FED774C752}" srcOrd="3" destOrd="0" presId="urn:microsoft.com/office/officeart/2005/8/layout/hierarchy1"/>
    <dgm:cxn modelId="{2313217A-4FEE-4FC6-BC39-67F93F6ED563}" type="presParOf" srcId="{4A20B8BF-B16E-47B2-A0C7-55FED774C752}" destId="{628C56D3-7A06-4944-AB3D-3B5D67A161AE}" srcOrd="0" destOrd="0" presId="urn:microsoft.com/office/officeart/2005/8/layout/hierarchy1"/>
    <dgm:cxn modelId="{9CF5A306-72FE-41BE-819E-1F3745709580}" type="presParOf" srcId="{628C56D3-7A06-4944-AB3D-3B5D67A161AE}" destId="{278E008F-51C7-4A67-8170-42D3ACD98E2C}" srcOrd="0" destOrd="0" presId="urn:microsoft.com/office/officeart/2005/8/layout/hierarchy1"/>
    <dgm:cxn modelId="{8B811D54-43C7-4960-AF38-95E944516597}" type="presParOf" srcId="{628C56D3-7A06-4944-AB3D-3B5D67A161AE}" destId="{7ECA6EB2-6A8D-438C-883C-D5048381A269}" srcOrd="1" destOrd="0" presId="urn:microsoft.com/office/officeart/2005/8/layout/hierarchy1"/>
    <dgm:cxn modelId="{FE18E4C5-666D-4C21-843D-A85E62C7AC5A}" type="presParOf" srcId="{4A20B8BF-B16E-47B2-A0C7-55FED774C752}" destId="{4CAE641D-57D7-4E88-8701-BBD233FEB5A1}" srcOrd="1" destOrd="0" presId="urn:microsoft.com/office/officeart/2005/8/layout/hierarchy1"/>
    <dgm:cxn modelId="{4186C4A6-9B82-4959-851E-B6967FCD4E39}" type="presParOf" srcId="{6694E333-B125-4945-B2C0-F10DBE8C5E1D}" destId="{5C29A49E-B233-4509-9B1C-2AA565445CA4}" srcOrd="4" destOrd="0" presId="urn:microsoft.com/office/officeart/2005/8/layout/hierarchy1"/>
    <dgm:cxn modelId="{04616BC8-9C0A-49F0-B919-4EDDE55580D5}" type="presParOf" srcId="{6694E333-B125-4945-B2C0-F10DBE8C5E1D}" destId="{884AD8E2-3CCB-424A-9175-792A94612216}" srcOrd="5" destOrd="0" presId="urn:microsoft.com/office/officeart/2005/8/layout/hierarchy1"/>
    <dgm:cxn modelId="{F2577779-3BE3-4A2E-A014-0CB6FD2D878D}" type="presParOf" srcId="{884AD8E2-3CCB-424A-9175-792A94612216}" destId="{EC120D89-13A4-4E65-9814-BBDB21A12721}" srcOrd="0" destOrd="0" presId="urn:microsoft.com/office/officeart/2005/8/layout/hierarchy1"/>
    <dgm:cxn modelId="{AD5342BB-4A25-443D-B40B-762F6F3865E9}" type="presParOf" srcId="{EC120D89-13A4-4E65-9814-BBDB21A12721}" destId="{0D54C1FC-7B35-4948-AE84-F79168C33F2A}" srcOrd="0" destOrd="0" presId="urn:microsoft.com/office/officeart/2005/8/layout/hierarchy1"/>
    <dgm:cxn modelId="{71B6D442-B42B-4F61-B262-98E86FDBDEA3}" type="presParOf" srcId="{EC120D89-13A4-4E65-9814-BBDB21A12721}" destId="{7BF8B7EA-CB2E-4852-AE02-462385A959AD}" srcOrd="1" destOrd="0" presId="urn:microsoft.com/office/officeart/2005/8/layout/hierarchy1"/>
    <dgm:cxn modelId="{DB73FF0B-EFD1-473E-9E24-609884FA91A7}" type="presParOf" srcId="{884AD8E2-3CCB-424A-9175-792A94612216}" destId="{4D2C895A-9950-442B-9209-291B8B3680F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C375BA-7870-493F-8F81-359A2ACDBC31}" type="datetimeFigureOut">
              <a:rPr lang="ar-SA" smtClean="0"/>
              <a:t>4/28/1441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8DB56DB-691B-47A8-B26C-23B9B403166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751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3B0-CFE0-4572-98B0-FD7C0E1212E9}" type="slidenum">
              <a:rPr lang="ar-SA" smtClean="0"/>
              <a:t>77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7894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975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9237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6284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9245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7300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219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7088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3849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8216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5735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5935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198CF-C842-47C6-9B14-649CE00C0B4C}" type="datetimeFigureOut">
              <a:rPr lang="ar-JO" smtClean="0"/>
              <a:t>28/04/1441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8809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7150" y="2629062"/>
            <a:ext cx="3371850" cy="2704938"/>
          </a:xfrm>
        </p:spPr>
        <p:txBody>
          <a:bodyPr>
            <a:noAutofit/>
          </a:bodyPr>
          <a:lstStyle/>
          <a:p>
            <a:pPr algn="ctr"/>
            <a:r>
              <a:rPr lang="en-US" altLang="en-US" sz="2000" b="1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altLang="en-US" sz="2000" b="1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An-</a:t>
            </a:r>
            <a:r>
              <a:rPr lang="en-US" altLang="en-US" sz="3200" b="1" dirty="0" err="1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Najah</a:t>
            </a:r>
            <a: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National University</a:t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 Faculty of Engineering</a:t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Civil Engineering Department</a:t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altLang="ar-SA" sz="32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Graduation </a:t>
            </a:r>
            <a:r>
              <a:rPr lang="en-US" altLang="ar-SA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Project  </a:t>
            </a:r>
            <a:r>
              <a:rPr lang="en-US" altLang="ar-SA" sz="32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II</a:t>
            </a:r>
            <a: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Structural </a:t>
            </a:r>
            <a:r>
              <a:rPr lang="en-US" sz="32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Analysis and Design of  Technical collage- </a:t>
            </a:r>
            <a:r>
              <a:rPr 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T</a:t>
            </a:r>
            <a:r>
              <a:rPr lang="en-US" sz="32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echnical </a:t>
            </a:r>
            <a:r>
              <a:rPr 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University of Palestine.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980728"/>
            <a:ext cx="5112568" cy="50581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2369"/>
            <a:ext cx="1200150" cy="14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75099" y="26977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412776"/>
            <a:ext cx="3372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Height and Area for each block.</a:t>
            </a: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654503"/>
              </p:ext>
            </p:extLst>
          </p:nvPr>
        </p:nvGraphicFramePr>
        <p:xfrm>
          <a:off x="683568" y="2276872"/>
          <a:ext cx="7488832" cy="2204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1769"/>
                <a:gridCol w="1871769"/>
                <a:gridCol w="1872647"/>
                <a:gridCol w="1872647"/>
              </a:tblGrid>
              <a:tr h="41404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Block number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Height (m)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Area </a:t>
                      </a:r>
                      <a:r>
                        <a:rPr lang="en-US" sz="1800" dirty="0" smtClean="0">
                          <a:effectLst/>
                        </a:rPr>
                        <a:t>for each story (m</a:t>
                      </a:r>
                      <a:r>
                        <a:rPr lang="en-US" sz="1800" baseline="30000" dirty="0" smtClean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Number of floor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04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Block one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483.3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04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Block two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17.75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740.4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04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Block three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237.0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04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Total Area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5131.8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404664"/>
            <a:ext cx="8346073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Footing 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8293" y="1556792"/>
                <a:ext cx="8860557" cy="3816424"/>
              </a:xfrm>
            </p:spPr>
            <p:txBody>
              <a:bodyPr>
                <a:normAutofit fontScale="85000" lnSpcReduction="10000"/>
              </a:bodyPr>
              <a:lstStyle/>
              <a:p>
                <a:pPr algn="l" rtl="0">
                  <a:buClr>
                    <a:srgbClr val="C00000"/>
                  </a:buClr>
                  <a:buFont typeface="Wingdings" pitchFamily="2" charset="2"/>
                  <a:buChar char="ü"/>
                </a:pPr>
                <a:r>
                  <a:rPr lang="en-US" sz="1800" b="1" dirty="0">
                    <a:latin typeface="Arial" pitchFamily="34" charset="0"/>
                    <a:cs typeface="Arial" pitchFamily="34" charset="0"/>
                  </a:rPr>
                  <a:t>Footing </a:t>
                </a:r>
                <a:r>
                  <a:rPr lang="en-US" sz="1800" b="1" dirty="0" err="1">
                    <a:latin typeface="Arial" pitchFamily="34" charset="0"/>
                    <a:cs typeface="Arial" pitchFamily="34" charset="0"/>
                  </a:rPr>
                  <a:t>Dimention</a:t>
                </a: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:</a:t>
                </a:r>
              </a:p>
              <a:p>
                <a:pPr marL="0" indent="0" algn="l" rtl="0">
                  <a:buClr>
                    <a:srgbClr val="C00000"/>
                  </a:buClr>
                  <a:buNone/>
                </a:pPr>
                <a:endParaRPr lang="en-US" sz="1800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l" rtl="0">
                  <a:buNone/>
                </a:pPr>
                <a:r>
                  <a:rPr lang="en-US" sz="2600" dirty="0" err="1"/>
                  <a:t>P</a:t>
                </a:r>
                <a:r>
                  <a:rPr lang="en-US" sz="2600" baseline="-25000" dirty="0" err="1"/>
                  <a:t>u</a:t>
                </a:r>
                <a:r>
                  <a:rPr lang="en-US" sz="2600" baseline="-25000" dirty="0"/>
                  <a:t> </a:t>
                </a:r>
                <a:r>
                  <a:rPr lang="en-US" sz="2600" dirty="0"/>
                  <a:t> = 1892.2 KN </a:t>
                </a:r>
              </a:p>
              <a:p>
                <a:pPr marL="0" indent="0" algn="l" rtl="0">
                  <a:buNone/>
                </a:pPr>
                <a:r>
                  <a:rPr lang="en-US" sz="2600" dirty="0"/>
                  <a:t>P</a:t>
                </a:r>
                <a:r>
                  <a:rPr lang="en-US" sz="2600" baseline="-25000" dirty="0"/>
                  <a:t>s</a:t>
                </a:r>
                <a:r>
                  <a:rPr lang="en-US" sz="2600" dirty="0"/>
                  <a:t> = 1470.4 KN </a:t>
                </a:r>
              </a:p>
              <a:p>
                <a:pPr lvl="0" algn="l" rtl="0"/>
                <a:r>
                  <a:rPr lang="en-US" sz="2600" b="1" dirty="0"/>
                  <a:t>Area:</a:t>
                </a:r>
                <a:endParaRPr lang="en-US" sz="2600" dirty="0"/>
              </a:p>
              <a:p>
                <a:pPr marL="274345" lvl="1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𝑠𝑒𝑟𝑣𝑖𝑐𝑒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𝑎𝑙𝑙</m:t>
                              </m:r>
                            </m:sub>
                          </m:sSub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1470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250</m:t>
                          </m:r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88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600" dirty="0"/>
              </a:p>
              <a:p>
                <a:pPr marL="0" indent="0" algn="l" rtl="0">
                  <a:buNone/>
                </a:pPr>
                <a:r>
                  <a:rPr lang="en-US" sz="2600" dirty="0"/>
                  <a:t>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88</m:t>
                        </m:r>
                      </m:e>
                    </m:rad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42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600" dirty="0"/>
              </a:p>
              <a:p>
                <a:pPr marL="0" indent="0" algn="l" rtl="0">
                  <a:buNone/>
                </a:pPr>
                <a:r>
                  <a:rPr lang="en-US" sz="2600" dirty="0"/>
                  <a:t>Assume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600" dirty="0"/>
                  <a:t> where the columns are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750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2600" dirty="0"/>
                  <a:t>.</a:t>
                </a:r>
              </a:p>
              <a:p>
                <a:pPr marL="0" indent="0" algn="l" rtl="0">
                  <a:buNone/>
                </a:pPr>
                <a:r>
                  <a:rPr lang="en-US" sz="2600" dirty="0"/>
                  <a:t>Determine the footing effective depth, depending on wide beam shear in critical dimension.</a:t>
                </a:r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Clr>
                    <a:srgbClr val="C00000"/>
                  </a:buClr>
                  <a:buNone/>
                </a:pP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8293" y="1556792"/>
                <a:ext cx="8860557" cy="3816424"/>
              </a:xfrm>
              <a:blipFill rotWithShape="0">
                <a:blip r:embed="rId2"/>
                <a:stretch>
                  <a:fillRect l="-895" t="-799" b="-255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3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83443" y="548680"/>
            <a:ext cx="8346073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Footing 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83443" y="1714052"/>
                <a:ext cx="8860557" cy="3947195"/>
              </a:xfrm>
            </p:spPr>
            <p:txBody>
              <a:bodyPr>
                <a:normAutofit/>
              </a:bodyPr>
              <a:lstStyle/>
              <a:p>
                <a:pPr algn="l" rtl="0">
                  <a:buClr>
                    <a:srgbClr val="C00000"/>
                  </a:buClr>
                  <a:buFont typeface="Wingdings" pitchFamily="2" charset="2"/>
                  <a:buChar char="ü"/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Wide beam shear:</a:t>
                </a:r>
              </a:p>
              <a:p>
                <a:pPr algn="l" rtl="0">
                  <a:buClr>
                    <a:srgbClr val="C00000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1892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315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𝑘𝑁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l" rtl="0">
                  <a:spcBef>
                    <a:spcPts val="0"/>
                  </a:spcBef>
                  <a:spcAft>
                    <a:spcPts val="45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315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75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e>
                      </m:d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spcBef>
                    <a:spcPts val="0"/>
                  </a:spcBef>
                  <a:spcAft>
                    <a:spcPts val="45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75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1000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1000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spcBef>
                    <a:spcPts val="0"/>
                  </a:spcBef>
                  <a:spcAft>
                    <a:spcPts val="45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𝑆𝑂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𝑤𝑒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𝑎𝑣𝑒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𝑣𝑎𝑙𝑢𝑒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37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spcBef>
                    <a:spcPts val="0"/>
                  </a:spcBef>
                  <a:spcAft>
                    <a:spcPts val="450"/>
                  </a:spcAft>
                  <a:buNone/>
                </a:pPr>
                <a:r>
                  <a:rPr lang="en-US" sz="24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h= d + cover = 0.37+ 0.08 = 0.45 m </a:t>
                </a:r>
                <a:endPara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buClr>
                    <a:srgbClr val="C00000"/>
                  </a:buClr>
                  <a:buNone/>
                </a:pP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443" y="1714052"/>
                <a:ext cx="8860557" cy="3947195"/>
              </a:xfrm>
              <a:blipFill rotWithShape="0">
                <a:blip r:embed="rId2"/>
                <a:stretch>
                  <a:fillRect l="-1032" t="-108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40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8964" y="856580"/>
            <a:ext cx="8346073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Footing 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3443" y="1714053"/>
            <a:ext cx="8860557" cy="2572420"/>
          </a:xfrm>
        </p:spPr>
        <p:txBody>
          <a:bodyPr>
            <a:normAutofit/>
          </a:bodyPr>
          <a:lstStyle/>
          <a:p>
            <a:pPr algn="l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Punching shear check:</a:t>
            </a:r>
          </a:p>
          <a:p>
            <a:pPr algn="l" rtl="0">
              <a:buClr>
                <a:srgbClr val="C00000"/>
              </a:buClr>
              <a:buNone/>
            </a:pPr>
            <a:r>
              <a:rPr lang="en-US" sz="2101" dirty="0">
                <a:latin typeface="Arial" pitchFamily="34" charset="0"/>
                <a:cs typeface="Arial" pitchFamily="34" charset="0"/>
              </a:rPr>
              <a:t>All the ratios of punching shear Vu&lt;</a:t>
            </a:r>
            <a:r>
              <a:rPr lang="en-US" sz="2101" dirty="0" err="1">
                <a:latin typeface="Arial" pitchFamily="34" charset="0"/>
                <a:cs typeface="Arial" pitchFamily="34" charset="0"/>
              </a:rPr>
              <a:t>ΦVcp</a:t>
            </a:r>
            <a:r>
              <a:rPr lang="en-US" sz="2101" dirty="0">
                <a:latin typeface="Arial" pitchFamily="34" charset="0"/>
                <a:cs typeface="Arial" pitchFamily="34" charset="0"/>
              </a:rPr>
              <a:t>, so it is ok</a:t>
            </a:r>
          </a:p>
          <a:p>
            <a:pPr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1" y="683447"/>
            <a:ext cx="138600" cy="34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84" rtl="0"/>
            <a:endParaRPr lang="en-US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58" y="2591968"/>
            <a:ext cx="7322503" cy="278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8964" y="856580"/>
            <a:ext cx="8346073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Footing 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83443" y="1885548"/>
                <a:ext cx="8860557" cy="3658553"/>
              </a:xfrm>
            </p:spPr>
            <p:txBody>
              <a:bodyPr>
                <a:normAutofit/>
              </a:bodyPr>
              <a:lstStyle/>
              <a:p>
                <a:pPr algn="l" rtl="0">
                  <a:buClr>
                    <a:srgbClr val="C00000"/>
                  </a:buClr>
                  <a:buFont typeface="Wingdings" pitchFamily="2" charset="2"/>
                  <a:buChar char="Ø"/>
                </a:pP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Design For Flexure: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315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125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200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85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61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85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420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61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200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1000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)(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370</m:t>
                                      </m:r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28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004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 rtl="0">
                  <a:buNone/>
                </a:pPr>
                <a:r>
                  <a:rPr lang="en-US" sz="1800" dirty="0"/>
                  <a:t> 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004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370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1480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125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0018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450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810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200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pPr marL="0" indent="0" algn="l" rtl="0">
                  <a:buNone/>
                </a:pPr>
                <a:r>
                  <a:rPr lang="en-US" sz="1800" dirty="0"/>
                  <a:t>Check  </a:t>
                </a:r>
                <a:r>
                  <a:rPr lang="en-US" sz="1800" dirty="0" err="1"/>
                  <a:t>L</a:t>
                </a:r>
                <a:r>
                  <a:rPr lang="en-US" sz="1800" baseline="-25000" dirty="0" err="1"/>
                  <a:t>dt</a:t>
                </a:r>
                <a:r>
                  <a:rPr lang="en-US" sz="1800" baseline="-25000" dirty="0"/>
                  <a:t> </a:t>
                </a:r>
                <a:r>
                  <a:rPr lang="en-US" sz="1800" dirty="0"/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48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∗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420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00" dirty="0"/>
                  <a:t>  * 16 = 660 mm </a:t>
                </a:r>
              </a:p>
              <a:p>
                <a:pPr marL="0" indent="0" algn="l" rtl="0">
                  <a:buNone/>
                </a:pPr>
                <a:r>
                  <a:rPr lang="en-US" sz="1800" dirty="0"/>
                  <a:t>1150 – 80 = 1070 &gt; 660 no need to have hook. </a:t>
                </a:r>
              </a:p>
              <a:p>
                <a:pPr>
                  <a:buClr>
                    <a:srgbClr val="C00000"/>
                  </a:buClr>
                  <a:buNone/>
                </a:pPr>
                <a:endParaRPr lang="en-US" sz="1800" dirty="0">
                  <a:latin typeface="Arial" pitchFamily="34" charset="0"/>
                  <a:cs typeface="Arial" pitchFamily="34" charset="0"/>
                </a:endParaRPr>
              </a:p>
              <a:p>
                <a:pPr>
                  <a:buClr>
                    <a:srgbClr val="C00000"/>
                  </a:buClr>
                  <a:buNone/>
                </a:pP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443" y="1885548"/>
                <a:ext cx="8860557" cy="3658553"/>
              </a:xfrm>
              <a:blipFill rotWithShape="0">
                <a:blip r:embed="rId2"/>
                <a:stretch>
                  <a:fillRect l="-550" t="-833" b="-100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25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513976"/>
            <a:ext cx="7772400" cy="85747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Footing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</a:b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n-US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371" y="1942713"/>
            <a:ext cx="8811491" cy="262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1" y="2914516"/>
            <a:ext cx="8153400" cy="784967"/>
          </a:xfrm>
          <a:prstGeom prst="rect">
            <a:avLst/>
          </a:prstGeom>
        </p:spPr>
        <p:txBody>
          <a:bodyPr wrap="square" lIns="91448" tIns="45724" rIns="91448" bIns="45724">
            <a:spAutoFit/>
          </a:bodyPr>
          <a:lstStyle/>
          <a:p>
            <a:pPr algn="ctr" defTabSz="914484" rtl="0"/>
            <a:r>
              <a:rPr lang="en-US" sz="4501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THANK YOU </a:t>
            </a:r>
            <a:r>
              <a:rPr lang="en-US" sz="4501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 </a:t>
            </a:r>
            <a:endParaRPr lang="ar-JO" sz="4501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8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43608" y="2132856"/>
            <a:ext cx="7200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1) American Concrete Institute Code (ACI 318-14).</a:t>
            </a:r>
          </a:p>
          <a:p>
            <a:pPr algn="l">
              <a:lnSpc>
                <a:spcPct val="15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2) American Society Of Civil Engineers (ASCE 7-10).</a:t>
            </a:r>
          </a:p>
          <a:p>
            <a:pPr algn="l">
              <a:lnSpc>
                <a:spcPct val="15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3) International Building Code (IBC-2014).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43608" y="1484784"/>
            <a:ext cx="2435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Codes and Standards.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9867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23118" y="1268760"/>
            <a:ext cx="3556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Construction Materials.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611464" y="1844824"/>
            <a:ext cx="2285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  </a:t>
            </a:r>
            <a:r>
              <a:rPr lang="en-US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Strctural</a:t>
            </a:r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Elements.</a:t>
            </a:r>
            <a:endParaRPr lang="ar-JO" dirty="0"/>
          </a:p>
        </p:txBody>
      </p:sp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2348880"/>
            <a:ext cx="7086600" cy="2362200"/>
          </a:xfrm>
          <a:prstGeom prst="rect">
            <a:avLst/>
          </a:prstGeom>
        </p:spPr>
      </p:pic>
      <p:pic>
        <p:nvPicPr>
          <p:cNvPr id="7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4797152"/>
            <a:ext cx="71628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1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9552" y="1412776"/>
            <a:ext cx="275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2-  Non-</a:t>
            </a:r>
            <a:r>
              <a:rPr lang="en-US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Strctural</a:t>
            </a:r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Elements.</a:t>
            </a: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815492"/>
              </p:ext>
            </p:extLst>
          </p:nvPr>
        </p:nvGraphicFramePr>
        <p:xfrm>
          <a:off x="755576" y="2132856"/>
          <a:ext cx="5411470" cy="3384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5735"/>
                <a:gridCol w="2705735"/>
              </a:tblGrid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Material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Density ( KN/ 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Blocks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Plastering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Mortar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Aggregate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Insulation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0.4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Stone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Tiles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26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042"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>
                          <a:effectLst/>
                        </a:rPr>
                        <a:t>Marble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26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07047"/>
            <a:ext cx="2447761" cy="1390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7" y="1807247"/>
            <a:ext cx="2447761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155" y="3407447"/>
            <a:ext cx="2513344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85" y="5236247"/>
            <a:ext cx="2479813" cy="15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28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609256989"/>
              </p:ext>
            </p:extLst>
          </p:nvPr>
        </p:nvGraphicFramePr>
        <p:xfrm>
          <a:off x="251520" y="1484148"/>
          <a:ext cx="7787208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80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1268760"/>
            <a:ext cx="1729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Gravity Loads.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651572" y="1704721"/>
            <a:ext cx="2914580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 Superimposed dead load: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51572" y="2236222"/>
            <a:ext cx="1776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b="1" dirty="0">
                <a:solidFill>
                  <a:srgbClr val="FF0000"/>
                </a:solidFill>
              </a:rPr>
              <a:t>The floor layers: </a:t>
            </a:r>
          </a:p>
        </p:txBody>
      </p:sp>
      <p:pic>
        <p:nvPicPr>
          <p:cNvPr id="8" name="Picture 60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941168"/>
            <a:ext cx="3614103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959482"/>
              </p:ext>
            </p:extLst>
          </p:nvPr>
        </p:nvGraphicFramePr>
        <p:xfrm>
          <a:off x="672023" y="3429000"/>
          <a:ext cx="5411470" cy="1257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3400"/>
                <a:gridCol w="1804035"/>
                <a:gridCol w="18040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Element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Thickness ( cm 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 weight ( KN/m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Filling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Mortar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Tiles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Plaster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51572" y="2600002"/>
            <a:ext cx="65935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Finishing materials weight = Σ (thickness of layer * unit weight for each layer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 tiles = 3.77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6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59079" y="1484784"/>
            <a:ext cx="388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b="1" dirty="0">
                <a:solidFill>
                  <a:srgbClr val="FF0000"/>
                </a:solidFill>
              </a:rPr>
              <a:t>The internal partitions (hollow blocks</a:t>
            </a:r>
            <a:r>
              <a:rPr lang="en-US" b="1" dirty="0" smtClean="0">
                <a:solidFill>
                  <a:srgbClr val="FF0000"/>
                </a:solidFill>
              </a:rPr>
              <a:t>):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8193" name="Picture 48" descr="الوصف: C:\Users\microsys\Desktop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31634"/>
            <a:ext cx="2219771" cy="3157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مستطيل 5"/>
          <p:cNvSpPr/>
          <p:nvPr/>
        </p:nvSpPr>
        <p:spPr>
          <a:xfrm>
            <a:off x="488701" y="2132856"/>
            <a:ext cx="4572000" cy="17389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Weight of block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0.1×6=0.6  KNm2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Wight of plastering =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0.02×20×2=0.8  KNm2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Total weight =0.8 + 0.6=1.5 KN\m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Weight of internal partition = 1.5 KN/m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99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83568" y="1340768"/>
            <a:ext cx="1415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False Ceiling:</a:t>
            </a:r>
            <a:endParaRPr lang="ar-JO" dirty="0"/>
          </a:p>
        </p:txBody>
      </p:sp>
      <p:pic>
        <p:nvPicPr>
          <p:cNvPr id="9217" name="صورة 13" descr="الوصف: الوصف: fceilin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56392"/>
            <a:ext cx="2747502" cy="2152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2364" y="1794967"/>
            <a:ext cx="7603311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Suspended ceiling load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0.6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KNm2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(This value includes the weight of mechanical ducts and other service equipment). 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39552" y="4869160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overall superimposed dead load = 3.77 + 0.8 + 1.5 =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5.9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134076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External Wall Weight:</a:t>
            </a:r>
            <a:endParaRPr lang="ar-JO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548868"/>
              </p:ext>
            </p:extLst>
          </p:nvPr>
        </p:nvGraphicFramePr>
        <p:xfrm>
          <a:off x="395536" y="2060848"/>
          <a:ext cx="5411470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3400"/>
                <a:gridCol w="1804035"/>
                <a:gridCol w="1804035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Element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Thickness ( cm 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Unit weight ( KN/ 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block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Stone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Concrete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23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66900" y="3360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10244" name="صورة 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20619"/>
            <a:ext cx="2587625" cy="255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51520" y="3863805"/>
            <a:ext cx="549188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W.S.D = (0.1*12) + (0.05*27) + (0.12*23) = 5.31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Height of floor = 3.5 m.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Load on parameter = 5.31 x 3.5 = 18.585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1268760"/>
            <a:ext cx="1729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Gravity Loads.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466493" y="1734924"/>
            <a:ext cx="4490845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 Live load: 5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/m² is used for both blocks.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238724"/>
              </p:ext>
            </p:extLst>
          </p:nvPr>
        </p:nvGraphicFramePr>
        <p:xfrm>
          <a:off x="1043607" y="2492893"/>
          <a:ext cx="6234128" cy="3283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7064"/>
                <a:gridCol w="3117064"/>
              </a:tblGrid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Occupancy  (Intended Function)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Live Load (KN/m</a:t>
                      </a:r>
                      <a:r>
                        <a:rPr lang="en-US" sz="1800" baseline="30000">
                          <a:effectLst/>
                        </a:rPr>
                        <a:t>2</a:t>
                      </a:r>
                      <a:r>
                        <a:rPr lang="en-US" sz="1800">
                          <a:effectLst/>
                        </a:rPr>
                        <a:t>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Classroom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1.92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Offices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Corridors above first floor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3.83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First floor corridor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4.79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Stairs and exit ways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4.79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58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Structural Analysis and Design of Technical collage- Technical University of Palestine –  Al-</a:t>
            </a:r>
            <a:r>
              <a:rPr lang="en-US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Khudoury</a:t>
            </a:r>
            <a:endParaRPr lang="ar-JO" dirty="0"/>
          </a:p>
        </p:txBody>
      </p:sp>
      <p:sp>
        <p:nvSpPr>
          <p:cNvPr id="3" name="مستطيل 2"/>
          <p:cNvSpPr/>
          <p:nvPr/>
        </p:nvSpPr>
        <p:spPr>
          <a:xfrm>
            <a:off x="395536" y="3140968"/>
            <a:ext cx="2646040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 algn="ctr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SzPct val="95000"/>
              <a:buNone/>
              <a:defRPr/>
            </a:pPr>
            <a:r>
              <a:rPr lang="en-US" sz="36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Prepared by:</a:t>
            </a:r>
          </a:p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Haneen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Abu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Madi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Nareman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Rabaya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’</a:t>
            </a:r>
          </a:p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Rawan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Abu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Safiya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Fatima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Atrash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427984" y="3140968"/>
            <a:ext cx="3510136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SzPct val="95000"/>
              <a:defRPr/>
            </a:pPr>
            <a:r>
              <a:rPr lang="en-US" sz="4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Supervisor:</a:t>
            </a:r>
          </a:p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Dr. Mohammed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Samaaneh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indent="-274320" algn="ctr">
              <a:lnSpc>
                <a:spcPct val="90000"/>
              </a:lnSpc>
              <a:spcBef>
                <a:spcPct val="0"/>
              </a:spcBef>
              <a:buClr>
                <a:schemeClr val="accent3"/>
              </a:buClr>
              <a:buSzPct val="95000"/>
              <a:defRPr/>
            </a:pPr>
            <a:r>
              <a:rPr lang="en-US" sz="4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Date:</a:t>
            </a:r>
          </a:p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26-12-2019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0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1268760"/>
            <a:ext cx="1729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Gravity Loads.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107504" y="1713475"/>
            <a:ext cx="500066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Snow load: 0.785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/m² is used for both blocks.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3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l"/>
            <a:r>
              <a:rPr lang="en-US" sz="1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Lateral Loads.</a:t>
            </a:r>
          </a:p>
          <a:p>
            <a:pPr marL="0" indent="0" algn="l">
              <a:buNone/>
            </a:pPr>
            <a:r>
              <a:rPr lang="en-US" sz="18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According to ASCE 7-10 code to seismic analysis for this structure:</a:t>
            </a:r>
          </a:p>
          <a:p>
            <a:pPr marL="0" indent="0" algn="l">
              <a:buNone/>
            </a:pPr>
            <a:r>
              <a:rPr lang="en-US" sz="18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 Risk category:</a:t>
            </a:r>
          </a:p>
          <a:p>
            <a:pPr marL="0" indent="0" algn="l">
              <a:buNone/>
            </a:pPr>
            <a:endParaRPr lang="en-US" sz="180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algn="l">
              <a:buNone/>
            </a:pPr>
            <a:endParaRPr lang="ar-JO" sz="1800" dirty="0" smtClean="0"/>
          </a:p>
          <a:p>
            <a:endParaRPr lang="ar-JO" dirty="0"/>
          </a:p>
        </p:txBody>
      </p:sp>
      <p:sp>
        <p:nvSpPr>
          <p:cNvPr id="3" name="مستطيل 2"/>
          <p:cNvSpPr/>
          <p:nvPr/>
        </p:nvSpPr>
        <p:spPr>
          <a:xfrm>
            <a:off x="539552" y="12687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endParaRPr lang="ar-JO" dirty="0"/>
          </a:p>
        </p:txBody>
      </p:sp>
      <p:pic>
        <p:nvPicPr>
          <p:cNvPr id="5" name="Picture 2" descr="E:\Documents\Desktop\Untitl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20888"/>
            <a:ext cx="5486400" cy="36595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16550" y="6132847"/>
            <a:ext cx="9145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 </a:t>
            </a:r>
          </a:p>
          <a:p>
            <a:r>
              <a:rPr lang="en-US" sz="1400" b="1" dirty="0" smtClean="0"/>
              <a:t>Risk </a:t>
            </a:r>
            <a:r>
              <a:rPr lang="en-US" sz="1400" b="1" dirty="0"/>
              <a:t>category of building and other structures for flood, wind, snow, earthquake and ice loads (ASCE 7-10 Table 1.5-1)</a:t>
            </a:r>
          </a:p>
        </p:txBody>
      </p:sp>
    </p:spTree>
    <p:extLst>
      <p:ext uri="{BB962C8B-B14F-4D97-AF65-F5344CB8AC3E}">
        <p14:creationId xmlns:p14="http://schemas.microsoft.com/office/powerpoint/2010/main" val="11301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en-US" sz="1800" dirty="0" smtClean="0"/>
              <a:t>2- Importance factor (Z): </a:t>
            </a:r>
          </a:p>
          <a:p>
            <a:pPr marL="0" lvl="0" indent="0" algn="l">
              <a:buNone/>
            </a:pPr>
            <a:endParaRPr lang="en-US" sz="1800" dirty="0" smtClean="0"/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4" name="صورة 3" descr="الوصف: E:\Documents\Desktop\checks\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23" y="1475805"/>
            <a:ext cx="3544570" cy="4444365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1547664" y="5987679"/>
            <a:ext cx="7164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Seismic zone factor, Z (Earthquake Center at An-</a:t>
            </a:r>
            <a:r>
              <a:rPr lang="en-US" dirty="0" err="1"/>
              <a:t>Najah</a:t>
            </a:r>
            <a:r>
              <a:rPr lang="en-US" dirty="0"/>
              <a:t> National University)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92381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 smtClean="0"/>
              <a:t>3- Site class:</a:t>
            </a:r>
          </a:p>
          <a:p>
            <a:pPr marL="0" indent="0" algn="l">
              <a:buNone/>
            </a:pPr>
            <a:endParaRPr lang="ar-JO" sz="1800" dirty="0"/>
          </a:p>
        </p:txBody>
      </p:sp>
      <p:pic>
        <p:nvPicPr>
          <p:cNvPr id="4" name="صورة 3" descr="الوصف: E:\Documents\Desktop\checks\sit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6741160" cy="2600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مستدير الزوايا 5"/>
          <p:cNvSpPr/>
          <p:nvPr/>
        </p:nvSpPr>
        <p:spPr>
          <a:xfrm>
            <a:off x="1475656" y="3356992"/>
            <a:ext cx="5976664" cy="2160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b="1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401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 smtClean="0"/>
              <a:t>4- Importance Factor ( </a:t>
            </a:r>
            <a:r>
              <a:rPr lang="en-US" sz="1800" dirty="0" err="1" smtClean="0"/>
              <a:t>Ie</a:t>
            </a:r>
            <a:r>
              <a:rPr lang="en-US" sz="1800" dirty="0" smtClean="0"/>
              <a:t>):</a:t>
            </a:r>
          </a:p>
          <a:p>
            <a:pPr marL="0" indent="0" algn="l">
              <a:buNone/>
            </a:pPr>
            <a:endParaRPr lang="ar-JO" sz="1800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24944"/>
            <a:ext cx="5449570" cy="1688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مستطيل 4"/>
          <p:cNvSpPr/>
          <p:nvPr/>
        </p:nvSpPr>
        <p:spPr>
          <a:xfrm>
            <a:off x="0" y="5013176"/>
            <a:ext cx="9180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Importance Factors by Risk Category of Buildings and Other Structures for Earthquake Loads (ASCE 7-10 Table 1.5-2)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4274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1800" dirty="0" smtClean="0"/>
                  <a:t>5- Design Spectral Acceleration Parameter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>
                            <a:latin typeface="Cambria Math"/>
                          </a:rPr>
                          <m:t>Ds</m:t>
                        </m:r>
                      </m:sub>
                    </m:sSub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>
                            <a:latin typeface="Cambria Math"/>
                          </a:rPr>
                          <m:t>D</m:t>
                        </m:r>
                        <m:r>
                          <a:rPr lang="en-US" sz="1800" b="0" i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 smtClean="0"/>
                  <a:t> )</a:t>
                </a:r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800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375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1800" b="0" i="1" dirty="0" smtClean="0">
                  <a:latin typeface="Cambria Math" panose="02040503050406030204" pitchFamily="18" charset="0"/>
                </a:endParaRPr>
              </a:p>
              <a:p>
                <a:pPr marL="0" indent="0" algn="l">
                  <a:buNone/>
                </a:pPr>
                <a:endParaRPr lang="en-US" sz="1800" b="0" i="1" dirty="0" smtClean="0">
                  <a:latin typeface="Cambria Math" panose="02040503050406030204" pitchFamily="18" charset="0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              </m:t>
                      </m:r>
                    </m:oMath>
                  </m:oMathPara>
                </a14:m>
                <a:endParaRPr lang="en-US" sz="1800" b="0" i="1" dirty="0" smtClean="0">
                  <a:latin typeface="Cambria Math" panose="02040503050406030204" pitchFamily="18" charset="0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1875</m:t>
                      </m:r>
                    </m:oMath>
                  </m:oMathPara>
                </a14:m>
                <a:endParaRPr lang="en-US" sz="1800" b="0" dirty="0" smtClean="0"/>
              </a:p>
              <a:p>
                <a:pPr marL="0" indent="0" algn="l">
                  <a:buNone/>
                </a:pPr>
                <a:endParaRPr lang="en-US" sz="1800" b="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𝐷𝑆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  </m:t>
                          </m:r>
                          <m:r>
                            <a:rPr lang="en-US" sz="18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 </m:t>
                      </m:r>
                      <m:r>
                        <a:rPr lang="en-US" sz="1800" i="1">
                          <a:latin typeface="Cambria Math"/>
                        </a:rPr>
                        <m:t>0</m:t>
                      </m:r>
                      <m:r>
                        <a:rPr lang="en-US" sz="1800" i="1">
                          <a:latin typeface="Cambria Math"/>
                        </a:rPr>
                        <m:t>.</m:t>
                      </m:r>
                      <m:r>
                        <a:rPr lang="en-US" sz="1800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𝐷</m:t>
                          </m:r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  </m:t>
                          </m:r>
                          <m:r>
                            <a:rPr lang="en-US" sz="18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 </m:t>
                      </m:r>
                      <m:r>
                        <a:rPr lang="en-US" sz="1800" i="1">
                          <a:latin typeface="Cambria Math"/>
                        </a:rPr>
                        <m:t>0</m:t>
                      </m:r>
                      <m:r>
                        <a:rPr lang="en-US" sz="1800" i="1">
                          <a:latin typeface="Cambria Math"/>
                        </a:rPr>
                        <m:t>.</m:t>
                      </m:r>
                      <m:r>
                        <a:rPr lang="en-US" sz="1800" i="1">
                          <a:latin typeface="Cambria Math"/>
                        </a:rPr>
                        <m:t>21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19" t="-80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صورة 9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861" y="2658835"/>
            <a:ext cx="5536931" cy="1778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98"/>
          <p:cNvPicPr/>
          <p:nvPr/>
        </p:nvPicPr>
        <p:blipFill>
          <a:blip r:embed="rId4"/>
          <a:stretch>
            <a:fillRect/>
          </a:stretch>
        </p:blipFill>
        <p:spPr>
          <a:xfrm>
            <a:off x="3325861" y="4808483"/>
            <a:ext cx="5448935" cy="1806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881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 smtClean="0"/>
              <a:t>6- </a:t>
            </a:r>
            <a:r>
              <a:rPr lang="en-US" sz="1800" dirty="0" err="1" smtClean="0"/>
              <a:t>Siesmic</a:t>
            </a:r>
            <a:r>
              <a:rPr lang="en-US" sz="1800" dirty="0" smtClean="0"/>
              <a:t> Design Category ( SDC):</a:t>
            </a:r>
          </a:p>
          <a:p>
            <a:pPr marL="0" indent="0" algn="l">
              <a:buNone/>
            </a:pPr>
            <a:endParaRPr lang="ar-JO" sz="1800" dirty="0"/>
          </a:p>
        </p:txBody>
      </p:sp>
      <p:pic>
        <p:nvPicPr>
          <p:cNvPr id="4" name="صورة 3" descr="الوصف: E:\Documents\Desktop\checks\SD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577" y="1810410"/>
            <a:ext cx="4823983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الوصف: E:\Documents\Desktop\checks\SD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960" y="4149080"/>
            <a:ext cx="480060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123440" y="2669860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Seismic design category (SDC):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02423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 smtClean="0"/>
              <a:t>There are two systems to resist seismic load on X &amp; Y-direction:</a:t>
            </a:r>
          </a:p>
          <a:p>
            <a:pPr marL="0" indent="0" algn="l">
              <a:buNone/>
            </a:pPr>
            <a:r>
              <a:rPr lang="en-US" sz="1800" dirty="0" smtClean="0"/>
              <a:t>1- In X-direction </a:t>
            </a:r>
            <a:r>
              <a:rPr lang="en-US" sz="1800" dirty="0" smtClean="0">
                <a:sym typeface="Wingdings" pitchFamily="2" charset="2"/>
              </a:rPr>
              <a:t> Moment Resisting Frame System ( special reinforced concrete frame).</a:t>
            </a:r>
          </a:p>
          <a:p>
            <a:pPr marL="0" indent="0" algn="l">
              <a:buNone/>
            </a:pPr>
            <a:r>
              <a:rPr lang="en-US" sz="1800" dirty="0" smtClean="0">
                <a:sym typeface="Wingdings" pitchFamily="2" charset="2"/>
              </a:rPr>
              <a:t>2- In Y-direction  Building Frame System ( special shear wall system ).</a:t>
            </a:r>
          </a:p>
          <a:p>
            <a:pPr marL="0" indent="0" algn="l">
              <a:buNone/>
            </a:pPr>
            <a:endParaRPr lang="ar-JO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130392"/>
                  </p:ext>
                </p:extLst>
              </p:nvPr>
            </p:nvGraphicFramePr>
            <p:xfrm>
              <a:off x="971600" y="3429001"/>
              <a:ext cx="6481445" cy="172819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60905"/>
                    <a:gridCol w="2896870"/>
                    <a:gridCol w="406400"/>
                    <a:gridCol w="406400"/>
                    <a:gridCol w="610870"/>
                  </a:tblGrid>
                  <a:tr h="3836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Structural system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𝑹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𝜴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132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Moment-Resisting Frame Systems</a:t>
                          </a:r>
                        </a:p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Special reinforced concrete moment frames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5.5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313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Building Frame Systems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Special reinforced concrete shear walls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130392"/>
                  </p:ext>
                </p:extLst>
              </p:nvPr>
            </p:nvGraphicFramePr>
            <p:xfrm>
              <a:off x="971600" y="3429001"/>
              <a:ext cx="6481445" cy="172819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60905"/>
                    <a:gridCol w="2896870"/>
                    <a:gridCol w="406400"/>
                    <a:gridCol w="406400"/>
                    <a:gridCol w="610870"/>
                  </a:tblGrid>
                  <a:tr h="3836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Structural system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38806" t="-11111" r="-249254" b="-349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38806" t="-11111" r="-149254" b="-349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64000" t="-11111" b="-349206"/>
                          </a:stretch>
                        </a:blipFill>
                      </a:tcPr>
                    </a:tc>
                  </a:tr>
                  <a:tr h="8132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Moment-Resisting Frame Systems</a:t>
                          </a:r>
                        </a:p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Special reinforced concrete moment frames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5.5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313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Building Frame Systems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Special reinforced concrete shear walls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6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438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Computer Program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998" y="1837606"/>
            <a:ext cx="4282317" cy="2422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C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16832"/>
            <a:ext cx="3555074" cy="2343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58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endParaRPr lang="ar-JO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298813" y="1749514"/>
            <a:ext cx="1529987" cy="21350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powder">
            <a:bevelT w="1270000" h="127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2399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Donut 2"/>
          <p:cNvSpPr/>
          <p:nvPr/>
        </p:nvSpPr>
        <p:spPr>
          <a:xfrm>
            <a:off x="115830" y="1527604"/>
            <a:ext cx="1884419" cy="2536953"/>
          </a:xfrm>
          <a:prstGeom prst="donut">
            <a:avLst>
              <a:gd name="adj" fmla="val 10687"/>
            </a:avLst>
          </a:prstGeom>
          <a:gradFill>
            <a:gsLst>
              <a:gs pos="16000">
                <a:schemeClr val="bg1">
                  <a:lumMod val="9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102" name="Donut 101"/>
          <p:cNvSpPr/>
          <p:nvPr/>
        </p:nvSpPr>
        <p:spPr>
          <a:xfrm>
            <a:off x="121596" y="1512000"/>
            <a:ext cx="1884419" cy="2536953"/>
          </a:xfrm>
          <a:prstGeom prst="donut">
            <a:avLst>
              <a:gd name="adj" fmla="val 1514"/>
            </a:avLst>
          </a:prstGeom>
          <a:gradFill>
            <a:gsLst>
              <a:gs pos="16000">
                <a:schemeClr val="bg1">
                  <a:lumMod val="8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7" y="2527761"/>
            <a:ext cx="2039438" cy="715961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2255086" y="761444"/>
            <a:ext cx="4369490" cy="838200"/>
            <a:chOff x="4113734" y="1462930"/>
            <a:chExt cx="7043108" cy="1122088"/>
          </a:xfrm>
        </p:grpSpPr>
        <p:sp>
          <p:nvSpPr>
            <p:cNvPr id="4" name="Rectangle 3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47439" y="1849665"/>
              <a:ext cx="5736374" cy="6180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US" sz="2399" b="1" dirty="0" smtClean="0"/>
                <a:t>General Description</a:t>
              </a:r>
              <a:endParaRPr lang="en-US" sz="2399" b="1" dirty="0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62293" y="2081839"/>
            <a:ext cx="4369490" cy="838200"/>
            <a:chOff x="4113734" y="1462930"/>
            <a:chExt cx="7043108" cy="1122088"/>
          </a:xfrm>
        </p:grpSpPr>
        <p:sp>
          <p:nvSpPr>
            <p:cNvPr id="31" name="Rectangle 30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55086" y="3465425"/>
            <a:ext cx="6637394" cy="838200"/>
            <a:chOff x="4113734" y="1462930"/>
            <a:chExt cx="10698707" cy="1122088"/>
          </a:xfrm>
        </p:grpSpPr>
        <p:sp>
          <p:nvSpPr>
            <p:cNvPr id="43" name="Rectangle 42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86398" y="1731905"/>
              <a:ext cx="9326043" cy="6178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US" sz="2399" b="1" dirty="0" smtClean="0"/>
                <a:t>Three-Dimensional Modeling and Analysis</a:t>
              </a:r>
              <a:endParaRPr lang="en-US" sz="2399" b="1" dirty="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363879" y="4789601"/>
            <a:ext cx="4410394" cy="838200"/>
            <a:chOff x="4047801" y="1454130"/>
            <a:chExt cx="7109041" cy="1122089"/>
          </a:xfrm>
        </p:grpSpPr>
        <p:sp>
          <p:nvSpPr>
            <p:cNvPr id="47" name="Rectangle 46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4047801" y="1454130"/>
              <a:ext cx="1122089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060014" y="4974202"/>
            <a:ext cx="5429250" cy="4615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2399" b="1" dirty="0" smtClean="0"/>
              <a:t>Design Results</a:t>
            </a:r>
            <a:endParaRPr lang="en-US" sz="2399" b="1" dirty="0"/>
          </a:p>
        </p:txBody>
      </p:sp>
      <p:sp>
        <p:nvSpPr>
          <p:cNvPr id="8" name="مستطيل 7"/>
          <p:cNvSpPr/>
          <p:nvPr/>
        </p:nvSpPr>
        <p:spPr>
          <a:xfrm>
            <a:off x="3275856" y="2411144"/>
            <a:ext cx="2587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/>
              <a:t>Preliminary Design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4937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96144"/>
          </a:xfrm>
        </p:spPr>
        <p:txBody>
          <a:bodyPr>
            <a:noAutofit/>
          </a:bodyPr>
          <a:lstStyle/>
          <a:p>
            <a:pPr rtl="0"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Structural system to analysis and design:</a:t>
            </a:r>
            <a:b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Slab system.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Beam system.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Column system.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ÙØªÙØ¬Ø© Ø¨Ø­Ø« Ø§ÙØµÙØ± Ø¹Ù âªload transfer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76872"/>
            <a:ext cx="3429000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9242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518864" y="1394618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b="1" i="1" dirty="0" smtClean="0"/>
                  <a:t>Slab system:</a:t>
                </a:r>
              </a:p>
              <a:p>
                <a:pPr marL="0" indent="0" algn="l">
                  <a:buNone/>
                </a:pPr>
                <a:r>
                  <a:rPr lang="en-US" sz="1800" dirty="0" smtClean="0"/>
                  <a:t>Using Two-way solid slab system for both blocks.</a:t>
                </a:r>
              </a:p>
              <a:p>
                <a:pPr marL="0" indent="0" algn="l">
                  <a:buNone/>
                </a:pPr>
                <a:r>
                  <a:rPr lang="en-US" sz="1800" dirty="0" smtClean="0"/>
                  <a:t>L/B &lt; 2.</a:t>
                </a:r>
              </a:p>
              <a:p>
                <a:pPr marL="0" indent="0" algn="l">
                  <a:buNone/>
                </a:pPr>
                <a:r>
                  <a:rPr lang="en-US" sz="1800" dirty="0" smtClean="0"/>
                  <a:t>B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y </a:t>
                </a:r>
                <a:r>
                  <a:rPr lang="en-US" sz="1800" dirty="0">
                    <a:solidFill>
                      <a:schemeClr val="tx1"/>
                    </a:solidFill>
                  </a:rPr>
                  <a:t>referring to table (8.3.1.2) page 95 from ACI318-14 code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en-US" sz="23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en-US" sz="2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3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3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y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3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m:rPr>
                              <m:sty m:val="p"/>
                            </m:rP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β</m:t>
                          </m:r>
                        </m:den>
                      </m:f>
                    </m:oMath>
                  </m:oMathPara>
                </a14:m>
                <a:endParaRPr lang="en-US" sz="23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n-US" sz="1800" b="1" dirty="0" smtClean="0">
                    <a:solidFill>
                      <a:schemeClr val="tx1"/>
                    </a:solidFill>
                  </a:rPr>
                  <a:t>h min. = 15cm.</a:t>
                </a:r>
                <a:endParaRPr lang="en-US" sz="1800" b="1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8864" y="1394618"/>
                <a:ext cx="8229600" cy="4525963"/>
              </a:xfrm>
              <a:blipFill rotWithShape="1">
                <a:blip r:embed="rId2"/>
                <a:stretch>
                  <a:fillRect l="-1778" t="-175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657600"/>
            <a:ext cx="4680520" cy="2939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9343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l">
                  <a:buNone/>
                </a:pPr>
                <a:r>
                  <a:rPr lang="en-US" b="1" i="1" dirty="0" smtClean="0"/>
                  <a:t>Beam system:</a:t>
                </a:r>
              </a:p>
              <a:p>
                <a:pPr marL="0" indent="0" algn="l">
                  <a:buNone/>
                </a:pPr>
                <a:r>
                  <a:rPr lang="en-US" sz="1800" b="1" dirty="0" smtClean="0"/>
                  <a:t>Preliminary Dimensions of Beams …</a:t>
                </a:r>
              </a:p>
              <a:p>
                <a:pPr marL="0" indent="0" algn="l">
                  <a:buNone/>
                </a:pPr>
                <a:r>
                  <a:rPr lang="en-US" sz="1800" dirty="0"/>
                  <a:t>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n-US" sz="1800" dirty="0"/>
                  <a:t>Depth (h</a:t>
                </a:r>
                <a:r>
                  <a:rPr lang="en-US" sz="1800" dirty="0" smtClean="0"/>
                  <a:t>)</a:t>
                </a:r>
              </a:p>
              <a:p>
                <a:pPr marL="0" indent="0" algn="ctr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175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21B4009A-05DB-40EC-B08E-E72A5223890C}"/>
              </a:ext>
            </a:extLst>
          </p:cNvPr>
          <p:cNvPicPr/>
          <p:nvPr/>
        </p:nvPicPr>
        <p:blipFill rotWithShape="1">
          <a:blip r:embed="rId3"/>
          <a:srcRect b="25771"/>
          <a:stretch/>
        </p:blipFill>
        <p:spPr>
          <a:xfrm>
            <a:off x="2051720" y="3356992"/>
            <a:ext cx="5720275" cy="202389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31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Beam system: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4" name="صورة 3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8956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3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29336"/>
            <a:ext cx="2590800" cy="1795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57264"/>
            <a:ext cx="12763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14561"/>
              </p:ext>
            </p:extLst>
          </p:nvPr>
        </p:nvGraphicFramePr>
        <p:xfrm>
          <a:off x="179512" y="4221088"/>
          <a:ext cx="8812089" cy="1880585"/>
        </p:xfrm>
        <a:graphic>
          <a:graphicData uri="http://schemas.openxmlformats.org/drawingml/2006/table">
            <a:tbl>
              <a:tblPr rtl="1" firstRow="1" firstCol="1" bandRow="1">
                <a:tableStyleId>{69012ECD-51FC-41F1-AA8D-1B2483CD663E}</a:tableStyleId>
              </a:tblPr>
              <a:tblGrid>
                <a:gridCol w="1761112"/>
                <a:gridCol w="1757488"/>
                <a:gridCol w="4082172"/>
                <a:gridCol w="1211317"/>
              </a:tblGrid>
              <a:tr h="75223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400" dirty="0">
                          <a:effectLst/>
                        </a:rPr>
                        <a:t>Width (mm)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400" dirty="0">
                          <a:effectLst/>
                        </a:rPr>
                        <a:t>Depth (mm)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Beam name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Beam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300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550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L-section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1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300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550</a:t>
                      </a:r>
                      <a:endParaRPr lang="ar-SA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T-section</a:t>
                      </a:r>
                      <a:endParaRPr lang="ar-SA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2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300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500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Tie beam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3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57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Beam layout for block one: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6502400" cy="4273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6713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Beam layout for block two: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8496300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8131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Column System:</a:t>
            </a:r>
          </a:p>
          <a:p>
            <a:pPr marL="0" indent="0" algn="l">
              <a:buNone/>
            </a:pPr>
            <a:r>
              <a:rPr lang="en-US" dirty="0" smtClean="0"/>
              <a:t>Types for all columns on block one &amp; two:</a:t>
            </a: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84840"/>
              </p:ext>
            </p:extLst>
          </p:nvPr>
        </p:nvGraphicFramePr>
        <p:xfrm>
          <a:off x="755577" y="2996952"/>
          <a:ext cx="7920880" cy="2632819"/>
        </p:xfrm>
        <a:graphic>
          <a:graphicData uri="http://schemas.openxmlformats.org/drawingml/2006/table">
            <a:tbl>
              <a:tblPr rtl="1" firstRow="1" firstCol="1" bandRow="1">
                <a:tableStyleId>{69012ECD-51FC-41F1-AA8D-1B2483CD663E}</a:tableStyleId>
              </a:tblPr>
              <a:tblGrid>
                <a:gridCol w="5126037"/>
                <a:gridCol w="2794843"/>
              </a:tblGrid>
              <a:tr h="75223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Column Size (cm)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Column Group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30 x 40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C1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30 x 55</a:t>
                      </a:r>
                      <a:endParaRPr lang="ar-SA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C2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30 x 75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effectLst/>
                        </a:rPr>
                        <a:t>C3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20 x 40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C4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 x 50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C5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8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Column layout on block one: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" r="3039" b="3562"/>
          <a:stretch/>
        </p:blipFill>
        <p:spPr bwMode="auto">
          <a:xfrm>
            <a:off x="467544" y="2132856"/>
            <a:ext cx="8016392" cy="4592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026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Column layout on block two: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29" y="2276872"/>
            <a:ext cx="8089900" cy="4358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7947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6811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9552" y="1412776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Location.</a:t>
            </a:r>
            <a:endParaRPr lang="ar-JO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35996"/>
            <a:ext cx="4321239" cy="3581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1"/>
            <a:ext cx="3901987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مستطيل 4"/>
          <p:cNvSpPr/>
          <p:nvPr/>
        </p:nvSpPr>
        <p:spPr>
          <a:xfrm>
            <a:off x="1196922" y="5661248"/>
            <a:ext cx="2490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Location from </a:t>
            </a:r>
            <a:r>
              <a:rPr lang="en-GB" b="1" dirty="0" err="1" smtClean="0"/>
              <a:t>Geomolg</a:t>
            </a:r>
            <a:r>
              <a:rPr lang="en-GB" b="1" dirty="0"/>
              <a:t>.</a:t>
            </a:r>
            <a:endParaRPr lang="ar-JO" dirty="0"/>
          </a:p>
        </p:txBody>
      </p:sp>
      <p:sp>
        <p:nvSpPr>
          <p:cNvPr id="7" name="مستطيل 6"/>
          <p:cNvSpPr/>
          <p:nvPr/>
        </p:nvSpPr>
        <p:spPr>
          <a:xfrm>
            <a:off x="5544156" y="5733256"/>
            <a:ext cx="2520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Location on </a:t>
            </a:r>
            <a:r>
              <a:rPr lang="en-GB" b="1" dirty="0" err="1" smtClean="0"/>
              <a:t>google</a:t>
            </a:r>
            <a:r>
              <a:rPr lang="en-GB" b="1" dirty="0" smtClean="0"/>
              <a:t> map.</a:t>
            </a:r>
            <a:endParaRPr lang="ar-JO" b="1" dirty="0"/>
          </a:p>
        </p:txBody>
      </p:sp>
      <p:sp>
        <p:nvSpPr>
          <p:cNvPr id="10" name="شكل بيضاوي 9"/>
          <p:cNvSpPr/>
          <p:nvPr/>
        </p:nvSpPr>
        <p:spPr>
          <a:xfrm rot="19327712">
            <a:off x="1997419" y="2310822"/>
            <a:ext cx="889112" cy="22692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050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" t="2652" r="3783" b="2298"/>
          <a:stretch/>
        </p:blipFill>
        <p:spPr bwMode="auto">
          <a:xfrm>
            <a:off x="4469524" y="1666767"/>
            <a:ext cx="4566507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63" b="1352"/>
          <a:stretch/>
        </p:blipFill>
        <p:spPr bwMode="auto">
          <a:xfrm>
            <a:off x="107504" y="1666767"/>
            <a:ext cx="4362020" cy="4066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مربع نص 3"/>
          <p:cNvSpPr txBox="1"/>
          <p:nvPr/>
        </p:nvSpPr>
        <p:spPr>
          <a:xfrm>
            <a:off x="1971712" y="6093296"/>
            <a:ext cx="112883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Block One</a:t>
            </a:r>
            <a:endParaRPr lang="ar-JO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940152" y="6021288"/>
            <a:ext cx="11266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Block Two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84131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Modifier for structural elements: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6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46" y="2420888"/>
            <a:ext cx="3960440" cy="40327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20888"/>
            <a:ext cx="397192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81811"/>
            <a:ext cx="4320480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535" y="872683"/>
            <a:ext cx="3871203" cy="5280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99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i="1" dirty="0" smtClean="0"/>
              <a:t>Load combinations:</a:t>
            </a:r>
          </a:p>
          <a:p>
            <a:pPr marL="0" indent="0" algn="l">
              <a:buNone/>
            </a:pP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1173289"/>
                  </p:ext>
                </p:extLst>
              </p:nvPr>
            </p:nvGraphicFramePr>
            <p:xfrm>
              <a:off x="251520" y="2348879"/>
              <a:ext cx="8640960" cy="420624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20480"/>
                    <a:gridCol w="4320480"/>
                  </a:tblGrid>
                  <a:tr h="25793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Service load combination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Ultimate load combination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451394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L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l" rtl="0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1.4D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451394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+ 1.6L + 0.5(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451394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+ 1.6(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or S or R) + (L or 0.5W)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451394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(0.6W or 0.7E)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+ 1.0W + L + 0.5(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451394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+ 0.75(0.6W) + 0.75(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+ 1.0E + L + 0.2S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451394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+ 0.75(0.7E) + 0.75S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0.9D + 1.0E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1173289"/>
                  </p:ext>
                </p:extLst>
              </p:nvPr>
            </p:nvGraphicFramePr>
            <p:xfrm>
              <a:off x="251520" y="2348879"/>
              <a:ext cx="8640960" cy="420624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20480"/>
                    <a:gridCol w="4320480"/>
                  </a:tblGrid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Service load combination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Ultimate load combination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L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l" rtl="0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1.4D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61905" r="-100000" b="-40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161905" b="-400952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61905" r="-100000" b="-30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261905" b="-300952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(0.6W or 0.7E)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361905" b="-200952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61905" r="-100000" b="-10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+ 1.0E + L + 0.2S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+ 0.75(0.7E) + 0.75S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0.9D + 1.0E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4505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5781" y="1181697"/>
            <a:ext cx="8229600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Seismic 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Analysis Methods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609493" lvl="1" indent="0" algn="l">
              <a:spcBef>
                <a:spcPts val="773"/>
              </a:spcBef>
              <a:buClr>
                <a:srgbClr val="C00000"/>
              </a:buClr>
              <a:buSzPct val="85000"/>
              <a:buNone/>
            </a:pPr>
            <a:r>
              <a:rPr lang="en-US" sz="1800" dirty="0" smtClean="0"/>
              <a:t>1-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Equivalent lateral force method (ELF).</a:t>
            </a:r>
          </a:p>
          <a:p>
            <a:pPr marL="0" indent="0" algn="l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Definition of ELF in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ETABS for both blocks :</a:t>
            </a:r>
          </a:p>
          <a:p>
            <a:pPr marL="0" indent="0" algn="l">
              <a:buNone/>
            </a:pPr>
            <a:endParaRPr lang="ar-JO" sz="1800" dirty="0"/>
          </a:p>
        </p:txBody>
      </p:sp>
      <p:sp>
        <p:nvSpPr>
          <p:cNvPr id="5" name="مستطيل 4"/>
          <p:cNvSpPr/>
          <p:nvPr/>
        </p:nvSpPr>
        <p:spPr>
          <a:xfrm>
            <a:off x="2699792" y="6309320"/>
            <a:ext cx="3661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Seismic </a:t>
            </a:r>
            <a:r>
              <a:rPr lang="en-US" b="1" dirty="0"/>
              <a:t>loading (ESM) in X-direction </a:t>
            </a:r>
            <a:endParaRPr lang="en-US" dirty="0"/>
          </a:p>
        </p:txBody>
      </p:sp>
      <p:pic>
        <p:nvPicPr>
          <p:cNvPr id="6" name="صورة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5760640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630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1243" y="-284343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339752" y="5949280"/>
            <a:ext cx="4732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Seismic </a:t>
            </a:r>
            <a:r>
              <a:rPr lang="en-US" dirty="0"/>
              <a:t>loading (ESM) in Y-direction </a:t>
            </a:r>
            <a:endParaRPr lang="ar-JO" dirty="0"/>
          </a:p>
        </p:txBody>
      </p:sp>
      <p:pic>
        <p:nvPicPr>
          <p:cNvPr id="6" name="صورة 2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35" y="858657"/>
            <a:ext cx="7859216" cy="50407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672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 marL="0" lvl="1" indent="0" algn="l">
              <a:buNone/>
            </a:pPr>
            <a:r>
              <a:rPr lang="en-US" sz="1800" dirty="0" smtClean="0"/>
              <a:t>2-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Modal response spectrum method (MRS). </a:t>
            </a:r>
          </a:p>
          <a:p>
            <a:pPr marL="0" indent="0" algn="l">
              <a:buNone/>
            </a:pPr>
            <a:endParaRPr lang="ar-JO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l"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Definition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of RS function in ETABS:</a:t>
            </a:r>
            <a:endParaRPr lang="ar-JO" sz="1800" dirty="0"/>
          </a:p>
        </p:txBody>
      </p:sp>
      <p:pic>
        <p:nvPicPr>
          <p:cNvPr id="5" name="صورة 4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8741"/>
            <a:ext cx="5904656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508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1800" dirty="0" smtClean="0">
                    <a:sym typeface="Wingdings" pitchFamily="2" charset="2"/>
                  </a:rPr>
                  <a:t> Mass case for block one &amp; two:</a:t>
                </a:r>
              </a:p>
              <a:p>
                <a:pPr marL="0" indent="0" algn="l">
                  <a:buNone/>
                </a:pPr>
                <a:r>
                  <a:rPr lang="en-US" sz="1800" dirty="0" smtClean="0"/>
                  <a:t>In X-direction </a:t>
                </a:r>
                <a:r>
                  <a:rPr lang="en-US" sz="1800" dirty="0" smtClean="0">
                    <a:sym typeface="Wingdings" pitchFamily="2" charset="2"/>
                  </a:rPr>
                  <a:t> </a:t>
                </a:r>
                <a:r>
                  <a:rPr lang="en-US" sz="1800" dirty="0" smtClean="0"/>
                  <a:t>Scale </a:t>
                </a:r>
                <a:r>
                  <a:rPr lang="en-US" sz="1800" dirty="0"/>
                  <a:t>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9810</m:t>
                        </m:r>
                        <m:r>
                          <a:rPr lang="en-US" sz="1800" i="1">
                            <a:latin typeface="Cambria Math"/>
                          </a:rPr>
                          <m:t>∗</m:t>
                        </m:r>
                        <m:r>
                          <a:rPr lang="en-US" sz="1800">
                            <a:latin typeface="Cambria Math"/>
                          </a:rPr>
                          <m:t>1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sz="180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</m:t>
                    </m:r>
                    <m:r>
                      <a:rPr lang="en-US" sz="1800">
                        <a:latin typeface="Cambria Math"/>
                      </a:rPr>
                      <m:t>1532</m:t>
                    </m:r>
                    <m:r>
                      <a:rPr lang="en-US" sz="1800">
                        <a:latin typeface="Cambria Math"/>
                      </a:rPr>
                      <m:t>.</m:t>
                    </m:r>
                    <m:r>
                      <a:rPr lang="en-US" sz="1800">
                        <a:latin typeface="Cambria Math"/>
                      </a:rPr>
                      <m:t>81</m:t>
                    </m:r>
                  </m:oMath>
                </a14:m>
                <a:endParaRPr lang="en-US" sz="1800" dirty="0"/>
              </a:p>
              <a:p>
                <a:pPr marL="0" indent="0" algn="l">
                  <a:buNone/>
                </a:pPr>
                <a:r>
                  <a:rPr lang="en-US" sz="1800" dirty="0" smtClean="0"/>
                  <a:t>In Y-direction </a:t>
                </a:r>
                <a:r>
                  <a:rPr lang="en-US" sz="1800" dirty="0" smtClean="0">
                    <a:sym typeface="Wingdings" pitchFamily="2" charset="2"/>
                  </a:rPr>
                  <a:t> </a:t>
                </a:r>
                <a:r>
                  <a:rPr lang="en-US" sz="1800" dirty="0"/>
                  <a:t>Scale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9810</m:t>
                        </m:r>
                        <m:r>
                          <a:rPr lang="en-US" sz="1800" i="1">
                            <a:latin typeface="Cambria Math"/>
                          </a:rPr>
                          <m:t>∗</m:t>
                        </m:r>
                        <m:r>
                          <a:rPr lang="en-US" sz="1800">
                            <a:latin typeface="Cambria Math"/>
                          </a:rPr>
                          <m:t>1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sz="180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</m:t>
                    </m:r>
                  </m:oMath>
                </a14:m>
                <a:r>
                  <a:rPr lang="en-US" sz="1800" dirty="0"/>
                  <a:t>2436.15</a:t>
                </a:r>
              </a:p>
              <a:p>
                <a:pPr marL="0" indent="0" algn="l">
                  <a:buNone/>
                </a:pPr>
                <a:endParaRPr lang="ar-JO" sz="1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80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صورة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35" y="3049866"/>
            <a:ext cx="4424065" cy="3403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77840"/>
            <a:ext cx="4162425" cy="34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7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4674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41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1700" y="1196752"/>
            <a:ext cx="8540780" cy="5472608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Analysis Checks:</a:t>
            </a:r>
          </a:p>
          <a:p>
            <a:pPr marL="0" indent="0" algn="l">
              <a:buNone/>
            </a:pPr>
            <a:r>
              <a:rPr lang="en-US" sz="2000" dirty="0" smtClean="0"/>
              <a:t>- Compatibility check: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802963"/>
            <a:ext cx="3888431" cy="3024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7"/>
            <a:ext cx="3973086" cy="3024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5292080" y="5877272"/>
            <a:ext cx="2495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Compatibility for </a:t>
            </a:r>
            <a:r>
              <a:rPr lang="en-US" dirty="0" smtClean="0"/>
              <a:t>block-2</a:t>
            </a:r>
            <a:endParaRPr lang="ar-JO" dirty="0"/>
          </a:p>
        </p:txBody>
      </p:sp>
      <p:sp>
        <p:nvSpPr>
          <p:cNvPr id="7" name="مستطيل 6"/>
          <p:cNvSpPr/>
          <p:nvPr/>
        </p:nvSpPr>
        <p:spPr>
          <a:xfrm>
            <a:off x="1331640" y="5896712"/>
            <a:ext cx="2495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Compatibility for block-1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068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Architectural Plans.</a:t>
            </a:r>
            <a:endParaRPr lang="ar-JO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r="2810"/>
          <a:stretch/>
        </p:blipFill>
        <p:spPr bwMode="auto">
          <a:xfrm>
            <a:off x="199175" y="2492896"/>
            <a:ext cx="8847335" cy="3879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مستطيل 3"/>
          <p:cNvSpPr/>
          <p:nvPr/>
        </p:nvSpPr>
        <p:spPr>
          <a:xfrm>
            <a:off x="683568" y="1916832"/>
            <a:ext cx="2997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First , second and third  Floor.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796576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- Equilibrium Check for gravity load:</a:t>
            </a:r>
          </a:p>
          <a:p>
            <a:pPr marL="0" indent="0" algn="ctr">
              <a:buNone/>
            </a:pPr>
            <a:r>
              <a:rPr lang="en-US" sz="1800" dirty="0" smtClean="0"/>
              <a:t>Block one:</a:t>
            </a:r>
            <a:endParaRPr lang="ar-JO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767330"/>
                  </p:ext>
                </p:extLst>
              </p:nvPr>
            </p:nvGraphicFramePr>
            <p:xfrm>
              <a:off x="611560" y="2204864"/>
              <a:ext cx="7560840" cy="182880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75541"/>
                    <a:gridCol w="2228927"/>
                    <a:gridCol w="2089159"/>
                    <a:gridCol w="1867213"/>
                  </a:tblGrid>
                  <a:tr h="33123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%error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ETABS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Manual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 type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3123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0.56%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15072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83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14988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Dead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3123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16208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244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16208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244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Superimposed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3123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9666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9666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Live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3123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379.39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379.39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snow</a:t>
                          </a:r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767330"/>
                  </p:ext>
                </p:extLst>
              </p:nvPr>
            </p:nvGraphicFramePr>
            <p:xfrm>
              <a:off x="611560" y="2204864"/>
              <a:ext cx="7560840" cy="182880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75541"/>
                    <a:gridCol w="2228927"/>
                    <a:gridCol w="2089159"/>
                    <a:gridCol w="1867213"/>
                  </a:tblGrid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%error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ETABS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Manual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 type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0.56%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1749" t="-108333" r="-177322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72595" t="-108333" r="-89213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Dead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1749" t="-208333" r="-177322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72595" t="-208333" r="-89213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Superimposed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9666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9666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Live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379.39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379.39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snow</a:t>
                          </a:r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6573920"/>
                  </p:ext>
                </p:extLst>
              </p:nvPr>
            </p:nvGraphicFramePr>
            <p:xfrm>
              <a:off x="611560" y="4509120"/>
              <a:ext cx="7560840" cy="185420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75541"/>
                    <a:gridCol w="2228927"/>
                    <a:gridCol w="2089159"/>
                    <a:gridCol w="1867213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%error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ETABS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Manual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 type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1.089%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24601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24872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49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Dead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0.644%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25108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81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25271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Superimposed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0.069%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13972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92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13982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Live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0.077%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553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3971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553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8254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snow</a:t>
                          </a:r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6573920"/>
                  </p:ext>
                </p:extLst>
              </p:nvPr>
            </p:nvGraphicFramePr>
            <p:xfrm>
              <a:off x="611560" y="4509120"/>
              <a:ext cx="7560840" cy="185420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75541"/>
                    <a:gridCol w="2228927"/>
                    <a:gridCol w="2089159"/>
                    <a:gridCol w="1867213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%error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ETABS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Manual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 type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1.089%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749" t="-108197" r="-177322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2595" t="-108197" r="-89213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Dead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0.644%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749" t="-211667" r="-177322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2595" t="-211667" r="-89213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Superimposed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0.069%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749" t="-306557" r="-17732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2595" t="-306557" r="-8921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Live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0.077%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749" t="-406557" r="-17732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2595" t="-406557" r="-8921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snow</a:t>
                          </a:r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مستطيل 5"/>
          <p:cNvSpPr/>
          <p:nvPr/>
        </p:nvSpPr>
        <p:spPr>
          <a:xfrm>
            <a:off x="4009338" y="4149080"/>
            <a:ext cx="11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Block </a:t>
            </a:r>
            <a:r>
              <a:rPr lang="en-US" dirty="0" smtClean="0"/>
              <a:t>two: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6095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- Internal forces check:</a:t>
            </a: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 To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ensure that the load will be distributed in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an expected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way to structural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elements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such as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slabs, beams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and columns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C00000"/>
              </a:buClr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1- Slab check.</a:t>
            </a: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2- Beam check. </a:t>
            </a: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3- Column check.</a:t>
            </a:r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9532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1- Slab </a:t>
            </a:r>
            <a:r>
              <a:rPr lang="en-US" sz="2000" dirty="0" err="1" smtClean="0"/>
              <a:t>ckeck</a:t>
            </a:r>
            <a:r>
              <a:rPr lang="en-US" sz="2000" dirty="0" smtClean="0"/>
              <a:t>:</a:t>
            </a:r>
          </a:p>
          <a:p>
            <a:pPr marL="0" indent="0" algn="l">
              <a:buNone/>
            </a:pPr>
            <a:r>
              <a:rPr lang="en-US" sz="2000" dirty="0" smtClean="0"/>
              <a:t>For block one and frame in Y-direction:</a:t>
            </a:r>
          </a:p>
          <a:p>
            <a:pPr marL="0" indent="0" algn="l">
              <a:buNone/>
            </a:pPr>
            <a:r>
              <a:rPr lang="en-US" sz="2000" dirty="0" smtClean="0"/>
              <a:t>Manual result: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780928"/>
            <a:ext cx="65055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صورة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1"/>
          <a:stretch/>
        </p:blipFill>
        <p:spPr bwMode="auto">
          <a:xfrm>
            <a:off x="6012160" y="3212976"/>
            <a:ext cx="2607945" cy="29679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3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9909"/>
            <a:ext cx="8229600" cy="4785395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ETABS result: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2060849"/>
            <a:ext cx="680085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17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l">
                  <a:buNone/>
                </a:pPr>
                <a:r>
                  <a:rPr lang="en-US" sz="2000" dirty="0" smtClean="0"/>
                  <a:t>2- Beam check:</a:t>
                </a:r>
              </a:p>
              <a:p>
                <a:pPr marL="0" lvl="1" indent="0" algn="l">
                  <a:buNone/>
                </a:pPr>
                <a:r>
                  <a:rPr lang="en-US" sz="2000" dirty="0">
                    <a:latin typeface="Arial" pitchFamily="34" charset="0"/>
                    <a:cs typeface="Arial" pitchFamily="34" charset="0"/>
                  </a:rPr>
                  <a:t>The beam in y-direction is selected for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check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: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𝑊𝑢</m:t>
                    </m:r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442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7753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KN/m.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𝑀𝑢</m:t>
                    </m:r>
                  </m:oMath>
                </a14:m>
                <a:r>
                  <a:rPr lang="en-US" dirty="0" smtClean="0"/>
                  <a:t> (manual)=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373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5917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𝐾𝑁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𝑀𝑢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(ETABS)=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410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6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𝐾𝑁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endParaRPr lang="ar-JO" dirty="0"/>
              </a:p>
              <a:p>
                <a:pPr marL="0" indent="0" algn="l">
                  <a:buNone/>
                </a:pPr>
                <a:r>
                  <a:rPr lang="en-US" dirty="0" smtClean="0"/>
                  <a:t>%diff. = 9.9% &lt; 10%.</a:t>
                </a:r>
                <a:endParaRPr lang="ar-JO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67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84984"/>
            <a:ext cx="1838325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7794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3- Column check: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60960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52713"/>
            <a:ext cx="1381125" cy="1552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25144"/>
            <a:ext cx="54102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71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>
                <a:solidFill>
                  <a:srgbClr val="FF0000"/>
                </a:solidFill>
              </a:rPr>
              <a:t>Design checks:</a:t>
            </a:r>
          </a:p>
          <a:p>
            <a:pPr marL="0" indent="0" algn="l">
              <a:buNone/>
            </a:pPr>
            <a:r>
              <a:rPr lang="en-US" sz="2000" dirty="0" smtClean="0"/>
              <a:t>- Deflection </a:t>
            </a:r>
            <a:r>
              <a:rPr lang="en-US" sz="2000" dirty="0"/>
              <a:t>check</a:t>
            </a:r>
            <a:r>
              <a:rPr lang="en-US" sz="2000" dirty="0" smtClean="0"/>
              <a:t>: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ar-JO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88" y="3356992"/>
            <a:ext cx="8305800" cy="29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مستطيل 8"/>
          <p:cNvSpPr/>
          <p:nvPr/>
        </p:nvSpPr>
        <p:spPr>
          <a:xfrm>
            <a:off x="1331640" y="2926401"/>
            <a:ext cx="6109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From ACI 318 Table 9.5(b) maximum permissible deflections.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20788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2000" dirty="0" smtClean="0"/>
                  <a:t>- Deflection check:</a:t>
                </a:r>
              </a:p>
              <a:p>
                <a:pPr marL="0" indent="0" algn="l">
                  <a:buNone/>
                </a:pPr>
                <a:r>
                  <a:rPr lang="en-US" sz="2000" dirty="0" smtClean="0"/>
                  <a:t>1- Immediate deflection:</a:t>
                </a:r>
              </a:p>
              <a:p>
                <a:pPr lvl="0" algn="l" rtl="0"/>
                <a:r>
                  <a:rPr lang="en-US" sz="1800" dirty="0"/>
                  <a:t>Allowable deflection in X-direction </a:t>
                </a:r>
                <a:r>
                  <a:rPr lang="en-US" sz="1800" dirty="0">
                    <a:sym typeface="Wingdings"/>
                  </a:rPr>
                  <a:t>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360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4600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360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78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800" dirty="0"/>
              </a:p>
              <a:p>
                <a:pPr lvl="0" algn="l" rtl="0"/>
                <a:r>
                  <a:rPr lang="en-US" sz="1800" dirty="0"/>
                  <a:t>Allowable deflection in Y-direction </a:t>
                </a:r>
                <a:r>
                  <a:rPr lang="en-US" sz="1800" dirty="0">
                    <a:sym typeface="Wingdings"/>
                  </a:rPr>
                  <a:t>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360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6800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360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89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800" dirty="0"/>
              </a:p>
              <a:p>
                <a:pPr marL="0" indent="0" algn="l">
                  <a:buNone/>
                </a:pPr>
                <a:r>
                  <a:rPr lang="en-US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n-US" sz="1800" dirty="0" err="1"/>
                  <a:t>Avg</a:t>
                </a:r>
                <a:r>
                  <a:rPr lang="en-US" sz="18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591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637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030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133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86025</m:t>
                    </m:r>
                  </m:oMath>
                </a14:m>
                <a:r>
                  <a:rPr lang="en-US" sz="1800" dirty="0"/>
                  <a:t> mm</a:t>
                </a:r>
              </a:p>
              <a:p>
                <a:pPr marL="0" indent="0" algn="l">
                  <a:buNone/>
                </a:pPr>
                <a:r>
                  <a:rPr lang="en-US" sz="1800" dirty="0"/>
                  <a:t>0.86025 – 7.934 = 7.07375 mm &lt; allowable in both </a:t>
                </a:r>
                <a:r>
                  <a:rPr lang="en-US" sz="1800" dirty="0" smtClean="0"/>
                  <a:t>direction.</a:t>
                </a:r>
                <a:endParaRPr lang="en-US" sz="1800" dirty="0"/>
              </a:p>
              <a:p>
                <a:pPr marL="0" indent="0" algn="l">
                  <a:buNone/>
                </a:pPr>
                <a:endParaRPr lang="ar-JO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67" t="-67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78" descr="E:\Documents\Desktop\Untitle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645024"/>
            <a:ext cx="231419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699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endParaRPr lang="en-US" sz="2800" dirty="0" smtClean="0"/>
              </a:p>
              <a:p>
                <a:pPr marL="0" indent="0" algn="l">
                  <a:buNone/>
                </a:pPr>
                <a:r>
                  <a:rPr lang="en-US" sz="2000" dirty="0" smtClean="0"/>
                  <a:t>2- Long-term deflection:</a:t>
                </a:r>
              </a:p>
              <a:p>
                <a:pPr lvl="0" algn="l" rtl="0"/>
                <a:r>
                  <a:rPr lang="en-US" sz="1800" dirty="0"/>
                  <a:t>Allowable deflection in X-direction </a:t>
                </a:r>
                <a:r>
                  <a:rPr lang="en-US" sz="1800" dirty="0">
                    <a:sym typeface="Wingdings"/>
                  </a:rPr>
                  <a:t>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240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4600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240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19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167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800" dirty="0"/>
              </a:p>
              <a:p>
                <a:pPr lvl="0" algn="l" rtl="0"/>
                <a:r>
                  <a:rPr lang="en-US" sz="1800" dirty="0"/>
                  <a:t>Allowable deflection in Y-direction </a:t>
                </a:r>
                <a:r>
                  <a:rPr lang="en-US" sz="1800" dirty="0">
                    <a:sym typeface="Wingdings"/>
                  </a:rPr>
                  <a:t>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240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6800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240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33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800" dirty="0"/>
              </a:p>
              <a:p>
                <a:pPr marL="0" indent="0" algn="l">
                  <a:buNone/>
                </a:pPr>
                <a:r>
                  <a:rPr lang="en-US" sz="1800" dirty="0" err="1"/>
                  <a:t>Avg</a:t>
                </a:r>
                <a:r>
                  <a:rPr lang="en-US" sz="18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66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26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26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n-US" sz="1800" dirty="0"/>
                  <a:t>45.122 – 26.85 = 18.3 mm &lt; allowable in both direction.  </a:t>
                </a:r>
              </a:p>
              <a:p>
                <a:pPr marL="0" indent="0" algn="l">
                  <a:buNone/>
                </a:pPr>
                <a:endParaRPr lang="ar-JO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  <a:blipFill rotWithShape="1">
                <a:blip r:embed="rId2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507" y="3717032"/>
            <a:ext cx="2737376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208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- Wide beam shear for slab: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sz="2000" dirty="0" smtClean="0"/>
              <a:t>- Punching Check:</a:t>
            </a:r>
          </a:p>
          <a:p>
            <a:pPr marL="0" indent="0" algn="l">
              <a:buNone/>
            </a:pPr>
            <a:r>
              <a:rPr lang="en-US" sz="2000" dirty="0"/>
              <a:t>There is no punching shear because there is slab with beams.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76962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38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1340768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Architectural Plans.</a:t>
            </a:r>
            <a:endParaRPr lang="ar-JO" sz="2800" dirty="0"/>
          </a:p>
        </p:txBody>
      </p:sp>
      <p:sp>
        <p:nvSpPr>
          <p:cNvPr id="5" name="مستطيل 4"/>
          <p:cNvSpPr/>
          <p:nvPr/>
        </p:nvSpPr>
        <p:spPr>
          <a:xfrm>
            <a:off x="899592" y="1916832"/>
            <a:ext cx="1280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Forth Floor.</a:t>
            </a:r>
            <a:endParaRPr lang="ar-J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3"/>
          <a:stretch/>
        </p:blipFill>
        <p:spPr bwMode="auto">
          <a:xfrm>
            <a:off x="323528" y="2852936"/>
            <a:ext cx="8233538" cy="2606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64185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2" indent="0" algn="l">
              <a:buNone/>
            </a:pPr>
            <a:r>
              <a:rPr lang="en-US" b="1" i="1" dirty="0">
                <a:solidFill>
                  <a:srgbClr val="FF0000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Verification of seismic analysis:</a:t>
            </a:r>
          </a:p>
          <a:p>
            <a:pPr marL="0" indent="0" algn="l">
              <a:buNone/>
            </a:pPr>
            <a:r>
              <a:rPr lang="en-US" sz="2400" dirty="0" smtClean="0"/>
              <a:t>1- Equivalent Static Method:</a:t>
            </a:r>
          </a:p>
          <a:p>
            <a:pPr marL="0" lvl="0" indent="0" algn="l">
              <a:buNone/>
            </a:pPr>
            <a:r>
              <a:rPr lang="ar-JO" sz="2000" dirty="0" smtClean="0"/>
              <a:t> </a:t>
            </a:r>
            <a:r>
              <a:rPr lang="en-US" sz="2000" dirty="0" smtClean="0"/>
              <a:t>- </a:t>
            </a:r>
            <a:r>
              <a:rPr lang="en-US" sz="2000" dirty="0"/>
              <a:t>Mass participation ratio for modal analysis</a:t>
            </a:r>
          </a:p>
          <a:p>
            <a:pPr marL="0" indent="0" algn="ctr">
              <a:buNone/>
            </a:pPr>
            <a:r>
              <a:rPr lang="en-US" sz="2400" b="1" dirty="0" smtClean="0"/>
              <a:t>Block one</a:t>
            </a:r>
            <a:endParaRPr lang="ar-JO" sz="2400" b="1" dirty="0"/>
          </a:p>
        </p:txBody>
      </p:sp>
      <p:pic>
        <p:nvPicPr>
          <p:cNvPr id="5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573016"/>
            <a:ext cx="6569075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1556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2" indent="0" algn="l">
              <a:buNone/>
            </a:pPr>
            <a:endParaRPr lang="en-US" sz="2000" dirty="0" smtClean="0"/>
          </a:p>
          <a:p>
            <a:pPr marL="0" lvl="2" indent="0" algn="l">
              <a:buNone/>
            </a:pPr>
            <a:endParaRPr lang="en-US" sz="2000" dirty="0"/>
          </a:p>
          <a:p>
            <a:pPr marL="0" lvl="2" indent="0" algn="l">
              <a:buNone/>
            </a:pPr>
            <a:r>
              <a:rPr lang="en-US" sz="2000" dirty="0" smtClean="0"/>
              <a:t>- </a:t>
            </a:r>
            <a:r>
              <a:rPr lang="en-US" sz="2000" dirty="0"/>
              <a:t>Mass participation ratio for modal analysis</a:t>
            </a:r>
          </a:p>
          <a:p>
            <a:pPr marL="0" indent="0" algn="ctr">
              <a:buNone/>
            </a:pPr>
            <a:r>
              <a:rPr lang="en-US" sz="2400" b="1" dirty="0" smtClean="0"/>
              <a:t>Block two</a:t>
            </a:r>
            <a:endParaRPr lang="ar-JO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83403"/>
            <a:ext cx="8147050" cy="2806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99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- </a:t>
            </a:r>
            <a:r>
              <a:rPr lang="en-US" sz="2400" dirty="0" smtClean="0"/>
              <a:t>Period</a:t>
            </a:r>
            <a:r>
              <a:rPr lang="en-US" sz="2000" dirty="0" smtClean="0"/>
              <a:t>:</a:t>
            </a:r>
          </a:p>
          <a:p>
            <a:pPr marL="0" indent="0" algn="l">
              <a:buNone/>
            </a:pPr>
            <a:r>
              <a:rPr lang="en-US" sz="2000" dirty="0" smtClean="0"/>
              <a:t>     By comparing the vale of period from ETABS with manual calculation for block one and two: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3356992"/>
            <a:ext cx="432435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17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en-US" sz="2400" dirty="0" smtClean="0"/>
              <a:t>- </a:t>
            </a:r>
            <a:r>
              <a:rPr lang="en-US" sz="2400" dirty="0"/>
              <a:t>Check equilibrium for base shear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01573"/>
            <a:ext cx="6305897" cy="41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5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J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75813"/>
            <a:ext cx="6404570" cy="4292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6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72" y="1340768"/>
            <a:ext cx="6164268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94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76962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3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 algn="l">
                  <a:buNone/>
                </a:pPr>
                <a:r>
                  <a:rPr lang="en-US" sz="3800" dirty="0" smtClean="0"/>
                  <a:t>2- Response Spectrum Method:</a:t>
                </a:r>
              </a:p>
              <a:p>
                <a:pPr marL="0" indent="0" algn="l">
                  <a:buNone/>
                </a:pPr>
                <a:r>
                  <a:rPr lang="en-US" dirty="0" smtClean="0"/>
                  <a:t>- Base shear:</a:t>
                </a:r>
              </a:p>
              <a:p>
                <a:pPr lvl="0" algn="l" rtl="0"/>
                <a:r>
                  <a:rPr lang="en-US" dirty="0"/>
                  <a:t>For block-1: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650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546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524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:r>
                  <a:rPr lang="en-US" dirty="0"/>
                  <a:t>Ratio in X-direction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84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011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/>
                  </a:rPr>
                  <a:t></a:t>
                </a:r>
                <a:r>
                  <a:rPr lang="en-US" dirty="0"/>
                  <a:t>  need to multiple the scale factor in X-direction by value of 1.011 .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866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 =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618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37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:r>
                  <a:rPr lang="en-US" dirty="0"/>
                  <a:t>Ratio in Y-direction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713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𝑉𝑦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19</m:t>
                    </m:r>
                  </m:oMath>
                </a14:m>
                <a:r>
                  <a:rPr lang="en-US" i="1" dirty="0"/>
                  <a:t> </a:t>
                </a:r>
                <a:r>
                  <a:rPr lang="en-US" i="1" dirty="0">
                    <a:sym typeface="Wingdings"/>
                  </a:rPr>
                  <a:t></a:t>
                </a:r>
                <a:r>
                  <a:rPr lang="en-US" i="1" dirty="0"/>
                  <a:t> </a:t>
                </a:r>
                <a:r>
                  <a:rPr lang="en-US" dirty="0"/>
                  <a:t>need to multiple the scale factor in Y-direction by value of 1.19.</a:t>
                </a:r>
              </a:p>
              <a:p>
                <a:pPr marL="0" indent="0" algn="l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1">
                <a:blip r:embed="rId2"/>
                <a:stretch>
                  <a:fillRect l="-1037" t="-2420" r="-222" b="-38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1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lvl="0" algn="l" rtl="0"/>
                <a:r>
                  <a:rPr lang="en-US" dirty="0"/>
                  <a:t>For block-2: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1780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709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1451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401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:r>
                  <a:rPr lang="en-US" dirty="0"/>
                  <a:t>Ratio in X-direction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815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05</m:t>
                    </m:r>
                  </m:oMath>
                </a14:m>
                <a:r>
                  <a:rPr lang="en-US" dirty="0">
                    <a:sym typeface="Wingdings"/>
                  </a:rPr>
                  <a:t></a:t>
                </a:r>
                <a:r>
                  <a:rPr lang="en-US" dirty="0"/>
                  <a:t>  need to multiple the scale factor in X-direction by value of 1.05</a:t>
                </a:r>
              </a:p>
              <a:p>
                <a:pPr marL="0" indent="0" algn="l">
                  <a:buNone/>
                </a:pPr>
                <a:r>
                  <a:rPr lang="en-US" dirty="0"/>
                  <a:t> 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3285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994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 =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2286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065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dirty="0"/>
              </a:p>
              <a:p>
                <a:pPr marL="0" indent="0" algn="l">
                  <a:buNone/>
                </a:pPr>
                <a:r>
                  <a:rPr lang="en-US" dirty="0"/>
                  <a:t>Ratio in Y-direction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en-US" dirty="0"/>
              </a:p>
              <a:p>
                <a:pPr marL="0" lvl="0" indent="0" algn="l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𝑉𝑦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dirty="0">
                    <a:sym typeface="Wingdings"/>
                  </a:rPr>
                  <a:t></a:t>
                </a:r>
                <a:r>
                  <a:rPr lang="en-US" dirty="0"/>
                  <a:t> need to multiple the scale factor in Y-direction by value of 1.23.</a:t>
                </a:r>
              </a:p>
              <a:p>
                <a:pPr marL="0" indent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67" t="-188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3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/>
              <a:t>- Drift check:</a:t>
            </a:r>
          </a:p>
          <a:p>
            <a:pPr marL="0" indent="0" algn="l">
              <a:buNone/>
            </a:pPr>
            <a:endParaRPr lang="en-US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04215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77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268760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Architectural Plans.</a:t>
            </a:r>
            <a:endParaRPr lang="ar-JO" sz="2800" dirty="0"/>
          </a:p>
        </p:txBody>
      </p:sp>
      <p:sp>
        <p:nvSpPr>
          <p:cNvPr id="4" name="مستطيل 3"/>
          <p:cNvSpPr/>
          <p:nvPr/>
        </p:nvSpPr>
        <p:spPr>
          <a:xfrm>
            <a:off x="827584" y="1850116"/>
            <a:ext cx="1740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South Elevation.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2276872"/>
            <a:ext cx="8668071" cy="3895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0150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1414463"/>
            <a:ext cx="738187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40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/>
              <a:t>- P-Delta check:</a:t>
            </a:r>
          </a:p>
          <a:p>
            <a:pPr marL="0" indent="0" algn="l">
              <a:buNone/>
            </a:pP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Block-1:</a:t>
            </a:r>
          </a:p>
          <a:p>
            <a:pPr marL="0" indent="0" algn="l">
              <a:buNone/>
            </a:pPr>
            <a:endParaRPr lang="ar-JO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0231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55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1412776"/>
            <a:ext cx="70739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708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>
                <a:sym typeface="Wingdings" pitchFamily="2" charset="2"/>
              </a:rPr>
              <a:t> Block-2 :</a:t>
            </a:r>
          </a:p>
          <a:p>
            <a:pPr marL="0" indent="0" algn="l">
              <a:buNone/>
            </a:pPr>
            <a:endParaRPr lang="ar-JO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8166"/>
            <a:ext cx="5824860" cy="4646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5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3D-Modeling and Analysis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11505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59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Design Results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853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113139" y="1942713"/>
            <a:ext cx="8917723" cy="3830047"/>
          </a:xfrm>
        </p:spPr>
        <p:txBody>
          <a:bodyPr/>
          <a:lstStyle/>
          <a:p>
            <a:pPr lvl="1" algn="l" rtl="0">
              <a:spcBef>
                <a:spcPts val="600"/>
              </a:spcBef>
              <a:buClr>
                <a:srgbClr val="C00000"/>
              </a:buClr>
              <a:buSzPct val="70000"/>
            </a:pPr>
            <a:r>
              <a:rPr lang="en-US" sz="2000" dirty="0"/>
              <a:t>The structural system: Building frame with special reinforced concrete shear walls and special frames.</a:t>
            </a:r>
          </a:p>
          <a:p>
            <a:pPr lvl="1" algn="l" rtl="0">
              <a:spcBef>
                <a:spcPts val="600"/>
              </a:spcBef>
              <a:buClr>
                <a:srgbClr val="C00000"/>
              </a:buClr>
              <a:buSzPct val="70000"/>
            </a:pPr>
            <a:r>
              <a:rPr lang="en-US" sz="2000" dirty="0"/>
              <a:t>The structural members that were designed are:</a:t>
            </a:r>
          </a:p>
          <a:p>
            <a:pPr lvl="3" algn="l" rtl="0">
              <a:spcBef>
                <a:spcPts val="6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dirty="0"/>
              <a:t>Slab.</a:t>
            </a:r>
          </a:p>
          <a:p>
            <a:pPr lvl="3" algn="l" rtl="0">
              <a:spcBef>
                <a:spcPts val="6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dirty="0"/>
              <a:t>Beams.</a:t>
            </a:r>
          </a:p>
          <a:p>
            <a:pPr lvl="3" algn="l" rtl="0">
              <a:spcBef>
                <a:spcPts val="6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dirty="0"/>
              <a:t>Columns.</a:t>
            </a:r>
          </a:p>
          <a:p>
            <a:pPr lvl="3" algn="l" rtl="0">
              <a:spcBef>
                <a:spcPts val="6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dirty="0"/>
              <a:t>Stairs.</a:t>
            </a:r>
          </a:p>
          <a:p>
            <a:pPr lvl="3" algn="l" rtl="0">
              <a:spcBef>
                <a:spcPts val="6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dirty="0" smtClean="0"/>
              <a:t>Foundations.</a:t>
            </a:r>
            <a:endParaRPr lang="en-US" dirty="0"/>
          </a:p>
          <a:p>
            <a:pPr lvl="3" algn="l" rtl="0">
              <a:spcBef>
                <a:spcPts val="600"/>
              </a:spcBef>
              <a:buClr>
                <a:srgbClr val="C00000"/>
              </a:buClr>
              <a:buSzPct val="70000"/>
              <a:buFont typeface="Wingdings" pitchFamily="2" charset="2"/>
              <a:buChar char="ü"/>
            </a:pPr>
            <a:r>
              <a:rPr lang="en-US" dirty="0"/>
              <a:t>Shear walls.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1" y="856580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Design Results</a:t>
            </a:r>
          </a:p>
        </p:txBody>
      </p:sp>
    </p:spTree>
    <p:extLst>
      <p:ext uri="{BB962C8B-B14F-4D97-AF65-F5344CB8AC3E}">
        <p14:creationId xmlns:p14="http://schemas.microsoft.com/office/powerpoint/2010/main" val="264420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0304" y="1563827"/>
            <a:ext cx="8860557" cy="4889509"/>
          </a:xfrm>
        </p:spPr>
        <p:txBody>
          <a:bodyPr>
            <a:normAutofit/>
          </a:bodyPr>
          <a:lstStyle/>
          <a:p>
            <a:pPr algn="l" rtl="0">
              <a:buClr>
                <a:srgbClr val="C00000"/>
              </a:buClr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Slab design:</a:t>
            </a:r>
          </a:p>
          <a:p>
            <a:pPr algn="l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Check slab thickness for shear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l" rtl="0">
              <a:buClr>
                <a:srgbClr val="C00000"/>
              </a:buClr>
              <a:buNone/>
            </a:pPr>
            <a:r>
              <a:rPr lang="ar-SA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1800" dirty="0" smtClean="0"/>
              <a:t>∅</a:t>
            </a:r>
            <a:r>
              <a:rPr lang="ar-SA" sz="1800" dirty="0"/>
              <a:t> </a:t>
            </a:r>
            <a:r>
              <a:rPr lang="ar-SA" sz="1800" dirty="0" smtClean="0"/>
              <a:t>          </a:t>
            </a:r>
            <a:r>
              <a:rPr lang="en-US" sz="1800" dirty="0" smtClean="0"/>
              <a:t> </a:t>
            </a:r>
            <a:r>
              <a:rPr lang="en-US" sz="1800" dirty="0" err="1" smtClean="0"/>
              <a:t>Vc</a:t>
            </a:r>
            <a:r>
              <a:rPr lang="en-US" sz="1800" dirty="0" smtClean="0"/>
              <a:t> = 61.24 KN.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783" y="440475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Design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of 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Slab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564904"/>
            <a:ext cx="615198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4953" y="1556792"/>
            <a:ext cx="8860557" cy="4608512"/>
          </a:xfrm>
        </p:spPr>
        <p:txBody>
          <a:bodyPr>
            <a:normAutofit fontScale="77500" lnSpcReduction="20000"/>
          </a:bodyPr>
          <a:lstStyle/>
          <a:p>
            <a:pPr lvl="1" algn="l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951" dirty="0">
                <a:latin typeface="Arial" pitchFamily="34" charset="0"/>
                <a:cs typeface="Arial" pitchFamily="34" charset="0"/>
              </a:rPr>
              <a:t>ETABS results for V13 &amp; V23:</a:t>
            </a: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1951" dirty="0">
              <a:latin typeface="Arial" pitchFamily="34" charset="0"/>
              <a:cs typeface="Arial" pitchFamily="34" charset="0"/>
            </a:endParaRPr>
          </a:p>
          <a:p>
            <a:pPr lvl="3" algn="l" rtl="0">
              <a:buClr>
                <a:srgbClr val="C00000"/>
              </a:buClr>
              <a:buNone/>
            </a:pPr>
            <a:endParaRPr lang="en-US" sz="1951" dirty="0" smtClean="0">
              <a:latin typeface="Arial" pitchFamily="34" charset="0"/>
              <a:cs typeface="Arial" pitchFamily="34" charset="0"/>
            </a:endParaRPr>
          </a:p>
          <a:p>
            <a:pPr lvl="3" algn="l" rtl="0">
              <a:buClr>
                <a:srgbClr val="C00000"/>
              </a:buClr>
              <a:buNone/>
            </a:pPr>
            <a:endParaRPr lang="en-US" sz="1951" dirty="0" smtClean="0">
              <a:latin typeface="Arial" pitchFamily="34" charset="0"/>
              <a:cs typeface="Arial" pitchFamily="34" charset="0"/>
            </a:endParaRPr>
          </a:p>
          <a:p>
            <a:pPr lvl="3" algn="l" rtl="0">
              <a:buClr>
                <a:srgbClr val="C00000"/>
              </a:buClr>
              <a:buNone/>
            </a:pPr>
            <a:endParaRPr lang="en-US" sz="1951" dirty="0">
              <a:latin typeface="Arial" pitchFamily="34" charset="0"/>
              <a:cs typeface="Arial" pitchFamily="34" charset="0"/>
            </a:endParaRPr>
          </a:p>
          <a:p>
            <a:pPr lvl="3" algn="l" rtl="0">
              <a:buClr>
                <a:srgbClr val="C00000"/>
              </a:buClr>
              <a:buNone/>
            </a:pPr>
            <a:endParaRPr lang="en-US" sz="1951" dirty="0" smtClean="0">
              <a:latin typeface="Arial" pitchFamily="34" charset="0"/>
              <a:cs typeface="Arial" pitchFamily="34" charset="0"/>
            </a:endParaRPr>
          </a:p>
          <a:p>
            <a:pPr lvl="3" algn="l" rtl="0">
              <a:buClr>
                <a:srgbClr val="C00000"/>
              </a:buClr>
              <a:buNone/>
            </a:pPr>
            <a:r>
              <a:rPr lang="en-US" sz="1951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1951" dirty="0">
                <a:latin typeface="Arial" pitchFamily="34" charset="0"/>
                <a:cs typeface="Arial" pitchFamily="34" charset="0"/>
              </a:rPr>
              <a:t>values of V</a:t>
            </a:r>
            <a:r>
              <a:rPr lang="en-US" sz="1951" baseline="-25000" dirty="0">
                <a:latin typeface="Arial" pitchFamily="34" charset="0"/>
                <a:cs typeface="Arial" pitchFamily="34" charset="0"/>
              </a:rPr>
              <a:t>u</a:t>
            </a:r>
            <a:r>
              <a:rPr lang="en-US" sz="1951" dirty="0">
                <a:latin typeface="Arial" pitchFamily="34" charset="0"/>
                <a:cs typeface="Arial" pitchFamily="34" charset="0"/>
              </a:rPr>
              <a:t> &lt; </a:t>
            </a:r>
            <a:r>
              <a:rPr lang="en-US" sz="1951" dirty="0" err="1">
                <a:latin typeface="Times New Roman"/>
                <a:cs typeface="Times New Roman"/>
              </a:rPr>
              <a:t>ØV</a:t>
            </a:r>
            <a:r>
              <a:rPr lang="en-US" sz="1951" baseline="-25000" dirty="0" err="1">
                <a:latin typeface="Times New Roman"/>
                <a:cs typeface="Times New Roman"/>
              </a:rPr>
              <a:t>c</a:t>
            </a:r>
            <a:r>
              <a:rPr lang="en-US" sz="1951" dirty="0">
                <a:latin typeface="Times New Roman"/>
                <a:cs typeface="Times New Roman"/>
              </a:rPr>
              <a:t> = </a:t>
            </a:r>
            <a:r>
              <a:rPr lang="en-US" sz="1951" dirty="0" smtClean="0">
                <a:latin typeface="Times New Roman"/>
                <a:cs typeface="Times New Roman"/>
              </a:rPr>
              <a:t>61.24 </a:t>
            </a:r>
            <a:r>
              <a:rPr lang="en-US" sz="1951" dirty="0">
                <a:latin typeface="Times New Roman"/>
                <a:cs typeface="Times New Roman"/>
              </a:rPr>
              <a:t>KN </a:t>
            </a:r>
            <a:r>
              <a:rPr lang="en-US" sz="1951" dirty="0">
                <a:latin typeface="Times New Roman"/>
                <a:cs typeface="Times New Roman"/>
                <a:sym typeface="Wingdings" pitchFamily="2" charset="2"/>
              </a:rPr>
              <a:t> OK</a:t>
            </a:r>
            <a:r>
              <a:rPr lang="en-US" sz="1951" dirty="0">
                <a:latin typeface="Times New Roman"/>
                <a:cs typeface="Times New Roman"/>
              </a:rPr>
              <a:t> </a:t>
            </a:r>
            <a:r>
              <a:rPr lang="en-US" sz="1951" dirty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8997" y="503162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Design of Slab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988840"/>
            <a:ext cx="3168352" cy="28517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652" y="1502706"/>
            <a:ext cx="3196700" cy="382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6925" y="1052736"/>
            <a:ext cx="8803393" cy="4968552"/>
          </a:xfrm>
        </p:spPr>
        <p:txBody>
          <a:bodyPr>
            <a:normAutofit/>
          </a:bodyPr>
          <a:lstStyle/>
          <a:p>
            <a:pPr algn="l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Design for flexure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 (based on envelope u)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150000"/>
              </a:lnSpc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For load transfer in X-direction: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There are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two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zones:</a:t>
            </a:r>
          </a:p>
          <a:p>
            <a:pPr lvl="0" algn="l" rtl="0">
              <a:lnSpc>
                <a:spcPct val="150000"/>
              </a:lnSpc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For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M=16.953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kN.m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Use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3Ø12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342900" lvl="1" indent="-342900" algn="l" rtl="0">
              <a:lnSpc>
                <a:spcPct val="150000"/>
              </a:lnSpc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For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M=23.24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kN.m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Use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4Ø12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342900" lvl="1" indent="-342900" algn="l" rtl="0">
              <a:lnSpc>
                <a:spcPct val="150000"/>
              </a:lnSpc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342900" lvl="1" indent="-342900" algn="l" rtl="0">
              <a:lnSpc>
                <a:spcPct val="150000"/>
              </a:lnSpc>
              <a:buClr>
                <a:srgbClr val="C00000"/>
              </a:buClr>
              <a:buSzPct val="85000"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For load transfer in Y-direction:</a:t>
            </a:r>
          </a:p>
          <a:p>
            <a:pPr marL="342900" lvl="1" indent="-342900" algn="l" rtl="0">
              <a:lnSpc>
                <a:spcPct val="150000"/>
              </a:lnSpc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There are two zones:</a:t>
            </a:r>
          </a:p>
          <a:p>
            <a:pPr marL="342900" lvl="1" indent="-342900" algn="l" rtl="0">
              <a:lnSpc>
                <a:spcPct val="150000"/>
              </a:lnSpc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M=12.254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kN.m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 Use 3Ø12</a:t>
            </a:r>
          </a:p>
          <a:p>
            <a:pPr marL="342900" lvl="1" indent="-342900" algn="l" rtl="0">
              <a:lnSpc>
                <a:spcPct val="150000"/>
              </a:lnSpc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M=23.426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kN.m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 Use 4Ø12</a:t>
            </a:r>
          </a:p>
          <a:p>
            <a:pPr lvl="0" algn="l" rtl="0">
              <a:lnSpc>
                <a:spcPct val="150000"/>
              </a:lnSpc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0304" y="116632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Design of Slab </a:t>
            </a:r>
          </a:p>
        </p:txBody>
      </p:sp>
    </p:spTree>
    <p:extLst>
      <p:ext uri="{BB962C8B-B14F-4D97-AF65-F5344CB8AC3E}">
        <p14:creationId xmlns:p14="http://schemas.microsoft.com/office/powerpoint/2010/main" val="27025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268760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Architectural Plans.</a:t>
            </a:r>
            <a:endParaRPr lang="ar-JO" sz="2800" dirty="0"/>
          </a:p>
        </p:txBody>
      </p:sp>
      <p:sp>
        <p:nvSpPr>
          <p:cNvPr id="4" name="مستطيل 3"/>
          <p:cNvSpPr/>
          <p:nvPr/>
        </p:nvSpPr>
        <p:spPr>
          <a:xfrm>
            <a:off x="827584" y="1850116"/>
            <a:ext cx="1742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North Elevation.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490192"/>
            <a:ext cx="8884096" cy="3675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30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13294" y="856580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Beam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83443" y="1942713"/>
            <a:ext cx="8690253" cy="3658553"/>
          </a:xfrm>
          <a:prstGeom prst="rect">
            <a:avLst/>
          </a:prstGeom>
        </p:spPr>
        <p:txBody>
          <a:bodyPr vert="horz" lIns="91448" tIns="45724" rIns="91448" bIns="45724">
            <a:normAutofit/>
          </a:bodyPr>
          <a:lstStyle/>
          <a:p>
            <a:pPr marL="274345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Design for flexure:</a:t>
            </a:r>
          </a:p>
          <a:p>
            <a:pPr marL="274345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   Maximum values of negative and positive moments from ETABS:</a:t>
            </a:r>
          </a:p>
        </p:txBody>
      </p:sp>
      <p:pic>
        <p:nvPicPr>
          <p:cNvPr id="6" name="Picture 5" descr="E:\Documents\Desktop\New folder (2)\mo - Cop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25680"/>
            <a:ext cx="648072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1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67544" y="620688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Beam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3443" y="1484784"/>
            <a:ext cx="8860557" cy="2115101"/>
          </a:xfrm>
          <a:prstGeom prst="rect">
            <a:avLst/>
          </a:prstGeom>
        </p:spPr>
        <p:txBody>
          <a:bodyPr vert="horz" lIns="91448" tIns="45724" rIns="91448" bIns="45724">
            <a:normAutofit/>
          </a:bodyPr>
          <a:lstStyle/>
          <a:p>
            <a:pPr marL="731587" lvl="1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n-US" dirty="0">
                <a:latin typeface="Arial" pitchFamily="34" charset="0"/>
                <a:cs typeface="Arial" pitchFamily="34" charset="0"/>
              </a:rPr>
              <a:t>Hand calculations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988840"/>
            <a:ext cx="5688632" cy="445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32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5782" y="620688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Beam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0304" y="1885548"/>
            <a:ext cx="8860557" cy="2115101"/>
          </a:xfrm>
          <a:prstGeom prst="rect">
            <a:avLst/>
          </a:prstGeom>
        </p:spPr>
        <p:txBody>
          <a:bodyPr vert="horz" lIns="91448" tIns="45724" rIns="91448" bIns="45724">
            <a:normAutofit/>
          </a:bodyPr>
          <a:lstStyle/>
          <a:p>
            <a:pPr marL="731587" lvl="1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n-US" dirty="0">
                <a:latin typeface="Arial" pitchFamily="34" charset="0"/>
                <a:cs typeface="Arial" pitchFamily="34" charset="0"/>
              </a:rPr>
              <a:t>ETABS results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pic>
        <p:nvPicPr>
          <p:cNvPr id="6" name="Picture 5" descr="E:\Documents\Desktop\New folder (2)\Untitl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74000"/>
            <a:ext cx="5949523" cy="24532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51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95536" y="476672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Beam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3443" y="1412776"/>
            <a:ext cx="8860557" cy="3658553"/>
          </a:xfrm>
          <a:prstGeom prst="rect">
            <a:avLst/>
          </a:prstGeom>
        </p:spPr>
        <p:txBody>
          <a:bodyPr vert="horz" lIns="91448" tIns="45724" rIns="91448" bIns="45724">
            <a:normAutofit/>
          </a:bodyPr>
          <a:lstStyle/>
          <a:p>
            <a:pPr marL="274345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Design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shear in y-direction: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74345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731587" lvl="1" indent="-274345" defTabSz="685983">
              <a:spcBef>
                <a:spcPts val="580"/>
              </a:spcBef>
              <a:buClr>
                <a:srgbClr val="C00000"/>
              </a:buClr>
              <a:buSzPct val="85000"/>
            </a:pPr>
            <a:endParaRPr lang="en-US" sz="1350" dirty="0">
              <a:latin typeface="Arial" pitchFamily="34" charset="0"/>
              <a:cs typeface="Arial" pitchFamily="34" charset="0"/>
            </a:endParaRPr>
          </a:p>
          <a:p>
            <a:pPr marL="731587" lvl="1" indent="-274345" defTabSz="685983">
              <a:spcBef>
                <a:spcPts val="580"/>
              </a:spcBef>
              <a:buClr>
                <a:srgbClr val="C00000"/>
              </a:buClr>
              <a:buSzPct val="85000"/>
            </a:pPr>
            <a:endParaRPr lang="en-US" sz="1350" dirty="0">
              <a:latin typeface="Arial" pitchFamily="34" charset="0"/>
              <a:cs typeface="Arial" pitchFamily="34" charset="0"/>
            </a:endParaRPr>
          </a:p>
          <a:p>
            <a:pPr marL="274345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defRPr/>
            </a:pPr>
            <a:endParaRPr lang="en-US" sz="13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965235"/>
            <a:ext cx="4705350" cy="3371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81" y="5348946"/>
            <a:ext cx="2876550" cy="904875"/>
          </a:xfrm>
          <a:prstGeom prst="rect">
            <a:avLst/>
          </a:prstGeom>
        </p:spPr>
      </p:pic>
      <p:pic>
        <p:nvPicPr>
          <p:cNvPr id="8" name="Picture 7" descr="E:\Documents\Desktop\New folder (2)\sh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27500"/>
            <a:ext cx="4688640" cy="1410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8123" y="398398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Beam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3443" y="1412776"/>
            <a:ext cx="8860557" cy="3658553"/>
          </a:xfrm>
          <a:prstGeom prst="rect">
            <a:avLst/>
          </a:prstGeom>
        </p:spPr>
        <p:txBody>
          <a:bodyPr vert="horz" lIns="91448" tIns="45724" rIns="91448" bIns="45724">
            <a:normAutofit/>
          </a:bodyPr>
          <a:lstStyle/>
          <a:p>
            <a:pPr marL="274345" indent="-274345" algn="l" defTabSz="685983" rtl="0">
              <a:spcBef>
                <a:spcPts val="580"/>
              </a:spcBef>
              <a:buClr>
                <a:srgbClr val="C00000"/>
              </a:buClr>
              <a:buSzPct val="85000"/>
              <a:buFont typeface="Wingdings" pitchFamily="2" charset="2"/>
              <a:buChar char="Ø"/>
              <a:defRPr/>
            </a:pPr>
            <a:r>
              <a:rPr lang="en-US" sz="1350" dirty="0">
                <a:latin typeface="Arial" pitchFamily="34" charset="0"/>
                <a:cs typeface="Arial" pitchFamily="34" charset="0"/>
              </a:rPr>
              <a:t>Design for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shear in X-direction:</a:t>
            </a:r>
            <a:endParaRPr lang="en-US" sz="13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60"/>
          <a:stretch>
            <a:fillRect/>
          </a:stretch>
        </p:blipFill>
        <p:spPr bwMode="auto">
          <a:xfrm>
            <a:off x="5438565" y="2128723"/>
            <a:ext cx="35623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\Desktop\Untitle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88" y="2204864"/>
            <a:ext cx="5274310" cy="113093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55576" y="4117101"/>
                <a:ext cx="2880981" cy="6167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𝑝𝑟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𝑝𝑟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)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𝑔𝑟𝑎𝑣𝑖𝑡𝑦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17101"/>
                <a:ext cx="2880981" cy="61670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30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229600" cy="5257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sz="2400" dirty="0" smtClean="0"/>
              <a:t>S</a:t>
            </a:r>
            <a:r>
              <a:rPr lang="en-US" sz="2400" baseline="-25000" dirty="0" smtClean="0"/>
              <a:t>1 </a:t>
            </a:r>
            <a:r>
              <a:rPr lang="en-US" sz="2400" dirty="0" smtClean="0"/>
              <a:t>= </a:t>
            </a:r>
            <a:r>
              <a:rPr lang="en-US" sz="2400" dirty="0"/>
              <a:t>100mm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/>
              <a:t>S</a:t>
            </a:r>
            <a:r>
              <a:rPr lang="en-US" sz="2400" baseline="-25000" dirty="0"/>
              <a:t>2</a:t>
            </a:r>
            <a:r>
              <a:rPr lang="en-US" sz="2400" dirty="0"/>
              <a:t>=255mm </a:t>
            </a:r>
            <a:endParaRPr lang="ar-S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19656"/>
            <a:ext cx="5787446" cy="491163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9814" y="3573016"/>
            <a:ext cx="4917232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63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431370" y="1090643"/>
            <a:ext cx="8288909" cy="5434701"/>
          </a:xfrm>
        </p:spPr>
        <p:txBody>
          <a:bodyPr>
            <a:normAutofit/>
          </a:bodyPr>
          <a:lstStyle/>
          <a:p>
            <a:pPr marL="0" indent="0" algn="l" rtl="0"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Longitudinal steel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l" rtl="0"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0679" y="404664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columns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17" y="1649656"/>
            <a:ext cx="8456324" cy="431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0679" y="404664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columns</a:t>
            </a:r>
            <a:endParaRPr lang="en-US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67422"/>
            <a:ext cx="5534891" cy="4349080"/>
          </a:xfrm>
          <a:prstGeom prst="rect">
            <a:avLst/>
          </a:prstGeom>
        </p:spPr>
      </p:pic>
      <p:pic>
        <p:nvPicPr>
          <p:cNvPr id="12" name="Content Placeholder 5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068" y="1090643"/>
            <a:ext cx="4220287" cy="35523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148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128" y="1885548"/>
            <a:ext cx="7772400" cy="194360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Pier labels in ETABS:</a:t>
            </a:r>
          </a:p>
          <a:p>
            <a:pPr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W1 in fourth floor is selected for sample design:</a:t>
            </a:r>
          </a:p>
          <a:p>
            <a:pPr algn="l" rtl="0">
              <a:buFont typeface="Wingdings" pitchFamily="2" charset="2"/>
              <a:buChar char="Ø"/>
            </a:pPr>
            <a:endParaRPr lang="en-US" sz="210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3294" y="856580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shear wall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935" y="2846204"/>
            <a:ext cx="5150785" cy="3835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9872" y="406570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84" rtl="0"/>
            <a:r>
              <a:rPr lang="en-US" dirty="0">
                <a:solidFill>
                  <a:prstClr val="black"/>
                </a:solidFill>
              </a:rPr>
              <a:t>W1</a:t>
            </a:r>
          </a:p>
        </p:txBody>
      </p:sp>
    </p:spTree>
    <p:extLst>
      <p:ext uri="{BB962C8B-B14F-4D97-AF65-F5344CB8AC3E}">
        <p14:creationId xmlns:p14="http://schemas.microsoft.com/office/powerpoint/2010/main" val="156687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13294" y="856580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shear wall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6128" y="1885548"/>
            <a:ext cx="8060249" cy="44237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The dimensions of shear wall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are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:</a:t>
            </a:r>
          </a:p>
          <a:p>
            <a:pPr lvl="0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ℓ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w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= 6.8 m.</a:t>
            </a:r>
          </a:p>
          <a:p>
            <a:pPr lvl="0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w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= 3.5 m.  </a:t>
            </a:r>
          </a:p>
          <a:p>
            <a:pPr lvl="0" algn="l" rtl="0">
              <a:buNone/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b</a:t>
            </a:r>
            <a:r>
              <a:rPr lang="en-US" sz="1800" baseline="-25000" dirty="0" err="1">
                <a:latin typeface="Arial" pitchFamily="34" charset="0"/>
                <a:cs typeface="Arial" pitchFamily="34" charset="0"/>
              </a:rPr>
              <a:t>w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= 0.2 m.</a:t>
            </a:r>
          </a:p>
          <a:p>
            <a:pPr lvl="0" algn="l" rtl="0"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Aspect ratios:</a:t>
            </a:r>
          </a:p>
          <a:p>
            <a:pPr lvl="0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/ ℓ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= 0.515 &lt; 2</a:t>
            </a:r>
          </a:p>
          <a:p>
            <a:pPr lvl="0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ℓ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/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b</a:t>
            </a:r>
            <a:r>
              <a:rPr lang="en-US" sz="1800" baseline="-25000" dirty="0" err="1">
                <a:latin typeface="Arial" pitchFamily="34" charset="0"/>
                <a:cs typeface="Arial" pitchFamily="34" charset="0"/>
              </a:rPr>
              <a:t>w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= 17.5 &gt; 6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0" algn="l" rtl="0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0" algn="l" rtl="0"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0" algn="l" rtl="0"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So the pier is considered to be designed as a wall and there is no </a:t>
            </a:r>
          </a:p>
          <a:p>
            <a:pPr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need to satisfy specified column design requirements.</a:t>
            </a:r>
          </a:p>
          <a:p>
            <a:pPr>
              <a:buFont typeface="Wingdings" pitchFamily="2" charset="2"/>
              <a:buChar char="Ø"/>
            </a:pPr>
            <a:endParaRPr lang="en-US" sz="210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492896"/>
            <a:ext cx="50965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34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General Description</a:t>
            </a: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268760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Architectural Plans.</a:t>
            </a:r>
            <a:endParaRPr lang="ar-JO" sz="2800" dirty="0"/>
          </a:p>
        </p:txBody>
      </p:sp>
      <p:sp>
        <p:nvSpPr>
          <p:cNvPr id="4" name="مستطيل 3"/>
          <p:cNvSpPr/>
          <p:nvPr/>
        </p:nvSpPr>
        <p:spPr>
          <a:xfrm>
            <a:off x="827584" y="1850116"/>
            <a:ext cx="2526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East and West Elevation.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9312"/>
          <a:stretch/>
        </p:blipFill>
        <p:spPr>
          <a:xfrm>
            <a:off x="107504" y="2462697"/>
            <a:ext cx="4248472" cy="3617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/>
          <p:cNvPicPr>
            <a:picLocks noChangeAspect="1"/>
          </p:cNvPicPr>
          <p:nvPr/>
        </p:nvPicPr>
        <p:blipFill rotWithShape="1">
          <a:blip r:embed="rId3"/>
          <a:srcRect l="6201" r="3214"/>
          <a:stretch/>
        </p:blipFill>
        <p:spPr>
          <a:xfrm>
            <a:off x="4431581" y="2462696"/>
            <a:ext cx="4562946" cy="3617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30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566" y="105341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shear wall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2566" y="852989"/>
                <a:ext cx="8060249" cy="5642006"/>
              </a:xfrm>
            </p:spPr>
            <p:txBody>
              <a:bodyPr>
                <a:normAutofit/>
              </a:bodyPr>
              <a:lstStyle/>
              <a:p>
                <a:pPr algn="l" rtl="0">
                  <a:buFont typeface="Wingdings" pitchFamily="2" charset="2"/>
                  <a:buChar char="Ø"/>
                </a:pP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Design for shear</a:t>
                </a:r>
                <a:r>
                  <a:rPr lang="en-US" sz="1800" dirty="0" smtClean="0">
                    <a:latin typeface="Arial" pitchFamily="34" charset="0"/>
                    <a:cs typeface="Arial" pitchFamily="34" charset="0"/>
                  </a:rPr>
                  <a:t>:</a:t>
                </a:r>
              </a:p>
              <a:p>
                <a:pPr marL="0" indent="0" algn="l" rtl="0">
                  <a:buNone/>
                </a:pPr>
                <a:endParaRPr lang="en-US" sz="1800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l" rtl="0">
                  <a:buNone/>
                </a:pPr>
                <a:r>
                  <a:rPr lang="en-US" sz="1800" dirty="0"/>
                  <a:t>Check for shear in X-direction</a:t>
                </a:r>
                <a:r>
                  <a:rPr lang="en-US" sz="1800" dirty="0" smtClean="0"/>
                  <a:t>:</a:t>
                </a:r>
              </a:p>
              <a:p>
                <a:pPr marL="0" indent="0" algn="l" rtl="0">
                  <a:buNone/>
                </a:pPr>
                <a:r>
                  <a:rPr lang="en-US" sz="2400" dirty="0" smtClean="0"/>
                  <a:t>      </a:t>
                </a:r>
                <a:r>
                  <a:rPr lang="en-US" sz="1800" dirty="0" err="1"/>
                  <a:t>Vux</a:t>
                </a:r>
                <a:r>
                  <a:rPr lang="en-US" sz="1800" dirty="0"/>
                  <a:t> = 37.987 KN		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sym typeface="Symbol" panose="05050102010706020507" pitchFamily="18" charset="2"/>
                  </a:rPr>
                  <a:t>       </a:t>
                </a:r>
                <a:r>
                  <a:rPr lang="en-US" sz="1800" dirty="0" err="1"/>
                  <a:t>Vc</a:t>
                </a:r>
                <a:r>
                  <a:rPr lang="en-US" sz="1800" dirty="0"/>
                  <a:t> =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sz="1800" b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1800" b="0">
                        <a:latin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 sz="1800" b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160</m:t>
                    </m:r>
                    <m:r>
                      <a:rPr lang="en-US" sz="1800" b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3500</m:t>
                    </m:r>
                    <m:r>
                      <a:rPr lang="en-US" sz="1800" b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1800" b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370</m:t>
                    </m:r>
                    <m:r>
                      <a:rPr lang="en-US" sz="1800" b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800" b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r>
                  <a:rPr lang="en-US" sz="1800" dirty="0"/>
                  <a:t> &gt; </a:t>
                </a:r>
                <a:r>
                  <a:rPr lang="en-US" sz="1800" dirty="0" err="1"/>
                  <a:t>Vux</a:t>
                </a:r>
                <a:r>
                  <a:rPr lang="en-US" sz="1800" dirty="0"/>
                  <a:t> </a:t>
                </a:r>
                <a:r>
                  <a:rPr lang="en-US" sz="1800" dirty="0">
                    <a:sym typeface="Wingdings" panose="05000000000000000000" pitchFamily="2" charset="2"/>
                  </a:rPr>
                  <a:t></a:t>
                </a:r>
                <a:r>
                  <a:rPr lang="en-US" sz="1800" dirty="0"/>
                  <a:t> </a:t>
                </a:r>
                <a:r>
                  <a:rPr lang="en-US" sz="1800" dirty="0" smtClean="0"/>
                  <a:t>OK</a:t>
                </a:r>
              </a:p>
              <a:p>
                <a:pPr marL="0" indent="0" algn="l" rtl="0">
                  <a:buNone/>
                </a:pPr>
                <a:endParaRPr lang="en-US" sz="1800" dirty="0" smtClean="0"/>
              </a:p>
              <a:p>
                <a:pPr marL="0" indent="0" algn="l" rtl="0">
                  <a:buNone/>
                </a:pPr>
                <a:endParaRPr lang="en-US" sz="1800" dirty="0"/>
              </a:p>
              <a:p>
                <a:pPr marL="0" indent="0" algn="l" rtl="0">
                  <a:buNone/>
                </a:pPr>
                <a:r>
                  <a:rPr lang="en-US" sz="1800" dirty="0"/>
                  <a:t>Design for shear in Y </a:t>
                </a:r>
                <a:r>
                  <a:rPr lang="en-US" sz="1800" dirty="0" smtClean="0"/>
                  <a:t>direction:</a:t>
                </a:r>
              </a:p>
              <a:p>
                <a:pPr marL="0" indent="0" algn="l" rtl="0">
                  <a:buNone/>
                </a:pPr>
                <a:endParaRPr lang="en-US" sz="1800" dirty="0"/>
              </a:p>
              <a:p>
                <a:pPr marL="0" indent="0" algn="l" rtl="0">
                  <a:buNone/>
                </a:pPr>
                <a:endParaRPr lang="en-US" sz="2101" dirty="0">
                  <a:latin typeface="Arial" pitchFamily="34" charset="0"/>
                  <a:cs typeface="Arial" pitchFamily="34" charset="0"/>
                </a:endParaRPr>
              </a:p>
              <a:p>
                <a:pPr algn="l" rtl="0">
                  <a:buNone/>
                </a:pPr>
                <a:endParaRPr lang="en-US" sz="2101" dirty="0">
                  <a:latin typeface="Arial" pitchFamily="34" charset="0"/>
                  <a:cs typeface="Arial" pitchFamily="34" charset="0"/>
                </a:endParaRPr>
              </a:p>
              <a:p>
                <a:pPr algn="l" rtl="0"/>
                <a:endParaRPr lang="en-US" sz="1800" dirty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2566" y="852989"/>
                <a:ext cx="8060249" cy="5642006"/>
              </a:xfrm>
              <a:blipFill rotWithShape="0">
                <a:blip r:embed="rId2"/>
                <a:stretch>
                  <a:fillRect l="-681" t="-6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837703"/>
            <a:ext cx="3157327" cy="65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11560" y="4847664"/>
            <a:ext cx="8242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84" rtl="0"/>
            <a:r>
              <a:rPr lang="en-US" dirty="0" smtClean="0"/>
              <a:t>Ø</a:t>
            </a:r>
            <a:r>
              <a:rPr lang="en-US" dirty="0"/>
              <a:t>𝐕𝐜= 𝟎.𝟕𝟓×(𝟎.𝟐𝟕√𝟐𝟖×𝟐𝟎𝟎×𝟓𝟒𝟒𝟎+𝟖𝟑𝟓.𝟓𝟐×𝟏𝟎𝟑×𝟓𝟒𝟒𝟎𝟒×𝟔𝟖𝟎𝟎)=𝟏𝟐𝟗𝟏.𝟏𝟓𝟐 𝑲𝑵</a:t>
            </a:r>
          </a:p>
          <a:p>
            <a:pPr algn="l" defTabSz="914484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27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679" y="4392753"/>
            <a:ext cx="8548642" cy="1574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28196"/>
            <a:ext cx="6428688" cy="24482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030025"/>
            <a:ext cx="5022675" cy="105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8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863" y="3317124"/>
                <a:ext cx="8229600" cy="2548880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000" dirty="0"/>
                  <a:t>Using the interaction </a:t>
                </a:r>
                <a:r>
                  <a:rPr lang="en-US" sz="2000" dirty="0" smtClean="0"/>
                  <a:t>diagram, </a:t>
                </a:r>
                <a:r>
                  <a:rPr lang="en-US" sz="2000" dirty="0"/>
                  <a:t>the following values for steel ratio and area of steel are obtained: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ρ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/>
                  <a:t> 0.0033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𝐬</m:t>
                        </m:r>
                      </m:sub>
                    </m:sSub>
                    <m:r>
                      <a:rPr lang="en-US" sz="2000" b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𝟐𝟑𝟏𝟎</m:t>
                    </m:r>
                    <m:r>
                      <a:rPr lang="en-US" sz="2000" b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 b="1"/>
                          <m:t>mm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000" b="1"/>
                          <m:t>2</m:t>
                        </m:r>
                      </m:sup>
                    </m:sSup>
                  </m:oMath>
                </a14:m>
                <a:r>
                  <a:rPr lang="en-US" sz="2000" b="1" dirty="0"/>
                  <a:t> </a:t>
                </a:r>
                <a:r>
                  <a:rPr lang="en-US" sz="2000" dirty="0">
                    <a:sym typeface="Wingdings" panose="05000000000000000000" pitchFamily="2" charset="2"/>
                  </a:rPr>
                  <a:t></a:t>
                </a:r>
                <a:r>
                  <a:rPr lang="en-US" sz="2000" dirty="0"/>
                  <a:t> 1155 mm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on each side</a:t>
                </a:r>
                <a:endParaRPr lang="ar-SA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863" y="3317124"/>
                <a:ext cx="8229600" cy="2548880"/>
              </a:xfrm>
              <a:blipFill rotWithShape="0">
                <a:blip r:embed="rId2"/>
                <a:stretch>
                  <a:fillRect l="-667" t="-1196" r="-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30" y="70059"/>
            <a:ext cx="6771213" cy="323093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050" y="3636156"/>
            <a:ext cx="3371850" cy="312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shear wall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</a:br>
            <a:endParaRPr lang="ar-SA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63427" y="13884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4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47" y="2518449"/>
            <a:ext cx="7555477" cy="131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0539" y="1417638"/>
            <a:ext cx="96480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total area of steel required 2310 + 2x579.81 =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3469.62 mm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72008" y="1381965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206888" y="4471591"/>
            <a:ext cx="4572000" cy="8576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Vertical rebar area (A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3469.62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rebar area (A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= 500 mm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03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6129" y="626685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shear wall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0304" y="1885548"/>
            <a:ext cx="8860557" cy="3658553"/>
          </a:xfrm>
          <a:prstGeom prst="rect">
            <a:avLst/>
          </a:prstGeom>
        </p:spPr>
        <p:txBody>
          <a:bodyPr vert="horz" lIns="91448" tIns="45724" rIns="91448" bIns="45724">
            <a:normAutofit/>
          </a:bodyPr>
          <a:lstStyle/>
          <a:p>
            <a:pPr marL="274345" indent="-274345" algn="l" rtl="0">
              <a:spcBef>
                <a:spcPts val="580"/>
              </a:spcBef>
              <a:buClr>
                <a:srgbClr val="C00000"/>
              </a:buClr>
              <a:buSzPct val="85000"/>
              <a:defRPr/>
            </a:pPr>
            <a:endParaRPr lang="en-US" sz="210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6129" y="1559972"/>
            <a:ext cx="7772400" cy="194360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Shear walls reinforcement:</a:t>
            </a:r>
          </a:p>
          <a:p>
            <a:pP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66" y="2132856"/>
            <a:ext cx="7560840" cy="429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8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5782" y="332656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Design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of stairs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  <a:ea typeface="+mj-ea"/>
              <a:cs typeface="+mj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860557" cy="3658553"/>
          </a:xfrm>
        </p:spPr>
        <p:txBody>
          <a:bodyPr>
            <a:normAutofit/>
          </a:bodyPr>
          <a:lstStyle/>
          <a:p>
            <a:pPr algn="l" rtl="0">
              <a:buClr>
                <a:srgbClr val="C00000"/>
              </a:buClr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Design of stairs:</a:t>
            </a:r>
          </a:p>
          <a:p>
            <a:pPr algn="l" rtl="0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 algn="l" rtl="0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Dimensions of stairs:</a:t>
            </a:r>
          </a:p>
          <a:p>
            <a:pPr lvl="1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Landing width = 2.5m </a:t>
            </a:r>
          </a:p>
          <a:p>
            <a:pPr lvl="1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Landing length = 1.50m </a:t>
            </a:r>
          </a:p>
          <a:p>
            <a:pPr lvl="1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Step width = 2.5m </a:t>
            </a:r>
          </a:p>
          <a:p>
            <a:pPr lvl="1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Going = 0.3m </a:t>
            </a:r>
          </a:p>
          <a:p>
            <a:pPr lvl="1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Assume rise = 0.175m </a:t>
            </a:r>
          </a:p>
          <a:p>
            <a:pPr lvl="1" algn="l" rtl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Span length = 4.6m</a:t>
            </a:r>
          </a:p>
          <a:p>
            <a:pPr lvl="1" algn="l" rtl="0">
              <a:buClr>
                <a:srgbClr val="C00000"/>
              </a:buClr>
              <a:buNone/>
            </a:pPr>
            <a:endParaRPr lang="en-US" sz="1876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028" y="2492896"/>
            <a:ext cx="5366354" cy="354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1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5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stairs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  <a:latin typeface="Franklin Gothic Book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07043"/>
            <a:ext cx="4834880" cy="42252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17" y="4926877"/>
            <a:ext cx="4104456" cy="163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4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8617" y="328978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stairs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127" y="1196752"/>
            <a:ext cx="8860557" cy="3658553"/>
          </a:xfrm>
        </p:spPr>
        <p:txBody>
          <a:bodyPr>
            <a:normAutofit/>
          </a:bodyPr>
          <a:lstStyle/>
          <a:p>
            <a:pPr lvl="1" algn="l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Check for shear:</a:t>
            </a:r>
          </a:p>
          <a:p>
            <a:pPr lvl="1">
              <a:buClr>
                <a:srgbClr val="C00000"/>
              </a:buCl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E:\Documents\Desktop\Untitl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436" y="3356522"/>
            <a:ext cx="3332872" cy="2997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65888"/>
            <a:ext cx="530404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5979" y="376395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of stairs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8886" y="1313168"/>
            <a:ext cx="8860557" cy="3658553"/>
          </a:xfrm>
        </p:spPr>
        <p:txBody>
          <a:bodyPr>
            <a:normAutofit/>
          </a:bodyPr>
          <a:lstStyle/>
          <a:p>
            <a:pPr algn="l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Design for flexure: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72" y="2008678"/>
            <a:ext cx="4418662" cy="17674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9724" y="4026937"/>
            <a:ext cx="40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14484" rtl="0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main reinforcement use 1Ф16\250mm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1057" y="4549084"/>
            <a:ext cx="3836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914484" rtl="0">
              <a:spcAft>
                <a:spcPts val="45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shrinkage steel, use 1 Ф14\400 mm</a:t>
            </a:r>
          </a:p>
        </p:txBody>
      </p:sp>
    </p:spTree>
    <p:extLst>
      <p:ext uri="{BB962C8B-B14F-4D97-AF65-F5344CB8AC3E}">
        <p14:creationId xmlns:p14="http://schemas.microsoft.com/office/powerpoint/2010/main" val="133142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1" y="856580"/>
            <a:ext cx="8229600" cy="685979"/>
          </a:xfrm>
          <a:prstGeom prst="rect">
            <a:avLst/>
          </a:prstGeom>
        </p:spPr>
        <p:txBody>
          <a:bodyPr vert="horz" lIns="0" tIns="45724" rIns="0" bIns="0" anchor="ctr">
            <a:noAutofit/>
          </a:bodyPr>
          <a:lstStyle/>
          <a:p>
            <a:pPr algn="ctr" defTabSz="914484" rtl="0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Footing 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Franklin Gothic Book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0304" y="1885548"/>
            <a:ext cx="8860557" cy="3658553"/>
          </a:xfrm>
        </p:spPr>
        <p:txBody>
          <a:bodyPr>
            <a:normAutofit/>
          </a:bodyPr>
          <a:lstStyle/>
          <a:p>
            <a:pPr lvl="1" algn="l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Check type of footing:</a:t>
            </a:r>
          </a:p>
          <a:p>
            <a:pPr lvl="1">
              <a:buClr>
                <a:srgbClr val="C00000"/>
              </a:buCl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  <a:p>
            <a:pPr lvl="2" algn="l" rtl="0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Total service load = 51608.7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kN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2" algn="l" rtl="0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  <a:sym typeface="Wingdings" pitchFamily="2" charset="2"/>
              </a:rPr>
              <a:t> 206.4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&lt; 0.5*Area of building = 0.5*483.4 = 241.7</a:t>
            </a:r>
          </a:p>
          <a:p>
            <a:pPr lvl="2" algn="l" rtl="0">
              <a:buClr>
                <a:srgbClr val="C00000"/>
              </a:buCl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  <a:sym typeface="Wingdings" pitchFamily="2" charset="2"/>
              </a:rPr>
              <a:t> The type of footing is single footing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endParaRPr lang="en-US" sz="210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1" y="854941"/>
            <a:ext cx="138600" cy="34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84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1" y="1689875"/>
            <a:ext cx="138600" cy="27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5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1" y="854941"/>
            <a:ext cx="138600" cy="34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84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1" y="1689875"/>
            <a:ext cx="138600" cy="27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5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1" y="854941"/>
            <a:ext cx="138600" cy="34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914484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1" y="1689875"/>
            <a:ext cx="138600" cy="27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98" tIns="34299" rIns="68598" bIns="34299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5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9117" y="2816327"/>
            <a:ext cx="6058287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84" rtl="0">
              <a:lnSpc>
                <a:spcPct val="150000"/>
              </a:lnSpc>
              <a:spcAft>
                <a:spcPts val="75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Area of footing=total service load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allowable bearing capacity </a:t>
            </a:r>
          </a:p>
          <a:p>
            <a:pPr algn="just" defTabSz="914484" rtl="0">
              <a:lnSpc>
                <a:spcPct val="150000"/>
              </a:lnSpc>
              <a:spcAft>
                <a:spcPts val="75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= 51608.7/250= 206.4 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9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2020</Words>
  <Application>Microsoft Office PowerPoint</Application>
  <PresentationFormat>On-screen Show (4:3)</PresentationFormat>
  <Paragraphs>658</Paragraphs>
  <Slides>105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4" baseType="lpstr">
      <vt:lpstr>Aldhabi</vt:lpstr>
      <vt:lpstr>Arial</vt:lpstr>
      <vt:lpstr>Calibri</vt:lpstr>
      <vt:lpstr>Cambria Math</vt:lpstr>
      <vt:lpstr>Franklin Gothic Book</vt:lpstr>
      <vt:lpstr>Symbol</vt:lpstr>
      <vt:lpstr>Times New Roman</vt:lpstr>
      <vt:lpstr>Wingdings</vt:lpstr>
      <vt:lpstr>نسق Office</vt:lpstr>
      <vt:lpstr> An-Najah National University   Faculty of Engineering Civil Engineering Department Graduation Project  II Structural Analysis and Design of  Technical collage- Technical University of Palestine.</vt:lpstr>
      <vt:lpstr>Structural Analysis and Design of Technical collage- Technical University of Palestine –  Al-Khudoury</vt:lpstr>
      <vt:lpstr>Outline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Computer Program</vt:lpstr>
      <vt:lpstr>Preliminary Design</vt:lpstr>
      <vt:lpstr>  Preliminary Design  </vt:lpstr>
      <vt:lpstr>  Preliminary Design  </vt:lpstr>
      <vt:lpstr>  Preliminary Design  </vt:lpstr>
      <vt:lpstr>  Preliminary Design  </vt:lpstr>
      <vt:lpstr>  Preliminary Design  </vt:lpstr>
      <vt:lpstr>  Preliminary Design  </vt:lpstr>
      <vt:lpstr>  Preliminary Design  </vt:lpstr>
      <vt:lpstr>  Preliminary Design  </vt:lpstr>
      <vt:lpstr>  Preliminary Design  </vt:lpstr>
      <vt:lpstr>3D-Modeling and Analysis</vt:lpstr>
      <vt:lpstr>3D-Modeling and Analysis</vt:lpstr>
      <vt:lpstr>3D-Modeling and Analysis</vt:lpstr>
      <vt:lpstr>PowerPoint Presentation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Design Results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shear wall </vt:lpstr>
      <vt:lpstr>PowerPoint Presentation</vt:lpstr>
      <vt:lpstr>PowerPoint Presentation</vt:lpstr>
      <vt:lpstr>Design of stairs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Footing  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 Faculty of Engineering Civil Engineering Department Graduation Project  II Structural Analysis and Design of  Technical collage- Technical University of Palestine.</dc:title>
  <dc:creator>pccom</dc:creator>
  <cp:lastModifiedBy>Windows User</cp:lastModifiedBy>
  <cp:revision>110</cp:revision>
  <dcterms:created xsi:type="dcterms:W3CDTF">2019-12-21T14:46:07Z</dcterms:created>
  <dcterms:modified xsi:type="dcterms:W3CDTF">2019-12-25T21:52:35Z</dcterms:modified>
</cp:coreProperties>
</file>