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1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28510B-AF1B-4EAB-8180-D17D4442434D}" v="34" dt="2021-12-26T15:49:32.322"/>
    <p1510:client id="{C2185386-E12B-4695-8D24-676D0F127F2D}" v="548" dt="2021-12-26T16:44:21.747"/>
    <p1510:client id="{ED349458-7EA6-4B27-A878-C19888BED2C7}" v="50" dt="2021-12-26T16:18:31.9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8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2021-12-28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563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2021-12-28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950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2021-12-28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110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2021-12-28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522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2021-12-28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045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2021-12-28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044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2021-12-28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10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2021-12-28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049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2021-12-28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732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2021-12-28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439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2021-12-28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29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2021-12-28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456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602" y="2575746"/>
            <a:ext cx="10993549" cy="1475013"/>
          </a:xfrm>
        </p:spPr>
        <p:txBody>
          <a:bodyPr>
            <a:normAutofit/>
          </a:bodyPr>
          <a:lstStyle/>
          <a:p>
            <a:r>
              <a:rPr lang="en-US" sz="5400"/>
              <a:t>Smart Cash 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70290" y="1535117"/>
            <a:ext cx="2872506" cy="2208266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400" b="1">
                <a:solidFill>
                  <a:schemeClr val="accent1"/>
                </a:solidFill>
                <a:ea typeface="+mn-lt"/>
                <a:cs typeface="+mn-lt"/>
              </a:rPr>
              <a:t>Prepared by:</a:t>
            </a:r>
          </a:p>
          <a:p>
            <a:r>
              <a:rPr lang="en-US" sz="2400">
                <a:solidFill>
                  <a:schemeClr val="accent1"/>
                </a:solidFill>
                <a:ea typeface="+mn-lt"/>
                <a:cs typeface="+mn-lt"/>
              </a:rPr>
              <a:t>Aya </a:t>
            </a:r>
            <a:r>
              <a:rPr lang="en-US" sz="2400" err="1">
                <a:solidFill>
                  <a:schemeClr val="accent1"/>
                </a:solidFill>
                <a:ea typeface="+mn-lt"/>
                <a:cs typeface="+mn-lt"/>
              </a:rPr>
              <a:t>Thafer</a:t>
            </a:r>
          </a:p>
          <a:p>
            <a:r>
              <a:rPr lang="en-US" sz="2400">
                <a:solidFill>
                  <a:schemeClr val="accent1"/>
                </a:solidFill>
                <a:ea typeface="+mn-lt"/>
                <a:cs typeface="+mn-lt"/>
              </a:rPr>
              <a:t>Shatha Abu Hanish</a:t>
            </a:r>
          </a:p>
          <a:p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ABD6DB-38EE-4829-B57C-A9AB01C829FD}"/>
              </a:ext>
            </a:extLst>
          </p:cNvPr>
          <p:cNvSpPr txBox="1"/>
          <p:nvPr/>
        </p:nvSpPr>
        <p:spPr>
          <a:xfrm>
            <a:off x="9369468" y="3544866"/>
            <a:ext cx="2743199" cy="11079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ea typeface="+mn-lt"/>
                <a:cs typeface="+mn-lt"/>
              </a:rPr>
              <a:t>Supervisor:</a:t>
            </a:r>
            <a:endParaRPr lang="en-US" sz="2400">
              <a:solidFill>
                <a:schemeClr val="accent1"/>
              </a:solidFill>
              <a:ea typeface="+mn-lt"/>
              <a:cs typeface="+mn-lt"/>
            </a:endParaRPr>
          </a:p>
          <a:p>
            <a:r>
              <a:rPr lang="en-US" sz="2400">
                <a:solidFill>
                  <a:schemeClr val="accent1"/>
                </a:solidFill>
                <a:ea typeface="+mn-lt"/>
                <a:cs typeface="+mn-lt"/>
              </a:rPr>
              <a:t>Dr. Hanal Abu Zant</a:t>
            </a:r>
          </a:p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625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E87AE-3F5E-4579-9984-0703AE020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Challenges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207028-B0FA-4A8F-84D4-A0184C787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ea typeface="+mn-lt"/>
                <a:cs typeface="+mn-lt"/>
              </a:rPr>
              <a:t>It took us time to learn how to deal with the hardware components.</a:t>
            </a:r>
          </a:p>
          <a:p>
            <a:r>
              <a:rPr lang="en-US">
                <a:ea typeface="+mn-lt"/>
                <a:cs typeface="+mn-lt"/>
              </a:rPr>
              <a:t>We had some difficulties dealing with image processing and detection and the need to provide a proper, consistent lighting and background.</a:t>
            </a: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609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652EB-3F23-4466-8335-DFBE4E607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Future work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1DF0BF-B14F-43C6-868B-71E5CCD954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+mn-lt"/>
                <a:cs typeface="+mn-lt"/>
              </a:rPr>
              <a:t>It can be used as self-service machine in </a:t>
            </a:r>
            <a:r>
              <a:rPr lang="en-US">
                <a:ea typeface="+mn-lt"/>
                <a:cs typeface="+mn-lt"/>
              </a:rPr>
              <a:t>the markets.</a:t>
            </a:r>
          </a:p>
          <a:p>
            <a:r>
              <a:rPr lang="en-US" dirty="0">
                <a:ea typeface="+mn-lt"/>
                <a:cs typeface="+mn-lt"/>
              </a:rPr>
              <a:t>Support our project with a printing machine that prints the information displayed on the LCD.</a:t>
            </a:r>
          </a:p>
          <a:p>
            <a:r>
              <a:rPr lang="en-US" dirty="0">
                <a:ea typeface="+mn-lt"/>
                <a:cs typeface="+mn-lt"/>
              </a:rPr>
              <a:t>Support the project with a loudspeaker that reads what is displayed on the LCD.</a:t>
            </a:r>
          </a:p>
          <a:p>
            <a:r>
              <a:rPr lang="en-US" dirty="0">
                <a:ea typeface="+mn-lt"/>
                <a:cs typeface="+mn-lt"/>
              </a:rPr>
              <a:t>Expand the project  to include more products.</a:t>
            </a:r>
          </a:p>
        </p:txBody>
      </p:sp>
    </p:spTree>
    <p:extLst>
      <p:ext uri="{BB962C8B-B14F-4D97-AF65-F5344CB8AC3E}">
        <p14:creationId xmlns:p14="http://schemas.microsoft.com/office/powerpoint/2010/main" val="26717181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3D465-8830-46CC-B500-4415722A78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>
                <a:ea typeface="+mj-lt"/>
                <a:cs typeface="+mj-lt"/>
              </a:rPr>
              <a:t>Thanks for your Time</a:t>
            </a: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0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A2862-0FAD-43CB-9935-7F1875CEF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>
                <a:ea typeface="+mj-lt"/>
                <a:cs typeface="+mj-lt"/>
              </a:rPr>
              <a:t>Contents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2BE8AB-4D0D-465E-A7B3-A6BB481EC9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cap="all"/>
          </a:p>
          <a:p>
            <a:r>
              <a:rPr lang="en-US" b="1">
                <a:ea typeface="+mn-lt"/>
                <a:cs typeface="+mn-lt"/>
              </a:rPr>
              <a:t>Project overview</a:t>
            </a:r>
          </a:p>
          <a:p>
            <a:r>
              <a:rPr lang="en-US" b="1">
                <a:ea typeface="+mn-lt"/>
                <a:cs typeface="+mn-lt"/>
              </a:rPr>
              <a:t>Hardware components</a:t>
            </a:r>
            <a:endParaRPr lang="en-US"/>
          </a:p>
          <a:p>
            <a:r>
              <a:rPr lang="en-US" b="1">
                <a:ea typeface="+mn-lt"/>
                <a:cs typeface="+mn-lt"/>
              </a:rPr>
              <a:t>Results</a:t>
            </a:r>
            <a:endParaRPr lang="en-US"/>
          </a:p>
          <a:p>
            <a:r>
              <a:rPr lang="en-US" b="1">
                <a:ea typeface="+mn-lt"/>
                <a:cs typeface="+mn-lt"/>
              </a:rPr>
              <a:t>Challenges</a:t>
            </a:r>
            <a:endParaRPr lang="en-US"/>
          </a:p>
          <a:p>
            <a:r>
              <a:rPr lang="en-US" b="1">
                <a:ea typeface="+mn-lt"/>
                <a:cs typeface="+mn-lt"/>
              </a:rPr>
              <a:t>Future work</a:t>
            </a: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948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FC587A9-8C26-4643-9B78-6009C61A70EE}"/>
              </a:ext>
            </a:extLst>
          </p:cNvPr>
          <p:cNvSpPr txBox="1"/>
          <p:nvPr/>
        </p:nvSpPr>
        <p:spPr>
          <a:xfrm>
            <a:off x="465551" y="632564"/>
            <a:ext cx="357826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b="1">
                <a:solidFill>
                  <a:schemeClr val="accent1"/>
                </a:solidFill>
              </a:rPr>
              <a:t>Project Overview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628AF49E-7C57-47B4-9358-CBA74E7B7B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729945" y="2843408"/>
            <a:ext cx="3300609" cy="1855288"/>
          </a:xfrm>
          <a:prstGeom prst="rect">
            <a:avLst/>
          </a:prstGeom>
        </p:spPr>
      </p:pic>
      <p:pic>
        <p:nvPicPr>
          <p:cNvPr id="6" name="Picture 6" descr="A picture containing text, box&#10;&#10;Description automatically generated">
            <a:extLst>
              <a:ext uri="{FF2B5EF4-FFF2-40B4-BE49-F238E27FC236}">
                <a16:creationId xmlns:a16="http://schemas.microsoft.com/office/drawing/2014/main" id="{2F568A6B-8F72-4761-8005-7687EF3D9E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4948" y="2123354"/>
            <a:ext cx="3807913" cy="32897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1C70474-4C91-4ED6-9758-5855BF7E71C9}"/>
              </a:ext>
            </a:extLst>
          </p:cNvPr>
          <p:cNvSpPr txBox="1"/>
          <p:nvPr/>
        </p:nvSpPr>
        <p:spPr>
          <a:xfrm>
            <a:off x="302452" y="2118725"/>
            <a:ext cx="4820431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ea typeface="+mn-lt"/>
                <a:cs typeface="+mn-lt"/>
              </a:rPr>
              <a:t>The main controller in Smart Cash System will be the Arduino nano, which will get the name of the detected fruit/vegetable from the Raspberry pi4 and the weight of it from the balance, then display them with the price on the LCD.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883849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4BA11-43A1-4CA7-AC76-A55ECF3AC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ea typeface="+mj-lt"/>
                <a:cs typeface="+mj-lt"/>
              </a:rPr>
              <a:t>Hardware components</a:t>
            </a:r>
            <a:endParaRPr lang="en-US"/>
          </a:p>
          <a:p>
            <a:endParaRPr lang="en-US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67D2C8EF-0EDE-4653-9591-D569851F125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867912" y="1944430"/>
            <a:ext cx="3474720" cy="2969139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4C8CF9C-AB2B-415D-8A63-D6F19D900B5B}"/>
              </a:ext>
            </a:extLst>
          </p:cNvPr>
          <p:cNvSpPr txBox="1"/>
          <p:nvPr/>
        </p:nvSpPr>
        <p:spPr>
          <a:xfrm>
            <a:off x="4599140" y="5215003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ea typeface="+mn-lt"/>
                <a:cs typeface="+mn-lt"/>
              </a:rPr>
              <a:t>Load cell sensor 5KG</a:t>
            </a: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F6A39F-A317-434F-A90C-64215C6909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8120" y="2084437"/>
            <a:ext cx="3060457" cy="29872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ABC7546-963D-40AD-802B-4ABEF030DD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1302" y="5203767"/>
            <a:ext cx="2792210" cy="104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769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picture containing circuit, electronics&#10;&#10;Description automatically generated">
            <a:extLst>
              <a:ext uri="{FF2B5EF4-FFF2-40B4-BE49-F238E27FC236}">
                <a16:creationId xmlns:a16="http://schemas.microsoft.com/office/drawing/2014/main" id="{9B7236C1-C24B-45CB-A2AA-9874F0F25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3249" y="2079236"/>
            <a:ext cx="3296432" cy="2511639"/>
          </a:xfrm>
          <a:prstGeom prst="rect">
            <a:avLst/>
          </a:prstGeom>
        </p:spPr>
      </p:pic>
      <p:pic>
        <p:nvPicPr>
          <p:cNvPr id="4" name="Picture 4" descr="A picture containing black, light&#10;&#10;Description automatically generated">
            <a:extLst>
              <a:ext uri="{FF2B5EF4-FFF2-40B4-BE49-F238E27FC236}">
                <a16:creationId xmlns:a16="http://schemas.microsoft.com/office/drawing/2014/main" id="{4F2615BD-BB84-4A9F-9F47-88CA934EC4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0893" y="1712627"/>
            <a:ext cx="2743200" cy="305696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3BFBA75-C590-4E6E-B92A-25D6DE6AB58F}"/>
              </a:ext>
            </a:extLst>
          </p:cNvPr>
          <p:cNvSpPr txBox="1"/>
          <p:nvPr/>
        </p:nvSpPr>
        <p:spPr>
          <a:xfrm>
            <a:off x="8450893" y="5131495"/>
            <a:ext cx="285802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ea typeface="+mn-lt"/>
                <a:cs typeface="+mn-lt"/>
              </a:rPr>
              <a:t>Power Socket Inlet Module Plug 5A Fuse Switch</a:t>
            </a: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0FD4A9-2352-4D77-8E7A-F4FEFF303FEF}"/>
              </a:ext>
            </a:extLst>
          </p:cNvPr>
          <p:cNvSpPr txBox="1"/>
          <p:nvPr/>
        </p:nvSpPr>
        <p:spPr>
          <a:xfrm>
            <a:off x="1471547" y="5135410"/>
            <a:ext cx="274319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ea typeface="+mn-lt"/>
                <a:cs typeface="+mn-lt"/>
              </a:rPr>
              <a:t>Arduino nano 328P with cable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27894AD-2E16-4799-9821-4B9331A217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7776" y="2141988"/>
            <a:ext cx="3475021" cy="26276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3B50856-9759-4E2C-881D-1D9E2C14DF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3416" y="5131495"/>
            <a:ext cx="3377477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394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picture containing electronics, circuit&#10;&#10;Description automatically generated">
            <a:extLst>
              <a:ext uri="{FF2B5EF4-FFF2-40B4-BE49-F238E27FC236}">
                <a16:creationId xmlns:a16="http://schemas.microsoft.com/office/drawing/2014/main" id="{35DE0440-EA23-4681-BD0C-BFBAECFF76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579" y="1842216"/>
            <a:ext cx="3442569" cy="2161048"/>
          </a:xfrm>
          <a:prstGeom prst="rect">
            <a:avLst/>
          </a:prstGeom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3E692058-22DE-4301-AD24-992A8D5F0E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2291" y="1840116"/>
            <a:ext cx="2983282" cy="2426207"/>
          </a:xfrm>
          <a:prstGeom prst="rect">
            <a:avLst/>
          </a:prstGeom>
        </p:spPr>
      </p:pic>
      <p:pic>
        <p:nvPicPr>
          <p:cNvPr id="4" name="Picture 4" descr="A picture containing electronics, battery&#10;&#10;Description automatically generated">
            <a:extLst>
              <a:ext uri="{FF2B5EF4-FFF2-40B4-BE49-F238E27FC236}">
                <a16:creationId xmlns:a16="http://schemas.microsoft.com/office/drawing/2014/main" id="{4A58F03B-EFCB-498D-9DB6-4BC3E90E20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5276" y="1972575"/>
            <a:ext cx="3369501" cy="21717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4461E1F-10DA-49EF-B232-6B2190D5E590}"/>
              </a:ext>
            </a:extLst>
          </p:cNvPr>
          <p:cNvSpPr txBox="1"/>
          <p:nvPr/>
        </p:nvSpPr>
        <p:spPr>
          <a:xfrm>
            <a:off x="1300620" y="4912290"/>
            <a:ext cx="274319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ea typeface="+mn-lt"/>
                <a:cs typeface="+mn-lt"/>
              </a:rPr>
              <a:t>Raspberry Pi 4 Model B 4GB RAM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90F78B-2347-4BA3-B3F8-91A08D21426D}"/>
              </a:ext>
            </a:extLst>
          </p:cNvPr>
          <p:cNvSpPr txBox="1"/>
          <p:nvPr/>
        </p:nvSpPr>
        <p:spPr>
          <a:xfrm>
            <a:off x="4745276" y="4912290"/>
            <a:ext cx="345300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ea typeface="+mn-lt"/>
                <a:cs typeface="+mn-lt"/>
              </a:rPr>
              <a:t>Dual Fan </a:t>
            </a:r>
            <a:r>
              <a:rPr lang="en-US" err="1">
                <a:ea typeface="+mn-lt"/>
                <a:cs typeface="+mn-lt"/>
              </a:rPr>
              <a:t>Aluminium</a:t>
            </a:r>
            <a:r>
              <a:rPr lang="en-US">
                <a:ea typeface="+mn-lt"/>
                <a:cs typeface="+mn-lt"/>
              </a:rPr>
              <a:t> Heatsink Case for Raspberry Pi4</a:t>
            </a: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3C3C5B-39B9-45D2-BD8C-799D257C8286}"/>
              </a:ext>
            </a:extLst>
          </p:cNvPr>
          <p:cNvSpPr txBox="1"/>
          <p:nvPr/>
        </p:nvSpPr>
        <p:spPr>
          <a:xfrm>
            <a:off x="8677275" y="4909028"/>
            <a:ext cx="274319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ea typeface="+mn-lt"/>
                <a:cs typeface="+mn-lt"/>
              </a:rPr>
              <a:t>Raspberry pi Camera V2.1 Module 8MP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877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23F82B62-6DB9-4609-9611-9A83FEAFA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332" y="1672618"/>
            <a:ext cx="3171172" cy="2448053"/>
          </a:xfrm>
          <a:prstGeom prst="rect">
            <a:avLst/>
          </a:prstGeom>
        </p:spPr>
      </p:pic>
      <p:pic>
        <p:nvPicPr>
          <p:cNvPr id="3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51A618AA-AAB2-4FDA-89E3-50BF073813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0536" y="1525044"/>
            <a:ext cx="2951967" cy="2951967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8CBF509A-7D0E-4258-B515-9FBB90E657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4838" y="1607881"/>
            <a:ext cx="3212926" cy="279672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71C9DD1-EBF7-42F0-99A9-5397A1CBB488}"/>
              </a:ext>
            </a:extLst>
          </p:cNvPr>
          <p:cNvSpPr txBox="1"/>
          <p:nvPr/>
        </p:nvSpPr>
        <p:spPr>
          <a:xfrm>
            <a:off x="1269305" y="5006236"/>
            <a:ext cx="274319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ea typeface="+mn-lt"/>
                <a:cs typeface="+mn-lt"/>
              </a:rPr>
              <a:t>Terminal Adapter for Arduino NANO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34702C-8982-4120-8738-E5E2CA48F81C}"/>
              </a:ext>
            </a:extLst>
          </p:cNvPr>
          <p:cNvSpPr txBox="1"/>
          <p:nvPr/>
        </p:nvSpPr>
        <p:spPr>
          <a:xfrm>
            <a:off x="4971658" y="5002974"/>
            <a:ext cx="274319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ea typeface="+mn-lt"/>
                <a:cs typeface="+mn-lt"/>
              </a:rPr>
              <a:t>RFID card RC522 module KIT 13.56Mhz</a:t>
            </a: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0433AD-A89B-4450-925E-5C04512E3F26}"/>
              </a:ext>
            </a:extLst>
          </p:cNvPr>
          <p:cNvSpPr txBox="1"/>
          <p:nvPr/>
        </p:nvSpPr>
        <p:spPr>
          <a:xfrm>
            <a:off x="8924534" y="4999712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ea typeface="+mn-lt"/>
                <a:cs typeface="+mn-lt"/>
              </a:rPr>
              <a:t>5V 5A Power Supply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300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9644A87-A3AC-4041-9640-329037262757}"/>
              </a:ext>
            </a:extLst>
          </p:cNvPr>
          <p:cNvSpPr txBox="1"/>
          <p:nvPr/>
        </p:nvSpPr>
        <p:spPr>
          <a:xfrm>
            <a:off x="413359" y="455112"/>
            <a:ext cx="357826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b="1">
                <a:solidFill>
                  <a:schemeClr val="accent1"/>
                </a:solidFill>
              </a:rPr>
              <a:t>Results</a:t>
            </a:r>
            <a:endParaRPr lang="en-US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D6A51CE7-1049-4032-BC80-5BFEA2E85B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4099" y="997776"/>
            <a:ext cx="9340240" cy="52486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B2AAEF1-B353-42A6-81D6-D66538801098}"/>
              </a:ext>
            </a:extLst>
          </p:cNvPr>
          <p:cNvSpPr txBox="1"/>
          <p:nvPr/>
        </p:nvSpPr>
        <p:spPr>
          <a:xfrm>
            <a:off x="357905" y="3238892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Before Payment</a:t>
            </a:r>
          </a:p>
        </p:txBody>
      </p:sp>
    </p:spTree>
    <p:extLst>
      <p:ext uri="{BB962C8B-B14F-4D97-AF65-F5344CB8AC3E}">
        <p14:creationId xmlns:p14="http://schemas.microsoft.com/office/powerpoint/2010/main" val="560178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468A89A3-9E34-4F7E-AE34-7E0D5C39D9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8839" y="966461"/>
            <a:ext cx="9455062" cy="53112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7347BB0-14EE-4B1C-9CAC-14F608F29272}"/>
              </a:ext>
            </a:extLst>
          </p:cNvPr>
          <p:cNvSpPr txBox="1"/>
          <p:nvPr/>
        </p:nvSpPr>
        <p:spPr>
          <a:xfrm>
            <a:off x="347467" y="3238892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After Payment</a:t>
            </a:r>
          </a:p>
        </p:txBody>
      </p:sp>
    </p:spTree>
    <p:extLst>
      <p:ext uri="{BB962C8B-B14F-4D97-AF65-F5344CB8AC3E}">
        <p14:creationId xmlns:p14="http://schemas.microsoft.com/office/powerpoint/2010/main" val="2750692631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660</TotalTime>
  <Words>229</Words>
  <Application>Microsoft Office PowerPoint</Application>
  <PresentationFormat>Widescreen</PresentationFormat>
  <Paragraphs>37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Corbel</vt:lpstr>
      <vt:lpstr>Wingdings 2</vt:lpstr>
      <vt:lpstr>Frame</vt:lpstr>
      <vt:lpstr>Smart Cash </vt:lpstr>
      <vt:lpstr>Contents</vt:lpstr>
      <vt:lpstr>PowerPoint Presentation</vt:lpstr>
      <vt:lpstr>Hardware components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Challenges</vt:lpstr>
      <vt:lpstr>Future work</vt:lpstr>
      <vt:lpstr>Thanks for your Time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</dc:creator>
  <cp:lastModifiedBy>Aya Thafer</cp:lastModifiedBy>
  <cp:revision>4</cp:revision>
  <dcterms:created xsi:type="dcterms:W3CDTF">2014-09-12T02:13:59Z</dcterms:created>
  <dcterms:modified xsi:type="dcterms:W3CDTF">2021-12-29T07:19:13Z</dcterms:modified>
</cp:coreProperties>
</file>