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31"/>
    <p:sldId id="257" r:id="rId32"/>
    <p:sldId id="258" r:id="rId33"/>
    <p:sldId id="259" r:id="rId34"/>
    <p:sldId id="260" r:id="rId35"/>
    <p:sldId id="261" r:id="rId36"/>
    <p:sldId id="262" r:id="rId37"/>
    <p:sldId id="263" r:id="rId38"/>
    <p:sldId id="264" r:id="rId39"/>
    <p:sldId id="265" r:id="rId40"/>
    <p:sldId id="266" r:id="rId41"/>
    <p:sldId id="267" r:id="rId42"/>
    <p:sldId id="268" r:id="rId43"/>
    <p:sldId id="269" r:id="rId44"/>
    <p:sldId id="270" r:id="rId45"/>
    <p:sldId id="271" r:id="rId46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Livvic Bold" charset="1" panose="00000000000000000000"/>
      <p:regular r:id="rId10"/>
    </p:embeddedFont>
    <p:embeddedFont>
      <p:font typeface="Livvic Bold Bold" charset="1" panose="00000000000000000000"/>
      <p:regular r:id="rId11"/>
    </p:embeddedFont>
    <p:embeddedFont>
      <p:font typeface="Livvic Bold Italics" charset="1" panose="00000000000000000000"/>
      <p:regular r:id="rId12"/>
    </p:embeddedFont>
    <p:embeddedFont>
      <p:font typeface="Livvic Bold Bold Italics" charset="1" panose="00000000000000000000"/>
      <p:regular r:id="rId13"/>
    </p:embeddedFont>
    <p:embeddedFont>
      <p:font typeface="Open Sans Light" charset="1" panose="020B0306030504020204"/>
      <p:regular r:id="rId14"/>
    </p:embeddedFont>
    <p:embeddedFont>
      <p:font typeface="Open Sans Light Bold" charset="1" panose="020B0806030504020204"/>
      <p:regular r:id="rId15"/>
    </p:embeddedFont>
    <p:embeddedFont>
      <p:font typeface="Open Sans Light Italics" charset="1" panose="020B0306030504020204"/>
      <p:regular r:id="rId16"/>
    </p:embeddedFont>
    <p:embeddedFont>
      <p:font typeface="Open Sans Light Bold Italics" charset="1" panose="020B0806030504020204"/>
      <p:regular r:id="rId17"/>
    </p:embeddedFont>
    <p:embeddedFont>
      <p:font typeface="Open Sans" charset="1" panose="020B0606030504020204"/>
      <p:regular r:id="rId18"/>
    </p:embeddedFont>
    <p:embeddedFont>
      <p:font typeface="Open Sans Bold" charset="1" panose="020B0806030504020204"/>
      <p:regular r:id="rId19"/>
    </p:embeddedFont>
    <p:embeddedFont>
      <p:font typeface="Open Sans Italics" charset="1" panose="020B0606030504020204"/>
      <p:regular r:id="rId20"/>
    </p:embeddedFont>
    <p:embeddedFont>
      <p:font typeface="Open Sans Bold Italics" charset="1" panose="020B0806030504020204"/>
      <p:regular r:id="rId21"/>
    </p:embeddedFont>
    <p:embeddedFont>
      <p:font typeface="Open Sans Extra Bold" charset="1" panose="020B0906030804020204"/>
      <p:regular r:id="rId22"/>
    </p:embeddedFont>
    <p:embeddedFont>
      <p:font typeface="Open Sans Extra Bold Italics" charset="1" panose="020B0906030804020204"/>
      <p:regular r:id="rId23"/>
    </p:embeddedFont>
    <p:embeddedFont>
      <p:font typeface="Pattaya" charset="1" panose="00000500000000000000"/>
      <p:regular r:id="rId24"/>
    </p:embeddedFont>
    <p:embeddedFont>
      <p:font typeface="Agrandir Black" charset="1" panose="00000A00000000000000"/>
      <p:regular r:id="rId25"/>
    </p:embeddedFont>
    <p:embeddedFont>
      <p:font typeface="Agrandir Black Italics" charset="1" panose="00000A00000000000000"/>
      <p:regular r:id="rId26"/>
    </p:embeddedFont>
    <p:embeddedFont>
      <p:font typeface="Canva Sans" charset="1" panose="020B0503030501040103"/>
      <p:regular r:id="rId27"/>
    </p:embeddedFont>
    <p:embeddedFont>
      <p:font typeface="Canva Sans Bold" charset="1" panose="020B0803030501040103"/>
      <p:regular r:id="rId28"/>
    </p:embeddedFont>
    <p:embeddedFont>
      <p:font typeface="Canva Sans Italics" charset="1" panose="020B0503030501040103"/>
      <p:regular r:id="rId29"/>
    </p:embeddedFont>
    <p:embeddedFont>
      <p:font typeface="Canva Sans Bold Italics" charset="1" panose="020B0803030501040103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slides/slide1.xml" Type="http://schemas.openxmlformats.org/officeDocument/2006/relationships/slide"/><Relationship Id="rId32" Target="slides/slide2.xml" Type="http://schemas.openxmlformats.org/officeDocument/2006/relationships/slide"/><Relationship Id="rId33" Target="slides/slide3.xml" Type="http://schemas.openxmlformats.org/officeDocument/2006/relationships/slide"/><Relationship Id="rId34" Target="slides/slide4.xml" Type="http://schemas.openxmlformats.org/officeDocument/2006/relationships/slide"/><Relationship Id="rId35" Target="slides/slide5.xml" Type="http://schemas.openxmlformats.org/officeDocument/2006/relationships/slide"/><Relationship Id="rId36" Target="slides/slide6.xml" Type="http://schemas.openxmlformats.org/officeDocument/2006/relationships/slide"/><Relationship Id="rId37" Target="slides/slide7.xml" Type="http://schemas.openxmlformats.org/officeDocument/2006/relationships/slide"/><Relationship Id="rId38" Target="slides/slide8.xml" Type="http://schemas.openxmlformats.org/officeDocument/2006/relationships/slide"/><Relationship Id="rId39" Target="slides/slide9.xml" Type="http://schemas.openxmlformats.org/officeDocument/2006/relationships/slide"/><Relationship Id="rId4" Target="theme/theme1.xml" Type="http://schemas.openxmlformats.org/officeDocument/2006/relationships/theme"/><Relationship Id="rId40" Target="slides/slide10.xml" Type="http://schemas.openxmlformats.org/officeDocument/2006/relationships/slide"/><Relationship Id="rId41" Target="slides/slide11.xml" Type="http://schemas.openxmlformats.org/officeDocument/2006/relationships/slide"/><Relationship Id="rId42" Target="slides/slide12.xml" Type="http://schemas.openxmlformats.org/officeDocument/2006/relationships/slide"/><Relationship Id="rId43" Target="slides/slide13.xml" Type="http://schemas.openxmlformats.org/officeDocument/2006/relationships/slide"/><Relationship Id="rId44" Target="slides/slide14.xml" Type="http://schemas.openxmlformats.org/officeDocument/2006/relationships/slide"/><Relationship Id="rId45" Target="slides/slide15.xml" Type="http://schemas.openxmlformats.org/officeDocument/2006/relationships/slide"/><Relationship Id="rId46" Target="slides/slide16.xml" Type="http://schemas.openxmlformats.org/officeDocument/2006/relationships/slid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png" Type="http://schemas.openxmlformats.org/officeDocument/2006/relationships/image"/><Relationship Id="rId12" Target="../media/image11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jpe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41.jpeg" Type="http://schemas.openxmlformats.org/officeDocument/2006/relationships/image"/><Relationship Id="rId13" Target="../media/image40.jpeg" Type="http://schemas.openxmlformats.org/officeDocument/2006/relationships/image"/><Relationship Id="rId14" Target="../media/image42.jpeg" Type="http://schemas.openxmlformats.org/officeDocument/2006/relationships/image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43.jpeg" Type="http://schemas.openxmlformats.org/officeDocument/2006/relationships/image"/><Relationship Id="rId13" Target="../media/image44.png" Type="http://schemas.openxmlformats.org/officeDocument/2006/relationships/image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45.jpeg" Type="http://schemas.openxmlformats.org/officeDocument/2006/relationships/image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11" Target="../media/image8.png" Type="http://schemas.openxmlformats.org/officeDocument/2006/relationships/image"/><Relationship Id="rId12" Target="../media/image9.sv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47.jpeg" Type="http://schemas.openxmlformats.org/officeDocument/2006/relationships/image"/><Relationship Id="rId5" Target="../media/image20.png" Type="http://schemas.openxmlformats.org/officeDocument/2006/relationships/image"/><Relationship Id="rId6" Target="../media/image21.sv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11" Target="../media/image8.png" Type="http://schemas.openxmlformats.org/officeDocument/2006/relationships/image"/><Relationship Id="rId12" Target="../media/image9.sv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47.jpeg" Type="http://schemas.openxmlformats.org/officeDocument/2006/relationships/image"/><Relationship Id="rId5" Target="../media/image20.png" Type="http://schemas.openxmlformats.org/officeDocument/2006/relationships/image"/><Relationship Id="rId6" Target="../media/image21.sv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Relationship Id="rId3" Target="../media/image20.png" Type="http://schemas.openxmlformats.org/officeDocument/2006/relationships/image"/><Relationship Id="rId4" Target="../media/image21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11" Target="../media/image8.png" Type="http://schemas.openxmlformats.org/officeDocument/2006/relationships/image"/><Relationship Id="rId12" Target="../media/image9.sv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7.jpe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18.png" Type="http://schemas.openxmlformats.org/officeDocument/2006/relationships/image"/><Relationship Id="rId8" Target="../media/image19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png" Type="http://schemas.openxmlformats.org/officeDocument/2006/relationships/image"/><Relationship Id="rId11" Target="../media/image9.svg" Type="http://schemas.openxmlformats.org/officeDocument/2006/relationships/image"/><Relationship Id="rId12" Target="../media/image22.jpe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10.png" Type="http://schemas.openxmlformats.org/officeDocument/2006/relationships/image"/><Relationship Id="rId9" Target="../media/image11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png" Type="http://schemas.openxmlformats.org/officeDocument/2006/relationships/image"/><Relationship Id="rId11" Target="../media/image9.svg" Type="http://schemas.openxmlformats.org/officeDocument/2006/relationships/image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10.png" Type="http://schemas.openxmlformats.org/officeDocument/2006/relationships/image"/><Relationship Id="rId9" Target="../media/image11.sv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png" Type="http://schemas.openxmlformats.org/officeDocument/2006/relationships/image"/><Relationship Id="rId11" Target="../media/image11.svg" Type="http://schemas.openxmlformats.org/officeDocument/2006/relationships/image"/><Relationship Id="rId12" Target="../media/image23.jpeg" Type="http://schemas.openxmlformats.org/officeDocument/2006/relationships/image"/><Relationship Id="rId13" Target="../media/image24.jpeg" Type="http://schemas.openxmlformats.org/officeDocument/2006/relationships/image"/><Relationship Id="rId14" Target="../media/image17.jpeg" Type="http://schemas.openxmlformats.org/officeDocument/2006/relationships/image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35.jpeg" Type="http://schemas.openxmlformats.org/officeDocument/2006/relationships/image"/><Relationship Id="rId13" Target="../media/image36.jpeg" Type="http://schemas.openxmlformats.org/officeDocument/2006/relationships/image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37.jpeg" Type="http://schemas.openxmlformats.org/officeDocument/2006/relationships/image"/><Relationship Id="rId13" Target="../media/image38.jpeg" Type="http://schemas.openxmlformats.org/officeDocument/2006/relationships/image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39.jpeg" Type="http://schemas.openxmlformats.org/officeDocument/2006/relationships/image"/><Relationship Id="rId13" Target="../media/image40.jpeg" Type="http://schemas.openxmlformats.org/officeDocument/2006/relationships/image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93383" y="-674043"/>
            <a:ext cx="3444165" cy="2849264"/>
          </a:xfrm>
          <a:custGeom>
            <a:avLst/>
            <a:gdLst/>
            <a:ahLst/>
            <a:cxnLst/>
            <a:rect r="r" b="b" t="t" l="l"/>
            <a:pathLst>
              <a:path h="2849264" w="3444165">
                <a:moveTo>
                  <a:pt x="0" y="0"/>
                </a:moveTo>
                <a:lnTo>
                  <a:pt x="3444166" y="0"/>
                </a:lnTo>
                <a:lnTo>
                  <a:pt x="3444166" y="2849264"/>
                </a:lnTo>
                <a:lnTo>
                  <a:pt x="0" y="28492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0928915" y="0"/>
            <a:ext cx="7359085" cy="6516135"/>
          </a:xfrm>
          <a:custGeom>
            <a:avLst/>
            <a:gdLst/>
            <a:ahLst/>
            <a:cxnLst/>
            <a:rect r="r" b="b" t="t" l="l"/>
            <a:pathLst>
              <a:path h="6516135" w="7359085">
                <a:moveTo>
                  <a:pt x="0" y="6516135"/>
                </a:moveTo>
                <a:lnTo>
                  <a:pt x="7359085" y="6516135"/>
                </a:lnTo>
                <a:lnTo>
                  <a:pt x="7359085" y="0"/>
                </a:lnTo>
                <a:lnTo>
                  <a:pt x="0" y="0"/>
                </a:lnTo>
                <a:lnTo>
                  <a:pt x="0" y="6516135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9144000" y="1083637"/>
            <a:ext cx="8229633" cy="8229600"/>
            <a:chOff x="0" y="0"/>
            <a:chExt cx="6350000" cy="634997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0" t="-16578" r="0" b="-16578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3822959" y="7864500"/>
            <a:ext cx="5511309" cy="3707608"/>
          </a:xfrm>
          <a:custGeom>
            <a:avLst/>
            <a:gdLst/>
            <a:ahLst/>
            <a:cxnLst/>
            <a:rect r="r" b="b" t="t" l="l"/>
            <a:pathLst>
              <a:path h="3707608" w="5511309">
                <a:moveTo>
                  <a:pt x="0" y="0"/>
                </a:moveTo>
                <a:lnTo>
                  <a:pt x="5511309" y="0"/>
                </a:lnTo>
                <a:lnTo>
                  <a:pt x="5511309" y="3707608"/>
                </a:lnTo>
                <a:lnTo>
                  <a:pt x="0" y="37076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550298" y="1083637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161671" y="1379144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550298" y="8332102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-5400000">
            <a:off x="3541993" y="-720240"/>
            <a:ext cx="3519901" cy="10603887"/>
            <a:chOff x="0" y="0"/>
            <a:chExt cx="2354580" cy="709329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353310" cy="7093296"/>
            </a:xfrm>
            <a:custGeom>
              <a:avLst/>
              <a:gdLst/>
              <a:ahLst/>
              <a:cxnLst/>
              <a:rect r="r" b="b" t="t" l="l"/>
              <a:pathLst>
                <a:path h="7093296" w="2353310">
                  <a:moveTo>
                    <a:pt x="784860" y="7025985"/>
                  </a:moveTo>
                  <a:cubicBezTo>
                    <a:pt x="905510" y="7066625"/>
                    <a:pt x="1042670" y="7093296"/>
                    <a:pt x="1177290" y="7093296"/>
                  </a:cubicBezTo>
                  <a:cubicBezTo>
                    <a:pt x="1311910" y="7093296"/>
                    <a:pt x="1441450" y="7070435"/>
                    <a:pt x="1560830" y="7029796"/>
                  </a:cubicBezTo>
                  <a:cubicBezTo>
                    <a:pt x="1563370" y="7028525"/>
                    <a:pt x="1565910" y="7028525"/>
                    <a:pt x="1568450" y="7027256"/>
                  </a:cubicBezTo>
                  <a:cubicBezTo>
                    <a:pt x="2016760" y="6864696"/>
                    <a:pt x="2346960" y="6435435"/>
                    <a:pt x="2353310" y="5920787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5916268"/>
                  </a:lnTo>
                  <a:cubicBezTo>
                    <a:pt x="6350" y="6437975"/>
                    <a:pt x="331470" y="6867235"/>
                    <a:pt x="784860" y="7025985"/>
                  </a:cubicBezTo>
                  <a:close/>
                </a:path>
              </a:pathLst>
            </a:custGeom>
            <a:solidFill>
              <a:srgbClr val="FFB500">
                <a:alpha val="89804"/>
              </a:srgbClr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826342" y="3226938"/>
            <a:ext cx="8317658" cy="24428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090"/>
              </a:lnSpc>
              <a:spcBef>
                <a:spcPct val="0"/>
              </a:spcBef>
            </a:pPr>
            <a:r>
              <a:rPr lang="en-US" sz="14350">
                <a:solidFill>
                  <a:srgbClr val="FEFDFD"/>
                </a:solidFill>
                <a:latin typeface="Canva Sans Bold"/>
              </a:rPr>
              <a:t>ArtiMixer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37158" y="7261957"/>
            <a:ext cx="8896026" cy="16611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7140"/>
              </a:lnSpc>
            </a:pPr>
            <a:r>
              <a:rPr lang="en-US" sz="4200">
                <a:solidFill>
                  <a:srgbClr val="000000"/>
                </a:solidFill>
                <a:latin typeface="Canva Sans"/>
              </a:rPr>
              <a:t>Done by:</a:t>
            </a:r>
          </a:p>
          <a:p>
            <a:pPr algn="just"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Canva Sans"/>
              </a:rPr>
              <a:t>Ethar Suwan  &amp;  Shahd Lubbadah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0" y="9227512"/>
            <a:ext cx="8288691" cy="755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60"/>
              </a:lnSpc>
            </a:pPr>
            <a:r>
              <a:rPr lang="en-US" sz="4400">
                <a:solidFill>
                  <a:srgbClr val="000000"/>
                </a:solidFill>
                <a:latin typeface="Canva Sans"/>
              </a:rPr>
              <a:t>Supervisor: Dr Aladin Masri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602910" y="-413093"/>
            <a:ext cx="3286562" cy="2378276"/>
          </a:xfrm>
          <a:custGeom>
            <a:avLst/>
            <a:gdLst/>
            <a:ahLst/>
            <a:cxnLst/>
            <a:rect r="r" b="b" t="t" l="l"/>
            <a:pathLst>
              <a:path h="2378276" w="3286562">
                <a:moveTo>
                  <a:pt x="3286562" y="0"/>
                </a:moveTo>
                <a:lnTo>
                  <a:pt x="0" y="0"/>
                </a:lnTo>
                <a:lnTo>
                  <a:pt x="0" y="2378275"/>
                </a:lnTo>
                <a:lnTo>
                  <a:pt x="3286562" y="2378275"/>
                </a:lnTo>
                <a:lnTo>
                  <a:pt x="32865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0800000">
            <a:off x="-490136" y="8981185"/>
            <a:ext cx="2399345" cy="1736253"/>
          </a:xfrm>
          <a:custGeom>
            <a:avLst/>
            <a:gdLst/>
            <a:ahLst/>
            <a:cxnLst/>
            <a:rect r="r" b="b" t="t" l="l"/>
            <a:pathLst>
              <a:path h="1736253" w="2399345">
                <a:moveTo>
                  <a:pt x="2399345" y="0"/>
                </a:moveTo>
                <a:lnTo>
                  <a:pt x="0" y="0"/>
                </a:lnTo>
                <a:lnTo>
                  <a:pt x="0" y="1736254"/>
                </a:lnTo>
                <a:lnTo>
                  <a:pt x="2399345" y="1736254"/>
                </a:lnTo>
                <a:lnTo>
                  <a:pt x="239934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8195" y="733193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76552" y="871621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78114" y="78211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950581" y="9258298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161136" y="1625220"/>
            <a:ext cx="4442401" cy="4442401"/>
          </a:xfrm>
          <a:custGeom>
            <a:avLst/>
            <a:gdLst/>
            <a:ahLst/>
            <a:cxnLst/>
            <a:rect r="r" b="b" t="t" l="l"/>
            <a:pathLst>
              <a:path h="4442401" w="4442401">
                <a:moveTo>
                  <a:pt x="0" y="0"/>
                </a:moveTo>
                <a:lnTo>
                  <a:pt x="4442401" y="0"/>
                </a:lnTo>
                <a:lnTo>
                  <a:pt x="4442401" y="4442401"/>
                </a:lnTo>
                <a:lnTo>
                  <a:pt x="0" y="444240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6085002"/>
            <a:ext cx="4575571" cy="4575571"/>
          </a:xfrm>
          <a:custGeom>
            <a:avLst/>
            <a:gdLst/>
            <a:ahLst/>
            <a:cxnLst/>
            <a:rect r="r" b="b" t="t" l="l"/>
            <a:pathLst>
              <a:path h="4575571" w="4575571">
                <a:moveTo>
                  <a:pt x="0" y="0"/>
                </a:moveTo>
                <a:lnTo>
                  <a:pt x="4575571" y="0"/>
                </a:lnTo>
                <a:lnTo>
                  <a:pt x="4575571" y="4575571"/>
                </a:lnTo>
                <a:lnTo>
                  <a:pt x="0" y="457557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212967" y="7036469"/>
            <a:ext cx="4323259" cy="3889433"/>
          </a:xfrm>
          <a:custGeom>
            <a:avLst/>
            <a:gdLst/>
            <a:ahLst/>
            <a:cxnLst/>
            <a:rect r="r" b="b" t="t" l="l"/>
            <a:pathLst>
              <a:path h="3889433" w="4323259">
                <a:moveTo>
                  <a:pt x="0" y="0"/>
                </a:moveTo>
                <a:lnTo>
                  <a:pt x="4323259" y="0"/>
                </a:lnTo>
                <a:lnTo>
                  <a:pt x="4323259" y="3889433"/>
                </a:lnTo>
                <a:lnTo>
                  <a:pt x="0" y="388943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11153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880211" y="1879457"/>
            <a:ext cx="13722699" cy="11178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1"/>
              </a:lnSpc>
            </a:pPr>
            <a:r>
              <a:rPr lang="en-US" sz="6778">
                <a:solidFill>
                  <a:srgbClr val="333841"/>
                </a:solidFill>
                <a:latin typeface="Agrandir Black"/>
              </a:rPr>
              <a:t>Rotation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359048" y="3474904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01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814574" y="3522529"/>
            <a:ext cx="894613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DC Gear Motor 25GA370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962030" y="4756396"/>
            <a:ext cx="282513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L298N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359048" y="4561430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02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359048" y="5807068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03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962030" y="5989752"/>
            <a:ext cx="12579565" cy="1811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Pneumatic Cylinder Magnetic Switch</a:t>
            </a:r>
          </a:p>
          <a:p>
            <a:pPr algn="ctr">
              <a:lnSpc>
                <a:spcPts val="7279"/>
              </a:lnSpc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602910" y="-413093"/>
            <a:ext cx="3286562" cy="2378276"/>
          </a:xfrm>
          <a:custGeom>
            <a:avLst/>
            <a:gdLst/>
            <a:ahLst/>
            <a:cxnLst/>
            <a:rect r="r" b="b" t="t" l="l"/>
            <a:pathLst>
              <a:path h="2378276" w="3286562">
                <a:moveTo>
                  <a:pt x="3286562" y="0"/>
                </a:moveTo>
                <a:lnTo>
                  <a:pt x="0" y="0"/>
                </a:lnTo>
                <a:lnTo>
                  <a:pt x="0" y="2378275"/>
                </a:lnTo>
                <a:lnTo>
                  <a:pt x="3286562" y="2378275"/>
                </a:lnTo>
                <a:lnTo>
                  <a:pt x="32865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0800000">
            <a:off x="-490136" y="8981185"/>
            <a:ext cx="2399345" cy="1736253"/>
          </a:xfrm>
          <a:custGeom>
            <a:avLst/>
            <a:gdLst/>
            <a:ahLst/>
            <a:cxnLst/>
            <a:rect r="r" b="b" t="t" l="l"/>
            <a:pathLst>
              <a:path h="1736253" w="2399345">
                <a:moveTo>
                  <a:pt x="2399345" y="0"/>
                </a:moveTo>
                <a:lnTo>
                  <a:pt x="0" y="0"/>
                </a:lnTo>
                <a:lnTo>
                  <a:pt x="0" y="1736254"/>
                </a:lnTo>
                <a:lnTo>
                  <a:pt x="2399345" y="1736254"/>
                </a:lnTo>
                <a:lnTo>
                  <a:pt x="239934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8195" y="733193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76552" y="871621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78114" y="78211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950581" y="9258298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932701" y="782118"/>
            <a:ext cx="6953243" cy="6953243"/>
          </a:xfrm>
          <a:custGeom>
            <a:avLst/>
            <a:gdLst/>
            <a:ahLst/>
            <a:cxnLst/>
            <a:rect r="r" b="b" t="t" l="l"/>
            <a:pathLst>
              <a:path h="6953243" w="6953243">
                <a:moveTo>
                  <a:pt x="0" y="0"/>
                </a:moveTo>
                <a:lnTo>
                  <a:pt x="6953243" y="0"/>
                </a:lnTo>
                <a:lnTo>
                  <a:pt x="6953243" y="6953244"/>
                </a:lnTo>
                <a:lnTo>
                  <a:pt x="0" y="695324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604685" y="5790831"/>
            <a:ext cx="4688945" cy="4688945"/>
          </a:xfrm>
          <a:custGeom>
            <a:avLst/>
            <a:gdLst/>
            <a:ahLst/>
            <a:cxnLst/>
            <a:rect r="r" b="b" t="t" l="l"/>
            <a:pathLst>
              <a:path h="4688945" w="4688945">
                <a:moveTo>
                  <a:pt x="0" y="0"/>
                </a:moveTo>
                <a:lnTo>
                  <a:pt x="4688946" y="0"/>
                </a:lnTo>
                <a:lnTo>
                  <a:pt x="4688946" y="4688945"/>
                </a:lnTo>
                <a:lnTo>
                  <a:pt x="0" y="468894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880211" y="1879457"/>
            <a:ext cx="13722699" cy="11178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1"/>
              </a:lnSpc>
            </a:pPr>
            <a:r>
              <a:rPr lang="en-US" sz="6778">
                <a:solidFill>
                  <a:srgbClr val="333841"/>
                </a:solidFill>
                <a:latin typeface="Agrandir Black"/>
              </a:rPr>
              <a:t>Sensors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359048" y="3327564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962030" y="3540276"/>
            <a:ext cx="894613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IR sensor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962030" y="4756396"/>
            <a:ext cx="5181970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Ultrasonic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359048" y="4561430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02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602910" y="-413093"/>
            <a:ext cx="3286562" cy="2378276"/>
          </a:xfrm>
          <a:custGeom>
            <a:avLst/>
            <a:gdLst/>
            <a:ahLst/>
            <a:cxnLst/>
            <a:rect r="r" b="b" t="t" l="l"/>
            <a:pathLst>
              <a:path h="2378276" w="3286562">
                <a:moveTo>
                  <a:pt x="3286562" y="0"/>
                </a:moveTo>
                <a:lnTo>
                  <a:pt x="0" y="0"/>
                </a:lnTo>
                <a:lnTo>
                  <a:pt x="0" y="2378275"/>
                </a:lnTo>
                <a:lnTo>
                  <a:pt x="3286562" y="2378275"/>
                </a:lnTo>
                <a:lnTo>
                  <a:pt x="32865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0800000">
            <a:off x="-490136" y="8981185"/>
            <a:ext cx="2399345" cy="1736253"/>
          </a:xfrm>
          <a:custGeom>
            <a:avLst/>
            <a:gdLst/>
            <a:ahLst/>
            <a:cxnLst/>
            <a:rect r="r" b="b" t="t" l="l"/>
            <a:pathLst>
              <a:path h="1736253" w="2399345">
                <a:moveTo>
                  <a:pt x="2399345" y="0"/>
                </a:moveTo>
                <a:lnTo>
                  <a:pt x="0" y="0"/>
                </a:lnTo>
                <a:lnTo>
                  <a:pt x="0" y="1736254"/>
                </a:lnTo>
                <a:lnTo>
                  <a:pt x="2399345" y="1736254"/>
                </a:lnTo>
                <a:lnTo>
                  <a:pt x="239934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8195" y="733193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76552" y="871621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78114" y="78211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287639" y="6085002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902342" y="3497537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880211" y="1888982"/>
            <a:ext cx="15164875" cy="1030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66"/>
              </a:lnSpc>
            </a:pPr>
            <a:r>
              <a:rPr lang="en-US" sz="6278">
                <a:solidFill>
                  <a:srgbClr val="333841"/>
                </a:solidFill>
                <a:latin typeface="Agrandir Black"/>
              </a:rPr>
              <a:t>Mobile application Communications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09209" y="4366378"/>
            <a:ext cx="8282859" cy="787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96"/>
              </a:lnSpc>
            </a:pPr>
            <a:r>
              <a:rPr lang="en-US" sz="4640">
                <a:solidFill>
                  <a:srgbClr val="F8049C"/>
                </a:solidFill>
                <a:latin typeface="Canva Sans Bold"/>
              </a:rPr>
              <a:t>Esp 8266 Wi- Fi Module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5143500"/>
            <a:chOff x="0" y="0"/>
            <a:chExt cx="24384000" cy="68580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40632" r="0" b="40632"/>
            <a:stretch>
              <a:fillRect/>
            </a:stretch>
          </p:blipFill>
          <p:spPr>
            <a:xfrm flipH="false" flipV="false">
              <a:off x="0" y="0"/>
              <a:ext cx="24384000" cy="6858000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6282534" y="4513041"/>
            <a:ext cx="5722931" cy="3059742"/>
            <a:chOff x="0" y="0"/>
            <a:chExt cx="1935905" cy="103502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935905" cy="1035024"/>
            </a:xfrm>
            <a:custGeom>
              <a:avLst/>
              <a:gdLst/>
              <a:ahLst/>
              <a:cxnLst/>
              <a:rect r="r" b="b" t="t" l="l"/>
              <a:pathLst>
                <a:path h="1035024" w="1935905">
                  <a:moveTo>
                    <a:pt x="0" y="0"/>
                  </a:moveTo>
                  <a:lnTo>
                    <a:pt x="1935905" y="0"/>
                  </a:lnTo>
                  <a:lnTo>
                    <a:pt x="1935905" y="1035024"/>
                  </a:lnTo>
                  <a:lnTo>
                    <a:pt x="0" y="1035024"/>
                  </a:lnTo>
                  <a:close/>
                </a:path>
              </a:pathLst>
            </a:custGeom>
            <a:solidFill>
              <a:srgbClr val="FDD54F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-753972" y="9154519"/>
            <a:ext cx="3077067" cy="2070027"/>
          </a:xfrm>
          <a:custGeom>
            <a:avLst/>
            <a:gdLst/>
            <a:ahLst/>
            <a:cxnLst/>
            <a:rect r="r" b="b" t="t" l="l"/>
            <a:pathLst>
              <a:path h="2070027" w="3077067">
                <a:moveTo>
                  <a:pt x="0" y="0"/>
                </a:moveTo>
                <a:lnTo>
                  <a:pt x="3077067" y="0"/>
                </a:lnTo>
                <a:lnTo>
                  <a:pt x="3077067" y="2070027"/>
                </a:lnTo>
                <a:lnTo>
                  <a:pt x="0" y="20700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60474" y="5483011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8016956" y="5531936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9" id="9"/>
          <p:cNvSpPr/>
          <p:nvPr/>
        </p:nvSpPr>
        <p:spPr>
          <a:xfrm>
            <a:off x="7335276" y="6282843"/>
            <a:ext cx="3282942" cy="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0" id="10"/>
          <p:cNvSpPr txBox="true"/>
          <p:nvPr/>
        </p:nvSpPr>
        <p:spPr>
          <a:xfrm rot="0">
            <a:off x="5662191" y="1469281"/>
            <a:ext cx="8211633" cy="12594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827"/>
              </a:lnSpc>
            </a:pPr>
            <a:r>
              <a:rPr lang="en-US" sz="7599">
                <a:solidFill>
                  <a:srgbClr val="F8049C"/>
                </a:solidFill>
                <a:latin typeface="Agrandir Black"/>
              </a:rPr>
              <a:t>Constraints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085077" y="5137600"/>
            <a:ext cx="4512124" cy="7124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sz="4199">
                <a:solidFill>
                  <a:srgbClr val="FFFFFF"/>
                </a:solidFill>
                <a:latin typeface="Open Sans Extra Bold Bold"/>
              </a:rPr>
              <a:t>Size and Design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150068" y="4543087"/>
            <a:ext cx="4512124" cy="3059742"/>
            <a:chOff x="0" y="0"/>
            <a:chExt cx="1526323" cy="103502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26323" cy="1035024"/>
            </a:xfrm>
            <a:custGeom>
              <a:avLst/>
              <a:gdLst/>
              <a:ahLst/>
              <a:cxnLst/>
              <a:rect r="r" b="b" t="t" l="l"/>
              <a:pathLst>
                <a:path h="1035024" w="1526323">
                  <a:moveTo>
                    <a:pt x="0" y="0"/>
                  </a:moveTo>
                  <a:lnTo>
                    <a:pt x="1526323" y="0"/>
                  </a:lnTo>
                  <a:lnTo>
                    <a:pt x="1526323" y="1035024"/>
                  </a:lnTo>
                  <a:lnTo>
                    <a:pt x="0" y="1035024"/>
                  </a:lnTo>
                  <a:close/>
                </a:path>
              </a:pathLst>
            </a:custGeom>
            <a:solidFill>
              <a:srgbClr val="F8049C"/>
            </a:solidFill>
          </p:spPr>
        </p:sp>
      </p:grpSp>
      <p:sp>
        <p:nvSpPr>
          <p:cNvPr name="AutoShape 14" id="14"/>
          <p:cNvSpPr/>
          <p:nvPr/>
        </p:nvSpPr>
        <p:spPr>
          <a:xfrm>
            <a:off x="1764659" y="6312889"/>
            <a:ext cx="3282942" cy="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5" id="15"/>
          <p:cNvSpPr txBox="true"/>
          <p:nvPr/>
        </p:nvSpPr>
        <p:spPr>
          <a:xfrm rot="0">
            <a:off x="1150068" y="5307044"/>
            <a:ext cx="4512124" cy="7124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sz="4199">
                <a:solidFill>
                  <a:srgbClr val="FFFFFF"/>
                </a:solidFill>
                <a:latin typeface="Open Sans Extra Bold Bold"/>
              </a:rPr>
              <a:t>Cost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3020086" y="4273110"/>
            <a:ext cx="4512124" cy="3059742"/>
            <a:chOff x="0" y="0"/>
            <a:chExt cx="1526323" cy="103502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26323" cy="1035024"/>
            </a:xfrm>
            <a:custGeom>
              <a:avLst/>
              <a:gdLst/>
              <a:ahLst/>
              <a:cxnLst/>
              <a:rect r="r" b="b" t="t" l="l"/>
              <a:pathLst>
                <a:path h="1035024" w="1526323">
                  <a:moveTo>
                    <a:pt x="0" y="0"/>
                  </a:moveTo>
                  <a:lnTo>
                    <a:pt x="1526323" y="0"/>
                  </a:lnTo>
                  <a:lnTo>
                    <a:pt x="1526323" y="1035024"/>
                  </a:lnTo>
                  <a:lnTo>
                    <a:pt x="0" y="1035024"/>
                  </a:lnTo>
                  <a:close/>
                </a:path>
              </a:pathLst>
            </a:custGeom>
            <a:solidFill>
              <a:srgbClr val="F8049C"/>
            </a:solidFill>
          </p:spPr>
        </p:sp>
      </p:grpSp>
      <p:sp>
        <p:nvSpPr>
          <p:cNvPr name="AutoShape 18" id="18"/>
          <p:cNvSpPr/>
          <p:nvPr/>
        </p:nvSpPr>
        <p:spPr>
          <a:xfrm>
            <a:off x="13634677" y="6042912"/>
            <a:ext cx="3282942" cy="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9" id="19"/>
          <p:cNvSpPr txBox="true"/>
          <p:nvPr/>
        </p:nvSpPr>
        <p:spPr>
          <a:xfrm rot="0">
            <a:off x="13020086" y="5037067"/>
            <a:ext cx="4512124" cy="7124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79"/>
              </a:lnSpc>
              <a:spcBef>
                <a:spcPct val="0"/>
              </a:spcBef>
            </a:pPr>
            <a:r>
              <a:rPr lang="en-US" sz="4199">
                <a:solidFill>
                  <a:srgbClr val="FFFFFF"/>
                </a:solidFill>
                <a:latin typeface="Open Sans Extra Bold Bold"/>
              </a:rPr>
              <a:t>Time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818466" y="5143500"/>
            <a:ext cx="13268366" cy="5143500"/>
            <a:chOff x="0" y="0"/>
            <a:chExt cx="4488312" cy="17399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88312" cy="1739900"/>
            </a:xfrm>
            <a:custGeom>
              <a:avLst/>
              <a:gdLst/>
              <a:ahLst/>
              <a:cxnLst/>
              <a:rect r="r" b="b" t="t" l="l"/>
              <a:pathLst>
                <a:path h="1739900" w="4488312">
                  <a:moveTo>
                    <a:pt x="0" y="0"/>
                  </a:moveTo>
                  <a:lnTo>
                    <a:pt x="4488312" y="0"/>
                  </a:lnTo>
                  <a:lnTo>
                    <a:pt x="4488312" y="1739900"/>
                  </a:lnTo>
                  <a:lnTo>
                    <a:pt x="0" y="1739900"/>
                  </a:lnTo>
                  <a:close/>
                </a:path>
              </a:pathLst>
            </a:custGeom>
            <a:solidFill>
              <a:srgbClr val="F8049C"/>
            </a:solidFill>
          </p:spPr>
        </p:sp>
      </p:grpSp>
      <p:sp>
        <p:nvSpPr>
          <p:cNvPr name="Freeform 4" id="4"/>
          <p:cNvSpPr/>
          <p:nvPr/>
        </p:nvSpPr>
        <p:spPr>
          <a:xfrm flipH="true" flipV="true" rot="0">
            <a:off x="0" y="0"/>
            <a:ext cx="3014232" cy="2668965"/>
          </a:xfrm>
          <a:custGeom>
            <a:avLst/>
            <a:gdLst/>
            <a:ahLst/>
            <a:cxnLst/>
            <a:rect r="r" b="b" t="t" l="l"/>
            <a:pathLst>
              <a:path h="2668965" w="3014232">
                <a:moveTo>
                  <a:pt x="3014232" y="2668965"/>
                </a:moveTo>
                <a:lnTo>
                  <a:pt x="0" y="2668965"/>
                </a:lnTo>
                <a:lnTo>
                  <a:pt x="0" y="0"/>
                </a:lnTo>
                <a:lnTo>
                  <a:pt x="3014232" y="0"/>
                </a:lnTo>
                <a:lnTo>
                  <a:pt x="3014232" y="2668965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260768" y="1384634"/>
            <a:ext cx="7517732" cy="7517732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655320" y="655320"/>
              <a:ext cx="5039360" cy="5039360"/>
            </a:xfrm>
            <a:custGeom>
              <a:avLst/>
              <a:gdLst/>
              <a:ahLst/>
              <a:cxnLst/>
              <a:rect r="r" b="b" t="t" l="l"/>
              <a:pathLst>
                <a:path h="5039360" w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116" r="0" b="-32217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FDD54F"/>
            </a:solidFill>
          </p:spPr>
        </p:sp>
      </p:grpSp>
      <p:sp>
        <p:nvSpPr>
          <p:cNvPr name="Freeform 8" id="8"/>
          <p:cNvSpPr/>
          <p:nvPr/>
        </p:nvSpPr>
        <p:spPr>
          <a:xfrm flipH="true" flipV="false" rot="0">
            <a:off x="-1299558" y="8305601"/>
            <a:ext cx="4224330" cy="3256575"/>
          </a:xfrm>
          <a:custGeom>
            <a:avLst/>
            <a:gdLst/>
            <a:ahLst/>
            <a:cxnLst/>
            <a:rect r="r" b="b" t="t" l="l"/>
            <a:pathLst>
              <a:path h="3256575" w="4224330">
                <a:moveTo>
                  <a:pt x="4224330" y="0"/>
                </a:moveTo>
                <a:lnTo>
                  <a:pt x="0" y="0"/>
                </a:lnTo>
                <a:lnTo>
                  <a:pt x="0" y="3256574"/>
                </a:lnTo>
                <a:lnTo>
                  <a:pt x="4224330" y="3256574"/>
                </a:lnTo>
                <a:lnTo>
                  <a:pt x="422433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342483" y="-886918"/>
            <a:ext cx="3196615" cy="2702592"/>
          </a:xfrm>
          <a:custGeom>
            <a:avLst/>
            <a:gdLst/>
            <a:ahLst/>
            <a:cxnLst/>
            <a:rect r="r" b="b" t="t" l="l"/>
            <a:pathLst>
              <a:path h="2702592" w="3196615">
                <a:moveTo>
                  <a:pt x="0" y="0"/>
                </a:moveTo>
                <a:lnTo>
                  <a:pt x="3196615" y="0"/>
                </a:lnTo>
                <a:lnTo>
                  <a:pt x="3196615" y="2702593"/>
                </a:lnTo>
                <a:lnTo>
                  <a:pt x="0" y="27025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12607" y="1224661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236411" y="1384634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86611" y="6492776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9637217" y="3109776"/>
            <a:ext cx="8188938" cy="1174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416"/>
              </a:lnSpc>
            </a:pPr>
            <a:r>
              <a:rPr lang="en-US" sz="7200">
                <a:solidFill>
                  <a:srgbClr val="545454"/>
                </a:solidFill>
                <a:latin typeface="Agrandir Black"/>
              </a:rPr>
              <a:t>Future work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306407" y="6668570"/>
            <a:ext cx="9232691" cy="2543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803"/>
              </a:lnSpc>
              <a:spcBef>
                <a:spcPct val="0"/>
              </a:spcBef>
            </a:pPr>
            <a:r>
              <a:rPr lang="en-US" sz="4859" spc="-97">
                <a:solidFill>
                  <a:srgbClr val="FEFDFD"/>
                </a:solidFill>
                <a:latin typeface="Livvic Bold"/>
              </a:rPr>
              <a:t> Optimize the speed and efficiency of the color mixing process.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909454" y="5263375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EFDFD"/>
                </a:solidFill>
                <a:latin typeface="Livvic Bold"/>
              </a:rPr>
              <a:t>01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818466" y="5143500"/>
            <a:ext cx="13268366" cy="5143500"/>
            <a:chOff x="0" y="0"/>
            <a:chExt cx="4488312" cy="17399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88312" cy="1739900"/>
            </a:xfrm>
            <a:custGeom>
              <a:avLst/>
              <a:gdLst/>
              <a:ahLst/>
              <a:cxnLst/>
              <a:rect r="r" b="b" t="t" l="l"/>
              <a:pathLst>
                <a:path h="1739900" w="4488312">
                  <a:moveTo>
                    <a:pt x="0" y="0"/>
                  </a:moveTo>
                  <a:lnTo>
                    <a:pt x="4488312" y="0"/>
                  </a:lnTo>
                  <a:lnTo>
                    <a:pt x="4488312" y="1739900"/>
                  </a:lnTo>
                  <a:lnTo>
                    <a:pt x="0" y="1739900"/>
                  </a:lnTo>
                  <a:close/>
                </a:path>
              </a:pathLst>
            </a:custGeom>
            <a:solidFill>
              <a:srgbClr val="F8049C"/>
            </a:solidFill>
          </p:spPr>
        </p:sp>
      </p:grpSp>
      <p:sp>
        <p:nvSpPr>
          <p:cNvPr name="Freeform 4" id="4"/>
          <p:cNvSpPr/>
          <p:nvPr/>
        </p:nvSpPr>
        <p:spPr>
          <a:xfrm flipH="true" flipV="true" rot="0">
            <a:off x="0" y="0"/>
            <a:ext cx="3014232" cy="2668965"/>
          </a:xfrm>
          <a:custGeom>
            <a:avLst/>
            <a:gdLst/>
            <a:ahLst/>
            <a:cxnLst/>
            <a:rect r="r" b="b" t="t" l="l"/>
            <a:pathLst>
              <a:path h="2668965" w="3014232">
                <a:moveTo>
                  <a:pt x="3014232" y="2668965"/>
                </a:moveTo>
                <a:lnTo>
                  <a:pt x="0" y="2668965"/>
                </a:lnTo>
                <a:lnTo>
                  <a:pt x="0" y="0"/>
                </a:lnTo>
                <a:lnTo>
                  <a:pt x="3014232" y="0"/>
                </a:lnTo>
                <a:lnTo>
                  <a:pt x="3014232" y="2668965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260768" y="1384634"/>
            <a:ext cx="7517732" cy="7517732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655320" y="655320"/>
              <a:ext cx="5039360" cy="5039360"/>
            </a:xfrm>
            <a:custGeom>
              <a:avLst/>
              <a:gdLst/>
              <a:ahLst/>
              <a:cxnLst/>
              <a:rect r="r" b="b" t="t" l="l"/>
              <a:pathLst>
                <a:path h="5039360" w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116" r="0" b="-32217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FDD54F"/>
            </a:solidFill>
          </p:spPr>
        </p:sp>
      </p:grpSp>
      <p:sp>
        <p:nvSpPr>
          <p:cNvPr name="Freeform 8" id="8"/>
          <p:cNvSpPr/>
          <p:nvPr/>
        </p:nvSpPr>
        <p:spPr>
          <a:xfrm flipH="true" flipV="false" rot="0">
            <a:off x="-1299558" y="8305601"/>
            <a:ext cx="4224330" cy="3256575"/>
          </a:xfrm>
          <a:custGeom>
            <a:avLst/>
            <a:gdLst/>
            <a:ahLst/>
            <a:cxnLst/>
            <a:rect r="r" b="b" t="t" l="l"/>
            <a:pathLst>
              <a:path h="3256575" w="4224330">
                <a:moveTo>
                  <a:pt x="4224330" y="0"/>
                </a:moveTo>
                <a:lnTo>
                  <a:pt x="0" y="0"/>
                </a:lnTo>
                <a:lnTo>
                  <a:pt x="0" y="3256574"/>
                </a:lnTo>
                <a:lnTo>
                  <a:pt x="4224330" y="3256574"/>
                </a:lnTo>
                <a:lnTo>
                  <a:pt x="422433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342483" y="-886918"/>
            <a:ext cx="3196615" cy="2702592"/>
          </a:xfrm>
          <a:custGeom>
            <a:avLst/>
            <a:gdLst/>
            <a:ahLst/>
            <a:cxnLst/>
            <a:rect r="r" b="b" t="t" l="l"/>
            <a:pathLst>
              <a:path h="2702592" w="3196615">
                <a:moveTo>
                  <a:pt x="0" y="0"/>
                </a:moveTo>
                <a:lnTo>
                  <a:pt x="3196615" y="0"/>
                </a:lnTo>
                <a:lnTo>
                  <a:pt x="3196615" y="2702593"/>
                </a:lnTo>
                <a:lnTo>
                  <a:pt x="0" y="270259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12607" y="1224661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236411" y="1384634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86611" y="6492776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9637217" y="3109776"/>
            <a:ext cx="8188938" cy="1174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416"/>
              </a:lnSpc>
            </a:pPr>
            <a:r>
              <a:rPr lang="en-US" sz="7200">
                <a:solidFill>
                  <a:srgbClr val="545454"/>
                </a:solidFill>
                <a:latin typeface="Agrandir Black"/>
              </a:rPr>
              <a:t>Future work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144000" y="6668570"/>
            <a:ext cx="9589744" cy="34008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803"/>
              </a:lnSpc>
              <a:spcBef>
                <a:spcPct val="0"/>
              </a:spcBef>
            </a:pPr>
            <a:r>
              <a:rPr lang="en-US" sz="4859" spc="-97">
                <a:solidFill>
                  <a:srgbClr val="FEFDFD"/>
                </a:solidFill>
                <a:latin typeface="Livvic Bold"/>
              </a:rPr>
              <a:t> E</a:t>
            </a:r>
            <a:r>
              <a:rPr lang="en-US" sz="4859" spc="-97">
                <a:solidFill>
                  <a:srgbClr val="FEFDFD"/>
                </a:solidFill>
                <a:latin typeface="Livvic Bold"/>
              </a:rPr>
              <a:t>nhance color measurement accuracy by explore the integration of advanced sensors and feedback mechanisms to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909454" y="5263375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EFDFD"/>
                </a:solidFill>
                <a:latin typeface="Livvic Bold"/>
              </a:rPr>
              <a:t>02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2049794" y="3469762"/>
            <a:ext cx="14188412" cy="14188356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/>
              <a:stretch>
                <a:fillRect l="0" t="-50000" r="0" b="-5000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0" y="-4192591"/>
            <a:ext cx="18288000" cy="10167681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8049C">
                <a:alpha val="89804"/>
              </a:srgbClr>
            </a:solidFill>
          </p:spPr>
        </p:sp>
      </p:grpSp>
      <p:sp>
        <p:nvSpPr>
          <p:cNvPr name="Freeform 6" id="6"/>
          <p:cNvSpPr/>
          <p:nvPr/>
        </p:nvSpPr>
        <p:spPr>
          <a:xfrm flipH="true" flipV="false" rot="0">
            <a:off x="-1264848" y="8201487"/>
            <a:ext cx="4224330" cy="3256575"/>
          </a:xfrm>
          <a:custGeom>
            <a:avLst/>
            <a:gdLst/>
            <a:ahLst/>
            <a:cxnLst/>
            <a:rect r="r" b="b" t="t" l="l"/>
            <a:pathLst>
              <a:path h="3256575" w="4224330">
                <a:moveTo>
                  <a:pt x="4224331" y="0"/>
                </a:moveTo>
                <a:lnTo>
                  <a:pt x="0" y="0"/>
                </a:lnTo>
                <a:lnTo>
                  <a:pt x="0" y="3256574"/>
                </a:lnTo>
                <a:lnTo>
                  <a:pt x="4224331" y="3256574"/>
                </a:lnTo>
                <a:lnTo>
                  <a:pt x="4224331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328517" y="8201487"/>
            <a:ext cx="4224330" cy="3256575"/>
          </a:xfrm>
          <a:custGeom>
            <a:avLst/>
            <a:gdLst/>
            <a:ahLst/>
            <a:cxnLst/>
            <a:rect r="r" b="b" t="t" l="l"/>
            <a:pathLst>
              <a:path h="3256575" w="4224330">
                <a:moveTo>
                  <a:pt x="0" y="0"/>
                </a:moveTo>
                <a:lnTo>
                  <a:pt x="4224331" y="0"/>
                </a:lnTo>
                <a:lnTo>
                  <a:pt x="4224331" y="3256574"/>
                </a:lnTo>
                <a:lnTo>
                  <a:pt x="0" y="32565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445120" y="4552486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6475366" y="6317692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70545" y="6317692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251866" y="4552486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8700" y="309224"/>
            <a:ext cx="16230600" cy="31604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883"/>
              </a:lnSpc>
              <a:spcBef>
                <a:spcPct val="0"/>
              </a:spcBef>
            </a:pPr>
            <a:r>
              <a:rPr lang="en-US" sz="18488">
                <a:solidFill>
                  <a:srgbClr val="FFFFFF"/>
                </a:solidFill>
                <a:latin typeface="Pattaya"/>
              </a:rPr>
              <a:t>Thank You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076085" y="4578753"/>
            <a:ext cx="12369035" cy="4813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 spc="1749">
                <a:solidFill>
                  <a:srgbClr val="FFFFFF"/>
                </a:solidFill>
                <a:latin typeface="Open Sans Light Bold"/>
              </a:rPr>
              <a:t>ANY QUSTIONS?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6406813"/>
            <a:ext cx="6579024" cy="3880187"/>
            <a:chOff x="0" y="0"/>
            <a:chExt cx="8772031" cy="5173582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5766" r="0" b="5766"/>
            <a:stretch>
              <a:fillRect/>
            </a:stretch>
          </p:blipFill>
          <p:spPr>
            <a:xfrm flipH="false" flipV="false">
              <a:off x="0" y="0"/>
              <a:ext cx="8772031" cy="5173582"/>
            </a:xfrm>
            <a:prstGeom prst="rect">
              <a:avLst/>
            </a:prstGeom>
          </p:spPr>
        </p:pic>
      </p:grpSp>
      <p:sp>
        <p:nvSpPr>
          <p:cNvPr name="Freeform 4" id="4"/>
          <p:cNvSpPr/>
          <p:nvPr/>
        </p:nvSpPr>
        <p:spPr>
          <a:xfrm flipH="false" flipV="false" rot="0">
            <a:off x="15342483" y="-886918"/>
            <a:ext cx="3196615" cy="2702592"/>
          </a:xfrm>
          <a:custGeom>
            <a:avLst/>
            <a:gdLst/>
            <a:ahLst/>
            <a:cxnLst/>
            <a:rect r="r" b="b" t="t" l="l"/>
            <a:pathLst>
              <a:path h="2702592" w="3196615">
                <a:moveTo>
                  <a:pt x="0" y="0"/>
                </a:moveTo>
                <a:lnTo>
                  <a:pt x="3196615" y="0"/>
                </a:lnTo>
                <a:lnTo>
                  <a:pt x="3196615" y="2702593"/>
                </a:lnTo>
                <a:lnTo>
                  <a:pt x="0" y="27025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809143" y="-886918"/>
            <a:ext cx="3675686" cy="2659860"/>
          </a:xfrm>
          <a:custGeom>
            <a:avLst/>
            <a:gdLst/>
            <a:ahLst/>
            <a:cxnLst/>
            <a:rect r="r" b="b" t="t" l="l"/>
            <a:pathLst>
              <a:path h="2659860" w="3675686">
                <a:moveTo>
                  <a:pt x="0" y="0"/>
                </a:moveTo>
                <a:lnTo>
                  <a:pt x="3675686" y="0"/>
                </a:lnTo>
                <a:lnTo>
                  <a:pt x="3675686" y="2659861"/>
                </a:lnTo>
                <a:lnTo>
                  <a:pt x="0" y="265986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399917" y="3175638"/>
            <a:ext cx="758277" cy="758277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8049C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7188535" y="3109863"/>
            <a:ext cx="758277" cy="758277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DD54F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2041552" y="3175638"/>
            <a:ext cx="758277" cy="758277"/>
            <a:chOff x="0" y="0"/>
            <a:chExt cx="6350000" cy="63500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8049C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399917" y="4570104"/>
            <a:ext cx="758277" cy="758277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DD54F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7145209" y="4387275"/>
            <a:ext cx="758277" cy="758277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8049C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2041552" y="4570104"/>
            <a:ext cx="758277" cy="758277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DD54F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807953" y="1295124"/>
            <a:ext cx="16451347" cy="1174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16"/>
              </a:lnSpc>
            </a:pPr>
            <a:r>
              <a:rPr lang="en-US" sz="7200">
                <a:solidFill>
                  <a:srgbClr val="545454"/>
                </a:solidFill>
                <a:latin typeface="Agrandir Black"/>
              </a:rPr>
              <a:t>Outline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294643" y="3173724"/>
            <a:ext cx="3712480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 Light"/>
              </a:rPr>
              <a:t>What is ArtiMixer?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63467" y="3333848"/>
            <a:ext cx="1031176" cy="403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FFFFF"/>
                </a:solidFill>
                <a:latin typeface="Open Sans Light Bold"/>
              </a:rPr>
              <a:t>01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182499" y="3173724"/>
            <a:ext cx="3032504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 Light"/>
              </a:rPr>
              <a:t>Motivation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052085" y="3268073"/>
            <a:ext cx="1031176" cy="403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FFFFF"/>
                </a:solidFill>
                <a:latin typeface="Open Sans Light Bold"/>
              </a:rPr>
              <a:t>02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183928" y="3214537"/>
            <a:ext cx="3032504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 Light"/>
              </a:rPr>
              <a:t>Feauters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905102" y="3333848"/>
            <a:ext cx="1031176" cy="403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FFFFF"/>
                </a:solidFill>
                <a:latin typeface="Open Sans Light Bold"/>
              </a:rPr>
              <a:t>03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294643" y="4513844"/>
            <a:ext cx="4519317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 Light"/>
              </a:rPr>
              <a:t>Hardware Components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263467" y="4728314"/>
            <a:ext cx="1031176" cy="403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FFFFF"/>
                </a:solidFill>
                <a:latin typeface="Open Sans Light Bold"/>
              </a:rPr>
              <a:t>04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8386823" y="4490189"/>
            <a:ext cx="3032504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 Light"/>
              </a:rPr>
              <a:t>Constrains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052085" y="4504380"/>
            <a:ext cx="1031176" cy="403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FFFFF"/>
                </a:solidFill>
                <a:latin typeface="Open Sans Light Bold"/>
              </a:rPr>
              <a:t>05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183928" y="4490189"/>
            <a:ext cx="3032504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 Light"/>
              </a:rPr>
              <a:t>Future work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1905102" y="4728314"/>
            <a:ext cx="1031176" cy="403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FFFFFF"/>
                </a:solidFill>
                <a:latin typeface="Open Sans Light Bold"/>
              </a:rPr>
              <a:t>06</a:t>
            </a:r>
          </a:p>
        </p:txBody>
      </p:sp>
      <p:grpSp>
        <p:nvGrpSpPr>
          <p:cNvPr name="Group 31" id="31"/>
          <p:cNvGrpSpPr/>
          <p:nvPr/>
        </p:nvGrpSpPr>
        <p:grpSpPr>
          <a:xfrm rot="0">
            <a:off x="6579024" y="6406813"/>
            <a:ext cx="6579024" cy="3880187"/>
            <a:chOff x="0" y="0"/>
            <a:chExt cx="8772031" cy="5173582"/>
          </a:xfrm>
        </p:grpSpPr>
        <p:pic>
          <p:nvPicPr>
            <p:cNvPr name="Picture 32" id="32"/>
            <p:cNvPicPr>
              <a:picLocks noChangeAspect="true"/>
            </p:cNvPicPr>
            <p:nvPr/>
          </p:nvPicPr>
          <p:blipFill>
            <a:blip r:embed="rId2"/>
            <a:srcRect l="0" t="5766" r="0" b="5766"/>
            <a:stretch>
              <a:fillRect/>
            </a:stretch>
          </p:blipFill>
          <p:spPr>
            <a:xfrm flipH="false" flipV="false">
              <a:off x="0" y="0"/>
              <a:ext cx="8772031" cy="5173582"/>
            </a:xfrm>
            <a:prstGeom prst="rect">
              <a:avLst/>
            </a:prstGeom>
          </p:spPr>
        </p:pic>
      </p:grpSp>
      <p:grpSp>
        <p:nvGrpSpPr>
          <p:cNvPr name="Group 33" id="33"/>
          <p:cNvGrpSpPr/>
          <p:nvPr/>
        </p:nvGrpSpPr>
        <p:grpSpPr>
          <a:xfrm rot="0">
            <a:off x="13121122" y="6406813"/>
            <a:ext cx="6579024" cy="3880187"/>
            <a:chOff x="0" y="0"/>
            <a:chExt cx="8772031" cy="5173582"/>
          </a:xfrm>
        </p:grpSpPr>
        <p:pic>
          <p:nvPicPr>
            <p:cNvPr name="Picture 34" id="34"/>
            <p:cNvPicPr>
              <a:picLocks noChangeAspect="true"/>
            </p:cNvPicPr>
            <p:nvPr/>
          </p:nvPicPr>
          <p:blipFill>
            <a:blip r:embed="rId2"/>
            <a:srcRect l="0" t="5766" r="0" b="5766"/>
            <a:stretch>
              <a:fillRect/>
            </a:stretch>
          </p:blipFill>
          <p:spPr>
            <a:xfrm flipH="false" flipV="false">
              <a:off x="0" y="0"/>
              <a:ext cx="8772031" cy="517358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273768" y="0"/>
            <a:ext cx="3014232" cy="2668965"/>
          </a:xfrm>
          <a:custGeom>
            <a:avLst/>
            <a:gdLst/>
            <a:ahLst/>
            <a:cxnLst/>
            <a:rect r="r" b="b" t="t" l="l"/>
            <a:pathLst>
              <a:path h="2668965" w="3014232">
                <a:moveTo>
                  <a:pt x="0" y="2668965"/>
                </a:moveTo>
                <a:lnTo>
                  <a:pt x="3014232" y="2668965"/>
                </a:lnTo>
                <a:lnTo>
                  <a:pt x="3014232" y="0"/>
                </a:lnTo>
                <a:lnTo>
                  <a:pt x="0" y="0"/>
                </a:lnTo>
                <a:lnTo>
                  <a:pt x="0" y="2668965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0" y="7325451"/>
            <a:ext cx="3344665" cy="2961549"/>
          </a:xfrm>
          <a:custGeom>
            <a:avLst/>
            <a:gdLst/>
            <a:ahLst/>
            <a:cxnLst/>
            <a:rect r="r" b="b" t="t" l="l"/>
            <a:pathLst>
              <a:path h="2961549" w="3344665">
                <a:moveTo>
                  <a:pt x="3344665" y="0"/>
                </a:moveTo>
                <a:lnTo>
                  <a:pt x="0" y="0"/>
                </a:lnTo>
                <a:lnTo>
                  <a:pt x="0" y="2961549"/>
                </a:lnTo>
                <a:lnTo>
                  <a:pt x="3344665" y="2961549"/>
                </a:lnTo>
                <a:lnTo>
                  <a:pt x="3344665" y="0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1279974" y="1499743"/>
            <a:ext cx="5679713" cy="8929479"/>
            <a:chOff x="0" y="0"/>
            <a:chExt cx="5671566" cy="891667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6350" y="6350"/>
              <a:ext cx="5658866" cy="8903970"/>
            </a:xfrm>
            <a:custGeom>
              <a:avLst/>
              <a:gdLst/>
              <a:ahLst/>
              <a:cxnLst/>
              <a:rect r="r" b="b" t="t" l="l"/>
              <a:pathLst>
                <a:path h="8903970" w="5658866">
                  <a:moveTo>
                    <a:pt x="5658866" y="8903970"/>
                  </a:moveTo>
                  <a:lnTo>
                    <a:pt x="0" y="8903970"/>
                  </a:lnTo>
                  <a:lnTo>
                    <a:pt x="0" y="2774442"/>
                  </a:lnTo>
                  <a:cubicBezTo>
                    <a:pt x="14732" y="1610487"/>
                    <a:pt x="773176" y="559054"/>
                    <a:pt x="1887220" y="157734"/>
                  </a:cubicBezTo>
                  <a:lnTo>
                    <a:pt x="1898396" y="154178"/>
                  </a:lnTo>
                  <a:cubicBezTo>
                    <a:pt x="1899920" y="153797"/>
                    <a:pt x="1901571" y="153289"/>
                    <a:pt x="1903222" y="152654"/>
                  </a:cubicBezTo>
                  <a:lnTo>
                    <a:pt x="1911477" y="149606"/>
                  </a:lnTo>
                  <a:cubicBezTo>
                    <a:pt x="2207006" y="50292"/>
                    <a:pt x="2515362" y="0"/>
                    <a:pt x="2827909" y="0"/>
                  </a:cubicBezTo>
                  <a:lnTo>
                    <a:pt x="2830957" y="0"/>
                  </a:lnTo>
                  <a:cubicBezTo>
                    <a:pt x="3143504" y="0"/>
                    <a:pt x="3451860" y="50292"/>
                    <a:pt x="3747389" y="149733"/>
                  </a:cubicBezTo>
                  <a:lnTo>
                    <a:pt x="3755517" y="152781"/>
                  </a:lnTo>
                  <a:cubicBezTo>
                    <a:pt x="3757168" y="153416"/>
                    <a:pt x="3758946" y="153924"/>
                    <a:pt x="3760089" y="154305"/>
                  </a:cubicBezTo>
                  <a:lnTo>
                    <a:pt x="3771519" y="157861"/>
                  </a:lnTo>
                  <a:cubicBezTo>
                    <a:pt x="4885563" y="559181"/>
                    <a:pt x="5644007" y="1610614"/>
                    <a:pt x="5658739" y="2774315"/>
                  </a:cubicBezTo>
                  <a:lnTo>
                    <a:pt x="5658866" y="8903970"/>
                  </a:lnTo>
                  <a:close/>
                  <a:moveTo>
                    <a:pt x="19050" y="8884920"/>
                  </a:moveTo>
                  <a:lnTo>
                    <a:pt x="5639816" y="8884920"/>
                  </a:lnTo>
                  <a:lnTo>
                    <a:pt x="5639816" y="2774442"/>
                  </a:lnTo>
                  <a:cubicBezTo>
                    <a:pt x="5625211" y="1618742"/>
                    <a:pt x="4871720" y="574293"/>
                    <a:pt x="3765169" y="175768"/>
                  </a:cubicBezTo>
                  <a:lnTo>
                    <a:pt x="3755390" y="172720"/>
                  </a:lnTo>
                  <a:cubicBezTo>
                    <a:pt x="3753358" y="172085"/>
                    <a:pt x="3750818" y="171450"/>
                    <a:pt x="3748405" y="170434"/>
                  </a:cubicBezTo>
                  <a:lnTo>
                    <a:pt x="3741293" y="167767"/>
                  </a:lnTo>
                  <a:cubicBezTo>
                    <a:pt x="3447669" y="69088"/>
                    <a:pt x="3141472" y="19050"/>
                    <a:pt x="2830957" y="19050"/>
                  </a:cubicBezTo>
                  <a:lnTo>
                    <a:pt x="2827909" y="19050"/>
                  </a:lnTo>
                  <a:cubicBezTo>
                    <a:pt x="2517394" y="19050"/>
                    <a:pt x="2211197" y="69088"/>
                    <a:pt x="1917573" y="167767"/>
                  </a:cubicBezTo>
                  <a:lnTo>
                    <a:pt x="1910461" y="170434"/>
                  </a:lnTo>
                  <a:cubicBezTo>
                    <a:pt x="1908048" y="171450"/>
                    <a:pt x="1905635" y="172085"/>
                    <a:pt x="1903857" y="172593"/>
                  </a:cubicBezTo>
                  <a:lnTo>
                    <a:pt x="1893697" y="175768"/>
                  </a:lnTo>
                  <a:cubicBezTo>
                    <a:pt x="787146" y="574294"/>
                    <a:pt x="33782" y="1618742"/>
                    <a:pt x="19050" y="2774569"/>
                  </a:cubicBezTo>
                  <a:lnTo>
                    <a:pt x="19050" y="88849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155575" y="155575"/>
              <a:ext cx="5360416" cy="8605520"/>
            </a:xfrm>
            <a:custGeom>
              <a:avLst/>
              <a:gdLst/>
              <a:ahLst/>
              <a:cxnLst/>
              <a:rect r="r" b="b" t="t" l="l"/>
              <a:pathLst>
                <a:path h="8605520" w="5360416">
                  <a:moveTo>
                    <a:pt x="0" y="8605520"/>
                  </a:moveTo>
                  <a:lnTo>
                    <a:pt x="0" y="2626995"/>
                  </a:lnTo>
                  <a:cubicBezTo>
                    <a:pt x="13970" y="1525270"/>
                    <a:pt x="732790" y="529336"/>
                    <a:pt x="1788668" y="148971"/>
                  </a:cubicBezTo>
                  <a:cubicBezTo>
                    <a:pt x="1793240" y="147701"/>
                    <a:pt x="1800860" y="145542"/>
                    <a:pt x="1809877" y="141859"/>
                  </a:cubicBezTo>
                  <a:cubicBezTo>
                    <a:pt x="2089658" y="47879"/>
                    <a:pt x="2382393" y="0"/>
                    <a:pt x="2678684" y="0"/>
                  </a:cubicBezTo>
                  <a:lnTo>
                    <a:pt x="2681732" y="0"/>
                  </a:lnTo>
                  <a:cubicBezTo>
                    <a:pt x="2978150" y="0"/>
                    <a:pt x="3270758" y="47879"/>
                    <a:pt x="3550539" y="141859"/>
                  </a:cubicBezTo>
                  <a:cubicBezTo>
                    <a:pt x="3559556" y="145542"/>
                    <a:pt x="3567176" y="147701"/>
                    <a:pt x="3571748" y="148971"/>
                  </a:cubicBezTo>
                  <a:cubicBezTo>
                    <a:pt x="4627626" y="529209"/>
                    <a:pt x="5346319" y="1525143"/>
                    <a:pt x="5360416" y="2626995"/>
                  </a:cubicBezTo>
                  <a:lnTo>
                    <a:pt x="5360416" y="8605520"/>
                  </a:lnTo>
                  <a:lnTo>
                    <a:pt x="0" y="8605520"/>
                  </a:lnTo>
                  <a:close/>
                </a:path>
              </a:pathLst>
            </a:custGeom>
            <a:blipFill>
              <a:blip r:embed="rId4"/>
              <a:stretch>
                <a:fillRect l="0" t="0" r="-20403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-473963" y="-498708"/>
            <a:ext cx="3373573" cy="2269495"/>
          </a:xfrm>
          <a:custGeom>
            <a:avLst/>
            <a:gdLst/>
            <a:ahLst/>
            <a:cxnLst/>
            <a:rect r="r" b="b" t="t" l="l"/>
            <a:pathLst>
              <a:path h="2269495" w="3373573">
                <a:moveTo>
                  <a:pt x="0" y="0"/>
                </a:moveTo>
                <a:lnTo>
                  <a:pt x="3373573" y="0"/>
                </a:lnTo>
                <a:lnTo>
                  <a:pt x="3373573" y="2269495"/>
                </a:lnTo>
                <a:lnTo>
                  <a:pt x="0" y="226949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756705" y="8537126"/>
            <a:ext cx="4501904" cy="2848478"/>
          </a:xfrm>
          <a:custGeom>
            <a:avLst/>
            <a:gdLst/>
            <a:ahLst/>
            <a:cxnLst/>
            <a:rect r="r" b="b" t="t" l="l"/>
            <a:pathLst>
              <a:path h="2848478" w="4501904">
                <a:moveTo>
                  <a:pt x="0" y="0"/>
                </a:moveTo>
                <a:lnTo>
                  <a:pt x="4501904" y="0"/>
                </a:lnTo>
                <a:lnTo>
                  <a:pt x="4501904" y="2848478"/>
                </a:lnTo>
                <a:lnTo>
                  <a:pt x="0" y="284847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901624" y="1940011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7259300" y="122869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359535" y="8266082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7401107" y="6886668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024252" y="2616750"/>
            <a:ext cx="10172878" cy="1174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416"/>
              </a:lnSpc>
            </a:pPr>
            <a:r>
              <a:rPr lang="en-US" sz="7200">
                <a:solidFill>
                  <a:srgbClr val="545454"/>
                </a:solidFill>
                <a:latin typeface="Agrandir Black"/>
              </a:rPr>
              <a:t>What is ArtiMixer?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28700" y="4652307"/>
            <a:ext cx="9601879" cy="4121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278"/>
              </a:lnSpc>
            </a:pPr>
            <a:r>
              <a:rPr lang="en-US" sz="3770">
                <a:solidFill>
                  <a:srgbClr val="000000"/>
                </a:solidFill>
                <a:latin typeface="Open Sans Light"/>
              </a:rPr>
              <a:t>A color mixer device that allows users to enter RGB values of their desired color via a keypad or mobile application. </a:t>
            </a:r>
          </a:p>
          <a:p>
            <a:pPr>
              <a:lnSpc>
                <a:spcPts val="5278"/>
              </a:lnSpc>
            </a:pPr>
            <a:r>
              <a:rPr lang="en-US" sz="3770">
                <a:solidFill>
                  <a:srgbClr val="000000"/>
                </a:solidFill>
                <a:latin typeface="Open Sans Light"/>
              </a:rPr>
              <a:t>Then it will produce the desired color using CMYK colors. </a:t>
            </a:r>
          </a:p>
          <a:p>
            <a:pPr>
              <a:lnSpc>
                <a:spcPts val="654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0">
            <a:off x="0" y="0"/>
            <a:ext cx="3014232" cy="2668965"/>
          </a:xfrm>
          <a:custGeom>
            <a:avLst/>
            <a:gdLst/>
            <a:ahLst/>
            <a:cxnLst/>
            <a:rect r="r" b="b" t="t" l="l"/>
            <a:pathLst>
              <a:path h="2668965" w="3014232">
                <a:moveTo>
                  <a:pt x="3014232" y="2668965"/>
                </a:moveTo>
                <a:lnTo>
                  <a:pt x="0" y="2668965"/>
                </a:lnTo>
                <a:lnTo>
                  <a:pt x="0" y="0"/>
                </a:lnTo>
                <a:lnTo>
                  <a:pt x="3014232" y="0"/>
                </a:lnTo>
                <a:lnTo>
                  <a:pt x="3014232" y="2668965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794907" y="7194025"/>
            <a:ext cx="3493093" cy="3092975"/>
          </a:xfrm>
          <a:custGeom>
            <a:avLst/>
            <a:gdLst/>
            <a:ahLst/>
            <a:cxnLst/>
            <a:rect r="r" b="b" t="t" l="l"/>
            <a:pathLst>
              <a:path h="3092975" w="3493093">
                <a:moveTo>
                  <a:pt x="0" y="0"/>
                </a:moveTo>
                <a:lnTo>
                  <a:pt x="3493093" y="0"/>
                </a:lnTo>
                <a:lnTo>
                  <a:pt x="3493093" y="3092975"/>
                </a:lnTo>
                <a:lnTo>
                  <a:pt x="0" y="3092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342483" y="-886918"/>
            <a:ext cx="3196615" cy="2702592"/>
          </a:xfrm>
          <a:custGeom>
            <a:avLst/>
            <a:gdLst/>
            <a:ahLst/>
            <a:cxnLst/>
            <a:rect r="r" b="b" t="t" l="l"/>
            <a:pathLst>
              <a:path h="2702592" w="3196615">
                <a:moveTo>
                  <a:pt x="0" y="0"/>
                </a:moveTo>
                <a:lnTo>
                  <a:pt x="3196615" y="0"/>
                </a:lnTo>
                <a:lnTo>
                  <a:pt x="3196615" y="2702593"/>
                </a:lnTo>
                <a:lnTo>
                  <a:pt x="0" y="270259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0">
            <a:off x="-1299558" y="8827566"/>
            <a:ext cx="3547253" cy="2734610"/>
          </a:xfrm>
          <a:custGeom>
            <a:avLst/>
            <a:gdLst/>
            <a:ahLst/>
            <a:cxnLst/>
            <a:rect r="r" b="b" t="t" l="l"/>
            <a:pathLst>
              <a:path h="2734610" w="3547253">
                <a:moveTo>
                  <a:pt x="3547253" y="0"/>
                </a:moveTo>
                <a:lnTo>
                  <a:pt x="0" y="0"/>
                </a:lnTo>
                <a:lnTo>
                  <a:pt x="0" y="2734609"/>
                </a:lnTo>
                <a:lnTo>
                  <a:pt x="3547253" y="2734609"/>
                </a:lnTo>
                <a:lnTo>
                  <a:pt x="3547253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90066" y="437686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3" y="0"/>
                </a:lnTo>
                <a:lnTo>
                  <a:pt x="591013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343499" y="1815675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672808" y="8236552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591025" y="9258300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0" y="3221478"/>
            <a:ext cx="7587101" cy="5053575"/>
          </a:xfrm>
          <a:custGeom>
            <a:avLst/>
            <a:gdLst/>
            <a:ahLst/>
            <a:cxnLst/>
            <a:rect r="r" b="b" t="t" l="l"/>
            <a:pathLst>
              <a:path h="5053575" w="7587101">
                <a:moveTo>
                  <a:pt x="0" y="0"/>
                </a:moveTo>
                <a:lnTo>
                  <a:pt x="7587101" y="0"/>
                </a:lnTo>
                <a:lnTo>
                  <a:pt x="7587101" y="5053575"/>
                </a:lnTo>
                <a:lnTo>
                  <a:pt x="0" y="505357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9144000" y="1610214"/>
            <a:ext cx="8269317" cy="14592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182"/>
              </a:lnSpc>
            </a:pPr>
            <a:r>
              <a:rPr lang="en-US" sz="8914">
                <a:solidFill>
                  <a:srgbClr val="545454"/>
                </a:solidFill>
                <a:latin typeface="Agrandir Black"/>
              </a:rPr>
              <a:t>Motivation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013705" y="5909508"/>
            <a:ext cx="3981132" cy="3779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98"/>
              </a:lnSpc>
              <a:spcBef>
                <a:spcPct val="0"/>
              </a:spcBef>
            </a:pPr>
            <a:r>
              <a:rPr lang="en-US" sz="3070">
                <a:solidFill>
                  <a:srgbClr val="000000"/>
                </a:solidFill>
                <a:latin typeface="Open Sans Light"/>
              </a:rPr>
              <a:t>By decreasing the time needed to achieve the desired color, this device offers artists and art students significant benefits.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013705" y="5086350"/>
            <a:ext cx="3050960" cy="504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92"/>
              </a:lnSpc>
              <a:spcBef>
                <a:spcPct val="0"/>
              </a:spcBef>
            </a:pPr>
            <a:r>
              <a:rPr lang="en-US" sz="2994">
                <a:solidFill>
                  <a:srgbClr val="F8049C"/>
                </a:solidFill>
                <a:latin typeface="Open Sans Bold"/>
              </a:rPr>
              <a:t>Reducing Time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2867030" y="5905633"/>
            <a:ext cx="4152611" cy="3198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90"/>
              </a:lnSpc>
              <a:spcBef>
                <a:spcPct val="0"/>
              </a:spcBef>
            </a:pPr>
            <a:r>
              <a:rPr lang="en-US" sz="3064">
                <a:solidFill>
                  <a:srgbClr val="000000"/>
                </a:solidFill>
                <a:latin typeface="Open Sans Light"/>
              </a:rPr>
              <a:t>This device aims to minimize color waste and reduce costs during the process of achieving the desired color.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3351424" y="5086350"/>
            <a:ext cx="2884503" cy="504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92"/>
              </a:lnSpc>
              <a:spcBef>
                <a:spcPct val="0"/>
              </a:spcBef>
            </a:pPr>
            <a:r>
              <a:rPr lang="en-US" sz="2994">
                <a:solidFill>
                  <a:srgbClr val="F8049C"/>
                </a:solidFill>
                <a:latin typeface="Open Sans Bold"/>
              </a:rPr>
              <a:t>Reducing Cost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867264" y="3476073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01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299691" y="3396334"/>
            <a:ext cx="1643645" cy="13793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318"/>
              </a:lnSpc>
            </a:pPr>
            <a:r>
              <a:rPr lang="en-US" sz="8084" spc="-161">
                <a:solidFill>
                  <a:srgbClr val="F8049C"/>
                </a:solidFill>
                <a:latin typeface="Livvic Bold"/>
              </a:rPr>
              <a:t>02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774730" y="4361568"/>
            <a:ext cx="7258896" cy="1787140"/>
            <a:chOff x="0" y="0"/>
            <a:chExt cx="6350000" cy="156337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1912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6191250">
                  <a:moveTo>
                    <a:pt x="0" y="0"/>
                  </a:moveTo>
                  <a:lnTo>
                    <a:pt x="6191250" y="0"/>
                  </a:lnTo>
                  <a:lnTo>
                    <a:pt x="61912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DD54F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6191250" y="0"/>
              <a:ext cx="1587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8750">
                  <a:moveTo>
                    <a:pt x="0" y="0"/>
                  </a:moveTo>
                  <a:lnTo>
                    <a:pt x="158750" y="0"/>
                  </a:lnTo>
                  <a:lnTo>
                    <a:pt x="1587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DD54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6337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63370">
                  <a:moveTo>
                    <a:pt x="0" y="0"/>
                  </a:moveTo>
                  <a:lnTo>
                    <a:pt x="1563370" y="0"/>
                  </a:lnTo>
                  <a:lnTo>
                    <a:pt x="156337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774730" y="6431005"/>
            <a:ext cx="7258896" cy="1787140"/>
            <a:chOff x="0" y="0"/>
            <a:chExt cx="6350000" cy="156337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1912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6191250">
                  <a:moveTo>
                    <a:pt x="0" y="0"/>
                  </a:moveTo>
                  <a:lnTo>
                    <a:pt x="6191250" y="0"/>
                  </a:lnTo>
                  <a:lnTo>
                    <a:pt x="61912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8049C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6191250" y="0"/>
              <a:ext cx="1587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8750">
                  <a:moveTo>
                    <a:pt x="0" y="0"/>
                  </a:moveTo>
                  <a:lnTo>
                    <a:pt x="158750" y="0"/>
                  </a:lnTo>
                  <a:lnTo>
                    <a:pt x="1587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8049C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56337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63370">
                  <a:moveTo>
                    <a:pt x="0" y="0"/>
                  </a:moveTo>
                  <a:lnTo>
                    <a:pt x="1563370" y="0"/>
                  </a:lnTo>
                  <a:lnTo>
                    <a:pt x="156337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9254374" y="4361568"/>
            <a:ext cx="7258896" cy="1787140"/>
            <a:chOff x="0" y="0"/>
            <a:chExt cx="6350000" cy="156337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1912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6191250">
                  <a:moveTo>
                    <a:pt x="0" y="0"/>
                  </a:moveTo>
                  <a:lnTo>
                    <a:pt x="6191250" y="0"/>
                  </a:lnTo>
                  <a:lnTo>
                    <a:pt x="61912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8049C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6191250" y="0"/>
              <a:ext cx="1587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8750">
                  <a:moveTo>
                    <a:pt x="0" y="0"/>
                  </a:moveTo>
                  <a:lnTo>
                    <a:pt x="158750" y="0"/>
                  </a:lnTo>
                  <a:lnTo>
                    <a:pt x="1587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8049C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6337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63370">
                  <a:moveTo>
                    <a:pt x="0" y="0"/>
                  </a:moveTo>
                  <a:lnTo>
                    <a:pt x="1563370" y="0"/>
                  </a:lnTo>
                  <a:lnTo>
                    <a:pt x="156337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9254374" y="6431005"/>
            <a:ext cx="7258896" cy="1787140"/>
            <a:chOff x="0" y="0"/>
            <a:chExt cx="6350000" cy="156337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1912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6191250">
                  <a:moveTo>
                    <a:pt x="0" y="0"/>
                  </a:moveTo>
                  <a:lnTo>
                    <a:pt x="6191250" y="0"/>
                  </a:lnTo>
                  <a:lnTo>
                    <a:pt x="61912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DD54F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6191250" y="0"/>
              <a:ext cx="15875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8750">
                  <a:moveTo>
                    <a:pt x="0" y="0"/>
                  </a:moveTo>
                  <a:lnTo>
                    <a:pt x="158750" y="0"/>
                  </a:lnTo>
                  <a:lnTo>
                    <a:pt x="15875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FDD54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563370" cy="1563370"/>
            </a:xfrm>
            <a:custGeom>
              <a:avLst/>
              <a:gdLst/>
              <a:ahLst/>
              <a:cxnLst/>
              <a:rect r="r" b="b" t="t" l="l"/>
              <a:pathLst>
                <a:path h="1563370" w="1563370">
                  <a:moveTo>
                    <a:pt x="0" y="0"/>
                  </a:moveTo>
                  <a:lnTo>
                    <a:pt x="1563370" y="0"/>
                  </a:lnTo>
                  <a:lnTo>
                    <a:pt x="1563370" y="1563370"/>
                  </a:lnTo>
                  <a:lnTo>
                    <a:pt x="0" y="156337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15342483" y="-886918"/>
            <a:ext cx="3196615" cy="2702592"/>
          </a:xfrm>
          <a:custGeom>
            <a:avLst/>
            <a:gdLst/>
            <a:ahLst/>
            <a:cxnLst/>
            <a:rect r="r" b="b" t="t" l="l"/>
            <a:pathLst>
              <a:path h="2702592" w="3196615">
                <a:moveTo>
                  <a:pt x="0" y="0"/>
                </a:moveTo>
                <a:lnTo>
                  <a:pt x="3196615" y="0"/>
                </a:lnTo>
                <a:lnTo>
                  <a:pt x="3196615" y="2702593"/>
                </a:lnTo>
                <a:lnTo>
                  <a:pt x="0" y="270259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-809143" y="-886918"/>
            <a:ext cx="3675686" cy="2659860"/>
          </a:xfrm>
          <a:custGeom>
            <a:avLst/>
            <a:gdLst/>
            <a:ahLst/>
            <a:cxnLst/>
            <a:rect r="r" b="b" t="t" l="l"/>
            <a:pathLst>
              <a:path h="2659860" w="3675686">
                <a:moveTo>
                  <a:pt x="0" y="0"/>
                </a:moveTo>
                <a:lnTo>
                  <a:pt x="3675686" y="0"/>
                </a:lnTo>
                <a:lnTo>
                  <a:pt x="3675686" y="2659861"/>
                </a:lnTo>
                <a:lnTo>
                  <a:pt x="0" y="26598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true" flipV="false" rot="0">
            <a:off x="-1299558" y="8991583"/>
            <a:ext cx="3334495" cy="2570592"/>
          </a:xfrm>
          <a:custGeom>
            <a:avLst/>
            <a:gdLst/>
            <a:ahLst/>
            <a:cxnLst/>
            <a:rect r="r" b="b" t="t" l="l"/>
            <a:pathLst>
              <a:path h="2570592" w="3334495">
                <a:moveTo>
                  <a:pt x="3334495" y="0"/>
                </a:moveTo>
                <a:lnTo>
                  <a:pt x="0" y="0"/>
                </a:lnTo>
                <a:lnTo>
                  <a:pt x="0" y="2570592"/>
                </a:lnTo>
                <a:lnTo>
                  <a:pt x="3334495" y="2570592"/>
                </a:lnTo>
                <a:lnTo>
                  <a:pt x="3334495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true" flipV="true" rot="0">
            <a:off x="15773497" y="8407865"/>
            <a:ext cx="3675686" cy="2659860"/>
          </a:xfrm>
          <a:custGeom>
            <a:avLst/>
            <a:gdLst/>
            <a:ahLst/>
            <a:cxnLst/>
            <a:rect r="r" b="b" t="t" l="l"/>
            <a:pathLst>
              <a:path h="2659860" w="3675686">
                <a:moveTo>
                  <a:pt x="3675686" y="2659861"/>
                </a:moveTo>
                <a:lnTo>
                  <a:pt x="0" y="2659861"/>
                </a:lnTo>
                <a:lnTo>
                  <a:pt x="0" y="0"/>
                </a:lnTo>
                <a:lnTo>
                  <a:pt x="3675686" y="0"/>
                </a:lnTo>
                <a:lnTo>
                  <a:pt x="3675686" y="2659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684268" y="3499510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17069251" y="4090524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486611" y="692062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7259300" y="7324575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1656151" y="6449585"/>
            <a:ext cx="2095115" cy="1787140"/>
            <a:chOff x="0" y="0"/>
            <a:chExt cx="551800" cy="470687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551800" cy="470687"/>
            </a:xfrm>
            <a:custGeom>
              <a:avLst/>
              <a:gdLst/>
              <a:ahLst/>
              <a:cxnLst/>
              <a:rect r="r" b="b" t="t" l="l"/>
              <a:pathLst>
                <a:path h="470687" w="551800">
                  <a:moveTo>
                    <a:pt x="0" y="0"/>
                  </a:moveTo>
                  <a:lnTo>
                    <a:pt x="551800" y="0"/>
                  </a:lnTo>
                  <a:lnTo>
                    <a:pt x="551800" y="470687"/>
                  </a:lnTo>
                  <a:lnTo>
                    <a:pt x="0" y="470687"/>
                  </a:lnTo>
                  <a:close/>
                </a:path>
              </a:pathLst>
            </a:custGeom>
            <a:solidFill>
              <a:srgbClr val="F8049C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1774730" y="4361568"/>
            <a:ext cx="2046415" cy="1787140"/>
            <a:chOff x="0" y="0"/>
            <a:chExt cx="538974" cy="470687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538974" cy="470687"/>
            </a:xfrm>
            <a:custGeom>
              <a:avLst/>
              <a:gdLst/>
              <a:ahLst/>
              <a:cxnLst/>
              <a:rect r="r" b="b" t="t" l="l"/>
              <a:pathLst>
                <a:path h="470687" w="538974">
                  <a:moveTo>
                    <a:pt x="0" y="0"/>
                  </a:moveTo>
                  <a:lnTo>
                    <a:pt x="538974" y="0"/>
                  </a:lnTo>
                  <a:lnTo>
                    <a:pt x="538974" y="470687"/>
                  </a:lnTo>
                  <a:lnTo>
                    <a:pt x="0" y="470687"/>
                  </a:lnTo>
                  <a:close/>
                </a:path>
              </a:pathLst>
            </a:custGeom>
            <a:solidFill>
              <a:srgbClr val="FDD54F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32" id="32"/>
          <p:cNvSpPr txBox="true"/>
          <p:nvPr/>
        </p:nvSpPr>
        <p:spPr>
          <a:xfrm rot="0">
            <a:off x="807953" y="1514203"/>
            <a:ext cx="16451347" cy="1348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45"/>
              </a:lnSpc>
            </a:pPr>
            <a:r>
              <a:rPr lang="en-US" sz="8199">
                <a:solidFill>
                  <a:srgbClr val="545454"/>
                </a:solidFill>
                <a:latin typeface="Agrandir Black"/>
              </a:rPr>
              <a:t>Features 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866543" y="4645201"/>
            <a:ext cx="5388611" cy="12682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2"/>
              </a:lnSpc>
              <a:spcBef>
                <a:spcPct val="0"/>
              </a:spcBef>
            </a:pPr>
            <a:r>
              <a:rPr lang="en-US" sz="3694">
                <a:solidFill>
                  <a:srgbClr val="FFFFFF"/>
                </a:solidFill>
                <a:latin typeface="Open Sans Bold"/>
              </a:rPr>
              <a:t>Customized Color Production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3751266" y="6999553"/>
            <a:ext cx="4503888" cy="620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172"/>
              </a:lnSpc>
              <a:spcBef>
                <a:spcPct val="0"/>
              </a:spcBef>
            </a:pPr>
            <a:r>
              <a:rPr lang="en-US" sz="3694">
                <a:solidFill>
                  <a:srgbClr val="FFFFFF"/>
                </a:solidFill>
                <a:latin typeface="Open Sans Bold"/>
              </a:rPr>
              <a:t>Cleaining 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1439806" y="4911537"/>
            <a:ext cx="4503888" cy="620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172"/>
              </a:lnSpc>
              <a:spcBef>
                <a:spcPct val="0"/>
              </a:spcBef>
            </a:pPr>
            <a:r>
              <a:rPr lang="en-US" sz="3694">
                <a:solidFill>
                  <a:srgbClr val="FFFFFF"/>
                </a:solidFill>
                <a:latin typeface="Open Sans Bold"/>
              </a:rPr>
              <a:t>Mixing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1439806" y="6999553"/>
            <a:ext cx="4503888" cy="620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172"/>
              </a:lnSpc>
              <a:spcBef>
                <a:spcPct val="0"/>
              </a:spcBef>
            </a:pPr>
            <a:r>
              <a:rPr lang="en-US" sz="3694">
                <a:solidFill>
                  <a:srgbClr val="FFFFFF"/>
                </a:solidFill>
                <a:latin typeface="Open Sans Bold"/>
              </a:rPr>
              <a:t>Mobile Application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774730" y="6638437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EFDFD"/>
                </a:solidFill>
                <a:latin typeface="Livvic Bold"/>
              </a:rPr>
              <a:t>02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726031" y="4489738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EFDFD"/>
                </a:solidFill>
                <a:latin typeface="Livvic Bold"/>
              </a:rPr>
              <a:t>01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9254374" y="6431005"/>
            <a:ext cx="2185432" cy="1787140"/>
            <a:chOff x="0" y="0"/>
            <a:chExt cx="575587" cy="470687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575587" cy="470687"/>
            </a:xfrm>
            <a:custGeom>
              <a:avLst/>
              <a:gdLst/>
              <a:ahLst/>
              <a:cxnLst/>
              <a:rect r="r" b="b" t="t" l="l"/>
              <a:pathLst>
                <a:path h="470687" w="575587">
                  <a:moveTo>
                    <a:pt x="0" y="0"/>
                  </a:moveTo>
                  <a:lnTo>
                    <a:pt x="575587" y="0"/>
                  </a:lnTo>
                  <a:lnTo>
                    <a:pt x="575587" y="470687"/>
                  </a:lnTo>
                  <a:lnTo>
                    <a:pt x="0" y="470687"/>
                  </a:lnTo>
                  <a:close/>
                </a:path>
              </a:pathLst>
            </a:custGeom>
            <a:solidFill>
              <a:srgbClr val="FDD54F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9230024" y="4361568"/>
            <a:ext cx="1828782" cy="1787140"/>
            <a:chOff x="0" y="0"/>
            <a:chExt cx="481655" cy="470687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481655" cy="470687"/>
            </a:xfrm>
            <a:custGeom>
              <a:avLst/>
              <a:gdLst/>
              <a:ahLst/>
              <a:cxnLst/>
              <a:rect r="r" b="b" t="t" l="l"/>
              <a:pathLst>
                <a:path h="470687" w="481655">
                  <a:moveTo>
                    <a:pt x="0" y="0"/>
                  </a:moveTo>
                  <a:lnTo>
                    <a:pt x="481655" y="0"/>
                  </a:lnTo>
                  <a:lnTo>
                    <a:pt x="481655" y="470687"/>
                  </a:lnTo>
                  <a:lnTo>
                    <a:pt x="0" y="470687"/>
                  </a:lnTo>
                  <a:close/>
                </a:path>
              </a:pathLst>
            </a:custGeom>
            <a:solidFill>
              <a:srgbClr val="F8049C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45" id="45"/>
          <p:cNvSpPr txBox="true"/>
          <p:nvPr/>
        </p:nvSpPr>
        <p:spPr>
          <a:xfrm rot="0">
            <a:off x="9416652" y="4569001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EFDFD"/>
                </a:solidFill>
                <a:latin typeface="Livvic Bold"/>
              </a:rPr>
              <a:t>03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9416652" y="6638437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EFDFD"/>
                </a:solidFill>
                <a:latin typeface="Livvic Bold"/>
              </a:rPr>
              <a:t>04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true" rot="0">
            <a:off x="0" y="0"/>
            <a:ext cx="3014232" cy="2668965"/>
          </a:xfrm>
          <a:custGeom>
            <a:avLst/>
            <a:gdLst/>
            <a:ahLst/>
            <a:cxnLst/>
            <a:rect r="r" b="b" t="t" l="l"/>
            <a:pathLst>
              <a:path h="2668965" w="3014232">
                <a:moveTo>
                  <a:pt x="3014232" y="2668965"/>
                </a:moveTo>
                <a:lnTo>
                  <a:pt x="0" y="2668965"/>
                </a:lnTo>
                <a:lnTo>
                  <a:pt x="0" y="0"/>
                </a:lnTo>
                <a:lnTo>
                  <a:pt x="3014232" y="0"/>
                </a:lnTo>
                <a:lnTo>
                  <a:pt x="3014232" y="2668965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943335" y="7325451"/>
            <a:ext cx="3344665" cy="2961549"/>
          </a:xfrm>
          <a:custGeom>
            <a:avLst/>
            <a:gdLst/>
            <a:ahLst/>
            <a:cxnLst/>
            <a:rect r="r" b="b" t="t" l="l"/>
            <a:pathLst>
              <a:path h="2961549" w="3344665">
                <a:moveTo>
                  <a:pt x="0" y="0"/>
                </a:moveTo>
                <a:lnTo>
                  <a:pt x="3344665" y="0"/>
                </a:lnTo>
                <a:lnTo>
                  <a:pt x="3344665" y="2961549"/>
                </a:lnTo>
                <a:lnTo>
                  <a:pt x="0" y="29615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724577" y="8957493"/>
            <a:ext cx="2841940" cy="1911850"/>
          </a:xfrm>
          <a:custGeom>
            <a:avLst/>
            <a:gdLst/>
            <a:ahLst/>
            <a:cxnLst/>
            <a:rect r="r" b="b" t="t" l="l"/>
            <a:pathLst>
              <a:path h="1911850" w="2841940">
                <a:moveTo>
                  <a:pt x="0" y="0"/>
                </a:moveTo>
                <a:lnTo>
                  <a:pt x="2841940" y="0"/>
                </a:lnTo>
                <a:lnTo>
                  <a:pt x="2841940" y="1911850"/>
                </a:lnTo>
                <a:lnTo>
                  <a:pt x="0" y="19118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257333" y="-419690"/>
            <a:ext cx="2764535" cy="1749197"/>
          </a:xfrm>
          <a:custGeom>
            <a:avLst/>
            <a:gdLst/>
            <a:ahLst/>
            <a:cxnLst/>
            <a:rect r="r" b="b" t="t" l="l"/>
            <a:pathLst>
              <a:path h="1749197" w="2764535">
                <a:moveTo>
                  <a:pt x="0" y="0"/>
                </a:moveTo>
                <a:lnTo>
                  <a:pt x="2764535" y="0"/>
                </a:lnTo>
                <a:lnTo>
                  <a:pt x="2764535" y="1749197"/>
                </a:lnTo>
                <a:lnTo>
                  <a:pt x="0" y="174919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25349" y="4872456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8"/>
                </a:lnTo>
                <a:lnTo>
                  <a:pt x="0" y="5420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33193" y="788130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44000" y="8661986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39507" y="757656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8"/>
                </a:lnTo>
                <a:lnTo>
                  <a:pt x="0" y="5420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576178" y="4129262"/>
            <a:ext cx="4225795" cy="5784156"/>
          </a:xfrm>
          <a:custGeom>
            <a:avLst/>
            <a:gdLst/>
            <a:ahLst/>
            <a:cxnLst/>
            <a:rect r="r" b="b" t="t" l="l"/>
            <a:pathLst>
              <a:path h="5784156" w="4225795">
                <a:moveTo>
                  <a:pt x="0" y="0"/>
                </a:moveTo>
                <a:lnTo>
                  <a:pt x="4225796" y="0"/>
                </a:lnTo>
                <a:lnTo>
                  <a:pt x="4225796" y="5784156"/>
                </a:lnTo>
                <a:lnTo>
                  <a:pt x="0" y="578415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1328" t="0" r="-1328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021297" y="4129262"/>
            <a:ext cx="4238003" cy="5784156"/>
          </a:xfrm>
          <a:custGeom>
            <a:avLst/>
            <a:gdLst/>
            <a:ahLst/>
            <a:cxnLst/>
            <a:rect r="r" b="b" t="t" l="l"/>
            <a:pathLst>
              <a:path h="5784156" w="4238003">
                <a:moveTo>
                  <a:pt x="0" y="0"/>
                </a:moveTo>
                <a:lnTo>
                  <a:pt x="4238003" y="0"/>
                </a:lnTo>
                <a:lnTo>
                  <a:pt x="4238003" y="5784156"/>
                </a:lnTo>
                <a:lnTo>
                  <a:pt x="0" y="578415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1181" t="0" r="-1181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655216" y="4129262"/>
            <a:ext cx="4338117" cy="5784156"/>
          </a:xfrm>
          <a:custGeom>
            <a:avLst/>
            <a:gdLst/>
            <a:ahLst/>
            <a:cxnLst/>
            <a:rect r="r" b="b" t="t" l="l"/>
            <a:pathLst>
              <a:path h="5784156" w="4338117">
                <a:moveTo>
                  <a:pt x="0" y="0"/>
                </a:moveTo>
                <a:lnTo>
                  <a:pt x="4338117" y="0"/>
                </a:lnTo>
                <a:lnTo>
                  <a:pt x="4338117" y="5784156"/>
                </a:lnTo>
                <a:lnTo>
                  <a:pt x="0" y="578415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282650" y="2108394"/>
            <a:ext cx="13722699" cy="12572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05"/>
              </a:lnSpc>
            </a:pPr>
            <a:r>
              <a:rPr lang="en-US" sz="7578">
                <a:solidFill>
                  <a:srgbClr val="545454"/>
                </a:solidFill>
                <a:latin typeface="Agrandir Black"/>
              </a:rPr>
              <a:t>Hardware Components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602910" y="-413093"/>
            <a:ext cx="3286562" cy="2378276"/>
          </a:xfrm>
          <a:custGeom>
            <a:avLst/>
            <a:gdLst/>
            <a:ahLst/>
            <a:cxnLst/>
            <a:rect r="r" b="b" t="t" l="l"/>
            <a:pathLst>
              <a:path h="2378276" w="3286562">
                <a:moveTo>
                  <a:pt x="3286562" y="0"/>
                </a:moveTo>
                <a:lnTo>
                  <a:pt x="0" y="0"/>
                </a:lnTo>
                <a:lnTo>
                  <a:pt x="0" y="2378275"/>
                </a:lnTo>
                <a:lnTo>
                  <a:pt x="3286562" y="2378275"/>
                </a:lnTo>
                <a:lnTo>
                  <a:pt x="32865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0800000">
            <a:off x="-490136" y="8981185"/>
            <a:ext cx="2399345" cy="1736253"/>
          </a:xfrm>
          <a:custGeom>
            <a:avLst/>
            <a:gdLst/>
            <a:ahLst/>
            <a:cxnLst/>
            <a:rect r="r" b="b" t="t" l="l"/>
            <a:pathLst>
              <a:path h="1736253" w="2399345">
                <a:moveTo>
                  <a:pt x="2399345" y="0"/>
                </a:moveTo>
                <a:lnTo>
                  <a:pt x="0" y="0"/>
                </a:lnTo>
                <a:lnTo>
                  <a:pt x="0" y="1736254"/>
                </a:lnTo>
                <a:lnTo>
                  <a:pt x="2399345" y="1736254"/>
                </a:lnTo>
                <a:lnTo>
                  <a:pt x="239934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8195" y="733193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76552" y="871621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78114" y="78211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287639" y="6085002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065926" y="4754535"/>
            <a:ext cx="5120429" cy="3842961"/>
          </a:xfrm>
          <a:custGeom>
            <a:avLst/>
            <a:gdLst/>
            <a:ahLst/>
            <a:cxnLst/>
            <a:rect r="r" b="b" t="t" l="l"/>
            <a:pathLst>
              <a:path h="3842961" w="5120429">
                <a:moveTo>
                  <a:pt x="0" y="0"/>
                </a:moveTo>
                <a:lnTo>
                  <a:pt x="5120429" y="0"/>
                </a:lnTo>
                <a:lnTo>
                  <a:pt x="5120429" y="3842961"/>
                </a:lnTo>
                <a:lnTo>
                  <a:pt x="0" y="384296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817477" y="4596214"/>
            <a:ext cx="4662086" cy="4662086"/>
          </a:xfrm>
          <a:custGeom>
            <a:avLst/>
            <a:gdLst/>
            <a:ahLst/>
            <a:cxnLst/>
            <a:rect r="r" b="b" t="t" l="l"/>
            <a:pathLst>
              <a:path h="4662086" w="4662086">
                <a:moveTo>
                  <a:pt x="0" y="0"/>
                </a:moveTo>
                <a:lnTo>
                  <a:pt x="4662085" y="0"/>
                </a:lnTo>
                <a:lnTo>
                  <a:pt x="4662085" y="4662086"/>
                </a:lnTo>
                <a:lnTo>
                  <a:pt x="0" y="466208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118641" y="3210534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754925" y="3317219"/>
            <a:ext cx="3253271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KeyPad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846404" y="3464560"/>
            <a:ext cx="355947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Lcd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823381" y="3122254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02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602910" y="-413093"/>
            <a:ext cx="3286562" cy="2378276"/>
          </a:xfrm>
          <a:custGeom>
            <a:avLst/>
            <a:gdLst/>
            <a:ahLst/>
            <a:cxnLst/>
            <a:rect r="r" b="b" t="t" l="l"/>
            <a:pathLst>
              <a:path h="2378276" w="3286562">
                <a:moveTo>
                  <a:pt x="3286562" y="0"/>
                </a:moveTo>
                <a:lnTo>
                  <a:pt x="0" y="0"/>
                </a:lnTo>
                <a:lnTo>
                  <a:pt x="0" y="2378275"/>
                </a:lnTo>
                <a:lnTo>
                  <a:pt x="3286562" y="2378275"/>
                </a:lnTo>
                <a:lnTo>
                  <a:pt x="32865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0800000">
            <a:off x="-490136" y="8981185"/>
            <a:ext cx="2399345" cy="1736253"/>
          </a:xfrm>
          <a:custGeom>
            <a:avLst/>
            <a:gdLst/>
            <a:ahLst/>
            <a:cxnLst/>
            <a:rect r="r" b="b" t="t" l="l"/>
            <a:pathLst>
              <a:path h="1736253" w="2399345">
                <a:moveTo>
                  <a:pt x="2399345" y="0"/>
                </a:moveTo>
                <a:lnTo>
                  <a:pt x="0" y="0"/>
                </a:lnTo>
                <a:lnTo>
                  <a:pt x="0" y="1736254"/>
                </a:lnTo>
                <a:lnTo>
                  <a:pt x="2399345" y="1736254"/>
                </a:lnTo>
                <a:lnTo>
                  <a:pt x="239934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8195" y="733193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76552" y="871621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78114" y="78211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287639" y="6085002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909209" y="5722615"/>
            <a:ext cx="7026912" cy="3463264"/>
          </a:xfrm>
          <a:custGeom>
            <a:avLst/>
            <a:gdLst/>
            <a:ahLst/>
            <a:cxnLst/>
            <a:rect r="r" b="b" t="t" l="l"/>
            <a:pathLst>
              <a:path h="3463264" w="7026912">
                <a:moveTo>
                  <a:pt x="0" y="0"/>
                </a:moveTo>
                <a:lnTo>
                  <a:pt x="7026912" y="0"/>
                </a:lnTo>
                <a:lnTo>
                  <a:pt x="7026912" y="3463263"/>
                </a:lnTo>
                <a:lnTo>
                  <a:pt x="0" y="346326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112449" y="5517921"/>
            <a:ext cx="4416662" cy="3950580"/>
          </a:xfrm>
          <a:custGeom>
            <a:avLst/>
            <a:gdLst/>
            <a:ahLst/>
            <a:cxnLst/>
            <a:rect r="r" b="b" t="t" l="l"/>
            <a:pathLst>
              <a:path h="3950580" w="4416662">
                <a:moveTo>
                  <a:pt x="0" y="0"/>
                </a:moveTo>
                <a:lnTo>
                  <a:pt x="4416662" y="0"/>
                </a:lnTo>
                <a:lnTo>
                  <a:pt x="4416662" y="3950580"/>
                </a:lnTo>
                <a:lnTo>
                  <a:pt x="0" y="395058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5898" r="0" b="-5898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880211" y="1879457"/>
            <a:ext cx="13722699" cy="11178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81"/>
              </a:lnSpc>
            </a:pPr>
            <a:r>
              <a:rPr lang="en-US" sz="6778">
                <a:solidFill>
                  <a:srgbClr val="333841"/>
                </a:solidFill>
                <a:latin typeface="Agrandir Black"/>
              </a:rPr>
              <a:t> Microcontrollers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848789" y="3855039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595926" y="4050004"/>
            <a:ext cx="565026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Arduino Uno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118641" y="4050004"/>
            <a:ext cx="565026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Arduino Mega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656923" y="3855039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02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5602910" y="-413093"/>
            <a:ext cx="3286562" cy="2378276"/>
          </a:xfrm>
          <a:custGeom>
            <a:avLst/>
            <a:gdLst/>
            <a:ahLst/>
            <a:cxnLst/>
            <a:rect r="r" b="b" t="t" l="l"/>
            <a:pathLst>
              <a:path h="2378276" w="3286562">
                <a:moveTo>
                  <a:pt x="3286562" y="0"/>
                </a:moveTo>
                <a:lnTo>
                  <a:pt x="0" y="0"/>
                </a:lnTo>
                <a:lnTo>
                  <a:pt x="0" y="2378275"/>
                </a:lnTo>
                <a:lnTo>
                  <a:pt x="3286562" y="2378275"/>
                </a:lnTo>
                <a:lnTo>
                  <a:pt x="328656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-10800000">
            <a:off x="-490136" y="8981185"/>
            <a:ext cx="2399345" cy="1736253"/>
          </a:xfrm>
          <a:custGeom>
            <a:avLst/>
            <a:gdLst/>
            <a:ahLst/>
            <a:cxnLst/>
            <a:rect r="r" b="b" t="t" l="l"/>
            <a:pathLst>
              <a:path h="1736253" w="2399345">
                <a:moveTo>
                  <a:pt x="2399345" y="0"/>
                </a:moveTo>
                <a:lnTo>
                  <a:pt x="0" y="0"/>
                </a:lnTo>
                <a:lnTo>
                  <a:pt x="0" y="1736254"/>
                </a:lnTo>
                <a:lnTo>
                  <a:pt x="2399345" y="1736254"/>
                </a:lnTo>
                <a:lnTo>
                  <a:pt x="239934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18195" y="733193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76552" y="8716211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9" y="0"/>
                </a:lnTo>
                <a:lnTo>
                  <a:pt x="542089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78114" y="782118"/>
            <a:ext cx="542089" cy="542089"/>
          </a:xfrm>
          <a:custGeom>
            <a:avLst/>
            <a:gdLst/>
            <a:ahLst/>
            <a:cxnLst/>
            <a:rect r="r" b="b" t="t" l="l"/>
            <a:pathLst>
              <a:path h="542089" w="542089">
                <a:moveTo>
                  <a:pt x="0" y="0"/>
                </a:moveTo>
                <a:lnTo>
                  <a:pt x="542088" y="0"/>
                </a:lnTo>
                <a:lnTo>
                  <a:pt x="542088" y="542089"/>
                </a:lnTo>
                <a:lnTo>
                  <a:pt x="0" y="5420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287639" y="6085002"/>
            <a:ext cx="591014" cy="591014"/>
          </a:xfrm>
          <a:custGeom>
            <a:avLst/>
            <a:gdLst/>
            <a:ahLst/>
            <a:cxnLst/>
            <a:rect r="r" b="b" t="t" l="l"/>
            <a:pathLst>
              <a:path h="591014" w="591014">
                <a:moveTo>
                  <a:pt x="0" y="0"/>
                </a:moveTo>
                <a:lnTo>
                  <a:pt x="591014" y="0"/>
                </a:lnTo>
                <a:lnTo>
                  <a:pt x="591014" y="591014"/>
                </a:lnTo>
                <a:lnTo>
                  <a:pt x="0" y="5910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578836" y="5084440"/>
            <a:ext cx="4641367" cy="4641367"/>
          </a:xfrm>
          <a:custGeom>
            <a:avLst/>
            <a:gdLst/>
            <a:ahLst/>
            <a:cxnLst/>
            <a:rect r="r" b="b" t="t" l="l"/>
            <a:pathLst>
              <a:path h="4641367" w="4641367">
                <a:moveTo>
                  <a:pt x="0" y="0"/>
                </a:moveTo>
                <a:lnTo>
                  <a:pt x="4641366" y="0"/>
                </a:lnTo>
                <a:lnTo>
                  <a:pt x="4641366" y="4641366"/>
                </a:lnTo>
                <a:lnTo>
                  <a:pt x="0" y="464136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595926" y="5084440"/>
            <a:ext cx="4575571" cy="4575571"/>
          </a:xfrm>
          <a:custGeom>
            <a:avLst/>
            <a:gdLst/>
            <a:ahLst/>
            <a:cxnLst/>
            <a:rect r="r" b="b" t="t" l="l"/>
            <a:pathLst>
              <a:path h="4575571" w="4575571">
                <a:moveTo>
                  <a:pt x="0" y="0"/>
                </a:moveTo>
                <a:lnTo>
                  <a:pt x="4575571" y="0"/>
                </a:lnTo>
                <a:lnTo>
                  <a:pt x="4575571" y="4575571"/>
                </a:lnTo>
                <a:lnTo>
                  <a:pt x="0" y="457557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448798" y="1616338"/>
            <a:ext cx="13722699" cy="18807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69"/>
              </a:lnSpc>
            </a:pPr>
            <a:r>
              <a:rPr lang="en-US" sz="6378">
                <a:solidFill>
                  <a:srgbClr val="333841"/>
                </a:solidFill>
                <a:latin typeface="Agrandir Black"/>
              </a:rPr>
              <a:t> Color filling, emptying and Up/down movment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119834" y="3855039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471145" y="4050004"/>
            <a:ext cx="2825132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L298N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118641" y="4050004"/>
            <a:ext cx="4485059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>
                <a:solidFill>
                  <a:srgbClr val="F8049C"/>
                </a:solidFill>
                <a:latin typeface="Canva Sans Bold"/>
              </a:rPr>
              <a:t>Dc Motor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868163" y="3855039"/>
            <a:ext cx="1455526" cy="122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022"/>
              </a:lnSpc>
            </a:pPr>
            <a:r>
              <a:rPr lang="en-US" sz="7159" spc="-143">
                <a:solidFill>
                  <a:srgbClr val="F8049C"/>
                </a:solidFill>
                <a:latin typeface="Livvic Bold"/>
              </a:rPr>
              <a:t>02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DAFkk3PLK6E</dc:identifier>
  <dcterms:modified xsi:type="dcterms:W3CDTF">2011-08-01T06:04:30Z</dcterms:modified>
  <cp:revision>1</cp:revision>
  <dc:title>ArtiMixer</dc:title>
</cp:coreProperties>
</file>