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Graduation project2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Supervisor : </a:t>
            </a:r>
            <a:r>
              <a:rPr lang="en-US" dirty="0" err="1"/>
              <a:t>Dr.sufian</a:t>
            </a:r>
            <a:r>
              <a:rPr lang="en-US" dirty="0"/>
              <a:t> samara</a:t>
            </a:r>
          </a:p>
          <a:p>
            <a:r>
              <a:rPr lang="en-US" dirty="0"/>
              <a:t>Students : Amal Hassoun , </a:t>
            </a:r>
            <a:r>
              <a:rPr lang="en-US" dirty="0" err="1"/>
              <a:t>Duha</a:t>
            </a:r>
            <a:r>
              <a:rPr lang="en-US" dirty="0"/>
              <a:t> </a:t>
            </a:r>
            <a:r>
              <a:rPr lang="en-US" dirty="0" err="1"/>
              <a:t>Tubeileh</a:t>
            </a:r>
          </a:p>
        </p:txBody>
      </p:sp>
    </p:spTree>
    <p:extLst>
      <p:ext uri="{BB962C8B-B14F-4D97-AF65-F5344CB8AC3E}">
        <p14:creationId xmlns:p14="http://schemas.microsoft.com/office/powerpoint/2010/main" val="3601082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1F2CF-3131-429F-86FF-52192BE66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Components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3AA1-3EE2-4127-B1A6-C75BC492A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endParaRPr lang="en-US" dirty="0"/>
          </a:p>
          <a:p>
            <a:pPr marL="383540" indent="-383540"/>
            <a:r>
              <a:rPr lang="en-US" sz="3000" dirty="0"/>
              <a:t>Arduino Nano</a:t>
            </a:r>
          </a:p>
        </p:txBody>
      </p:sp>
      <p:pic>
        <p:nvPicPr>
          <p:cNvPr id="4" name="Picture 4" descr="A circuit board&#10;&#10;Description generated with very high confidence">
            <a:extLst>
              <a:ext uri="{FF2B5EF4-FFF2-40B4-BE49-F238E27FC236}">
                <a16:creationId xmlns:a16="http://schemas.microsoft.com/office/drawing/2014/main" id="{2C0E5613-10E4-4572-8EF3-0EAB34614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114" y="3473380"/>
            <a:ext cx="5127171" cy="287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85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2F8A0-0487-4FC3-8A7B-8C49144C3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Obstacles we have faced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C7A34-B2CE-4345-961B-E7ADB3249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endParaRPr lang="en-US" sz="3000" dirty="0"/>
          </a:p>
          <a:p>
            <a:pPr marL="383540" indent="-383540"/>
            <a:r>
              <a:rPr lang="en-US" sz="3000" dirty="0"/>
              <a:t>Flex sensor are very expensive  , it's too hard to find it.</a:t>
            </a:r>
            <a:endParaRPr lang="en-US" dirty="0">
              <a:solidFill>
                <a:schemeClr val="tx1"/>
              </a:solidFill>
            </a:endParaRPr>
          </a:p>
          <a:p>
            <a:pPr marL="383540" indent="-383540"/>
            <a:r>
              <a:rPr lang="en-US" sz="3000" dirty="0"/>
              <a:t>Letters like 'U' and 'V' have the same reading.</a:t>
            </a:r>
          </a:p>
        </p:txBody>
      </p:sp>
    </p:spTree>
    <p:extLst>
      <p:ext uri="{BB962C8B-B14F-4D97-AF65-F5344CB8AC3E}">
        <p14:creationId xmlns:p14="http://schemas.microsoft.com/office/powerpoint/2010/main" val="1888292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C49A6-4FD0-415B-9770-55C948926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4D7D3-A171-4B6B-8B74-F78899749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endParaRPr lang="en-US" sz="3000" dirty="0"/>
          </a:p>
          <a:p>
            <a:pPr marL="383540" indent="-383540"/>
            <a:r>
              <a:rPr lang="en-US" sz="3000" dirty="0"/>
              <a:t>ASL(American Sign Language)  is a very wide language which have some signs that depends on the head movement, so we hopped to improve our project to translate all the signs of that language.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4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0FB82-9D3E-48F8-A488-EAF18416B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773140"/>
          </a:xfrm>
        </p:spPr>
        <p:txBody>
          <a:bodyPr/>
          <a:lstStyle/>
          <a:p>
            <a:r>
              <a:rPr lang="en-US" dirty="0"/>
              <a:t>Gloves sign language translator</a:t>
            </a:r>
          </a:p>
        </p:txBody>
      </p:sp>
    </p:spTree>
    <p:extLst>
      <p:ext uri="{BB962C8B-B14F-4D97-AF65-F5344CB8AC3E}">
        <p14:creationId xmlns:p14="http://schemas.microsoft.com/office/powerpoint/2010/main" val="1848958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B79B0-641F-4C6A-AD13-1101F42DC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/>
              <a:t>Outlines: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EBF88-9144-4235-9794-FFDE8B6AE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000" dirty="0"/>
              <a:t>1. the importance of the project.</a:t>
            </a:r>
          </a:p>
          <a:p>
            <a:pPr marL="0" indent="0">
              <a:buNone/>
            </a:pPr>
            <a:r>
              <a:rPr lang="en-US" sz="3000" dirty="0"/>
              <a:t>2. general idea.</a:t>
            </a:r>
          </a:p>
          <a:p>
            <a:pPr marL="0" indent="0">
              <a:buNone/>
            </a:pPr>
            <a:r>
              <a:rPr lang="en-US" sz="3000" dirty="0"/>
              <a:t>3. demonstrations.</a:t>
            </a:r>
          </a:p>
          <a:p>
            <a:pPr marL="0" indent="0">
              <a:buNone/>
            </a:pPr>
            <a:r>
              <a:rPr lang="en-US" sz="3000" dirty="0"/>
              <a:t>4. basic component.</a:t>
            </a:r>
          </a:p>
          <a:p>
            <a:pPr marL="0" indent="0">
              <a:buNone/>
            </a:pPr>
            <a:r>
              <a:rPr lang="en-US" sz="3000" dirty="0"/>
              <a:t>5. obstacles we have faced.</a:t>
            </a:r>
          </a:p>
          <a:p>
            <a:pPr marL="0" indent="0">
              <a:buNone/>
            </a:pPr>
            <a:r>
              <a:rPr lang="en-US" sz="3000" dirty="0"/>
              <a:t>6. future work.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945526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0C2AC-E446-42E4-9A0D-75523FBA8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34F60-CEC0-4CFF-BC63-57F44D954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000" dirty="0"/>
              <a:t>Deaf people are 5% of the world populations.</a:t>
            </a:r>
          </a:p>
          <a:p>
            <a:pPr marL="0" indent="0">
              <a:buNone/>
            </a:pPr>
            <a:r>
              <a:rPr lang="en-US" sz="3000" dirty="0"/>
              <a:t>Deaf people face problems in talking to people.</a:t>
            </a:r>
          </a:p>
          <a:p>
            <a:pPr marL="0" indent="0">
              <a:buNone/>
            </a:pPr>
            <a:endParaRPr lang="en-US" sz="3000" dirty="0"/>
          </a:p>
        </p:txBody>
      </p:sp>
      <p:pic>
        <p:nvPicPr>
          <p:cNvPr id="4" name="Picture 4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B411F280-859F-45D6-8CC9-2357C40A0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314" y="3723562"/>
            <a:ext cx="5018314" cy="302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249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C2489-C261-4596-A72B-E90E76827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Idea of the project: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2D1F1-BE90-4198-87A0-542D91605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en-US" sz="3000" dirty="0"/>
              <a:t>Two gloves that translate the sign language (ASL) to written English and send the translated Speak via Bluetooth to an android application  </a:t>
            </a:r>
          </a:p>
        </p:txBody>
      </p:sp>
    </p:spTree>
    <p:extLst>
      <p:ext uri="{BB962C8B-B14F-4D97-AF65-F5344CB8AC3E}">
        <p14:creationId xmlns:p14="http://schemas.microsoft.com/office/powerpoint/2010/main" val="136549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A15FE-9863-4FFA-A54D-3E20704C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848675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E90B8-C11C-472A-8D2F-F832E11C9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Components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F1814-4988-4D23-86B3-634058C05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en-US" sz="3000" dirty="0"/>
              <a:t>MPU6050</a:t>
            </a:r>
          </a:p>
          <a:p>
            <a:pPr marL="383540" indent="-383540"/>
            <a:endParaRPr lang="en-US" sz="3000" dirty="0"/>
          </a:p>
        </p:txBody>
      </p:sp>
      <p:pic>
        <p:nvPicPr>
          <p:cNvPr id="4" name="Picture 4" descr="A circuit board&#10;&#10;Description generated with very high confidence">
            <a:extLst>
              <a:ext uri="{FF2B5EF4-FFF2-40B4-BE49-F238E27FC236}">
                <a16:creationId xmlns:a16="http://schemas.microsoft.com/office/drawing/2014/main" id="{60359C5D-3CD7-4B64-B585-0528D6376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915" y="3469775"/>
            <a:ext cx="4125685" cy="287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85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D9392-15B1-4DDE-89AF-28E588773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Components</a:t>
            </a: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5C60D-4DA3-41A2-936B-98E24F745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en-US" sz="3000" dirty="0" err="1"/>
              <a:t>hc</a:t>
            </a:r>
            <a:r>
              <a:rPr lang="en-US" sz="3000" dirty="0"/>
              <a:t> 05 </a:t>
            </a:r>
            <a:r>
              <a:rPr lang="en-US" sz="3000" dirty="0" err="1"/>
              <a:t>bluetooth</a:t>
            </a:r>
            <a:r>
              <a:rPr lang="en-US" sz="3000" dirty="0"/>
              <a:t> module</a:t>
            </a:r>
          </a:p>
          <a:p>
            <a:pPr marL="383540" indent="-383540"/>
            <a:endParaRPr lang="en-US" sz="3000" dirty="0"/>
          </a:p>
        </p:txBody>
      </p:sp>
      <p:pic>
        <p:nvPicPr>
          <p:cNvPr id="4" name="Picture 4" descr="A circuit board&#10;&#10;Description generated with very high confidence">
            <a:extLst>
              <a:ext uri="{FF2B5EF4-FFF2-40B4-BE49-F238E27FC236}">
                <a16:creationId xmlns:a16="http://schemas.microsoft.com/office/drawing/2014/main" id="{D95FED19-BF2B-408D-BAA4-5FF4ABA0C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753" y="3250066"/>
            <a:ext cx="4418238" cy="325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281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1289C-3206-43B6-8873-C9D457F85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Components</a:t>
            </a: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C4096-0CF7-49A0-95D3-B6F1958EF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en-US" sz="3000" dirty="0"/>
              <a:t>Flex sensor</a:t>
            </a:r>
          </a:p>
          <a:p>
            <a:pPr marL="383540" indent="-383540"/>
            <a:endParaRPr lang="en-US" sz="30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C2602F1-A1EB-48EB-BA79-7FBA7E1A8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487" y="2950029"/>
            <a:ext cx="4604656" cy="376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436754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TF00001241</Template>
  <TotalTime>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Crop</vt:lpstr>
      <vt:lpstr>Graduation project2</vt:lpstr>
      <vt:lpstr>Gloves sign language translator</vt:lpstr>
      <vt:lpstr>Outlines:</vt:lpstr>
      <vt:lpstr>Importance of the project</vt:lpstr>
      <vt:lpstr>General Idea of the project:</vt:lpstr>
      <vt:lpstr>demo</vt:lpstr>
      <vt:lpstr>Basic Components</vt:lpstr>
      <vt:lpstr>Basic Components </vt:lpstr>
      <vt:lpstr>Basic Components </vt:lpstr>
      <vt:lpstr>Basic Components  </vt:lpstr>
      <vt:lpstr>Obstacles we have faced</vt:lpstr>
      <vt:lpstr>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8</cp:revision>
  <dcterms:created xsi:type="dcterms:W3CDTF">2015-09-21T23:24:45Z</dcterms:created>
  <dcterms:modified xsi:type="dcterms:W3CDTF">2018-05-21T04:09:03Z</dcterms:modified>
</cp:coreProperties>
</file>