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2" r:id="rId15"/>
    <p:sldId id="269" r:id="rId16"/>
    <p:sldId id="270" r:id="rId17"/>
    <p:sldId id="271" r:id="rId18"/>
    <p:sldId id="272" r:id="rId19"/>
    <p:sldId id="273" r:id="rId20"/>
    <p:sldId id="274" r:id="rId21"/>
    <p:sldId id="293" r:id="rId22"/>
    <p:sldId id="29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6" r:id="rId31"/>
    <p:sldId id="287" r:id="rId32"/>
    <p:sldId id="288" r:id="rId33"/>
    <p:sldId id="282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32" y="769511"/>
            <a:ext cx="6821511" cy="4832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03843" y="939141"/>
            <a:ext cx="312956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i="1" dirty="0" smtClean="0">
              <a:solidFill>
                <a:schemeClr val="bg1"/>
              </a:solidFill>
            </a:endParaRPr>
          </a:p>
          <a:p>
            <a:r>
              <a:rPr lang="en-US" sz="3200" b="1" i="1" dirty="0" smtClean="0">
                <a:solidFill>
                  <a:schemeClr val="bg1"/>
                </a:solidFill>
              </a:rPr>
              <a:t>Presented </a:t>
            </a:r>
            <a:r>
              <a:rPr lang="en-US" sz="3200" b="1" i="1" dirty="0">
                <a:solidFill>
                  <a:schemeClr val="bg1"/>
                </a:solidFill>
              </a:rPr>
              <a:t>by:</a:t>
            </a:r>
            <a:r>
              <a:rPr lang="en-US" dirty="0"/>
              <a:t/>
            </a:r>
            <a:br>
              <a:rPr lang="en-US" dirty="0"/>
            </a:br>
            <a:r>
              <a:rPr lang="en-US" sz="2800" i="1" dirty="0" smtClean="0">
                <a:solidFill>
                  <a:schemeClr val="bg1"/>
                </a:solidFill>
              </a:rPr>
              <a:t>Ameen Odah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Ayman </a:t>
            </a:r>
            <a:r>
              <a:rPr lang="en-US" sz="2800" dirty="0" smtClean="0">
                <a:solidFill>
                  <a:schemeClr val="bg1"/>
                </a:solidFill>
              </a:rPr>
              <a:t>Ghanem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sz="3200" b="1" i="1" dirty="0">
                <a:solidFill>
                  <a:schemeClr val="bg1"/>
                </a:solidFill>
              </a:rPr>
              <a:t>Supervisor:  </a:t>
            </a:r>
            <a:endParaRPr lang="en-US" sz="3200" b="1" i="1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Dr</a:t>
            </a:r>
            <a:r>
              <a:rPr lang="en-US" sz="2800" dirty="0">
                <a:solidFill>
                  <a:schemeClr val="bg1"/>
                </a:solidFill>
              </a:rPr>
              <a:t>.  </a:t>
            </a:r>
            <a:r>
              <a:rPr lang="en-US" sz="2800" dirty="0" smtClean="0">
                <a:solidFill>
                  <a:schemeClr val="bg1"/>
                </a:solidFill>
              </a:rPr>
              <a:t>Emad </a:t>
            </a:r>
            <a:r>
              <a:rPr lang="en-US" sz="2800" dirty="0" smtClean="0">
                <a:solidFill>
                  <a:schemeClr val="bg1"/>
                </a:solidFill>
              </a:rPr>
              <a:t>A</a:t>
            </a:r>
            <a:r>
              <a:rPr lang="en-US" sz="2800" dirty="0" smtClean="0">
                <a:solidFill>
                  <a:schemeClr val="bg1"/>
                </a:solidFill>
              </a:rPr>
              <a:t>lnatsheh</a:t>
            </a:r>
            <a:r>
              <a:rPr lang="en-US" sz="16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Dr</a:t>
            </a:r>
            <a:r>
              <a:rPr lang="en-US" sz="2800" dirty="0">
                <a:solidFill>
                  <a:schemeClr val="bg1"/>
                </a:solidFill>
              </a:rPr>
              <a:t>. Aladdin </a:t>
            </a:r>
            <a:r>
              <a:rPr lang="en-US" sz="2800" dirty="0" smtClean="0">
                <a:solidFill>
                  <a:schemeClr val="bg1"/>
                </a:solidFill>
              </a:rPr>
              <a:t>A</a:t>
            </a:r>
            <a:r>
              <a:rPr lang="en-US" sz="2800" dirty="0" smtClean="0">
                <a:solidFill>
                  <a:schemeClr val="bg1"/>
                </a:solidFill>
              </a:rPr>
              <a:t>lMasri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r>
              <a:rPr lang="en-US" sz="2800" b="1" i="1" dirty="0" smtClean="0">
                <a:solidFill>
                  <a:schemeClr val="bg1"/>
                </a:solidFill>
              </a:rPr>
              <a:t>Graduation </a:t>
            </a:r>
          </a:p>
          <a:p>
            <a:pPr algn="ctr"/>
            <a:r>
              <a:rPr lang="en-US" sz="2800" b="1" i="1" dirty="0" smtClean="0">
                <a:solidFill>
                  <a:schemeClr val="bg1"/>
                </a:solidFill>
              </a:rPr>
              <a:t> </a:t>
            </a:r>
            <a:r>
              <a:rPr lang="en-US" sz="2800" b="1" i="1" dirty="0">
                <a:solidFill>
                  <a:schemeClr val="bg1"/>
                </a:solidFill>
              </a:rPr>
              <a:t>Project  </a:t>
            </a:r>
            <a:r>
              <a:rPr lang="en-US" sz="2800" b="1" i="1" dirty="0" smtClean="0">
                <a:solidFill>
                  <a:schemeClr val="bg1"/>
                </a:solidFill>
              </a:rPr>
              <a:t>Presentation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1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4" y="116242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86" y="1594812"/>
            <a:ext cx="8528853" cy="4805988"/>
          </a:xfrm>
        </p:spPr>
      </p:pic>
    </p:spTree>
    <p:extLst>
      <p:ext uri="{BB962C8B-B14F-4D97-AF65-F5344CB8AC3E}">
        <p14:creationId xmlns:p14="http://schemas.microsoft.com/office/powerpoint/2010/main" val="3900115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57" y="1584101"/>
            <a:ext cx="8774910" cy="4623516"/>
          </a:xfrm>
        </p:spPr>
      </p:pic>
    </p:spTree>
    <p:extLst>
      <p:ext uri="{BB962C8B-B14F-4D97-AF65-F5344CB8AC3E}">
        <p14:creationId xmlns:p14="http://schemas.microsoft.com/office/powerpoint/2010/main" val="1381322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357" y="1581932"/>
            <a:ext cx="9018109" cy="4651443"/>
          </a:xfrm>
        </p:spPr>
      </p:pic>
    </p:spTree>
    <p:extLst>
      <p:ext uri="{BB962C8B-B14F-4D97-AF65-F5344CB8AC3E}">
        <p14:creationId xmlns:p14="http://schemas.microsoft.com/office/powerpoint/2010/main" val="249321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96546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553" y="1365160"/>
            <a:ext cx="9181717" cy="5164429"/>
          </a:xfrm>
        </p:spPr>
      </p:pic>
    </p:spTree>
    <p:extLst>
      <p:ext uri="{BB962C8B-B14F-4D97-AF65-F5344CB8AC3E}">
        <p14:creationId xmlns:p14="http://schemas.microsoft.com/office/powerpoint/2010/main" val="2134198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96546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88" y="1275009"/>
            <a:ext cx="9290447" cy="5241702"/>
          </a:xfrm>
        </p:spPr>
      </p:pic>
    </p:spTree>
    <p:extLst>
      <p:ext uri="{BB962C8B-B14F-4D97-AF65-F5344CB8AC3E}">
        <p14:creationId xmlns:p14="http://schemas.microsoft.com/office/powerpoint/2010/main" val="1956306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41" y="1687133"/>
            <a:ext cx="8878542" cy="4932608"/>
          </a:xfrm>
        </p:spPr>
      </p:pic>
    </p:spTree>
    <p:extLst>
      <p:ext uri="{BB962C8B-B14F-4D97-AF65-F5344CB8AC3E}">
        <p14:creationId xmlns:p14="http://schemas.microsoft.com/office/powerpoint/2010/main" val="4083548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83667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363" y="1463876"/>
            <a:ext cx="8684095" cy="4898287"/>
          </a:xfrm>
        </p:spPr>
      </p:pic>
    </p:spTree>
    <p:extLst>
      <p:ext uri="{BB962C8B-B14F-4D97-AF65-F5344CB8AC3E}">
        <p14:creationId xmlns:p14="http://schemas.microsoft.com/office/powerpoint/2010/main" val="281899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83667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826" y="1244938"/>
            <a:ext cx="9163169" cy="5142984"/>
          </a:xfrm>
        </p:spPr>
      </p:pic>
    </p:spTree>
    <p:extLst>
      <p:ext uri="{BB962C8B-B14F-4D97-AF65-F5344CB8AC3E}">
        <p14:creationId xmlns:p14="http://schemas.microsoft.com/office/powerpoint/2010/main" val="2461904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209708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481" y="1373723"/>
            <a:ext cx="8709861" cy="5142985"/>
          </a:xfrm>
        </p:spPr>
      </p:pic>
    </p:spTree>
    <p:extLst>
      <p:ext uri="{BB962C8B-B14F-4D97-AF65-F5344CB8AC3E}">
        <p14:creationId xmlns:p14="http://schemas.microsoft.com/office/powerpoint/2010/main" val="561564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32151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80" y="1504659"/>
            <a:ext cx="9037664" cy="4754473"/>
          </a:xfrm>
        </p:spPr>
      </p:pic>
    </p:spTree>
    <p:extLst>
      <p:ext uri="{BB962C8B-B14F-4D97-AF65-F5344CB8AC3E}">
        <p14:creationId xmlns:p14="http://schemas.microsoft.com/office/powerpoint/2010/main" val="2355764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outline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900" dirty="0" smtClean="0"/>
              <a:t>Idea</a:t>
            </a:r>
          </a:p>
          <a:p>
            <a:r>
              <a:rPr lang="en-US" sz="3900" dirty="0"/>
              <a:t>Frameworks and Tools</a:t>
            </a:r>
            <a:r>
              <a:rPr lang="en-US" sz="3900" dirty="0" smtClean="0"/>
              <a:t>.</a:t>
            </a:r>
          </a:p>
          <a:p>
            <a:r>
              <a:rPr lang="en-US" sz="3900" dirty="0" smtClean="0"/>
              <a:t>MIX </a:t>
            </a:r>
            <a:r>
              <a:rPr lang="en-US" sz="3900" dirty="0"/>
              <a:t>in details.</a:t>
            </a:r>
          </a:p>
          <a:p>
            <a:r>
              <a:rPr lang="en-US" sz="3900" dirty="0" smtClean="0"/>
              <a:t>Future </a:t>
            </a:r>
            <a:r>
              <a:rPr lang="en-US" sz="3900" dirty="0"/>
              <a:t>Work</a:t>
            </a:r>
            <a:r>
              <a:rPr lang="en-US" sz="3900" dirty="0" smtClean="0"/>
              <a:t>.</a:t>
            </a:r>
          </a:p>
          <a:p>
            <a:r>
              <a:rPr lang="en-US" sz="3900" dirty="0" smtClean="0"/>
              <a:t>Conclusion</a:t>
            </a:r>
            <a:endParaRPr lang="en-US" sz="39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534" y="283667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43" y="1571222"/>
            <a:ext cx="7083380" cy="4302517"/>
          </a:xfrm>
        </p:spPr>
      </p:pic>
    </p:spTree>
    <p:extLst>
      <p:ext uri="{BB962C8B-B14F-4D97-AF65-F5344CB8AC3E}">
        <p14:creationId xmlns:p14="http://schemas.microsoft.com/office/powerpoint/2010/main" val="2296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534" y="283667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72" y="1427386"/>
            <a:ext cx="9200322" cy="4728715"/>
          </a:xfrm>
        </p:spPr>
      </p:pic>
    </p:spTree>
    <p:extLst>
      <p:ext uri="{BB962C8B-B14F-4D97-AF65-F5344CB8AC3E}">
        <p14:creationId xmlns:p14="http://schemas.microsoft.com/office/powerpoint/2010/main" val="2462752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534" y="283667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712" y="1491779"/>
            <a:ext cx="8815642" cy="501205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60" y="4641184"/>
            <a:ext cx="2598872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13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29120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323" y="1506828"/>
            <a:ext cx="8784178" cy="4958367"/>
          </a:xfrm>
        </p:spPr>
      </p:pic>
    </p:spTree>
    <p:extLst>
      <p:ext uri="{BB962C8B-B14F-4D97-AF65-F5344CB8AC3E}">
        <p14:creationId xmlns:p14="http://schemas.microsoft.com/office/powerpoint/2010/main" val="38828605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8258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11" y="1506828"/>
            <a:ext cx="9194800" cy="473298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720" y="4713668"/>
            <a:ext cx="4296690" cy="1928436"/>
          </a:xfrm>
          <a:prstGeom prst="rect">
            <a:avLst/>
          </a:prstGeom>
          <a:ln w="38100">
            <a:solidFill>
              <a:schemeClr val="bg1">
                <a:alpha val="98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22454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54016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01" y="1326524"/>
            <a:ext cx="8859621" cy="4984124"/>
          </a:xfrm>
        </p:spPr>
      </p:pic>
    </p:spTree>
    <p:extLst>
      <p:ext uri="{BB962C8B-B14F-4D97-AF65-F5344CB8AC3E}">
        <p14:creationId xmlns:p14="http://schemas.microsoft.com/office/powerpoint/2010/main" val="610256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06061"/>
            <a:ext cx="9905998" cy="160769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5" y="1412362"/>
            <a:ext cx="9350062" cy="4898286"/>
          </a:xfrm>
        </p:spPr>
      </p:pic>
    </p:spTree>
    <p:extLst>
      <p:ext uri="{BB962C8B-B14F-4D97-AF65-F5344CB8AC3E}">
        <p14:creationId xmlns:p14="http://schemas.microsoft.com/office/powerpoint/2010/main" val="3246888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96546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856" y="1438119"/>
            <a:ext cx="9329111" cy="4898286"/>
          </a:xfrm>
        </p:spPr>
      </p:pic>
    </p:spTree>
    <p:extLst>
      <p:ext uri="{BB962C8B-B14F-4D97-AF65-F5344CB8AC3E}">
        <p14:creationId xmlns:p14="http://schemas.microsoft.com/office/powerpoint/2010/main" val="2321521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41999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49" y="1386603"/>
            <a:ext cx="8906324" cy="5027076"/>
          </a:xfrm>
        </p:spPr>
      </p:pic>
    </p:spTree>
    <p:extLst>
      <p:ext uri="{BB962C8B-B14F-4D97-AF65-F5344CB8AC3E}">
        <p14:creationId xmlns:p14="http://schemas.microsoft.com/office/powerpoint/2010/main" val="409093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68" y="1280528"/>
            <a:ext cx="9316485" cy="5197543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352" y="3323187"/>
            <a:ext cx="3915177" cy="340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5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Idea 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How ?	</a:t>
            </a:r>
          </a:p>
          <a:p>
            <a:r>
              <a:rPr lang="en-US" sz="3200" b="1" i="1" dirty="0" smtClean="0"/>
              <a:t>What ?</a:t>
            </a:r>
          </a:p>
          <a:p>
            <a:r>
              <a:rPr lang="en-US" sz="3200" b="1" i="1" dirty="0" smtClean="0"/>
              <a:t>Why MIX ?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28723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382" y="206394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148" y="1517539"/>
            <a:ext cx="8950466" cy="4715836"/>
          </a:xfrm>
        </p:spPr>
      </p:pic>
    </p:spTree>
    <p:extLst>
      <p:ext uri="{BB962C8B-B14F-4D97-AF65-F5344CB8AC3E}">
        <p14:creationId xmlns:p14="http://schemas.microsoft.com/office/powerpoint/2010/main" val="2710262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96546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79" y="1450997"/>
            <a:ext cx="8378065" cy="4885407"/>
          </a:xfrm>
        </p:spPr>
      </p:pic>
    </p:spTree>
    <p:extLst>
      <p:ext uri="{BB962C8B-B14F-4D97-AF65-F5344CB8AC3E}">
        <p14:creationId xmlns:p14="http://schemas.microsoft.com/office/powerpoint/2010/main" val="32785624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505" y="1388417"/>
            <a:ext cx="8735813" cy="4883593"/>
          </a:xfrm>
        </p:spPr>
      </p:pic>
    </p:spTree>
    <p:extLst>
      <p:ext uri="{BB962C8B-B14F-4D97-AF65-F5344CB8AC3E}">
        <p14:creationId xmlns:p14="http://schemas.microsoft.com/office/powerpoint/2010/main" val="6964932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90484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14" y="1569054"/>
            <a:ext cx="8709194" cy="4795256"/>
          </a:xfrm>
        </p:spPr>
      </p:pic>
    </p:spTree>
    <p:extLst>
      <p:ext uri="{BB962C8B-B14F-4D97-AF65-F5344CB8AC3E}">
        <p14:creationId xmlns:p14="http://schemas.microsoft.com/office/powerpoint/2010/main" val="1678656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Future </a:t>
            </a:r>
            <a:r>
              <a:rPr lang="en-US" i="1" dirty="0" smtClean="0">
                <a:solidFill>
                  <a:schemeClr val="bg1"/>
                </a:solidFill>
              </a:rPr>
              <a:t>Work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Improvement message system between users and companies</a:t>
            </a:r>
          </a:p>
          <a:p>
            <a:r>
              <a:rPr lang="en-US" dirty="0" smtClean="0"/>
              <a:t>Improve the e-commerce feature in the system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421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8355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898" y="2460197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 sz="6600" b="1" i="1" dirty="0" smtClean="0"/>
              <a:t>Thanks </a:t>
            </a:r>
            <a:endParaRPr lang="en-US" sz="6600" b="1" i="1" dirty="0"/>
          </a:p>
        </p:txBody>
      </p:sp>
    </p:spTree>
    <p:extLst>
      <p:ext uri="{BB962C8B-B14F-4D97-AF65-F5344CB8AC3E}">
        <p14:creationId xmlns:p14="http://schemas.microsoft.com/office/powerpoint/2010/main" val="164853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Frameworks and Tools.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81070"/>
            <a:ext cx="9905999" cy="431013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Codegniter PHP FrameWork back-end</a:t>
            </a:r>
            <a:endParaRPr lang="en-US" sz="3200" b="1" dirty="0" smtClean="0"/>
          </a:p>
          <a:p>
            <a:r>
              <a:rPr lang="en-US" sz="3200" b="1" dirty="0" smtClean="0"/>
              <a:t>BootStrap </a:t>
            </a:r>
          </a:p>
          <a:p>
            <a:r>
              <a:rPr lang="en-US" sz="3200" b="1" dirty="0" smtClean="0"/>
              <a:t>Sublime Text2 </a:t>
            </a:r>
            <a:r>
              <a:rPr lang="en-US" sz="3200" b="1" dirty="0" smtClean="0"/>
              <a:t>Editor</a:t>
            </a:r>
            <a:endParaRPr lang="en-US" sz="3200" b="1" dirty="0" smtClean="0"/>
          </a:p>
          <a:p>
            <a:r>
              <a:rPr lang="en-US" sz="3200" b="1" dirty="0" smtClean="0"/>
              <a:t>Xamp Server </a:t>
            </a:r>
          </a:p>
          <a:p>
            <a:r>
              <a:rPr lang="en-US" sz="3200" b="1" i="1" dirty="0"/>
              <a:t>Database: </a:t>
            </a:r>
            <a:r>
              <a:rPr lang="en-US" sz="3200" b="1" i="1" dirty="0" smtClean="0"/>
              <a:t>MySQL</a:t>
            </a:r>
            <a:endParaRPr lang="en-US" sz="3200" b="1" i="1" dirty="0"/>
          </a:p>
          <a:p>
            <a:pPr marL="0" indent="0">
              <a:buNone/>
            </a:pP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74500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29121"/>
            <a:ext cx="9905998" cy="147857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Mix in details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3" name="Content Placeholder 3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788" y="1311477"/>
            <a:ext cx="9257248" cy="4754472"/>
          </a:xfrm>
        </p:spPr>
      </p:pic>
    </p:spTree>
    <p:extLst>
      <p:ext uri="{BB962C8B-B14F-4D97-AF65-F5344CB8AC3E}">
        <p14:creationId xmlns:p14="http://schemas.microsoft.com/office/powerpoint/2010/main" val="91097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14094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29" y="1592664"/>
            <a:ext cx="9530366" cy="4756621"/>
          </a:xfrm>
        </p:spPr>
      </p:pic>
    </p:spTree>
    <p:extLst>
      <p:ext uri="{BB962C8B-B14F-4D97-AF65-F5344CB8AC3E}">
        <p14:creationId xmlns:p14="http://schemas.microsoft.com/office/powerpoint/2010/main" val="276991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31289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484" y="1609859"/>
            <a:ext cx="9617856" cy="4636395"/>
          </a:xfrm>
        </p:spPr>
      </p:pic>
    </p:spTree>
    <p:extLst>
      <p:ext uri="{BB962C8B-B14F-4D97-AF65-F5344CB8AC3E}">
        <p14:creationId xmlns:p14="http://schemas.microsoft.com/office/powerpoint/2010/main" val="1223667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5758"/>
            <a:ext cx="9905998" cy="155617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25" y="1556175"/>
            <a:ext cx="8499575" cy="4550557"/>
          </a:xfrm>
        </p:spPr>
      </p:pic>
    </p:spTree>
    <p:extLst>
      <p:ext uri="{BB962C8B-B14F-4D97-AF65-F5344CB8AC3E}">
        <p14:creationId xmlns:p14="http://schemas.microsoft.com/office/powerpoint/2010/main" val="236108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4" y="116242"/>
            <a:ext cx="9905998" cy="14785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Mix in details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379" y="1594812"/>
            <a:ext cx="8762067" cy="4870382"/>
          </a:xfrm>
        </p:spPr>
      </p:pic>
    </p:spTree>
    <p:extLst>
      <p:ext uri="{BB962C8B-B14F-4D97-AF65-F5344CB8AC3E}">
        <p14:creationId xmlns:p14="http://schemas.microsoft.com/office/powerpoint/2010/main" val="1875862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192</TotalTime>
  <Words>143</Words>
  <Application>Microsoft Office PowerPoint</Application>
  <PresentationFormat>Widescreen</PresentationFormat>
  <Paragraphs>59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Trebuchet MS</vt:lpstr>
      <vt:lpstr>Tw Cen MT</vt:lpstr>
      <vt:lpstr>Circuit</vt:lpstr>
      <vt:lpstr>PowerPoint Presentation</vt:lpstr>
      <vt:lpstr>outline</vt:lpstr>
      <vt:lpstr>Idea </vt:lpstr>
      <vt:lpstr>Frameworks and Tools.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Mix in details </vt:lpstr>
      <vt:lpstr>Future Work</vt:lpstr>
      <vt:lpstr>Conclusion</vt:lpstr>
      <vt:lpstr>Thanks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 Ameen Odah</dc:creator>
  <cp:lastModifiedBy>ayman ghanem</cp:lastModifiedBy>
  <cp:revision>15</cp:revision>
  <dcterms:created xsi:type="dcterms:W3CDTF">2016-05-18T18:42:34Z</dcterms:created>
  <dcterms:modified xsi:type="dcterms:W3CDTF">2016-05-19T00:18:09Z</dcterms:modified>
</cp:coreProperties>
</file>