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Lst>
  <p:sldSz cx="18288000" cy="10287000"/>
  <p:notesSz cx="6858000" cy="9144000"/>
  <p:embeddedFontLst>
    <p:embeddedFont>
      <p:font typeface="Cormorant Garamond Light" panose="020B0604020202020204" charset="0"/>
      <p:regular r:id="rId7"/>
    </p:embeddedFont>
    <p:embeddedFont>
      <p:font typeface="Cormorant Garamond Light Bold" panose="020B0604020202020204" charset="0"/>
      <p:regular r:id="rId8"/>
    </p:embeddedFont>
    <p:embeddedFont>
      <p:font typeface="Calibri" panose="020F0502020204030204" pitchFamily="34" charset="0"/>
      <p:regular r:id="rId9"/>
      <p:bold r:id="rId10"/>
    </p:embeddedFont>
    <p:embeddedFont>
      <p:font typeface="Arimo" panose="020B0604020202020204" charset="0"/>
      <p:regular r:id="rId1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47" d="100"/>
          <a:sy n="47" d="100"/>
        </p:scale>
        <p:origin x="69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1DDD5"/>
        </a:solidFill>
        <a:effectLst/>
      </p:bgPr>
    </p:bg>
    <p:spTree>
      <p:nvGrpSpPr>
        <p:cNvPr id="1" name=""/>
        <p:cNvGrpSpPr/>
        <p:nvPr/>
      </p:nvGrpSpPr>
      <p:grpSpPr>
        <a:xfrm>
          <a:off x="0" y="0"/>
          <a:ext cx="0" cy="0"/>
          <a:chOff x="0" y="0"/>
          <a:chExt cx="0" cy="0"/>
        </a:xfrm>
      </p:grpSpPr>
      <p:grpSp>
        <p:nvGrpSpPr>
          <p:cNvPr id="2" name="Group 2"/>
          <p:cNvGrpSpPr/>
          <p:nvPr/>
        </p:nvGrpSpPr>
        <p:grpSpPr>
          <a:xfrm>
            <a:off x="0" y="343959"/>
            <a:ext cx="8965867" cy="9599081"/>
            <a:chOff x="0" y="0"/>
            <a:chExt cx="11954490" cy="12798775"/>
          </a:xfrm>
        </p:grpSpPr>
        <p:pic>
          <p:nvPicPr>
            <p:cNvPr id="3" name="Picture 3"/>
            <p:cNvPicPr>
              <a:picLocks noChangeAspect="1"/>
            </p:cNvPicPr>
            <p:nvPr/>
          </p:nvPicPr>
          <p:blipFill>
            <a:blip r:embed="rId2"/>
            <a:srcRect l="18865" r="18865"/>
            <a:stretch>
              <a:fillRect/>
            </a:stretch>
          </p:blipFill>
          <p:spPr>
            <a:xfrm>
              <a:off x="0" y="0"/>
              <a:ext cx="11954490" cy="12798775"/>
            </a:xfrm>
            <a:prstGeom prst="rect">
              <a:avLst/>
            </a:prstGeom>
          </p:spPr>
        </p:pic>
      </p:grpSp>
      <p:sp>
        <p:nvSpPr>
          <p:cNvPr id="4" name="TextBox 4"/>
          <p:cNvSpPr txBox="1"/>
          <p:nvPr/>
        </p:nvSpPr>
        <p:spPr>
          <a:xfrm>
            <a:off x="9976609" y="1417227"/>
            <a:ext cx="7282691" cy="1842135"/>
          </a:xfrm>
          <a:prstGeom prst="rect">
            <a:avLst/>
          </a:prstGeom>
        </p:spPr>
        <p:txBody>
          <a:bodyPr lIns="0" tIns="0" rIns="0" bIns="0" rtlCol="0" anchor="t">
            <a:spAutoFit/>
          </a:bodyPr>
          <a:lstStyle/>
          <a:p>
            <a:pPr algn="ctr">
              <a:lnSpc>
                <a:spcPts val="14519"/>
              </a:lnSpc>
            </a:pPr>
            <a:r>
              <a:rPr lang="en-US" sz="12000">
                <a:solidFill>
                  <a:srgbClr val="3D2E12"/>
                </a:solidFill>
                <a:latin typeface="Cormorant Garamond Light"/>
              </a:rPr>
              <a:t>Aventura</a:t>
            </a:r>
          </a:p>
        </p:txBody>
      </p:sp>
      <p:sp>
        <p:nvSpPr>
          <p:cNvPr id="5" name="TextBox 5"/>
          <p:cNvSpPr txBox="1"/>
          <p:nvPr/>
        </p:nvSpPr>
        <p:spPr>
          <a:xfrm>
            <a:off x="10744882" y="8234993"/>
            <a:ext cx="7282691" cy="575257"/>
          </a:xfrm>
          <a:prstGeom prst="rect">
            <a:avLst/>
          </a:prstGeom>
        </p:spPr>
        <p:txBody>
          <a:bodyPr lIns="0" tIns="0" rIns="0" bIns="0" rtlCol="0" anchor="t">
            <a:spAutoFit/>
          </a:bodyPr>
          <a:lstStyle/>
          <a:p>
            <a:pPr>
              <a:lnSpc>
                <a:spcPts val="4688"/>
              </a:lnSpc>
              <a:spcBef>
                <a:spcPct val="0"/>
              </a:spcBef>
            </a:pPr>
            <a:r>
              <a:rPr lang="en-US" sz="3348">
                <a:solidFill>
                  <a:srgbClr val="3D2E12"/>
                </a:solidFill>
                <a:latin typeface="Cormorant Garamond Light"/>
              </a:rPr>
              <a:t>The perfect match palestine</a:t>
            </a:r>
          </a:p>
        </p:txBody>
      </p:sp>
      <p:sp>
        <p:nvSpPr>
          <p:cNvPr id="6" name="TextBox 6"/>
          <p:cNvSpPr txBox="1"/>
          <p:nvPr/>
        </p:nvSpPr>
        <p:spPr>
          <a:xfrm>
            <a:off x="10532251" y="4199637"/>
            <a:ext cx="6171406" cy="2407920"/>
          </a:xfrm>
          <a:prstGeom prst="rect">
            <a:avLst/>
          </a:prstGeom>
        </p:spPr>
        <p:txBody>
          <a:bodyPr lIns="0" tIns="0" rIns="0" bIns="0" rtlCol="0" anchor="t">
            <a:spAutoFit/>
          </a:bodyPr>
          <a:lstStyle/>
          <a:p>
            <a:pPr algn="ctr">
              <a:lnSpc>
                <a:spcPts val="9479"/>
              </a:lnSpc>
            </a:pPr>
            <a:r>
              <a:rPr lang="en-US" sz="7900">
                <a:solidFill>
                  <a:srgbClr val="000000"/>
                </a:solidFill>
                <a:latin typeface="Cormorant Garamond Light"/>
              </a:rPr>
              <a:t>liana al- nabulsi</a:t>
            </a:r>
          </a:p>
          <a:p>
            <a:pPr algn="ctr">
              <a:lnSpc>
                <a:spcPts val="9480"/>
              </a:lnSpc>
            </a:pPr>
            <a:r>
              <a:rPr lang="en-US" sz="7899">
                <a:solidFill>
                  <a:srgbClr val="000000"/>
                </a:solidFill>
                <a:latin typeface="Cormorant Garamond Light"/>
              </a:rPr>
              <a:t>Tala shakhsher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1DDD5"/>
        </a:solidFill>
        <a:effectLst/>
      </p:bgPr>
    </p:bg>
    <p:spTree>
      <p:nvGrpSpPr>
        <p:cNvPr id="1" name=""/>
        <p:cNvGrpSpPr/>
        <p:nvPr/>
      </p:nvGrpSpPr>
      <p:grpSpPr>
        <a:xfrm>
          <a:off x="0" y="0"/>
          <a:ext cx="0" cy="0"/>
          <a:chOff x="0" y="0"/>
          <a:chExt cx="0" cy="0"/>
        </a:xfrm>
      </p:grpSpPr>
      <p:sp>
        <p:nvSpPr>
          <p:cNvPr id="2" name="TextBox 2"/>
          <p:cNvSpPr txBox="1"/>
          <p:nvPr/>
        </p:nvSpPr>
        <p:spPr>
          <a:xfrm>
            <a:off x="647447" y="5048250"/>
            <a:ext cx="16115069" cy="5093970"/>
          </a:xfrm>
          <a:prstGeom prst="rect">
            <a:avLst/>
          </a:prstGeom>
        </p:spPr>
        <p:txBody>
          <a:bodyPr lIns="0" tIns="0" rIns="0" bIns="0" rtlCol="0" anchor="t">
            <a:spAutoFit/>
          </a:bodyPr>
          <a:lstStyle/>
          <a:p>
            <a:pPr marL="0" lvl="0" indent="0" algn="l">
              <a:lnSpc>
                <a:spcPts val="6719"/>
              </a:lnSpc>
              <a:spcBef>
                <a:spcPct val="0"/>
              </a:spcBef>
            </a:pPr>
            <a:r>
              <a:rPr lang="en-US" sz="4800" dirty="0">
                <a:solidFill>
                  <a:srgbClr val="3D2E12"/>
                </a:solidFill>
                <a:latin typeface="Cormorant Garamond Light"/>
              </a:rPr>
              <a:t>We created a website called Aventura by using “wix platform”. This site help tourists from outside Palestine also the resident in Palestine to know about some places in Palestine also we offer trips to all of west bank so they can book a trip with us and we have online store contains Some handmade Palestinian traditional products.</a:t>
            </a:r>
          </a:p>
        </p:txBody>
      </p:sp>
      <p:grpSp>
        <p:nvGrpSpPr>
          <p:cNvPr id="3" name="Group 3"/>
          <p:cNvGrpSpPr/>
          <p:nvPr/>
        </p:nvGrpSpPr>
        <p:grpSpPr>
          <a:xfrm rot="-151345">
            <a:off x="2905269" y="340722"/>
            <a:ext cx="10680152" cy="3706157"/>
            <a:chOff x="0" y="0"/>
            <a:chExt cx="14240203" cy="4941543"/>
          </a:xfrm>
        </p:grpSpPr>
        <p:pic>
          <p:nvPicPr>
            <p:cNvPr id="4" name="Picture 4"/>
            <p:cNvPicPr>
              <a:picLocks noChangeAspect="1"/>
            </p:cNvPicPr>
            <p:nvPr/>
          </p:nvPicPr>
          <p:blipFill>
            <a:blip r:embed="rId2"/>
            <a:srcRect t="23926" b="23926"/>
            <a:stretch>
              <a:fillRect/>
            </a:stretch>
          </p:blipFill>
          <p:spPr>
            <a:xfrm>
              <a:off x="0" y="0"/>
              <a:ext cx="14240203" cy="4941543"/>
            </a:xfrm>
            <a:prstGeom prst="rect">
              <a:avLst/>
            </a:prstGeom>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1DDD5"/>
        </a:solidFill>
        <a:effectLst/>
      </p:bgPr>
    </p:bg>
    <p:spTree>
      <p:nvGrpSpPr>
        <p:cNvPr id="1" name=""/>
        <p:cNvGrpSpPr/>
        <p:nvPr/>
      </p:nvGrpSpPr>
      <p:grpSpPr>
        <a:xfrm>
          <a:off x="0" y="0"/>
          <a:ext cx="0" cy="0"/>
          <a:chOff x="0" y="0"/>
          <a:chExt cx="0" cy="0"/>
        </a:xfrm>
      </p:grpSpPr>
      <p:sp>
        <p:nvSpPr>
          <p:cNvPr id="2" name="TextBox 2"/>
          <p:cNvSpPr txBox="1"/>
          <p:nvPr/>
        </p:nvSpPr>
        <p:spPr>
          <a:xfrm>
            <a:off x="3659188" y="487680"/>
            <a:ext cx="10969625" cy="1082040"/>
          </a:xfrm>
          <a:prstGeom prst="rect">
            <a:avLst/>
          </a:prstGeom>
        </p:spPr>
        <p:txBody>
          <a:bodyPr lIns="0" tIns="0" rIns="0" bIns="0" rtlCol="0" anchor="t">
            <a:spAutoFit/>
          </a:bodyPr>
          <a:lstStyle/>
          <a:p>
            <a:pPr algn="ctr">
              <a:lnSpc>
                <a:spcPts val="8520"/>
              </a:lnSpc>
            </a:pPr>
            <a:r>
              <a:rPr lang="en-US" sz="7100" dirty="0">
                <a:solidFill>
                  <a:srgbClr val="000000"/>
                </a:solidFill>
                <a:latin typeface="Cormorant Garamond Light"/>
              </a:rPr>
              <a:t> Why would </a:t>
            </a:r>
            <a:r>
              <a:rPr lang="en-US" sz="7100" dirty="0" smtClean="0">
                <a:solidFill>
                  <a:srgbClr val="000000"/>
                </a:solidFill>
                <a:latin typeface="Cormorant Garamond Light"/>
              </a:rPr>
              <a:t>user </a:t>
            </a:r>
            <a:r>
              <a:rPr lang="en-US" sz="7100" dirty="0">
                <a:solidFill>
                  <a:srgbClr val="000000"/>
                </a:solidFill>
                <a:latin typeface="Cormorant Garamond Light"/>
              </a:rPr>
              <a:t>use our site?</a:t>
            </a:r>
          </a:p>
        </p:txBody>
      </p:sp>
      <p:sp>
        <p:nvSpPr>
          <p:cNvPr id="3" name="TextBox 3"/>
          <p:cNvSpPr txBox="1"/>
          <p:nvPr/>
        </p:nvSpPr>
        <p:spPr>
          <a:xfrm>
            <a:off x="1066800" y="2171700"/>
            <a:ext cx="15624772" cy="13578840"/>
          </a:xfrm>
          <a:prstGeom prst="rect">
            <a:avLst/>
          </a:prstGeom>
        </p:spPr>
        <p:txBody>
          <a:bodyPr lIns="0" tIns="0" rIns="0" bIns="0" rtlCol="0" anchor="t">
            <a:spAutoFit/>
          </a:bodyPr>
          <a:lstStyle/>
          <a:p>
            <a:pPr>
              <a:lnSpc>
                <a:spcPts val="5760"/>
              </a:lnSpc>
            </a:pPr>
            <a:r>
              <a:rPr lang="en-US" sz="4800" dirty="0">
                <a:solidFill>
                  <a:srgbClr val="000000"/>
                </a:solidFill>
                <a:latin typeface="Cormorant Garamond Light"/>
              </a:rPr>
              <a:t>We provide distinguished services:</a:t>
            </a:r>
          </a:p>
          <a:p>
            <a:pPr>
              <a:lnSpc>
                <a:spcPts val="5760"/>
              </a:lnSpc>
            </a:pPr>
            <a:endParaRPr lang="en-US" sz="4800" dirty="0">
              <a:solidFill>
                <a:srgbClr val="000000"/>
              </a:solidFill>
              <a:latin typeface="Cormorant Garamond Light"/>
            </a:endParaRPr>
          </a:p>
          <a:p>
            <a:pPr>
              <a:lnSpc>
                <a:spcPts val="5760"/>
              </a:lnSpc>
            </a:pPr>
            <a:r>
              <a:rPr lang="en-US" sz="4800" dirty="0">
                <a:solidFill>
                  <a:srgbClr val="000000"/>
                </a:solidFill>
                <a:latin typeface="Cormorant Garamond Light"/>
              </a:rPr>
              <a:t> 1-The existence of the Expert System feature that analyzes the user’s directions and advises him on the appropriate trip</a:t>
            </a:r>
          </a:p>
          <a:p>
            <a:pPr>
              <a:lnSpc>
                <a:spcPts val="5760"/>
              </a:lnSpc>
            </a:pPr>
            <a:endParaRPr lang="en-US" sz="4800" dirty="0">
              <a:solidFill>
                <a:srgbClr val="000000"/>
              </a:solidFill>
              <a:latin typeface="Cormorant Garamond Light"/>
            </a:endParaRPr>
          </a:p>
          <a:p>
            <a:pPr>
              <a:lnSpc>
                <a:spcPts val="5760"/>
              </a:lnSpc>
            </a:pPr>
            <a:r>
              <a:rPr lang="en-US" sz="4800" dirty="0">
                <a:solidFill>
                  <a:srgbClr val="000000"/>
                </a:solidFill>
                <a:latin typeface="Cormorant Garamond Light"/>
              </a:rPr>
              <a:t>2- What matters most to the customer is the price, and we have taken into account the transparency of prices (the price is at hand)</a:t>
            </a:r>
          </a:p>
          <a:p>
            <a:pPr>
              <a:lnSpc>
                <a:spcPts val="5760"/>
              </a:lnSpc>
            </a:pPr>
            <a:endParaRPr lang="en-US" sz="4800" dirty="0">
              <a:solidFill>
                <a:srgbClr val="000000"/>
              </a:solidFill>
              <a:latin typeface="Cormorant Garamond Light"/>
            </a:endParaRPr>
          </a:p>
          <a:p>
            <a:pPr>
              <a:lnSpc>
                <a:spcPts val="5760"/>
              </a:lnSpc>
            </a:pPr>
            <a:r>
              <a:rPr lang="en-US" sz="4800" dirty="0">
                <a:solidFill>
                  <a:srgbClr val="000000"/>
                </a:solidFill>
                <a:latin typeface="Cormorant Garamond Light"/>
              </a:rPr>
              <a:t>3- The offers that we offer to the members</a:t>
            </a:r>
          </a:p>
          <a:p>
            <a:pPr algn="ctr">
              <a:lnSpc>
                <a:spcPts val="2520"/>
              </a:lnSpc>
            </a:pPr>
            <a:endParaRPr lang="en-US" sz="4800" dirty="0">
              <a:solidFill>
                <a:srgbClr val="000000"/>
              </a:solidFill>
              <a:latin typeface="Cormorant Garamond Light"/>
            </a:endParaRPr>
          </a:p>
          <a:p>
            <a:pPr algn="ctr">
              <a:lnSpc>
                <a:spcPts val="2520"/>
              </a:lnSpc>
            </a:pPr>
            <a:endParaRPr lang="en-US" sz="4800" dirty="0">
              <a:solidFill>
                <a:srgbClr val="000000"/>
              </a:solidFill>
              <a:latin typeface="Cormorant Garamond Light"/>
            </a:endParaRPr>
          </a:p>
          <a:p>
            <a:pPr algn="ctr">
              <a:lnSpc>
                <a:spcPts val="2520"/>
              </a:lnSpc>
            </a:pPr>
            <a:endParaRPr lang="en-US" sz="4800" dirty="0">
              <a:solidFill>
                <a:srgbClr val="000000"/>
              </a:solidFill>
              <a:latin typeface="Cormorant Garamond Light"/>
            </a:endParaRPr>
          </a:p>
          <a:p>
            <a:pPr algn="ctr">
              <a:lnSpc>
                <a:spcPts val="2520"/>
              </a:lnSpc>
            </a:pPr>
            <a:endParaRPr lang="en-US" sz="4800" dirty="0">
              <a:solidFill>
                <a:srgbClr val="000000"/>
              </a:solidFill>
              <a:latin typeface="Cormorant Garamond Light"/>
            </a:endParaRPr>
          </a:p>
          <a:p>
            <a:pPr algn="ctr">
              <a:lnSpc>
                <a:spcPts val="2520"/>
              </a:lnSpc>
            </a:pPr>
            <a:endParaRPr lang="en-US" sz="4800" dirty="0">
              <a:solidFill>
                <a:srgbClr val="000000"/>
              </a:solidFill>
              <a:latin typeface="Cormorant Garamond Light"/>
            </a:endParaRPr>
          </a:p>
          <a:p>
            <a:pPr algn="ctr">
              <a:lnSpc>
                <a:spcPts val="2520"/>
              </a:lnSpc>
            </a:pPr>
            <a:endParaRPr lang="en-US" sz="4800" dirty="0">
              <a:solidFill>
                <a:srgbClr val="000000"/>
              </a:solidFill>
              <a:latin typeface="Cormorant Garamond Light"/>
            </a:endParaRPr>
          </a:p>
          <a:p>
            <a:pPr algn="ctr">
              <a:lnSpc>
                <a:spcPts val="2520"/>
              </a:lnSpc>
            </a:pPr>
            <a:endParaRPr lang="en-US" sz="4800" dirty="0">
              <a:solidFill>
                <a:srgbClr val="000000"/>
              </a:solidFill>
              <a:latin typeface="Cormorant Garamond Light"/>
            </a:endParaRPr>
          </a:p>
          <a:p>
            <a:pPr algn="ctr">
              <a:lnSpc>
                <a:spcPts val="10559"/>
              </a:lnSpc>
            </a:pPr>
            <a:endParaRPr lang="en-US" sz="4800" dirty="0">
              <a:solidFill>
                <a:srgbClr val="000000"/>
              </a:solidFill>
              <a:latin typeface="Cormorant Garamond Light"/>
            </a:endParaRPr>
          </a:p>
          <a:p>
            <a:pPr algn="ctr">
              <a:lnSpc>
                <a:spcPts val="10559"/>
              </a:lnSpc>
            </a:pPr>
            <a:endParaRPr lang="en-US" sz="4800" dirty="0">
              <a:solidFill>
                <a:srgbClr val="000000"/>
              </a:solidFill>
              <a:latin typeface="Cormorant Garamond Light"/>
            </a:endParaRPr>
          </a:p>
          <a:p>
            <a:pPr algn="ctr">
              <a:lnSpc>
                <a:spcPts val="10560"/>
              </a:lnSpc>
            </a:pPr>
            <a:endParaRPr lang="en-US" sz="4800" dirty="0">
              <a:solidFill>
                <a:srgbClr val="000000"/>
              </a:solidFill>
              <a:latin typeface="Cormorant Garamond Ligh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1DDD5"/>
        </a:solidFill>
        <a:effectLst/>
      </p:bgPr>
    </p:bg>
    <p:spTree>
      <p:nvGrpSpPr>
        <p:cNvPr id="1" name=""/>
        <p:cNvGrpSpPr/>
        <p:nvPr/>
      </p:nvGrpSpPr>
      <p:grpSpPr>
        <a:xfrm>
          <a:off x="0" y="0"/>
          <a:ext cx="0" cy="0"/>
          <a:chOff x="0" y="0"/>
          <a:chExt cx="0" cy="0"/>
        </a:xfrm>
      </p:grpSpPr>
      <p:sp>
        <p:nvSpPr>
          <p:cNvPr id="2" name="TextBox 2"/>
          <p:cNvSpPr txBox="1"/>
          <p:nvPr/>
        </p:nvSpPr>
        <p:spPr>
          <a:xfrm>
            <a:off x="228600" y="2933700"/>
            <a:ext cx="18288000" cy="5394960"/>
          </a:xfrm>
          <a:prstGeom prst="rect">
            <a:avLst/>
          </a:prstGeom>
        </p:spPr>
        <p:txBody>
          <a:bodyPr lIns="0" tIns="0" rIns="0" bIns="0" rtlCol="0" anchor="t">
            <a:spAutoFit/>
          </a:bodyPr>
          <a:lstStyle/>
          <a:p>
            <a:pPr>
              <a:lnSpc>
                <a:spcPts val="5759"/>
              </a:lnSpc>
            </a:pPr>
            <a:r>
              <a:rPr lang="en-US" sz="4799" dirty="0">
                <a:solidFill>
                  <a:srgbClr val="000000"/>
                </a:solidFill>
                <a:latin typeface="Cormorant Garamond Light"/>
              </a:rPr>
              <a:t>4 - Everything related to travelers and products in one destination</a:t>
            </a:r>
          </a:p>
          <a:p>
            <a:pPr>
              <a:lnSpc>
                <a:spcPts val="5759"/>
              </a:lnSpc>
            </a:pPr>
            <a:endParaRPr lang="en-US" sz="4799" dirty="0">
              <a:solidFill>
                <a:srgbClr val="000000"/>
              </a:solidFill>
              <a:latin typeface="Cormorant Garamond Light"/>
            </a:endParaRPr>
          </a:p>
          <a:p>
            <a:pPr>
              <a:lnSpc>
                <a:spcPts val="5759"/>
              </a:lnSpc>
            </a:pPr>
            <a:r>
              <a:rPr lang="en-US" sz="4799" dirty="0">
                <a:solidFill>
                  <a:srgbClr val="000000"/>
                </a:solidFill>
                <a:latin typeface="Cormorant Garamond Light" panose="020B0604020202020204" charset="0"/>
              </a:rPr>
              <a:t>5- An additional forum feature that makes transparency between the customer and the people so that they can hear about us from each other </a:t>
            </a:r>
          </a:p>
          <a:p>
            <a:pPr>
              <a:lnSpc>
                <a:spcPts val="8879"/>
              </a:lnSpc>
            </a:pPr>
            <a:endParaRPr lang="en-US" sz="4799" dirty="0">
              <a:solidFill>
                <a:srgbClr val="000000"/>
              </a:solidFill>
              <a:latin typeface="Arimo"/>
            </a:endParaRPr>
          </a:p>
          <a:p>
            <a:pPr algn="ctr">
              <a:lnSpc>
                <a:spcPts val="10559"/>
              </a:lnSpc>
            </a:pPr>
            <a:endParaRPr lang="en-US" sz="4799" dirty="0">
              <a:solidFill>
                <a:srgbClr val="000000"/>
              </a:solidFill>
              <a:latin typeface="Arimo"/>
            </a:endParaRPr>
          </a:p>
        </p:txBody>
      </p:sp>
      <p:sp>
        <p:nvSpPr>
          <p:cNvPr id="3" name="TextBox 2"/>
          <p:cNvSpPr txBox="1"/>
          <p:nvPr/>
        </p:nvSpPr>
        <p:spPr>
          <a:xfrm>
            <a:off x="2895600" y="876300"/>
            <a:ext cx="10969625" cy="1082040"/>
          </a:xfrm>
          <a:prstGeom prst="rect">
            <a:avLst/>
          </a:prstGeom>
        </p:spPr>
        <p:txBody>
          <a:bodyPr lIns="0" tIns="0" rIns="0" bIns="0" rtlCol="0" anchor="t">
            <a:spAutoFit/>
          </a:bodyPr>
          <a:lstStyle/>
          <a:p>
            <a:pPr algn="ctr">
              <a:lnSpc>
                <a:spcPts val="8520"/>
              </a:lnSpc>
            </a:pPr>
            <a:r>
              <a:rPr lang="en-US" sz="7100" dirty="0">
                <a:solidFill>
                  <a:srgbClr val="000000"/>
                </a:solidFill>
                <a:latin typeface="Cormorant Garamond Light"/>
              </a:rPr>
              <a:t> Why would </a:t>
            </a:r>
            <a:r>
              <a:rPr lang="en-US" sz="7100" dirty="0" smtClean="0">
                <a:solidFill>
                  <a:srgbClr val="000000"/>
                </a:solidFill>
                <a:latin typeface="Cormorant Garamond Light"/>
              </a:rPr>
              <a:t>user </a:t>
            </a:r>
            <a:r>
              <a:rPr lang="en-US" sz="7100" dirty="0">
                <a:solidFill>
                  <a:srgbClr val="000000"/>
                </a:solidFill>
                <a:latin typeface="Cormorant Garamond Light"/>
              </a:rPr>
              <a:t>use our site?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726753"/>
        </a:solidFill>
        <a:effectLst/>
      </p:bgPr>
    </p:bg>
    <p:spTree>
      <p:nvGrpSpPr>
        <p:cNvPr id="1" name=""/>
        <p:cNvGrpSpPr/>
        <p:nvPr/>
      </p:nvGrpSpPr>
      <p:grpSpPr>
        <a:xfrm>
          <a:off x="0" y="0"/>
          <a:ext cx="0" cy="0"/>
          <a:chOff x="0" y="0"/>
          <a:chExt cx="0" cy="0"/>
        </a:xfrm>
      </p:grpSpPr>
      <p:grpSp>
        <p:nvGrpSpPr>
          <p:cNvPr id="2" name="Group 2"/>
          <p:cNvGrpSpPr/>
          <p:nvPr/>
        </p:nvGrpSpPr>
        <p:grpSpPr>
          <a:xfrm>
            <a:off x="1265515" y="377630"/>
            <a:ext cx="14983906" cy="2228667"/>
            <a:chOff x="0" y="0"/>
            <a:chExt cx="19978542" cy="2971557"/>
          </a:xfrm>
        </p:grpSpPr>
        <p:sp>
          <p:nvSpPr>
            <p:cNvPr id="3" name="TextBox 3"/>
            <p:cNvSpPr txBox="1"/>
            <p:nvPr/>
          </p:nvSpPr>
          <p:spPr>
            <a:xfrm>
              <a:off x="0" y="394448"/>
              <a:ext cx="19978542" cy="1849672"/>
            </a:xfrm>
            <a:prstGeom prst="rect">
              <a:avLst/>
            </a:prstGeom>
          </p:spPr>
          <p:txBody>
            <a:bodyPr lIns="0" tIns="0" rIns="0" bIns="0" rtlCol="0" anchor="t">
              <a:spAutoFit/>
            </a:bodyPr>
            <a:lstStyle/>
            <a:p>
              <a:pPr marL="0" lvl="0" indent="0" algn="ctr">
                <a:lnSpc>
                  <a:spcPts val="11628"/>
                </a:lnSpc>
                <a:spcBef>
                  <a:spcPct val="0"/>
                </a:spcBef>
              </a:pPr>
              <a:r>
                <a:rPr lang="en-US" sz="8305">
                  <a:solidFill>
                    <a:srgbClr val="FFFFFF"/>
                  </a:solidFill>
                  <a:latin typeface="Cormorant Garamond Light Bold"/>
                </a:rPr>
                <a:t>Tools we used</a:t>
              </a:r>
            </a:p>
          </p:txBody>
        </p:sp>
        <p:sp>
          <p:nvSpPr>
            <p:cNvPr id="4" name="AutoShape 4"/>
            <p:cNvSpPr/>
            <p:nvPr/>
          </p:nvSpPr>
          <p:spPr>
            <a:xfrm>
              <a:off x="0" y="2959570"/>
              <a:ext cx="19978542" cy="0"/>
            </a:xfrm>
            <a:prstGeom prst="line">
              <a:avLst/>
            </a:prstGeom>
            <a:ln w="11987" cap="flat">
              <a:solidFill>
                <a:srgbClr val="FFFFFF"/>
              </a:solidFill>
              <a:prstDash val="solid"/>
              <a:headEnd type="none" w="sm" len="sm"/>
              <a:tailEnd type="none" w="sm" len="sm"/>
            </a:ln>
          </p:spPr>
        </p:sp>
        <p:sp>
          <p:nvSpPr>
            <p:cNvPr id="5" name="AutoShape 5"/>
            <p:cNvSpPr/>
            <p:nvPr/>
          </p:nvSpPr>
          <p:spPr>
            <a:xfrm>
              <a:off x="0" y="0"/>
              <a:ext cx="19978542" cy="0"/>
            </a:xfrm>
            <a:prstGeom prst="line">
              <a:avLst/>
            </a:prstGeom>
            <a:ln w="11987" cap="flat">
              <a:solidFill>
                <a:srgbClr val="FFFFFF"/>
              </a:solidFill>
              <a:prstDash val="solid"/>
              <a:headEnd type="none" w="sm" len="sm"/>
              <a:tailEnd type="none" w="sm" len="sm"/>
            </a:ln>
          </p:spPr>
        </p:sp>
      </p:grpSp>
      <p:pic>
        <p:nvPicPr>
          <p:cNvPr id="6" name="Picture 6"/>
          <p:cNvPicPr>
            <a:picLocks noChangeAspect="1"/>
          </p:cNvPicPr>
          <p:nvPr/>
        </p:nvPicPr>
        <p:blipFill>
          <a:blip r:embed="rId2"/>
          <a:srcRect t="6360" b="6360"/>
          <a:stretch>
            <a:fillRect/>
          </a:stretch>
        </p:blipFill>
        <p:spPr>
          <a:xfrm>
            <a:off x="6454423" y="3609997"/>
            <a:ext cx="2303045" cy="2010064"/>
          </a:xfrm>
          <a:prstGeom prst="rect">
            <a:avLst/>
          </a:prstGeom>
        </p:spPr>
      </p:pic>
      <p:pic>
        <p:nvPicPr>
          <p:cNvPr id="7" name="Picture 7"/>
          <p:cNvPicPr>
            <a:picLocks noChangeAspect="1"/>
          </p:cNvPicPr>
          <p:nvPr/>
        </p:nvPicPr>
        <p:blipFill rotWithShape="1">
          <a:blip r:embed="rId3"/>
          <a:srcRect l="5422" r="14362" b="17333"/>
          <a:stretch/>
        </p:blipFill>
        <p:spPr>
          <a:xfrm>
            <a:off x="10129489" y="3689517"/>
            <a:ext cx="3357912" cy="1530184"/>
          </a:xfrm>
          <a:prstGeom prst="rect">
            <a:avLst/>
          </a:prstGeom>
        </p:spPr>
      </p:pic>
      <p:pic>
        <p:nvPicPr>
          <p:cNvPr id="8" name="Picture 8"/>
          <p:cNvPicPr>
            <a:picLocks noChangeAspect="1"/>
          </p:cNvPicPr>
          <p:nvPr/>
        </p:nvPicPr>
        <p:blipFill>
          <a:blip r:embed="rId4"/>
          <a:srcRect l="4435" t="1390" b="1390"/>
          <a:stretch>
            <a:fillRect/>
          </a:stretch>
        </p:blipFill>
        <p:spPr>
          <a:xfrm>
            <a:off x="5838875" y="6671553"/>
            <a:ext cx="3381326" cy="2187577"/>
          </a:xfrm>
          <a:prstGeom prst="rect">
            <a:avLst/>
          </a:prstGeom>
        </p:spPr>
      </p:pic>
      <p:pic>
        <p:nvPicPr>
          <p:cNvPr id="9" name="Picture 9"/>
          <p:cNvPicPr>
            <a:picLocks noChangeAspect="1"/>
          </p:cNvPicPr>
          <p:nvPr/>
        </p:nvPicPr>
        <p:blipFill>
          <a:blip r:embed="rId5"/>
          <a:srcRect t="9831" b="9831"/>
          <a:stretch>
            <a:fillRect/>
          </a:stretch>
        </p:blipFill>
        <p:spPr>
          <a:xfrm>
            <a:off x="1420971" y="6671553"/>
            <a:ext cx="2722997" cy="2187577"/>
          </a:xfrm>
          <a:prstGeom prst="rect">
            <a:avLst/>
          </a:prstGeom>
        </p:spPr>
      </p:pic>
      <p:pic>
        <p:nvPicPr>
          <p:cNvPr id="10" name="Picture 10"/>
          <p:cNvPicPr>
            <a:picLocks noChangeAspect="1"/>
          </p:cNvPicPr>
          <p:nvPr/>
        </p:nvPicPr>
        <p:blipFill>
          <a:blip r:embed="rId6"/>
          <a:srcRect/>
          <a:stretch>
            <a:fillRect/>
          </a:stretch>
        </p:blipFill>
        <p:spPr>
          <a:xfrm>
            <a:off x="11056419" y="6671553"/>
            <a:ext cx="3878781" cy="2127691"/>
          </a:xfrm>
          <a:prstGeom prst="rect">
            <a:avLst/>
          </a:prstGeom>
        </p:spPr>
      </p:pic>
      <p:pic>
        <p:nvPicPr>
          <p:cNvPr id="11" name="Picture 11"/>
          <p:cNvPicPr>
            <a:picLocks noChangeAspect="1"/>
          </p:cNvPicPr>
          <p:nvPr/>
        </p:nvPicPr>
        <p:blipFill>
          <a:blip r:embed="rId7"/>
          <a:srcRect/>
          <a:stretch>
            <a:fillRect/>
          </a:stretch>
        </p:blipFill>
        <p:spPr>
          <a:xfrm>
            <a:off x="1420971" y="3254970"/>
            <a:ext cx="2365091" cy="2365091"/>
          </a:xfrm>
          <a:prstGeom prst="rect">
            <a:avLst/>
          </a:prstGeom>
        </p:spPr>
      </p:pic>
      <p:pic>
        <p:nvPicPr>
          <p:cNvPr id="12" name="Picture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834022" y="3705226"/>
            <a:ext cx="3028950" cy="151447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TotalTime>
  <Words>186</Words>
  <Application>Microsoft Office PowerPoint</Application>
  <PresentationFormat>Custom</PresentationFormat>
  <Paragraphs>26</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Cormorant Garamond Light</vt:lpstr>
      <vt:lpstr>Cormorant Garamond Light Bold</vt:lpstr>
      <vt:lpstr>Calibri</vt:lpstr>
      <vt:lpstr>Arimo</vt:lpstr>
      <vt:lpstr>Arial</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Beige Brown Elegant Simple Corporate Serifs Presentation</dc:title>
  <cp:lastModifiedBy>Microsoft account</cp:lastModifiedBy>
  <cp:revision>6</cp:revision>
  <dcterms:created xsi:type="dcterms:W3CDTF">2006-08-16T00:00:00Z</dcterms:created>
  <dcterms:modified xsi:type="dcterms:W3CDTF">2021-05-30T17:21:05Z</dcterms:modified>
  <dc:identifier>DAEfCTObJGg</dc:identifier>
</cp:coreProperties>
</file>