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7" r:id="rId1"/>
  </p:sldMasterIdLst>
  <p:sldIdLst>
    <p:sldId id="279" r:id="rId2"/>
    <p:sldId id="289" r:id="rId3"/>
    <p:sldId id="293" r:id="rId4"/>
    <p:sldId id="258" r:id="rId5"/>
    <p:sldId id="259" r:id="rId6"/>
    <p:sldId id="288" r:id="rId7"/>
    <p:sldId id="261" r:id="rId8"/>
    <p:sldId id="290" r:id="rId9"/>
    <p:sldId id="264" r:id="rId10"/>
    <p:sldId id="266" r:id="rId11"/>
    <p:sldId id="280" r:id="rId12"/>
    <p:sldId id="281" r:id="rId13"/>
    <p:sldId id="268" r:id="rId14"/>
    <p:sldId id="292" r:id="rId15"/>
    <p:sldId id="295" r:id="rId16"/>
    <p:sldId id="274" r:id="rId17"/>
    <p:sldId id="275" r:id="rId18"/>
    <p:sldId id="291" r:id="rId19"/>
    <p:sldId id="284" r:id="rId20"/>
    <p:sldId id="285" r:id="rId21"/>
    <p:sldId id="286" r:id="rId22"/>
    <p:sldId id="294" r:id="rId23"/>
    <p:sldId id="296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BF7B8-58E1-4244-81A8-B5E47ECB0676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69456-16FF-41D4-BA9A-E8E9F6B9C8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8093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799"/>
            <a:ext cx="8825658" cy="364066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BF7B8-58E1-4244-81A8-B5E47ECB0676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69456-16FF-41D4-BA9A-E8E9F6B9C8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849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BF7B8-58E1-4244-81A8-B5E47ECB0676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69456-16FF-41D4-BA9A-E8E9F6B9C8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0065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0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BF7B8-58E1-4244-81A8-B5E47ECB0676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69456-16FF-41D4-BA9A-E8E9F6B9C8F4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329465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BF7B8-58E1-4244-81A8-B5E47ECB0676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69456-16FF-41D4-BA9A-E8E9F6B9C8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4368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BF7B8-58E1-4244-81A8-B5E47ECB0676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69456-16FF-41D4-BA9A-E8E9F6B9C8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8817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BF7B8-58E1-4244-81A8-B5E47ECB0676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69456-16FF-41D4-BA9A-E8E9F6B9C8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7900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BF7B8-58E1-4244-81A8-B5E47ECB0676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69456-16FF-41D4-BA9A-E8E9F6B9C8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3069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BF7B8-58E1-4244-81A8-B5E47ECB0676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69456-16FF-41D4-BA9A-E8E9F6B9C8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154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BF7B8-58E1-4244-81A8-B5E47ECB0676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69456-16FF-41D4-BA9A-E8E9F6B9C8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898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BF7B8-58E1-4244-81A8-B5E47ECB0676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69456-16FF-41D4-BA9A-E8E9F6B9C8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810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BF7B8-58E1-4244-81A8-B5E47ECB0676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69456-16FF-41D4-BA9A-E8E9F6B9C8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586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BF7B8-58E1-4244-81A8-B5E47ECB0676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69456-16FF-41D4-BA9A-E8E9F6B9C8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3795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BF7B8-58E1-4244-81A8-B5E47ECB0676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69456-16FF-41D4-BA9A-E8E9F6B9C8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201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BF7B8-58E1-4244-81A8-B5E47ECB0676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69456-16FF-41D4-BA9A-E8E9F6B9C8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652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3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3129280"/>
            <a:ext cx="34010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BF7B8-58E1-4244-81A8-B5E47ECB0676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69456-16FF-41D4-BA9A-E8E9F6B9C8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2425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BF7B8-58E1-4244-81A8-B5E47ECB0676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69456-16FF-41D4-BA9A-E8E9F6B9C8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5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"/>
          <a:stretch/>
        </p:blipFill>
        <p:spPr>
          <a:xfrm>
            <a:off x="0" y="2669685"/>
            <a:ext cx="4035669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A12BF7B8-58E1-4244-81A8-B5E47ECB0676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269456-16FF-41D4-BA9A-E8E9F6B9C8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74896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88" r:id="rId1"/>
    <p:sldLayoutId id="2147483889" r:id="rId2"/>
    <p:sldLayoutId id="2147483890" r:id="rId3"/>
    <p:sldLayoutId id="2147483891" r:id="rId4"/>
    <p:sldLayoutId id="2147483892" r:id="rId5"/>
    <p:sldLayoutId id="2147483893" r:id="rId6"/>
    <p:sldLayoutId id="2147483894" r:id="rId7"/>
    <p:sldLayoutId id="2147483895" r:id="rId8"/>
    <p:sldLayoutId id="2147483896" r:id="rId9"/>
    <p:sldLayoutId id="2147483897" r:id="rId10"/>
    <p:sldLayoutId id="2147483898" r:id="rId11"/>
    <p:sldLayoutId id="2147483899" r:id="rId12"/>
    <p:sldLayoutId id="2147483900" r:id="rId13"/>
    <p:sldLayoutId id="2147483901" r:id="rId14"/>
    <p:sldLayoutId id="2147483902" r:id="rId15"/>
    <p:sldLayoutId id="2147483903" r:id="rId16"/>
    <p:sldLayoutId id="214748390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6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3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2052" y="216568"/>
            <a:ext cx="9144000" cy="983331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CNC Milling Machine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6779" y="2531226"/>
            <a:ext cx="4494162" cy="3821448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l"/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Supervisor: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Dr. Bashir </a:t>
            </a:r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Nouri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l"/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Group members: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l"/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-Motaz Shtiwe. </a:t>
            </a: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-Abedulrahman Khraishi.</a:t>
            </a:r>
          </a:p>
          <a:p>
            <a:pPr algn="l"/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-Hamza Najjar. </a:t>
            </a: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7875" y="1199899"/>
            <a:ext cx="6600384" cy="5538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223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Transmission System Design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 descr="C:\Users\AbooodxD\AppData\Local\Microsoft\Windows\INetCache\Content.Word\round rails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323" y="2168445"/>
            <a:ext cx="4576833" cy="3208374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Title 1"/>
          <p:cNvSpPr txBox="1">
            <a:spLocks/>
          </p:cNvSpPr>
          <p:nvPr/>
        </p:nvSpPr>
        <p:spPr>
          <a:xfrm>
            <a:off x="362628" y="5306781"/>
            <a:ext cx="5837022" cy="10869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Guides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6908" y="2529055"/>
            <a:ext cx="4502505" cy="3038636"/>
          </a:xfrm>
          <a:prstGeom prst="rect">
            <a:avLst/>
          </a:prstGeom>
        </p:spPr>
      </p:pic>
      <p:sp>
        <p:nvSpPr>
          <p:cNvPr id="18" name="Title 1"/>
          <p:cNvSpPr txBox="1">
            <a:spLocks/>
          </p:cNvSpPr>
          <p:nvPr/>
        </p:nvSpPr>
        <p:spPr>
          <a:xfrm>
            <a:off x="6199650" y="5387869"/>
            <a:ext cx="5837022" cy="9247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Ball screw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5907526" y="1517013"/>
                <a:ext cx="5727032" cy="7935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𝐻𝑎𝑙𝑓𝑠𝑡𝑒𝑝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𝑃𝐷</m:t>
                          </m:r>
                        </m:den>
                      </m:f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400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4.5</m:t>
                          </m:r>
                        </m:den>
                      </m:f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177.8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      (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𝑠𝑡𝑒𝑝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𝑚𝑚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400" dirty="0">
                  <a:latin typeface="+mj-lt"/>
                </a:endParaRP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07526" y="1517013"/>
                <a:ext cx="5727032" cy="793551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0472719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3538" y="1171192"/>
            <a:ext cx="2927242" cy="219868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094" y="1213716"/>
            <a:ext cx="3640110" cy="2165827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-145558" y="3402598"/>
            <a:ext cx="4224989" cy="5629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Rack and pinion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929217" y="3170116"/>
            <a:ext cx="5837022" cy="9497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Timing belt and pulleys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202185" y="334314"/>
                <a:ext cx="5727032" cy="84843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𝑚𝑖𝑐𝑟𝑜𝑠𝑡𝑒𝑝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𝑃𝐷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1600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33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r>
                        <a:rPr lang="en-US" sz="2400" i="1">
                          <a:latin typeface="Cambria Math" panose="02040503050406030204" pitchFamily="18" charset="0"/>
                        </a:rPr>
                        <m:t>=15.4      (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𝑠𝑡𝑒𝑝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𝑚𝑚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400" dirty="0">
                  <a:latin typeface="+mj-lt"/>
                </a:endParaRP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2185" y="334314"/>
                <a:ext cx="5727032" cy="84843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itle 1"/>
              <p:cNvSpPr txBox="1">
                <a:spLocks/>
              </p:cNvSpPr>
              <p:nvPr/>
            </p:nvSpPr>
            <p:spPr>
              <a:xfrm>
                <a:off x="6193507" y="148959"/>
                <a:ext cx="5998493" cy="1219148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𝑚𝑖𝑐𝑟𝑜𝑠𝑡𝑒𝑝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𝑃𝐷</m:t>
                        </m:r>
                      </m:den>
                    </m:f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4800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33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𝜋</m:t>
                        </m:r>
                      </m:den>
                    </m:f>
                    <m:r>
                      <a:rPr lang="en-US" sz="2400" i="1">
                        <a:latin typeface="Cambria Math" panose="02040503050406030204" pitchFamily="18" charset="0"/>
                      </a:rPr>
                      <m:t>=46.3      (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𝑠𝑡𝑒𝑝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𝑚𝑚</m:t>
                    </m:r>
                  </m:oMath>
                </a14:m>
                <a:r>
                  <a:rPr lang="en-US" sz="2400" dirty="0"/>
                  <a:t>)</a:t>
                </a:r>
              </a:p>
            </p:txBody>
          </p:sp>
        </mc:Choice>
        <mc:Fallback xmlns="">
          <p:sp>
            <p:nvSpPr>
              <p:cNvPr id="9" name="Tit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93507" y="148959"/>
                <a:ext cx="5998493" cy="1219148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4278" y="3684064"/>
            <a:ext cx="3369260" cy="2726272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3591744" y="6328078"/>
            <a:ext cx="4224989" cy="5629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Movement mechanical system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7963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57989" y="231498"/>
            <a:ext cx="12949989" cy="1325563"/>
          </a:xfrm>
        </p:spPr>
        <p:txBody>
          <a:bodyPr/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Mechanical Design component assembly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 descr="C:\Users\AbooodxD\Desktop\werewr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4615" y="1922660"/>
            <a:ext cx="2764790" cy="371729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814896" y="5467072"/>
            <a:ext cx="5837022" cy="10869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X-axis component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516778" y="5478331"/>
            <a:ext cx="5837022" cy="10869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Z-axis component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749" y="2379385"/>
            <a:ext cx="6847268" cy="2795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4968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866078" y="5618747"/>
            <a:ext cx="353186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Y-axis component</a:t>
            </a:r>
            <a:endParaRPr lang="en-US" sz="3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2301" y="923069"/>
            <a:ext cx="7945192" cy="4695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9831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284" y="1589466"/>
            <a:ext cx="7999315" cy="2323374"/>
          </a:xfrm>
        </p:spPr>
        <p:txBody>
          <a:bodyPr/>
          <a:lstStyle/>
          <a:p>
            <a:r>
              <a:rPr lang="en-US" dirty="0"/>
              <a:t>Electrical component</a:t>
            </a:r>
          </a:p>
        </p:txBody>
      </p:sp>
    </p:spTree>
    <p:extLst>
      <p:ext uri="{BB962C8B-B14F-4D97-AF65-F5344CB8AC3E}">
        <p14:creationId xmlns:p14="http://schemas.microsoft.com/office/powerpoint/2010/main" val="493676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13"/>
          <p:cNvSpPr txBox="1">
            <a:spLocks/>
          </p:cNvSpPr>
          <p:nvPr/>
        </p:nvSpPr>
        <p:spPr>
          <a:xfrm>
            <a:off x="1103382" y="1600200"/>
            <a:ext cx="9982200" cy="457200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4118" y="2107978"/>
            <a:ext cx="4281845" cy="428184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3234" y="2390949"/>
            <a:ext cx="4254947" cy="278390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5135" y="2390949"/>
            <a:ext cx="3406029" cy="3266263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558094" y="1382577"/>
            <a:ext cx="30444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Breakout board</a:t>
            </a:r>
          </a:p>
        </p:txBody>
      </p:sp>
      <p:sp>
        <p:nvSpPr>
          <p:cNvPr id="8" name="Rectangle 7"/>
          <p:cNvSpPr/>
          <p:nvPr/>
        </p:nvSpPr>
        <p:spPr>
          <a:xfrm>
            <a:off x="878573" y="1492478"/>
            <a:ext cx="249780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Power Supply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958626" y="1637042"/>
            <a:ext cx="288732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Inductive sensor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9489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 txBox="1">
            <a:spLocks/>
          </p:cNvSpPr>
          <p:nvPr/>
        </p:nvSpPr>
        <p:spPr>
          <a:xfrm>
            <a:off x="6166110" y="1600200"/>
            <a:ext cx="4919472" cy="82391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9" name="Text Placeholder 2"/>
          <p:cNvSpPr txBox="1">
            <a:spLocks/>
          </p:cNvSpPr>
          <p:nvPr/>
        </p:nvSpPr>
        <p:spPr>
          <a:xfrm>
            <a:off x="1028698" y="741230"/>
            <a:ext cx="2736477" cy="48244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Stepper Motor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4126" y="1452282"/>
            <a:ext cx="5752381" cy="4028571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6558426" y="720844"/>
            <a:ext cx="35253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Stepper Motor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rivers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280" y="4423690"/>
            <a:ext cx="4915586" cy="241016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254887" y="807850"/>
            <a:ext cx="3098770" cy="3930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84733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Start Stop latching circuit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13"/>
          <p:cNvSpPr txBox="1">
            <a:spLocks/>
          </p:cNvSpPr>
          <p:nvPr/>
        </p:nvSpPr>
        <p:spPr>
          <a:xfrm>
            <a:off x="1103382" y="1600200"/>
            <a:ext cx="9982200" cy="457200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5642" y="1438835"/>
            <a:ext cx="5109527" cy="473336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450" y="1438835"/>
            <a:ext cx="4086857" cy="4733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7813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2034862"/>
            <a:ext cx="8032838" cy="1736312"/>
          </a:xfrm>
        </p:spPr>
        <p:txBody>
          <a:bodyPr/>
          <a:lstStyle/>
          <a:p>
            <a:r>
              <a:rPr lang="en-US" sz="4000" dirty="0" smtClean="0"/>
              <a:t>Software and Programming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112969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950"/>
            <a:ext cx="10396882" cy="872544"/>
          </a:xfrm>
        </p:spPr>
        <p:txBody>
          <a:bodyPr/>
          <a:lstStyle/>
          <a:p>
            <a:r>
              <a:rPr lang="en-US" dirty="0"/>
              <a:t>SOFTWARE AND PROGRAMING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90918"/>
            <a:ext cx="10394707" cy="609402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CAD, CAM, and control software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000320"/>
            <a:ext cx="9970231" cy="3215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4299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Presentation Layout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  <a:p>
            <a:r>
              <a:rPr lang="en-US" dirty="0"/>
              <a:t>Mechanical </a:t>
            </a:r>
            <a:r>
              <a:rPr lang="en-US" dirty="0" smtClean="0"/>
              <a:t>Design</a:t>
            </a:r>
            <a:endParaRPr lang="en-US" dirty="0"/>
          </a:p>
          <a:p>
            <a:r>
              <a:rPr lang="en-US" dirty="0"/>
              <a:t>Electrical </a:t>
            </a:r>
            <a:r>
              <a:rPr lang="en-US" dirty="0" smtClean="0"/>
              <a:t>Component</a:t>
            </a:r>
            <a:endParaRPr lang="en-US" dirty="0"/>
          </a:p>
          <a:p>
            <a:r>
              <a:rPr lang="en-US" dirty="0" smtClean="0"/>
              <a:t>Software and Programming</a:t>
            </a:r>
            <a:endParaRPr lang="en-US" dirty="0"/>
          </a:p>
          <a:p>
            <a:r>
              <a:rPr lang="en-US" dirty="0"/>
              <a:t>Conclusion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1147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808149"/>
          </a:xfrm>
        </p:spPr>
        <p:txBody>
          <a:bodyPr>
            <a:noAutofit/>
          </a:bodyPr>
          <a:lstStyle/>
          <a:p>
            <a:r>
              <a:rPr lang="en-US" sz="3600" dirty="0"/>
              <a:t>Absolute and incremental coordinates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1438676"/>
            <a:ext cx="4856158" cy="679994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a) Incremental 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1" y="2118670"/>
            <a:ext cx="4360645" cy="3470941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3969" y="1438676"/>
            <a:ext cx="4864491" cy="679994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b) Absolute 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3969" y="2861733"/>
            <a:ext cx="5088713" cy="2512852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3968" y="2118669"/>
            <a:ext cx="4412161" cy="3486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026298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2" y="1123379"/>
            <a:ext cx="3548819" cy="576262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Point to point movement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15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1" y="1123379"/>
            <a:ext cx="3310128" cy="576262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Linear interpolation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16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7783440" y="1238941"/>
            <a:ext cx="3310128" cy="463269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Circular interpolation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17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789" y="1837765"/>
            <a:ext cx="3223201" cy="338571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2373" y="1837765"/>
            <a:ext cx="3572144" cy="337063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6917" y="2639098"/>
            <a:ext cx="3738446" cy="1121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5346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6700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Video_٢٠١٧٠٥٢٣٠١٢٦٤٧٩٩٥_by_videoshow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3482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6228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is CNC?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408" y="969682"/>
            <a:ext cx="10515600" cy="3081226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Computer Numeric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ontrol (CNC) system consists of three basic components: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Software.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Machine Control Unit.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Machine tool.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270" y="3272861"/>
            <a:ext cx="11765017" cy="3296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656376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181" y="195297"/>
            <a:ext cx="10173237" cy="832610"/>
          </a:xfrm>
        </p:spPr>
        <p:txBody>
          <a:bodyPr/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Milling process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9085" y="1027907"/>
            <a:ext cx="10515600" cy="4351338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milling process removes material by performing small cuts. This is accomplished by using a cutter with several teeth, spinning the cutter at high speed 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Milling operations</a:t>
            </a:r>
            <a:endPara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a)Peripheral Milling.</a:t>
            </a: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b)Face Milling.</a:t>
            </a:r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4178" y="1772460"/>
            <a:ext cx="7522556" cy="4688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507591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97005"/>
          </a:xfrm>
        </p:spPr>
        <p:txBody>
          <a:bodyPr/>
          <a:lstStyle/>
          <a:p>
            <a:r>
              <a:rPr lang="en-US" dirty="0" smtClean="0"/>
              <a:t>Cutting parameters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68802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 smtClean="0"/>
              <a:t>Surface feed per minute(SFM).</a:t>
            </a:r>
          </a:p>
          <a:p>
            <a:r>
              <a:rPr lang="en-US" dirty="0" smtClean="0"/>
              <a:t>Depth of cut.</a:t>
            </a:r>
          </a:p>
          <a:p>
            <a:r>
              <a:rPr lang="en-US" dirty="0" smtClean="0"/>
              <a:t>Feed rate.</a:t>
            </a:r>
          </a:p>
          <a:p>
            <a:r>
              <a:rPr lang="en-US" dirty="0" smtClean="0"/>
              <a:t>Revolution per min(RPM).</a:t>
            </a:r>
          </a:p>
          <a:p>
            <a:r>
              <a:rPr lang="en-US" dirty="0" smtClean="0"/>
              <a:t>Cutter diameter.</a:t>
            </a:r>
          </a:p>
          <a:p>
            <a:r>
              <a:rPr lang="en-US" dirty="0" smtClean="0"/>
              <a:t>Number of cutting points.</a:t>
            </a:r>
          </a:p>
          <a:p>
            <a:r>
              <a:rPr lang="en-US" dirty="0" smtClean="0"/>
              <a:t>Cutter and workpiece material.</a:t>
            </a:r>
          </a:p>
          <a:p>
            <a:r>
              <a:rPr lang="en-US" dirty="0" smtClean="0"/>
              <a:t>Rigidity.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6254" y="688411"/>
            <a:ext cx="5203064" cy="5310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5119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Speed and feeds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2" y="2052918"/>
            <a:ext cx="9761912" cy="4195481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Why we must know the speed and feeds in machining process?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Surface finish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Safety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Tool life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Efficiency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97252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 Design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8850658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361201" y="1241713"/>
            <a:ext cx="5837022" cy="1086967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2D Drawings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 descr="C:\Users\AbooodxD\Desktop\qweq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191712" y="2164627"/>
            <a:ext cx="3526671" cy="3075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22" y="2216822"/>
            <a:ext cx="3612251" cy="2651392"/>
          </a:xfrm>
          <a:prstGeom prst="rect">
            <a:avLst/>
          </a:prstGeom>
        </p:spPr>
      </p:pic>
      <p:sp>
        <p:nvSpPr>
          <p:cNvPr id="6" name="Right Arrow 5"/>
          <p:cNvSpPr/>
          <p:nvPr/>
        </p:nvSpPr>
        <p:spPr>
          <a:xfrm>
            <a:off x="3659670" y="3401569"/>
            <a:ext cx="447171" cy="397699"/>
          </a:xfrm>
          <a:prstGeom prst="rightArrow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843520" y="289169"/>
            <a:ext cx="6416842" cy="9944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Mechanical Design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659670" y="1283612"/>
            <a:ext cx="4798530" cy="7867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3D Drawings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0427" y="2164626"/>
            <a:ext cx="3731207" cy="3131082"/>
          </a:xfrm>
          <a:prstGeom prst="rect">
            <a:avLst/>
          </a:prstGeom>
        </p:spPr>
      </p:pic>
      <p:sp>
        <p:nvSpPr>
          <p:cNvPr id="10" name="Right Arrow 9"/>
          <p:cNvSpPr/>
          <p:nvPr/>
        </p:nvSpPr>
        <p:spPr>
          <a:xfrm>
            <a:off x="7764196" y="3542518"/>
            <a:ext cx="447171" cy="406122"/>
          </a:xfrm>
          <a:prstGeom prst="rightArrow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014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A207AED3-9ABC-4A18-9978-A59B65688B1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1154</TotalTime>
  <Words>231</Words>
  <Application>Microsoft Office PowerPoint</Application>
  <PresentationFormat>Widescreen</PresentationFormat>
  <Paragraphs>78</Paragraphs>
  <Slides>23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1" baseType="lpstr">
      <vt:lpstr>Arial</vt:lpstr>
      <vt:lpstr>Calibri</vt:lpstr>
      <vt:lpstr>Cambria Math</vt:lpstr>
      <vt:lpstr>Century Gothic</vt:lpstr>
      <vt:lpstr>Times New Roman</vt:lpstr>
      <vt:lpstr>Wingdings</vt:lpstr>
      <vt:lpstr>Wingdings 3</vt:lpstr>
      <vt:lpstr>Ion</vt:lpstr>
      <vt:lpstr>CNC Milling Machine</vt:lpstr>
      <vt:lpstr>Presentation Layout</vt:lpstr>
      <vt:lpstr>Introduction</vt:lpstr>
      <vt:lpstr>what is CNC?</vt:lpstr>
      <vt:lpstr>Milling process </vt:lpstr>
      <vt:lpstr>Cutting parameters</vt:lpstr>
      <vt:lpstr>Speed and feeds</vt:lpstr>
      <vt:lpstr>Mechanical Design</vt:lpstr>
      <vt:lpstr>2D Drawings</vt:lpstr>
      <vt:lpstr>Transmission System Design</vt:lpstr>
      <vt:lpstr>PowerPoint Presentation</vt:lpstr>
      <vt:lpstr>Mechanical Design component assembly </vt:lpstr>
      <vt:lpstr>PowerPoint Presentation</vt:lpstr>
      <vt:lpstr>Electrical component</vt:lpstr>
      <vt:lpstr>PowerPoint Presentation</vt:lpstr>
      <vt:lpstr>PowerPoint Presentation</vt:lpstr>
      <vt:lpstr>Start Stop latching circuit</vt:lpstr>
      <vt:lpstr>Software and Programming</vt:lpstr>
      <vt:lpstr>SOFTWARE AND PROGRAMING </vt:lpstr>
      <vt:lpstr>Absolute and incremental coordinates </vt:lpstr>
      <vt:lpstr> </vt:lpstr>
      <vt:lpstr>Conclusion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</dc:title>
  <dc:creator>AbooodxD</dc:creator>
  <cp:lastModifiedBy>Windows User</cp:lastModifiedBy>
  <cp:revision>74</cp:revision>
  <dcterms:created xsi:type="dcterms:W3CDTF">2016-12-15T10:40:17Z</dcterms:created>
  <dcterms:modified xsi:type="dcterms:W3CDTF">2017-05-23T03:39:43Z</dcterms:modified>
</cp:coreProperties>
</file>