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60" r:id="rId4"/>
  </p:sldMasterIdLst>
  <p:sldIdLst>
    <p:sldId id="274" r:id="rId5"/>
    <p:sldId id="287" r:id="rId6"/>
    <p:sldId id="288" r:id="rId7"/>
    <p:sldId id="289" r:id="rId8"/>
    <p:sldId id="290" r:id="rId9"/>
    <p:sldId id="292" r:id="rId10"/>
    <p:sldId id="294" r:id="rId11"/>
    <p:sldId id="293" r:id="rId12"/>
    <p:sldId id="295" r:id="rId13"/>
    <p:sldId id="297" r:id="rId14"/>
    <p:sldId id="298" r:id="rId15"/>
    <p:sldId id="299" r:id="rId16"/>
    <p:sldId id="300" r:id="rId17"/>
    <p:sldId id="302" r:id="rId18"/>
    <p:sldId id="303" r:id="rId19"/>
    <p:sldId id="296" r:id="rId20"/>
    <p:sldId id="301" r:id="rId21"/>
    <p:sldId id="306" r:id="rId22"/>
    <p:sldId id="307" r:id="rId23"/>
    <p:sldId id="308" r:id="rId24"/>
    <p:sldId id="309" r:id="rId25"/>
    <p:sldId id="304" r:id="rId26"/>
    <p:sldId id="305" r:id="rId27"/>
    <p:sldId id="310" r:id="rId28"/>
    <p:sldId id="311" r:id="rId29"/>
    <p:sldId id="312" r:id="rId30"/>
    <p:sldId id="313" r:id="rId31"/>
    <p:sldId id="314" r:id="rId32"/>
    <p:sldId id="315" r:id="rId33"/>
    <p:sldId id="316" r:id="rId34"/>
    <p:sldId id="317" r:id="rId35"/>
    <p:sldId id="318" r:id="rId36"/>
    <p:sldId id="319" r:id="rId37"/>
    <p:sldId id="275" r:id="rId38"/>
    <p:sldId id="273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25CDD47C-CC20-4A86-BF41-41ADB751F3BA}">
          <p14:sldIdLst/>
        </p14:section>
        <p14:section name="Untitled Section" id="{E942D577-1177-430C-8534-C10369E7F585}">
          <p14:sldIdLst>
            <p14:sldId id="274"/>
            <p14:sldId id="287"/>
            <p14:sldId id="288"/>
            <p14:sldId id="289"/>
            <p14:sldId id="290"/>
            <p14:sldId id="292"/>
            <p14:sldId id="294"/>
            <p14:sldId id="293"/>
            <p14:sldId id="295"/>
            <p14:sldId id="297"/>
            <p14:sldId id="298"/>
            <p14:sldId id="299"/>
            <p14:sldId id="300"/>
            <p14:sldId id="302"/>
            <p14:sldId id="303"/>
            <p14:sldId id="296"/>
            <p14:sldId id="301"/>
            <p14:sldId id="306"/>
            <p14:sldId id="307"/>
            <p14:sldId id="308"/>
            <p14:sldId id="309"/>
            <p14:sldId id="304"/>
            <p14:sldId id="305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275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364" autoAdjust="0"/>
  </p:normalViewPr>
  <p:slideViewPr>
    <p:cSldViewPr snapToGrid="0" snapToObjects="1">
      <p:cViewPr varScale="1">
        <p:scale>
          <a:sx n="63" d="100"/>
          <a:sy n="63" d="100"/>
        </p:scale>
        <p:origin x="84" y="30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C36E17-92FF-4D04-821C-495818E6A665}" type="doc">
      <dgm:prSet loTypeId="urn:microsoft.com/office/officeart/2005/8/layout/arrow2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3BF178E4-6612-4E40-AE4C-17C398B6BD25}">
      <dgm:prSet phldrT="[Text]"/>
      <dgm:spPr/>
      <dgm:t>
        <a:bodyPr/>
        <a:lstStyle/>
        <a:p>
          <a:endParaRPr lang="en-US" b="1" cap="none" spc="0" dirty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gm:t>
    </dgm:pt>
    <dgm:pt modelId="{298ADA31-25ED-4BB5-97CE-62EE587ABEFE}" type="parTrans" cxnId="{2BC68A9D-7C94-40BD-8F3F-7371E33AA871}">
      <dgm:prSet/>
      <dgm:spPr/>
      <dgm:t>
        <a:bodyPr/>
        <a:lstStyle/>
        <a:p>
          <a:endParaRPr lang="en-US" b="1" cap="none" spc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gm:t>
    </dgm:pt>
    <dgm:pt modelId="{8D793EDB-C76F-4217-AEB3-D085B006C664}" type="sibTrans" cxnId="{2BC68A9D-7C94-40BD-8F3F-7371E33AA871}">
      <dgm:prSet/>
      <dgm:spPr/>
      <dgm:t>
        <a:bodyPr/>
        <a:lstStyle/>
        <a:p>
          <a:endParaRPr lang="en-US" b="1" cap="none" spc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gm:t>
    </dgm:pt>
    <dgm:pt modelId="{14FBA98D-094B-4B6D-9599-7D966BC3C3C7}">
      <dgm:prSet phldrT="[Text]"/>
      <dgm:spPr/>
      <dgm:t>
        <a:bodyPr/>
        <a:lstStyle/>
        <a:p>
          <a:endParaRPr lang="en-US" b="1" cap="none" spc="0" dirty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gm:t>
    </dgm:pt>
    <dgm:pt modelId="{09454DEC-E989-4E5B-AF0D-E86B7D66D90A}" type="sibTrans" cxnId="{A2CB874B-DDC9-4B36-80EC-2298320AA613}">
      <dgm:prSet/>
      <dgm:spPr/>
      <dgm:t>
        <a:bodyPr/>
        <a:lstStyle/>
        <a:p>
          <a:endParaRPr lang="en-US" b="1" cap="none" spc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gm:t>
    </dgm:pt>
    <dgm:pt modelId="{5E74F753-00D3-43DB-A9AB-46FBB171696D}" type="parTrans" cxnId="{A2CB874B-DDC9-4B36-80EC-2298320AA613}">
      <dgm:prSet/>
      <dgm:spPr/>
      <dgm:t>
        <a:bodyPr/>
        <a:lstStyle/>
        <a:p>
          <a:endParaRPr lang="en-US" b="1" cap="none" spc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gm:t>
    </dgm:pt>
    <dgm:pt modelId="{9D7BCBCD-CFC9-4C99-AA24-F3F42A7B04D1}">
      <dgm:prSet/>
      <dgm:spPr/>
      <dgm:t>
        <a:bodyPr/>
        <a:lstStyle/>
        <a:p>
          <a:endParaRPr lang="en-US" b="1" cap="none" spc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gm:t>
    </dgm:pt>
    <dgm:pt modelId="{C7975121-4B2E-4444-BEC7-6A8DBDC0A832}" type="sibTrans" cxnId="{52C77EA5-0917-403D-BDA9-8C3A97949BDA}">
      <dgm:prSet/>
      <dgm:spPr/>
      <dgm:t>
        <a:bodyPr/>
        <a:lstStyle/>
        <a:p>
          <a:endParaRPr lang="en-US" b="1" cap="none" spc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gm:t>
    </dgm:pt>
    <dgm:pt modelId="{8FA53F02-351E-4792-BE8B-B67E45A6B111}" type="parTrans" cxnId="{52C77EA5-0917-403D-BDA9-8C3A97949BDA}">
      <dgm:prSet/>
      <dgm:spPr/>
      <dgm:t>
        <a:bodyPr/>
        <a:lstStyle/>
        <a:p>
          <a:endParaRPr lang="en-US" b="1" cap="none" spc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gm:t>
    </dgm:pt>
    <dgm:pt modelId="{A6A84C86-717D-4353-AD18-78B62EDA09E6}">
      <dgm:prSet/>
      <dgm:spPr/>
      <dgm:t>
        <a:bodyPr/>
        <a:lstStyle/>
        <a:p>
          <a:endParaRPr lang="en-US" b="1" cap="none" spc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gm:t>
    </dgm:pt>
    <dgm:pt modelId="{DE4DF395-869F-4B33-812B-BEBCA056B9D6}" type="sibTrans" cxnId="{CCD9B1F8-AB0B-4243-BDD9-E73F4DCEC15F}">
      <dgm:prSet/>
      <dgm:spPr/>
      <dgm:t>
        <a:bodyPr/>
        <a:lstStyle/>
        <a:p>
          <a:endParaRPr lang="en-US" b="1" cap="none" spc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gm:t>
    </dgm:pt>
    <dgm:pt modelId="{D825A0DC-BCEF-4674-86DB-61B93A0C7FDD}" type="parTrans" cxnId="{CCD9B1F8-AB0B-4243-BDD9-E73F4DCEC15F}">
      <dgm:prSet/>
      <dgm:spPr/>
      <dgm:t>
        <a:bodyPr/>
        <a:lstStyle/>
        <a:p>
          <a:endParaRPr lang="en-US" b="1" cap="none" spc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gm:t>
    </dgm:pt>
    <dgm:pt modelId="{8C4BDBD5-87F1-402A-8C9C-17221F00C745}">
      <dgm:prSet phldrT="[Text]"/>
      <dgm:spPr/>
      <dgm:t>
        <a:bodyPr/>
        <a:lstStyle/>
        <a:p>
          <a:endParaRPr lang="en-US" b="1" cap="none" spc="0" dirty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gm:t>
    </dgm:pt>
    <dgm:pt modelId="{ED1A18B0-2B4F-4C53-B596-D646118E3571}" type="sibTrans" cxnId="{CC9AEF13-A365-4290-95F4-1EC4BA55A48C}">
      <dgm:prSet/>
      <dgm:spPr/>
      <dgm:t>
        <a:bodyPr/>
        <a:lstStyle/>
        <a:p>
          <a:endParaRPr lang="en-US" b="1" cap="none" spc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gm:t>
    </dgm:pt>
    <dgm:pt modelId="{2B15FA6F-CA91-4774-97B7-6E31068B086C}" type="parTrans" cxnId="{CC9AEF13-A365-4290-95F4-1EC4BA55A48C}">
      <dgm:prSet/>
      <dgm:spPr/>
      <dgm:t>
        <a:bodyPr/>
        <a:lstStyle/>
        <a:p>
          <a:endParaRPr lang="en-US" b="1" cap="none" spc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gm:t>
    </dgm:pt>
    <dgm:pt modelId="{C9511EA5-D506-4E9F-B56F-50EA52642CE0}" type="pres">
      <dgm:prSet presAssocID="{D6C36E17-92FF-4D04-821C-495818E6A665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0EA288-0915-4EAD-972E-9D974283CC28}" type="pres">
      <dgm:prSet presAssocID="{D6C36E17-92FF-4D04-821C-495818E6A665}" presName="arrow" presStyleLbl="bgShp" presStyleIdx="0" presStyleCnt="1"/>
      <dgm:spPr/>
    </dgm:pt>
    <dgm:pt modelId="{1D7F4C80-7949-47AB-B5B2-20FE1BE54235}" type="pres">
      <dgm:prSet presAssocID="{D6C36E17-92FF-4D04-821C-495818E6A665}" presName="arrowDiagram5" presStyleCnt="0"/>
      <dgm:spPr/>
    </dgm:pt>
    <dgm:pt modelId="{1280221E-AAAB-445B-8E4B-CB3E71408735}" type="pres">
      <dgm:prSet presAssocID="{3BF178E4-6612-4E40-AE4C-17C398B6BD25}" presName="bullet5a" presStyleLbl="node1" presStyleIdx="0" presStyleCnt="5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</dgm:pt>
    <dgm:pt modelId="{E26CA49D-51B3-4BB5-84FB-07C7E96AF91C}" type="pres">
      <dgm:prSet presAssocID="{3BF178E4-6612-4E40-AE4C-17C398B6BD25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F2D79E-E4FC-4153-BD66-3BF0CCC768AC}" type="pres">
      <dgm:prSet presAssocID="{14FBA98D-094B-4B6D-9599-7D966BC3C3C7}" presName="bullet5b" presStyleLbl="node1" presStyleIdx="1" presStyleCnt="5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</dgm:pt>
    <dgm:pt modelId="{1515F21F-AC7A-4AC3-8E19-89BA0C2BB581}" type="pres">
      <dgm:prSet presAssocID="{14FBA98D-094B-4B6D-9599-7D966BC3C3C7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D892E7-EDC5-4549-9394-865C20B78E05}" type="pres">
      <dgm:prSet presAssocID="{8C4BDBD5-87F1-402A-8C9C-17221F00C745}" presName="bullet5c" presStyleLbl="node1" presStyleIdx="2" presStyleCnt="5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</dgm:pt>
    <dgm:pt modelId="{65C00791-688E-418D-BA13-8216CE4E913F}" type="pres">
      <dgm:prSet presAssocID="{8C4BDBD5-87F1-402A-8C9C-17221F00C745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44580A-739B-4DB5-BE3F-96D2CF7EF291}" type="pres">
      <dgm:prSet presAssocID="{A6A84C86-717D-4353-AD18-78B62EDA09E6}" presName="bullet5d" presStyleLbl="node1" presStyleIdx="3" presStyleCnt="5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</dgm:pt>
    <dgm:pt modelId="{9209A104-F351-4A52-8C75-CB5D08EC758D}" type="pres">
      <dgm:prSet presAssocID="{A6A84C86-717D-4353-AD18-78B62EDA09E6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011512-31E7-4A7D-A246-FF14383FA881}" type="pres">
      <dgm:prSet presAssocID="{9D7BCBCD-CFC9-4C99-AA24-F3F42A7B04D1}" presName="bullet5e" presStyleLbl="node1" presStyleIdx="4" presStyleCnt="5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</dgm:pt>
    <dgm:pt modelId="{C98B814D-2EB9-4C04-A391-E858D37EA640}" type="pres">
      <dgm:prSet presAssocID="{9D7BCBCD-CFC9-4C99-AA24-F3F42A7B04D1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CB874B-DDC9-4B36-80EC-2298320AA613}" srcId="{D6C36E17-92FF-4D04-821C-495818E6A665}" destId="{14FBA98D-094B-4B6D-9599-7D966BC3C3C7}" srcOrd="1" destOrd="0" parTransId="{5E74F753-00D3-43DB-A9AB-46FBB171696D}" sibTransId="{09454DEC-E989-4E5B-AF0D-E86B7D66D90A}"/>
    <dgm:cxn modelId="{52C77EA5-0917-403D-BDA9-8C3A97949BDA}" srcId="{D6C36E17-92FF-4D04-821C-495818E6A665}" destId="{9D7BCBCD-CFC9-4C99-AA24-F3F42A7B04D1}" srcOrd="4" destOrd="0" parTransId="{8FA53F02-351E-4792-BE8B-B67E45A6B111}" sibTransId="{C7975121-4B2E-4444-BEC7-6A8DBDC0A832}"/>
    <dgm:cxn modelId="{061D98D1-7744-490A-B07B-587F419D0C77}" type="presOf" srcId="{8C4BDBD5-87F1-402A-8C9C-17221F00C745}" destId="{65C00791-688E-418D-BA13-8216CE4E913F}" srcOrd="0" destOrd="0" presId="urn:microsoft.com/office/officeart/2005/8/layout/arrow2"/>
    <dgm:cxn modelId="{5747616B-DB9C-4399-9C77-F9E3A7626C9D}" type="presOf" srcId="{D6C36E17-92FF-4D04-821C-495818E6A665}" destId="{C9511EA5-D506-4E9F-B56F-50EA52642CE0}" srcOrd="0" destOrd="0" presId="urn:microsoft.com/office/officeart/2005/8/layout/arrow2"/>
    <dgm:cxn modelId="{90384FCB-02E4-4C6B-8F96-ADF110C108CD}" type="presOf" srcId="{3BF178E4-6612-4E40-AE4C-17C398B6BD25}" destId="{E26CA49D-51B3-4BB5-84FB-07C7E96AF91C}" srcOrd="0" destOrd="0" presId="urn:microsoft.com/office/officeart/2005/8/layout/arrow2"/>
    <dgm:cxn modelId="{5031DDDD-6731-481A-8DE9-5B6DA032AD4F}" type="presOf" srcId="{9D7BCBCD-CFC9-4C99-AA24-F3F42A7B04D1}" destId="{C98B814D-2EB9-4C04-A391-E858D37EA640}" srcOrd="0" destOrd="0" presId="urn:microsoft.com/office/officeart/2005/8/layout/arrow2"/>
    <dgm:cxn modelId="{E2238F81-AF64-4668-8946-A3303E1FF5AF}" type="presOf" srcId="{A6A84C86-717D-4353-AD18-78B62EDA09E6}" destId="{9209A104-F351-4A52-8C75-CB5D08EC758D}" srcOrd="0" destOrd="0" presId="urn:microsoft.com/office/officeart/2005/8/layout/arrow2"/>
    <dgm:cxn modelId="{34F01781-2BFF-4702-B0BD-CCEF948D16B6}" type="presOf" srcId="{14FBA98D-094B-4B6D-9599-7D966BC3C3C7}" destId="{1515F21F-AC7A-4AC3-8E19-89BA0C2BB581}" srcOrd="0" destOrd="0" presId="urn:microsoft.com/office/officeart/2005/8/layout/arrow2"/>
    <dgm:cxn modelId="{2BC68A9D-7C94-40BD-8F3F-7371E33AA871}" srcId="{D6C36E17-92FF-4D04-821C-495818E6A665}" destId="{3BF178E4-6612-4E40-AE4C-17C398B6BD25}" srcOrd="0" destOrd="0" parTransId="{298ADA31-25ED-4BB5-97CE-62EE587ABEFE}" sibTransId="{8D793EDB-C76F-4217-AEB3-D085B006C664}"/>
    <dgm:cxn modelId="{CC9AEF13-A365-4290-95F4-1EC4BA55A48C}" srcId="{D6C36E17-92FF-4D04-821C-495818E6A665}" destId="{8C4BDBD5-87F1-402A-8C9C-17221F00C745}" srcOrd="2" destOrd="0" parTransId="{2B15FA6F-CA91-4774-97B7-6E31068B086C}" sibTransId="{ED1A18B0-2B4F-4C53-B596-D646118E3571}"/>
    <dgm:cxn modelId="{CCD9B1F8-AB0B-4243-BDD9-E73F4DCEC15F}" srcId="{D6C36E17-92FF-4D04-821C-495818E6A665}" destId="{A6A84C86-717D-4353-AD18-78B62EDA09E6}" srcOrd="3" destOrd="0" parTransId="{D825A0DC-BCEF-4674-86DB-61B93A0C7FDD}" sibTransId="{DE4DF395-869F-4B33-812B-BEBCA056B9D6}"/>
    <dgm:cxn modelId="{4E7ACC9F-A034-4B6B-8E0C-9978ED9F80EE}" type="presParOf" srcId="{C9511EA5-D506-4E9F-B56F-50EA52642CE0}" destId="{4C0EA288-0915-4EAD-972E-9D974283CC28}" srcOrd="0" destOrd="0" presId="urn:microsoft.com/office/officeart/2005/8/layout/arrow2"/>
    <dgm:cxn modelId="{94B73FA4-5946-400A-8A32-228ABA7A8396}" type="presParOf" srcId="{C9511EA5-D506-4E9F-B56F-50EA52642CE0}" destId="{1D7F4C80-7949-47AB-B5B2-20FE1BE54235}" srcOrd="1" destOrd="0" presId="urn:microsoft.com/office/officeart/2005/8/layout/arrow2"/>
    <dgm:cxn modelId="{511D7472-4A2A-4361-9917-7F8C2CC96781}" type="presParOf" srcId="{1D7F4C80-7949-47AB-B5B2-20FE1BE54235}" destId="{1280221E-AAAB-445B-8E4B-CB3E71408735}" srcOrd="0" destOrd="0" presId="urn:microsoft.com/office/officeart/2005/8/layout/arrow2"/>
    <dgm:cxn modelId="{F796D028-5B3F-4650-89C5-62BBFC1317DA}" type="presParOf" srcId="{1D7F4C80-7949-47AB-B5B2-20FE1BE54235}" destId="{E26CA49D-51B3-4BB5-84FB-07C7E96AF91C}" srcOrd="1" destOrd="0" presId="urn:microsoft.com/office/officeart/2005/8/layout/arrow2"/>
    <dgm:cxn modelId="{6477510F-C165-472B-8FE1-445FC6E273AC}" type="presParOf" srcId="{1D7F4C80-7949-47AB-B5B2-20FE1BE54235}" destId="{3CF2D79E-E4FC-4153-BD66-3BF0CCC768AC}" srcOrd="2" destOrd="0" presId="urn:microsoft.com/office/officeart/2005/8/layout/arrow2"/>
    <dgm:cxn modelId="{60406429-A61E-498F-9917-E8044BB5DE83}" type="presParOf" srcId="{1D7F4C80-7949-47AB-B5B2-20FE1BE54235}" destId="{1515F21F-AC7A-4AC3-8E19-89BA0C2BB581}" srcOrd="3" destOrd="0" presId="urn:microsoft.com/office/officeart/2005/8/layout/arrow2"/>
    <dgm:cxn modelId="{81273EE7-DF1E-463B-9296-773232D26896}" type="presParOf" srcId="{1D7F4C80-7949-47AB-B5B2-20FE1BE54235}" destId="{67D892E7-EDC5-4549-9394-865C20B78E05}" srcOrd="4" destOrd="0" presId="urn:microsoft.com/office/officeart/2005/8/layout/arrow2"/>
    <dgm:cxn modelId="{868B42D0-93AB-4E3E-9557-C403A859CDC7}" type="presParOf" srcId="{1D7F4C80-7949-47AB-B5B2-20FE1BE54235}" destId="{65C00791-688E-418D-BA13-8216CE4E913F}" srcOrd="5" destOrd="0" presId="urn:microsoft.com/office/officeart/2005/8/layout/arrow2"/>
    <dgm:cxn modelId="{2B9257BD-A04B-4383-BD07-EBFEF6A285ED}" type="presParOf" srcId="{1D7F4C80-7949-47AB-B5B2-20FE1BE54235}" destId="{D244580A-739B-4DB5-BE3F-96D2CF7EF291}" srcOrd="6" destOrd="0" presId="urn:microsoft.com/office/officeart/2005/8/layout/arrow2"/>
    <dgm:cxn modelId="{56417B52-9A04-4145-A51F-241CE5470669}" type="presParOf" srcId="{1D7F4C80-7949-47AB-B5B2-20FE1BE54235}" destId="{9209A104-F351-4A52-8C75-CB5D08EC758D}" srcOrd="7" destOrd="0" presId="urn:microsoft.com/office/officeart/2005/8/layout/arrow2"/>
    <dgm:cxn modelId="{8374C348-91E8-4161-8A8D-ED2A4DC50E73}" type="presParOf" srcId="{1D7F4C80-7949-47AB-B5B2-20FE1BE54235}" destId="{24011512-31E7-4A7D-A246-FF14383FA881}" srcOrd="8" destOrd="0" presId="urn:microsoft.com/office/officeart/2005/8/layout/arrow2"/>
    <dgm:cxn modelId="{6192AD40-4F47-4590-9EA9-EECDB8E3C58C}" type="presParOf" srcId="{1D7F4C80-7949-47AB-B5B2-20FE1BE54235}" destId="{C98B814D-2EB9-4C04-A391-E858D37EA640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F58A8C-5E86-43DD-9BDB-A6AF8327D469}" type="doc">
      <dgm:prSet loTypeId="urn:microsoft.com/office/officeart/2005/8/layout/radial6" loCatId="cycle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D01B7C0-BEC1-4D8D-B1BF-1D22351F8CC0}">
      <dgm:prSet phldrT="[Text]" custT="1"/>
      <dgm:spPr/>
      <dgm:t>
        <a:bodyPr/>
        <a:lstStyle/>
        <a:p>
          <a:endParaRPr lang="en-US" sz="2800" dirty="0" smtClean="0"/>
        </a:p>
        <a:p>
          <a:r>
            <a:rPr lang="en-US" sz="4800" dirty="0" smtClean="0">
              <a:solidFill>
                <a:schemeClr val="tx1"/>
              </a:solidFill>
              <a:latin typeface="Chiller" panose="04020404031007020602" pitchFamily="82" charset="0"/>
            </a:rPr>
            <a:t>Review project1</a:t>
          </a:r>
        </a:p>
        <a:p>
          <a:endParaRPr lang="en-US" sz="2800" dirty="0" smtClean="0"/>
        </a:p>
      </dgm:t>
    </dgm:pt>
    <dgm:pt modelId="{AEF1AED3-7EE2-4AA5-9193-853C0533D7B2}" type="parTrans" cxnId="{F3885AAF-A930-44B0-A314-44BC8F841ED5}">
      <dgm:prSet/>
      <dgm:spPr/>
      <dgm:t>
        <a:bodyPr/>
        <a:lstStyle/>
        <a:p>
          <a:endParaRPr lang="en-US"/>
        </a:p>
      </dgm:t>
    </dgm:pt>
    <dgm:pt modelId="{79FD31B1-9DB1-4741-8860-01C697547D33}" type="sibTrans" cxnId="{F3885AAF-A930-44B0-A314-44BC8F841ED5}">
      <dgm:prSet/>
      <dgm:spPr/>
      <dgm:t>
        <a:bodyPr/>
        <a:lstStyle/>
        <a:p>
          <a:endParaRPr lang="en-US"/>
        </a:p>
      </dgm:t>
    </dgm:pt>
    <dgm:pt modelId="{E60009C8-25D4-47F3-9FCD-DA2F4F096AD5}">
      <dgm:prSet phldrT="[Text]"/>
      <dgm:spPr/>
      <dgm:t>
        <a:bodyPr/>
        <a:lstStyle/>
        <a:p>
          <a:r>
            <a:rPr lang="en-US" dirty="0" smtClean="0"/>
            <a:t>CNC machine </a:t>
          </a:r>
          <a:endParaRPr lang="en-US" dirty="0"/>
        </a:p>
      </dgm:t>
    </dgm:pt>
    <dgm:pt modelId="{ECAD42C9-85FD-4A34-9168-2EEAE679000F}" type="parTrans" cxnId="{80E76553-2496-48FA-A0E7-D70E1036FA86}">
      <dgm:prSet/>
      <dgm:spPr/>
      <dgm:t>
        <a:bodyPr/>
        <a:lstStyle/>
        <a:p>
          <a:endParaRPr lang="en-US"/>
        </a:p>
      </dgm:t>
    </dgm:pt>
    <dgm:pt modelId="{600D9851-2B06-4D3D-B72C-C19F7096F639}" type="sibTrans" cxnId="{80E76553-2496-48FA-A0E7-D70E1036FA86}">
      <dgm:prSet/>
      <dgm:spPr/>
      <dgm:t>
        <a:bodyPr/>
        <a:lstStyle/>
        <a:p>
          <a:endParaRPr lang="en-US"/>
        </a:p>
      </dgm:t>
    </dgm:pt>
    <dgm:pt modelId="{D21D313A-8275-4540-B374-DF48A7525DF3}">
      <dgm:prSet phldrT="[Text]"/>
      <dgm:spPr/>
      <dgm:t>
        <a:bodyPr/>
        <a:lstStyle/>
        <a:p>
          <a:r>
            <a:rPr lang="en-US" dirty="0" smtClean="0"/>
            <a:t>Waterjet cutting machine</a:t>
          </a:r>
        </a:p>
        <a:p>
          <a:r>
            <a:rPr lang="en-US" dirty="0" smtClean="0"/>
            <a:t>(WJM)</a:t>
          </a:r>
          <a:endParaRPr lang="en-US" dirty="0"/>
        </a:p>
      </dgm:t>
    </dgm:pt>
    <dgm:pt modelId="{0C87C525-09FF-462B-B01B-2F35C492EF74}" type="parTrans" cxnId="{6DA434ED-3806-40BF-A48E-D739E652A2BE}">
      <dgm:prSet/>
      <dgm:spPr/>
      <dgm:t>
        <a:bodyPr/>
        <a:lstStyle/>
        <a:p>
          <a:endParaRPr lang="en-US"/>
        </a:p>
      </dgm:t>
    </dgm:pt>
    <dgm:pt modelId="{324DB4B4-3B47-4771-8208-2A1F971E10CF}" type="sibTrans" cxnId="{6DA434ED-3806-40BF-A48E-D739E652A2BE}">
      <dgm:prSet/>
      <dgm:spPr/>
      <dgm:t>
        <a:bodyPr/>
        <a:lstStyle/>
        <a:p>
          <a:endParaRPr lang="en-US"/>
        </a:p>
      </dgm:t>
    </dgm:pt>
    <dgm:pt modelId="{9B9260D5-83DE-4D1D-9426-2232484E4987}">
      <dgm:prSet/>
      <dgm:spPr/>
      <dgm:t>
        <a:bodyPr/>
        <a:lstStyle/>
        <a:p>
          <a:r>
            <a:rPr lang="en-US" dirty="0" smtClean="0"/>
            <a:t>Type of CNC</a:t>
          </a:r>
          <a:endParaRPr lang="en-US" dirty="0"/>
        </a:p>
      </dgm:t>
    </dgm:pt>
    <dgm:pt modelId="{D57FC20C-FC43-4A96-B66E-01EC5F32DEF2}" type="parTrans" cxnId="{227EDFF5-A922-4B26-A584-0B1745F10644}">
      <dgm:prSet/>
      <dgm:spPr/>
      <dgm:t>
        <a:bodyPr/>
        <a:lstStyle/>
        <a:p>
          <a:endParaRPr lang="en-US"/>
        </a:p>
      </dgm:t>
    </dgm:pt>
    <dgm:pt modelId="{B5F0C994-46E1-4D0F-8501-9B28F9EA8761}" type="sibTrans" cxnId="{227EDFF5-A922-4B26-A584-0B1745F10644}">
      <dgm:prSet/>
      <dgm:spPr/>
      <dgm:t>
        <a:bodyPr/>
        <a:lstStyle/>
        <a:p>
          <a:endParaRPr lang="en-US"/>
        </a:p>
      </dgm:t>
    </dgm:pt>
    <dgm:pt modelId="{0EDEC497-7A8F-4D2B-BC7E-C5590E2C0162}">
      <dgm:prSet/>
      <dgm:spPr/>
      <dgm:t>
        <a:bodyPr/>
        <a:lstStyle/>
        <a:p>
          <a:r>
            <a:rPr lang="en-US" dirty="0" smtClean="0"/>
            <a:t>Application of WJM </a:t>
          </a:r>
          <a:endParaRPr lang="en-US" dirty="0"/>
        </a:p>
      </dgm:t>
    </dgm:pt>
    <dgm:pt modelId="{F8FE12B3-688D-4E48-BCD2-BFAC8B89B741}" type="parTrans" cxnId="{E5F0B88D-9D6C-4980-90E5-82A99C3C8F4C}">
      <dgm:prSet/>
      <dgm:spPr/>
      <dgm:t>
        <a:bodyPr/>
        <a:lstStyle/>
        <a:p>
          <a:endParaRPr lang="en-US"/>
        </a:p>
      </dgm:t>
    </dgm:pt>
    <dgm:pt modelId="{9A7A513D-F906-4816-ACE5-41B5A454851A}" type="sibTrans" cxnId="{E5F0B88D-9D6C-4980-90E5-82A99C3C8F4C}">
      <dgm:prSet/>
      <dgm:spPr/>
      <dgm:t>
        <a:bodyPr/>
        <a:lstStyle/>
        <a:p>
          <a:endParaRPr lang="en-US"/>
        </a:p>
      </dgm:t>
    </dgm:pt>
    <dgm:pt modelId="{74C102EC-68C6-4092-8D52-413B96B67964}" type="pres">
      <dgm:prSet presAssocID="{0BF58A8C-5E86-43DD-9BDB-A6AF8327D46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362781-3154-4CC4-BF72-120BD0E4D42A}" type="pres">
      <dgm:prSet presAssocID="{5D01B7C0-BEC1-4D8D-B1BF-1D22351F8CC0}" presName="centerShape" presStyleLbl="node0" presStyleIdx="0" presStyleCnt="1" custScaleY="98679" custLinFactNeighborX="-270" custLinFactNeighborY="810"/>
      <dgm:spPr/>
      <dgm:t>
        <a:bodyPr/>
        <a:lstStyle/>
        <a:p>
          <a:endParaRPr lang="en-US"/>
        </a:p>
      </dgm:t>
    </dgm:pt>
    <dgm:pt modelId="{22535C47-AEEB-41A0-B2BA-C5EC3EE527FF}" type="pres">
      <dgm:prSet presAssocID="{E60009C8-25D4-47F3-9FCD-DA2F4F096AD5}" presName="node" presStyleLbl="node1" presStyleIdx="0" presStyleCnt="4" custRadScaleRad="1016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CE5570-E39E-4CD0-8317-C4816B070927}" type="pres">
      <dgm:prSet presAssocID="{E60009C8-25D4-47F3-9FCD-DA2F4F096AD5}" presName="dummy" presStyleCnt="0"/>
      <dgm:spPr/>
    </dgm:pt>
    <dgm:pt modelId="{5EDFAD6C-1B46-42E7-A30C-A070AC691090}" type="pres">
      <dgm:prSet presAssocID="{600D9851-2B06-4D3D-B72C-C19F7096F63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06CB8E17-919B-4205-8856-2294110A831B}" type="pres">
      <dgm:prSet presAssocID="{9B9260D5-83DE-4D1D-9426-2232484E498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B0799B-A834-4AB8-8CB0-0CE11A3E3BFE}" type="pres">
      <dgm:prSet presAssocID="{9B9260D5-83DE-4D1D-9426-2232484E4987}" presName="dummy" presStyleCnt="0"/>
      <dgm:spPr/>
    </dgm:pt>
    <dgm:pt modelId="{499219A5-379C-49F2-BA28-874CBACB79E9}" type="pres">
      <dgm:prSet presAssocID="{B5F0C994-46E1-4D0F-8501-9B28F9EA8761}" presName="sibTrans" presStyleLbl="sibTrans2D1" presStyleIdx="1" presStyleCnt="4"/>
      <dgm:spPr/>
      <dgm:t>
        <a:bodyPr/>
        <a:lstStyle/>
        <a:p>
          <a:endParaRPr lang="en-US"/>
        </a:p>
      </dgm:t>
    </dgm:pt>
    <dgm:pt modelId="{019CAAE7-E575-44F7-ADC2-0CB2587A3B6C}" type="pres">
      <dgm:prSet presAssocID="{D21D313A-8275-4540-B374-DF48A7525DF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9FB85B-17EF-498D-A165-46EFF6455AA9}" type="pres">
      <dgm:prSet presAssocID="{D21D313A-8275-4540-B374-DF48A7525DF3}" presName="dummy" presStyleCnt="0"/>
      <dgm:spPr/>
    </dgm:pt>
    <dgm:pt modelId="{2E314436-B21F-42D7-9C51-74E16D529DB1}" type="pres">
      <dgm:prSet presAssocID="{324DB4B4-3B47-4771-8208-2A1F971E10CF}" presName="sibTrans" presStyleLbl="sibTrans2D1" presStyleIdx="2" presStyleCnt="4"/>
      <dgm:spPr/>
      <dgm:t>
        <a:bodyPr/>
        <a:lstStyle/>
        <a:p>
          <a:endParaRPr lang="en-US"/>
        </a:p>
      </dgm:t>
    </dgm:pt>
    <dgm:pt modelId="{64BE1864-CBC2-4147-A39C-E0E617E14BE2}" type="pres">
      <dgm:prSet presAssocID="{0EDEC497-7A8F-4D2B-BC7E-C5590E2C016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CA57FE-94EF-45DB-8283-3EBB081F216C}" type="pres">
      <dgm:prSet presAssocID="{0EDEC497-7A8F-4D2B-BC7E-C5590E2C0162}" presName="dummy" presStyleCnt="0"/>
      <dgm:spPr/>
    </dgm:pt>
    <dgm:pt modelId="{8223B149-D562-43F2-9D78-6FFDB5A24546}" type="pres">
      <dgm:prSet presAssocID="{9A7A513D-F906-4816-ACE5-41B5A454851A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4C0C41AF-9B78-454B-BFF9-422FC731FF18}" type="presOf" srcId="{9A7A513D-F906-4816-ACE5-41B5A454851A}" destId="{8223B149-D562-43F2-9D78-6FFDB5A24546}" srcOrd="0" destOrd="0" presId="urn:microsoft.com/office/officeart/2005/8/layout/radial6"/>
    <dgm:cxn modelId="{6DA434ED-3806-40BF-A48E-D739E652A2BE}" srcId="{5D01B7C0-BEC1-4D8D-B1BF-1D22351F8CC0}" destId="{D21D313A-8275-4540-B374-DF48A7525DF3}" srcOrd="2" destOrd="0" parTransId="{0C87C525-09FF-462B-B01B-2F35C492EF74}" sibTransId="{324DB4B4-3B47-4771-8208-2A1F971E10CF}"/>
    <dgm:cxn modelId="{73B459FF-A192-4326-B286-D1153A8C1BF4}" type="presOf" srcId="{0EDEC497-7A8F-4D2B-BC7E-C5590E2C0162}" destId="{64BE1864-CBC2-4147-A39C-E0E617E14BE2}" srcOrd="0" destOrd="0" presId="urn:microsoft.com/office/officeart/2005/8/layout/radial6"/>
    <dgm:cxn modelId="{BA568E14-05AE-44F8-9CA3-951EAD7EDBE6}" type="presOf" srcId="{5D01B7C0-BEC1-4D8D-B1BF-1D22351F8CC0}" destId="{95362781-3154-4CC4-BF72-120BD0E4D42A}" srcOrd="0" destOrd="0" presId="urn:microsoft.com/office/officeart/2005/8/layout/radial6"/>
    <dgm:cxn modelId="{F3885AAF-A930-44B0-A314-44BC8F841ED5}" srcId="{0BF58A8C-5E86-43DD-9BDB-A6AF8327D469}" destId="{5D01B7C0-BEC1-4D8D-B1BF-1D22351F8CC0}" srcOrd="0" destOrd="0" parTransId="{AEF1AED3-7EE2-4AA5-9193-853C0533D7B2}" sibTransId="{79FD31B1-9DB1-4741-8860-01C697547D33}"/>
    <dgm:cxn modelId="{C3F81A23-3751-4AF1-BD2E-EB1192ABC4DA}" type="presOf" srcId="{B5F0C994-46E1-4D0F-8501-9B28F9EA8761}" destId="{499219A5-379C-49F2-BA28-874CBACB79E9}" srcOrd="0" destOrd="0" presId="urn:microsoft.com/office/officeart/2005/8/layout/radial6"/>
    <dgm:cxn modelId="{63024045-A9C1-4C44-A4A2-FE5534AE0639}" type="presOf" srcId="{324DB4B4-3B47-4771-8208-2A1F971E10CF}" destId="{2E314436-B21F-42D7-9C51-74E16D529DB1}" srcOrd="0" destOrd="0" presId="urn:microsoft.com/office/officeart/2005/8/layout/radial6"/>
    <dgm:cxn modelId="{E5F0B88D-9D6C-4980-90E5-82A99C3C8F4C}" srcId="{5D01B7C0-BEC1-4D8D-B1BF-1D22351F8CC0}" destId="{0EDEC497-7A8F-4D2B-BC7E-C5590E2C0162}" srcOrd="3" destOrd="0" parTransId="{F8FE12B3-688D-4E48-BCD2-BFAC8B89B741}" sibTransId="{9A7A513D-F906-4816-ACE5-41B5A454851A}"/>
    <dgm:cxn modelId="{5EB3D488-409D-4199-A4C4-41B5A32764FE}" type="presOf" srcId="{9B9260D5-83DE-4D1D-9426-2232484E4987}" destId="{06CB8E17-919B-4205-8856-2294110A831B}" srcOrd="0" destOrd="0" presId="urn:microsoft.com/office/officeart/2005/8/layout/radial6"/>
    <dgm:cxn modelId="{E33EE193-1ADB-4CCE-9596-F2432F0803E7}" type="presOf" srcId="{E60009C8-25D4-47F3-9FCD-DA2F4F096AD5}" destId="{22535C47-AEEB-41A0-B2BA-C5EC3EE527FF}" srcOrd="0" destOrd="0" presId="urn:microsoft.com/office/officeart/2005/8/layout/radial6"/>
    <dgm:cxn modelId="{6F60B4A3-57EB-4E81-8F5C-4BE2B8CCF1E9}" type="presOf" srcId="{D21D313A-8275-4540-B374-DF48A7525DF3}" destId="{019CAAE7-E575-44F7-ADC2-0CB2587A3B6C}" srcOrd="0" destOrd="0" presId="urn:microsoft.com/office/officeart/2005/8/layout/radial6"/>
    <dgm:cxn modelId="{227EDFF5-A922-4B26-A584-0B1745F10644}" srcId="{5D01B7C0-BEC1-4D8D-B1BF-1D22351F8CC0}" destId="{9B9260D5-83DE-4D1D-9426-2232484E4987}" srcOrd="1" destOrd="0" parTransId="{D57FC20C-FC43-4A96-B66E-01EC5F32DEF2}" sibTransId="{B5F0C994-46E1-4D0F-8501-9B28F9EA8761}"/>
    <dgm:cxn modelId="{961A05EC-74DA-4679-8A07-4FE2BFEE98DB}" type="presOf" srcId="{600D9851-2B06-4D3D-B72C-C19F7096F639}" destId="{5EDFAD6C-1B46-42E7-A30C-A070AC691090}" srcOrd="0" destOrd="0" presId="urn:microsoft.com/office/officeart/2005/8/layout/radial6"/>
    <dgm:cxn modelId="{B21149A0-93AF-4556-B848-72A84AFBCEDC}" type="presOf" srcId="{0BF58A8C-5E86-43DD-9BDB-A6AF8327D469}" destId="{74C102EC-68C6-4092-8D52-413B96B67964}" srcOrd="0" destOrd="0" presId="urn:microsoft.com/office/officeart/2005/8/layout/radial6"/>
    <dgm:cxn modelId="{80E76553-2496-48FA-A0E7-D70E1036FA86}" srcId="{5D01B7C0-BEC1-4D8D-B1BF-1D22351F8CC0}" destId="{E60009C8-25D4-47F3-9FCD-DA2F4F096AD5}" srcOrd="0" destOrd="0" parTransId="{ECAD42C9-85FD-4A34-9168-2EEAE679000F}" sibTransId="{600D9851-2B06-4D3D-B72C-C19F7096F639}"/>
    <dgm:cxn modelId="{96797F56-884E-465F-8008-18F9CB3B8E11}" type="presParOf" srcId="{74C102EC-68C6-4092-8D52-413B96B67964}" destId="{95362781-3154-4CC4-BF72-120BD0E4D42A}" srcOrd="0" destOrd="0" presId="urn:microsoft.com/office/officeart/2005/8/layout/radial6"/>
    <dgm:cxn modelId="{BB4A89F8-6D59-423E-BABA-16B97C74B09C}" type="presParOf" srcId="{74C102EC-68C6-4092-8D52-413B96B67964}" destId="{22535C47-AEEB-41A0-B2BA-C5EC3EE527FF}" srcOrd="1" destOrd="0" presId="urn:microsoft.com/office/officeart/2005/8/layout/radial6"/>
    <dgm:cxn modelId="{9219B5E8-5717-4E68-AC2E-B4B682F5E388}" type="presParOf" srcId="{74C102EC-68C6-4092-8D52-413B96B67964}" destId="{28CE5570-E39E-4CD0-8317-C4816B070927}" srcOrd="2" destOrd="0" presId="urn:microsoft.com/office/officeart/2005/8/layout/radial6"/>
    <dgm:cxn modelId="{EB1CBE47-DFCD-4FA2-8B32-2134BC50E441}" type="presParOf" srcId="{74C102EC-68C6-4092-8D52-413B96B67964}" destId="{5EDFAD6C-1B46-42E7-A30C-A070AC691090}" srcOrd="3" destOrd="0" presId="urn:microsoft.com/office/officeart/2005/8/layout/radial6"/>
    <dgm:cxn modelId="{7C9F9B20-4C69-4D01-94F2-6515526CEFFF}" type="presParOf" srcId="{74C102EC-68C6-4092-8D52-413B96B67964}" destId="{06CB8E17-919B-4205-8856-2294110A831B}" srcOrd="4" destOrd="0" presId="urn:microsoft.com/office/officeart/2005/8/layout/radial6"/>
    <dgm:cxn modelId="{5AF18ABC-2E50-4C80-A307-EB1E3C71F2E8}" type="presParOf" srcId="{74C102EC-68C6-4092-8D52-413B96B67964}" destId="{EDB0799B-A834-4AB8-8CB0-0CE11A3E3BFE}" srcOrd="5" destOrd="0" presId="urn:microsoft.com/office/officeart/2005/8/layout/radial6"/>
    <dgm:cxn modelId="{8BC1C865-D86D-4BE3-9886-9134FD1D48D3}" type="presParOf" srcId="{74C102EC-68C6-4092-8D52-413B96B67964}" destId="{499219A5-379C-49F2-BA28-874CBACB79E9}" srcOrd="6" destOrd="0" presId="urn:microsoft.com/office/officeart/2005/8/layout/radial6"/>
    <dgm:cxn modelId="{232A6E74-AD27-465A-BDFA-696838A66DD3}" type="presParOf" srcId="{74C102EC-68C6-4092-8D52-413B96B67964}" destId="{019CAAE7-E575-44F7-ADC2-0CB2587A3B6C}" srcOrd="7" destOrd="0" presId="urn:microsoft.com/office/officeart/2005/8/layout/radial6"/>
    <dgm:cxn modelId="{088746F9-01E4-4D23-B04A-3AE934FF1D2E}" type="presParOf" srcId="{74C102EC-68C6-4092-8D52-413B96B67964}" destId="{629FB85B-17EF-498D-A165-46EFF6455AA9}" srcOrd="8" destOrd="0" presId="urn:microsoft.com/office/officeart/2005/8/layout/radial6"/>
    <dgm:cxn modelId="{9F560CF1-C3C4-439C-96CA-81DAFF46A03F}" type="presParOf" srcId="{74C102EC-68C6-4092-8D52-413B96B67964}" destId="{2E314436-B21F-42D7-9C51-74E16D529DB1}" srcOrd="9" destOrd="0" presId="urn:microsoft.com/office/officeart/2005/8/layout/radial6"/>
    <dgm:cxn modelId="{58BD5020-6101-4536-A2CB-95B9181B86E1}" type="presParOf" srcId="{74C102EC-68C6-4092-8D52-413B96B67964}" destId="{64BE1864-CBC2-4147-A39C-E0E617E14BE2}" srcOrd="10" destOrd="0" presId="urn:microsoft.com/office/officeart/2005/8/layout/radial6"/>
    <dgm:cxn modelId="{D535129B-ACD1-40BA-91B4-DC152C7A6C84}" type="presParOf" srcId="{74C102EC-68C6-4092-8D52-413B96B67964}" destId="{79CA57FE-94EF-45DB-8283-3EBB081F216C}" srcOrd="11" destOrd="0" presId="urn:microsoft.com/office/officeart/2005/8/layout/radial6"/>
    <dgm:cxn modelId="{6A237201-7B77-42C1-86D3-9204AA92F9A7}" type="presParOf" srcId="{74C102EC-68C6-4092-8D52-413B96B67964}" destId="{8223B149-D562-43F2-9D78-6FFDB5A24546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D66DC49-C002-44F5-871A-4793619E574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A28E32-F419-4E41-B58F-32DBC8575B88}">
      <dgm:prSet phldrT="[Text]" custT="1"/>
      <dgm:spPr/>
      <dgm:t>
        <a:bodyPr/>
        <a:lstStyle/>
        <a:p>
          <a:r>
            <a:rPr lang="en-US" sz="4600" dirty="0" smtClean="0">
              <a:solidFill>
                <a:schemeClr val="accent2">
                  <a:lumMod val="50000"/>
                </a:schemeClr>
              </a:solidFill>
            </a:rPr>
            <a:t> </a:t>
          </a:r>
          <a:r>
            <a:rPr lang="en-US" sz="2800" b="1" dirty="0" smtClean="0">
              <a:solidFill>
                <a:schemeClr val="accent2">
                  <a:lumMod val="50000"/>
                </a:schemeClr>
              </a:solidFill>
            </a:rPr>
            <a:t>Milling machine</a:t>
          </a:r>
          <a:endParaRPr lang="en-US" sz="2800" b="1" dirty="0">
            <a:solidFill>
              <a:schemeClr val="accent2">
                <a:lumMod val="50000"/>
              </a:schemeClr>
            </a:solidFill>
          </a:endParaRPr>
        </a:p>
      </dgm:t>
    </dgm:pt>
    <dgm:pt modelId="{C75795AE-DD26-4B3E-868A-0A78D68C021F}" type="parTrans" cxnId="{F9DE1566-CC2D-4CC8-93A7-2B96ED998AFC}">
      <dgm:prSet/>
      <dgm:spPr/>
      <dgm:t>
        <a:bodyPr/>
        <a:lstStyle/>
        <a:p>
          <a:endParaRPr lang="en-US"/>
        </a:p>
      </dgm:t>
    </dgm:pt>
    <dgm:pt modelId="{C2A5C0D4-696F-4CB4-B1DD-10591B2DD4FD}" type="sibTrans" cxnId="{F9DE1566-CC2D-4CC8-93A7-2B96ED998AFC}">
      <dgm:prSet/>
      <dgm:spPr/>
      <dgm:t>
        <a:bodyPr/>
        <a:lstStyle/>
        <a:p>
          <a:endParaRPr lang="en-US"/>
        </a:p>
      </dgm:t>
    </dgm:pt>
    <dgm:pt modelId="{F9683512-63CF-4DA1-AB97-B9228A6BE572}">
      <dgm:prSet phldrT="[Text]" custT="1"/>
      <dgm:spPr/>
      <dgm:t>
        <a:bodyPr/>
        <a:lstStyle/>
        <a:p>
          <a:r>
            <a:rPr lang="en-US" sz="2800" b="1" dirty="0" smtClean="0">
              <a:solidFill>
                <a:schemeClr val="accent2">
                  <a:lumMod val="50000"/>
                </a:schemeClr>
              </a:solidFill>
            </a:rPr>
            <a:t>Lathe machine</a:t>
          </a:r>
          <a:endParaRPr lang="en-US" sz="2800" b="1" dirty="0">
            <a:solidFill>
              <a:schemeClr val="accent2">
                <a:lumMod val="50000"/>
              </a:schemeClr>
            </a:solidFill>
          </a:endParaRPr>
        </a:p>
      </dgm:t>
    </dgm:pt>
    <dgm:pt modelId="{E83F15B1-3521-4867-A4C9-B3AACF6E334F}" type="parTrans" cxnId="{59C628FB-815E-4D66-BEDE-9B195EC165E0}">
      <dgm:prSet/>
      <dgm:spPr/>
      <dgm:t>
        <a:bodyPr/>
        <a:lstStyle/>
        <a:p>
          <a:endParaRPr lang="en-US"/>
        </a:p>
      </dgm:t>
    </dgm:pt>
    <dgm:pt modelId="{D746F96D-F12D-4DA5-9F2A-8D6AB9113BCF}" type="sibTrans" cxnId="{59C628FB-815E-4D66-BEDE-9B195EC165E0}">
      <dgm:prSet/>
      <dgm:spPr/>
      <dgm:t>
        <a:bodyPr/>
        <a:lstStyle/>
        <a:p>
          <a:endParaRPr lang="en-US"/>
        </a:p>
      </dgm:t>
    </dgm:pt>
    <dgm:pt modelId="{BF1BE122-BB28-4B49-BC8B-F32C08052228}">
      <dgm:prSet phldrT="[Text]" custT="1"/>
      <dgm:spPr/>
      <dgm:t>
        <a:bodyPr/>
        <a:lstStyle/>
        <a:p>
          <a:r>
            <a:rPr lang="en-US" sz="2800" b="1" dirty="0" err="1" smtClean="0">
              <a:solidFill>
                <a:schemeClr val="accent2">
                  <a:lumMod val="50000"/>
                </a:schemeClr>
              </a:solidFill>
            </a:rPr>
            <a:t>WaterJet</a:t>
          </a:r>
          <a:r>
            <a:rPr lang="en-US" sz="2800" b="1" dirty="0" smtClean="0">
              <a:solidFill>
                <a:schemeClr val="accent2">
                  <a:lumMod val="50000"/>
                </a:schemeClr>
              </a:solidFill>
            </a:rPr>
            <a:t> Cutter Machine</a:t>
          </a:r>
          <a:endParaRPr lang="en-US" sz="2800" b="1" dirty="0">
            <a:solidFill>
              <a:schemeClr val="accent2">
                <a:lumMod val="50000"/>
              </a:schemeClr>
            </a:solidFill>
          </a:endParaRPr>
        </a:p>
      </dgm:t>
    </dgm:pt>
    <dgm:pt modelId="{3D336AA2-3275-4203-BED5-14B937B8F9BD}" type="parTrans" cxnId="{C11DE16D-5AC1-4996-883E-6599E5E0EA63}">
      <dgm:prSet/>
      <dgm:spPr/>
      <dgm:t>
        <a:bodyPr/>
        <a:lstStyle/>
        <a:p>
          <a:endParaRPr lang="en-US"/>
        </a:p>
      </dgm:t>
    </dgm:pt>
    <dgm:pt modelId="{A3DB4F91-92CB-43A6-B77A-DD2015570A19}" type="sibTrans" cxnId="{C11DE16D-5AC1-4996-883E-6599E5E0EA63}">
      <dgm:prSet/>
      <dgm:spPr/>
      <dgm:t>
        <a:bodyPr/>
        <a:lstStyle/>
        <a:p>
          <a:endParaRPr lang="en-US"/>
        </a:p>
      </dgm:t>
    </dgm:pt>
    <dgm:pt modelId="{44C66129-D4BD-47F9-A6EF-3684311F27A9}">
      <dgm:prSet custT="1"/>
      <dgm:spPr/>
      <dgm:t>
        <a:bodyPr/>
        <a:lstStyle/>
        <a:p>
          <a:r>
            <a:rPr lang="en-US" sz="2800" b="1" dirty="0" smtClean="0">
              <a:solidFill>
                <a:schemeClr val="accent2">
                  <a:lumMod val="50000"/>
                </a:schemeClr>
              </a:solidFill>
            </a:rPr>
            <a:t>Plasma cutting machine</a:t>
          </a:r>
          <a:endParaRPr lang="en-US" sz="2800" b="1" dirty="0">
            <a:solidFill>
              <a:schemeClr val="accent2">
                <a:lumMod val="50000"/>
              </a:schemeClr>
            </a:solidFill>
          </a:endParaRPr>
        </a:p>
      </dgm:t>
    </dgm:pt>
    <dgm:pt modelId="{B11F3A3B-59DC-4F49-A864-7B4A2FF4574B}" type="parTrans" cxnId="{C5920AA1-7898-4F77-A582-021B26AC04D2}">
      <dgm:prSet/>
      <dgm:spPr/>
      <dgm:t>
        <a:bodyPr/>
        <a:lstStyle/>
        <a:p>
          <a:endParaRPr lang="en-US"/>
        </a:p>
      </dgm:t>
    </dgm:pt>
    <dgm:pt modelId="{2A02C4D2-B950-4455-AAAB-3BA2E5BF704F}" type="sibTrans" cxnId="{C5920AA1-7898-4F77-A582-021B26AC04D2}">
      <dgm:prSet/>
      <dgm:spPr/>
      <dgm:t>
        <a:bodyPr/>
        <a:lstStyle/>
        <a:p>
          <a:endParaRPr lang="en-US"/>
        </a:p>
      </dgm:t>
    </dgm:pt>
    <dgm:pt modelId="{1DF8E310-59D4-427C-87CC-AD10FEF64FD6}" type="pres">
      <dgm:prSet presAssocID="{6D66DC49-C002-44F5-871A-4793619E574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D5D33D16-5F60-4B08-A0EB-D02E23AB23EB}" type="pres">
      <dgm:prSet presAssocID="{6D66DC49-C002-44F5-871A-4793619E574B}" presName="Name1" presStyleCnt="0"/>
      <dgm:spPr/>
    </dgm:pt>
    <dgm:pt modelId="{8D617D29-DEEB-4879-8443-512DAD081B41}" type="pres">
      <dgm:prSet presAssocID="{6D66DC49-C002-44F5-871A-4793619E574B}" presName="cycle" presStyleCnt="0"/>
      <dgm:spPr/>
    </dgm:pt>
    <dgm:pt modelId="{3FE958CB-D3DF-45D3-A3A7-6FB765E97471}" type="pres">
      <dgm:prSet presAssocID="{6D66DC49-C002-44F5-871A-4793619E574B}" presName="srcNode" presStyleLbl="node1" presStyleIdx="0" presStyleCnt="4"/>
      <dgm:spPr/>
    </dgm:pt>
    <dgm:pt modelId="{89D476BE-731B-41B5-BFFA-B380F7F2B2BD}" type="pres">
      <dgm:prSet presAssocID="{6D66DC49-C002-44F5-871A-4793619E574B}" presName="conn" presStyleLbl="parChTrans1D2" presStyleIdx="0" presStyleCnt="1"/>
      <dgm:spPr/>
      <dgm:t>
        <a:bodyPr/>
        <a:lstStyle/>
        <a:p>
          <a:endParaRPr lang="en-US"/>
        </a:p>
      </dgm:t>
    </dgm:pt>
    <dgm:pt modelId="{AF0D5E4F-BED8-4959-A85E-D8DEEE086A87}" type="pres">
      <dgm:prSet presAssocID="{6D66DC49-C002-44F5-871A-4793619E574B}" presName="extraNode" presStyleLbl="node1" presStyleIdx="0" presStyleCnt="4"/>
      <dgm:spPr/>
    </dgm:pt>
    <dgm:pt modelId="{6C130FBD-D711-49F9-9B80-8227B28304D9}" type="pres">
      <dgm:prSet presAssocID="{6D66DC49-C002-44F5-871A-4793619E574B}" presName="dstNode" presStyleLbl="node1" presStyleIdx="0" presStyleCnt="4"/>
      <dgm:spPr/>
    </dgm:pt>
    <dgm:pt modelId="{CF366AB7-40C2-473D-8156-F41AED2D9488}" type="pres">
      <dgm:prSet presAssocID="{3BA28E32-F419-4E41-B58F-32DBC8575B88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8B4A19-6FA2-4A36-AE88-FC6B52B24E18}" type="pres">
      <dgm:prSet presAssocID="{3BA28E32-F419-4E41-B58F-32DBC8575B88}" presName="accent_1" presStyleCnt="0"/>
      <dgm:spPr/>
    </dgm:pt>
    <dgm:pt modelId="{07FEAE3E-95D2-46EC-8876-FFAF0AB933FD}" type="pres">
      <dgm:prSet presAssocID="{3BA28E32-F419-4E41-B58F-32DBC8575B88}" presName="accentRepeatNode" presStyleLbl="solidFgAcc1" presStyleIdx="0" presStyleCnt="4"/>
      <dgm:spPr/>
    </dgm:pt>
    <dgm:pt modelId="{A34156FA-B5CA-4E1E-908F-F1ED3F7F1C00}" type="pres">
      <dgm:prSet presAssocID="{F9683512-63CF-4DA1-AB97-B9228A6BE572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82B981-C7E0-479F-AD3C-8D4BAF403EDD}" type="pres">
      <dgm:prSet presAssocID="{F9683512-63CF-4DA1-AB97-B9228A6BE572}" presName="accent_2" presStyleCnt="0"/>
      <dgm:spPr/>
    </dgm:pt>
    <dgm:pt modelId="{B3B7FEEB-CE96-455A-9F1A-4B95B25D824D}" type="pres">
      <dgm:prSet presAssocID="{F9683512-63CF-4DA1-AB97-B9228A6BE572}" presName="accentRepeatNode" presStyleLbl="solidFgAcc1" presStyleIdx="1" presStyleCnt="4"/>
      <dgm:spPr/>
    </dgm:pt>
    <dgm:pt modelId="{7E252AEC-C5D0-4210-B8B0-D8DA28318222}" type="pres">
      <dgm:prSet presAssocID="{44C66129-D4BD-47F9-A6EF-3684311F27A9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D27114-9F81-4CFB-ACFC-4ADDD798D17F}" type="pres">
      <dgm:prSet presAssocID="{44C66129-D4BD-47F9-A6EF-3684311F27A9}" presName="accent_3" presStyleCnt="0"/>
      <dgm:spPr/>
    </dgm:pt>
    <dgm:pt modelId="{30EDE396-829A-4E52-8855-B1AC29787B1E}" type="pres">
      <dgm:prSet presAssocID="{44C66129-D4BD-47F9-A6EF-3684311F27A9}" presName="accentRepeatNode" presStyleLbl="solidFgAcc1" presStyleIdx="2" presStyleCnt="4"/>
      <dgm:spPr/>
    </dgm:pt>
    <dgm:pt modelId="{32439BF4-4D6E-4194-8629-3780126D0AFA}" type="pres">
      <dgm:prSet presAssocID="{BF1BE122-BB28-4B49-BC8B-F32C08052228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831126-3981-4ABE-B762-ABB706946F8C}" type="pres">
      <dgm:prSet presAssocID="{BF1BE122-BB28-4B49-BC8B-F32C08052228}" presName="accent_4" presStyleCnt="0"/>
      <dgm:spPr/>
    </dgm:pt>
    <dgm:pt modelId="{1D7F4043-23A3-4FCF-9ECB-33D727A25D72}" type="pres">
      <dgm:prSet presAssocID="{BF1BE122-BB28-4B49-BC8B-F32C08052228}" presName="accentRepeatNode" presStyleLbl="solidFgAcc1" presStyleIdx="3" presStyleCnt="4"/>
      <dgm:spPr/>
    </dgm:pt>
  </dgm:ptLst>
  <dgm:cxnLst>
    <dgm:cxn modelId="{705732AF-6F93-4F73-AA84-81BDE18A9216}" type="presOf" srcId="{BF1BE122-BB28-4B49-BC8B-F32C08052228}" destId="{32439BF4-4D6E-4194-8629-3780126D0AFA}" srcOrd="0" destOrd="0" presId="urn:microsoft.com/office/officeart/2008/layout/VerticalCurvedList"/>
    <dgm:cxn modelId="{D245C703-9E00-4B90-9549-718B0789BF6C}" type="presOf" srcId="{F9683512-63CF-4DA1-AB97-B9228A6BE572}" destId="{A34156FA-B5CA-4E1E-908F-F1ED3F7F1C00}" srcOrd="0" destOrd="0" presId="urn:microsoft.com/office/officeart/2008/layout/VerticalCurvedList"/>
    <dgm:cxn modelId="{C5920AA1-7898-4F77-A582-021B26AC04D2}" srcId="{6D66DC49-C002-44F5-871A-4793619E574B}" destId="{44C66129-D4BD-47F9-A6EF-3684311F27A9}" srcOrd="2" destOrd="0" parTransId="{B11F3A3B-59DC-4F49-A864-7B4A2FF4574B}" sibTransId="{2A02C4D2-B950-4455-AAAB-3BA2E5BF704F}"/>
    <dgm:cxn modelId="{3A0AF16F-A609-4190-809D-DF39F28736DB}" type="presOf" srcId="{C2A5C0D4-696F-4CB4-B1DD-10591B2DD4FD}" destId="{89D476BE-731B-41B5-BFFA-B380F7F2B2BD}" srcOrd="0" destOrd="0" presId="urn:microsoft.com/office/officeart/2008/layout/VerticalCurvedList"/>
    <dgm:cxn modelId="{4A364C29-FC4C-4D72-A09D-BE9433ACE158}" type="presOf" srcId="{3BA28E32-F419-4E41-B58F-32DBC8575B88}" destId="{CF366AB7-40C2-473D-8156-F41AED2D9488}" srcOrd="0" destOrd="0" presId="urn:microsoft.com/office/officeart/2008/layout/VerticalCurvedList"/>
    <dgm:cxn modelId="{F9DE1566-CC2D-4CC8-93A7-2B96ED998AFC}" srcId="{6D66DC49-C002-44F5-871A-4793619E574B}" destId="{3BA28E32-F419-4E41-B58F-32DBC8575B88}" srcOrd="0" destOrd="0" parTransId="{C75795AE-DD26-4B3E-868A-0A78D68C021F}" sibTransId="{C2A5C0D4-696F-4CB4-B1DD-10591B2DD4FD}"/>
    <dgm:cxn modelId="{2CFCB989-5F26-4BEC-AF3F-65D332496FCD}" type="presOf" srcId="{6D66DC49-C002-44F5-871A-4793619E574B}" destId="{1DF8E310-59D4-427C-87CC-AD10FEF64FD6}" srcOrd="0" destOrd="0" presId="urn:microsoft.com/office/officeart/2008/layout/VerticalCurvedList"/>
    <dgm:cxn modelId="{59C628FB-815E-4D66-BEDE-9B195EC165E0}" srcId="{6D66DC49-C002-44F5-871A-4793619E574B}" destId="{F9683512-63CF-4DA1-AB97-B9228A6BE572}" srcOrd="1" destOrd="0" parTransId="{E83F15B1-3521-4867-A4C9-B3AACF6E334F}" sibTransId="{D746F96D-F12D-4DA5-9F2A-8D6AB9113BCF}"/>
    <dgm:cxn modelId="{C11DE16D-5AC1-4996-883E-6599E5E0EA63}" srcId="{6D66DC49-C002-44F5-871A-4793619E574B}" destId="{BF1BE122-BB28-4B49-BC8B-F32C08052228}" srcOrd="3" destOrd="0" parTransId="{3D336AA2-3275-4203-BED5-14B937B8F9BD}" sibTransId="{A3DB4F91-92CB-43A6-B77A-DD2015570A19}"/>
    <dgm:cxn modelId="{2B812778-FA2D-4E4D-9717-9CF9E25D80DE}" type="presOf" srcId="{44C66129-D4BD-47F9-A6EF-3684311F27A9}" destId="{7E252AEC-C5D0-4210-B8B0-D8DA28318222}" srcOrd="0" destOrd="0" presId="urn:microsoft.com/office/officeart/2008/layout/VerticalCurvedList"/>
    <dgm:cxn modelId="{1FAA5A14-80D5-46D6-BC64-0C28F781BA9D}" type="presParOf" srcId="{1DF8E310-59D4-427C-87CC-AD10FEF64FD6}" destId="{D5D33D16-5F60-4B08-A0EB-D02E23AB23EB}" srcOrd="0" destOrd="0" presId="urn:microsoft.com/office/officeart/2008/layout/VerticalCurvedList"/>
    <dgm:cxn modelId="{B7F55FAE-EC7E-480A-AEA9-CACEA5531EEF}" type="presParOf" srcId="{D5D33D16-5F60-4B08-A0EB-D02E23AB23EB}" destId="{8D617D29-DEEB-4879-8443-512DAD081B41}" srcOrd="0" destOrd="0" presId="urn:microsoft.com/office/officeart/2008/layout/VerticalCurvedList"/>
    <dgm:cxn modelId="{927492A8-5C3F-468D-BFF7-3C95116C9FF2}" type="presParOf" srcId="{8D617D29-DEEB-4879-8443-512DAD081B41}" destId="{3FE958CB-D3DF-45D3-A3A7-6FB765E97471}" srcOrd="0" destOrd="0" presId="urn:microsoft.com/office/officeart/2008/layout/VerticalCurvedList"/>
    <dgm:cxn modelId="{5002B6F6-C3C5-4429-AEE8-F24D3FDC53B5}" type="presParOf" srcId="{8D617D29-DEEB-4879-8443-512DAD081B41}" destId="{89D476BE-731B-41B5-BFFA-B380F7F2B2BD}" srcOrd="1" destOrd="0" presId="urn:microsoft.com/office/officeart/2008/layout/VerticalCurvedList"/>
    <dgm:cxn modelId="{E7955A57-5C8A-4B56-881C-D997AF4F1D1E}" type="presParOf" srcId="{8D617D29-DEEB-4879-8443-512DAD081B41}" destId="{AF0D5E4F-BED8-4959-A85E-D8DEEE086A87}" srcOrd="2" destOrd="0" presId="urn:microsoft.com/office/officeart/2008/layout/VerticalCurvedList"/>
    <dgm:cxn modelId="{76B92599-8169-434B-B8C4-A041874E4EB1}" type="presParOf" srcId="{8D617D29-DEEB-4879-8443-512DAD081B41}" destId="{6C130FBD-D711-49F9-9B80-8227B28304D9}" srcOrd="3" destOrd="0" presId="urn:microsoft.com/office/officeart/2008/layout/VerticalCurvedList"/>
    <dgm:cxn modelId="{91A9E803-A9ED-44A1-A399-CB9BA722E8AC}" type="presParOf" srcId="{D5D33D16-5F60-4B08-A0EB-D02E23AB23EB}" destId="{CF366AB7-40C2-473D-8156-F41AED2D9488}" srcOrd="1" destOrd="0" presId="urn:microsoft.com/office/officeart/2008/layout/VerticalCurvedList"/>
    <dgm:cxn modelId="{6E16738A-9D42-4C77-A089-00824DB5B0F3}" type="presParOf" srcId="{D5D33D16-5F60-4B08-A0EB-D02E23AB23EB}" destId="{738B4A19-6FA2-4A36-AE88-FC6B52B24E18}" srcOrd="2" destOrd="0" presId="urn:microsoft.com/office/officeart/2008/layout/VerticalCurvedList"/>
    <dgm:cxn modelId="{8B05A593-825D-451F-9D0C-C5DEA82DB3C5}" type="presParOf" srcId="{738B4A19-6FA2-4A36-AE88-FC6B52B24E18}" destId="{07FEAE3E-95D2-46EC-8876-FFAF0AB933FD}" srcOrd="0" destOrd="0" presId="urn:microsoft.com/office/officeart/2008/layout/VerticalCurvedList"/>
    <dgm:cxn modelId="{5DD211F6-A815-429B-9397-5191FD1D78B5}" type="presParOf" srcId="{D5D33D16-5F60-4B08-A0EB-D02E23AB23EB}" destId="{A34156FA-B5CA-4E1E-908F-F1ED3F7F1C00}" srcOrd="3" destOrd="0" presId="urn:microsoft.com/office/officeart/2008/layout/VerticalCurvedList"/>
    <dgm:cxn modelId="{435BBA5C-6547-4968-892C-1D0C283485C3}" type="presParOf" srcId="{D5D33D16-5F60-4B08-A0EB-D02E23AB23EB}" destId="{FA82B981-C7E0-479F-AD3C-8D4BAF403EDD}" srcOrd="4" destOrd="0" presId="urn:microsoft.com/office/officeart/2008/layout/VerticalCurvedList"/>
    <dgm:cxn modelId="{B548F825-78E6-4F1E-B5E0-E46D4208F026}" type="presParOf" srcId="{FA82B981-C7E0-479F-AD3C-8D4BAF403EDD}" destId="{B3B7FEEB-CE96-455A-9F1A-4B95B25D824D}" srcOrd="0" destOrd="0" presId="urn:microsoft.com/office/officeart/2008/layout/VerticalCurvedList"/>
    <dgm:cxn modelId="{F06B7E8B-AB6A-425E-BE0F-D6B0BDE03A11}" type="presParOf" srcId="{D5D33D16-5F60-4B08-A0EB-D02E23AB23EB}" destId="{7E252AEC-C5D0-4210-B8B0-D8DA28318222}" srcOrd="5" destOrd="0" presId="urn:microsoft.com/office/officeart/2008/layout/VerticalCurvedList"/>
    <dgm:cxn modelId="{34AEBFF5-77CB-4EAD-A2B5-211D7D4E3AD9}" type="presParOf" srcId="{D5D33D16-5F60-4B08-A0EB-D02E23AB23EB}" destId="{B6D27114-9F81-4CFB-ACFC-4ADDD798D17F}" srcOrd="6" destOrd="0" presId="urn:microsoft.com/office/officeart/2008/layout/VerticalCurvedList"/>
    <dgm:cxn modelId="{A650B632-1C01-4768-ADC8-BEF28061168B}" type="presParOf" srcId="{B6D27114-9F81-4CFB-ACFC-4ADDD798D17F}" destId="{30EDE396-829A-4E52-8855-B1AC29787B1E}" srcOrd="0" destOrd="0" presId="urn:microsoft.com/office/officeart/2008/layout/VerticalCurvedList"/>
    <dgm:cxn modelId="{F7F93DD3-1F10-49B1-B272-08C495D960BE}" type="presParOf" srcId="{D5D33D16-5F60-4B08-A0EB-D02E23AB23EB}" destId="{32439BF4-4D6E-4194-8629-3780126D0AFA}" srcOrd="7" destOrd="0" presId="urn:microsoft.com/office/officeart/2008/layout/VerticalCurvedList"/>
    <dgm:cxn modelId="{047C4E78-5FC4-4426-8CF4-9BECC678F0E0}" type="presParOf" srcId="{D5D33D16-5F60-4B08-A0EB-D02E23AB23EB}" destId="{50831126-3981-4ABE-B762-ABB706946F8C}" srcOrd="8" destOrd="0" presId="urn:microsoft.com/office/officeart/2008/layout/VerticalCurvedList"/>
    <dgm:cxn modelId="{DDD9E672-0880-49AF-BDEC-568B19FBC2F6}" type="presParOf" srcId="{50831126-3981-4ABE-B762-ABB706946F8C}" destId="{1D7F4043-23A3-4FCF-9ECB-33D727A25D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C191E51-8466-4CC4-B0B7-32A25A064F2B}" type="doc">
      <dgm:prSet loTypeId="urn:diagrams.loki3.com/BracketList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FEB218D-196A-4C32-90E7-C8A4857CCBB1}">
      <dgm:prSet phldrT="[Text]"/>
      <dgm:spPr/>
      <dgm:t>
        <a:bodyPr/>
        <a:lstStyle/>
        <a:p>
          <a:endParaRPr lang="en-US" dirty="0"/>
        </a:p>
      </dgm:t>
    </dgm:pt>
    <dgm:pt modelId="{D9C191F8-7A7B-43ED-983F-CF3DC4823CBA}" type="parTrans" cxnId="{64DCFF20-16CF-406C-A6A2-BA78D5D95225}">
      <dgm:prSet/>
      <dgm:spPr/>
      <dgm:t>
        <a:bodyPr/>
        <a:lstStyle/>
        <a:p>
          <a:endParaRPr lang="en-US"/>
        </a:p>
      </dgm:t>
    </dgm:pt>
    <dgm:pt modelId="{E4A49AFF-1529-4469-9888-4ADEFCC919BF}" type="sibTrans" cxnId="{64DCFF20-16CF-406C-A6A2-BA78D5D95225}">
      <dgm:prSet/>
      <dgm:spPr/>
      <dgm:t>
        <a:bodyPr/>
        <a:lstStyle/>
        <a:p>
          <a:endParaRPr lang="en-US"/>
        </a:p>
      </dgm:t>
    </dgm:pt>
    <dgm:pt modelId="{09D6DD8E-9F81-44E5-B78E-9771AC59EF71}" type="pres">
      <dgm:prSet presAssocID="{9C191E51-8466-4CC4-B0B7-32A25A064F2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DEFFA01-5225-4358-BA2D-73F95905C2BA}" type="pres">
      <dgm:prSet presAssocID="{1FEB218D-196A-4C32-90E7-C8A4857CCBB1}" presName="linNode" presStyleCnt="0"/>
      <dgm:spPr/>
    </dgm:pt>
    <dgm:pt modelId="{9CDD7CAC-0E81-4D89-BB6E-BCA44755C7BA}" type="pres">
      <dgm:prSet presAssocID="{1FEB218D-196A-4C32-90E7-C8A4857CCBB1}" presName="parTx" presStyleLbl="revTx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CD40B8-A346-4241-A4BA-167488F41E94}" type="pres">
      <dgm:prSet presAssocID="{1FEB218D-196A-4C32-90E7-C8A4857CCBB1}" presName="bracket" presStyleLbl="parChTrans1D1" presStyleIdx="0" presStyleCnt="1"/>
      <dgm:spPr/>
    </dgm:pt>
    <dgm:pt modelId="{7B02BCD4-9658-4E63-A2ED-1C585D49E278}" type="pres">
      <dgm:prSet presAssocID="{1FEB218D-196A-4C32-90E7-C8A4857CCBB1}" presName="spH" presStyleCnt="0"/>
      <dgm:spPr/>
    </dgm:pt>
  </dgm:ptLst>
  <dgm:cxnLst>
    <dgm:cxn modelId="{D18598E9-D753-40E2-8C26-7BFD584C6B9F}" type="presOf" srcId="{1FEB218D-196A-4C32-90E7-C8A4857CCBB1}" destId="{9CDD7CAC-0E81-4D89-BB6E-BCA44755C7BA}" srcOrd="0" destOrd="0" presId="urn:diagrams.loki3.com/BracketList"/>
    <dgm:cxn modelId="{6789DB2D-BF1D-4DA1-97F6-D1FB791DCDC8}" type="presOf" srcId="{9C191E51-8466-4CC4-B0B7-32A25A064F2B}" destId="{09D6DD8E-9F81-44E5-B78E-9771AC59EF71}" srcOrd="0" destOrd="0" presId="urn:diagrams.loki3.com/BracketList"/>
    <dgm:cxn modelId="{64DCFF20-16CF-406C-A6A2-BA78D5D95225}" srcId="{9C191E51-8466-4CC4-B0B7-32A25A064F2B}" destId="{1FEB218D-196A-4C32-90E7-C8A4857CCBB1}" srcOrd="0" destOrd="0" parTransId="{D9C191F8-7A7B-43ED-983F-CF3DC4823CBA}" sibTransId="{E4A49AFF-1529-4469-9888-4ADEFCC919BF}"/>
    <dgm:cxn modelId="{7BD7429E-8A0E-484A-9F4F-083E721840FC}" type="presParOf" srcId="{09D6DD8E-9F81-44E5-B78E-9771AC59EF71}" destId="{ADEFFA01-5225-4358-BA2D-73F95905C2BA}" srcOrd="0" destOrd="0" presId="urn:diagrams.loki3.com/BracketList"/>
    <dgm:cxn modelId="{728DA8DA-C50A-4527-AFFD-E618E0CCE420}" type="presParOf" srcId="{ADEFFA01-5225-4358-BA2D-73F95905C2BA}" destId="{9CDD7CAC-0E81-4D89-BB6E-BCA44755C7BA}" srcOrd="0" destOrd="0" presId="urn:diagrams.loki3.com/BracketList"/>
    <dgm:cxn modelId="{FDE719D0-0B2C-4EC5-992D-AB954BF7FFAB}" type="presParOf" srcId="{ADEFFA01-5225-4358-BA2D-73F95905C2BA}" destId="{FFCD40B8-A346-4241-A4BA-167488F41E94}" srcOrd="1" destOrd="0" presId="urn:diagrams.loki3.com/BracketList"/>
    <dgm:cxn modelId="{4E7B95B1-8248-4A78-941E-2B53419D253E}" type="presParOf" srcId="{ADEFFA01-5225-4358-BA2D-73F95905C2BA}" destId="{7B02BCD4-9658-4E63-A2ED-1C585D49E278}" srcOrd="2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33D39AC-F335-4263-A17F-B1D695AB448C}" type="doc">
      <dgm:prSet loTypeId="urn:microsoft.com/office/officeart/2005/8/layout/cycle6" loCatId="cycle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19A1FCF2-0B37-4F53-9AC5-C07BBC7EE814}">
      <dgm:prSet phldrT="[Text]"/>
      <dgm:spPr/>
      <dgm:t>
        <a:bodyPr/>
        <a:lstStyle/>
        <a:p>
          <a:r>
            <a:rPr lang="en-US" dirty="0" smtClean="0">
              <a:solidFill>
                <a:schemeClr val="accent6">
                  <a:lumMod val="50000"/>
                </a:schemeClr>
              </a:solidFill>
            </a:rPr>
            <a:t>Printed Circuit Boards</a:t>
          </a:r>
          <a:endParaRPr lang="en-US" dirty="0">
            <a:solidFill>
              <a:schemeClr val="accent6">
                <a:lumMod val="50000"/>
              </a:schemeClr>
            </a:solidFill>
          </a:endParaRPr>
        </a:p>
      </dgm:t>
    </dgm:pt>
    <dgm:pt modelId="{76AF6190-EB3C-4BC0-8C1A-7F047307EE5A}" type="parTrans" cxnId="{71878AEE-D747-4EEE-AE12-13C767633AFB}">
      <dgm:prSet/>
      <dgm:spPr/>
      <dgm:t>
        <a:bodyPr/>
        <a:lstStyle/>
        <a:p>
          <a:endParaRPr lang="en-US"/>
        </a:p>
      </dgm:t>
    </dgm:pt>
    <dgm:pt modelId="{A93656AF-131C-47DD-BA74-9BFB67A90716}" type="sibTrans" cxnId="{71878AEE-D747-4EEE-AE12-13C767633AFB}">
      <dgm:prSet/>
      <dgm:spPr/>
      <dgm:t>
        <a:bodyPr/>
        <a:lstStyle/>
        <a:p>
          <a:endParaRPr lang="en-US"/>
        </a:p>
      </dgm:t>
    </dgm:pt>
    <dgm:pt modelId="{89B62217-DBB3-4B2E-AA09-5340B8A74D89}">
      <dgm:prSet phldrT="[Text]"/>
      <dgm:spPr/>
      <dgm:t>
        <a:bodyPr/>
        <a:lstStyle/>
        <a:p>
          <a:r>
            <a:rPr lang="en-US" dirty="0" smtClean="0">
              <a:solidFill>
                <a:schemeClr val="accent6">
                  <a:lumMod val="50000"/>
                </a:schemeClr>
              </a:solidFill>
            </a:rPr>
            <a:t>Rivet Removal</a:t>
          </a:r>
          <a:endParaRPr lang="en-US" dirty="0">
            <a:solidFill>
              <a:schemeClr val="accent6">
                <a:lumMod val="50000"/>
              </a:schemeClr>
            </a:solidFill>
          </a:endParaRPr>
        </a:p>
      </dgm:t>
    </dgm:pt>
    <dgm:pt modelId="{76492D67-1BD7-4582-A2DF-4A3E91C66C20}" type="parTrans" cxnId="{9F646378-EB4D-4501-8E24-7E8ABF403AA1}">
      <dgm:prSet/>
      <dgm:spPr/>
      <dgm:t>
        <a:bodyPr/>
        <a:lstStyle/>
        <a:p>
          <a:endParaRPr lang="en-US"/>
        </a:p>
      </dgm:t>
    </dgm:pt>
    <dgm:pt modelId="{CBE60896-F101-4B2E-B8F7-06B3B10E5A7E}" type="sibTrans" cxnId="{9F646378-EB4D-4501-8E24-7E8ABF403AA1}">
      <dgm:prSet/>
      <dgm:spPr/>
      <dgm:t>
        <a:bodyPr/>
        <a:lstStyle/>
        <a:p>
          <a:endParaRPr lang="en-US"/>
        </a:p>
      </dgm:t>
    </dgm:pt>
    <dgm:pt modelId="{5711FE39-20EF-44C0-82D0-B33DCED9E7A7}">
      <dgm:prSet phldrT="[Text]"/>
      <dgm:spPr/>
      <dgm:t>
        <a:bodyPr/>
        <a:lstStyle/>
        <a:p>
          <a:r>
            <a:rPr lang="en-US" dirty="0" smtClean="0">
              <a:solidFill>
                <a:schemeClr val="accent6">
                  <a:lumMod val="50000"/>
                </a:schemeClr>
              </a:solidFill>
            </a:rPr>
            <a:t>Food Preparation</a:t>
          </a:r>
          <a:endParaRPr lang="en-US" dirty="0">
            <a:solidFill>
              <a:schemeClr val="accent6">
                <a:lumMod val="50000"/>
              </a:schemeClr>
            </a:solidFill>
          </a:endParaRPr>
        </a:p>
      </dgm:t>
    </dgm:pt>
    <dgm:pt modelId="{DEA2FBDE-16E2-42B5-95A6-C0FD5D2DEC81}" type="parTrans" cxnId="{51D8C130-8C1A-4C9D-AA98-59594766134C}">
      <dgm:prSet/>
      <dgm:spPr/>
      <dgm:t>
        <a:bodyPr/>
        <a:lstStyle/>
        <a:p>
          <a:endParaRPr lang="en-US"/>
        </a:p>
      </dgm:t>
    </dgm:pt>
    <dgm:pt modelId="{5089868A-7889-4389-8235-A80DB1192B35}" type="sibTrans" cxnId="{51D8C130-8C1A-4C9D-AA98-59594766134C}">
      <dgm:prSet/>
      <dgm:spPr/>
      <dgm:t>
        <a:bodyPr/>
        <a:lstStyle/>
        <a:p>
          <a:endParaRPr lang="en-US"/>
        </a:p>
      </dgm:t>
    </dgm:pt>
    <dgm:pt modelId="{DB0E4666-C67B-4A49-BA06-14E0B3D8D128}">
      <dgm:prSet phldrT="[Text]"/>
      <dgm:spPr/>
      <dgm:t>
        <a:bodyPr/>
        <a:lstStyle/>
        <a:p>
          <a:r>
            <a:rPr lang="en-US" dirty="0" smtClean="0">
              <a:solidFill>
                <a:schemeClr val="accent6">
                  <a:lumMod val="50000"/>
                </a:schemeClr>
              </a:solidFill>
            </a:rPr>
            <a:t>Tool Steel</a:t>
          </a:r>
          <a:endParaRPr lang="en-US" dirty="0">
            <a:solidFill>
              <a:schemeClr val="accent6">
                <a:lumMod val="50000"/>
              </a:schemeClr>
            </a:solidFill>
          </a:endParaRPr>
        </a:p>
      </dgm:t>
    </dgm:pt>
    <dgm:pt modelId="{DFC75816-4A16-45C3-BA08-D736F942AECC}" type="parTrans" cxnId="{894281C4-AB60-45E3-9656-A2AA3BD49D82}">
      <dgm:prSet/>
      <dgm:spPr/>
      <dgm:t>
        <a:bodyPr/>
        <a:lstStyle/>
        <a:p>
          <a:endParaRPr lang="en-US"/>
        </a:p>
      </dgm:t>
    </dgm:pt>
    <dgm:pt modelId="{5F6F7D4D-3B31-4663-A37F-3A5BA603DE9A}" type="sibTrans" cxnId="{894281C4-AB60-45E3-9656-A2AA3BD49D82}">
      <dgm:prSet/>
      <dgm:spPr/>
      <dgm:t>
        <a:bodyPr/>
        <a:lstStyle/>
        <a:p>
          <a:endParaRPr lang="en-US"/>
        </a:p>
      </dgm:t>
    </dgm:pt>
    <dgm:pt modelId="{4C4A2A1C-77AA-44F5-8B9D-50690A118752}">
      <dgm:prSet phldrT="[Text]"/>
      <dgm:spPr/>
      <dgm:t>
        <a:bodyPr/>
        <a:lstStyle/>
        <a:p>
          <a:r>
            <a:rPr lang="en-US" dirty="0" smtClean="0">
              <a:solidFill>
                <a:schemeClr val="accent6">
                  <a:lumMod val="50000"/>
                </a:schemeClr>
              </a:solidFill>
            </a:rPr>
            <a:t>Wood Cutting</a:t>
          </a:r>
          <a:endParaRPr lang="en-US" dirty="0">
            <a:solidFill>
              <a:schemeClr val="accent6">
                <a:lumMod val="50000"/>
              </a:schemeClr>
            </a:solidFill>
          </a:endParaRPr>
        </a:p>
      </dgm:t>
    </dgm:pt>
    <dgm:pt modelId="{7CE36895-4346-44B2-8822-69911ABBDFA7}" type="parTrans" cxnId="{2A80F308-6DD6-499B-A863-856DFC9DC975}">
      <dgm:prSet/>
      <dgm:spPr/>
      <dgm:t>
        <a:bodyPr/>
        <a:lstStyle/>
        <a:p>
          <a:endParaRPr lang="en-US"/>
        </a:p>
      </dgm:t>
    </dgm:pt>
    <dgm:pt modelId="{9BFD5624-95E0-43C9-B18E-702C31E80D15}" type="sibTrans" cxnId="{2A80F308-6DD6-499B-A863-856DFC9DC975}">
      <dgm:prSet/>
      <dgm:spPr/>
      <dgm:t>
        <a:bodyPr/>
        <a:lstStyle/>
        <a:p>
          <a:endParaRPr lang="en-US"/>
        </a:p>
      </dgm:t>
    </dgm:pt>
    <dgm:pt modelId="{0429269A-B585-43C7-91B1-51975CEB9D4A}">
      <dgm:prSet/>
      <dgm:spPr/>
      <dgm:t>
        <a:bodyPr/>
        <a:lstStyle/>
        <a:p>
          <a:r>
            <a:rPr lang="en-US" dirty="0" smtClean="0">
              <a:solidFill>
                <a:schemeClr val="accent6">
                  <a:lumMod val="50000"/>
                </a:schemeClr>
              </a:solidFill>
            </a:rPr>
            <a:t>Paint Removal</a:t>
          </a:r>
          <a:endParaRPr lang="en-US" dirty="0">
            <a:solidFill>
              <a:schemeClr val="accent6">
                <a:lumMod val="50000"/>
              </a:schemeClr>
            </a:solidFill>
          </a:endParaRPr>
        </a:p>
      </dgm:t>
    </dgm:pt>
    <dgm:pt modelId="{D296AE99-D21C-4A33-8F81-F91608C1499B}" type="parTrans" cxnId="{82ED7E76-8599-4924-9411-90BC4B848E0E}">
      <dgm:prSet/>
      <dgm:spPr/>
      <dgm:t>
        <a:bodyPr/>
        <a:lstStyle/>
        <a:p>
          <a:endParaRPr lang="en-US"/>
        </a:p>
      </dgm:t>
    </dgm:pt>
    <dgm:pt modelId="{F4ECC8D3-1BCA-41EE-9A4D-34AA2F8E6355}" type="sibTrans" cxnId="{82ED7E76-8599-4924-9411-90BC4B848E0E}">
      <dgm:prSet/>
      <dgm:spPr/>
      <dgm:t>
        <a:bodyPr/>
        <a:lstStyle/>
        <a:p>
          <a:endParaRPr lang="en-US"/>
        </a:p>
      </dgm:t>
    </dgm:pt>
    <dgm:pt modelId="{49B1831A-6F51-467F-B875-0AC63254E42E}" type="pres">
      <dgm:prSet presAssocID="{533D39AC-F335-4263-A17F-B1D695AB448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394287-93BB-4015-8593-1C3DE0E5BE59}" type="pres">
      <dgm:prSet presAssocID="{19A1FCF2-0B37-4F53-9AC5-C07BBC7EE81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0EDC0A-0FB3-437C-A98F-5ACE550EFE4F}" type="pres">
      <dgm:prSet presAssocID="{19A1FCF2-0B37-4F53-9AC5-C07BBC7EE814}" presName="spNode" presStyleCnt="0"/>
      <dgm:spPr/>
    </dgm:pt>
    <dgm:pt modelId="{A9CB56CC-A86F-49A3-9D94-E83D4FE96A7C}" type="pres">
      <dgm:prSet presAssocID="{A93656AF-131C-47DD-BA74-9BFB67A90716}" presName="sibTrans" presStyleLbl="sibTrans1D1" presStyleIdx="0" presStyleCnt="6"/>
      <dgm:spPr/>
      <dgm:t>
        <a:bodyPr/>
        <a:lstStyle/>
        <a:p>
          <a:endParaRPr lang="en-US"/>
        </a:p>
      </dgm:t>
    </dgm:pt>
    <dgm:pt modelId="{29B7EA4D-E8EA-4F97-AB62-58FCCA6185F1}" type="pres">
      <dgm:prSet presAssocID="{0429269A-B585-43C7-91B1-51975CEB9D4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1C88B9-384C-41DE-AE41-0BC9B0E24ACF}" type="pres">
      <dgm:prSet presAssocID="{0429269A-B585-43C7-91B1-51975CEB9D4A}" presName="spNode" presStyleCnt="0"/>
      <dgm:spPr/>
    </dgm:pt>
    <dgm:pt modelId="{29B7A072-5237-47C6-8158-C4A653AEF8F5}" type="pres">
      <dgm:prSet presAssocID="{F4ECC8D3-1BCA-41EE-9A4D-34AA2F8E6355}" presName="sibTrans" presStyleLbl="sibTrans1D1" presStyleIdx="1" presStyleCnt="6"/>
      <dgm:spPr/>
      <dgm:t>
        <a:bodyPr/>
        <a:lstStyle/>
        <a:p>
          <a:endParaRPr lang="en-US"/>
        </a:p>
      </dgm:t>
    </dgm:pt>
    <dgm:pt modelId="{8088FC86-8E39-4990-90A6-4DFE400272A3}" type="pres">
      <dgm:prSet presAssocID="{89B62217-DBB3-4B2E-AA09-5340B8A74D8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ED229C-8EC8-4F41-BAE1-AD8461CCA489}" type="pres">
      <dgm:prSet presAssocID="{89B62217-DBB3-4B2E-AA09-5340B8A74D89}" presName="spNode" presStyleCnt="0"/>
      <dgm:spPr/>
    </dgm:pt>
    <dgm:pt modelId="{79836BB5-FC14-4E17-AAE0-3E293297B373}" type="pres">
      <dgm:prSet presAssocID="{CBE60896-F101-4B2E-B8F7-06B3B10E5A7E}" presName="sibTrans" presStyleLbl="sibTrans1D1" presStyleIdx="2" presStyleCnt="6"/>
      <dgm:spPr/>
      <dgm:t>
        <a:bodyPr/>
        <a:lstStyle/>
        <a:p>
          <a:endParaRPr lang="en-US"/>
        </a:p>
      </dgm:t>
    </dgm:pt>
    <dgm:pt modelId="{7B56BDDB-8047-4EDC-A216-F1A3357F1FEF}" type="pres">
      <dgm:prSet presAssocID="{5711FE39-20EF-44C0-82D0-B33DCED9E7A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145C69-CA19-444E-8971-81D563AF66A2}" type="pres">
      <dgm:prSet presAssocID="{5711FE39-20EF-44C0-82D0-B33DCED9E7A7}" presName="spNode" presStyleCnt="0"/>
      <dgm:spPr/>
    </dgm:pt>
    <dgm:pt modelId="{CD4A8204-62B0-49AB-A4FA-85DF037E988F}" type="pres">
      <dgm:prSet presAssocID="{5089868A-7889-4389-8235-A80DB1192B35}" presName="sibTrans" presStyleLbl="sibTrans1D1" presStyleIdx="3" presStyleCnt="6"/>
      <dgm:spPr/>
      <dgm:t>
        <a:bodyPr/>
        <a:lstStyle/>
        <a:p>
          <a:endParaRPr lang="en-US"/>
        </a:p>
      </dgm:t>
    </dgm:pt>
    <dgm:pt modelId="{3065DF2F-D6A7-4691-AD27-D81FFB26F5A3}" type="pres">
      <dgm:prSet presAssocID="{DB0E4666-C67B-4A49-BA06-14E0B3D8D128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B29EB6-ADC5-4D82-9D3A-F01BA330D383}" type="pres">
      <dgm:prSet presAssocID="{DB0E4666-C67B-4A49-BA06-14E0B3D8D128}" presName="spNode" presStyleCnt="0"/>
      <dgm:spPr/>
    </dgm:pt>
    <dgm:pt modelId="{C962CB79-50F1-4F25-94F7-C6D6EEBEE86A}" type="pres">
      <dgm:prSet presAssocID="{5F6F7D4D-3B31-4663-A37F-3A5BA603DE9A}" presName="sibTrans" presStyleLbl="sibTrans1D1" presStyleIdx="4" presStyleCnt="6"/>
      <dgm:spPr/>
      <dgm:t>
        <a:bodyPr/>
        <a:lstStyle/>
        <a:p>
          <a:endParaRPr lang="en-US"/>
        </a:p>
      </dgm:t>
    </dgm:pt>
    <dgm:pt modelId="{A4103EA4-BF0F-4F04-ADB5-F64016457722}" type="pres">
      <dgm:prSet presAssocID="{4C4A2A1C-77AA-44F5-8B9D-50690A11875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C89A05-5E52-4927-AE9D-4FAFF19ABFEB}" type="pres">
      <dgm:prSet presAssocID="{4C4A2A1C-77AA-44F5-8B9D-50690A118752}" presName="spNode" presStyleCnt="0"/>
      <dgm:spPr/>
    </dgm:pt>
    <dgm:pt modelId="{512FED4C-44EB-4AB1-A3FB-778AE584C080}" type="pres">
      <dgm:prSet presAssocID="{9BFD5624-95E0-43C9-B18E-702C31E80D15}" presName="sibTrans" presStyleLbl="sibTrans1D1" presStyleIdx="5" presStyleCnt="6"/>
      <dgm:spPr/>
      <dgm:t>
        <a:bodyPr/>
        <a:lstStyle/>
        <a:p>
          <a:endParaRPr lang="en-US"/>
        </a:p>
      </dgm:t>
    </dgm:pt>
  </dgm:ptLst>
  <dgm:cxnLst>
    <dgm:cxn modelId="{7A816395-C1A5-48C4-9851-E992D8D1D2E9}" type="presOf" srcId="{5F6F7D4D-3B31-4663-A37F-3A5BA603DE9A}" destId="{C962CB79-50F1-4F25-94F7-C6D6EEBEE86A}" srcOrd="0" destOrd="0" presId="urn:microsoft.com/office/officeart/2005/8/layout/cycle6"/>
    <dgm:cxn modelId="{51D8C130-8C1A-4C9D-AA98-59594766134C}" srcId="{533D39AC-F335-4263-A17F-B1D695AB448C}" destId="{5711FE39-20EF-44C0-82D0-B33DCED9E7A7}" srcOrd="3" destOrd="0" parTransId="{DEA2FBDE-16E2-42B5-95A6-C0FD5D2DEC81}" sibTransId="{5089868A-7889-4389-8235-A80DB1192B35}"/>
    <dgm:cxn modelId="{D13898D4-1C2F-4E87-9432-FFDB8DB31E3A}" type="presOf" srcId="{533D39AC-F335-4263-A17F-B1D695AB448C}" destId="{49B1831A-6F51-467F-B875-0AC63254E42E}" srcOrd="0" destOrd="0" presId="urn:microsoft.com/office/officeart/2005/8/layout/cycle6"/>
    <dgm:cxn modelId="{894281C4-AB60-45E3-9656-A2AA3BD49D82}" srcId="{533D39AC-F335-4263-A17F-B1D695AB448C}" destId="{DB0E4666-C67B-4A49-BA06-14E0B3D8D128}" srcOrd="4" destOrd="0" parTransId="{DFC75816-4A16-45C3-BA08-D736F942AECC}" sibTransId="{5F6F7D4D-3B31-4663-A37F-3A5BA603DE9A}"/>
    <dgm:cxn modelId="{17CCABED-55A1-4E02-9360-C3DEC3539726}" type="presOf" srcId="{5711FE39-20EF-44C0-82D0-B33DCED9E7A7}" destId="{7B56BDDB-8047-4EDC-A216-F1A3357F1FEF}" srcOrd="0" destOrd="0" presId="urn:microsoft.com/office/officeart/2005/8/layout/cycle6"/>
    <dgm:cxn modelId="{AAAD12A0-C98C-4CC2-BF83-B61BD564E18B}" type="presOf" srcId="{A93656AF-131C-47DD-BA74-9BFB67A90716}" destId="{A9CB56CC-A86F-49A3-9D94-E83D4FE96A7C}" srcOrd="0" destOrd="0" presId="urn:microsoft.com/office/officeart/2005/8/layout/cycle6"/>
    <dgm:cxn modelId="{05152504-F46A-461A-8B20-521EB7E81CC8}" type="presOf" srcId="{CBE60896-F101-4B2E-B8F7-06B3B10E5A7E}" destId="{79836BB5-FC14-4E17-AAE0-3E293297B373}" srcOrd="0" destOrd="0" presId="urn:microsoft.com/office/officeart/2005/8/layout/cycle6"/>
    <dgm:cxn modelId="{C69AA240-7183-4004-87C8-213939377112}" type="presOf" srcId="{9BFD5624-95E0-43C9-B18E-702C31E80D15}" destId="{512FED4C-44EB-4AB1-A3FB-778AE584C080}" srcOrd="0" destOrd="0" presId="urn:microsoft.com/office/officeart/2005/8/layout/cycle6"/>
    <dgm:cxn modelId="{638919B9-E765-42F8-9231-63BCEB0174F8}" type="presOf" srcId="{F4ECC8D3-1BCA-41EE-9A4D-34AA2F8E6355}" destId="{29B7A072-5237-47C6-8158-C4A653AEF8F5}" srcOrd="0" destOrd="0" presId="urn:microsoft.com/office/officeart/2005/8/layout/cycle6"/>
    <dgm:cxn modelId="{066736F5-CE9B-4065-98B6-531D6FEC1773}" type="presOf" srcId="{5089868A-7889-4389-8235-A80DB1192B35}" destId="{CD4A8204-62B0-49AB-A4FA-85DF037E988F}" srcOrd="0" destOrd="0" presId="urn:microsoft.com/office/officeart/2005/8/layout/cycle6"/>
    <dgm:cxn modelId="{71878AEE-D747-4EEE-AE12-13C767633AFB}" srcId="{533D39AC-F335-4263-A17F-B1D695AB448C}" destId="{19A1FCF2-0B37-4F53-9AC5-C07BBC7EE814}" srcOrd="0" destOrd="0" parTransId="{76AF6190-EB3C-4BC0-8C1A-7F047307EE5A}" sibTransId="{A93656AF-131C-47DD-BA74-9BFB67A90716}"/>
    <dgm:cxn modelId="{6C4D296C-2838-4651-BC71-2EF3648690D7}" type="presOf" srcId="{DB0E4666-C67B-4A49-BA06-14E0B3D8D128}" destId="{3065DF2F-D6A7-4691-AD27-D81FFB26F5A3}" srcOrd="0" destOrd="0" presId="urn:microsoft.com/office/officeart/2005/8/layout/cycle6"/>
    <dgm:cxn modelId="{82ED7E76-8599-4924-9411-90BC4B848E0E}" srcId="{533D39AC-F335-4263-A17F-B1D695AB448C}" destId="{0429269A-B585-43C7-91B1-51975CEB9D4A}" srcOrd="1" destOrd="0" parTransId="{D296AE99-D21C-4A33-8F81-F91608C1499B}" sibTransId="{F4ECC8D3-1BCA-41EE-9A4D-34AA2F8E6355}"/>
    <dgm:cxn modelId="{C6BD28A8-3F8E-49B2-B33E-36F38ED85589}" type="presOf" srcId="{19A1FCF2-0B37-4F53-9AC5-C07BBC7EE814}" destId="{08394287-93BB-4015-8593-1C3DE0E5BE59}" srcOrd="0" destOrd="0" presId="urn:microsoft.com/office/officeart/2005/8/layout/cycle6"/>
    <dgm:cxn modelId="{9614E515-D754-4039-BB0F-6EE87FAB44DE}" type="presOf" srcId="{4C4A2A1C-77AA-44F5-8B9D-50690A118752}" destId="{A4103EA4-BF0F-4F04-ADB5-F64016457722}" srcOrd="0" destOrd="0" presId="urn:microsoft.com/office/officeart/2005/8/layout/cycle6"/>
    <dgm:cxn modelId="{9F646378-EB4D-4501-8E24-7E8ABF403AA1}" srcId="{533D39AC-F335-4263-A17F-B1D695AB448C}" destId="{89B62217-DBB3-4B2E-AA09-5340B8A74D89}" srcOrd="2" destOrd="0" parTransId="{76492D67-1BD7-4582-A2DF-4A3E91C66C20}" sibTransId="{CBE60896-F101-4B2E-B8F7-06B3B10E5A7E}"/>
    <dgm:cxn modelId="{9F74DB26-5424-4700-A532-DB939D2BE71D}" type="presOf" srcId="{0429269A-B585-43C7-91B1-51975CEB9D4A}" destId="{29B7EA4D-E8EA-4F97-AB62-58FCCA6185F1}" srcOrd="0" destOrd="0" presId="urn:microsoft.com/office/officeart/2005/8/layout/cycle6"/>
    <dgm:cxn modelId="{A0AE4AD6-3FF8-4FE3-B2FA-2F888290AB38}" type="presOf" srcId="{89B62217-DBB3-4B2E-AA09-5340B8A74D89}" destId="{8088FC86-8E39-4990-90A6-4DFE400272A3}" srcOrd="0" destOrd="0" presId="urn:microsoft.com/office/officeart/2005/8/layout/cycle6"/>
    <dgm:cxn modelId="{2A80F308-6DD6-499B-A863-856DFC9DC975}" srcId="{533D39AC-F335-4263-A17F-B1D695AB448C}" destId="{4C4A2A1C-77AA-44F5-8B9D-50690A118752}" srcOrd="5" destOrd="0" parTransId="{7CE36895-4346-44B2-8822-69911ABBDFA7}" sibTransId="{9BFD5624-95E0-43C9-B18E-702C31E80D15}"/>
    <dgm:cxn modelId="{149A2354-9B08-4A01-8FE7-FC84B7DFA70A}" type="presParOf" srcId="{49B1831A-6F51-467F-B875-0AC63254E42E}" destId="{08394287-93BB-4015-8593-1C3DE0E5BE59}" srcOrd="0" destOrd="0" presId="urn:microsoft.com/office/officeart/2005/8/layout/cycle6"/>
    <dgm:cxn modelId="{A2D45B2B-E90B-45A8-A44B-EBBD544B3574}" type="presParOf" srcId="{49B1831A-6F51-467F-B875-0AC63254E42E}" destId="{C00EDC0A-0FB3-437C-A98F-5ACE550EFE4F}" srcOrd="1" destOrd="0" presId="urn:microsoft.com/office/officeart/2005/8/layout/cycle6"/>
    <dgm:cxn modelId="{910D8CE8-C7AE-45EA-8A06-DCB78C9233E6}" type="presParOf" srcId="{49B1831A-6F51-467F-B875-0AC63254E42E}" destId="{A9CB56CC-A86F-49A3-9D94-E83D4FE96A7C}" srcOrd="2" destOrd="0" presId="urn:microsoft.com/office/officeart/2005/8/layout/cycle6"/>
    <dgm:cxn modelId="{F4FB01A7-6C61-4693-8162-7E862F7D5964}" type="presParOf" srcId="{49B1831A-6F51-467F-B875-0AC63254E42E}" destId="{29B7EA4D-E8EA-4F97-AB62-58FCCA6185F1}" srcOrd="3" destOrd="0" presId="urn:microsoft.com/office/officeart/2005/8/layout/cycle6"/>
    <dgm:cxn modelId="{688EA2DA-A5C0-4AB1-B0B6-071853AE82C5}" type="presParOf" srcId="{49B1831A-6F51-467F-B875-0AC63254E42E}" destId="{9A1C88B9-384C-41DE-AE41-0BC9B0E24ACF}" srcOrd="4" destOrd="0" presId="urn:microsoft.com/office/officeart/2005/8/layout/cycle6"/>
    <dgm:cxn modelId="{85C31795-24D1-4471-A22B-A1E5A4232FF2}" type="presParOf" srcId="{49B1831A-6F51-467F-B875-0AC63254E42E}" destId="{29B7A072-5237-47C6-8158-C4A653AEF8F5}" srcOrd="5" destOrd="0" presId="urn:microsoft.com/office/officeart/2005/8/layout/cycle6"/>
    <dgm:cxn modelId="{B5176A4D-DC8D-4450-BD4E-2830FD45CB36}" type="presParOf" srcId="{49B1831A-6F51-467F-B875-0AC63254E42E}" destId="{8088FC86-8E39-4990-90A6-4DFE400272A3}" srcOrd="6" destOrd="0" presId="urn:microsoft.com/office/officeart/2005/8/layout/cycle6"/>
    <dgm:cxn modelId="{389E995F-41D4-48BB-BD73-0B2EE1FEB7A5}" type="presParOf" srcId="{49B1831A-6F51-467F-B875-0AC63254E42E}" destId="{38ED229C-8EC8-4F41-BAE1-AD8461CCA489}" srcOrd="7" destOrd="0" presId="urn:microsoft.com/office/officeart/2005/8/layout/cycle6"/>
    <dgm:cxn modelId="{5F133BD4-26AF-42A9-A620-DDD37798D82F}" type="presParOf" srcId="{49B1831A-6F51-467F-B875-0AC63254E42E}" destId="{79836BB5-FC14-4E17-AAE0-3E293297B373}" srcOrd="8" destOrd="0" presId="urn:microsoft.com/office/officeart/2005/8/layout/cycle6"/>
    <dgm:cxn modelId="{46651D91-73A6-444B-8CD1-2C13E44799B0}" type="presParOf" srcId="{49B1831A-6F51-467F-B875-0AC63254E42E}" destId="{7B56BDDB-8047-4EDC-A216-F1A3357F1FEF}" srcOrd="9" destOrd="0" presId="urn:microsoft.com/office/officeart/2005/8/layout/cycle6"/>
    <dgm:cxn modelId="{1FB41330-DD8A-47F1-8E4F-B72CBCFA0381}" type="presParOf" srcId="{49B1831A-6F51-467F-B875-0AC63254E42E}" destId="{CC145C69-CA19-444E-8971-81D563AF66A2}" srcOrd="10" destOrd="0" presId="urn:microsoft.com/office/officeart/2005/8/layout/cycle6"/>
    <dgm:cxn modelId="{99A27EC1-DA51-4ED0-BFB6-449485289ADC}" type="presParOf" srcId="{49B1831A-6F51-467F-B875-0AC63254E42E}" destId="{CD4A8204-62B0-49AB-A4FA-85DF037E988F}" srcOrd="11" destOrd="0" presId="urn:microsoft.com/office/officeart/2005/8/layout/cycle6"/>
    <dgm:cxn modelId="{035D6DF0-19EC-490C-BDD2-50154632E47F}" type="presParOf" srcId="{49B1831A-6F51-467F-B875-0AC63254E42E}" destId="{3065DF2F-D6A7-4691-AD27-D81FFB26F5A3}" srcOrd="12" destOrd="0" presId="urn:microsoft.com/office/officeart/2005/8/layout/cycle6"/>
    <dgm:cxn modelId="{03C1A074-0401-4913-A6D9-BF7C70358469}" type="presParOf" srcId="{49B1831A-6F51-467F-B875-0AC63254E42E}" destId="{5AB29EB6-ADC5-4D82-9D3A-F01BA330D383}" srcOrd="13" destOrd="0" presId="urn:microsoft.com/office/officeart/2005/8/layout/cycle6"/>
    <dgm:cxn modelId="{0A145934-81A9-42F3-8B14-547CA88A16AF}" type="presParOf" srcId="{49B1831A-6F51-467F-B875-0AC63254E42E}" destId="{C962CB79-50F1-4F25-94F7-C6D6EEBEE86A}" srcOrd="14" destOrd="0" presId="urn:microsoft.com/office/officeart/2005/8/layout/cycle6"/>
    <dgm:cxn modelId="{A520438A-E7CC-4EDE-8687-F467E36FD507}" type="presParOf" srcId="{49B1831A-6F51-467F-B875-0AC63254E42E}" destId="{A4103EA4-BF0F-4F04-ADB5-F64016457722}" srcOrd="15" destOrd="0" presId="urn:microsoft.com/office/officeart/2005/8/layout/cycle6"/>
    <dgm:cxn modelId="{AE59DDE8-9904-41AC-8663-457E942A7194}" type="presParOf" srcId="{49B1831A-6F51-467F-B875-0AC63254E42E}" destId="{13C89A05-5E52-4927-AE9D-4FAFF19ABFEB}" srcOrd="16" destOrd="0" presId="urn:microsoft.com/office/officeart/2005/8/layout/cycle6"/>
    <dgm:cxn modelId="{BCB89F28-27D1-4440-ABCB-DFF211A76F90}" type="presParOf" srcId="{49B1831A-6F51-467F-B875-0AC63254E42E}" destId="{512FED4C-44EB-4AB1-A3FB-778AE584C080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360C2AD-08E7-4AB0-9BEB-4A2F4780678D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8A15FD7-6879-4F16-ADE8-D718827F60A1}">
      <dgm:prSet phldrT="[Text]"/>
      <dgm:spPr/>
      <dgm:t>
        <a:bodyPr/>
        <a:lstStyle/>
        <a:p>
          <a:r>
            <a:rPr lang="en-US" dirty="0" smtClean="0"/>
            <a:t>The rotation angle of the motor is proportional to the input pulse</a:t>
          </a:r>
          <a:endParaRPr lang="en-US" dirty="0"/>
        </a:p>
      </dgm:t>
    </dgm:pt>
    <dgm:pt modelId="{2660969F-1C24-4940-861B-CAFDBB69ACFC}" type="parTrans" cxnId="{D3F55E18-8FF5-43A0-A700-9546BA01FCAE}">
      <dgm:prSet/>
      <dgm:spPr/>
      <dgm:t>
        <a:bodyPr/>
        <a:lstStyle/>
        <a:p>
          <a:endParaRPr lang="en-US"/>
        </a:p>
      </dgm:t>
    </dgm:pt>
    <dgm:pt modelId="{53B86249-5241-41E8-BFB8-9C905680055B}" type="sibTrans" cxnId="{D3F55E18-8FF5-43A0-A700-9546BA01FCAE}">
      <dgm:prSet/>
      <dgm:spPr/>
      <dgm:t>
        <a:bodyPr/>
        <a:lstStyle/>
        <a:p>
          <a:endParaRPr lang="en-US"/>
        </a:p>
      </dgm:t>
    </dgm:pt>
    <dgm:pt modelId="{3E5FEED0-EFAA-48F4-B0BB-241996851AB8}">
      <dgm:prSet phldrT="[Text]"/>
      <dgm:spPr/>
      <dgm:t>
        <a:bodyPr/>
        <a:lstStyle/>
        <a:p>
          <a:r>
            <a:rPr lang="en-US" dirty="0" smtClean="0"/>
            <a:t>Excellent response to starting, stopping and reversing</a:t>
          </a:r>
          <a:endParaRPr lang="en-US" dirty="0"/>
        </a:p>
      </dgm:t>
    </dgm:pt>
    <dgm:pt modelId="{86BC4BED-17AE-486E-809E-D1CF4C0CF5C2}" type="parTrans" cxnId="{0E374A6C-F180-4424-886C-CADCD50F2087}">
      <dgm:prSet/>
      <dgm:spPr/>
      <dgm:t>
        <a:bodyPr/>
        <a:lstStyle/>
        <a:p>
          <a:endParaRPr lang="en-US"/>
        </a:p>
      </dgm:t>
    </dgm:pt>
    <dgm:pt modelId="{432E300B-C06A-4B31-8FCD-4E69753EA665}" type="sibTrans" cxnId="{0E374A6C-F180-4424-886C-CADCD50F2087}">
      <dgm:prSet/>
      <dgm:spPr/>
      <dgm:t>
        <a:bodyPr/>
        <a:lstStyle/>
        <a:p>
          <a:endParaRPr lang="en-US"/>
        </a:p>
      </dgm:t>
    </dgm:pt>
    <dgm:pt modelId="{F0EA2329-CDA9-408C-A581-16DA1A5CEC0B}">
      <dgm:prSet phldrT="[Text]"/>
      <dgm:spPr/>
      <dgm:t>
        <a:bodyPr/>
        <a:lstStyle/>
        <a:p>
          <a:r>
            <a:rPr lang="en-US" dirty="0" smtClean="0"/>
            <a:t>The motors response to digital input pulses provides open-loop control</a:t>
          </a:r>
          <a:endParaRPr lang="en-US" dirty="0"/>
        </a:p>
      </dgm:t>
    </dgm:pt>
    <dgm:pt modelId="{3B05600E-EA79-4F13-81F8-F4A937A15828}" type="parTrans" cxnId="{0379CAC1-66ED-43AF-BBF3-15F18CA02A08}">
      <dgm:prSet/>
      <dgm:spPr/>
      <dgm:t>
        <a:bodyPr/>
        <a:lstStyle/>
        <a:p>
          <a:endParaRPr lang="en-US"/>
        </a:p>
      </dgm:t>
    </dgm:pt>
    <dgm:pt modelId="{C540BB35-D470-4D24-BBC3-CB886ABA8465}" type="sibTrans" cxnId="{0379CAC1-66ED-43AF-BBF3-15F18CA02A08}">
      <dgm:prSet/>
      <dgm:spPr/>
      <dgm:t>
        <a:bodyPr/>
        <a:lstStyle/>
        <a:p>
          <a:endParaRPr lang="en-US"/>
        </a:p>
      </dgm:t>
    </dgm:pt>
    <dgm:pt modelId="{DE1368BA-CCAF-4893-A439-57137D720EBB}">
      <dgm:prSet/>
      <dgm:spPr/>
      <dgm:t>
        <a:bodyPr/>
        <a:lstStyle/>
        <a:p>
          <a:r>
            <a:rPr lang="en-US" smtClean="0"/>
            <a:t>The motor has full torque at standstill.</a:t>
          </a:r>
          <a:endParaRPr lang="en-US"/>
        </a:p>
      </dgm:t>
    </dgm:pt>
    <dgm:pt modelId="{9E9E1DEE-EFCC-4962-B4A7-FA5D434B8629}" type="parTrans" cxnId="{AA4A25AB-CA43-4457-95DC-3106345DF8FE}">
      <dgm:prSet/>
      <dgm:spPr/>
      <dgm:t>
        <a:bodyPr/>
        <a:lstStyle/>
        <a:p>
          <a:endParaRPr lang="en-US"/>
        </a:p>
      </dgm:t>
    </dgm:pt>
    <dgm:pt modelId="{921B9A1F-F36C-4861-BEFF-896616C657BB}" type="sibTrans" cxnId="{AA4A25AB-CA43-4457-95DC-3106345DF8FE}">
      <dgm:prSet/>
      <dgm:spPr/>
      <dgm:t>
        <a:bodyPr/>
        <a:lstStyle/>
        <a:p>
          <a:endParaRPr lang="en-US"/>
        </a:p>
      </dgm:t>
    </dgm:pt>
    <dgm:pt modelId="{11018585-10D8-4963-9091-861EBD3946F6}" type="pres">
      <dgm:prSet presAssocID="{E360C2AD-08E7-4AB0-9BEB-4A2F4780678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2389EE48-BDAC-40AA-AA21-24A4D8EDA7CD}" type="pres">
      <dgm:prSet presAssocID="{E360C2AD-08E7-4AB0-9BEB-4A2F4780678D}" presName="Name1" presStyleCnt="0"/>
      <dgm:spPr/>
    </dgm:pt>
    <dgm:pt modelId="{7460CBC5-76D5-48F9-ACA8-BFFD2F3F0539}" type="pres">
      <dgm:prSet presAssocID="{E360C2AD-08E7-4AB0-9BEB-4A2F4780678D}" presName="cycle" presStyleCnt="0"/>
      <dgm:spPr/>
    </dgm:pt>
    <dgm:pt modelId="{ABD3D596-4B83-4EBB-9605-0A7A42918DA0}" type="pres">
      <dgm:prSet presAssocID="{E360C2AD-08E7-4AB0-9BEB-4A2F4780678D}" presName="srcNode" presStyleLbl="node1" presStyleIdx="0" presStyleCnt="4"/>
      <dgm:spPr/>
    </dgm:pt>
    <dgm:pt modelId="{A44A5DEA-F56D-42EA-898A-2942BC208764}" type="pres">
      <dgm:prSet presAssocID="{E360C2AD-08E7-4AB0-9BEB-4A2F4780678D}" presName="conn" presStyleLbl="parChTrans1D2" presStyleIdx="0" presStyleCnt="1"/>
      <dgm:spPr/>
      <dgm:t>
        <a:bodyPr/>
        <a:lstStyle/>
        <a:p>
          <a:endParaRPr lang="en-US"/>
        </a:p>
      </dgm:t>
    </dgm:pt>
    <dgm:pt modelId="{4DA07691-D001-402D-BDA7-A9998DB9F473}" type="pres">
      <dgm:prSet presAssocID="{E360C2AD-08E7-4AB0-9BEB-4A2F4780678D}" presName="extraNode" presStyleLbl="node1" presStyleIdx="0" presStyleCnt="4"/>
      <dgm:spPr/>
    </dgm:pt>
    <dgm:pt modelId="{885A0996-01E3-4DAC-84EA-6C5DB4DFED7D}" type="pres">
      <dgm:prSet presAssocID="{E360C2AD-08E7-4AB0-9BEB-4A2F4780678D}" presName="dstNode" presStyleLbl="node1" presStyleIdx="0" presStyleCnt="4"/>
      <dgm:spPr/>
    </dgm:pt>
    <dgm:pt modelId="{2594E4E5-743B-456C-9195-5F8EA4EC2CB8}" type="pres">
      <dgm:prSet presAssocID="{B8A15FD7-6879-4F16-ADE8-D718827F60A1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745459-0048-4BB8-89A5-8745B2CCDD62}" type="pres">
      <dgm:prSet presAssocID="{B8A15FD7-6879-4F16-ADE8-D718827F60A1}" presName="accent_1" presStyleCnt="0"/>
      <dgm:spPr/>
    </dgm:pt>
    <dgm:pt modelId="{C10F1CF3-4EF6-4813-9391-58BA619CD18E}" type="pres">
      <dgm:prSet presAssocID="{B8A15FD7-6879-4F16-ADE8-D718827F60A1}" presName="accentRepeatNode" presStyleLbl="solidFgAcc1" presStyleIdx="0" presStyleCnt="4"/>
      <dgm:spPr/>
    </dgm:pt>
    <dgm:pt modelId="{D44FD71F-8403-4DE2-8940-11E0ED4D4FAF}" type="pres">
      <dgm:prSet presAssocID="{DE1368BA-CCAF-4893-A439-57137D720EBB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6B4DA7-5CAC-403C-8EEE-7AADD18CB690}" type="pres">
      <dgm:prSet presAssocID="{DE1368BA-CCAF-4893-A439-57137D720EBB}" presName="accent_2" presStyleCnt="0"/>
      <dgm:spPr/>
    </dgm:pt>
    <dgm:pt modelId="{65230DD5-F604-44AF-A25B-18D9B1885C6B}" type="pres">
      <dgm:prSet presAssocID="{DE1368BA-CCAF-4893-A439-57137D720EBB}" presName="accentRepeatNode" presStyleLbl="solidFgAcc1" presStyleIdx="1" presStyleCnt="4"/>
      <dgm:spPr/>
    </dgm:pt>
    <dgm:pt modelId="{82E5A4D7-E0AB-428C-ADCA-ED24906485E9}" type="pres">
      <dgm:prSet presAssocID="{3E5FEED0-EFAA-48F4-B0BB-241996851AB8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F43866-7A2E-4615-B1A6-3929FB559843}" type="pres">
      <dgm:prSet presAssocID="{3E5FEED0-EFAA-48F4-B0BB-241996851AB8}" presName="accent_3" presStyleCnt="0"/>
      <dgm:spPr/>
    </dgm:pt>
    <dgm:pt modelId="{D237095C-5BAB-4ACC-A4DA-33916266DDE9}" type="pres">
      <dgm:prSet presAssocID="{3E5FEED0-EFAA-48F4-B0BB-241996851AB8}" presName="accentRepeatNode" presStyleLbl="solidFgAcc1" presStyleIdx="2" presStyleCnt="4"/>
      <dgm:spPr/>
    </dgm:pt>
    <dgm:pt modelId="{2C2B5FB4-D4AE-4677-9EE7-81C6EC46422D}" type="pres">
      <dgm:prSet presAssocID="{F0EA2329-CDA9-408C-A581-16DA1A5CEC0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BB61BE-6A2E-475A-9994-FA1EE9C58DB3}" type="pres">
      <dgm:prSet presAssocID="{F0EA2329-CDA9-408C-A581-16DA1A5CEC0B}" presName="accent_4" presStyleCnt="0"/>
      <dgm:spPr/>
    </dgm:pt>
    <dgm:pt modelId="{0830BBE6-228E-4289-B6AB-9BCE922D996E}" type="pres">
      <dgm:prSet presAssocID="{F0EA2329-CDA9-408C-A581-16DA1A5CEC0B}" presName="accentRepeatNode" presStyleLbl="solidFgAcc1" presStyleIdx="3" presStyleCnt="4"/>
      <dgm:spPr/>
    </dgm:pt>
  </dgm:ptLst>
  <dgm:cxnLst>
    <dgm:cxn modelId="{623E4F60-3801-48F2-A063-C120D5CAA86B}" type="presOf" srcId="{3E5FEED0-EFAA-48F4-B0BB-241996851AB8}" destId="{82E5A4D7-E0AB-428C-ADCA-ED24906485E9}" srcOrd="0" destOrd="0" presId="urn:microsoft.com/office/officeart/2008/layout/VerticalCurvedList"/>
    <dgm:cxn modelId="{4111D952-C570-4BC1-B4CC-35C4AC26365E}" type="presOf" srcId="{DE1368BA-CCAF-4893-A439-57137D720EBB}" destId="{D44FD71F-8403-4DE2-8940-11E0ED4D4FAF}" srcOrd="0" destOrd="0" presId="urn:microsoft.com/office/officeart/2008/layout/VerticalCurvedList"/>
    <dgm:cxn modelId="{A270005F-6C23-4BBA-92E9-FCAAE7351BFC}" type="presOf" srcId="{B8A15FD7-6879-4F16-ADE8-D718827F60A1}" destId="{2594E4E5-743B-456C-9195-5F8EA4EC2CB8}" srcOrd="0" destOrd="0" presId="urn:microsoft.com/office/officeart/2008/layout/VerticalCurvedList"/>
    <dgm:cxn modelId="{AA4A25AB-CA43-4457-95DC-3106345DF8FE}" srcId="{E360C2AD-08E7-4AB0-9BEB-4A2F4780678D}" destId="{DE1368BA-CCAF-4893-A439-57137D720EBB}" srcOrd="1" destOrd="0" parTransId="{9E9E1DEE-EFCC-4962-B4A7-FA5D434B8629}" sibTransId="{921B9A1F-F36C-4861-BEFF-896616C657BB}"/>
    <dgm:cxn modelId="{52AB3439-D75C-4B9E-833F-F0C4D2185E30}" type="presOf" srcId="{F0EA2329-CDA9-408C-A581-16DA1A5CEC0B}" destId="{2C2B5FB4-D4AE-4677-9EE7-81C6EC46422D}" srcOrd="0" destOrd="0" presId="urn:microsoft.com/office/officeart/2008/layout/VerticalCurvedList"/>
    <dgm:cxn modelId="{0E374A6C-F180-4424-886C-CADCD50F2087}" srcId="{E360C2AD-08E7-4AB0-9BEB-4A2F4780678D}" destId="{3E5FEED0-EFAA-48F4-B0BB-241996851AB8}" srcOrd="2" destOrd="0" parTransId="{86BC4BED-17AE-486E-809E-D1CF4C0CF5C2}" sibTransId="{432E300B-C06A-4B31-8FCD-4E69753EA665}"/>
    <dgm:cxn modelId="{2378DAB0-C759-46F0-B4A8-0E0774B9230F}" type="presOf" srcId="{E360C2AD-08E7-4AB0-9BEB-4A2F4780678D}" destId="{11018585-10D8-4963-9091-861EBD3946F6}" srcOrd="0" destOrd="0" presId="urn:microsoft.com/office/officeart/2008/layout/VerticalCurvedList"/>
    <dgm:cxn modelId="{D3F55E18-8FF5-43A0-A700-9546BA01FCAE}" srcId="{E360C2AD-08E7-4AB0-9BEB-4A2F4780678D}" destId="{B8A15FD7-6879-4F16-ADE8-D718827F60A1}" srcOrd="0" destOrd="0" parTransId="{2660969F-1C24-4940-861B-CAFDBB69ACFC}" sibTransId="{53B86249-5241-41E8-BFB8-9C905680055B}"/>
    <dgm:cxn modelId="{8573D29A-3F8F-467D-8D98-834103B7054E}" type="presOf" srcId="{53B86249-5241-41E8-BFB8-9C905680055B}" destId="{A44A5DEA-F56D-42EA-898A-2942BC208764}" srcOrd="0" destOrd="0" presId="urn:microsoft.com/office/officeart/2008/layout/VerticalCurvedList"/>
    <dgm:cxn modelId="{0379CAC1-66ED-43AF-BBF3-15F18CA02A08}" srcId="{E360C2AD-08E7-4AB0-9BEB-4A2F4780678D}" destId="{F0EA2329-CDA9-408C-A581-16DA1A5CEC0B}" srcOrd="3" destOrd="0" parTransId="{3B05600E-EA79-4F13-81F8-F4A937A15828}" sibTransId="{C540BB35-D470-4D24-BBC3-CB886ABA8465}"/>
    <dgm:cxn modelId="{0454B085-332C-44C7-96B3-EDAB5520C801}" type="presParOf" srcId="{11018585-10D8-4963-9091-861EBD3946F6}" destId="{2389EE48-BDAC-40AA-AA21-24A4D8EDA7CD}" srcOrd="0" destOrd="0" presId="urn:microsoft.com/office/officeart/2008/layout/VerticalCurvedList"/>
    <dgm:cxn modelId="{B08B6DA2-7E20-4FF4-A3C9-C4C78C0FB97D}" type="presParOf" srcId="{2389EE48-BDAC-40AA-AA21-24A4D8EDA7CD}" destId="{7460CBC5-76D5-48F9-ACA8-BFFD2F3F0539}" srcOrd="0" destOrd="0" presId="urn:microsoft.com/office/officeart/2008/layout/VerticalCurvedList"/>
    <dgm:cxn modelId="{916DDE7C-ED44-42B2-B2C5-4B69A082D604}" type="presParOf" srcId="{7460CBC5-76D5-48F9-ACA8-BFFD2F3F0539}" destId="{ABD3D596-4B83-4EBB-9605-0A7A42918DA0}" srcOrd="0" destOrd="0" presId="urn:microsoft.com/office/officeart/2008/layout/VerticalCurvedList"/>
    <dgm:cxn modelId="{4B1EB48F-7E1C-4618-9E32-7B35169CADCE}" type="presParOf" srcId="{7460CBC5-76D5-48F9-ACA8-BFFD2F3F0539}" destId="{A44A5DEA-F56D-42EA-898A-2942BC208764}" srcOrd="1" destOrd="0" presId="urn:microsoft.com/office/officeart/2008/layout/VerticalCurvedList"/>
    <dgm:cxn modelId="{8631A411-8633-4D18-92FF-31D4FF53DBD7}" type="presParOf" srcId="{7460CBC5-76D5-48F9-ACA8-BFFD2F3F0539}" destId="{4DA07691-D001-402D-BDA7-A9998DB9F473}" srcOrd="2" destOrd="0" presId="urn:microsoft.com/office/officeart/2008/layout/VerticalCurvedList"/>
    <dgm:cxn modelId="{B8C3BB25-DB36-41A5-9581-DC80639C8191}" type="presParOf" srcId="{7460CBC5-76D5-48F9-ACA8-BFFD2F3F0539}" destId="{885A0996-01E3-4DAC-84EA-6C5DB4DFED7D}" srcOrd="3" destOrd="0" presId="urn:microsoft.com/office/officeart/2008/layout/VerticalCurvedList"/>
    <dgm:cxn modelId="{6806DDCF-5B1E-4786-A507-43B987892E23}" type="presParOf" srcId="{2389EE48-BDAC-40AA-AA21-24A4D8EDA7CD}" destId="{2594E4E5-743B-456C-9195-5F8EA4EC2CB8}" srcOrd="1" destOrd="0" presId="urn:microsoft.com/office/officeart/2008/layout/VerticalCurvedList"/>
    <dgm:cxn modelId="{5D349613-5B5C-495A-B78F-729AB420F77E}" type="presParOf" srcId="{2389EE48-BDAC-40AA-AA21-24A4D8EDA7CD}" destId="{53745459-0048-4BB8-89A5-8745B2CCDD62}" srcOrd="2" destOrd="0" presId="urn:microsoft.com/office/officeart/2008/layout/VerticalCurvedList"/>
    <dgm:cxn modelId="{F36DEC55-A975-4FD5-A631-B59268195BC9}" type="presParOf" srcId="{53745459-0048-4BB8-89A5-8745B2CCDD62}" destId="{C10F1CF3-4EF6-4813-9391-58BA619CD18E}" srcOrd="0" destOrd="0" presId="urn:microsoft.com/office/officeart/2008/layout/VerticalCurvedList"/>
    <dgm:cxn modelId="{979BF1A7-C0DD-489F-8735-686FB04F7C7A}" type="presParOf" srcId="{2389EE48-BDAC-40AA-AA21-24A4D8EDA7CD}" destId="{D44FD71F-8403-4DE2-8940-11E0ED4D4FAF}" srcOrd="3" destOrd="0" presId="urn:microsoft.com/office/officeart/2008/layout/VerticalCurvedList"/>
    <dgm:cxn modelId="{C6951317-8DBB-462D-9CEA-627EC1EC233F}" type="presParOf" srcId="{2389EE48-BDAC-40AA-AA21-24A4D8EDA7CD}" destId="{536B4DA7-5CAC-403C-8EEE-7AADD18CB690}" srcOrd="4" destOrd="0" presId="urn:microsoft.com/office/officeart/2008/layout/VerticalCurvedList"/>
    <dgm:cxn modelId="{E97F0D09-6BFB-4DC1-A162-B95187192DCA}" type="presParOf" srcId="{536B4DA7-5CAC-403C-8EEE-7AADD18CB690}" destId="{65230DD5-F604-44AF-A25B-18D9B1885C6B}" srcOrd="0" destOrd="0" presId="urn:microsoft.com/office/officeart/2008/layout/VerticalCurvedList"/>
    <dgm:cxn modelId="{2A1A2116-6DF9-4A02-BB28-9781B31CB104}" type="presParOf" srcId="{2389EE48-BDAC-40AA-AA21-24A4D8EDA7CD}" destId="{82E5A4D7-E0AB-428C-ADCA-ED24906485E9}" srcOrd="5" destOrd="0" presId="urn:microsoft.com/office/officeart/2008/layout/VerticalCurvedList"/>
    <dgm:cxn modelId="{E39D0DA6-9818-4FC3-9EE0-2B8314643A1D}" type="presParOf" srcId="{2389EE48-BDAC-40AA-AA21-24A4D8EDA7CD}" destId="{41F43866-7A2E-4615-B1A6-3929FB559843}" srcOrd="6" destOrd="0" presId="urn:microsoft.com/office/officeart/2008/layout/VerticalCurvedList"/>
    <dgm:cxn modelId="{AEB0A614-8266-4753-BE2E-544BB1CF0756}" type="presParOf" srcId="{41F43866-7A2E-4615-B1A6-3929FB559843}" destId="{D237095C-5BAB-4ACC-A4DA-33916266DDE9}" srcOrd="0" destOrd="0" presId="urn:microsoft.com/office/officeart/2008/layout/VerticalCurvedList"/>
    <dgm:cxn modelId="{27B35180-F245-40CF-AAF1-D70BBCCBE18F}" type="presParOf" srcId="{2389EE48-BDAC-40AA-AA21-24A4D8EDA7CD}" destId="{2C2B5FB4-D4AE-4677-9EE7-81C6EC46422D}" srcOrd="7" destOrd="0" presId="urn:microsoft.com/office/officeart/2008/layout/VerticalCurvedList"/>
    <dgm:cxn modelId="{1AE14B9E-C3D8-4839-83BD-AF5B028BDF4F}" type="presParOf" srcId="{2389EE48-BDAC-40AA-AA21-24A4D8EDA7CD}" destId="{C4BB61BE-6A2E-475A-9994-FA1EE9C58DB3}" srcOrd="8" destOrd="0" presId="urn:microsoft.com/office/officeart/2008/layout/VerticalCurvedList"/>
    <dgm:cxn modelId="{7A7CDF74-6436-49E2-AAC6-6410FC0BAAC1}" type="presParOf" srcId="{C4BB61BE-6A2E-475A-9994-FA1EE9C58DB3}" destId="{0830BBE6-228E-4289-B6AB-9BCE922D996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0EA288-0915-4EAD-972E-9D974283CC28}">
      <dsp:nvSpPr>
        <dsp:cNvPr id="0" name=""/>
        <dsp:cNvSpPr/>
      </dsp:nvSpPr>
      <dsp:spPr>
        <a:xfrm>
          <a:off x="84764" y="0"/>
          <a:ext cx="9990472" cy="624404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80221E-AAAB-445B-8E4B-CB3E71408735}">
      <dsp:nvSpPr>
        <dsp:cNvPr id="0" name=""/>
        <dsp:cNvSpPr/>
      </dsp:nvSpPr>
      <dsp:spPr>
        <a:xfrm>
          <a:off x="1068825" y="4643071"/>
          <a:ext cx="229780" cy="229780"/>
        </a:xfrm>
        <a:prstGeom prst="ellipse">
          <a:avLst/>
        </a:prstGeom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6CA49D-51B3-4BB5-84FB-07C7E96AF91C}">
      <dsp:nvSpPr>
        <dsp:cNvPr id="0" name=""/>
        <dsp:cNvSpPr/>
      </dsp:nvSpPr>
      <dsp:spPr>
        <a:xfrm>
          <a:off x="1183716" y="4757962"/>
          <a:ext cx="1308751" cy="14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756" tIns="0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b="1" kern="1200" cap="none" spc="0" dirty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sp:txBody>
      <dsp:txXfrm>
        <a:off x="1183716" y="4757962"/>
        <a:ext cx="1308751" cy="1486082"/>
      </dsp:txXfrm>
    </dsp:sp>
    <dsp:sp modelId="{3CF2D79E-E4FC-4153-BD66-3BF0CCC768AC}">
      <dsp:nvSpPr>
        <dsp:cNvPr id="0" name=""/>
        <dsp:cNvSpPr/>
      </dsp:nvSpPr>
      <dsp:spPr>
        <a:xfrm>
          <a:off x="2312639" y="3447961"/>
          <a:ext cx="359656" cy="359656"/>
        </a:xfrm>
        <a:prstGeom prst="ellipse">
          <a:avLst/>
        </a:prstGeom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15F21F-AC7A-4AC3-8E19-89BA0C2BB581}">
      <dsp:nvSpPr>
        <dsp:cNvPr id="0" name=""/>
        <dsp:cNvSpPr/>
      </dsp:nvSpPr>
      <dsp:spPr>
        <a:xfrm>
          <a:off x="2492468" y="3627790"/>
          <a:ext cx="1658418" cy="2616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75" tIns="0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b="1" kern="1200" cap="none" spc="0" dirty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sp:txBody>
      <dsp:txXfrm>
        <a:off x="2492468" y="3627790"/>
        <a:ext cx="1658418" cy="2616254"/>
      </dsp:txXfrm>
    </dsp:sp>
    <dsp:sp modelId="{67D892E7-EDC5-4549-9394-865C20B78E05}">
      <dsp:nvSpPr>
        <dsp:cNvPr id="0" name=""/>
        <dsp:cNvSpPr/>
      </dsp:nvSpPr>
      <dsp:spPr>
        <a:xfrm>
          <a:off x="3911115" y="2495120"/>
          <a:ext cx="479542" cy="479542"/>
        </a:xfrm>
        <a:prstGeom prst="ellipse">
          <a:avLst/>
        </a:prstGeom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C00791-688E-418D-BA13-8216CE4E913F}">
      <dsp:nvSpPr>
        <dsp:cNvPr id="0" name=""/>
        <dsp:cNvSpPr/>
      </dsp:nvSpPr>
      <dsp:spPr>
        <a:xfrm>
          <a:off x="4150886" y="2734891"/>
          <a:ext cx="1928161" cy="35091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100" tIns="0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b="1" kern="1200" cap="none" spc="0" dirty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sp:txBody>
      <dsp:txXfrm>
        <a:off x="4150886" y="2734891"/>
        <a:ext cx="1928161" cy="3509153"/>
      </dsp:txXfrm>
    </dsp:sp>
    <dsp:sp modelId="{D244580A-739B-4DB5-BE3F-96D2CF7EF291}">
      <dsp:nvSpPr>
        <dsp:cNvPr id="0" name=""/>
        <dsp:cNvSpPr/>
      </dsp:nvSpPr>
      <dsp:spPr>
        <a:xfrm>
          <a:off x="5769343" y="1750830"/>
          <a:ext cx="619409" cy="619409"/>
        </a:xfrm>
        <a:prstGeom prst="ellipse">
          <a:avLst/>
        </a:prstGeom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09A104-F351-4A52-8C75-CB5D08EC758D}">
      <dsp:nvSpPr>
        <dsp:cNvPr id="0" name=""/>
        <dsp:cNvSpPr/>
      </dsp:nvSpPr>
      <dsp:spPr>
        <a:xfrm>
          <a:off x="6079047" y="2060534"/>
          <a:ext cx="1998094" cy="41835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8212" tIns="0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b="1" kern="1200" cap="none" spc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sp:txBody>
      <dsp:txXfrm>
        <a:off x="6079047" y="2060534"/>
        <a:ext cx="1998094" cy="4183510"/>
      </dsp:txXfrm>
    </dsp:sp>
    <dsp:sp modelId="{24011512-31E7-4A7D-A246-FF14383FA881}">
      <dsp:nvSpPr>
        <dsp:cNvPr id="0" name=""/>
        <dsp:cNvSpPr/>
      </dsp:nvSpPr>
      <dsp:spPr>
        <a:xfrm>
          <a:off x="7682518" y="1253804"/>
          <a:ext cx="789247" cy="789247"/>
        </a:xfrm>
        <a:prstGeom prst="ellipse">
          <a:avLst/>
        </a:prstGeom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8B814D-2EB9-4C04-A391-E858D37EA640}">
      <dsp:nvSpPr>
        <dsp:cNvPr id="0" name=""/>
        <dsp:cNvSpPr/>
      </dsp:nvSpPr>
      <dsp:spPr>
        <a:xfrm>
          <a:off x="8077142" y="1648427"/>
          <a:ext cx="1998094" cy="4595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8206" tIns="0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b="1" kern="1200" cap="none" spc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</a:endParaRPr>
        </a:p>
      </dsp:txBody>
      <dsp:txXfrm>
        <a:off x="8077142" y="1648427"/>
        <a:ext cx="1998094" cy="45956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23B149-D562-43F2-9D78-6FFDB5A24546}">
      <dsp:nvSpPr>
        <dsp:cNvPr id="0" name=""/>
        <dsp:cNvSpPr/>
      </dsp:nvSpPr>
      <dsp:spPr>
        <a:xfrm>
          <a:off x="1137736" y="736267"/>
          <a:ext cx="4922156" cy="4922156"/>
        </a:xfrm>
        <a:prstGeom prst="blockArc">
          <a:avLst>
            <a:gd name="adj1" fmla="val 10795632"/>
            <a:gd name="adj2" fmla="val 16200003"/>
            <a:gd name="adj3" fmla="val 4642"/>
          </a:avLst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314436-B21F-42D7-9C51-74E16D529DB1}">
      <dsp:nvSpPr>
        <dsp:cNvPr id="0" name=""/>
        <dsp:cNvSpPr/>
      </dsp:nvSpPr>
      <dsp:spPr>
        <a:xfrm>
          <a:off x="1137738" y="739321"/>
          <a:ext cx="4922156" cy="4922156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chemeClr val="accent5">
            <a:hueOff val="5888237"/>
            <a:satOff val="19172"/>
            <a:lumOff val="666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9219A5-379C-49F2-BA28-874CBACB79E9}">
      <dsp:nvSpPr>
        <dsp:cNvPr id="0" name=""/>
        <dsp:cNvSpPr/>
      </dsp:nvSpPr>
      <dsp:spPr>
        <a:xfrm>
          <a:off x="1137738" y="739321"/>
          <a:ext cx="4922156" cy="4922156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chemeClr val="accent5">
            <a:hueOff val="2944118"/>
            <a:satOff val="9586"/>
            <a:lumOff val="333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DFAD6C-1B46-42E7-A30C-A070AC691090}">
      <dsp:nvSpPr>
        <dsp:cNvPr id="0" name=""/>
        <dsp:cNvSpPr/>
      </dsp:nvSpPr>
      <dsp:spPr>
        <a:xfrm>
          <a:off x="1137740" y="736267"/>
          <a:ext cx="4922156" cy="4922156"/>
        </a:xfrm>
        <a:prstGeom prst="blockArc">
          <a:avLst>
            <a:gd name="adj1" fmla="val 16199997"/>
            <a:gd name="adj2" fmla="val 4368"/>
            <a:gd name="adj3" fmla="val 464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362781-3154-4CC4-BF72-120BD0E4D42A}">
      <dsp:nvSpPr>
        <dsp:cNvPr id="0" name=""/>
        <dsp:cNvSpPr/>
      </dsp:nvSpPr>
      <dsp:spPr>
        <a:xfrm>
          <a:off x="2452419" y="2120900"/>
          <a:ext cx="2266832" cy="223688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solidFill>
                <a:schemeClr val="tx1"/>
              </a:solidFill>
              <a:latin typeface="Chiller" panose="04020404031007020602" pitchFamily="82" charset="0"/>
            </a:rPr>
            <a:t>Review project1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 smtClean="0"/>
        </a:p>
      </dsp:txBody>
      <dsp:txXfrm>
        <a:off x="2784389" y="2448485"/>
        <a:ext cx="1602892" cy="1581718"/>
      </dsp:txXfrm>
    </dsp:sp>
    <dsp:sp modelId="{22535C47-AEEB-41A0-B2BA-C5EC3EE527FF}">
      <dsp:nvSpPr>
        <dsp:cNvPr id="0" name=""/>
        <dsp:cNvSpPr/>
      </dsp:nvSpPr>
      <dsp:spPr>
        <a:xfrm>
          <a:off x="2805425" y="0"/>
          <a:ext cx="1586783" cy="158678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CNC machine </a:t>
          </a:r>
          <a:endParaRPr lang="en-US" sz="1800" kern="1200" dirty="0"/>
        </a:p>
      </dsp:txBody>
      <dsp:txXfrm>
        <a:off x="3037804" y="232379"/>
        <a:ext cx="1122025" cy="1122025"/>
      </dsp:txXfrm>
    </dsp:sp>
    <dsp:sp modelId="{06CB8E17-919B-4205-8856-2294110A831B}">
      <dsp:nvSpPr>
        <dsp:cNvPr id="0" name=""/>
        <dsp:cNvSpPr/>
      </dsp:nvSpPr>
      <dsp:spPr>
        <a:xfrm>
          <a:off x="5209379" y="2407008"/>
          <a:ext cx="1586783" cy="1586783"/>
        </a:xfrm>
        <a:prstGeom prst="ellipse">
          <a:avLst/>
        </a:prstGeom>
        <a:solidFill>
          <a:schemeClr val="accent5">
            <a:hueOff val="2944118"/>
            <a:satOff val="9586"/>
            <a:lumOff val="333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Type of CNC</a:t>
          </a:r>
          <a:endParaRPr lang="en-US" sz="1800" kern="1200" dirty="0"/>
        </a:p>
      </dsp:txBody>
      <dsp:txXfrm>
        <a:off x="5441758" y="2639387"/>
        <a:ext cx="1122025" cy="1122025"/>
      </dsp:txXfrm>
    </dsp:sp>
    <dsp:sp modelId="{019CAAE7-E575-44F7-ADC2-0CB2587A3B6C}">
      <dsp:nvSpPr>
        <dsp:cNvPr id="0" name=""/>
        <dsp:cNvSpPr/>
      </dsp:nvSpPr>
      <dsp:spPr>
        <a:xfrm>
          <a:off x="2805425" y="4810962"/>
          <a:ext cx="1586783" cy="1586783"/>
        </a:xfrm>
        <a:prstGeom prst="ellipse">
          <a:avLst/>
        </a:prstGeom>
        <a:solidFill>
          <a:schemeClr val="accent5">
            <a:hueOff val="5888237"/>
            <a:satOff val="19172"/>
            <a:lumOff val="666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Waterjet cutting machine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(WJM)</a:t>
          </a:r>
          <a:endParaRPr lang="en-US" sz="1800" kern="1200" dirty="0"/>
        </a:p>
      </dsp:txBody>
      <dsp:txXfrm>
        <a:off x="3037804" y="5043341"/>
        <a:ext cx="1122025" cy="1122025"/>
      </dsp:txXfrm>
    </dsp:sp>
    <dsp:sp modelId="{64BE1864-CBC2-4147-A39C-E0E617E14BE2}">
      <dsp:nvSpPr>
        <dsp:cNvPr id="0" name=""/>
        <dsp:cNvSpPr/>
      </dsp:nvSpPr>
      <dsp:spPr>
        <a:xfrm>
          <a:off x="401471" y="2407008"/>
          <a:ext cx="1586783" cy="1586783"/>
        </a:xfrm>
        <a:prstGeom prst="ellipse">
          <a:avLst/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Application of WJM </a:t>
          </a:r>
          <a:endParaRPr lang="en-US" sz="1800" kern="1200" dirty="0"/>
        </a:p>
      </dsp:txBody>
      <dsp:txXfrm>
        <a:off x="633850" y="2639387"/>
        <a:ext cx="1122025" cy="11220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D476BE-731B-41B5-BFFA-B380F7F2B2BD}">
      <dsp:nvSpPr>
        <dsp:cNvPr id="0" name=""/>
        <dsp:cNvSpPr/>
      </dsp:nvSpPr>
      <dsp:spPr>
        <a:xfrm>
          <a:off x="-3537984" y="-543814"/>
          <a:ext cx="4217947" cy="4217947"/>
        </a:xfrm>
        <a:prstGeom prst="blockArc">
          <a:avLst>
            <a:gd name="adj1" fmla="val 18900000"/>
            <a:gd name="adj2" fmla="val 2700000"/>
            <a:gd name="adj3" fmla="val 512"/>
          </a:avLst>
        </a:prstGeom>
        <a:noFill/>
        <a:ln w="34925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366AB7-40C2-473D-8156-F41AED2D9488}">
      <dsp:nvSpPr>
        <dsp:cNvPr id="0" name=""/>
        <dsp:cNvSpPr/>
      </dsp:nvSpPr>
      <dsp:spPr>
        <a:xfrm>
          <a:off x="356484" y="240658"/>
          <a:ext cx="5178579" cy="4815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2245" tIns="116840" rIns="116840" bIns="11684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>
              <a:solidFill>
                <a:schemeClr val="accent2">
                  <a:lumMod val="50000"/>
                </a:schemeClr>
              </a:solidFill>
            </a:rPr>
            <a:t> </a:t>
          </a:r>
          <a:r>
            <a:rPr lang="en-US" sz="2800" b="1" kern="1200" dirty="0" smtClean="0">
              <a:solidFill>
                <a:schemeClr val="accent2">
                  <a:lumMod val="50000"/>
                </a:schemeClr>
              </a:solidFill>
            </a:rPr>
            <a:t>Milling machine</a:t>
          </a:r>
          <a:endParaRPr lang="en-US" sz="28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56484" y="240658"/>
        <a:ext cx="5178579" cy="481568"/>
      </dsp:txXfrm>
    </dsp:sp>
    <dsp:sp modelId="{07FEAE3E-95D2-46EC-8876-FFAF0AB933FD}">
      <dsp:nvSpPr>
        <dsp:cNvPr id="0" name=""/>
        <dsp:cNvSpPr/>
      </dsp:nvSpPr>
      <dsp:spPr>
        <a:xfrm>
          <a:off x="55504" y="180462"/>
          <a:ext cx="601960" cy="6019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4156FA-B5CA-4E1E-908F-F1ED3F7F1C00}">
      <dsp:nvSpPr>
        <dsp:cNvPr id="0" name=""/>
        <dsp:cNvSpPr/>
      </dsp:nvSpPr>
      <dsp:spPr>
        <a:xfrm>
          <a:off x="632578" y="963136"/>
          <a:ext cx="4902485" cy="4815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224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accent2">
                  <a:lumMod val="50000"/>
                </a:schemeClr>
              </a:solidFill>
            </a:rPr>
            <a:t>Lathe machine</a:t>
          </a:r>
          <a:endParaRPr lang="en-US" sz="28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632578" y="963136"/>
        <a:ext cx="4902485" cy="481568"/>
      </dsp:txXfrm>
    </dsp:sp>
    <dsp:sp modelId="{B3B7FEEB-CE96-455A-9F1A-4B95B25D824D}">
      <dsp:nvSpPr>
        <dsp:cNvPr id="0" name=""/>
        <dsp:cNvSpPr/>
      </dsp:nvSpPr>
      <dsp:spPr>
        <a:xfrm>
          <a:off x="331598" y="902940"/>
          <a:ext cx="601960" cy="6019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252AEC-C5D0-4210-B8B0-D8DA28318222}">
      <dsp:nvSpPr>
        <dsp:cNvPr id="0" name=""/>
        <dsp:cNvSpPr/>
      </dsp:nvSpPr>
      <dsp:spPr>
        <a:xfrm>
          <a:off x="632578" y="1685613"/>
          <a:ext cx="4902485" cy="4815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224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accent2">
                  <a:lumMod val="50000"/>
                </a:schemeClr>
              </a:solidFill>
            </a:rPr>
            <a:t>Plasma cutting machine</a:t>
          </a:r>
          <a:endParaRPr lang="en-US" sz="28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632578" y="1685613"/>
        <a:ext cx="4902485" cy="481568"/>
      </dsp:txXfrm>
    </dsp:sp>
    <dsp:sp modelId="{30EDE396-829A-4E52-8855-B1AC29787B1E}">
      <dsp:nvSpPr>
        <dsp:cNvPr id="0" name=""/>
        <dsp:cNvSpPr/>
      </dsp:nvSpPr>
      <dsp:spPr>
        <a:xfrm>
          <a:off x="331598" y="1625417"/>
          <a:ext cx="601960" cy="6019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439BF4-4D6E-4194-8629-3780126D0AFA}">
      <dsp:nvSpPr>
        <dsp:cNvPr id="0" name=""/>
        <dsp:cNvSpPr/>
      </dsp:nvSpPr>
      <dsp:spPr>
        <a:xfrm>
          <a:off x="356484" y="2408091"/>
          <a:ext cx="5178579" cy="4815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224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err="1" smtClean="0">
              <a:solidFill>
                <a:schemeClr val="accent2">
                  <a:lumMod val="50000"/>
                </a:schemeClr>
              </a:solidFill>
            </a:rPr>
            <a:t>WaterJet</a:t>
          </a:r>
          <a:r>
            <a:rPr lang="en-US" sz="2800" b="1" kern="1200" dirty="0" smtClean="0">
              <a:solidFill>
                <a:schemeClr val="accent2">
                  <a:lumMod val="50000"/>
                </a:schemeClr>
              </a:solidFill>
            </a:rPr>
            <a:t> Cutter Machine</a:t>
          </a:r>
          <a:endParaRPr lang="en-US" sz="28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56484" y="2408091"/>
        <a:ext cx="5178579" cy="481568"/>
      </dsp:txXfrm>
    </dsp:sp>
    <dsp:sp modelId="{1D7F4043-23A3-4FCF-9ECB-33D727A25D72}">
      <dsp:nvSpPr>
        <dsp:cNvPr id="0" name=""/>
        <dsp:cNvSpPr/>
      </dsp:nvSpPr>
      <dsp:spPr>
        <a:xfrm>
          <a:off x="55504" y="2347895"/>
          <a:ext cx="601960" cy="6019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DD7CAC-0E81-4D89-BB6E-BCA44755C7BA}">
      <dsp:nvSpPr>
        <dsp:cNvPr id="0" name=""/>
        <dsp:cNvSpPr/>
      </dsp:nvSpPr>
      <dsp:spPr>
        <a:xfrm>
          <a:off x="3277731" y="372065"/>
          <a:ext cx="2410097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165100" rIns="462280" bIns="165100" numCol="1" spcCol="1270" anchor="ctr" anchorCtr="0">
          <a:noAutofit/>
        </a:bodyPr>
        <a:lstStyle/>
        <a:p>
          <a:pPr lvl="0" algn="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3277731" y="372065"/>
        <a:ext cx="2410097" cy="1287000"/>
      </dsp:txXfrm>
    </dsp:sp>
    <dsp:sp modelId="{FFCD40B8-A346-4241-A4BA-167488F41E94}">
      <dsp:nvSpPr>
        <dsp:cNvPr id="0" name=""/>
        <dsp:cNvSpPr/>
      </dsp:nvSpPr>
      <dsp:spPr>
        <a:xfrm>
          <a:off x="5687828" y="372065"/>
          <a:ext cx="482019" cy="1287000"/>
        </a:xfrm>
        <a:prstGeom prst="leftBrace">
          <a:avLst>
            <a:gd name="adj1" fmla="val 35000"/>
            <a:gd name="adj2" fmla="val 50000"/>
          </a:avLst>
        </a:prstGeom>
        <a:noFill/>
        <a:ln w="34925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394287-93BB-4015-8593-1C3DE0E5BE59}">
      <dsp:nvSpPr>
        <dsp:cNvPr id="0" name=""/>
        <dsp:cNvSpPr/>
      </dsp:nvSpPr>
      <dsp:spPr>
        <a:xfrm>
          <a:off x="3360539" y="1844"/>
          <a:ext cx="1406921" cy="914499"/>
        </a:xfrm>
        <a:prstGeom prst="roundRect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accent6">
                  <a:lumMod val="50000"/>
                </a:schemeClr>
              </a:solidFill>
            </a:rPr>
            <a:t>Printed Circuit Boards</a:t>
          </a:r>
          <a:endParaRPr lang="en-US" sz="17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3405181" y="46486"/>
        <a:ext cx="1317637" cy="825215"/>
      </dsp:txXfrm>
    </dsp:sp>
    <dsp:sp modelId="{A9CB56CC-A86F-49A3-9D94-E83D4FE96A7C}">
      <dsp:nvSpPr>
        <dsp:cNvPr id="0" name=""/>
        <dsp:cNvSpPr/>
      </dsp:nvSpPr>
      <dsp:spPr>
        <a:xfrm>
          <a:off x="1910522" y="459093"/>
          <a:ext cx="4306955" cy="4306955"/>
        </a:xfrm>
        <a:custGeom>
          <a:avLst/>
          <a:gdLst/>
          <a:ahLst/>
          <a:cxnLst/>
          <a:rect l="0" t="0" r="0" b="0"/>
          <a:pathLst>
            <a:path>
              <a:moveTo>
                <a:pt x="2865918" y="121263"/>
              </a:moveTo>
              <a:arcTo wR="2153477" hR="2153477" stAng="17359160" swAng="1500169"/>
            </a:path>
          </a:pathLst>
        </a:custGeom>
        <a:noFill/>
        <a:ln w="6350" cap="flat" cmpd="sng" algn="in">
          <a:solidFill>
            <a:schemeClr val="accent2">
              <a:shade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B7EA4D-E8EA-4F97-AB62-58FCCA6185F1}">
      <dsp:nvSpPr>
        <dsp:cNvPr id="0" name=""/>
        <dsp:cNvSpPr/>
      </dsp:nvSpPr>
      <dsp:spPr>
        <a:xfrm>
          <a:off x="5225505" y="1078582"/>
          <a:ext cx="1406921" cy="914499"/>
        </a:xfrm>
        <a:prstGeom prst="roundRect">
          <a:avLst/>
        </a:prstGeom>
        <a:solidFill>
          <a:schemeClr val="accent2">
            <a:shade val="50000"/>
            <a:hueOff val="-90806"/>
            <a:satOff val="8577"/>
            <a:lumOff val="13444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accent6">
                  <a:lumMod val="50000"/>
                </a:schemeClr>
              </a:solidFill>
            </a:rPr>
            <a:t>Paint Removal</a:t>
          </a:r>
          <a:endParaRPr lang="en-US" sz="17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5270147" y="1123224"/>
        <a:ext cx="1317637" cy="825215"/>
      </dsp:txXfrm>
    </dsp:sp>
    <dsp:sp modelId="{29B7A072-5237-47C6-8158-C4A653AEF8F5}">
      <dsp:nvSpPr>
        <dsp:cNvPr id="0" name=""/>
        <dsp:cNvSpPr/>
      </dsp:nvSpPr>
      <dsp:spPr>
        <a:xfrm>
          <a:off x="1910522" y="459093"/>
          <a:ext cx="4306955" cy="4306955"/>
        </a:xfrm>
        <a:custGeom>
          <a:avLst/>
          <a:gdLst/>
          <a:ahLst/>
          <a:cxnLst/>
          <a:rect l="0" t="0" r="0" b="0"/>
          <a:pathLst>
            <a:path>
              <a:moveTo>
                <a:pt x="4219457" y="1545864"/>
              </a:moveTo>
              <a:arcTo wR="2153477" hR="2153477" stAng="20616671" swAng="1966659"/>
            </a:path>
          </a:pathLst>
        </a:custGeom>
        <a:noFill/>
        <a:ln w="6350" cap="flat" cmpd="sng" algn="in">
          <a:solidFill>
            <a:schemeClr val="accent2">
              <a:shade val="90000"/>
              <a:hueOff val="-85931"/>
              <a:satOff val="599"/>
              <a:lumOff val="800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88FC86-8E39-4990-90A6-4DFE400272A3}">
      <dsp:nvSpPr>
        <dsp:cNvPr id="0" name=""/>
        <dsp:cNvSpPr/>
      </dsp:nvSpPr>
      <dsp:spPr>
        <a:xfrm>
          <a:off x="5225505" y="3232060"/>
          <a:ext cx="1406921" cy="914499"/>
        </a:xfrm>
        <a:prstGeom prst="roundRect">
          <a:avLst/>
        </a:prstGeom>
        <a:solidFill>
          <a:schemeClr val="accent2">
            <a:shade val="50000"/>
            <a:hueOff val="-181611"/>
            <a:satOff val="17154"/>
            <a:lumOff val="26889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accent6">
                  <a:lumMod val="50000"/>
                </a:schemeClr>
              </a:solidFill>
            </a:rPr>
            <a:t>Rivet Removal</a:t>
          </a:r>
          <a:endParaRPr lang="en-US" sz="17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5270147" y="3276702"/>
        <a:ext cx="1317637" cy="825215"/>
      </dsp:txXfrm>
    </dsp:sp>
    <dsp:sp modelId="{79836BB5-FC14-4E17-AAE0-3E293297B373}">
      <dsp:nvSpPr>
        <dsp:cNvPr id="0" name=""/>
        <dsp:cNvSpPr/>
      </dsp:nvSpPr>
      <dsp:spPr>
        <a:xfrm>
          <a:off x="1910522" y="459093"/>
          <a:ext cx="4306955" cy="4306955"/>
        </a:xfrm>
        <a:custGeom>
          <a:avLst/>
          <a:gdLst/>
          <a:ahLst/>
          <a:cxnLst/>
          <a:rect l="0" t="0" r="0" b="0"/>
          <a:pathLst>
            <a:path>
              <a:moveTo>
                <a:pt x="3658095" y="3694124"/>
              </a:moveTo>
              <a:arcTo wR="2153477" hR="2153477" stAng="2740671" swAng="1500169"/>
            </a:path>
          </a:pathLst>
        </a:custGeom>
        <a:noFill/>
        <a:ln w="6350" cap="flat" cmpd="sng" algn="in">
          <a:solidFill>
            <a:schemeClr val="accent2">
              <a:shade val="90000"/>
              <a:hueOff val="-171862"/>
              <a:satOff val="1199"/>
              <a:lumOff val="160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56BDDB-8047-4EDC-A216-F1A3357F1FEF}">
      <dsp:nvSpPr>
        <dsp:cNvPr id="0" name=""/>
        <dsp:cNvSpPr/>
      </dsp:nvSpPr>
      <dsp:spPr>
        <a:xfrm>
          <a:off x="3360539" y="4308799"/>
          <a:ext cx="1406921" cy="914499"/>
        </a:xfrm>
        <a:prstGeom prst="roundRect">
          <a:avLst/>
        </a:prstGeom>
        <a:solidFill>
          <a:schemeClr val="accent2">
            <a:shade val="50000"/>
            <a:hueOff val="-272417"/>
            <a:satOff val="25731"/>
            <a:lumOff val="40333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accent6">
                  <a:lumMod val="50000"/>
                </a:schemeClr>
              </a:solidFill>
            </a:rPr>
            <a:t>Food Preparation</a:t>
          </a:r>
          <a:endParaRPr lang="en-US" sz="17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3405181" y="4353441"/>
        <a:ext cx="1317637" cy="825215"/>
      </dsp:txXfrm>
    </dsp:sp>
    <dsp:sp modelId="{CD4A8204-62B0-49AB-A4FA-85DF037E988F}">
      <dsp:nvSpPr>
        <dsp:cNvPr id="0" name=""/>
        <dsp:cNvSpPr/>
      </dsp:nvSpPr>
      <dsp:spPr>
        <a:xfrm>
          <a:off x="1910522" y="459093"/>
          <a:ext cx="4306955" cy="4306955"/>
        </a:xfrm>
        <a:custGeom>
          <a:avLst/>
          <a:gdLst/>
          <a:ahLst/>
          <a:cxnLst/>
          <a:rect l="0" t="0" r="0" b="0"/>
          <a:pathLst>
            <a:path>
              <a:moveTo>
                <a:pt x="1441036" y="4185692"/>
              </a:moveTo>
              <a:arcTo wR="2153477" hR="2153477" stAng="6559160" swAng="1500169"/>
            </a:path>
          </a:pathLst>
        </a:custGeom>
        <a:noFill/>
        <a:ln w="6350" cap="flat" cmpd="sng" algn="in">
          <a:solidFill>
            <a:schemeClr val="accent2">
              <a:shade val="90000"/>
              <a:hueOff val="-257793"/>
              <a:satOff val="1798"/>
              <a:lumOff val="2400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65DF2F-D6A7-4691-AD27-D81FFB26F5A3}">
      <dsp:nvSpPr>
        <dsp:cNvPr id="0" name=""/>
        <dsp:cNvSpPr/>
      </dsp:nvSpPr>
      <dsp:spPr>
        <a:xfrm>
          <a:off x="1495572" y="3232060"/>
          <a:ext cx="1406921" cy="914499"/>
        </a:xfrm>
        <a:prstGeom prst="roundRect">
          <a:avLst/>
        </a:prstGeom>
        <a:solidFill>
          <a:schemeClr val="accent2">
            <a:shade val="50000"/>
            <a:hueOff val="-181611"/>
            <a:satOff val="17154"/>
            <a:lumOff val="26889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accent6">
                  <a:lumMod val="50000"/>
                </a:schemeClr>
              </a:solidFill>
            </a:rPr>
            <a:t>Tool Steel</a:t>
          </a:r>
          <a:endParaRPr lang="en-US" sz="17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1540214" y="3276702"/>
        <a:ext cx="1317637" cy="825215"/>
      </dsp:txXfrm>
    </dsp:sp>
    <dsp:sp modelId="{C962CB79-50F1-4F25-94F7-C6D6EEBEE86A}">
      <dsp:nvSpPr>
        <dsp:cNvPr id="0" name=""/>
        <dsp:cNvSpPr/>
      </dsp:nvSpPr>
      <dsp:spPr>
        <a:xfrm>
          <a:off x="1910522" y="459093"/>
          <a:ext cx="4306955" cy="4306955"/>
        </a:xfrm>
        <a:custGeom>
          <a:avLst/>
          <a:gdLst/>
          <a:ahLst/>
          <a:cxnLst/>
          <a:rect l="0" t="0" r="0" b="0"/>
          <a:pathLst>
            <a:path>
              <a:moveTo>
                <a:pt x="87497" y="2761090"/>
              </a:moveTo>
              <a:arcTo wR="2153477" hR="2153477" stAng="9816671" swAng="1966659"/>
            </a:path>
          </a:pathLst>
        </a:custGeom>
        <a:noFill/>
        <a:ln w="6350" cap="flat" cmpd="sng" algn="in">
          <a:solidFill>
            <a:schemeClr val="accent2">
              <a:shade val="90000"/>
              <a:hueOff val="-171862"/>
              <a:satOff val="1199"/>
              <a:lumOff val="160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103EA4-BF0F-4F04-ADB5-F64016457722}">
      <dsp:nvSpPr>
        <dsp:cNvPr id="0" name=""/>
        <dsp:cNvSpPr/>
      </dsp:nvSpPr>
      <dsp:spPr>
        <a:xfrm>
          <a:off x="1495572" y="1078582"/>
          <a:ext cx="1406921" cy="914499"/>
        </a:xfrm>
        <a:prstGeom prst="roundRect">
          <a:avLst/>
        </a:prstGeom>
        <a:solidFill>
          <a:schemeClr val="accent2">
            <a:shade val="50000"/>
            <a:hueOff val="-90806"/>
            <a:satOff val="8577"/>
            <a:lumOff val="13444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accent6">
                  <a:lumMod val="50000"/>
                </a:schemeClr>
              </a:solidFill>
            </a:rPr>
            <a:t>Wood Cutting</a:t>
          </a:r>
          <a:endParaRPr lang="en-US" sz="17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1540214" y="1123224"/>
        <a:ext cx="1317637" cy="825215"/>
      </dsp:txXfrm>
    </dsp:sp>
    <dsp:sp modelId="{512FED4C-44EB-4AB1-A3FB-778AE584C080}">
      <dsp:nvSpPr>
        <dsp:cNvPr id="0" name=""/>
        <dsp:cNvSpPr/>
      </dsp:nvSpPr>
      <dsp:spPr>
        <a:xfrm>
          <a:off x="1910522" y="459093"/>
          <a:ext cx="4306955" cy="4306955"/>
        </a:xfrm>
        <a:custGeom>
          <a:avLst/>
          <a:gdLst/>
          <a:ahLst/>
          <a:cxnLst/>
          <a:rect l="0" t="0" r="0" b="0"/>
          <a:pathLst>
            <a:path>
              <a:moveTo>
                <a:pt x="648860" y="612830"/>
              </a:moveTo>
              <a:arcTo wR="2153477" hR="2153477" stAng="13540671" swAng="1500169"/>
            </a:path>
          </a:pathLst>
        </a:custGeom>
        <a:noFill/>
        <a:ln w="6350" cap="flat" cmpd="sng" algn="in">
          <a:solidFill>
            <a:schemeClr val="accent2">
              <a:shade val="90000"/>
              <a:hueOff val="-85931"/>
              <a:satOff val="599"/>
              <a:lumOff val="800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4A5DEA-F56D-42EA-898A-2942BC208764}">
      <dsp:nvSpPr>
        <dsp:cNvPr id="0" name=""/>
        <dsp:cNvSpPr/>
      </dsp:nvSpPr>
      <dsp:spPr>
        <a:xfrm>
          <a:off x="-612698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34925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94E4E5-743B-456C-9195-5F8EA4EC2CB8}">
      <dsp:nvSpPr>
        <dsp:cNvPr id="0" name=""/>
        <dsp:cNvSpPr/>
      </dsp:nvSpPr>
      <dsp:spPr>
        <a:xfrm>
          <a:off x="610504" y="416587"/>
          <a:ext cx="7440913" cy="8336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The rotation angle of the motor is proportional to the input pulse</a:t>
          </a:r>
          <a:endParaRPr lang="en-US" sz="2600" kern="1200" dirty="0"/>
        </a:p>
      </dsp:txBody>
      <dsp:txXfrm>
        <a:off x="610504" y="416587"/>
        <a:ext cx="7440913" cy="833607"/>
      </dsp:txXfrm>
    </dsp:sp>
    <dsp:sp modelId="{C10F1CF3-4EF6-4813-9391-58BA619CD18E}">
      <dsp:nvSpPr>
        <dsp:cNvPr id="0" name=""/>
        <dsp:cNvSpPr/>
      </dsp:nvSpPr>
      <dsp:spPr>
        <a:xfrm>
          <a:off x="89500" y="312386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4FD71F-8403-4DE2-8940-11E0ED4D4FAF}">
      <dsp:nvSpPr>
        <dsp:cNvPr id="0" name=""/>
        <dsp:cNvSpPr/>
      </dsp:nvSpPr>
      <dsp:spPr>
        <a:xfrm>
          <a:off x="1088431" y="1667215"/>
          <a:ext cx="6962986" cy="833607"/>
        </a:xfrm>
        <a:prstGeom prst="rect">
          <a:avLst/>
        </a:prstGeom>
        <a:solidFill>
          <a:schemeClr val="accent4">
            <a:hueOff val="1601170"/>
            <a:satOff val="6061"/>
            <a:lumOff val="-392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The motor has full torque at standstill.</a:t>
          </a:r>
          <a:endParaRPr lang="en-US" sz="2600" kern="1200"/>
        </a:p>
      </dsp:txBody>
      <dsp:txXfrm>
        <a:off x="1088431" y="1667215"/>
        <a:ext cx="6962986" cy="833607"/>
      </dsp:txXfrm>
    </dsp:sp>
    <dsp:sp modelId="{65230DD5-F604-44AF-A25B-18D9B1885C6B}">
      <dsp:nvSpPr>
        <dsp:cNvPr id="0" name=""/>
        <dsp:cNvSpPr/>
      </dsp:nvSpPr>
      <dsp:spPr>
        <a:xfrm>
          <a:off x="567426" y="1563014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4">
              <a:hueOff val="1601170"/>
              <a:satOff val="6061"/>
              <a:lumOff val="-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5A4D7-E0AB-428C-ADCA-ED24906485E9}">
      <dsp:nvSpPr>
        <dsp:cNvPr id="0" name=""/>
        <dsp:cNvSpPr/>
      </dsp:nvSpPr>
      <dsp:spPr>
        <a:xfrm>
          <a:off x="1088431" y="2917843"/>
          <a:ext cx="6962986" cy="833607"/>
        </a:xfrm>
        <a:prstGeom prst="rect">
          <a:avLst/>
        </a:prstGeom>
        <a:solidFill>
          <a:schemeClr val="accent4">
            <a:hueOff val="3202340"/>
            <a:satOff val="12121"/>
            <a:lumOff val="-785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Excellent response to starting, stopping and reversing</a:t>
          </a:r>
          <a:endParaRPr lang="en-US" sz="2600" kern="1200" dirty="0"/>
        </a:p>
      </dsp:txBody>
      <dsp:txXfrm>
        <a:off x="1088431" y="2917843"/>
        <a:ext cx="6962986" cy="833607"/>
      </dsp:txXfrm>
    </dsp:sp>
    <dsp:sp modelId="{D237095C-5BAB-4ACC-A4DA-33916266DDE9}">
      <dsp:nvSpPr>
        <dsp:cNvPr id="0" name=""/>
        <dsp:cNvSpPr/>
      </dsp:nvSpPr>
      <dsp:spPr>
        <a:xfrm>
          <a:off x="567426" y="2813642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4">
              <a:hueOff val="3202340"/>
              <a:satOff val="12121"/>
              <a:lumOff val="-7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2B5FB4-D4AE-4677-9EE7-81C6EC46422D}">
      <dsp:nvSpPr>
        <dsp:cNvPr id="0" name=""/>
        <dsp:cNvSpPr/>
      </dsp:nvSpPr>
      <dsp:spPr>
        <a:xfrm>
          <a:off x="610504" y="4168472"/>
          <a:ext cx="7440913" cy="833607"/>
        </a:xfrm>
        <a:prstGeom prst="rect">
          <a:avLst/>
        </a:prstGeom>
        <a:solidFill>
          <a:schemeClr val="accent4">
            <a:hueOff val="4803510"/>
            <a:satOff val="18182"/>
            <a:lumOff val="-1177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The motors response to digital input pulses provides open-loop control</a:t>
          </a:r>
          <a:endParaRPr lang="en-US" sz="2600" kern="1200" dirty="0"/>
        </a:p>
      </dsp:txBody>
      <dsp:txXfrm>
        <a:off x="610504" y="4168472"/>
        <a:ext cx="7440913" cy="833607"/>
      </dsp:txXfrm>
    </dsp:sp>
    <dsp:sp modelId="{0830BBE6-228E-4289-B6AB-9BCE922D996E}">
      <dsp:nvSpPr>
        <dsp:cNvPr id="0" name=""/>
        <dsp:cNvSpPr/>
      </dsp:nvSpPr>
      <dsp:spPr>
        <a:xfrm>
          <a:off x="89500" y="4064271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4">
              <a:hueOff val="4803510"/>
              <a:satOff val="18182"/>
              <a:lumOff val="-1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79624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42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499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40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6659419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195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596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791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832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8451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6393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0151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18" Type="http://schemas.microsoft.com/office/2007/relationships/diagramDrawing" Target="../diagrams/drawing4.xml"/><Relationship Id="rId3" Type="http://schemas.microsoft.com/office/2007/relationships/hdphoto" Target="../media/hdphoto1.wdp"/><Relationship Id="rId21" Type="http://schemas.openxmlformats.org/officeDocument/2006/relationships/diagramQuickStyle" Target="../diagrams/quickStyle5.xml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17" Type="http://schemas.openxmlformats.org/officeDocument/2006/relationships/diagramColors" Target="../diagrams/colors4.xml"/><Relationship Id="rId2" Type="http://schemas.openxmlformats.org/officeDocument/2006/relationships/image" Target="../media/image4.png"/><Relationship Id="rId16" Type="http://schemas.openxmlformats.org/officeDocument/2006/relationships/diagramQuickStyle" Target="../diagrams/quickStyle4.xml"/><Relationship Id="rId20" Type="http://schemas.openxmlformats.org/officeDocument/2006/relationships/diagramLayout" Target="../diagrams/layout5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5" Type="http://schemas.openxmlformats.org/officeDocument/2006/relationships/diagramLayout" Target="../diagrams/layout4.xml"/><Relationship Id="rId23" Type="http://schemas.microsoft.com/office/2007/relationships/diagramDrawing" Target="../diagrams/drawing5.xml"/><Relationship Id="rId10" Type="http://schemas.openxmlformats.org/officeDocument/2006/relationships/diagramLayout" Target="../diagrams/layout3.xml"/><Relationship Id="rId19" Type="http://schemas.openxmlformats.org/officeDocument/2006/relationships/diagramData" Target="../diagrams/data5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Relationship Id="rId14" Type="http://schemas.openxmlformats.org/officeDocument/2006/relationships/diagramData" Target="../diagrams/data4.xml"/><Relationship Id="rId22" Type="http://schemas.openxmlformats.org/officeDocument/2006/relationships/diagramColors" Target="../diagrams/colors5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6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310B1DD0-264A-47E3-A16A-C87AFA51E68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tx2">
                  <a:alpha val="70000"/>
                </a:schemeClr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6">
            <a:extLst>
              <a:ext uri="{FF2B5EF4-FFF2-40B4-BE49-F238E27FC236}">
                <a16:creationId xmlns:a16="http://schemas.microsoft.com/office/drawing/2014/main" id="{69C1BB7B-F21E-41A2-B30C-D8507B9602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DF6D7DDE-F8A1-4105-9729-F9EB5F81A3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4" name="Rectangle 3"/>
          <p:cNvSpPr/>
          <p:nvPr/>
        </p:nvSpPr>
        <p:spPr>
          <a:xfrm>
            <a:off x="1040242" y="2452916"/>
            <a:ext cx="982628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Blackadder ITC" panose="04020505051007020D02" pitchFamily="82" charset="0"/>
              </a:rPr>
              <a:t>Waterjet cutting machine </a:t>
            </a:r>
            <a:endParaRPr lang="en-US" sz="8800" b="1" cap="none" spc="0" dirty="0">
              <a:ln w="12700">
                <a:solidFill>
                  <a:schemeClr val="accent5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  <a:latin typeface="Blackadder ITC" panose="04020505051007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79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39832" y="2813260"/>
            <a:ext cx="3650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  <a:latin typeface="Agency FB" panose="020B0503020202020204" pitchFamily="34" charset="0"/>
              </a:rPr>
              <a:t>Aluminum Corner Profile</a:t>
            </a:r>
            <a:endParaRPr lang="en-US" sz="3200" dirty="0">
              <a:solidFill>
                <a:srgbClr val="FFFF00"/>
              </a:solidFill>
              <a:latin typeface="Agency FB" panose="020B0503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3026" t="29196" r="36915" b="17054"/>
          <a:stretch/>
        </p:blipFill>
        <p:spPr>
          <a:xfrm>
            <a:off x="5460275" y="2157062"/>
            <a:ext cx="4715692" cy="248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12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788191" y="2852449"/>
            <a:ext cx="14152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  <a:latin typeface="Agency FB" panose="020B0503020202020204" pitchFamily="34" charset="0"/>
              </a:rPr>
              <a:t>Bracket</a:t>
            </a:r>
            <a:endParaRPr lang="en-US" sz="3200" dirty="0">
              <a:solidFill>
                <a:srgbClr val="FFFF00"/>
              </a:solidFill>
              <a:latin typeface="Agency FB" panose="020B0503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3187" t="27053" r="33100" b="19018"/>
          <a:stretch/>
        </p:blipFill>
        <p:spPr>
          <a:xfrm>
            <a:off x="5408023" y="2129245"/>
            <a:ext cx="4767943" cy="24558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9212" t="21339" r="37919" b="26875"/>
          <a:stretch/>
        </p:blipFill>
        <p:spPr>
          <a:xfrm>
            <a:off x="5408023" y="2129244"/>
            <a:ext cx="4767943" cy="245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59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4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22869" y="2347741"/>
            <a:ext cx="17871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latin typeface="Agency FB" panose="020B0503020202020204" pitchFamily="34" charset="0"/>
              </a:rPr>
              <a:t>Screw 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 &amp;</a:t>
            </a:r>
            <a:r>
              <a:rPr lang="en-US" sz="3200" b="1" dirty="0" smtClean="0">
                <a:solidFill>
                  <a:srgbClr val="FFFF00"/>
                </a:solidFill>
                <a:latin typeface="Agency FB" panose="020B0503020202020204" pitchFamily="34" charset="0"/>
              </a:rPr>
              <a:t> </a:t>
            </a:r>
          </a:p>
          <a:p>
            <a:r>
              <a:rPr lang="en-US" sz="3200" b="1" dirty="0" smtClean="0">
                <a:solidFill>
                  <a:srgbClr val="FFFF00"/>
                </a:solidFill>
                <a:latin typeface="Agency FB" panose="020B0503020202020204" pitchFamily="34" charset="0"/>
              </a:rPr>
              <a:t>nut</a:t>
            </a:r>
            <a:endParaRPr lang="en-US" sz="3200" dirty="0">
              <a:solidFill>
                <a:srgbClr val="FFFF00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001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4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721683" y="2800197"/>
            <a:ext cx="1188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Agency FB" panose="020B0503020202020204" pitchFamily="34" charset="0"/>
              </a:rPr>
              <a:t>Nozzle</a:t>
            </a:r>
            <a:endParaRPr lang="en-US" sz="3600" dirty="0">
              <a:solidFill>
                <a:srgbClr val="FFFF00"/>
              </a:solidFill>
              <a:latin typeface="Agency FB" panose="020B0503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8448" t="32590" r="47858" b="12768"/>
          <a:stretch/>
        </p:blipFill>
        <p:spPr>
          <a:xfrm rot="5400000">
            <a:off x="6551022" y="973184"/>
            <a:ext cx="2534198" cy="471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754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4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744790" y="2818120"/>
            <a:ext cx="17199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Agency FB" panose="020B0503020202020204" pitchFamily="34" charset="0"/>
              </a:rPr>
              <a:t>Couplings</a:t>
            </a:r>
            <a:endParaRPr lang="en-US" sz="3200" dirty="0">
              <a:solidFill>
                <a:srgbClr val="FFFF00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96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2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339944" y="945271"/>
            <a:ext cx="2073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Flexible Coupling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78621" y="936953"/>
            <a:ext cx="182133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Helical </a:t>
            </a:r>
            <a:r>
              <a:rPr lang="en-US" sz="2800" b="1" dirty="0">
                <a:solidFill>
                  <a:srgbClr val="FF0000"/>
                </a:solidFill>
                <a:latin typeface="Agency FB" panose="020B0503020202020204" pitchFamily="34" charset="0"/>
              </a:rPr>
              <a:t>Beam </a:t>
            </a:r>
            <a:endParaRPr lang="en-US" sz="2800" b="1" dirty="0" smtClean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r>
              <a:rPr lang="en-US" sz="2800" b="1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Coupler</a:t>
            </a:r>
            <a:endParaRPr lang="en-US" sz="2800" dirty="0">
              <a:solidFill>
                <a:srgbClr val="FF0000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65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45590" y="2860506"/>
            <a:ext cx="31470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  <a:latin typeface="Agency FB" panose="020B0503020202020204" pitchFamily="34" charset="0"/>
              </a:rPr>
              <a:t>Helical Beam Coupler</a:t>
            </a:r>
            <a:endParaRPr lang="en-US" sz="3200" dirty="0">
              <a:solidFill>
                <a:srgbClr val="FFFF00"/>
              </a:solidFill>
              <a:latin typeface="Agency FB" panose="020B0503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2826" t="25447" r="37216" b="22411"/>
          <a:stretch/>
        </p:blipFill>
        <p:spPr>
          <a:xfrm>
            <a:off x="5408020" y="2073681"/>
            <a:ext cx="4781007" cy="249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13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4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29318" y="2774071"/>
            <a:ext cx="3294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Flexible Coupling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3629" t="32946" r="41633" b="26339"/>
          <a:stretch/>
        </p:blipFill>
        <p:spPr>
          <a:xfrm>
            <a:off x="5408022" y="2091748"/>
            <a:ext cx="4801855" cy="253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97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4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04323" y="2826322"/>
            <a:ext cx="10118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  <a:latin typeface="Agency FB" panose="020B0503020202020204" pitchFamily="34" charset="0"/>
              </a:rPr>
              <a:t>Motor</a:t>
            </a:r>
            <a:endParaRPr lang="en-US" sz="3200" dirty="0">
              <a:solidFill>
                <a:srgbClr val="FFFF00"/>
              </a:solidFill>
              <a:latin typeface="Agency FB" panose="020B0503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0918" t="26313" r="39525" b="17412"/>
          <a:stretch/>
        </p:blipFill>
        <p:spPr>
          <a:xfrm>
            <a:off x="5303520" y="2124406"/>
            <a:ext cx="4859383" cy="2573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712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4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75811" y="2800197"/>
            <a:ext cx="9621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  <a:latin typeface="Agency FB" panose="020B0503020202020204" pitchFamily="34" charset="0"/>
              </a:rPr>
              <a:t>Pump</a:t>
            </a:r>
            <a:endParaRPr lang="en-US" sz="3200" dirty="0">
              <a:solidFill>
                <a:srgbClr val="FFFF00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97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2232" y="1238863"/>
            <a:ext cx="3749040" cy="42514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4730650" y="1208266"/>
            <a:ext cx="6404383" cy="30777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Hadeel </a:t>
            </a:r>
            <a:r>
              <a:rPr lang="en-US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Jaber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Khalid Hattab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Alaa Allan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Omar </a:t>
            </a:r>
            <a:r>
              <a:rPr lang="en-US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yahya</a:t>
            </a:r>
            <a:endParaRPr lang="en-US" b="1" dirty="0" smtClean="0"/>
          </a:p>
          <a:p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4730650" y="315533"/>
            <a:ext cx="4032642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Prepared by: </a:t>
            </a:r>
            <a:endParaRPr lang="en-US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30650" y="4286032"/>
            <a:ext cx="4456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u="sng" cap="none" spc="0" dirty="0" smtClean="0">
                <a:ln/>
                <a:solidFill>
                  <a:schemeClr val="accent4"/>
                </a:solidFill>
                <a:effectLst/>
              </a:rPr>
              <a:t>Supervised by:</a:t>
            </a:r>
            <a:endParaRPr lang="en-US" sz="5400" b="1" u="sng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69027" y="5090205"/>
            <a:ext cx="71793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Dr.Salma Abdel AL-</a:t>
            </a:r>
            <a:r>
              <a:rPr lang="en-US" sz="5400" b="1" cap="none" spc="0" dirty="0" err="1" smtClean="0">
                <a:ln/>
                <a:solidFill>
                  <a:schemeClr val="accent3"/>
                </a:solidFill>
                <a:effectLst/>
              </a:rPr>
              <a:t>fatah</a:t>
            </a:r>
            <a:endParaRPr lang="en-US" sz="5400" b="1" cap="none" spc="0" dirty="0" smtClean="0">
              <a:ln/>
              <a:solidFill>
                <a:schemeClr val="accent3"/>
              </a:solidFill>
              <a:effectLst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730650" y="4070555"/>
            <a:ext cx="4032642" cy="44245"/>
          </a:xfrm>
          <a:prstGeom prst="line">
            <a:avLst/>
          </a:prstGeom>
          <a:ln cap="flat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373063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4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60803" y="1128151"/>
            <a:ext cx="19521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Direct Drive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276892" y="1020429"/>
            <a:ext cx="182287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intensifier </a:t>
            </a:r>
            <a:endParaRPr lang="en-US" sz="2800" b="1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pump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86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4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30652" y="2813260"/>
            <a:ext cx="37080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  <a:latin typeface="Agency FB" panose="020B0503020202020204" pitchFamily="34" charset="0"/>
              </a:rPr>
              <a:t>pump specifications used</a:t>
            </a:r>
            <a:endParaRPr lang="en-US" sz="3200" dirty="0">
              <a:solidFill>
                <a:srgbClr val="FFFF00"/>
              </a:solidFill>
              <a:latin typeface="Agency FB" panose="020B0503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3629" t="24375" r="41633" b="24018"/>
          <a:stretch/>
        </p:blipFill>
        <p:spPr>
          <a:xfrm>
            <a:off x="5830652" y="2090057"/>
            <a:ext cx="4345314" cy="250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50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01115" y="2912499"/>
            <a:ext cx="25795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Jet wash hose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7705" t="25268" r="37818" b="15268"/>
          <a:stretch/>
        </p:blipFill>
        <p:spPr>
          <a:xfrm>
            <a:off x="5525588" y="2103121"/>
            <a:ext cx="4702629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29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4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587549" y="2852449"/>
            <a:ext cx="1778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  <a:latin typeface="Agency FB" panose="020B0503020202020204" pitchFamily="34" charset="0"/>
              </a:rPr>
              <a:t>Water hose</a:t>
            </a:r>
            <a:endParaRPr lang="en-US" sz="3200" dirty="0">
              <a:solidFill>
                <a:srgbClr val="FFFF00"/>
              </a:solidFill>
              <a:latin typeface="Agency FB" panose="020B0503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2324" t="31161" r="39826" b="23839"/>
          <a:stretch/>
        </p:blipFill>
        <p:spPr>
          <a:xfrm>
            <a:off x="5512526" y="2076995"/>
            <a:ext cx="4650377" cy="249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65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496412" y="1787213"/>
            <a:ext cx="44075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Electrical part </a:t>
            </a:r>
            <a:endParaRPr lang="en-US" sz="5400" b="1" cap="none" spc="0" dirty="0">
              <a:ln w="22225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26087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2331" y="3819099"/>
            <a:ext cx="27590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latin typeface="Agency FB" panose="020B0503020202020204" pitchFamily="34" charset="0"/>
              </a:rPr>
              <a:t>Stepper motor</a:t>
            </a:r>
            <a:endParaRPr lang="en-US" sz="4000" dirty="0">
              <a:solidFill>
                <a:srgbClr val="FFFF00"/>
              </a:solidFill>
              <a:latin typeface="Agency FB" panose="020B0503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5436" t="34018" r="43441" b="26340"/>
          <a:stretch/>
        </p:blipFill>
        <p:spPr>
          <a:xfrm>
            <a:off x="5669280" y="2664823"/>
            <a:ext cx="4846320" cy="289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37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100000" contrast="60000"/>
                    </a14:imgEffect>
                  </a14:imgLayer>
                </a14:imgProps>
              </a:ext>
            </a:extLst>
          </a:blip>
          <a:srcRect/>
          <a:stretch>
            <a:fillRect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274321" y="1689463"/>
            <a:ext cx="4859382" cy="252113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Permanent magnet stepper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405052" y="3988526"/>
            <a:ext cx="4859382" cy="252113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Variable reluctance stepper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797040" y="1624149"/>
            <a:ext cx="4859382" cy="252113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Hybrid synchronous stepper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187337" y="124097"/>
            <a:ext cx="4611188" cy="11038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6">
                    <a:lumMod val="50000"/>
                  </a:schemeClr>
                </a:solidFill>
              </a:rPr>
              <a:t>Types of Stepper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Motor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935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1" animBg="1"/>
      <p:bldP spid="13" grpId="0" animBg="1"/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410353070"/>
              </p:ext>
            </p:extLst>
          </p:nvPr>
        </p:nvGraphicFramePr>
        <p:xfrm>
          <a:off x="2423886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Oval 6"/>
          <p:cNvSpPr/>
          <p:nvPr/>
        </p:nvSpPr>
        <p:spPr>
          <a:xfrm>
            <a:off x="339634" y="1319349"/>
            <a:ext cx="2468880" cy="4023359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Arial Nova" panose="020B0504020202020204" pitchFamily="34" charset="0"/>
              </a:rPr>
              <a:t>Advantages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87470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56005" y="2651241"/>
            <a:ext cx="66090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Specifications of stepper motor used 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4637314" y="3332462"/>
            <a:ext cx="3553097" cy="131934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Max current= 3.5 A 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8007532" y="4225833"/>
            <a:ext cx="3553097" cy="131934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Max torque= 2.3 N/m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679456" y="4225833"/>
            <a:ext cx="3553097" cy="131934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Max voltage = 3.2 V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859383" y="5029199"/>
            <a:ext cx="3553097" cy="131934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stepping motor has a 1.8° step angle (200 steps/revolution)</a:t>
            </a:r>
          </a:p>
        </p:txBody>
      </p:sp>
    </p:spTree>
    <p:extLst>
      <p:ext uri="{BB962C8B-B14F-4D97-AF65-F5344CB8AC3E}">
        <p14:creationId xmlns:p14="http://schemas.microsoft.com/office/powerpoint/2010/main" val="258546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animBg="1"/>
      <p:bldP spid="5" grpId="0" animBg="1"/>
      <p:bldP spid="6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87100" y="3753785"/>
            <a:ext cx="32736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latin typeface="Agency FB" panose="020B0503020202020204" pitchFamily="34" charset="0"/>
              </a:rPr>
              <a:t>Micro step Driver</a:t>
            </a:r>
            <a:endParaRPr lang="en-US" sz="4000" dirty="0">
              <a:solidFill>
                <a:srgbClr val="FFFF00"/>
              </a:solidFill>
              <a:latin typeface="Agency FB" panose="020B0503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1521" t="22411" r="40128" b="16161"/>
          <a:stretch/>
        </p:blipFill>
        <p:spPr>
          <a:xfrm>
            <a:off x="5682596" y="2554494"/>
            <a:ext cx="4859128" cy="304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37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75000"/>
              </a:schemeClr>
            </a:gs>
            <a:gs pos="37000">
              <a:schemeClr val="bg1">
                <a:lumMod val="85000"/>
                <a:lumOff val="15000"/>
              </a:schemeClr>
            </a:gs>
            <a:gs pos="1000">
              <a:schemeClr val="accent3">
                <a:lumMod val="75000"/>
              </a:schemeClr>
            </a:gs>
            <a:gs pos="100000">
              <a:schemeClr val="bg1"/>
            </a:gs>
            <a:gs pos="0">
              <a:schemeClr val="accent4">
                <a:lumMod val="5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19194492"/>
              </p:ext>
            </p:extLst>
          </p:nvPr>
        </p:nvGraphicFramePr>
        <p:xfrm>
          <a:off x="2031998" y="496389"/>
          <a:ext cx="10160001" cy="6244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3" y="117566"/>
            <a:ext cx="2414885" cy="66228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/>
          <p:nvPr/>
        </p:nvSpPr>
        <p:spPr>
          <a:xfrm>
            <a:off x="3288970" y="5533685"/>
            <a:ext cx="231582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Review project 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446884" y="4695400"/>
            <a:ext cx="209660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Design of work</a:t>
            </a:r>
            <a:endParaRPr lang="en-US" sz="2400" b="0" cap="none" spc="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170458" y="3836990"/>
            <a:ext cx="188308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Project plane</a:t>
            </a:r>
            <a:endParaRPr lang="en-US" sz="2400" b="0" cap="none" spc="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695747" y="3139958"/>
            <a:ext cx="203090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Software&amp;</a:t>
            </a:r>
          </a:p>
          <a:p>
            <a:pPr algn="ctr"/>
            <a:r>
              <a:rPr lang="en-US" sz="24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program</a:t>
            </a:r>
            <a:endParaRPr lang="en-US" sz="2400" b="0" cap="none" spc="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064560" y="3422301"/>
            <a:ext cx="178952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Future work </a:t>
            </a:r>
            <a:endParaRPr lang="en-US" sz="2400" b="0" cap="none" spc="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896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6239" y="3629054"/>
            <a:ext cx="415049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Pin Descriptions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79850" y="3059668"/>
            <a:ext cx="18556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</a:rPr>
              <a:t>ENA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7586176" y="3034176"/>
            <a:ext cx="2947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</a:rPr>
              <a:t>Direction (DIR</a:t>
            </a:r>
            <a:r>
              <a:rPr lang="en-US" sz="3200" b="1" dirty="0" smtClean="0">
                <a:latin typeface="Times New Roman" panose="02020603050405020304" pitchFamily="18" charset="0"/>
              </a:rPr>
              <a:t>)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5818369" y="3740723"/>
            <a:ext cx="23903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</a:rPr>
              <a:t>PULSE (PUL</a:t>
            </a:r>
            <a:r>
              <a:rPr lang="en-US" sz="2800" b="1" dirty="0" smtClean="0">
                <a:latin typeface="Times New Roman" panose="02020603050405020304" pitchFamily="18" charset="0"/>
              </a:rPr>
              <a:t>)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4479850" y="4588022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</a:rPr>
              <a:t>GND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6446206" y="4551793"/>
            <a:ext cx="12885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</a:rPr>
              <a:t>A-, A+</a:t>
            </a:r>
            <a:r>
              <a:rPr lang="en-US" sz="2800" dirty="0" smtClean="0">
                <a:latin typeface="Times New Roman" panose="02020603050405020304" pitchFamily="18" charset="0"/>
              </a:rPr>
              <a:t>: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8823677" y="4406200"/>
            <a:ext cx="12875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</a:rPr>
              <a:t>B</a:t>
            </a:r>
            <a:r>
              <a:rPr lang="en-US" sz="2800" dirty="0">
                <a:latin typeface="Times New Roman" panose="02020603050405020304" pitchFamily="18" charset="0"/>
              </a:rPr>
              <a:t>-, </a:t>
            </a:r>
            <a:r>
              <a:rPr lang="en-US" sz="2800" b="1" dirty="0">
                <a:latin typeface="Times New Roman" panose="02020603050405020304" pitchFamily="18" charset="0"/>
              </a:rPr>
              <a:t>B+: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77139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/>
      <p:bldP spid="6" grpId="0"/>
      <p:bldP spid="7" grpId="0"/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582023" y="3766849"/>
            <a:ext cx="18517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Arduino</a:t>
            </a:r>
            <a:endParaRPr lang="en-US" sz="3600" dirty="0"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2725" t="19018" r="40127" b="26875"/>
          <a:stretch/>
        </p:blipFill>
        <p:spPr>
          <a:xfrm>
            <a:off x="5695405" y="2651760"/>
            <a:ext cx="4924697" cy="321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307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15589" y="2312127"/>
            <a:ext cx="5381898" cy="99277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accent6">
                    <a:lumMod val="50000"/>
                  </a:schemeClr>
                </a:solidFill>
              </a:rPr>
              <a:t>Cross-platform</a:t>
            </a:r>
          </a:p>
        </p:txBody>
      </p:sp>
      <p:sp>
        <p:nvSpPr>
          <p:cNvPr id="6" name="Rectangle 5"/>
          <p:cNvSpPr/>
          <p:nvPr/>
        </p:nvSpPr>
        <p:spPr>
          <a:xfrm>
            <a:off x="3165565" y="3278780"/>
            <a:ext cx="5381898" cy="99277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Simple, clear programming environment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5042264" y="4271556"/>
            <a:ext cx="5381898" cy="99277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Open source and extensible software</a:t>
            </a:r>
          </a:p>
        </p:txBody>
      </p:sp>
      <p:sp>
        <p:nvSpPr>
          <p:cNvPr id="8" name="Rectangle 7"/>
          <p:cNvSpPr/>
          <p:nvPr/>
        </p:nvSpPr>
        <p:spPr>
          <a:xfrm>
            <a:off x="6653349" y="5264332"/>
            <a:ext cx="5381898" cy="9927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Open source and extensible hardware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1345476"/>
            <a:ext cx="5381898" cy="99277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43937" y="1480849"/>
            <a:ext cx="24160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</a:rPr>
              <a:t>Inexpensive</a:t>
            </a:r>
            <a:endParaRPr lang="en-U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71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63158" y="3753785"/>
            <a:ext cx="3455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Power supply</a:t>
            </a:r>
            <a:endParaRPr lang="en-US" sz="3600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7444" t="32053" r="45449" b="12589"/>
          <a:stretch/>
        </p:blipFill>
        <p:spPr>
          <a:xfrm rot="5400000">
            <a:off x="6609804" y="1750426"/>
            <a:ext cx="3082837" cy="478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31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>
            <a:alphaModFix amt="94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310B1DD0-264A-47E3-A16A-C87AFA51E68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tx2">
                  <a:alpha val="70000"/>
                </a:schemeClr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6">
            <a:extLst>
              <a:ext uri="{FF2B5EF4-FFF2-40B4-BE49-F238E27FC236}">
                <a16:creationId xmlns:a16="http://schemas.microsoft.com/office/drawing/2014/main" id="{69C1BB7B-F21E-41A2-B30C-D8507B9602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DF6D7DDE-F8A1-4105-9729-F9EB5F81A3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7810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oman carrying briefcase heading down road">
            <a:extLst>
              <a:ext uri="{FF2B5EF4-FFF2-40B4-BE49-F238E27FC236}">
                <a16:creationId xmlns:a16="http://schemas.microsoft.com/office/drawing/2014/main" id="{6BE62510-A175-9D47-9EDF-D9FB6C162C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93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10B1DD0-264A-47E3-A16A-C87AFA51E68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tx2">
                  <a:alpha val="70000"/>
                </a:schemeClr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69C1BB7B-F21E-41A2-B30C-D8507B9602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DF6D7DDE-F8A1-4105-9729-F9EB5F81A3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C93519-6B29-1346-9FCB-0835B8053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2"/>
                </a:solidFill>
              </a:rPr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98B4E1-5F4F-8E4F-97D2-0176CBCC4A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someone@example.com</a:t>
            </a:r>
          </a:p>
        </p:txBody>
      </p:sp>
    </p:spTree>
    <p:extLst>
      <p:ext uri="{BB962C8B-B14F-4D97-AF65-F5344CB8AC3E}">
        <p14:creationId xmlns:p14="http://schemas.microsoft.com/office/powerpoint/2010/main" val="179912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77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4000"/>
                    </a14:imgEffect>
                    <a14:imgEffect>
                      <a14:colorTemperature colorTemp="6583"/>
                    </a14:imgEffect>
                    <a14:imgEffect>
                      <a14:saturation sat="42000"/>
                    </a14:imgEffect>
                    <a14:imgEffect>
                      <a14:brightnessContrast bright="-42000" contrast="34000"/>
                    </a14:imgEffect>
                  </a14:imgLayer>
                </a14:imgProps>
              </a:ext>
            </a:extLst>
          </a:blip>
          <a:srcRect/>
          <a:stretch>
            <a:fillRect l="-1000"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732135614"/>
              </p:ext>
            </p:extLst>
          </p:nvPr>
        </p:nvGraphicFramePr>
        <p:xfrm>
          <a:off x="-117566" y="195945"/>
          <a:ext cx="7197634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2664823" y="195945"/>
            <a:ext cx="1674383" cy="1789609"/>
            <a:chOff x="2821416" y="0"/>
            <a:chExt cx="1554801" cy="155480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8" name="Oval 27"/>
            <p:cNvSpPr/>
            <p:nvPr/>
          </p:nvSpPr>
          <p:spPr>
            <a:xfrm>
              <a:off x="2821416" y="0"/>
              <a:ext cx="1554801" cy="1554801"/>
            </a:xfrm>
            <a:prstGeom prst="ellipse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Oval 4"/>
            <p:cNvSpPr txBox="1"/>
            <p:nvPr/>
          </p:nvSpPr>
          <p:spPr>
            <a:xfrm>
              <a:off x="3049111" y="227695"/>
              <a:ext cx="1099411" cy="109941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CNC machine </a:t>
              </a:r>
              <a:endParaRPr lang="en-US" sz="1400" kern="12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996588" y="2523482"/>
            <a:ext cx="1732055" cy="1753920"/>
            <a:chOff x="4918341" y="1212339"/>
            <a:chExt cx="1554801" cy="155480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1" name="Oval 30"/>
            <p:cNvSpPr/>
            <p:nvPr/>
          </p:nvSpPr>
          <p:spPr>
            <a:xfrm>
              <a:off x="4918341" y="1212339"/>
              <a:ext cx="1554801" cy="1554801"/>
            </a:xfrm>
            <a:prstGeom prst="ellipse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1766471"/>
                <a:satOff val="5752"/>
                <a:lumOff val="2000"/>
                <a:alphaOff val="0"/>
              </a:schemeClr>
            </a:fillRef>
            <a:effectRef idx="2">
              <a:schemeClr val="accent5">
                <a:hueOff val="1766471"/>
                <a:satOff val="5752"/>
                <a:lumOff val="200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Oval 4"/>
            <p:cNvSpPr txBox="1"/>
            <p:nvPr/>
          </p:nvSpPr>
          <p:spPr>
            <a:xfrm>
              <a:off x="5146036" y="1440034"/>
              <a:ext cx="1099411" cy="109941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Type of CNC</a:t>
              </a:r>
              <a:endParaRPr lang="en-US" sz="1400" kern="1200" dirty="0"/>
            </a:p>
          </p:txBody>
        </p:sp>
      </p:grpSp>
      <p:graphicFrame>
        <p:nvGraphicFramePr>
          <p:cNvPr id="34" name="Diagram 33"/>
          <p:cNvGraphicFramePr/>
          <p:nvPr>
            <p:extLst>
              <p:ext uri="{D42A27DB-BD31-4B8C-83A1-F6EECF244321}">
                <p14:modId xmlns:p14="http://schemas.microsoft.com/office/powerpoint/2010/main" val="240747528"/>
              </p:ext>
            </p:extLst>
          </p:nvPr>
        </p:nvGraphicFramePr>
        <p:xfrm>
          <a:off x="6363947" y="1817181"/>
          <a:ext cx="5575504" cy="3130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pSp>
        <p:nvGrpSpPr>
          <p:cNvPr id="35" name="Group 34"/>
          <p:cNvGrpSpPr/>
          <p:nvPr/>
        </p:nvGrpSpPr>
        <p:grpSpPr>
          <a:xfrm>
            <a:off x="2664823" y="4947499"/>
            <a:ext cx="1659099" cy="1721106"/>
            <a:chOff x="4918341" y="3633659"/>
            <a:chExt cx="1554801" cy="155480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6" name="Oval 35"/>
            <p:cNvSpPr/>
            <p:nvPr/>
          </p:nvSpPr>
          <p:spPr>
            <a:xfrm>
              <a:off x="4918341" y="3633659"/>
              <a:ext cx="1554801" cy="1554801"/>
            </a:xfrm>
            <a:prstGeom prst="ellipse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3532942"/>
                <a:satOff val="11503"/>
                <a:lumOff val="4000"/>
                <a:alphaOff val="0"/>
              </a:schemeClr>
            </a:fillRef>
            <a:effectRef idx="2">
              <a:schemeClr val="accent5">
                <a:hueOff val="3532942"/>
                <a:satOff val="11503"/>
                <a:lumOff val="400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Oval 4"/>
            <p:cNvSpPr txBox="1"/>
            <p:nvPr/>
          </p:nvSpPr>
          <p:spPr>
            <a:xfrm>
              <a:off x="5067581" y="3861354"/>
              <a:ext cx="1099411" cy="109941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Waterjet cutting machine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(WJM)</a:t>
              </a:r>
              <a:endParaRPr lang="en-US" sz="1400" kern="1200" dirty="0"/>
            </a:p>
          </p:txBody>
        </p:sp>
      </p:grpSp>
      <p:graphicFrame>
        <p:nvGraphicFramePr>
          <p:cNvPr id="38" name="Diagram 37"/>
          <p:cNvGraphicFramePr/>
          <p:nvPr>
            <p:extLst>
              <p:ext uri="{D42A27DB-BD31-4B8C-83A1-F6EECF244321}">
                <p14:modId xmlns:p14="http://schemas.microsoft.com/office/powerpoint/2010/main" val="3768785692"/>
              </p:ext>
            </p:extLst>
          </p:nvPr>
        </p:nvGraphicFramePr>
        <p:xfrm>
          <a:off x="2194560" y="4637474"/>
          <a:ext cx="9640388" cy="2031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pSp>
        <p:nvGrpSpPr>
          <p:cNvPr id="46" name="Group 45"/>
          <p:cNvGrpSpPr/>
          <p:nvPr/>
        </p:nvGrpSpPr>
        <p:grpSpPr>
          <a:xfrm>
            <a:off x="165805" y="2579914"/>
            <a:ext cx="1697488" cy="1697488"/>
            <a:chOff x="302034" y="1779945"/>
            <a:chExt cx="1697488" cy="1697488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47" name="Oval 46"/>
            <p:cNvSpPr/>
            <p:nvPr/>
          </p:nvSpPr>
          <p:spPr>
            <a:xfrm>
              <a:off x="302034" y="1779945"/>
              <a:ext cx="1697488" cy="1697488"/>
            </a:xfrm>
            <a:prstGeom prst="ellipse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8832355"/>
                <a:satOff val="28758"/>
                <a:lumOff val="10000"/>
                <a:alphaOff val="0"/>
              </a:schemeClr>
            </a:fillRef>
            <a:effectRef idx="2">
              <a:schemeClr val="accent5">
                <a:hueOff val="8832355"/>
                <a:satOff val="28758"/>
                <a:lumOff val="1000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Oval 4"/>
            <p:cNvSpPr txBox="1"/>
            <p:nvPr/>
          </p:nvSpPr>
          <p:spPr>
            <a:xfrm>
              <a:off x="550625" y="2028536"/>
              <a:ext cx="1200306" cy="120030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/>
                <a:t>Application of WJM </a:t>
              </a:r>
              <a:endParaRPr lang="en-US" sz="1500" kern="1200" dirty="0"/>
            </a:p>
          </p:txBody>
        </p:sp>
      </p:grpSp>
      <p:graphicFrame>
        <p:nvGraphicFramePr>
          <p:cNvPr id="49" name="Diagram 48"/>
          <p:cNvGraphicFramePr/>
          <p:nvPr>
            <p:extLst>
              <p:ext uri="{D42A27DB-BD31-4B8C-83A1-F6EECF244321}">
                <p14:modId xmlns:p14="http://schemas.microsoft.com/office/powerpoint/2010/main" val="3079468724"/>
              </p:ext>
            </p:extLst>
          </p:nvPr>
        </p:nvGraphicFramePr>
        <p:xfrm>
          <a:off x="2032000" y="757646"/>
          <a:ext cx="8128000" cy="5225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</p:spTree>
    <p:extLst>
      <p:ext uri="{BB962C8B-B14F-4D97-AF65-F5344CB8AC3E}">
        <p14:creationId xmlns:p14="http://schemas.microsoft.com/office/powerpoint/2010/main" val="896651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34" grpId="0">
        <p:bldAsOne/>
      </p:bldGraphic>
      <p:bldGraphic spid="34" grpId="1">
        <p:bldAsOne/>
      </p:bldGraphic>
      <p:bldGraphic spid="38" grpId="0">
        <p:bldAsOne/>
      </p:bldGraphic>
      <p:bldGraphic spid="38" grpId="1">
        <p:bldAsOne/>
      </p:bldGraphic>
      <p:bldGraphic spid="49" grpId="0">
        <p:bldAsOne/>
      </p:bldGraphic>
      <p:bldGraphic spid="49" grpId="1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8000"/>
                    </a14:imgEffect>
                    <a14:imgEffect>
                      <a14:brightnessContrast bright="-19000" contrast="-190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348283" y="2745267"/>
            <a:ext cx="4253087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3462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</a:rPr>
              <a:t>Design of</a:t>
            </a:r>
          </a:p>
          <a:p>
            <a:pPr algn="ctr"/>
            <a:r>
              <a:rPr lang="en-US" sz="8000" b="1" dirty="0" smtClean="0">
                <a:ln w="13462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</a:rPr>
              <a:t> work </a:t>
            </a:r>
            <a:endParaRPr lang="en-US" sz="8000" b="1" cap="none" spc="0" dirty="0">
              <a:ln w="13462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30711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9000" contrast="-4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27010" y="880031"/>
            <a:ext cx="3093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ln w="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Mechanical part </a:t>
            </a:r>
            <a:endParaRPr lang="en-US" sz="3200" dirty="0">
              <a:ln w="0">
                <a:solidFill>
                  <a:schemeClr val="tx2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35529" y="845086"/>
            <a:ext cx="25787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Electrical part</a:t>
            </a:r>
          </a:p>
        </p:txBody>
      </p:sp>
    </p:spTree>
    <p:extLst>
      <p:ext uri="{BB962C8B-B14F-4D97-AF65-F5344CB8AC3E}">
        <p14:creationId xmlns:p14="http://schemas.microsoft.com/office/powerpoint/2010/main" val="297563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rcRect/>
          <a:stretch>
            <a:fillRect t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199299" y="2597944"/>
            <a:ext cx="6322141" cy="11079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38100" h="38100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Mechanical part </a:t>
            </a:r>
            <a:endParaRPr lang="en-US" sz="6600" b="1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98471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821681" y="2373868"/>
            <a:ext cx="423672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 smtClean="0">
                <a:solidFill>
                  <a:srgbClr val="FFFF00"/>
                </a:solidFill>
                <a:latin typeface="Agency FB" panose="020B0503020202020204" pitchFamily="34" charset="0"/>
              </a:rPr>
              <a:t>linear bearing block </a:t>
            </a:r>
            <a:endParaRPr lang="ar-SA" sz="3200" b="1" dirty="0" smtClean="0">
              <a:solidFill>
                <a:srgbClr val="FFFF00"/>
              </a:solidFill>
              <a:latin typeface="Agency FB" panose="020B0503020202020204" pitchFamily="34" charset="0"/>
            </a:endParaRPr>
          </a:p>
          <a:p>
            <a:pPr algn="just"/>
            <a:r>
              <a:rPr lang="en-US" sz="3200" b="1" dirty="0" smtClean="0">
                <a:solidFill>
                  <a:srgbClr val="FFFF00"/>
                </a:solidFill>
                <a:latin typeface="Agency FB" panose="020B0503020202020204" pitchFamily="34" charset="0"/>
              </a:rPr>
              <a:t>           </a:t>
            </a:r>
            <a:r>
              <a:rPr lang="en-US" sz="3200" b="1" dirty="0" smtClean="0">
                <a:solidFill>
                  <a:srgbClr val="FFFF00"/>
                </a:solidFill>
                <a:latin typeface="+mj-lt"/>
              </a:rPr>
              <a:t>&amp; </a:t>
            </a:r>
          </a:p>
          <a:p>
            <a:pPr algn="just"/>
            <a:r>
              <a:rPr lang="en-US" sz="3200" b="1" dirty="0" smtClean="0">
                <a:solidFill>
                  <a:srgbClr val="FFFF00"/>
                </a:solidFill>
                <a:latin typeface="Agency FB" panose="020B0503020202020204" pitchFamily="34" charset="0"/>
              </a:rPr>
              <a:t> rail (support)</a:t>
            </a:r>
            <a:endParaRPr lang="ar-SA" sz="3200" b="1" dirty="0" smtClean="0">
              <a:solidFill>
                <a:srgbClr val="FFFF00"/>
              </a:solidFill>
              <a:latin typeface="Agency FB" panose="020B0503020202020204" pitchFamily="34" charset="0"/>
            </a:endParaRPr>
          </a:p>
          <a:p>
            <a:endParaRPr lang="ar-SA" b="1" dirty="0">
              <a:latin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880" y="2047152"/>
            <a:ext cx="4709160" cy="25603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880" y="2047152"/>
            <a:ext cx="4709160" cy="257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24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60720" y="2768768"/>
            <a:ext cx="38342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latin typeface="Agency FB" panose="020B0503020202020204" pitchFamily="34" charset="0"/>
              </a:rPr>
              <a:t>linear </a:t>
            </a:r>
            <a:r>
              <a:rPr lang="en-US" sz="4000" b="1" dirty="0" smtClean="0">
                <a:solidFill>
                  <a:srgbClr val="FFFF00"/>
                </a:solidFill>
                <a:latin typeface="Agency FB" panose="020B0503020202020204" pitchFamily="34" charset="0"/>
              </a:rPr>
              <a:t>smooth </a:t>
            </a:r>
            <a:r>
              <a:rPr lang="en-US" sz="4000" b="1" dirty="0">
                <a:solidFill>
                  <a:srgbClr val="FFFF00"/>
                </a:solidFill>
                <a:latin typeface="Agency FB" panose="020B0503020202020204" pitchFamily="34" charset="0"/>
              </a:rPr>
              <a:t>rod</a:t>
            </a:r>
            <a:endParaRPr lang="en-US" sz="4000" dirty="0">
              <a:solidFill>
                <a:srgbClr val="FFFF00"/>
              </a:solidFill>
              <a:latin typeface="Agency FB" panose="020B0503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339" y="2104573"/>
            <a:ext cx="4754880" cy="249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72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4082C27-02EB-4B4A-A84F-7021AA79D4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E155078-021E-49AB-8F30-C53CA1A5999D}">
  <ds:schemaRefs>
    <ds:schemaRef ds:uri="16c05727-aa75-4e4a-9b5f-8a80a1165891"/>
    <ds:schemaRef ds:uri="http://purl.org/dc/dcmitype/"/>
    <ds:schemaRef ds:uri="http://schemas.microsoft.com/office/2006/documentManagement/types"/>
    <ds:schemaRef ds:uri="71af3243-3dd4-4a8d-8c0d-dd76da1f02a5"/>
    <ds:schemaRef ds:uri="http://schemas.microsoft.com/office/infopath/2007/PartnerControls"/>
    <ds:schemaRef ds:uri="http://www.w3.org/XML/1998/namespace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D26757D5-6F93-45B0-82A2-39BC87D70F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278</Words>
  <Application>Microsoft Office PowerPoint</Application>
  <PresentationFormat>Widescreen</PresentationFormat>
  <Paragraphs>98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Agency FB</vt:lpstr>
      <vt:lpstr>Arial Nova</vt:lpstr>
      <vt:lpstr>Blackadder ITC</vt:lpstr>
      <vt:lpstr>Chiller</vt:lpstr>
      <vt:lpstr>Franklin Gothic Book</vt:lpstr>
      <vt:lpstr>Tahoma</vt:lpstr>
      <vt:lpstr>Times New Roman</vt:lpstr>
      <vt:lpstr>Wingdings</vt:lpstr>
      <vt:lpstr>Crop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2018-12-15T07:41:08Z</dcterms:created>
  <dcterms:modified xsi:type="dcterms:W3CDTF">2019-01-08T08:57:01Z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