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3" r:id="rId3"/>
    <p:sldId id="272" r:id="rId4"/>
    <p:sldId id="286" r:id="rId5"/>
    <p:sldId id="274" r:id="rId6"/>
    <p:sldId id="276" r:id="rId7"/>
    <p:sldId id="278" r:id="rId8"/>
    <p:sldId id="280" r:id="rId9"/>
    <p:sldId id="281" r:id="rId10"/>
    <p:sldId id="283" r:id="rId11"/>
    <p:sldId id="282" r:id="rId12"/>
    <p:sldId id="284" r:id="rId13"/>
    <p:sldId id="287" r:id="rId14"/>
    <p:sldId id="288" r:id="rId15"/>
    <p:sldId id="289" r:id="rId16"/>
    <p:sldId id="295" r:id="rId17"/>
    <p:sldId id="292" r:id="rId18"/>
    <p:sldId id="290" r:id="rId19"/>
    <p:sldId id="294" r:id="rId20"/>
    <p:sldId id="29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FBF"/>
    <a:srgbClr val="000000"/>
    <a:srgbClr val="9C9C9C"/>
    <a:srgbClr val="CBD0C3"/>
    <a:srgbClr val="F09143"/>
    <a:srgbClr val="DE9004"/>
    <a:srgbClr val="0F4B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26T11:11:22.350"/>
    </inkml:context>
    <inkml:brush xml:id="br0">
      <inkml:brushProperty name="width" value="0.1" units="cm"/>
      <inkml:brushProperty name="height" value="0.1" units="cm"/>
      <inkml:brushProperty name="color" value="#E71224"/>
      <inkml:brushProperty name="ignorePressure" value="1"/>
    </inkml:brush>
  </inkml:definitions>
  <inkml:trace contextRef="#ctx0" brushRef="#br0">63 1,'10848'0,"-21742"0,10877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70D55-6C15-446D-B733-09A31D434D31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B83A2-6D4D-437D-B12A-F31293C6D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50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B83A2-6D4D-437D-B12A-F31293C6D2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04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91135-987D-9D56-5CFA-77943145A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0EB0C6-400E-0F7C-5565-9C7E493FB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A6F34-39E5-878E-D629-69E785B9D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952E-C0C6-4815-9033-9B7715259037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198B0-DD9E-4286-4AD7-3786DA3A6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E4650-97E0-5490-2F06-4FDC3460F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E4951-74AB-4105-8258-50A0E2672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417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FF660-D850-170C-EA0D-F001A37B1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9FA032-1D9D-BC0C-D046-6FD2771E3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880364-02E2-34BB-F4BF-408503B2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952E-C0C6-4815-9033-9B7715259037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C4324-E65D-D521-9B93-5CC56BCE9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6FBF-D66C-5752-9E0E-DC7412776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E4951-74AB-4105-8258-50A0E2672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107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A308A6-FF2A-825E-18B4-574E4CD646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03BF5B-DD61-EC50-6D16-811044239C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E46273-1116-5F8B-0DDF-90A05CABE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952E-C0C6-4815-9033-9B7715259037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9F67CF-33E8-728B-4521-6BBAD7B3C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263FC-4F64-0D19-740B-2BE5D0D67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E4951-74AB-4105-8258-50A0E2672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131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DB721-70A5-45C9-3F26-216589D30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D4C7A-E845-5922-364C-1C7E896799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9FB60-9DC5-7B0C-BD2E-4CBEC2F36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952E-C0C6-4815-9033-9B7715259037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4B53E5-7116-F9F9-B564-4EEAF9D22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7B93B-5FDE-0A18-A5E2-A57D4C66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E4951-74AB-4105-8258-50A0E2672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24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F592F-59C4-6B38-4848-9861C044B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B098E3-255C-1956-2667-34EFABFF0E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2C887-D472-DB0A-F8B3-D750E69C5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952E-C0C6-4815-9033-9B7715259037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3B085-C5CB-C356-776E-AF1CD9D24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20B5D-C6BE-7246-F3C7-F2BB5EA13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E4951-74AB-4105-8258-50A0E2672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925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7CF74-44EB-A338-DCA7-E066F9F3C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E7FD3-1E9F-0EA7-5170-F260B310A7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B793D-AD36-0543-C710-B278F8D357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080AF6-F969-A8B3-422E-F938069A3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952E-C0C6-4815-9033-9B7715259037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D3E4B5-7545-E4B2-406A-86E4BEEDF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255D11-45E6-31CF-D1D4-8BE49CEA2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E4951-74AB-4105-8258-50A0E2672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6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2A666-4654-9B67-C04F-FA4A1FED3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30F338-D9A5-4CB3-DD1D-09D2ECB290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721C83-3C24-16F1-AB3F-6C22BE21C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43D318-D9CE-3034-A881-FB87769697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059C7D-2A59-1FD8-E790-F6C1CE417E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86A486-6543-BBF1-50E0-F50321AA7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952E-C0C6-4815-9033-9B7715259037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49E2C0-F89E-6299-CFE9-45AB28C23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D2ECB1-A8D7-08AC-E6C2-44CBD167A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E4951-74AB-4105-8258-50A0E2672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383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01DF5-5A50-307D-55CE-6FFC1C58E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5C3ED7-9B33-818F-78AE-520B7B726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952E-C0C6-4815-9033-9B7715259037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3838E-6ED1-F3B6-CB94-603BC1548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A702AD-E97C-A29F-992E-82A4387E5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E4951-74AB-4105-8258-50A0E2672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94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352BD5-06B2-459E-7C00-84949A4E1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952E-C0C6-4815-9033-9B7715259037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41E69E-1654-FA94-69ED-7BCF72B8A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AC379-F087-CFF0-CB55-9A0DC21B7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E4951-74AB-4105-8258-50A0E2672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17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1A4D6-CEB3-3425-227D-17071AB03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ACE6F3-EBA7-E191-DE65-291BB9604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352D2F-02C3-BF08-E87E-B2A9B434F1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E7571F-8394-F00E-F528-079186847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952E-C0C6-4815-9033-9B7715259037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847E6-66B3-9DF1-E751-898685BAD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EC4501-1B3A-59E5-EC13-1B6CF061B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E4951-74AB-4105-8258-50A0E2672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66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3CCA3-89CD-BCE5-4E1F-BDABA81ED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8D87E6-B3AB-4E42-1CF9-46555951E7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080D30-154B-ABC4-DDE3-90EDA862A3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2B03D9-132A-7D18-4CC7-24E8B3ABD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952E-C0C6-4815-9033-9B7715259037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8FD829-BB99-23A3-28DD-823C3F65A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D580EF-545C-624F-496D-E01CE13E6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E4951-74AB-4105-8258-50A0E2672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13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8D98B3-16C9-CE6B-4A51-900152B1A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B80538-151A-0BF8-E7E4-1C899D4EC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D9EC3-9E86-4DB0-714C-2505B745AA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4952E-C0C6-4815-9033-9B7715259037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60D0E3-0D66-A7DE-1C2A-0D94D0C6D5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9C68B9-37E0-9E09-B783-E31D514547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E4951-74AB-4105-8258-50A0E2672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02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9.mp4"/><Relationship Id="rId1" Type="http://schemas.microsoft.com/office/2007/relationships/media" Target="../media/media9.mp4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0.mp4"/><Relationship Id="rId1" Type="http://schemas.microsoft.com/office/2007/relationships/media" Target="../media/media10.mp4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1.mp4"/><Relationship Id="rId1" Type="http://schemas.microsoft.com/office/2007/relationships/media" Target="../media/media11.mp4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2.mp4"/><Relationship Id="rId1" Type="http://schemas.microsoft.com/office/2007/relationships/media" Target="../media/media12.mp4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3.mp4"/><Relationship Id="rId1" Type="http://schemas.microsoft.com/office/2007/relationships/media" Target="../media/media13.mp4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4.mp4"/><Relationship Id="rId1" Type="http://schemas.microsoft.com/office/2007/relationships/media" Target="../media/media14.mp4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5.mp4"/><Relationship Id="rId1" Type="http://schemas.microsoft.com/office/2007/relationships/media" Target="../media/media15.mp4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0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57BAD3-9A60-0F76-E89F-3B1BE0DE87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C6092A-84B6-E86A-85E3-A301A06AB2DB}"/>
              </a:ext>
            </a:extLst>
          </p:cNvPr>
          <p:cNvSpPr txBox="1"/>
          <p:nvPr/>
        </p:nvSpPr>
        <p:spPr>
          <a:xfrm>
            <a:off x="3028188" y="2967335"/>
            <a:ext cx="6135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Segoe UI" panose="020B0502040204020203" pitchFamily="34" charset="0"/>
                <a:cs typeface="Segoe UI" panose="020B0502040204020203" pitchFamily="34" charset="0"/>
              </a:rPr>
              <a:t>White-Simulation</a:t>
            </a:r>
          </a:p>
        </p:txBody>
      </p:sp>
    </p:spTree>
    <p:extLst>
      <p:ext uri="{BB962C8B-B14F-4D97-AF65-F5344CB8AC3E}">
        <p14:creationId xmlns:p14="http://schemas.microsoft.com/office/powerpoint/2010/main" val="2795502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F93F0-4EDC-6C4E-1AE3-89BA16A2F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125D35-DFF2-96A5-2B94-C9CCFF112748}"/>
              </a:ext>
            </a:extLst>
          </p:cNvPr>
          <p:cNvSpPr txBox="1"/>
          <p:nvPr/>
        </p:nvSpPr>
        <p:spPr>
          <a:xfrm>
            <a:off x="532426" y="360218"/>
            <a:ext cx="1140926" cy="507831"/>
          </a:xfrm>
          <a:custGeom>
            <a:avLst/>
            <a:gdLst>
              <a:gd name="connsiteX0" fmla="*/ 0 w 1140926"/>
              <a:gd name="connsiteY0" fmla="*/ 0 h 507831"/>
              <a:gd name="connsiteX1" fmla="*/ 593282 w 1140926"/>
              <a:gd name="connsiteY1" fmla="*/ 0 h 507831"/>
              <a:gd name="connsiteX2" fmla="*/ 1140926 w 1140926"/>
              <a:gd name="connsiteY2" fmla="*/ 0 h 507831"/>
              <a:gd name="connsiteX3" fmla="*/ 1140926 w 1140926"/>
              <a:gd name="connsiteY3" fmla="*/ 507831 h 507831"/>
              <a:gd name="connsiteX4" fmla="*/ 581872 w 1140926"/>
              <a:gd name="connsiteY4" fmla="*/ 507831 h 507831"/>
              <a:gd name="connsiteX5" fmla="*/ 0 w 1140926"/>
              <a:gd name="connsiteY5" fmla="*/ 507831 h 507831"/>
              <a:gd name="connsiteX6" fmla="*/ 0 w 1140926"/>
              <a:gd name="connsiteY6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0926" h="507831" fill="none" extrusionOk="0">
                <a:moveTo>
                  <a:pt x="0" y="0"/>
                </a:moveTo>
                <a:cubicBezTo>
                  <a:pt x="172632" y="-8883"/>
                  <a:pt x="416047" y="22186"/>
                  <a:pt x="593282" y="0"/>
                </a:cubicBezTo>
                <a:cubicBezTo>
                  <a:pt x="770517" y="-22186"/>
                  <a:pt x="974966" y="-410"/>
                  <a:pt x="1140926" y="0"/>
                </a:cubicBezTo>
                <a:cubicBezTo>
                  <a:pt x="1153640" y="119527"/>
                  <a:pt x="1159202" y="391110"/>
                  <a:pt x="1140926" y="507831"/>
                </a:cubicBezTo>
                <a:cubicBezTo>
                  <a:pt x="922172" y="483989"/>
                  <a:pt x="749962" y="492994"/>
                  <a:pt x="581872" y="507831"/>
                </a:cubicBezTo>
                <a:cubicBezTo>
                  <a:pt x="413782" y="522668"/>
                  <a:pt x="259794" y="521178"/>
                  <a:pt x="0" y="507831"/>
                </a:cubicBezTo>
                <a:cubicBezTo>
                  <a:pt x="12606" y="324588"/>
                  <a:pt x="-6999" y="197532"/>
                  <a:pt x="0" y="0"/>
                </a:cubicBezTo>
                <a:close/>
              </a:path>
              <a:path w="1140926" h="507831" stroke="0" extrusionOk="0">
                <a:moveTo>
                  <a:pt x="0" y="0"/>
                </a:moveTo>
                <a:cubicBezTo>
                  <a:pt x="212205" y="-24312"/>
                  <a:pt x="322276" y="-9742"/>
                  <a:pt x="559054" y="0"/>
                </a:cubicBezTo>
                <a:cubicBezTo>
                  <a:pt x="795832" y="9742"/>
                  <a:pt x="933699" y="-7374"/>
                  <a:pt x="1140926" y="0"/>
                </a:cubicBezTo>
                <a:cubicBezTo>
                  <a:pt x="1157698" y="153502"/>
                  <a:pt x="1121554" y="302410"/>
                  <a:pt x="1140926" y="507831"/>
                </a:cubicBezTo>
                <a:cubicBezTo>
                  <a:pt x="970899" y="515789"/>
                  <a:pt x="740053" y="516912"/>
                  <a:pt x="570463" y="507831"/>
                </a:cubicBezTo>
                <a:cubicBezTo>
                  <a:pt x="400873" y="498750"/>
                  <a:pt x="249170" y="502097"/>
                  <a:pt x="0" y="507831"/>
                </a:cubicBezTo>
                <a:cubicBezTo>
                  <a:pt x="-1724" y="282230"/>
                  <a:pt x="-21956" y="203328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Waves</a:t>
            </a:r>
          </a:p>
        </p:txBody>
      </p:sp>
      <p:pic>
        <p:nvPicPr>
          <p:cNvPr id="3" name="waves">
            <a:hlinkClick r:id="" action="ppaction://media"/>
            <a:extLst>
              <a:ext uri="{FF2B5EF4-FFF2-40B4-BE49-F238E27FC236}">
                <a16:creationId xmlns:a16="http://schemas.microsoft.com/office/drawing/2014/main" id="{832D023B-EB24-EF95-F9EA-31F8D5BDDAA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44909" y="640080"/>
            <a:ext cx="6302181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60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3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F93F0-4EDC-6C4E-1AE3-89BA16A2F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125D35-DFF2-96A5-2B94-C9CCFF112748}"/>
              </a:ext>
            </a:extLst>
          </p:cNvPr>
          <p:cNvSpPr txBox="1"/>
          <p:nvPr/>
        </p:nvSpPr>
        <p:spPr>
          <a:xfrm>
            <a:off x="532426" y="360218"/>
            <a:ext cx="1241510" cy="507831"/>
          </a:xfrm>
          <a:custGeom>
            <a:avLst/>
            <a:gdLst>
              <a:gd name="connsiteX0" fmla="*/ 0 w 1241510"/>
              <a:gd name="connsiteY0" fmla="*/ 0 h 507831"/>
              <a:gd name="connsiteX1" fmla="*/ 645585 w 1241510"/>
              <a:gd name="connsiteY1" fmla="*/ 0 h 507831"/>
              <a:gd name="connsiteX2" fmla="*/ 1241510 w 1241510"/>
              <a:gd name="connsiteY2" fmla="*/ 0 h 507831"/>
              <a:gd name="connsiteX3" fmla="*/ 1241510 w 1241510"/>
              <a:gd name="connsiteY3" fmla="*/ 507831 h 507831"/>
              <a:gd name="connsiteX4" fmla="*/ 633170 w 1241510"/>
              <a:gd name="connsiteY4" fmla="*/ 507831 h 507831"/>
              <a:gd name="connsiteX5" fmla="*/ 0 w 1241510"/>
              <a:gd name="connsiteY5" fmla="*/ 507831 h 507831"/>
              <a:gd name="connsiteX6" fmla="*/ 0 w 1241510"/>
              <a:gd name="connsiteY6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41510" h="507831" fill="none" extrusionOk="0">
                <a:moveTo>
                  <a:pt x="0" y="0"/>
                </a:moveTo>
                <a:cubicBezTo>
                  <a:pt x="223874" y="-28617"/>
                  <a:pt x="339480" y="23141"/>
                  <a:pt x="645585" y="0"/>
                </a:cubicBezTo>
                <a:cubicBezTo>
                  <a:pt x="951690" y="-23141"/>
                  <a:pt x="1036511" y="20442"/>
                  <a:pt x="1241510" y="0"/>
                </a:cubicBezTo>
                <a:cubicBezTo>
                  <a:pt x="1254224" y="119527"/>
                  <a:pt x="1259786" y="391110"/>
                  <a:pt x="1241510" y="507831"/>
                </a:cubicBezTo>
                <a:cubicBezTo>
                  <a:pt x="984760" y="497450"/>
                  <a:pt x="758915" y="484455"/>
                  <a:pt x="633170" y="507831"/>
                </a:cubicBezTo>
                <a:cubicBezTo>
                  <a:pt x="507425" y="531207"/>
                  <a:pt x="138834" y="528628"/>
                  <a:pt x="0" y="507831"/>
                </a:cubicBezTo>
                <a:cubicBezTo>
                  <a:pt x="12606" y="324588"/>
                  <a:pt x="-6999" y="197532"/>
                  <a:pt x="0" y="0"/>
                </a:cubicBezTo>
                <a:close/>
              </a:path>
              <a:path w="1241510" h="507831" stroke="0" extrusionOk="0">
                <a:moveTo>
                  <a:pt x="0" y="0"/>
                </a:moveTo>
                <a:cubicBezTo>
                  <a:pt x="279805" y="25064"/>
                  <a:pt x="396081" y="2198"/>
                  <a:pt x="608340" y="0"/>
                </a:cubicBezTo>
                <a:cubicBezTo>
                  <a:pt x="820599" y="-2198"/>
                  <a:pt x="1097268" y="-26959"/>
                  <a:pt x="1241510" y="0"/>
                </a:cubicBezTo>
                <a:cubicBezTo>
                  <a:pt x="1258282" y="153502"/>
                  <a:pt x="1222138" y="302410"/>
                  <a:pt x="1241510" y="507831"/>
                </a:cubicBezTo>
                <a:cubicBezTo>
                  <a:pt x="1029997" y="489550"/>
                  <a:pt x="917692" y="482109"/>
                  <a:pt x="620755" y="507831"/>
                </a:cubicBezTo>
                <a:cubicBezTo>
                  <a:pt x="323818" y="533553"/>
                  <a:pt x="251487" y="516311"/>
                  <a:pt x="0" y="507831"/>
                </a:cubicBezTo>
                <a:cubicBezTo>
                  <a:pt x="-1724" y="282230"/>
                  <a:pt x="-21956" y="203328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Gravity</a:t>
            </a:r>
          </a:p>
        </p:txBody>
      </p:sp>
      <p:pic>
        <p:nvPicPr>
          <p:cNvPr id="3" name="gravity">
            <a:hlinkClick r:id="" action="ppaction://media"/>
            <a:extLst>
              <a:ext uri="{FF2B5EF4-FFF2-40B4-BE49-F238E27FC236}">
                <a16:creationId xmlns:a16="http://schemas.microsoft.com/office/drawing/2014/main" id="{0FBB17E4-5CA4-9872-A4C2-CE949135033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77750" y="932688"/>
            <a:ext cx="7236500" cy="499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92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1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F93F0-4EDC-6C4E-1AE3-89BA16A2F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125D35-DFF2-96A5-2B94-C9CCFF112748}"/>
              </a:ext>
            </a:extLst>
          </p:cNvPr>
          <p:cNvSpPr txBox="1"/>
          <p:nvPr/>
        </p:nvSpPr>
        <p:spPr>
          <a:xfrm>
            <a:off x="532426" y="360218"/>
            <a:ext cx="1647356" cy="507831"/>
          </a:xfrm>
          <a:custGeom>
            <a:avLst/>
            <a:gdLst>
              <a:gd name="connsiteX0" fmla="*/ 0 w 1647356"/>
              <a:gd name="connsiteY0" fmla="*/ 0 h 507831"/>
              <a:gd name="connsiteX1" fmla="*/ 582066 w 1647356"/>
              <a:gd name="connsiteY1" fmla="*/ 0 h 507831"/>
              <a:gd name="connsiteX2" fmla="*/ 1147658 w 1647356"/>
              <a:gd name="connsiteY2" fmla="*/ 0 h 507831"/>
              <a:gd name="connsiteX3" fmla="*/ 1647356 w 1647356"/>
              <a:gd name="connsiteY3" fmla="*/ 0 h 507831"/>
              <a:gd name="connsiteX4" fmla="*/ 1647356 w 1647356"/>
              <a:gd name="connsiteY4" fmla="*/ 507831 h 507831"/>
              <a:gd name="connsiteX5" fmla="*/ 1131184 w 1647356"/>
              <a:gd name="connsiteY5" fmla="*/ 507831 h 507831"/>
              <a:gd name="connsiteX6" fmla="*/ 582066 w 1647356"/>
              <a:gd name="connsiteY6" fmla="*/ 507831 h 507831"/>
              <a:gd name="connsiteX7" fmla="*/ 0 w 1647356"/>
              <a:gd name="connsiteY7" fmla="*/ 507831 h 507831"/>
              <a:gd name="connsiteX8" fmla="*/ 0 w 1647356"/>
              <a:gd name="connsiteY8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47356" h="507831" fill="none" extrusionOk="0">
                <a:moveTo>
                  <a:pt x="0" y="0"/>
                </a:moveTo>
                <a:cubicBezTo>
                  <a:pt x="161490" y="28617"/>
                  <a:pt x="459415" y="-3355"/>
                  <a:pt x="582066" y="0"/>
                </a:cubicBezTo>
                <a:cubicBezTo>
                  <a:pt x="704717" y="3355"/>
                  <a:pt x="988081" y="3162"/>
                  <a:pt x="1147658" y="0"/>
                </a:cubicBezTo>
                <a:cubicBezTo>
                  <a:pt x="1307235" y="-3162"/>
                  <a:pt x="1456528" y="14993"/>
                  <a:pt x="1647356" y="0"/>
                </a:cubicBezTo>
                <a:cubicBezTo>
                  <a:pt x="1645718" y="203981"/>
                  <a:pt x="1628496" y="344390"/>
                  <a:pt x="1647356" y="507831"/>
                </a:cubicBezTo>
                <a:cubicBezTo>
                  <a:pt x="1484281" y="485283"/>
                  <a:pt x="1268378" y="512861"/>
                  <a:pt x="1131184" y="507831"/>
                </a:cubicBezTo>
                <a:cubicBezTo>
                  <a:pt x="993990" y="502801"/>
                  <a:pt x="755152" y="516593"/>
                  <a:pt x="582066" y="507831"/>
                </a:cubicBezTo>
                <a:cubicBezTo>
                  <a:pt x="408980" y="499069"/>
                  <a:pt x="173322" y="526807"/>
                  <a:pt x="0" y="507831"/>
                </a:cubicBezTo>
                <a:cubicBezTo>
                  <a:pt x="24816" y="381394"/>
                  <a:pt x="-6896" y="134855"/>
                  <a:pt x="0" y="0"/>
                </a:cubicBezTo>
                <a:close/>
              </a:path>
              <a:path w="1647356" h="507831" stroke="0" extrusionOk="0">
                <a:moveTo>
                  <a:pt x="0" y="0"/>
                </a:moveTo>
                <a:cubicBezTo>
                  <a:pt x="179718" y="6977"/>
                  <a:pt x="373433" y="-111"/>
                  <a:pt x="532645" y="0"/>
                </a:cubicBezTo>
                <a:cubicBezTo>
                  <a:pt x="691857" y="111"/>
                  <a:pt x="909087" y="-3625"/>
                  <a:pt x="1032343" y="0"/>
                </a:cubicBezTo>
                <a:cubicBezTo>
                  <a:pt x="1155599" y="3625"/>
                  <a:pt x="1402599" y="-3591"/>
                  <a:pt x="1647356" y="0"/>
                </a:cubicBezTo>
                <a:cubicBezTo>
                  <a:pt x="1647386" y="187690"/>
                  <a:pt x="1644935" y="315147"/>
                  <a:pt x="1647356" y="507831"/>
                </a:cubicBezTo>
                <a:cubicBezTo>
                  <a:pt x="1434915" y="523994"/>
                  <a:pt x="1322482" y="501557"/>
                  <a:pt x="1131184" y="507831"/>
                </a:cubicBezTo>
                <a:cubicBezTo>
                  <a:pt x="939886" y="514105"/>
                  <a:pt x="832171" y="519511"/>
                  <a:pt x="549119" y="507831"/>
                </a:cubicBezTo>
                <a:cubicBezTo>
                  <a:pt x="266068" y="496151"/>
                  <a:pt x="226823" y="526078"/>
                  <a:pt x="0" y="507831"/>
                </a:cubicBezTo>
                <a:cubicBezTo>
                  <a:pt x="-18365" y="389073"/>
                  <a:pt x="23619" y="205101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Pendulum</a:t>
            </a:r>
          </a:p>
        </p:txBody>
      </p:sp>
      <p:pic>
        <p:nvPicPr>
          <p:cNvPr id="2" name="pendulum">
            <a:hlinkClick r:id="" action="ppaction://media"/>
            <a:extLst>
              <a:ext uri="{FF2B5EF4-FFF2-40B4-BE49-F238E27FC236}">
                <a16:creationId xmlns:a16="http://schemas.microsoft.com/office/drawing/2014/main" id="{108C5ADD-2620-040A-9553-CC2160D3B84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07657" y="1172833"/>
            <a:ext cx="6576686" cy="499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01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7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F93F0-4EDC-6C4E-1AE3-89BA16A2F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125D35-DFF2-96A5-2B94-C9CCFF112748}"/>
              </a:ext>
            </a:extLst>
          </p:cNvPr>
          <p:cNvSpPr txBox="1"/>
          <p:nvPr/>
        </p:nvSpPr>
        <p:spPr>
          <a:xfrm>
            <a:off x="532426" y="360218"/>
            <a:ext cx="1945598" cy="507831"/>
          </a:xfrm>
          <a:custGeom>
            <a:avLst/>
            <a:gdLst>
              <a:gd name="connsiteX0" fmla="*/ 0 w 1945598"/>
              <a:gd name="connsiteY0" fmla="*/ 0 h 507831"/>
              <a:gd name="connsiteX1" fmla="*/ 687445 w 1945598"/>
              <a:gd name="connsiteY1" fmla="*/ 0 h 507831"/>
              <a:gd name="connsiteX2" fmla="*/ 1355433 w 1945598"/>
              <a:gd name="connsiteY2" fmla="*/ 0 h 507831"/>
              <a:gd name="connsiteX3" fmla="*/ 1945598 w 1945598"/>
              <a:gd name="connsiteY3" fmla="*/ 0 h 507831"/>
              <a:gd name="connsiteX4" fmla="*/ 1945598 w 1945598"/>
              <a:gd name="connsiteY4" fmla="*/ 507831 h 507831"/>
              <a:gd name="connsiteX5" fmla="*/ 1335977 w 1945598"/>
              <a:gd name="connsiteY5" fmla="*/ 507831 h 507831"/>
              <a:gd name="connsiteX6" fmla="*/ 687445 w 1945598"/>
              <a:gd name="connsiteY6" fmla="*/ 507831 h 507831"/>
              <a:gd name="connsiteX7" fmla="*/ 0 w 1945598"/>
              <a:gd name="connsiteY7" fmla="*/ 507831 h 507831"/>
              <a:gd name="connsiteX8" fmla="*/ 0 w 1945598"/>
              <a:gd name="connsiteY8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5598" h="507831" fill="none" extrusionOk="0">
                <a:moveTo>
                  <a:pt x="0" y="0"/>
                </a:moveTo>
                <a:cubicBezTo>
                  <a:pt x="267064" y="935"/>
                  <a:pt x="408955" y="9540"/>
                  <a:pt x="687445" y="0"/>
                </a:cubicBezTo>
                <a:cubicBezTo>
                  <a:pt x="965936" y="-9540"/>
                  <a:pt x="1113658" y="-18478"/>
                  <a:pt x="1355433" y="0"/>
                </a:cubicBezTo>
                <a:cubicBezTo>
                  <a:pt x="1597208" y="18478"/>
                  <a:pt x="1770682" y="-12345"/>
                  <a:pt x="1945598" y="0"/>
                </a:cubicBezTo>
                <a:cubicBezTo>
                  <a:pt x="1943960" y="203981"/>
                  <a:pt x="1926738" y="344390"/>
                  <a:pt x="1945598" y="507831"/>
                </a:cubicBezTo>
                <a:cubicBezTo>
                  <a:pt x="1814392" y="504193"/>
                  <a:pt x="1627739" y="509780"/>
                  <a:pt x="1335977" y="507831"/>
                </a:cubicBezTo>
                <a:cubicBezTo>
                  <a:pt x="1044215" y="505882"/>
                  <a:pt x="902984" y="507390"/>
                  <a:pt x="687445" y="507831"/>
                </a:cubicBezTo>
                <a:cubicBezTo>
                  <a:pt x="471906" y="508272"/>
                  <a:pt x="161552" y="534599"/>
                  <a:pt x="0" y="507831"/>
                </a:cubicBezTo>
                <a:cubicBezTo>
                  <a:pt x="24816" y="381394"/>
                  <a:pt x="-6896" y="134855"/>
                  <a:pt x="0" y="0"/>
                </a:cubicBezTo>
                <a:close/>
              </a:path>
              <a:path w="1945598" h="507831" stroke="0" extrusionOk="0">
                <a:moveTo>
                  <a:pt x="0" y="0"/>
                </a:moveTo>
                <a:cubicBezTo>
                  <a:pt x="219435" y="3522"/>
                  <a:pt x="351393" y="-4073"/>
                  <a:pt x="629077" y="0"/>
                </a:cubicBezTo>
                <a:cubicBezTo>
                  <a:pt x="906761" y="4073"/>
                  <a:pt x="1074186" y="8988"/>
                  <a:pt x="1219241" y="0"/>
                </a:cubicBezTo>
                <a:cubicBezTo>
                  <a:pt x="1364296" y="-8988"/>
                  <a:pt x="1711325" y="4121"/>
                  <a:pt x="1945598" y="0"/>
                </a:cubicBezTo>
                <a:cubicBezTo>
                  <a:pt x="1945628" y="187690"/>
                  <a:pt x="1943177" y="315147"/>
                  <a:pt x="1945598" y="507831"/>
                </a:cubicBezTo>
                <a:cubicBezTo>
                  <a:pt x="1795458" y="488913"/>
                  <a:pt x="1562608" y="500850"/>
                  <a:pt x="1335977" y="507831"/>
                </a:cubicBezTo>
                <a:cubicBezTo>
                  <a:pt x="1109346" y="514812"/>
                  <a:pt x="822059" y="528903"/>
                  <a:pt x="648533" y="507831"/>
                </a:cubicBezTo>
                <a:cubicBezTo>
                  <a:pt x="475007" y="486759"/>
                  <a:pt x="207167" y="495976"/>
                  <a:pt x="0" y="507831"/>
                </a:cubicBezTo>
                <a:cubicBezTo>
                  <a:pt x="-18365" y="389073"/>
                  <a:pt x="23619" y="205101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Whiteboard</a:t>
            </a:r>
          </a:p>
        </p:txBody>
      </p:sp>
      <p:pic>
        <p:nvPicPr>
          <p:cNvPr id="5" name="whiteboard_test">
            <a:hlinkClick r:id="" action="ppaction://media"/>
            <a:extLst>
              <a:ext uri="{FF2B5EF4-FFF2-40B4-BE49-F238E27FC236}">
                <a16:creationId xmlns:a16="http://schemas.microsoft.com/office/drawing/2014/main" id="{ECB92782-61DC-D0D6-E87F-669F183BA5B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69716" y="1237996"/>
            <a:ext cx="9652567" cy="504748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1651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3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F93F0-4EDC-6C4E-1AE3-89BA16A2F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125D35-DFF2-96A5-2B94-C9CCFF112748}"/>
              </a:ext>
            </a:extLst>
          </p:cNvPr>
          <p:cNvSpPr txBox="1"/>
          <p:nvPr/>
        </p:nvSpPr>
        <p:spPr>
          <a:xfrm>
            <a:off x="532426" y="360218"/>
            <a:ext cx="3911558" cy="507831"/>
          </a:xfrm>
          <a:custGeom>
            <a:avLst/>
            <a:gdLst>
              <a:gd name="connsiteX0" fmla="*/ 0 w 3911558"/>
              <a:gd name="connsiteY0" fmla="*/ 0 h 507831"/>
              <a:gd name="connsiteX1" fmla="*/ 730157 w 3911558"/>
              <a:gd name="connsiteY1" fmla="*/ 0 h 507831"/>
              <a:gd name="connsiteX2" fmla="*/ 1421199 w 3911558"/>
              <a:gd name="connsiteY2" fmla="*/ 0 h 507831"/>
              <a:gd name="connsiteX3" fmla="*/ 2112241 w 3911558"/>
              <a:gd name="connsiteY3" fmla="*/ 0 h 507831"/>
              <a:gd name="connsiteX4" fmla="*/ 2646821 w 3911558"/>
              <a:gd name="connsiteY4" fmla="*/ 0 h 507831"/>
              <a:gd name="connsiteX5" fmla="*/ 3220516 w 3911558"/>
              <a:gd name="connsiteY5" fmla="*/ 0 h 507831"/>
              <a:gd name="connsiteX6" fmla="*/ 3911558 w 3911558"/>
              <a:gd name="connsiteY6" fmla="*/ 0 h 507831"/>
              <a:gd name="connsiteX7" fmla="*/ 3911558 w 3911558"/>
              <a:gd name="connsiteY7" fmla="*/ 507831 h 507831"/>
              <a:gd name="connsiteX8" fmla="*/ 3259632 w 3911558"/>
              <a:gd name="connsiteY8" fmla="*/ 507831 h 507831"/>
              <a:gd name="connsiteX9" fmla="*/ 2725052 w 3911558"/>
              <a:gd name="connsiteY9" fmla="*/ 507831 h 507831"/>
              <a:gd name="connsiteX10" fmla="*/ 2190472 w 3911558"/>
              <a:gd name="connsiteY10" fmla="*/ 507831 h 507831"/>
              <a:gd name="connsiteX11" fmla="*/ 1499431 w 3911558"/>
              <a:gd name="connsiteY11" fmla="*/ 507831 h 507831"/>
              <a:gd name="connsiteX12" fmla="*/ 925735 w 3911558"/>
              <a:gd name="connsiteY12" fmla="*/ 507831 h 507831"/>
              <a:gd name="connsiteX13" fmla="*/ 0 w 3911558"/>
              <a:gd name="connsiteY13" fmla="*/ 507831 h 507831"/>
              <a:gd name="connsiteX14" fmla="*/ 0 w 3911558"/>
              <a:gd name="connsiteY14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911558" h="507831" fill="none" extrusionOk="0">
                <a:moveTo>
                  <a:pt x="0" y="0"/>
                </a:moveTo>
                <a:cubicBezTo>
                  <a:pt x="338895" y="1003"/>
                  <a:pt x="525615" y="16808"/>
                  <a:pt x="730157" y="0"/>
                </a:cubicBezTo>
                <a:cubicBezTo>
                  <a:pt x="934699" y="-16808"/>
                  <a:pt x="1254737" y="3080"/>
                  <a:pt x="1421199" y="0"/>
                </a:cubicBezTo>
                <a:cubicBezTo>
                  <a:pt x="1587661" y="-3080"/>
                  <a:pt x="1768872" y="25189"/>
                  <a:pt x="2112241" y="0"/>
                </a:cubicBezTo>
                <a:cubicBezTo>
                  <a:pt x="2455610" y="-25189"/>
                  <a:pt x="2396029" y="8756"/>
                  <a:pt x="2646821" y="0"/>
                </a:cubicBezTo>
                <a:cubicBezTo>
                  <a:pt x="2897613" y="-8756"/>
                  <a:pt x="2984419" y="-616"/>
                  <a:pt x="3220516" y="0"/>
                </a:cubicBezTo>
                <a:cubicBezTo>
                  <a:pt x="3456613" y="616"/>
                  <a:pt x="3641971" y="-13035"/>
                  <a:pt x="3911558" y="0"/>
                </a:cubicBezTo>
                <a:cubicBezTo>
                  <a:pt x="3890675" y="134667"/>
                  <a:pt x="3921475" y="332675"/>
                  <a:pt x="3911558" y="507831"/>
                </a:cubicBezTo>
                <a:cubicBezTo>
                  <a:pt x="3605910" y="475501"/>
                  <a:pt x="3441846" y="482290"/>
                  <a:pt x="3259632" y="507831"/>
                </a:cubicBezTo>
                <a:cubicBezTo>
                  <a:pt x="3077418" y="533372"/>
                  <a:pt x="2902828" y="529223"/>
                  <a:pt x="2725052" y="507831"/>
                </a:cubicBezTo>
                <a:cubicBezTo>
                  <a:pt x="2547276" y="486439"/>
                  <a:pt x="2435398" y="489595"/>
                  <a:pt x="2190472" y="507831"/>
                </a:cubicBezTo>
                <a:cubicBezTo>
                  <a:pt x="1945546" y="526067"/>
                  <a:pt x="1669029" y="516872"/>
                  <a:pt x="1499431" y="507831"/>
                </a:cubicBezTo>
                <a:cubicBezTo>
                  <a:pt x="1329833" y="498790"/>
                  <a:pt x="1089573" y="502309"/>
                  <a:pt x="925735" y="507831"/>
                </a:cubicBezTo>
                <a:cubicBezTo>
                  <a:pt x="761897" y="513353"/>
                  <a:pt x="309653" y="553157"/>
                  <a:pt x="0" y="507831"/>
                </a:cubicBezTo>
                <a:cubicBezTo>
                  <a:pt x="-2508" y="353526"/>
                  <a:pt x="-4052" y="196563"/>
                  <a:pt x="0" y="0"/>
                </a:cubicBezTo>
                <a:close/>
              </a:path>
              <a:path w="3911558" h="507831" stroke="0" extrusionOk="0">
                <a:moveTo>
                  <a:pt x="0" y="0"/>
                </a:moveTo>
                <a:cubicBezTo>
                  <a:pt x="303787" y="3041"/>
                  <a:pt x="454889" y="11957"/>
                  <a:pt x="612811" y="0"/>
                </a:cubicBezTo>
                <a:cubicBezTo>
                  <a:pt x="770733" y="-11957"/>
                  <a:pt x="985381" y="13418"/>
                  <a:pt x="1147390" y="0"/>
                </a:cubicBezTo>
                <a:cubicBezTo>
                  <a:pt x="1309399" y="-13418"/>
                  <a:pt x="1517650" y="-18724"/>
                  <a:pt x="1877548" y="0"/>
                </a:cubicBezTo>
                <a:cubicBezTo>
                  <a:pt x="2237446" y="18724"/>
                  <a:pt x="2226816" y="-3739"/>
                  <a:pt x="2490359" y="0"/>
                </a:cubicBezTo>
                <a:cubicBezTo>
                  <a:pt x="2753902" y="3739"/>
                  <a:pt x="2920864" y="28227"/>
                  <a:pt x="3103169" y="0"/>
                </a:cubicBezTo>
                <a:cubicBezTo>
                  <a:pt x="3285474" y="-28227"/>
                  <a:pt x="3738329" y="14847"/>
                  <a:pt x="3911558" y="0"/>
                </a:cubicBezTo>
                <a:cubicBezTo>
                  <a:pt x="3906674" y="177948"/>
                  <a:pt x="3918541" y="308978"/>
                  <a:pt x="3911558" y="507831"/>
                </a:cubicBezTo>
                <a:cubicBezTo>
                  <a:pt x="3687653" y="516358"/>
                  <a:pt x="3458551" y="538338"/>
                  <a:pt x="3259632" y="507831"/>
                </a:cubicBezTo>
                <a:cubicBezTo>
                  <a:pt x="3060713" y="477324"/>
                  <a:pt x="2959251" y="525023"/>
                  <a:pt x="2725052" y="507831"/>
                </a:cubicBezTo>
                <a:cubicBezTo>
                  <a:pt x="2490853" y="490639"/>
                  <a:pt x="2238700" y="514703"/>
                  <a:pt x="2073126" y="507831"/>
                </a:cubicBezTo>
                <a:cubicBezTo>
                  <a:pt x="1907552" y="500959"/>
                  <a:pt x="1725175" y="536873"/>
                  <a:pt x="1421199" y="507831"/>
                </a:cubicBezTo>
                <a:cubicBezTo>
                  <a:pt x="1117223" y="478789"/>
                  <a:pt x="934996" y="497797"/>
                  <a:pt x="808389" y="507831"/>
                </a:cubicBezTo>
                <a:cubicBezTo>
                  <a:pt x="681782" y="517866"/>
                  <a:pt x="381570" y="504387"/>
                  <a:pt x="0" y="507831"/>
                </a:cubicBezTo>
                <a:cubicBezTo>
                  <a:pt x="18860" y="315790"/>
                  <a:pt x="12606" y="172238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Whiteboard + Simulations</a:t>
            </a:r>
          </a:p>
        </p:txBody>
      </p:sp>
      <p:pic>
        <p:nvPicPr>
          <p:cNvPr id="2" name="whiteboard+sim_final">
            <a:hlinkClick r:id="" action="ppaction://media"/>
            <a:extLst>
              <a:ext uri="{FF2B5EF4-FFF2-40B4-BE49-F238E27FC236}">
                <a16:creationId xmlns:a16="http://schemas.microsoft.com/office/drawing/2014/main" id="{0917EB84-766F-5311-9766-6692823BD6E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79311" y="1240790"/>
            <a:ext cx="9633377" cy="504748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63426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3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F93F0-4EDC-6C4E-1AE3-89BA16A2F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125D35-DFF2-96A5-2B94-C9CCFF112748}"/>
              </a:ext>
            </a:extLst>
          </p:cNvPr>
          <p:cNvSpPr txBox="1"/>
          <p:nvPr/>
        </p:nvSpPr>
        <p:spPr>
          <a:xfrm>
            <a:off x="532426" y="360218"/>
            <a:ext cx="1845014" cy="507831"/>
          </a:xfrm>
          <a:custGeom>
            <a:avLst/>
            <a:gdLst>
              <a:gd name="connsiteX0" fmla="*/ 0 w 1845014"/>
              <a:gd name="connsiteY0" fmla="*/ 0 h 507831"/>
              <a:gd name="connsiteX1" fmla="*/ 651905 w 1845014"/>
              <a:gd name="connsiteY1" fmla="*/ 0 h 507831"/>
              <a:gd name="connsiteX2" fmla="*/ 1285360 w 1845014"/>
              <a:gd name="connsiteY2" fmla="*/ 0 h 507831"/>
              <a:gd name="connsiteX3" fmla="*/ 1845014 w 1845014"/>
              <a:gd name="connsiteY3" fmla="*/ 0 h 507831"/>
              <a:gd name="connsiteX4" fmla="*/ 1845014 w 1845014"/>
              <a:gd name="connsiteY4" fmla="*/ 507831 h 507831"/>
              <a:gd name="connsiteX5" fmla="*/ 1266910 w 1845014"/>
              <a:gd name="connsiteY5" fmla="*/ 507831 h 507831"/>
              <a:gd name="connsiteX6" fmla="*/ 651905 w 1845014"/>
              <a:gd name="connsiteY6" fmla="*/ 507831 h 507831"/>
              <a:gd name="connsiteX7" fmla="*/ 0 w 1845014"/>
              <a:gd name="connsiteY7" fmla="*/ 507831 h 507831"/>
              <a:gd name="connsiteX8" fmla="*/ 0 w 1845014"/>
              <a:gd name="connsiteY8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5014" h="507831" fill="none" extrusionOk="0">
                <a:moveTo>
                  <a:pt x="0" y="0"/>
                </a:moveTo>
                <a:cubicBezTo>
                  <a:pt x="240114" y="30138"/>
                  <a:pt x="431866" y="22603"/>
                  <a:pt x="651905" y="0"/>
                </a:cubicBezTo>
                <a:cubicBezTo>
                  <a:pt x="871945" y="-22603"/>
                  <a:pt x="1059104" y="11158"/>
                  <a:pt x="1285360" y="0"/>
                </a:cubicBezTo>
                <a:cubicBezTo>
                  <a:pt x="1511616" y="-11158"/>
                  <a:pt x="1639985" y="-10937"/>
                  <a:pt x="1845014" y="0"/>
                </a:cubicBezTo>
                <a:cubicBezTo>
                  <a:pt x="1843376" y="203981"/>
                  <a:pt x="1826154" y="344390"/>
                  <a:pt x="1845014" y="507831"/>
                </a:cubicBezTo>
                <a:cubicBezTo>
                  <a:pt x="1690192" y="529892"/>
                  <a:pt x="1540451" y="489491"/>
                  <a:pt x="1266910" y="507831"/>
                </a:cubicBezTo>
                <a:cubicBezTo>
                  <a:pt x="993369" y="526171"/>
                  <a:pt x="876314" y="506176"/>
                  <a:pt x="651905" y="507831"/>
                </a:cubicBezTo>
                <a:cubicBezTo>
                  <a:pt x="427497" y="509486"/>
                  <a:pt x="317839" y="484965"/>
                  <a:pt x="0" y="507831"/>
                </a:cubicBezTo>
                <a:cubicBezTo>
                  <a:pt x="24816" y="381394"/>
                  <a:pt x="-6896" y="134855"/>
                  <a:pt x="0" y="0"/>
                </a:cubicBezTo>
                <a:close/>
              </a:path>
              <a:path w="1845014" h="507831" stroke="0" extrusionOk="0">
                <a:moveTo>
                  <a:pt x="0" y="0"/>
                </a:moveTo>
                <a:cubicBezTo>
                  <a:pt x="285514" y="-20486"/>
                  <a:pt x="420155" y="4207"/>
                  <a:pt x="596555" y="0"/>
                </a:cubicBezTo>
                <a:cubicBezTo>
                  <a:pt x="772956" y="-4207"/>
                  <a:pt x="947704" y="-22294"/>
                  <a:pt x="1156209" y="0"/>
                </a:cubicBezTo>
                <a:cubicBezTo>
                  <a:pt x="1364714" y="22294"/>
                  <a:pt x="1615014" y="12777"/>
                  <a:pt x="1845014" y="0"/>
                </a:cubicBezTo>
                <a:cubicBezTo>
                  <a:pt x="1845044" y="187690"/>
                  <a:pt x="1842593" y="315147"/>
                  <a:pt x="1845014" y="507831"/>
                </a:cubicBezTo>
                <a:cubicBezTo>
                  <a:pt x="1720727" y="498256"/>
                  <a:pt x="1536307" y="505112"/>
                  <a:pt x="1266910" y="507831"/>
                </a:cubicBezTo>
                <a:cubicBezTo>
                  <a:pt x="997513" y="510550"/>
                  <a:pt x="890076" y="499302"/>
                  <a:pt x="615005" y="507831"/>
                </a:cubicBezTo>
                <a:cubicBezTo>
                  <a:pt x="339935" y="516360"/>
                  <a:pt x="298777" y="482809"/>
                  <a:pt x="0" y="507831"/>
                </a:cubicBezTo>
                <a:cubicBezTo>
                  <a:pt x="-18365" y="389073"/>
                  <a:pt x="23619" y="205101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Community</a:t>
            </a:r>
          </a:p>
        </p:txBody>
      </p:sp>
      <p:pic>
        <p:nvPicPr>
          <p:cNvPr id="5" name="communtiy_full">
            <a:hlinkClick r:id="" action="ppaction://media"/>
            <a:extLst>
              <a:ext uri="{FF2B5EF4-FFF2-40B4-BE49-F238E27FC236}">
                <a16:creationId xmlns:a16="http://schemas.microsoft.com/office/drawing/2014/main" id="{5B0CCEFA-CE16-B9EC-72C7-F21CD8C761E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51522" y="1222756"/>
            <a:ext cx="9888956" cy="504748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7174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1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17C23B6-FD3F-3345-11B8-79663E948101}"/>
              </a:ext>
            </a:extLst>
          </p:cNvPr>
          <p:cNvSpPr txBox="1"/>
          <p:nvPr/>
        </p:nvSpPr>
        <p:spPr>
          <a:xfrm>
            <a:off x="532426" y="360218"/>
            <a:ext cx="2347934" cy="507831"/>
          </a:xfrm>
          <a:custGeom>
            <a:avLst/>
            <a:gdLst>
              <a:gd name="connsiteX0" fmla="*/ 0 w 2347934"/>
              <a:gd name="connsiteY0" fmla="*/ 0 h 507831"/>
              <a:gd name="connsiteX1" fmla="*/ 563504 w 2347934"/>
              <a:gd name="connsiteY1" fmla="*/ 0 h 507831"/>
              <a:gd name="connsiteX2" fmla="*/ 1150488 w 2347934"/>
              <a:gd name="connsiteY2" fmla="*/ 0 h 507831"/>
              <a:gd name="connsiteX3" fmla="*/ 1737471 w 2347934"/>
              <a:gd name="connsiteY3" fmla="*/ 0 h 507831"/>
              <a:gd name="connsiteX4" fmla="*/ 2347934 w 2347934"/>
              <a:gd name="connsiteY4" fmla="*/ 0 h 507831"/>
              <a:gd name="connsiteX5" fmla="*/ 2347934 w 2347934"/>
              <a:gd name="connsiteY5" fmla="*/ 507831 h 507831"/>
              <a:gd name="connsiteX6" fmla="*/ 1760951 w 2347934"/>
              <a:gd name="connsiteY6" fmla="*/ 507831 h 507831"/>
              <a:gd name="connsiteX7" fmla="*/ 1220926 w 2347934"/>
              <a:gd name="connsiteY7" fmla="*/ 507831 h 507831"/>
              <a:gd name="connsiteX8" fmla="*/ 680901 w 2347934"/>
              <a:gd name="connsiteY8" fmla="*/ 507831 h 507831"/>
              <a:gd name="connsiteX9" fmla="*/ 0 w 2347934"/>
              <a:gd name="connsiteY9" fmla="*/ 507831 h 507831"/>
              <a:gd name="connsiteX10" fmla="*/ 0 w 2347934"/>
              <a:gd name="connsiteY10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47934" h="507831" fill="none" extrusionOk="0">
                <a:moveTo>
                  <a:pt x="0" y="0"/>
                </a:moveTo>
                <a:cubicBezTo>
                  <a:pt x="158692" y="-20544"/>
                  <a:pt x="360680" y="-3033"/>
                  <a:pt x="563504" y="0"/>
                </a:cubicBezTo>
                <a:cubicBezTo>
                  <a:pt x="766328" y="3033"/>
                  <a:pt x="895152" y="-17738"/>
                  <a:pt x="1150488" y="0"/>
                </a:cubicBezTo>
                <a:cubicBezTo>
                  <a:pt x="1405824" y="17738"/>
                  <a:pt x="1520398" y="664"/>
                  <a:pt x="1737471" y="0"/>
                </a:cubicBezTo>
                <a:cubicBezTo>
                  <a:pt x="1954544" y="-664"/>
                  <a:pt x="2071872" y="20979"/>
                  <a:pt x="2347934" y="0"/>
                </a:cubicBezTo>
                <a:cubicBezTo>
                  <a:pt x="2370804" y="168599"/>
                  <a:pt x="2367122" y="353077"/>
                  <a:pt x="2347934" y="507831"/>
                </a:cubicBezTo>
                <a:cubicBezTo>
                  <a:pt x="2109914" y="492594"/>
                  <a:pt x="2007607" y="535822"/>
                  <a:pt x="1760951" y="507831"/>
                </a:cubicBezTo>
                <a:cubicBezTo>
                  <a:pt x="1514295" y="479840"/>
                  <a:pt x="1383717" y="487623"/>
                  <a:pt x="1220926" y="507831"/>
                </a:cubicBezTo>
                <a:cubicBezTo>
                  <a:pt x="1058136" y="528039"/>
                  <a:pt x="920177" y="504629"/>
                  <a:pt x="680901" y="507831"/>
                </a:cubicBezTo>
                <a:cubicBezTo>
                  <a:pt x="441626" y="511033"/>
                  <a:pt x="235542" y="486660"/>
                  <a:pt x="0" y="507831"/>
                </a:cubicBezTo>
                <a:cubicBezTo>
                  <a:pt x="20184" y="310865"/>
                  <a:pt x="1428" y="162229"/>
                  <a:pt x="0" y="0"/>
                </a:cubicBezTo>
                <a:close/>
              </a:path>
              <a:path w="2347934" h="507831" stroke="0" extrusionOk="0">
                <a:moveTo>
                  <a:pt x="0" y="0"/>
                </a:moveTo>
                <a:cubicBezTo>
                  <a:pt x="256110" y="-18886"/>
                  <a:pt x="291053" y="6301"/>
                  <a:pt x="563504" y="0"/>
                </a:cubicBezTo>
                <a:cubicBezTo>
                  <a:pt x="835955" y="-6301"/>
                  <a:pt x="887376" y="3080"/>
                  <a:pt x="1080050" y="0"/>
                </a:cubicBezTo>
                <a:cubicBezTo>
                  <a:pt x="1272724" y="-3080"/>
                  <a:pt x="1514808" y="-20869"/>
                  <a:pt x="1713992" y="0"/>
                </a:cubicBezTo>
                <a:cubicBezTo>
                  <a:pt x="1913176" y="20869"/>
                  <a:pt x="2208151" y="7890"/>
                  <a:pt x="2347934" y="0"/>
                </a:cubicBezTo>
                <a:cubicBezTo>
                  <a:pt x="2323189" y="122675"/>
                  <a:pt x="2337442" y="256923"/>
                  <a:pt x="2347934" y="507831"/>
                </a:cubicBezTo>
                <a:cubicBezTo>
                  <a:pt x="2162328" y="532044"/>
                  <a:pt x="2021502" y="486896"/>
                  <a:pt x="1807909" y="507831"/>
                </a:cubicBezTo>
                <a:cubicBezTo>
                  <a:pt x="1594317" y="528766"/>
                  <a:pt x="1521621" y="516160"/>
                  <a:pt x="1267884" y="507831"/>
                </a:cubicBezTo>
                <a:cubicBezTo>
                  <a:pt x="1014148" y="499502"/>
                  <a:pt x="937504" y="486480"/>
                  <a:pt x="633942" y="507831"/>
                </a:cubicBezTo>
                <a:cubicBezTo>
                  <a:pt x="330380" y="529182"/>
                  <a:pt x="231808" y="496402"/>
                  <a:pt x="0" y="507831"/>
                </a:cubicBezTo>
                <a:cubicBezTo>
                  <a:pt x="11993" y="394443"/>
                  <a:pt x="13936" y="198997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Authentication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6F91FE-2886-6B1F-FFA9-89C9A6D2F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289" y="1271016"/>
            <a:ext cx="9339421" cy="475488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16BD78E-6BC4-756B-0A0F-A0EB12BEF7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289" y="1271016"/>
            <a:ext cx="9377815" cy="475488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8277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F93F0-4EDC-6C4E-1AE3-89BA16A2F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125D35-DFF2-96A5-2B94-C9CCFF112748}"/>
              </a:ext>
            </a:extLst>
          </p:cNvPr>
          <p:cNvSpPr txBox="1"/>
          <p:nvPr/>
        </p:nvSpPr>
        <p:spPr>
          <a:xfrm>
            <a:off x="532426" y="360218"/>
            <a:ext cx="1854158" cy="507831"/>
          </a:xfrm>
          <a:custGeom>
            <a:avLst/>
            <a:gdLst>
              <a:gd name="connsiteX0" fmla="*/ 0 w 1854158"/>
              <a:gd name="connsiteY0" fmla="*/ 0 h 507831"/>
              <a:gd name="connsiteX1" fmla="*/ 655136 w 1854158"/>
              <a:gd name="connsiteY1" fmla="*/ 0 h 507831"/>
              <a:gd name="connsiteX2" fmla="*/ 1291730 w 1854158"/>
              <a:gd name="connsiteY2" fmla="*/ 0 h 507831"/>
              <a:gd name="connsiteX3" fmla="*/ 1854158 w 1854158"/>
              <a:gd name="connsiteY3" fmla="*/ 0 h 507831"/>
              <a:gd name="connsiteX4" fmla="*/ 1854158 w 1854158"/>
              <a:gd name="connsiteY4" fmla="*/ 507831 h 507831"/>
              <a:gd name="connsiteX5" fmla="*/ 1273188 w 1854158"/>
              <a:gd name="connsiteY5" fmla="*/ 507831 h 507831"/>
              <a:gd name="connsiteX6" fmla="*/ 655136 w 1854158"/>
              <a:gd name="connsiteY6" fmla="*/ 507831 h 507831"/>
              <a:gd name="connsiteX7" fmla="*/ 0 w 1854158"/>
              <a:gd name="connsiteY7" fmla="*/ 507831 h 507831"/>
              <a:gd name="connsiteX8" fmla="*/ 0 w 1854158"/>
              <a:gd name="connsiteY8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4158" h="507831" fill="none" extrusionOk="0">
                <a:moveTo>
                  <a:pt x="0" y="0"/>
                </a:moveTo>
                <a:cubicBezTo>
                  <a:pt x="287130" y="7856"/>
                  <a:pt x="508607" y="-7917"/>
                  <a:pt x="655136" y="0"/>
                </a:cubicBezTo>
                <a:cubicBezTo>
                  <a:pt x="801665" y="7917"/>
                  <a:pt x="1070222" y="-3318"/>
                  <a:pt x="1291730" y="0"/>
                </a:cubicBezTo>
                <a:cubicBezTo>
                  <a:pt x="1513238" y="3318"/>
                  <a:pt x="1628670" y="20332"/>
                  <a:pt x="1854158" y="0"/>
                </a:cubicBezTo>
                <a:cubicBezTo>
                  <a:pt x="1852520" y="203981"/>
                  <a:pt x="1835298" y="344390"/>
                  <a:pt x="1854158" y="507831"/>
                </a:cubicBezTo>
                <a:cubicBezTo>
                  <a:pt x="1627615" y="536863"/>
                  <a:pt x="1499782" y="498604"/>
                  <a:pt x="1273188" y="507831"/>
                </a:cubicBezTo>
                <a:cubicBezTo>
                  <a:pt x="1046594" y="517059"/>
                  <a:pt x="944790" y="531645"/>
                  <a:pt x="655136" y="507831"/>
                </a:cubicBezTo>
                <a:cubicBezTo>
                  <a:pt x="365482" y="484017"/>
                  <a:pt x="196378" y="495345"/>
                  <a:pt x="0" y="507831"/>
                </a:cubicBezTo>
                <a:cubicBezTo>
                  <a:pt x="24816" y="381394"/>
                  <a:pt x="-6896" y="134855"/>
                  <a:pt x="0" y="0"/>
                </a:cubicBezTo>
                <a:close/>
              </a:path>
              <a:path w="1854158" h="507831" stroke="0" extrusionOk="0">
                <a:moveTo>
                  <a:pt x="0" y="0"/>
                </a:moveTo>
                <a:cubicBezTo>
                  <a:pt x="219268" y="25428"/>
                  <a:pt x="316776" y="-21201"/>
                  <a:pt x="599511" y="0"/>
                </a:cubicBezTo>
                <a:cubicBezTo>
                  <a:pt x="882246" y="21201"/>
                  <a:pt x="947550" y="27694"/>
                  <a:pt x="1161939" y="0"/>
                </a:cubicBezTo>
                <a:cubicBezTo>
                  <a:pt x="1376328" y="-27694"/>
                  <a:pt x="1512203" y="6946"/>
                  <a:pt x="1854158" y="0"/>
                </a:cubicBezTo>
                <a:cubicBezTo>
                  <a:pt x="1854188" y="187690"/>
                  <a:pt x="1851737" y="315147"/>
                  <a:pt x="1854158" y="507831"/>
                </a:cubicBezTo>
                <a:cubicBezTo>
                  <a:pt x="1588469" y="528628"/>
                  <a:pt x="1416914" y="526421"/>
                  <a:pt x="1273188" y="507831"/>
                </a:cubicBezTo>
                <a:cubicBezTo>
                  <a:pt x="1129462" y="489242"/>
                  <a:pt x="891952" y="525083"/>
                  <a:pt x="618053" y="507831"/>
                </a:cubicBezTo>
                <a:cubicBezTo>
                  <a:pt x="344155" y="490579"/>
                  <a:pt x="299592" y="489168"/>
                  <a:pt x="0" y="507831"/>
                </a:cubicBezTo>
                <a:cubicBezTo>
                  <a:pt x="-18365" y="389073"/>
                  <a:pt x="23619" y="205101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User Profile</a:t>
            </a:r>
          </a:p>
        </p:txBody>
      </p:sp>
      <p:pic>
        <p:nvPicPr>
          <p:cNvPr id="3" name="user profile">
            <a:hlinkClick r:id="" action="ppaction://media"/>
            <a:extLst>
              <a:ext uri="{FF2B5EF4-FFF2-40B4-BE49-F238E27FC236}">
                <a16:creationId xmlns:a16="http://schemas.microsoft.com/office/drawing/2014/main" id="{4CD3D71F-1B78-E027-ADE9-CF7F5B54244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1410" y="1219962"/>
            <a:ext cx="9909179" cy="504748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0104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4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F93F0-4EDC-6C4E-1AE3-89BA16A2F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125D35-DFF2-96A5-2B94-C9CCFF112748}"/>
              </a:ext>
            </a:extLst>
          </p:cNvPr>
          <p:cNvSpPr txBox="1"/>
          <p:nvPr/>
        </p:nvSpPr>
        <p:spPr>
          <a:xfrm>
            <a:off x="532426" y="360218"/>
            <a:ext cx="1424390" cy="507831"/>
          </a:xfrm>
          <a:custGeom>
            <a:avLst/>
            <a:gdLst>
              <a:gd name="connsiteX0" fmla="*/ 0 w 1424390"/>
              <a:gd name="connsiteY0" fmla="*/ 0 h 507831"/>
              <a:gd name="connsiteX1" fmla="*/ 503284 w 1424390"/>
              <a:gd name="connsiteY1" fmla="*/ 0 h 507831"/>
              <a:gd name="connsiteX2" fmla="*/ 992325 w 1424390"/>
              <a:gd name="connsiteY2" fmla="*/ 0 h 507831"/>
              <a:gd name="connsiteX3" fmla="*/ 1424390 w 1424390"/>
              <a:gd name="connsiteY3" fmla="*/ 0 h 507831"/>
              <a:gd name="connsiteX4" fmla="*/ 1424390 w 1424390"/>
              <a:gd name="connsiteY4" fmla="*/ 507831 h 507831"/>
              <a:gd name="connsiteX5" fmla="*/ 978081 w 1424390"/>
              <a:gd name="connsiteY5" fmla="*/ 507831 h 507831"/>
              <a:gd name="connsiteX6" fmla="*/ 503284 w 1424390"/>
              <a:gd name="connsiteY6" fmla="*/ 507831 h 507831"/>
              <a:gd name="connsiteX7" fmla="*/ 0 w 1424390"/>
              <a:gd name="connsiteY7" fmla="*/ 507831 h 507831"/>
              <a:gd name="connsiteX8" fmla="*/ 0 w 1424390"/>
              <a:gd name="connsiteY8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4390" h="507831" fill="none" extrusionOk="0">
                <a:moveTo>
                  <a:pt x="0" y="0"/>
                </a:moveTo>
                <a:cubicBezTo>
                  <a:pt x="193198" y="-7057"/>
                  <a:pt x="341932" y="15614"/>
                  <a:pt x="503284" y="0"/>
                </a:cubicBezTo>
                <a:cubicBezTo>
                  <a:pt x="664636" y="-15614"/>
                  <a:pt x="880019" y="-15179"/>
                  <a:pt x="992325" y="0"/>
                </a:cubicBezTo>
                <a:cubicBezTo>
                  <a:pt x="1104631" y="15179"/>
                  <a:pt x="1222056" y="-14650"/>
                  <a:pt x="1424390" y="0"/>
                </a:cubicBezTo>
                <a:cubicBezTo>
                  <a:pt x="1422752" y="203981"/>
                  <a:pt x="1405530" y="344390"/>
                  <a:pt x="1424390" y="507831"/>
                </a:cubicBezTo>
                <a:cubicBezTo>
                  <a:pt x="1273347" y="510178"/>
                  <a:pt x="1137456" y="519519"/>
                  <a:pt x="978081" y="507831"/>
                </a:cubicBezTo>
                <a:cubicBezTo>
                  <a:pt x="818706" y="496143"/>
                  <a:pt x="677329" y="498549"/>
                  <a:pt x="503284" y="507831"/>
                </a:cubicBezTo>
                <a:cubicBezTo>
                  <a:pt x="329239" y="517113"/>
                  <a:pt x="115532" y="532710"/>
                  <a:pt x="0" y="507831"/>
                </a:cubicBezTo>
                <a:cubicBezTo>
                  <a:pt x="24816" y="381394"/>
                  <a:pt x="-6896" y="134855"/>
                  <a:pt x="0" y="0"/>
                </a:cubicBezTo>
                <a:close/>
              </a:path>
              <a:path w="1424390" h="507831" stroke="0" extrusionOk="0">
                <a:moveTo>
                  <a:pt x="0" y="0"/>
                </a:moveTo>
                <a:cubicBezTo>
                  <a:pt x="193649" y="10476"/>
                  <a:pt x="365556" y="18333"/>
                  <a:pt x="460553" y="0"/>
                </a:cubicBezTo>
                <a:cubicBezTo>
                  <a:pt x="555550" y="-18333"/>
                  <a:pt x="691502" y="17462"/>
                  <a:pt x="892618" y="0"/>
                </a:cubicBezTo>
                <a:cubicBezTo>
                  <a:pt x="1093735" y="-17462"/>
                  <a:pt x="1158607" y="-4970"/>
                  <a:pt x="1424390" y="0"/>
                </a:cubicBezTo>
                <a:cubicBezTo>
                  <a:pt x="1424420" y="187690"/>
                  <a:pt x="1421969" y="315147"/>
                  <a:pt x="1424390" y="507831"/>
                </a:cubicBezTo>
                <a:cubicBezTo>
                  <a:pt x="1304064" y="499482"/>
                  <a:pt x="1097901" y="498875"/>
                  <a:pt x="978081" y="507831"/>
                </a:cubicBezTo>
                <a:cubicBezTo>
                  <a:pt x="858261" y="516787"/>
                  <a:pt x="672896" y="484112"/>
                  <a:pt x="474797" y="507831"/>
                </a:cubicBezTo>
                <a:cubicBezTo>
                  <a:pt x="276698" y="531550"/>
                  <a:pt x="136034" y="512645"/>
                  <a:pt x="0" y="507831"/>
                </a:cubicBezTo>
                <a:cubicBezTo>
                  <a:pt x="-18365" y="389073"/>
                  <a:pt x="23619" y="205101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Sandbox</a:t>
            </a:r>
          </a:p>
        </p:txBody>
      </p:sp>
      <p:pic>
        <p:nvPicPr>
          <p:cNvPr id="3" name="Sandbox">
            <a:hlinkClick r:id="" action="ppaction://media"/>
            <a:extLst>
              <a:ext uri="{FF2B5EF4-FFF2-40B4-BE49-F238E27FC236}">
                <a16:creationId xmlns:a16="http://schemas.microsoft.com/office/drawing/2014/main" id="{2BC259AD-D5AF-F734-BAC0-3B1C5B448F3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1257" y="1198880"/>
            <a:ext cx="9929485" cy="504748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37285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1AAE895-4FD3-007A-12DA-B6A511AA7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3248" y="1362456"/>
            <a:ext cx="6445504" cy="475488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9900F7A-2250-89AB-2F9B-E8965086FB5D}"/>
              </a:ext>
            </a:extLst>
          </p:cNvPr>
          <p:cNvSpPr txBox="1"/>
          <p:nvPr/>
        </p:nvSpPr>
        <p:spPr>
          <a:xfrm>
            <a:off x="532426" y="360218"/>
            <a:ext cx="2777702" cy="507831"/>
          </a:xfrm>
          <a:custGeom>
            <a:avLst/>
            <a:gdLst>
              <a:gd name="connsiteX0" fmla="*/ 0 w 2777702"/>
              <a:gd name="connsiteY0" fmla="*/ 0 h 507831"/>
              <a:gd name="connsiteX1" fmla="*/ 666648 w 2777702"/>
              <a:gd name="connsiteY1" fmla="*/ 0 h 507831"/>
              <a:gd name="connsiteX2" fmla="*/ 1361074 w 2777702"/>
              <a:gd name="connsiteY2" fmla="*/ 0 h 507831"/>
              <a:gd name="connsiteX3" fmla="*/ 2055499 w 2777702"/>
              <a:gd name="connsiteY3" fmla="*/ 0 h 507831"/>
              <a:gd name="connsiteX4" fmla="*/ 2777702 w 2777702"/>
              <a:gd name="connsiteY4" fmla="*/ 0 h 507831"/>
              <a:gd name="connsiteX5" fmla="*/ 2777702 w 2777702"/>
              <a:gd name="connsiteY5" fmla="*/ 507831 h 507831"/>
              <a:gd name="connsiteX6" fmla="*/ 2083277 w 2777702"/>
              <a:gd name="connsiteY6" fmla="*/ 507831 h 507831"/>
              <a:gd name="connsiteX7" fmla="*/ 1444405 w 2777702"/>
              <a:gd name="connsiteY7" fmla="*/ 507831 h 507831"/>
              <a:gd name="connsiteX8" fmla="*/ 805534 w 2777702"/>
              <a:gd name="connsiteY8" fmla="*/ 507831 h 507831"/>
              <a:gd name="connsiteX9" fmla="*/ 0 w 2777702"/>
              <a:gd name="connsiteY9" fmla="*/ 507831 h 507831"/>
              <a:gd name="connsiteX10" fmla="*/ 0 w 2777702"/>
              <a:gd name="connsiteY10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77702" h="507831" fill="none" extrusionOk="0">
                <a:moveTo>
                  <a:pt x="0" y="0"/>
                </a:moveTo>
                <a:cubicBezTo>
                  <a:pt x="180839" y="15977"/>
                  <a:pt x="425068" y="32265"/>
                  <a:pt x="666648" y="0"/>
                </a:cubicBezTo>
                <a:cubicBezTo>
                  <a:pt x="908228" y="-32265"/>
                  <a:pt x="1154803" y="-16675"/>
                  <a:pt x="1361074" y="0"/>
                </a:cubicBezTo>
                <a:cubicBezTo>
                  <a:pt x="1567345" y="16675"/>
                  <a:pt x="1714192" y="-20247"/>
                  <a:pt x="2055499" y="0"/>
                </a:cubicBezTo>
                <a:cubicBezTo>
                  <a:pt x="2396806" y="20247"/>
                  <a:pt x="2498966" y="-15888"/>
                  <a:pt x="2777702" y="0"/>
                </a:cubicBezTo>
                <a:cubicBezTo>
                  <a:pt x="2800572" y="168599"/>
                  <a:pt x="2796890" y="353077"/>
                  <a:pt x="2777702" y="507831"/>
                </a:cubicBezTo>
                <a:cubicBezTo>
                  <a:pt x="2499511" y="532525"/>
                  <a:pt x="2280790" y="522004"/>
                  <a:pt x="2083277" y="507831"/>
                </a:cubicBezTo>
                <a:cubicBezTo>
                  <a:pt x="1885765" y="493658"/>
                  <a:pt x="1676402" y="515318"/>
                  <a:pt x="1444405" y="507831"/>
                </a:cubicBezTo>
                <a:cubicBezTo>
                  <a:pt x="1212408" y="500344"/>
                  <a:pt x="994528" y="533451"/>
                  <a:pt x="805534" y="507831"/>
                </a:cubicBezTo>
                <a:cubicBezTo>
                  <a:pt x="616540" y="482211"/>
                  <a:pt x="328292" y="507377"/>
                  <a:pt x="0" y="507831"/>
                </a:cubicBezTo>
                <a:cubicBezTo>
                  <a:pt x="20184" y="310865"/>
                  <a:pt x="1428" y="162229"/>
                  <a:pt x="0" y="0"/>
                </a:cubicBezTo>
                <a:close/>
              </a:path>
              <a:path w="2777702" h="507831" stroke="0" extrusionOk="0">
                <a:moveTo>
                  <a:pt x="0" y="0"/>
                </a:moveTo>
                <a:cubicBezTo>
                  <a:pt x="310669" y="10596"/>
                  <a:pt x="516555" y="-18485"/>
                  <a:pt x="666648" y="0"/>
                </a:cubicBezTo>
                <a:cubicBezTo>
                  <a:pt x="816741" y="18485"/>
                  <a:pt x="1085998" y="-27778"/>
                  <a:pt x="1277743" y="0"/>
                </a:cubicBezTo>
                <a:cubicBezTo>
                  <a:pt x="1469488" y="27778"/>
                  <a:pt x="1729188" y="-7017"/>
                  <a:pt x="2027722" y="0"/>
                </a:cubicBezTo>
                <a:cubicBezTo>
                  <a:pt x="2326256" y="7017"/>
                  <a:pt x="2617613" y="2598"/>
                  <a:pt x="2777702" y="0"/>
                </a:cubicBezTo>
                <a:cubicBezTo>
                  <a:pt x="2752957" y="122675"/>
                  <a:pt x="2767210" y="256923"/>
                  <a:pt x="2777702" y="507831"/>
                </a:cubicBezTo>
                <a:cubicBezTo>
                  <a:pt x="2641455" y="489026"/>
                  <a:pt x="2391673" y="537164"/>
                  <a:pt x="2138831" y="507831"/>
                </a:cubicBezTo>
                <a:cubicBezTo>
                  <a:pt x="1885989" y="478498"/>
                  <a:pt x="1723708" y="506543"/>
                  <a:pt x="1499959" y="507831"/>
                </a:cubicBezTo>
                <a:cubicBezTo>
                  <a:pt x="1276210" y="509119"/>
                  <a:pt x="1062364" y="497073"/>
                  <a:pt x="749980" y="507831"/>
                </a:cubicBezTo>
                <a:cubicBezTo>
                  <a:pt x="437596" y="518589"/>
                  <a:pt x="186189" y="503443"/>
                  <a:pt x="0" y="507831"/>
                </a:cubicBezTo>
                <a:cubicBezTo>
                  <a:pt x="11993" y="394443"/>
                  <a:pt x="13936" y="198997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Challenges: Eraser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924617D5-53CB-FFA5-8B05-49EFC99DC358}"/>
                  </a:ext>
                </a:extLst>
              </p14:cNvPr>
              <p14:cNvContentPartPr/>
              <p14:nvPr/>
            </p14:nvContentPartPr>
            <p14:xfrm>
              <a:off x="3451824" y="1733256"/>
              <a:ext cx="3928320" cy="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924617D5-53CB-FFA5-8B05-49EFC99DC35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33824" y="1715616"/>
                <a:ext cx="3963960" cy="3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28441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white_alone">
            <a:hlinkClick r:id="" action="ppaction://media"/>
            <a:extLst>
              <a:ext uri="{FF2B5EF4-FFF2-40B4-BE49-F238E27FC236}">
                <a16:creationId xmlns:a16="http://schemas.microsoft.com/office/drawing/2014/main" id="{3BB4E29B-CDDA-3B1F-6583-C3126130E5D1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3722" y="1809345"/>
            <a:ext cx="6181988" cy="3239310"/>
          </a:xfrm>
          <a:ln>
            <a:solidFill>
              <a:schemeClr val="tx1"/>
            </a:solidFill>
          </a:ln>
        </p:spPr>
      </p:pic>
      <p:pic>
        <p:nvPicPr>
          <p:cNvPr id="6" name="sim_alone">
            <a:hlinkClick r:id="" action="ppaction://media"/>
            <a:extLst>
              <a:ext uri="{FF2B5EF4-FFF2-40B4-BE49-F238E27FC236}">
                <a16:creationId xmlns:a16="http://schemas.microsoft.com/office/drawing/2014/main" id="{69F0F81F-3E94-5EA2-59F4-055EC6B91061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154942" y="1706499"/>
            <a:ext cx="4593336" cy="34450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7FA1AE-D165-61FB-0106-7B99D7862BA1}"/>
              </a:ext>
            </a:extLst>
          </p:cNvPr>
          <p:cNvSpPr txBox="1"/>
          <p:nvPr/>
        </p:nvSpPr>
        <p:spPr>
          <a:xfrm>
            <a:off x="532426" y="360218"/>
            <a:ext cx="3783542" cy="507831"/>
          </a:xfrm>
          <a:custGeom>
            <a:avLst/>
            <a:gdLst>
              <a:gd name="connsiteX0" fmla="*/ 0 w 3783542"/>
              <a:gd name="connsiteY0" fmla="*/ 0 h 507831"/>
              <a:gd name="connsiteX1" fmla="*/ 706261 w 3783542"/>
              <a:gd name="connsiteY1" fmla="*/ 0 h 507831"/>
              <a:gd name="connsiteX2" fmla="*/ 1374687 w 3783542"/>
              <a:gd name="connsiteY2" fmla="*/ 0 h 507831"/>
              <a:gd name="connsiteX3" fmla="*/ 2043113 w 3783542"/>
              <a:gd name="connsiteY3" fmla="*/ 0 h 507831"/>
              <a:gd name="connsiteX4" fmla="*/ 2560197 w 3783542"/>
              <a:gd name="connsiteY4" fmla="*/ 0 h 507831"/>
              <a:gd name="connsiteX5" fmla="*/ 3115116 w 3783542"/>
              <a:gd name="connsiteY5" fmla="*/ 0 h 507831"/>
              <a:gd name="connsiteX6" fmla="*/ 3783542 w 3783542"/>
              <a:gd name="connsiteY6" fmla="*/ 0 h 507831"/>
              <a:gd name="connsiteX7" fmla="*/ 3783542 w 3783542"/>
              <a:gd name="connsiteY7" fmla="*/ 507831 h 507831"/>
              <a:gd name="connsiteX8" fmla="*/ 3152952 w 3783542"/>
              <a:gd name="connsiteY8" fmla="*/ 507831 h 507831"/>
              <a:gd name="connsiteX9" fmla="*/ 2635868 w 3783542"/>
              <a:gd name="connsiteY9" fmla="*/ 507831 h 507831"/>
              <a:gd name="connsiteX10" fmla="*/ 2118784 w 3783542"/>
              <a:gd name="connsiteY10" fmla="*/ 507831 h 507831"/>
              <a:gd name="connsiteX11" fmla="*/ 1450358 w 3783542"/>
              <a:gd name="connsiteY11" fmla="*/ 507831 h 507831"/>
              <a:gd name="connsiteX12" fmla="*/ 895438 w 3783542"/>
              <a:gd name="connsiteY12" fmla="*/ 507831 h 507831"/>
              <a:gd name="connsiteX13" fmla="*/ 0 w 3783542"/>
              <a:gd name="connsiteY13" fmla="*/ 507831 h 507831"/>
              <a:gd name="connsiteX14" fmla="*/ 0 w 3783542"/>
              <a:gd name="connsiteY14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783542" h="507831" fill="none" extrusionOk="0">
                <a:moveTo>
                  <a:pt x="0" y="0"/>
                </a:moveTo>
                <a:cubicBezTo>
                  <a:pt x="220395" y="-9733"/>
                  <a:pt x="430762" y="3091"/>
                  <a:pt x="706261" y="0"/>
                </a:cubicBezTo>
                <a:cubicBezTo>
                  <a:pt x="981760" y="-3091"/>
                  <a:pt x="1132025" y="-16663"/>
                  <a:pt x="1374687" y="0"/>
                </a:cubicBezTo>
                <a:cubicBezTo>
                  <a:pt x="1617349" y="16663"/>
                  <a:pt x="1745683" y="1781"/>
                  <a:pt x="2043113" y="0"/>
                </a:cubicBezTo>
                <a:cubicBezTo>
                  <a:pt x="2340543" y="-1781"/>
                  <a:pt x="2386390" y="-14938"/>
                  <a:pt x="2560197" y="0"/>
                </a:cubicBezTo>
                <a:cubicBezTo>
                  <a:pt x="2734004" y="14938"/>
                  <a:pt x="2849644" y="5659"/>
                  <a:pt x="3115116" y="0"/>
                </a:cubicBezTo>
                <a:cubicBezTo>
                  <a:pt x="3380588" y="-5659"/>
                  <a:pt x="3515459" y="17221"/>
                  <a:pt x="3783542" y="0"/>
                </a:cubicBezTo>
                <a:cubicBezTo>
                  <a:pt x="3762659" y="134667"/>
                  <a:pt x="3793459" y="332675"/>
                  <a:pt x="3783542" y="507831"/>
                </a:cubicBezTo>
                <a:cubicBezTo>
                  <a:pt x="3613570" y="518360"/>
                  <a:pt x="3305443" y="512702"/>
                  <a:pt x="3152952" y="507831"/>
                </a:cubicBezTo>
                <a:cubicBezTo>
                  <a:pt x="3000461" y="502961"/>
                  <a:pt x="2822405" y="504722"/>
                  <a:pt x="2635868" y="507831"/>
                </a:cubicBezTo>
                <a:cubicBezTo>
                  <a:pt x="2449331" y="510940"/>
                  <a:pt x="2252691" y="515191"/>
                  <a:pt x="2118784" y="507831"/>
                </a:cubicBezTo>
                <a:cubicBezTo>
                  <a:pt x="1984877" y="500471"/>
                  <a:pt x="1679552" y="499038"/>
                  <a:pt x="1450358" y="507831"/>
                </a:cubicBezTo>
                <a:cubicBezTo>
                  <a:pt x="1221164" y="516624"/>
                  <a:pt x="1094283" y="534101"/>
                  <a:pt x="895438" y="507831"/>
                </a:cubicBezTo>
                <a:cubicBezTo>
                  <a:pt x="696593" y="481561"/>
                  <a:pt x="274814" y="542360"/>
                  <a:pt x="0" y="507831"/>
                </a:cubicBezTo>
                <a:cubicBezTo>
                  <a:pt x="-2508" y="353526"/>
                  <a:pt x="-4052" y="196563"/>
                  <a:pt x="0" y="0"/>
                </a:cubicBezTo>
                <a:close/>
              </a:path>
              <a:path w="3783542" h="507831" stroke="0" extrusionOk="0">
                <a:moveTo>
                  <a:pt x="0" y="0"/>
                </a:moveTo>
                <a:cubicBezTo>
                  <a:pt x="229456" y="-24900"/>
                  <a:pt x="412140" y="-20151"/>
                  <a:pt x="592755" y="0"/>
                </a:cubicBezTo>
                <a:cubicBezTo>
                  <a:pt x="773371" y="20151"/>
                  <a:pt x="995955" y="-24594"/>
                  <a:pt x="1109839" y="0"/>
                </a:cubicBezTo>
                <a:cubicBezTo>
                  <a:pt x="1223723" y="24594"/>
                  <a:pt x="1562306" y="-893"/>
                  <a:pt x="1816100" y="0"/>
                </a:cubicBezTo>
                <a:cubicBezTo>
                  <a:pt x="2069894" y="893"/>
                  <a:pt x="2194071" y="-9415"/>
                  <a:pt x="2408855" y="0"/>
                </a:cubicBezTo>
                <a:cubicBezTo>
                  <a:pt x="2623639" y="9415"/>
                  <a:pt x="2819420" y="-20250"/>
                  <a:pt x="3001610" y="0"/>
                </a:cubicBezTo>
                <a:cubicBezTo>
                  <a:pt x="3183800" y="20250"/>
                  <a:pt x="3596656" y="-37314"/>
                  <a:pt x="3783542" y="0"/>
                </a:cubicBezTo>
                <a:cubicBezTo>
                  <a:pt x="3778658" y="177948"/>
                  <a:pt x="3790525" y="308978"/>
                  <a:pt x="3783542" y="507831"/>
                </a:cubicBezTo>
                <a:cubicBezTo>
                  <a:pt x="3571517" y="530674"/>
                  <a:pt x="3452690" y="527830"/>
                  <a:pt x="3152952" y="507831"/>
                </a:cubicBezTo>
                <a:cubicBezTo>
                  <a:pt x="2853214" y="487833"/>
                  <a:pt x="2793587" y="503661"/>
                  <a:pt x="2635868" y="507831"/>
                </a:cubicBezTo>
                <a:cubicBezTo>
                  <a:pt x="2478149" y="512001"/>
                  <a:pt x="2221844" y="532849"/>
                  <a:pt x="2005277" y="507831"/>
                </a:cubicBezTo>
                <a:cubicBezTo>
                  <a:pt x="1788710" y="482813"/>
                  <a:pt x="1570290" y="503077"/>
                  <a:pt x="1374687" y="507831"/>
                </a:cubicBezTo>
                <a:cubicBezTo>
                  <a:pt x="1179084" y="512586"/>
                  <a:pt x="1009479" y="514930"/>
                  <a:pt x="781932" y="507831"/>
                </a:cubicBezTo>
                <a:cubicBezTo>
                  <a:pt x="554385" y="500732"/>
                  <a:pt x="353175" y="505606"/>
                  <a:pt x="0" y="507831"/>
                </a:cubicBezTo>
                <a:cubicBezTo>
                  <a:pt x="18860" y="315790"/>
                  <a:pt x="12606" y="172238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Whiteboard / Simulation</a:t>
            </a:r>
          </a:p>
        </p:txBody>
      </p:sp>
    </p:spTree>
    <p:extLst>
      <p:ext uri="{BB962C8B-B14F-4D97-AF65-F5344CB8AC3E}">
        <p14:creationId xmlns:p14="http://schemas.microsoft.com/office/powerpoint/2010/main" val="55449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4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09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5935227-6868-38CD-1FA8-B5344E791C7A}"/>
              </a:ext>
            </a:extLst>
          </p:cNvPr>
          <p:cNvSpPr txBox="1"/>
          <p:nvPr/>
        </p:nvSpPr>
        <p:spPr>
          <a:xfrm>
            <a:off x="532426" y="360218"/>
            <a:ext cx="2649686" cy="507831"/>
          </a:xfrm>
          <a:custGeom>
            <a:avLst/>
            <a:gdLst>
              <a:gd name="connsiteX0" fmla="*/ 0 w 2649686"/>
              <a:gd name="connsiteY0" fmla="*/ 0 h 507831"/>
              <a:gd name="connsiteX1" fmla="*/ 635925 w 2649686"/>
              <a:gd name="connsiteY1" fmla="*/ 0 h 507831"/>
              <a:gd name="connsiteX2" fmla="*/ 1298346 w 2649686"/>
              <a:gd name="connsiteY2" fmla="*/ 0 h 507831"/>
              <a:gd name="connsiteX3" fmla="*/ 1960768 w 2649686"/>
              <a:gd name="connsiteY3" fmla="*/ 0 h 507831"/>
              <a:gd name="connsiteX4" fmla="*/ 2649686 w 2649686"/>
              <a:gd name="connsiteY4" fmla="*/ 0 h 507831"/>
              <a:gd name="connsiteX5" fmla="*/ 2649686 w 2649686"/>
              <a:gd name="connsiteY5" fmla="*/ 507831 h 507831"/>
              <a:gd name="connsiteX6" fmla="*/ 1987265 w 2649686"/>
              <a:gd name="connsiteY6" fmla="*/ 507831 h 507831"/>
              <a:gd name="connsiteX7" fmla="*/ 1377837 w 2649686"/>
              <a:gd name="connsiteY7" fmla="*/ 507831 h 507831"/>
              <a:gd name="connsiteX8" fmla="*/ 768409 w 2649686"/>
              <a:gd name="connsiteY8" fmla="*/ 507831 h 507831"/>
              <a:gd name="connsiteX9" fmla="*/ 0 w 2649686"/>
              <a:gd name="connsiteY9" fmla="*/ 507831 h 507831"/>
              <a:gd name="connsiteX10" fmla="*/ 0 w 2649686"/>
              <a:gd name="connsiteY10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49686" h="507831" fill="none" extrusionOk="0">
                <a:moveTo>
                  <a:pt x="0" y="0"/>
                </a:moveTo>
                <a:cubicBezTo>
                  <a:pt x="273813" y="-13456"/>
                  <a:pt x="368323" y="-18084"/>
                  <a:pt x="635925" y="0"/>
                </a:cubicBezTo>
                <a:cubicBezTo>
                  <a:pt x="903527" y="18084"/>
                  <a:pt x="1017823" y="5894"/>
                  <a:pt x="1298346" y="0"/>
                </a:cubicBezTo>
                <a:cubicBezTo>
                  <a:pt x="1578869" y="-5894"/>
                  <a:pt x="1725269" y="9931"/>
                  <a:pt x="1960768" y="0"/>
                </a:cubicBezTo>
                <a:cubicBezTo>
                  <a:pt x="2196267" y="-9931"/>
                  <a:pt x="2416640" y="21832"/>
                  <a:pt x="2649686" y="0"/>
                </a:cubicBezTo>
                <a:cubicBezTo>
                  <a:pt x="2672556" y="168599"/>
                  <a:pt x="2668874" y="353077"/>
                  <a:pt x="2649686" y="507831"/>
                </a:cubicBezTo>
                <a:cubicBezTo>
                  <a:pt x="2479513" y="495190"/>
                  <a:pt x="2309911" y="507489"/>
                  <a:pt x="1987265" y="507831"/>
                </a:cubicBezTo>
                <a:cubicBezTo>
                  <a:pt x="1664619" y="508173"/>
                  <a:pt x="1535707" y="517157"/>
                  <a:pt x="1377837" y="507831"/>
                </a:cubicBezTo>
                <a:cubicBezTo>
                  <a:pt x="1219967" y="498505"/>
                  <a:pt x="905455" y="531987"/>
                  <a:pt x="768409" y="507831"/>
                </a:cubicBezTo>
                <a:cubicBezTo>
                  <a:pt x="631363" y="483675"/>
                  <a:pt x="291689" y="484738"/>
                  <a:pt x="0" y="507831"/>
                </a:cubicBezTo>
                <a:cubicBezTo>
                  <a:pt x="20184" y="310865"/>
                  <a:pt x="1428" y="162229"/>
                  <a:pt x="0" y="0"/>
                </a:cubicBezTo>
                <a:close/>
              </a:path>
              <a:path w="2649686" h="507831" stroke="0" extrusionOk="0">
                <a:moveTo>
                  <a:pt x="0" y="0"/>
                </a:moveTo>
                <a:cubicBezTo>
                  <a:pt x="184440" y="-6197"/>
                  <a:pt x="480738" y="26631"/>
                  <a:pt x="635925" y="0"/>
                </a:cubicBezTo>
                <a:cubicBezTo>
                  <a:pt x="791113" y="-26631"/>
                  <a:pt x="956803" y="8281"/>
                  <a:pt x="1218856" y="0"/>
                </a:cubicBezTo>
                <a:cubicBezTo>
                  <a:pt x="1480909" y="-8281"/>
                  <a:pt x="1582898" y="-5691"/>
                  <a:pt x="1934271" y="0"/>
                </a:cubicBezTo>
                <a:cubicBezTo>
                  <a:pt x="2285645" y="5691"/>
                  <a:pt x="2345010" y="-5641"/>
                  <a:pt x="2649686" y="0"/>
                </a:cubicBezTo>
                <a:cubicBezTo>
                  <a:pt x="2624941" y="122675"/>
                  <a:pt x="2639194" y="256923"/>
                  <a:pt x="2649686" y="507831"/>
                </a:cubicBezTo>
                <a:cubicBezTo>
                  <a:pt x="2353625" y="501337"/>
                  <a:pt x="2310221" y="491254"/>
                  <a:pt x="2040258" y="507831"/>
                </a:cubicBezTo>
                <a:cubicBezTo>
                  <a:pt x="1770295" y="524408"/>
                  <a:pt x="1571681" y="513516"/>
                  <a:pt x="1430830" y="507831"/>
                </a:cubicBezTo>
                <a:cubicBezTo>
                  <a:pt x="1289979" y="502146"/>
                  <a:pt x="1058328" y="532784"/>
                  <a:pt x="715415" y="507831"/>
                </a:cubicBezTo>
                <a:cubicBezTo>
                  <a:pt x="372503" y="482878"/>
                  <a:pt x="349028" y="541899"/>
                  <a:pt x="0" y="507831"/>
                </a:cubicBezTo>
                <a:cubicBezTo>
                  <a:pt x="11993" y="394443"/>
                  <a:pt x="13936" y="198997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Technology Stack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344890A-0BAD-7368-8DC6-09E9E5D11F5E}"/>
              </a:ext>
            </a:extLst>
          </p:cNvPr>
          <p:cNvSpPr/>
          <p:nvPr/>
        </p:nvSpPr>
        <p:spPr>
          <a:xfrm>
            <a:off x="810550" y="1479551"/>
            <a:ext cx="2188680" cy="526212"/>
          </a:xfrm>
          <a:prstGeom prst="roundRect">
            <a:avLst/>
          </a:prstGeom>
          <a:solidFill>
            <a:srgbClr val="BFBFBF"/>
          </a:solidFill>
          <a:ln cap="flat"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tx1"/>
                </a:solidFill>
              </a:rPr>
              <a:t> Electron.js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8255F76-7314-1251-80D1-5E92788488F7}"/>
              </a:ext>
            </a:extLst>
          </p:cNvPr>
          <p:cNvSpPr/>
          <p:nvPr/>
        </p:nvSpPr>
        <p:spPr>
          <a:xfrm>
            <a:off x="532426" y="1479551"/>
            <a:ext cx="400044" cy="52621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/>
              <a:t>•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9C6990E-C083-E527-AD1D-7A4A6391B480}"/>
              </a:ext>
            </a:extLst>
          </p:cNvPr>
          <p:cNvSpPr/>
          <p:nvPr/>
        </p:nvSpPr>
        <p:spPr>
          <a:xfrm>
            <a:off x="871101" y="1486625"/>
            <a:ext cx="100584" cy="512064"/>
          </a:xfrm>
          <a:prstGeom prst="rect">
            <a:avLst/>
          </a:prstGeom>
          <a:solidFill>
            <a:srgbClr val="BFBFBF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822CA0B-67E2-25D9-9DB1-3D2A906244D0}"/>
              </a:ext>
            </a:extLst>
          </p:cNvPr>
          <p:cNvSpPr/>
          <p:nvPr/>
        </p:nvSpPr>
        <p:spPr>
          <a:xfrm>
            <a:off x="810551" y="2199858"/>
            <a:ext cx="2188679" cy="526212"/>
          </a:xfrm>
          <a:prstGeom prst="roundRect">
            <a:avLst/>
          </a:prstGeom>
          <a:solidFill>
            <a:srgbClr val="BFBFBF"/>
          </a:solidFill>
          <a:ln cap="flat"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tx1"/>
                </a:solidFill>
              </a:rPr>
              <a:t> Database: PostgreSQL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080A0BD-F122-238C-9B89-1DBEAD440005}"/>
              </a:ext>
            </a:extLst>
          </p:cNvPr>
          <p:cNvSpPr/>
          <p:nvPr/>
        </p:nvSpPr>
        <p:spPr>
          <a:xfrm>
            <a:off x="532426" y="2199858"/>
            <a:ext cx="400044" cy="52621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/>
              <a:t>•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C0F996-1A42-111B-2549-904EA0D98055}"/>
              </a:ext>
            </a:extLst>
          </p:cNvPr>
          <p:cNvSpPr/>
          <p:nvPr/>
        </p:nvSpPr>
        <p:spPr>
          <a:xfrm>
            <a:off x="871101" y="2206932"/>
            <a:ext cx="100584" cy="512064"/>
          </a:xfrm>
          <a:prstGeom prst="rect">
            <a:avLst/>
          </a:prstGeom>
          <a:solidFill>
            <a:srgbClr val="BFBFBF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467E917-B926-A687-EDF2-6736EEFB3CB4}"/>
              </a:ext>
            </a:extLst>
          </p:cNvPr>
          <p:cNvSpPr/>
          <p:nvPr/>
        </p:nvSpPr>
        <p:spPr>
          <a:xfrm>
            <a:off x="810550" y="2920165"/>
            <a:ext cx="2188681" cy="526212"/>
          </a:xfrm>
          <a:prstGeom prst="roundRect">
            <a:avLst/>
          </a:prstGeom>
          <a:solidFill>
            <a:srgbClr val="BFBFBF"/>
          </a:solidFill>
          <a:ln cap="flat"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tx1"/>
                </a:solidFill>
              </a:rPr>
              <a:t> Server: Express.js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0FA0BF6-708E-7261-38D7-D5401F5F3E6D}"/>
              </a:ext>
            </a:extLst>
          </p:cNvPr>
          <p:cNvSpPr/>
          <p:nvPr/>
        </p:nvSpPr>
        <p:spPr>
          <a:xfrm>
            <a:off x="532426" y="2920165"/>
            <a:ext cx="400044" cy="52621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/>
              <a:t>•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E9A41B1-9E5E-4DA6-C339-C3F71273F777}"/>
              </a:ext>
            </a:extLst>
          </p:cNvPr>
          <p:cNvSpPr/>
          <p:nvPr/>
        </p:nvSpPr>
        <p:spPr>
          <a:xfrm>
            <a:off x="871101" y="2927239"/>
            <a:ext cx="100584" cy="512064"/>
          </a:xfrm>
          <a:prstGeom prst="rect">
            <a:avLst/>
          </a:prstGeom>
          <a:solidFill>
            <a:srgbClr val="BFBFBF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5776397-B38E-738B-A0AF-17477DC2F91E}"/>
              </a:ext>
            </a:extLst>
          </p:cNvPr>
          <p:cNvSpPr/>
          <p:nvPr/>
        </p:nvSpPr>
        <p:spPr>
          <a:xfrm>
            <a:off x="4794285" y="1468630"/>
            <a:ext cx="1167602" cy="526212"/>
          </a:xfrm>
          <a:prstGeom prst="roundRect">
            <a:avLst/>
          </a:prstGeom>
          <a:solidFill>
            <a:srgbClr val="BFBFBF"/>
          </a:solidFill>
          <a:ln cap="flat"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tx1"/>
                </a:solidFill>
              </a:rPr>
              <a:t> Renderer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8C5907A-A471-9A62-4CA6-B4481733304E}"/>
              </a:ext>
            </a:extLst>
          </p:cNvPr>
          <p:cNvSpPr/>
          <p:nvPr/>
        </p:nvSpPr>
        <p:spPr>
          <a:xfrm>
            <a:off x="4516160" y="1468630"/>
            <a:ext cx="400044" cy="52621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/>
              <a:t>•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6777026-FD91-1D0A-AD53-442BCD355CA9}"/>
              </a:ext>
            </a:extLst>
          </p:cNvPr>
          <p:cNvSpPr/>
          <p:nvPr/>
        </p:nvSpPr>
        <p:spPr>
          <a:xfrm>
            <a:off x="4854835" y="1475704"/>
            <a:ext cx="100584" cy="512064"/>
          </a:xfrm>
          <a:prstGeom prst="rect">
            <a:avLst/>
          </a:prstGeom>
          <a:solidFill>
            <a:srgbClr val="BFBFBF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22" name="Connector: Curved 21">
            <a:extLst>
              <a:ext uri="{FF2B5EF4-FFF2-40B4-BE49-F238E27FC236}">
                <a16:creationId xmlns:a16="http://schemas.microsoft.com/office/drawing/2014/main" id="{257D07C9-1933-8EB4-3A22-C0C1E90604EF}"/>
              </a:ext>
            </a:extLst>
          </p:cNvPr>
          <p:cNvCxnSpPr>
            <a:cxnSpLocks/>
            <a:stCxn id="10" idx="3"/>
            <a:endCxn id="20" idx="1"/>
          </p:cNvCxnSpPr>
          <p:nvPr/>
        </p:nvCxnSpPr>
        <p:spPr>
          <a:xfrm flipV="1">
            <a:off x="2999230" y="1731736"/>
            <a:ext cx="1516930" cy="10921"/>
          </a:xfrm>
          <a:prstGeom prst="curved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96AF27F9-2A9A-4D86-FD15-82D84CE2C386}"/>
              </a:ext>
            </a:extLst>
          </p:cNvPr>
          <p:cNvSpPr/>
          <p:nvPr/>
        </p:nvSpPr>
        <p:spPr>
          <a:xfrm>
            <a:off x="4850942" y="2524251"/>
            <a:ext cx="1056909" cy="65440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P5.js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D952F07-87A3-048C-685A-71CC8A07C58A}"/>
              </a:ext>
            </a:extLst>
          </p:cNvPr>
          <p:cNvSpPr/>
          <p:nvPr/>
        </p:nvSpPr>
        <p:spPr>
          <a:xfrm>
            <a:off x="3604590" y="2524251"/>
            <a:ext cx="1058203" cy="65440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React.js</a:t>
            </a:r>
          </a:p>
        </p:txBody>
      </p:sp>
      <p:cxnSp>
        <p:nvCxnSpPr>
          <p:cNvPr id="30" name="Connector: Curved 29">
            <a:extLst>
              <a:ext uri="{FF2B5EF4-FFF2-40B4-BE49-F238E27FC236}">
                <a16:creationId xmlns:a16="http://schemas.microsoft.com/office/drawing/2014/main" id="{502D40A6-45D2-08E3-82F5-6B0698E75089}"/>
              </a:ext>
            </a:extLst>
          </p:cNvPr>
          <p:cNvCxnSpPr>
            <a:cxnSpLocks/>
            <a:stCxn id="19" idx="2"/>
            <a:endCxn id="29" idx="0"/>
          </p:cNvCxnSpPr>
          <p:nvPr/>
        </p:nvCxnSpPr>
        <p:spPr>
          <a:xfrm rot="5400000">
            <a:off x="4491185" y="1637349"/>
            <a:ext cx="529409" cy="1244394"/>
          </a:xfrm>
          <a:prstGeom prst="curved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E5DADEFA-68A2-4FE9-9346-66F425ACFEF4}"/>
              </a:ext>
            </a:extLst>
          </p:cNvPr>
          <p:cNvCxnSpPr>
            <a:cxnSpLocks/>
            <a:stCxn id="19" idx="2"/>
            <a:endCxn id="28" idx="0"/>
          </p:cNvCxnSpPr>
          <p:nvPr/>
        </p:nvCxnSpPr>
        <p:spPr>
          <a:xfrm rot="16200000" flipH="1">
            <a:off x="5114037" y="2258890"/>
            <a:ext cx="529409" cy="1311"/>
          </a:xfrm>
          <a:prstGeom prst="curved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9D129C7F-A351-E2C0-B81C-AE03ECC4C4FA}"/>
              </a:ext>
            </a:extLst>
          </p:cNvPr>
          <p:cNvSpPr/>
          <p:nvPr/>
        </p:nvSpPr>
        <p:spPr>
          <a:xfrm>
            <a:off x="810550" y="3642295"/>
            <a:ext cx="2188681" cy="526212"/>
          </a:xfrm>
          <a:prstGeom prst="roundRect">
            <a:avLst/>
          </a:prstGeom>
          <a:solidFill>
            <a:srgbClr val="BFBFBF"/>
          </a:solidFill>
          <a:ln cap="flat"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tx1"/>
                </a:solidFill>
              </a:rPr>
              <a:t> Auth: </a:t>
            </a:r>
            <a:r>
              <a:rPr lang="en-US" sz="1600" b="1" dirty="0" err="1">
                <a:solidFill>
                  <a:schemeClr val="tx1"/>
                </a:solidFill>
              </a:rPr>
              <a:t>supabase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09668E5E-2A84-1DE1-D6CA-8A307C9F3431}"/>
              </a:ext>
            </a:extLst>
          </p:cNvPr>
          <p:cNvSpPr/>
          <p:nvPr/>
        </p:nvSpPr>
        <p:spPr>
          <a:xfrm>
            <a:off x="532426" y="3642295"/>
            <a:ext cx="400044" cy="52621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/>
              <a:t>•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3954F7F-4767-4EE2-922B-3CEE73F15264}"/>
              </a:ext>
            </a:extLst>
          </p:cNvPr>
          <p:cNvSpPr/>
          <p:nvPr/>
        </p:nvSpPr>
        <p:spPr>
          <a:xfrm>
            <a:off x="871101" y="3649369"/>
            <a:ext cx="100584" cy="512064"/>
          </a:xfrm>
          <a:prstGeom prst="rect">
            <a:avLst/>
          </a:prstGeom>
          <a:solidFill>
            <a:srgbClr val="BFBFBF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ECBC121-9B29-8C9E-0278-E1CF825CE063}"/>
              </a:ext>
            </a:extLst>
          </p:cNvPr>
          <p:cNvSpPr/>
          <p:nvPr/>
        </p:nvSpPr>
        <p:spPr>
          <a:xfrm>
            <a:off x="6096000" y="2524251"/>
            <a:ext cx="1056909" cy="65440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Fabric.js</a:t>
            </a:r>
          </a:p>
        </p:txBody>
      </p:sp>
      <p:cxnSp>
        <p:nvCxnSpPr>
          <p:cNvPr id="47" name="Connector: Curved 46">
            <a:extLst>
              <a:ext uri="{FF2B5EF4-FFF2-40B4-BE49-F238E27FC236}">
                <a16:creationId xmlns:a16="http://schemas.microsoft.com/office/drawing/2014/main" id="{42148404-0B44-B40F-5AED-C197B950F01A}"/>
              </a:ext>
            </a:extLst>
          </p:cNvPr>
          <p:cNvCxnSpPr>
            <a:cxnSpLocks/>
            <a:stCxn id="19" idx="2"/>
            <a:endCxn id="46" idx="0"/>
          </p:cNvCxnSpPr>
          <p:nvPr/>
        </p:nvCxnSpPr>
        <p:spPr>
          <a:xfrm rot="16200000" flipH="1">
            <a:off x="5736566" y="1636361"/>
            <a:ext cx="529409" cy="1246369"/>
          </a:xfrm>
          <a:prstGeom prst="curved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2522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whiteboard_with_sim(pendulum)">
            <a:hlinkClick r:id="" action="ppaction://media"/>
            <a:extLst>
              <a:ext uri="{FF2B5EF4-FFF2-40B4-BE49-F238E27FC236}">
                <a16:creationId xmlns:a16="http://schemas.microsoft.com/office/drawing/2014/main" id="{7E537A99-4A91-6749-5013-F3CE8D4299B9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80193" y="1253029"/>
            <a:ext cx="9631614" cy="5046885"/>
          </a:xfrm>
          <a:ln w="57150"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9559A0-678B-5BBF-C5F8-3E92924F956C}"/>
              </a:ext>
            </a:extLst>
          </p:cNvPr>
          <p:cNvSpPr txBox="1"/>
          <p:nvPr/>
        </p:nvSpPr>
        <p:spPr>
          <a:xfrm>
            <a:off x="532426" y="360218"/>
            <a:ext cx="6228592" cy="507831"/>
          </a:xfrm>
          <a:custGeom>
            <a:avLst/>
            <a:gdLst>
              <a:gd name="connsiteX0" fmla="*/ 0 w 6228592"/>
              <a:gd name="connsiteY0" fmla="*/ 0 h 507831"/>
              <a:gd name="connsiteX1" fmla="*/ 567494 w 6228592"/>
              <a:gd name="connsiteY1" fmla="*/ 0 h 507831"/>
              <a:gd name="connsiteX2" fmla="*/ 1197274 w 6228592"/>
              <a:gd name="connsiteY2" fmla="*/ 0 h 507831"/>
              <a:gd name="connsiteX3" fmla="*/ 1764768 w 6228592"/>
              <a:gd name="connsiteY3" fmla="*/ 0 h 507831"/>
              <a:gd name="connsiteX4" fmla="*/ 2519119 w 6228592"/>
              <a:gd name="connsiteY4" fmla="*/ 0 h 507831"/>
              <a:gd name="connsiteX5" fmla="*/ 3211185 w 6228592"/>
              <a:gd name="connsiteY5" fmla="*/ 0 h 507831"/>
              <a:gd name="connsiteX6" fmla="*/ 3903251 w 6228592"/>
              <a:gd name="connsiteY6" fmla="*/ 0 h 507831"/>
              <a:gd name="connsiteX7" fmla="*/ 4719889 w 6228592"/>
              <a:gd name="connsiteY7" fmla="*/ 0 h 507831"/>
              <a:gd name="connsiteX8" fmla="*/ 5474240 w 6228592"/>
              <a:gd name="connsiteY8" fmla="*/ 0 h 507831"/>
              <a:gd name="connsiteX9" fmla="*/ 6228592 w 6228592"/>
              <a:gd name="connsiteY9" fmla="*/ 0 h 507831"/>
              <a:gd name="connsiteX10" fmla="*/ 6228592 w 6228592"/>
              <a:gd name="connsiteY10" fmla="*/ 507831 h 507831"/>
              <a:gd name="connsiteX11" fmla="*/ 5723384 w 6228592"/>
              <a:gd name="connsiteY11" fmla="*/ 507831 h 507831"/>
              <a:gd name="connsiteX12" fmla="*/ 5155890 w 6228592"/>
              <a:gd name="connsiteY12" fmla="*/ 507831 h 507831"/>
              <a:gd name="connsiteX13" fmla="*/ 4401538 w 6228592"/>
              <a:gd name="connsiteY13" fmla="*/ 507831 h 507831"/>
              <a:gd name="connsiteX14" fmla="*/ 3584901 w 6228592"/>
              <a:gd name="connsiteY14" fmla="*/ 507831 h 507831"/>
              <a:gd name="connsiteX15" fmla="*/ 2955121 w 6228592"/>
              <a:gd name="connsiteY15" fmla="*/ 507831 h 507831"/>
              <a:gd name="connsiteX16" fmla="*/ 2138483 w 6228592"/>
              <a:gd name="connsiteY16" fmla="*/ 507831 h 507831"/>
              <a:gd name="connsiteX17" fmla="*/ 1570989 w 6228592"/>
              <a:gd name="connsiteY17" fmla="*/ 507831 h 507831"/>
              <a:gd name="connsiteX18" fmla="*/ 1065781 w 6228592"/>
              <a:gd name="connsiteY18" fmla="*/ 507831 h 507831"/>
              <a:gd name="connsiteX19" fmla="*/ 0 w 6228592"/>
              <a:gd name="connsiteY19" fmla="*/ 507831 h 507831"/>
              <a:gd name="connsiteX20" fmla="*/ 0 w 6228592"/>
              <a:gd name="connsiteY20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228592" h="507831" fill="none" extrusionOk="0">
                <a:moveTo>
                  <a:pt x="0" y="0"/>
                </a:moveTo>
                <a:cubicBezTo>
                  <a:pt x="248017" y="-13277"/>
                  <a:pt x="371783" y="-12116"/>
                  <a:pt x="567494" y="0"/>
                </a:cubicBezTo>
                <a:cubicBezTo>
                  <a:pt x="763205" y="12116"/>
                  <a:pt x="937261" y="-7028"/>
                  <a:pt x="1197274" y="0"/>
                </a:cubicBezTo>
                <a:cubicBezTo>
                  <a:pt x="1457287" y="7028"/>
                  <a:pt x="1648364" y="25918"/>
                  <a:pt x="1764768" y="0"/>
                </a:cubicBezTo>
                <a:cubicBezTo>
                  <a:pt x="1881172" y="-25918"/>
                  <a:pt x="2172478" y="3836"/>
                  <a:pt x="2519119" y="0"/>
                </a:cubicBezTo>
                <a:cubicBezTo>
                  <a:pt x="2865760" y="-3836"/>
                  <a:pt x="2878382" y="33272"/>
                  <a:pt x="3211185" y="0"/>
                </a:cubicBezTo>
                <a:cubicBezTo>
                  <a:pt x="3543988" y="-33272"/>
                  <a:pt x="3667255" y="3340"/>
                  <a:pt x="3903251" y="0"/>
                </a:cubicBezTo>
                <a:cubicBezTo>
                  <a:pt x="4139247" y="-3340"/>
                  <a:pt x="4325916" y="-1285"/>
                  <a:pt x="4719889" y="0"/>
                </a:cubicBezTo>
                <a:cubicBezTo>
                  <a:pt x="5113862" y="1285"/>
                  <a:pt x="5172787" y="-24196"/>
                  <a:pt x="5474240" y="0"/>
                </a:cubicBezTo>
                <a:cubicBezTo>
                  <a:pt x="5775693" y="24196"/>
                  <a:pt x="5986735" y="-26446"/>
                  <a:pt x="6228592" y="0"/>
                </a:cubicBezTo>
                <a:cubicBezTo>
                  <a:pt x="6240049" y="129067"/>
                  <a:pt x="6231370" y="325391"/>
                  <a:pt x="6228592" y="507831"/>
                </a:cubicBezTo>
                <a:cubicBezTo>
                  <a:pt x="6121215" y="507302"/>
                  <a:pt x="5862578" y="509113"/>
                  <a:pt x="5723384" y="507831"/>
                </a:cubicBezTo>
                <a:cubicBezTo>
                  <a:pt x="5584190" y="506549"/>
                  <a:pt x="5375283" y="500457"/>
                  <a:pt x="5155890" y="507831"/>
                </a:cubicBezTo>
                <a:cubicBezTo>
                  <a:pt x="4936497" y="515205"/>
                  <a:pt x="4693103" y="484353"/>
                  <a:pt x="4401538" y="507831"/>
                </a:cubicBezTo>
                <a:cubicBezTo>
                  <a:pt x="4109973" y="531309"/>
                  <a:pt x="3971479" y="490470"/>
                  <a:pt x="3584901" y="507831"/>
                </a:cubicBezTo>
                <a:cubicBezTo>
                  <a:pt x="3198323" y="525192"/>
                  <a:pt x="3186929" y="524253"/>
                  <a:pt x="2955121" y="507831"/>
                </a:cubicBezTo>
                <a:cubicBezTo>
                  <a:pt x="2723313" y="491409"/>
                  <a:pt x="2326311" y="515489"/>
                  <a:pt x="2138483" y="507831"/>
                </a:cubicBezTo>
                <a:cubicBezTo>
                  <a:pt x="1950655" y="500173"/>
                  <a:pt x="1746940" y="525866"/>
                  <a:pt x="1570989" y="507831"/>
                </a:cubicBezTo>
                <a:cubicBezTo>
                  <a:pt x="1395038" y="489796"/>
                  <a:pt x="1216191" y="500141"/>
                  <a:pt x="1065781" y="507831"/>
                </a:cubicBezTo>
                <a:cubicBezTo>
                  <a:pt x="915371" y="515521"/>
                  <a:pt x="371054" y="556188"/>
                  <a:pt x="0" y="507831"/>
                </a:cubicBezTo>
                <a:cubicBezTo>
                  <a:pt x="-2663" y="273414"/>
                  <a:pt x="-13377" y="147963"/>
                  <a:pt x="0" y="0"/>
                </a:cubicBezTo>
                <a:close/>
              </a:path>
              <a:path w="6228592" h="507831" stroke="0" extrusionOk="0">
                <a:moveTo>
                  <a:pt x="0" y="0"/>
                </a:moveTo>
                <a:cubicBezTo>
                  <a:pt x="147861" y="-11698"/>
                  <a:pt x="432627" y="-24370"/>
                  <a:pt x="629780" y="0"/>
                </a:cubicBezTo>
                <a:cubicBezTo>
                  <a:pt x="826933" y="24370"/>
                  <a:pt x="1030046" y="-17669"/>
                  <a:pt x="1134988" y="0"/>
                </a:cubicBezTo>
                <a:cubicBezTo>
                  <a:pt x="1239930" y="17669"/>
                  <a:pt x="1548066" y="-3747"/>
                  <a:pt x="1951625" y="0"/>
                </a:cubicBezTo>
                <a:cubicBezTo>
                  <a:pt x="2355184" y="3747"/>
                  <a:pt x="2421386" y="15042"/>
                  <a:pt x="2581405" y="0"/>
                </a:cubicBezTo>
                <a:cubicBezTo>
                  <a:pt x="2741424" y="-15042"/>
                  <a:pt x="3080140" y="8286"/>
                  <a:pt x="3211185" y="0"/>
                </a:cubicBezTo>
                <a:cubicBezTo>
                  <a:pt x="3342230" y="-8286"/>
                  <a:pt x="3632298" y="30457"/>
                  <a:pt x="4027823" y="0"/>
                </a:cubicBezTo>
                <a:cubicBezTo>
                  <a:pt x="4423348" y="-30457"/>
                  <a:pt x="4447898" y="27028"/>
                  <a:pt x="4595317" y="0"/>
                </a:cubicBezTo>
                <a:cubicBezTo>
                  <a:pt x="4742736" y="-27028"/>
                  <a:pt x="5065600" y="-1248"/>
                  <a:pt x="5411954" y="0"/>
                </a:cubicBezTo>
                <a:cubicBezTo>
                  <a:pt x="5758308" y="1248"/>
                  <a:pt x="6001622" y="24613"/>
                  <a:pt x="6228592" y="0"/>
                </a:cubicBezTo>
                <a:cubicBezTo>
                  <a:pt x="6204973" y="150380"/>
                  <a:pt x="6241463" y="274289"/>
                  <a:pt x="6228592" y="507831"/>
                </a:cubicBezTo>
                <a:cubicBezTo>
                  <a:pt x="5983982" y="527430"/>
                  <a:pt x="5684456" y="539456"/>
                  <a:pt x="5536526" y="507831"/>
                </a:cubicBezTo>
                <a:cubicBezTo>
                  <a:pt x="5388596" y="476206"/>
                  <a:pt x="5193433" y="509614"/>
                  <a:pt x="4906746" y="507831"/>
                </a:cubicBezTo>
                <a:cubicBezTo>
                  <a:pt x="4620059" y="506048"/>
                  <a:pt x="4399822" y="523303"/>
                  <a:pt x="4090109" y="507831"/>
                </a:cubicBezTo>
                <a:cubicBezTo>
                  <a:pt x="3780396" y="492359"/>
                  <a:pt x="3484080" y="495858"/>
                  <a:pt x="3273471" y="507831"/>
                </a:cubicBezTo>
                <a:cubicBezTo>
                  <a:pt x="3062862" y="519804"/>
                  <a:pt x="2896151" y="512158"/>
                  <a:pt x="2705977" y="507831"/>
                </a:cubicBezTo>
                <a:cubicBezTo>
                  <a:pt x="2515803" y="503504"/>
                  <a:pt x="2352960" y="504286"/>
                  <a:pt x="2013911" y="507831"/>
                </a:cubicBezTo>
                <a:cubicBezTo>
                  <a:pt x="1674862" y="511376"/>
                  <a:pt x="1515637" y="526197"/>
                  <a:pt x="1197274" y="507831"/>
                </a:cubicBezTo>
                <a:cubicBezTo>
                  <a:pt x="878911" y="489465"/>
                  <a:pt x="474078" y="526558"/>
                  <a:pt x="0" y="507831"/>
                </a:cubicBezTo>
                <a:cubicBezTo>
                  <a:pt x="6645" y="363559"/>
                  <a:pt x="-22084" y="186259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Integrating Whiteboards with Simulations</a:t>
            </a:r>
          </a:p>
        </p:txBody>
      </p:sp>
    </p:spTree>
    <p:extLst>
      <p:ext uri="{BB962C8B-B14F-4D97-AF65-F5344CB8AC3E}">
        <p14:creationId xmlns:p14="http://schemas.microsoft.com/office/powerpoint/2010/main" val="137327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7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A98C5DC-7905-4429-7027-AE851A907A1B}"/>
              </a:ext>
            </a:extLst>
          </p:cNvPr>
          <p:cNvSpPr txBox="1"/>
          <p:nvPr/>
        </p:nvSpPr>
        <p:spPr>
          <a:xfrm>
            <a:off x="532426" y="360218"/>
            <a:ext cx="1707854" cy="507831"/>
          </a:xfrm>
          <a:custGeom>
            <a:avLst/>
            <a:gdLst>
              <a:gd name="connsiteX0" fmla="*/ 0 w 1707854"/>
              <a:gd name="connsiteY0" fmla="*/ 0 h 507831"/>
              <a:gd name="connsiteX1" fmla="*/ 603442 w 1707854"/>
              <a:gd name="connsiteY1" fmla="*/ 0 h 507831"/>
              <a:gd name="connsiteX2" fmla="*/ 1189805 w 1707854"/>
              <a:gd name="connsiteY2" fmla="*/ 0 h 507831"/>
              <a:gd name="connsiteX3" fmla="*/ 1707854 w 1707854"/>
              <a:gd name="connsiteY3" fmla="*/ 0 h 507831"/>
              <a:gd name="connsiteX4" fmla="*/ 1707854 w 1707854"/>
              <a:gd name="connsiteY4" fmla="*/ 507831 h 507831"/>
              <a:gd name="connsiteX5" fmla="*/ 1172726 w 1707854"/>
              <a:gd name="connsiteY5" fmla="*/ 507831 h 507831"/>
              <a:gd name="connsiteX6" fmla="*/ 603442 w 1707854"/>
              <a:gd name="connsiteY6" fmla="*/ 507831 h 507831"/>
              <a:gd name="connsiteX7" fmla="*/ 0 w 1707854"/>
              <a:gd name="connsiteY7" fmla="*/ 507831 h 507831"/>
              <a:gd name="connsiteX8" fmla="*/ 0 w 1707854"/>
              <a:gd name="connsiteY8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07854" h="507831" fill="none" extrusionOk="0">
                <a:moveTo>
                  <a:pt x="0" y="0"/>
                </a:moveTo>
                <a:cubicBezTo>
                  <a:pt x="164808" y="-11938"/>
                  <a:pt x="425367" y="-10691"/>
                  <a:pt x="603442" y="0"/>
                </a:cubicBezTo>
                <a:cubicBezTo>
                  <a:pt x="781517" y="10691"/>
                  <a:pt x="904727" y="-14983"/>
                  <a:pt x="1189805" y="0"/>
                </a:cubicBezTo>
                <a:cubicBezTo>
                  <a:pt x="1474883" y="14983"/>
                  <a:pt x="1598560" y="17667"/>
                  <a:pt x="1707854" y="0"/>
                </a:cubicBezTo>
                <a:cubicBezTo>
                  <a:pt x="1706216" y="203981"/>
                  <a:pt x="1688994" y="344390"/>
                  <a:pt x="1707854" y="507831"/>
                </a:cubicBezTo>
                <a:cubicBezTo>
                  <a:pt x="1533213" y="505145"/>
                  <a:pt x="1332448" y="493135"/>
                  <a:pt x="1172726" y="507831"/>
                </a:cubicBezTo>
                <a:cubicBezTo>
                  <a:pt x="1013004" y="522527"/>
                  <a:pt x="883541" y="504054"/>
                  <a:pt x="603442" y="507831"/>
                </a:cubicBezTo>
                <a:cubicBezTo>
                  <a:pt x="323343" y="511608"/>
                  <a:pt x="278132" y="535840"/>
                  <a:pt x="0" y="507831"/>
                </a:cubicBezTo>
                <a:cubicBezTo>
                  <a:pt x="24816" y="381394"/>
                  <a:pt x="-6896" y="134855"/>
                  <a:pt x="0" y="0"/>
                </a:cubicBezTo>
                <a:close/>
              </a:path>
              <a:path w="1707854" h="507831" stroke="0" extrusionOk="0">
                <a:moveTo>
                  <a:pt x="0" y="0"/>
                </a:moveTo>
                <a:cubicBezTo>
                  <a:pt x="252539" y="-21312"/>
                  <a:pt x="427885" y="22240"/>
                  <a:pt x="552206" y="0"/>
                </a:cubicBezTo>
                <a:cubicBezTo>
                  <a:pt x="676527" y="-22240"/>
                  <a:pt x="888432" y="-8524"/>
                  <a:pt x="1070255" y="0"/>
                </a:cubicBezTo>
                <a:cubicBezTo>
                  <a:pt x="1252078" y="8524"/>
                  <a:pt x="1476293" y="-31094"/>
                  <a:pt x="1707854" y="0"/>
                </a:cubicBezTo>
                <a:cubicBezTo>
                  <a:pt x="1707884" y="187690"/>
                  <a:pt x="1705433" y="315147"/>
                  <a:pt x="1707854" y="507831"/>
                </a:cubicBezTo>
                <a:cubicBezTo>
                  <a:pt x="1464463" y="531435"/>
                  <a:pt x="1321058" y="516890"/>
                  <a:pt x="1172726" y="507831"/>
                </a:cubicBezTo>
                <a:cubicBezTo>
                  <a:pt x="1024394" y="498772"/>
                  <a:pt x="736959" y="498675"/>
                  <a:pt x="569285" y="507831"/>
                </a:cubicBezTo>
                <a:cubicBezTo>
                  <a:pt x="401611" y="516987"/>
                  <a:pt x="237869" y="496531"/>
                  <a:pt x="0" y="507831"/>
                </a:cubicBezTo>
                <a:cubicBezTo>
                  <a:pt x="-18365" y="389073"/>
                  <a:pt x="23619" y="205101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Main Page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B0BB7E-2EAC-4AA4-4422-ABACA92319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627" y="1188720"/>
            <a:ext cx="8462745" cy="5199334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9230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CF7AD82-FB9F-81D8-EDDE-CC968B314A97}"/>
              </a:ext>
            </a:extLst>
          </p:cNvPr>
          <p:cNvSpPr txBox="1"/>
          <p:nvPr/>
        </p:nvSpPr>
        <p:spPr>
          <a:xfrm>
            <a:off x="532426" y="360218"/>
            <a:ext cx="2521670" cy="507831"/>
          </a:xfrm>
          <a:custGeom>
            <a:avLst/>
            <a:gdLst>
              <a:gd name="connsiteX0" fmla="*/ 0 w 2521670"/>
              <a:gd name="connsiteY0" fmla="*/ 0 h 507831"/>
              <a:gd name="connsiteX1" fmla="*/ 605201 w 2521670"/>
              <a:gd name="connsiteY1" fmla="*/ 0 h 507831"/>
              <a:gd name="connsiteX2" fmla="*/ 1235618 w 2521670"/>
              <a:gd name="connsiteY2" fmla="*/ 0 h 507831"/>
              <a:gd name="connsiteX3" fmla="*/ 1866036 w 2521670"/>
              <a:gd name="connsiteY3" fmla="*/ 0 h 507831"/>
              <a:gd name="connsiteX4" fmla="*/ 2521670 w 2521670"/>
              <a:gd name="connsiteY4" fmla="*/ 0 h 507831"/>
              <a:gd name="connsiteX5" fmla="*/ 2521670 w 2521670"/>
              <a:gd name="connsiteY5" fmla="*/ 507831 h 507831"/>
              <a:gd name="connsiteX6" fmla="*/ 1891253 w 2521670"/>
              <a:gd name="connsiteY6" fmla="*/ 507831 h 507831"/>
              <a:gd name="connsiteX7" fmla="*/ 1311268 w 2521670"/>
              <a:gd name="connsiteY7" fmla="*/ 507831 h 507831"/>
              <a:gd name="connsiteX8" fmla="*/ 731284 w 2521670"/>
              <a:gd name="connsiteY8" fmla="*/ 507831 h 507831"/>
              <a:gd name="connsiteX9" fmla="*/ 0 w 2521670"/>
              <a:gd name="connsiteY9" fmla="*/ 507831 h 507831"/>
              <a:gd name="connsiteX10" fmla="*/ 0 w 2521670"/>
              <a:gd name="connsiteY10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21670" h="507831" fill="none" extrusionOk="0">
                <a:moveTo>
                  <a:pt x="0" y="0"/>
                </a:moveTo>
                <a:cubicBezTo>
                  <a:pt x="151798" y="17518"/>
                  <a:pt x="480893" y="15611"/>
                  <a:pt x="605201" y="0"/>
                </a:cubicBezTo>
                <a:cubicBezTo>
                  <a:pt x="729509" y="-15611"/>
                  <a:pt x="1017837" y="-16270"/>
                  <a:pt x="1235618" y="0"/>
                </a:cubicBezTo>
                <a:cubicBezTo>
                  <a:pt x="1453399" y="16270"/>
                  <a:pt x="1662532" y="2966"/>
                  <a:pt x="1866036" y="0"/>
                </a:cubicBezTo>
                <a:cubicBezTo>
                  <a:pt x="2069540" y="-2966"/>
                  <a:pt x="2340906" y="-14027"/>
                  <a:pt x="2521670" y="0"/>
                </a:cubicBezTo>
                <a:cubicBezTo>
                  <a:pt x="2544540" y="168599"/>
                  <a:pt x="2540858" y="353077"/>
                  <a:pt x="2521670" y="507831"/>
                </a:cubicBezTo>
                <a:cubicBezTo>
                  <a:pt x="2263540" y="516901"/>
                  <a:pt x="2205378" y="510717"/>
                  <a:pt x="1891253" y="507831"/>
                </a:cubicBezTo>
                <a:cubicBezTo>
                  <a:pt x="1577128" y="504945"/>
                  <a:pt x="1518094" y="492085"/>
                  <a:pt x="1311268" y="507831"/>
                </a:cubicBezTo>
                <a:cubicBezTo>
                  <a:pt x="1104442" y="523577"/>
                  <a:pt x="1018825" y="524175"/>
                  <a:pt x="731284" y="507831"/>
                </a:cubicBezTo>
                <a:cubicBezTo>
                  <a:pt x="443743" y="491487"/>
                  <a:pt x="205369" y="512100"/>
                  <a:pt x="0" y="507831"/>
                </a:cubicBezTo>
                <a:cubicBezTo>
                  <a:pt x="20184" y="310865"/>
                  <a:pt x="1428" y="162229"/>
                  <a:pt x="0" y="0"/>
                </a:cubicBezTo>
                <a:close/>
              </a:path>
              <a:path w="2521670" h="507831" stroke="0" extrusionOk="0">
                <a:moveTo>
                  <a:pt x="0" y="0"/>
                </a:moveTo>
                <a:cubicBezTo>
                  <a:pt x="180432" y="-30237"/>
                  <a:pt x="392746" y="25040"/>
                  <a:pt x="605201" y="0"/>
                </a:cubicBezTo>
                <a:cubicBezTo>
                  <a:pt x="817656" y="-25040"/>
                  <a:pt x="943212" y="1335"/>
                  <a:pt x="1159968" y="0"/>
                </a:cubicBezTo>
                <a:cubicBezTo>
                  <a:pt x="1376724" y="-1335"/>
                  <a:pt x="1519081" y="-963"/>
                  <a:pt x="1840819" y="0"/>
                </a:cubicBezTo>
                <a:cubicBezTo>
                  <a:pt x="2162557" y="963"/>
                  <a:pt x="2350969" y="-33590"/>
                  <a:pt x="2521670" y="0"/>
                </a:cubicBezTo>
                <a:cubicBezTo>
                  <a:pt x="2496925" y="122675"/>
                  <a:pt x="2511178" y="256923"/>
                  <a:pt x="2521670" y="507831"/>
                </a:cubicBezTo>
                <a:cubicBezTo>
                  <a:pt x="2357316" y="508628"/>
                  <a:pt x="2146874" y="514665"/>
                  <a:pt x="1941686" y="507831"/>
                </a:cubicBezTo>
                <a:cubicBezTo>
                  <a:pt x="1736498" y="500997"/>
                  <a:pt x="1608650" y="481434"/>
                  <a:pt x="1361702" y="507831"/>
                </a:cubicBezTo>
                <a:cubicBezTo>
                  <a:pt x="1114754" y="534228"/>
                  <a:pt x="855952" y="539710"/>
                  <a:pt x="680851" y="507831"/>
                </a:cubicBezTo>
                <a:cubicBezTo>
                  <a:pt x="505750" y="475952"/>
                  <a:pt x="288072" y="495223"/>
                  <a:pt x="0" y="507831"/>
                </a:cubicBezTo>
                <a:cubicBezTo>
                  <a:pt x="11993" y="394443"/>
                  <a:pt x="13936" y="198997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Simulations List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00F2B4-F93D-1CBD-0331-5217A6AC3B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8" r="16255" b="32267"/>
          <a:stretch/>
        </p:blipFill>
        <p:spPr>
          <a:xfrm>
            <a:off x="1281684" y="1206476"/>
            <a:ext cx="9628632" cy="4939531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87082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D133EF-1DDE-F1C4-6B17-1B8CF54C06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9B94356-32AC-2448-2018-96E2C534DE44}"/>
              </a:ext>
            </a:extLst>
          </p:cNvPr>
          <p:cNvSpPr txBox="1"/>
          <p:nvPr/>
        </p:nvSpPr>
        <p:spPr>
          <a:xfrm>
            <a:off x="532426" y="360218"/>
            <a:ext cx="2759414" cy="507831"/>
          </a:xfrm>
          <a:custGeom>
            <a:avLst/>
            <a:gdLst>
              <a:gd name="connsiteX0" fmla="*/ 0 w 2759414"/>
              <a:gd name="connsiteY0" fmla="*/ 0 h 507831"/>
              <a:gd name="connsiteX1" fmla="*/ 662259 w 2759414"/>
              <a:gd name="connsiteY1" fmla="*/ 0 h 507831"/>
              <a:gd name="connsiteX2" fmla="*/ 1352113 w 2759414"/>
              <a:gd name="connsiteY2" fmla="*/ 0 h 507831"/>
              <a:gd name="connsiteX3" fmla="*/ 2041966 w 2759414"/>
              <a:gd name="connsiteY3" fmla="*/ 0 h 507831"/>
              <a:gd name="connsiteX4" fmla="*/ 2759414 w 2759414"/>
              <a:gd name="connsiteY4" fmla="*/ 0 h 507831"/>
              <a:gd name="connsiteX5" fmla="*/ 2759414 w 2759414"/>
              <a:gd name="connsiteY5" fmla="*/ 507831 h 507831"/>
              <a:gd name="connsiteX6" fmla="*/ 2069561 w 2759414"/>
              <a:gd name="connsiteY6" fmla="*/ 507831 h 507831"/>
              <a:gd name="connsiteX7" fmla="*/ 1434895 w 2759414"/>
              <a:gd name="connsiteY7" fmla="*/ 507831 h 507831"/>
              <a:gd name="connsiteX8" fmla="*/ 800230 w 2759414"/>
              <a:gd name="connsiteY8" fmla="*/ 507831 h 507831"/>
              <a:gd name="connsiteX9" fmla="*/ 0 w 2759414"/>
              <a:gd name="connsiteY9" fmla="*/ 507831 h 507831"/>
              <a:gd name="connsiteX10" fmla="*/ 0 w 2759414"/>
              <a:gd name="connsiteY10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59414" h="507831" fill="none" extrusionOk="0">
                <a:moveTo>
                  <a:pt x="0" y="0"/>
                </a:moveTo>
                <a:cubicBezTo>
                  <a:pt x="283339" y="19775"/>
                  <a:pt x="496311" y="-21433"/>
                  <a:pt x="662259" y="0"/>
                </a:cubicBezTo>
                <a:cubicBezTo>
                  <a:pt x="828207" y="21433"/>
                  <a:pt x="1097914" y="-20629"/>
                  <a:pt x="1352113" y="0"/>
                </a:cubicBezTo>
                <a:cubicBezTo>
                  <a:pt x="1606312" y="20629"/>
                  <a:pt x="1794884" y="1906"/>
                  <a:pt x="2041966" y="0"/>
                </a:cubicBezTo>
                <a:cubicBezTo>
                  <a:pt x="2289048" y="-1906"/>
                  <a:pt x="2532123" y="-16718"/>
                  <a:pt x="2759414" y="0"/>
                </a:cubicBezTo>
                <a:cubicBezTo>
                  <a:pt x="2782284" y="168599"/>
                  <a:pt x="2778602" y="353077"/>
                  <a:pt x="2759414" y="507831"/>
                </a:cubicBezTo>
                <a:cubicBezTo>
                  <a:pt x="2534979" y="519126"/>
                  <a:pt x="2259094" y="516118"/>
                  <a:pt x="2069561" y="507831"/>
                </a:cubicBezTo>
                <a:cubicBezTo>
                  <a:pt x="1880028" y="499544"/>
                  <a:pt x="1750674" y="485580"/>
                  <a:pt x="1434895" y="507831"/>
                </a:cubicBezTo>
                <a:cubicBezTo>
                  <a:pt x="1119116" y="530082"/>
                  <a:pt x="994378" y="487780"/>
                  <a:pt x="800230" y="507831"/>
                </a:cubicBezTo>
                <a:cubicBezTo>
                  <a:pt x="606082" y="527882"/>
                  <a:pt x="383068" y="476660"/>
                  <a:pt x="0" y="507831"/>
                </a:cubicBezTo>
                <a:cubicBezTo>
                  <a:pt x="20184" y="310865"/>
                  <a:pt x="1428" y="162229"/>
                  <a:pt x="0" y="0"/>
                </a:cubicBezTo>
                <a:close/>
              </a:path>
              <a:path w="2759414" h="507831" stroke="0" extrusionOk="0">
                <a:moveTo>
                  <a:pt x="0" y="0"/>
                </a:moveTo>
                <a:cubicBezTo>
                  <a:pt x="178861" y="11727"/>
                  <a:pt x="439130" y="-10373"/>
                  <a:pt x="662259" y="0"/>
                </a:cubicBezTo>
                <a:cubicBezTo>
                  <a:pt x="885388" y="10373"/>
                  <a:pt x="1029915" y="-14182"/>
                  <a:pt x="1269330" y="0"/>
                </a:cubicBezTo>
                <a:cubicBezTo>
                  <a:pt x="1508745" y="14182"/>
                  <a:pt x="1736118" y="-9712"/>
                  <a:pt x="2014372" y="0"/>
                </a:cubicBezTo>
                <a:cubicBezTo>
                  <a:pt x="2292626" y="9712"/>
                  <a:pt x="2442041" y="-1540"/>
                  <a:pt x="2759414" y="0"/>
                </a:cubicBezTo>
                <a:cubicBezTo>
                  <a:pt x="2734669" y="122675"/>
                  <a:pt x="2748922" y="256923"/>
                  <a:pt x="2759414" y="507831"/>
                </a:cubicBezTo>
                <a:cubicBezTo>
                  <a:pt x="2491190" y="498363"/>
                  <a:pt x="2351178" y="511262"/>
                  <a:pt x="2124749" y="507831"/>
                </a:cubicBezTo>
                <a:cubicBezTo>
                  <a:pt x="1898320" y="504400"/>
                  <a:pt x="1657283" y="510213"/>
                  <a:pt x="1490084" y="507831"/>
                </a:cubicBezTo>
                <a:cubicBezTo>
                  <a:pt x="1322885" y="505449"/>
                  <a:pt x="999939" y="536764"/>
                  <a:pt x="745042" y="507831"/>
                </a:cubicBezTo>
                <a:cubicBezTo>
                  <a:pt x="490145" y="478898"/>
                  <a:pt x="177791" y="521219"/>
                  <a:pt x="0" y="507831"/>
                </a:cubicBezTo>
                <a:cubicBezTo>
                  <a:pt x="11993" y="394443"/>
                  <a:pt x="13936" y="198997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Projectile Motion</a:t>
            </a:r>
          </a:p>
        </p:txBody>
      </p:sp>
      <p:pic>
        <p:nvPicPr>
          <p:cNvPr id="5" name="proj">
            <a:hlinkClick r:id="" action="ppaction://media"/>
            <a:extLst>
              <a:ext uri="{FF2B5EF4-FFF2-40B4-BE49-F238E27FC236}">
                <a16:creationId xmlns:a16="http://schemas.microsoft.com/office/drawing/2014/main" id="{D40B934A-14B2-4F1D-03D6-B5BC5E6EB8A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710197" y="1231900"/>
            <a:ext cx="6771605" cy="499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85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9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F93F0-4EDC-6C4E-1AE3-89BA16A2F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125D35-DFF2-96A5-2B94-C9CCFF112748}"/>
              </a:ext>
            </a:extLst>
          </p:cNvPr>
          <p:cNvSpPr txBox="1"/>
          <p:nvPr/>
        </p:nvSpPr>
        <p:spPr>
          <a:xfrm>
            <a:off x="532426" y="360218"/>
            <a:ext cx="1462629" cy="507831"/>
          </a:xfrm>
          <a:custGeom>
            <a:avLst/>
            <a:gdLst>
              <a:gd name="connsiteX0" fmla="*/ 0 w 1462629"/>
              <a:gd name="connsiteY0" fmla="*/ 0 h 507831"/>
              <a:gd name="connsiteX1" fmla="*/ 516796 w 1462629"/>
              <a:gd name="connsiteY1" fmla="*/ 0 h 507831"/>
              <a:gd name="connsiteX2" fmla="*/ 1018965 w 1462629"/>
              <a:gd name="connsiteY2" fmla="*/ 0 h 507831"/>
              <a:gd name="connsiteX3" fmla="*/ 1462629 w 1462629"/>
              <a:gd name="connsiteY3" fmla="*/ 0 h 507831"/>
              <a:gd name="connsiteX4" fmla="*/ 1462629 w 1462629"/>
              <a:gd name="connsiteY4" fmla="*/ 507831 h 507831"/>
              <a:gd name="connsiteX5" fmla="*/ 1004339 w 1462629"/>
              <a:gd name="connsiteY5" fmla="*/ 507831 h 507831"/>
              <a:gd name="connsiteX6" fmla="*/ 516796 w 1462629"/>
              <a:gd name="connsiteY6" fmla="*/ 507831 h 507831"/>
              <a:gd name="connsiteX7" fmla="*/ 0 w 1462629"/>
              <a:gd name="connsiteY7" fmla="*/ 507831 h 507831"/>
              <a:gd name="connsiteX8" fmla="*/ 0 w 1462629"/>
              <a:gd name="connsiteY8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2629" h="507831" fill="none" extrusionOk="0">
                <a:moveTo>
                  <a:pt x="0" y="0"/>
                </a:moveTo>
                <a:cubicBezTo>
                  <a:pt x="236875" y="14856"/>
                  <a:pt x="286613" y="6965"/>
                  <a:pt x="516796" y="0"/>
                </a:cubicBezTo>
                <a:cubicBezTo>
                  <a:pt x="746979" y="-6965"/>
                  <a:pt x="870863" y="14046"/>
                  <a:pt x="1018965" y="0"/>
                </a:cubicBezTo>
                <a:cubicBezTo>
                  <a:pt x="1167067" y="-14046"/>
                  <a:pt x="1246717" y="8775"/>
                  <a:pt x="1462629" y="0"/>
                </a:cubicBezTo>
                <a:cubicBezTo>
                  <a:pt x="1460991" y="203981"/>
                  <a:pt x="1443769" y="344390"/>
                  <a:pt x="1462629" y="507831"/>
                </a:cubicBezTo>
                <a:cubicBezTo>
                  <a:pt x="1309710" y="519371"/>
                  <a:pt x="1220365" y="530262"/>
                  <a:pt x="1004339" y="507831"/>
                </a:cubicBezTo>
                <a:cubicBezTo>
                  <a:pt x="788313" y="485401"/>
                  <a:pt x="716867" y="522853"/>
                  <a:pt x="516796" y="507831"/>
                </a:cubicBezTo>
                <a:cubicBezTo>
                  <a:pt x="316725" y="492809"/>
                  <a:pt x="118452" y="514263"/>
                  <a:pt x="0" y="507831"/>
                </a:cubicBezTo>
                <a:cubicBezTo>
                  <a:pt x="24816" y="381394"/>
                  <a:pt x="-6896" y="134855"/>
                  <a:pt x="0" y="0"/>
                </a:cubicBezTo>
                <a:close/>
              </a:path>
              <a:path w="1462629" h="507831" stroke="0" extrusionOk="0">
                <a:moveTo>
                  <a:pt x="0" y="0"/>
                </a:moveTo>
                <a:cubicBezTo>
                  <a:pt x="184805" y="-13210"/>
                  <a:pt x="343674" y="23606"/>
                  <a:pt x="472917" y="0"/>
                </a:cubicBezTo>
                <a:cubicBezTo>
                  <a:pt x="602160" y="-23606"/>
                  <a:pt x="764682" y="-701"/>
                  <a:pt x="916581" y="0"/>
                </a:cubicBezTo>
                <a:cubicBezTo>
                  <a:pt x="1068480" y="701"/>
                  <a:pt x="1213907" y="-11112"/>
                  <a:pt x="1462629" y="0"/>
                </a:cubicBezTo>
                <a:cubicBezTo>
                  <a:pt x="1462659" y="187690"/>
                  <a:pt x="1460208" y="315147"/>
                  <a:pt x="1462629" y="507831"/>
                </a:cubicBezTo>
                <a:cubicBezTo>
                  <a:pt x="1354792" y="515105"/>
                  <a:pt x="1210277" y="523588"/>
                  <a:pt x="1004339" y="507831"/>
                </a:cubicBezTo>
                <a:cubicBezTo>
                  <a:pt x="798401" y="492075"/>
                  <a:pt x="688460" y="510209"/>
                  <a:pt x="487543" y="507831"/>
                </a:cubicBezTo>
                <a:cubicBezTo>
                  <a:pt x="286626" y="505453"/>
                  <a:pt x="116571" y="508667"/>
                  <a:pt x="0" y="507831"/>
                </a:cubicBezTo>
                <a:cubicBezTo>
                  <a:pt x="-18365" y="389073"/>
                  <a:pt x="23619" y="205101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MOSFET</a:t>
            </a:r>
          </a:p>
        </p:txBody>
      </p:sp>
      <p:pic>
        <p:nvPicPr>
          <p:cNvPr id="5" name="mosfet_simx">
            <a:hlinkClick r:id="" action="ppaction://media"/>
            <a:extLst>
              <a:ext uri="{FF2B5EF4-FFF2-40B4-BE49-F238E27FC236}">
                <a16:creationId xmlns:a16="http://schemas.microsoft.com/office/drawing/2014/main" id="{27479197-50AF-B681-3AB0-B60203C7AB0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703576" y="1182624"/>
            <a:ext cx="6656832" cy="4992624"/>
          </a:xfrm>
          <a:prstGeom prst="rect">
            <a:avLst/>
          </a:prstGeom>
          <a:ln w="57150">
            <a:noFill/>
          </a:ln>
        </p:spPr>
      </p:pic>
    </p:spTree>
    <p:extLst>
      <p:ext uri="{BB962C8B-B14F-4D97-AF65-F5344CB8AC3E}">
        <p14:creationId xmlns:p14="http://schemas.microsoft.com/office/powerpoint/2010/main" val="358711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F93F0-4EDC-6C4E-1AE3-89BA16A2F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125D35-DFF2-96A5-2B94-C9CCFF112748}"/>
              </a:ext>
            </a:extLst>
          </p:cNvPr>
          <p:cNvSpPr txBox="1"/>
          <p:nvPr/>
        </p:nvSpPr>
        <p:spPr>
          <a:xfrm>
            <a:off x="532426" y="360218"/>
            <a:ext cx="2235158" cy="507831"/>
          </a:xfrm>
          <a:custGeom>
            <a:avLst/>
            <a:gdLst>
              <a:gd name="connsiteX0" fmla="*/ 0 w 2235158"/>
              <a:gd name="connsiteY0" fmla="*/ 0 h 507831"/>
              <a:gd name="connsiteX1" fmla="*/ 536438 w 2235158"/>
              <a:gd name="connsiteY1" fmla="*/ 0 h 507831"/>
              <a:gd name="connsiteX2" fmla="*/ 1095227 w 2235158"/>
              <a:gd name="connsiteY2" fmla="*/ 0 h 507831"/>
              <a:gd name="connsiteX3" fmla="*/ 1654017 w 2235158"/>
              <a:gd name="connsiteY3" fmla="*/ 0 h 507831"/>
              <a:gd name="connsiteX4" fmla="*/ 2235158 w 2235158"/>
              <a:gd name="connsiteY4" fmla="*/ 0 h 507831"/>
              <a:gd name="connsiteX5" fmla="*/ 2235158 w 2235158"/>
              <a:gd name="connsiteY5" fmla="*/ 507831 h 507831"/>
              <a:gd name="connsiteX6" fmla="*/ 1676369 w 2235158"/>
              <a:gd name="connsiteY6" fmla="*/ 507831 h 507831"/>
              <a:gd name="connsiteX7" fmla="*/ 1162282 w 2235158"/>
              <a:gd name="connsiteY7" fmla="*/ 507831 h 507831"/>
              <a:gd name="connsiteX8" fmla="*/ 648196 w 2235158"/>
              <a:gd name="connsiteY8" fmla="*/ 507831 h 507831"/>
              <a:gd name="connsiteX9" fmla="*/ 0 w 2235158"/>
              <a:gd name="connsiteY9" fmla="*/ 507831 h 507831"/>
              <a:gd name="connsiteX10" fmla="*/ 0 w 2235158"/>
              <a:gd name="connsiteY10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35158" h="507831" fill="none" extrusionOk="0">
                <a:moveTo>
                  <a:pt x="0" y="0"/>
                </a:moveTo>
                <a:cubicBezTo>
                  <a:pt x="217104" y="15072"/>
                  <a:pt x="336787" y="-11434"/>
                  <a:pt x="536438" y="0"/>
                </a:cubicBezTo>
                <a:cubicBezTo>
                  <a:pt x="736089" y="11434"/>
                  <a:pt x="872793" y="-11149"/>
                  <a:pt x="1095227" y="0"/>
                </a:cubicBezTo>
                <a:cubicBezTo>
                  <a:pt x="1317661" y="11149"/>
                  <a:pt x="1466539" y="11152"/>
                  <a:pt x="1654017" y="0"/>
                </a:cubicBezTo>
                <a:cubicBezTo>
                  <a:pt x="1841495" y="-11152"/>
                  <a:pt x="1998972" y="-8396"/>
                  <a:pt x="2235158" y="0"/>
                </a:cubicBezTo>
                <a:cubicBezTo>
                  <a:pt x="2258028" y="168599"/>
                  <a:pt x="2254346" y="353077"/>
                  <a:pt x="2235158" y="507831"/>
                </a:cubicBezTo>
                <a:cubicBezTo>
                  <a:pt x="1959971" y="526270"/>
                  <a:pt x="1931371" y="508135"/>
                  <a:pt x="1676369" y="507831"/>
                </a:cubicBezTo>
                <a:cubicBezTo>
                  <a:pt x="1421367" y="507527"/>
                  <a:pt x="1313174" y="497771"/>
                  <a:pt x="1162282" y="507831"/>
                </a:cubicBezTo>
                <a:cubicBezTo>
                  <a:pt x="1011390" y="517891"/>
                  <a:pt x="755058" y="521487"/>
                  <a:pt x="648196" y="507831"/>
                </a:cubicBezTo>
                <a:cubicBezTo>
                  <a:pt x="541334" y="494175"/>
                  <a:pt x="322835" y="515795"/>
                  <a:pt x="0" y="507831"/>
                </a:cubicBezTo>
                <a:cubicBezTo>
                  <a:pt x="20184" y="310865"/>
                  <a:pt x="1428" y="162229"/>
                  <a:pt x="0" y="0"/>
                </a:cubicBezTo>
                <a:close/>
              </a:path>
              <a:path w="2235158" h="507831" stroke="0" extrusionOk="0">
                <a:moveTo>
                  <a:pt x="0" y="0"/>
                </a:moveTo>
                <a:cubicBezTo>
                  <a:pt x="147035" y="-9913"/>
                  <a:pt x="278017" y="-1188"/>
                  <a:pt x="536438" y="0"/>
                </a:cubicBezTo>
                <a:cubicBezTo>
                  <a:pt x="794859" y="1188"/>
                  <a:pt x="871863" y="-15041"/>
                  <a:pt x="1028173" y="0"/>
                </a:cubicBezTo>
                <a:cubicBezTo>
                  <a:pt x="1184483" y="15041"/>
                  <a:pt x="1460455" y="-14000"/>
                  <a:pt x="1631665" y="0"/>
                </a:cubicBezTo>
                <a:cubicBezTo>
                  <a:pt x="1802875" y="14000"/>
                  <a:pt x="2079684" y="-22188"/>
                  <a:pt x="2235158" y="0"/>
                </a:cubicBezTo>
                <a:cubicBezTo>
                  <a:pt x="2210413" y="122675"/>
                  <a:pt x="2224666" y="256923"/>
                  <a:pt x="2235158" y="507831"/>
                </a:cubicBezTo>
                <a:cubicBezTo>
                  <a:pt x="2069414" y="485226"/>
                  <a:pt x="1852370" y="494787"/>
                  <a:pt x="1721072" y="507831"/>
                </a:cubicBezTo>
                <a:cubicBezTo>
                  <a:pt x="1589774" y="520875"/>
                  <a:pt x="1354529" y="516804"/>
                  <a:pt x="1206985" y="507831"/>
                </a:cubicBezTo>
                <a:cubicBezTo>
                  <a:pt x="1059441" y="498858"/>
                  <a:pt x="815010" y="485864"/>
                  <a:pt x="603493" y="507831"/>
                </a:cubicBezTo>
                <a:cubicBezTo>
                  <a:pt x="391976" y="529798"/>
                  <a:pt x="241574" y="534711"/>
                  <a:pt x="0" y="507831"/>
                </a:cubicBezTo>
                <a:cubicBezTo>
                  <a:pt x="11993" y="394443"/>
                  <a:pt x="13936" y="198997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Inclined Plane</a:t>
            </a:r>
          </a:p>
        </p:txBody>
      </p:sp>
      <p:pic>
        <p:nvPicPr>
          <p:cNvPr id="2" name="inclined">
            <a:hlinkClick r:id="" action="ppaction://media"/>
            <a:extLst>
              <a:ext uri="{FF2B5EF4-FFF2-40B4-BE49-F238E27FC236}">
                <a16:creationId xmlns:a16="http://schemas.microsoft.com/office/drawing/2014/main" id="{F1BF3917-6C54-9FB6-6F13-08D0461FA0D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55520" y="1163782"/>
            <a:ext cx="7680960" cy="499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98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F93F0-4EDC-6C4E-1AE3-89BA16A2F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125D35-DFF2-96A5-2B94-C9CCFF112748}"/>
              </a:ext>
            </a:extLst>
          </p:cNvPr>
          <p:cNvSpPr txBox="1"/>
          <p:nvPr/>
        </p:nvSpPr>
        <p:spPr>
          <a:xfrm>
            <a:off x="532426" y="360218"/>
            <a:ext cx="1859792" cy="507831"/>
          </a:xfrm>
          <a:custGeom>
            <a:avLst/>
            <a:gdLst>
              <a:gd name="connsiteX0" fmla="*/ 0 w 1859792"/>
              <a:gd name="connsiteY0" fmla="*/ 0 h 507831"/>
              <a:gd name="connsiteX1" fmla="*/ 657127 w 1859792"/>
              <a:gd name="connsiteY1" fmla="*/ 0 h 507831"/>
              <a:gd name="connsiteX2" fmla="*/ 1295655 w 1859792"/>
              <a:gd name="connsiteY2" fmla="*/ 0 h 507831"/>
              <a:gd name="connsiteX3" fmla="*/ 1859792 w 1859792"/>
              <a:gd name="connsiteY3" fmla="*/ 0 h 507831"/>
              <a:gd name="connsiteX4" fmla="*/ 1859792 w 1859792"/>
              <a:gd name="connsiteY4" fmla="*/ 507831 h 507831"/>
              <a:gd name="connsiteX5" fmla="*/ 1277057 w 1859792"/>
              <a:gd name="connsiteY5" fmla="*/ 507831 h 507831"/>
              <a:gd name="connsiteX6" fmla="*/ 657127 w 1859792"/>
              <a:gd name="connsiteY6" fmla="*/ 507831 h 507831"/>
              <a:gd name="connsiteX7" fmla="*/ 0 w 1859792"/>
              <a:gd name="connsiteY7" fmla="*/ 507831 h 507831"/>
              <a:gd name="connsiteX8" fmla="*/ 0 w 1859792"/>
              <a:gd name="connsiteY8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9792" h="507831" fill="none" extrusionOk="0">
                <a:moveTo>
                  <a:pt x="0" y="0"/>
                </a:moveTo>
                <a:cubicBezTo>
                  <a:pt x="171034" y="-28689"/>
                  <a:pt x="388510" y="-20774"/>
                  <a:pt x="657127" y="0"/>
                </a:cubicBezTo>
                <a:cubicBezTo>
                  <a:pt x="925744" y="20774"/>
                  <a:pt x="1140011" y="137"/>
                  <a:pt x="1295655" y="0"/>
                </a:cubicBezTo>
                <a:cubicBezTo>
                  <a:pt x="1451299" y="-137"/>
                  <a:pt x="1639542" y="-8003"/>
                  <a:pt x="1859792" y="0"/>
                </a:cubicBezTo>
                <a:cubicBezTo>
                  <a:pt x="1858154" y="203981"/>
                  <a:pt x="1840932" y="344390"/>
                  <a:pt x="1859792" y="507831"/>
                </a:cubicBezTo>
                <a:cubicBezTo>
                  <a:pt x="1655544" y="527880"/>
                  <a:pt x="1521032" y="507664"/>
                  <a:pt x="1277057" y="507831"/>
                </a:cubicBezTo>
                <a:cubicBezTo>
                  <a:pt x="1033082" y="507998"/>
                  <a:pt x="874403" y="514862"/>
                  <a:pt x="657127" y="507831"/>
                </a:cubicBezTo>
                <a:cubicBezTo>
                  <a:pt x="439851" y="500801"/>
                  <a:pt x="311981" y="478930"/>
                  <a:pt x="0" y="507831"/>
                </a:cubicBezTo>
                <a:cubicBezTo>
                  <a:pt x="24816" y="381394"/>
                  <a:pt x="-6896" y="134855"/>
                  <a:pt x="0" y="0"/>
                </a:cubicBezTo>
                <a:close/>
              </a:path>
              <a:path w="1859792" h="507831" stroke="0" extrusionOk="0">
                <a:moveTo>
                  <a:pt x="0" y="0"/>
                </a:moveTo>
                <a:cubicBezTo>
                  <a:pt x="216287" y="-19127"/>
                  <a:pt x="450606" y="-8281"/>
                  <a:pt x="601333" y="0"/>
                </a:cubicBezTo>
                <a:cubicBezTo>
                  <a:pt x="752060" y="8281"/>
                  <a:pt x="1040349" y="-2086"/>
                  <a:pt x="1165470" y="0"/>
                </a:cubicBezTo>
                <a:cubicBezTo>
                  <a:pt x="1290591" y="2086"/>
                  <a:pt x="1657266" y="-31146"/>
                  <a:pt x="1859792" y="0"/>
                </a:cubicBezTo>
                <a:cubicBezTo>
                  <a:pt x="1859822" y="187690"/>
                  <a:pt x="1857371" y="315147"/>
                  <a:pt x="1859792" y="507831"/>
                </a:cubicBezTo>
                <a:cubicBezTo>
                  <a:pt x="1603226" y="505782"/>
                  <a:pt x="1399251" y="482391"/>
                  <a:pt x="1277057" y="507831"/>
                </a:cubicBezTo>
                <a:cubicBezTo>
                  <a:pt x="1154863" y="533271"/>
                  <a:pt x="764047" y="499378"/>
                  <a:pt x="619931" y="507831"/>
                </a:cubicBezTo>
                <a:cubicBezTo>
                  <a:pt x="475815" y="516284"/>
                  <a:pt x="227794" y="524759"/>
                  <a:pt x="0" y="507831"/>
                </a:cubicBezTo>
                <a:cubicBezTo>
                  <a:pt x="-18365" y="389073"/>
                  <a:pt x="23619" y="205101"/>
                  <a:pt x="0" y="0"/>
                </a:cubicBezTo>
                <a:close/>
              </a:path>
            </a:pathLst>
          </a:custGeom>
          <a:solidFill>
            <a:srgbClr val="BFBFBF"/>
          </a:solidFill>
          <a:ln w="19050">
            <a:solidFill>
              <a:srgbClr val="0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700" b="1" dirty="0">
                <a:cs typeface="Times New Roman" panose="02020603050405020304" pitchFamily="18" charset="0"/>
              </a:rPr>
              <a:t>Bubble Sort</a:t>
            </a:r>
          </a:p>
        </p:txBody>
      </p:sp>
      <p:pic>
        <p:nvPicPr>
          <p:cNvPr id="5" name="bubble_sort">
            <a:hlinkClick r:id="" action="ppaction://media"/>
            <a:extLst>
              <a:ext uri="{FF2B5EF4-FFF2-40B4-BE49-F238E27FC236}">
                <a16:creationId xmlns:a16="http://schemas.microsoft.com/office/drawing/2014/main" id="{183BDF90-362B-5628-E30B-AAB85021D45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64663" y="1274618"/>
            <a:ext cx="6462674" cy="499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14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8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1782</TotalTime>
  <Words>71</Words>
  <Application>Microsoft Office PowerPoint</Application>
  <PresentationFormat>Widescreen</PresentationFormat>
  <Paragraphs>34</Paragraphs>
  <Slides>20</Slides>
  <Notes>1</Notes>
  <HiddenSlides>0</HiddenSlides>
  <MMClips>15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Segoe UI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Abod Shashtari</dc:creator>
  <cp:lastModifiedBy>Abod Shashtari</cp:lastModifiedBy>
  <cp:revision>16</cp:revision>
  <dcterms:created xsi:type="dcterms:W3CDTF">2024-08-20T21:28:09Z</dcterms:created>
  <dcterms:modified xsi:type="dcterms:W3CDTF">2025-01-26T12:22:32Z</dcterms:modified>
</cp:coreProperties>
</file>