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8345A-E06A-46B6-A8AF-3678BA2E55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283257-4F2C-41C6-8EEB-A6FD098101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BBF3F0-6A6D-4FFA-AD0C-535B49FA822F}"/>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40AE127F-B0C1-4F6D-A3DB-2A9BEF831F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32399C-B7B4-4D65-802C-953D7B9B442C}"/>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2393584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C36A1-2F79-4D90-9D9F-1936DDFBAB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76740A-E667-4D21-8628-29163DE7BD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DD7129-3A58-484B-B57B-9E5C6267A227}"/>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F035D7CD-0BF1-4D67-958F-534746D586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45D162-EB09-4A5D-87F5-705279DC1B9E}"/>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146292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389648-AD48-4657-A112-DF6E7238B6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507E8B-6AD2-40AA-A139-5AEDCBF4B7F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A7E967-A85C-4D53-B24D-A943F2DACFA5}"/>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9E11880F-A14C-4C26-940D-D181911F34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DF9762-6A07-42E0-8808-279554D247A4}"/>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93252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60F2D-5C52-4A16-89E2-E703B950A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AFE3E6-F5ED-4BA7-B73E-8747773601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19D002-6C44-4073-8E54-13776A30281E}"/>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E16685F7-60E0-4C37-8C18-7738D63B2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8C91EC-0070-4DF3-9B1A-ED930B921C8C}"/>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28979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2D3C0-31C4-4B2F-B7C7-766BB87A5F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CF3A6F-AC63-45EB-878F-7DB916EC13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A73412-91EC-42A0-A61E-EA88630BF57F}"/>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71B38F32-BE04-4D26-8CFD-63FDA6AAD6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F24EB6-2F12-4455-927C-5C40C291E234}"/>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156634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A7F93-B85F-448D-86E1-D77681A956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47338D-210E-4EF0-AB10-CCAB5D678B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A6354D-C808-4CBE-8B68-07C67E0D07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75289E-AEB1-49AB-A499-DFF383483496}"/>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6" name="Footer Placeholder 5">
            <a:extLst>
              <a:ext uri="{FF2B5EF4-FFF2-40B4-BE49-F238E27FC236}">
                <a16:creationId xmlns:a16="http://schemas.microsoft.com/office/drawing/2014/main" id="{031B0189-F9A6-45A9-8B74-52E9589EAF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B2F2EB-9970-4603-B8B2-9AAD10FD0876}"/>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281187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B3E04-84F1-4D52-A685-3AF55DEA591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62C135-CF9D-44D9-B419-1E7B8CB69F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5955B-DCCF-4BB9-9DFF-B8F265A2131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293AB2-A443-43AE-AAFB-E18D2DCAED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C29672-06BB-4801-9FB3-659C10C5CC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F2DCF8-0372-4D0E-97E3-2B32181A4308}"/>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8" name="Footer Placeholder 7">
            <a:extLst>
              <a:ext uri="{FF2B5EF4-FFF2-40B4-BE49-F238E27FC236}">
                <a16:creationId xmlns:a16="http://schemas.microsoft.com/office/drawing/2014/main" id="{735D347D-2DEB-4D16-AA58-061DF43FE7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147FA4-74B9-4636-A7E7-53847EB219A4}"/>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177190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CD71B-D709-49A7-A7BF-E93C2E9D9F5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0B2A5FF-613A-4910-813C-6FA468D3E2CD}"/>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4" name="Footer Placeholder 3">
            <a:extLst>
              <a:ext uri="{FF2B5EF4-FFF2-40B4-BE49-F238E27FC236}">
                <a16:creationId xmlns:a16="http://schemas.microsoft.com/office/drawing/2014/main" id="{1956C186-BA1E-42F9-A68B-EE9E270D4D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09465AE-39FC-41DE-AB08-53072645E70D}"/>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80550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3D7E59-EEF3-4B0A-AAF4-87B46EE86420}"/>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3" name="Footer Placeholder 2">
            <a:extLst>
              <a:ext uri="{FF2B5EF4-FFF2-40B4-BE49-F238E27FC236}">
                <a16:creationId xmlns:a16="http://schemas.microsoft.com/office/drawing/2014/main" id="{B17E9711-C9EF-4BB4-90CC-518E41C5CA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641EC3-A969-4F13-8FDA-A86D75731B61}"/>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299816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84390-AC2D-4B30-9A85-DC78B01101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F549B86-58DC-4B1E-94FF-B63DE272EC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156C00-39BF-4033-86DB-6060CC728E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FCC4EA-4831-42B2-BA04-81B018E6F02B}"/>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6" name="Footer Placeholder 5">
            <a:extLst>
              <a:ext uri="{FF2B5EF4-FFF2-40B4-BE49-F238E27FC236}">
                <a16:creationId xmlns:a16="http://schemas.microsoft.com/office/drawing/2014/main" id="{F9068BE8-3644-4EE7-848A-B8AED534CB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BD49F9-08C8-4B39-8523-8B073074F431}"/>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1184866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6A61F-689D-41B1-8D7B-CF396410A8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AE5744-F36B-4482-BADB-2B7D846DE5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6C22C5-6946-4E44-BC22-CB2D259DB9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96F99D-664C-49D7-AC43-A47584874263}"/>
              </a:ext>
            </a:extLst>
          </p:cNvPr>
          <p:cNvSpPr>
            <a:spLocks noGrp="1"/>
          </p:cNvSpPr>
          <p:nvPr>
            <p:ph type="dt" sz="half" idx="10"/>
          </p:nvPr>
        </p:nvSpPr>
        <p:spPr/>
        <p:txBody>
          <a:bodyPr/>
          <a:lstStyle/>
          <a:p>
            <a:fld id="{0660E244-D61B-46E8-8516-F6C35D8A7EA6}" type="datetimeFigureOut">
              <a:rPr lang="en-US" smtClean="0"/>
              <a:t>1/12/2021</a:t>
            </a:fld>
            <a:endParaRPr lang="en-US"/>
          </a:p>
        </p:txBody>
      </p:sp>
      <p:sp>
        <p:nvSpPr>
          <p:cNvPr id="6" name="Footer Placeholder 5">
            <a:extLst>
              <a:ext uri="{FF2B5EF4-FFF2-40B4-BE49-F238E27FC236}">
                <a16:creationId xmlns:a16="http://schemas.microsoft.com/office/drawing/2014/main" id="{B713B803-3192-4C0B-AD64-BBF4900071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111DA5-BA16-43F6-9852-E08A0F7B7E46}"/>
              </a:ext>
            </a:extLst>
          </p:cNvPr>
          <p:cNvSpPr>
            <a:spLocks noGrp="1"/>
          </p:cNvSpPr>
          <p:nvPr>
            <p:ph type="sldNum" sz="quarter" idx="12"/>
          </p:nvPr>
        </p:nvSpPr>
        <p:spPr/>
        <p:txBody>
          <a:bodyPr/>
          <a:lstStyle/>
          <a:p>
            <a:fld id="{99A93C2E-FC3A-443A-B0E5-C8E64DD74CEC}" type="slidenum">
              <a:rPr lang="en-US" smtClean="0"/>
              <a:t>‹#›</a:t>
            </a:fld>
            <a:endParaRPr lang="en-US"/>
          </a:p>
        </p:txBody>
      </p:sp>
    </p:spTree>
    <p:extLst>
      <p:ext uri="{BB962C8B-B14F-4D97-AF65-F5344CB8AC3E}">
        <p14:creationId xmlns:p14="http://schemas.microsoft.com/office/powerpoint/2010/main" val="133361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62E4F5-728A-416B-81C1-1A0142ABEA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C10B91-EAFC-4F1E-B7F5-753FAA7C0F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19B4F-5852-42AF-AC54-90A5A2A511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60E244-D61B-46E8-8516-F6C35D8A7EA6}" type="datetimeFigureOut">
              <a:rPr lang="en-US" smtClean="0"/>
              <a:t>1/12/2021</a:t>
            </a:fld>
            <a:endParaRPr lang="en-US"/>
          </a:p>
        </p:txBody>
      </p:sp>
      <p:sp>
        <p:nvSpPr>
          <p:cNvPr id="5" name="Footer Placeholder 4">
            <a:extLst>
              <a:ext uri="{FF2B5EF4-FFF2-40B4-BE49-F238E27FC236}">
                <a16:creationId xmlns:a16="http://schemas.microsoft.com/office/drawing/2014/main" id="{C3ED9629-5B34-440B-88CA-A5D6C4F96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E5CC46-2ABB-4180-BDF9-02A73F3699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A93C2E-FC3A-443A-B0E5-C8E64DD74CEC}" type="slidenum">
              <a:rPr lang="en-US" smtClean="0"/>
              <a:t>‹#›</a:t>
            </a:fld>
            <a:endParaRPr lang="en-US"/>
          </a:p>
        </p:txBody>
      </p:sp>
    </p:spTree>
    <p:extLst>
      <p:ext uri="{BB962C8B-B14F-4D97-AF65-F5344CB8AC3E}">
        <p14:creationId xmlns:p14="http://schemas.microsoft.com/office/powerpoint/2010/main" val="3298781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37837-646E-4B63-84BE-F73005AAF04E}"/>
              </a:ext>
            </a:extLst>
          </p:cNvPr>
          <p:cNvSpPr>
            <a:spLocks noGrp="1"/>
          </p:cNvSpPr>
          <p:nvPr>
            <p:ph type="ctrTitle"/>
          </p:nvPr>
        </p:nvSpPr>
        <p:spPr/>
        <p:txBody>
          <a:bodyPr/>
          <a:lstStyle/>
          <a:p>
            <a:r>
              <a:rPr lang="en-US" dirty="0"/>
              <a:t>Pal-souq</a:t>
            </a:r>
            <a:br>
              <a:rPr lang="en-US" dirty="0"/>
            </a:br>
            <a:endParaRPr lang="en-US" dirty="0"/>
          </a:p>
        </p:txBody>
      </p:sp>
      <p:sp>
        <p:nvSpPr>
          <p:cNvPr id="3" name="Subtitle 2">
            <a:extLst>
              <a:ext uri="{FF2B5EF4-FFF2-40B4-BE49-F238E27FC236}">
                <a16:creationId xmlns:a16="http://schemas.microsoft.com/office/drawing/2014/main" id="{D21039AB-5E66-4C2B-9B68-532D9BBD585E}"/>
              </a:ext>
            </a:extLst>
          </p:cNvPr>
          <p:cNvSpPr>
            <a:spLocks noGrp="1"/>
          </p:cNvSpPr>
          <p:nvPr>
            <p:ph type="subTitle" idx="1"/>
          </p:nvPr>
        </p:nvSpPr>
        <p:spPr/>
        <p:txBody>
          <a:bodyPr/>
          <a:lstStyle/>
          <a:p>
            <a:pPr algn="l"/>
            <a:r>
              <a:rPr lang="en-US" b="1" dirty="0">
                <a:solidFill>
                  <a:srgbClr val="3F5378"/>
                </a:solidFill>
                <a:latin typeface="LM Roman 10" panose="00000500000000000000" pitchFamily="50" charset="0"/>
              </a:rPr>
              <a:t>Prepared by:						 Supervisor:</a:t>
            </a:r>
          </a:p>
          <a:p>
            <a:pPr algn="l"/>
            <a:r>
              <a:rPr lang="en-US" dirty="0"/>
              <a:t>Oday Yameen						Dr. Raed Qadi							</a:t>
            </a:r>
            <a:r>
              <a:rPr lang="en-US"/>
              <a:t>	</a:t>
            </a:r>
            <a:endParaRPr lang="en-US" dirty="0"/>
          </a:p>
        </p:txBody>
      </p:sp>
    </p:spTree>
    <p:extLst>
      <p:ext uri="{BB962C8B-B14F-4D97-AF65-F5344CB8AC3E}">
        <p14:creationId xmlns:p14="http://schemas.microsoft.com/office/powerpoint/2010/main" val="4224460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6DC8F-96FD-4D39-AECD-8580C846297F}"/>
              </a:ext>
            </a:extLst>
          </p:cNvPr>
          <p:cNvSpPr>
            <a:spLocks noGrp="1"/>
          </p:cNvSpPr>
          <p:nvPr>
            <p:ph type="title"/>
          </p:nvPr>
        </p:nvSpPr>
        <p:spPr/>
        <p:txBody>
          <a:bodyPr/>
          <a:lstStyle/>
          <a:p>
            <a:r>
              <a:rPr lang="en-US" dirty="0"/>
              <a:t>Home Page</a:t>
            </a:r>
          </a:p>
        </p:txBody>
      </p:sp>
      <p:pic>
        <p:nvPicPr>
          <p:cNvPr id="4" name="Content Placeholder 3">
            <a:extLst>
              <a:ext uri="{FF2B5EF4-FFF2-40B4-BE49-F238E27FC236}">
                <a16:creationId xmlns:a16="http://schemas.microsoft.com/office/drawing/2014/main" id="{0A1DDB3B-3503-44FC-B048-5AC727388418}"/>
              </a:ext>
            </a:extLst>
          </p:cNvPr>
          <p:cNvPicPr>
            <a:picLocks noGrp="1" noChangeAspect="1"/>
          </p:cNvPicPr>
          <p:nvPr>
            <p:ph idx="1"/>
          </p:nvPr>
        </p:nvPicPr>
        <p:blipFill>
          <a:blip r:embed="rId2"/>
          <a:stretch>
            <a:fillRect/>
          </a:stretch>
        </p:blipFill>
        <p:spPr>
          <a:xfrm>
            <a:off x="1910366" y="1940674"/>
            <a:ext cx="8371268" cy="4121239"/>
          </a:xfrm>
          <a:prstGeom prst="rect">
            <a:avLst/>
          </a:prstGeom>
        </p:spPr>
      </p:pic>
    </p:spTree>
    <p:extLst>
      <p:ext uri="{BB962C8B-B14F-4D97-AF65-F5344CB8AC3E}">
        <p14:creationId xmlns:p14="http://schemas.microsoft.com/office/powerpoint/2010/main" val="1924646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5F4DD-9851-4279-80C6-90AED6E011AB}"/>
              </a:ext>
            </a:extLst>
          </p:cNvPr>
          <p:cNvSpPr>
            <a:spLocks noGrp="1"/>
          </p:cNvSpPr>
          <p:nvPr>
            <p:ph type="title"/>
          </p:nvPr>
        </p:nvSpPr>
        <p:spPr/>
        <p:txBody>
          <a:bodyPr/>
          <a:lstStyle/>
          <a:p>
            <a:r>
              <a:rPr lang="en-US" dirty="0"/>
              <a:t>Info button</a:t>
            </a:r>
          </a:p>
        </p:txBody>
      </p:sp>
      <p:pic>
        <p:nvPicPr>
          <p:cNvPr id="4" name="Content Placeholder 3">
            <a:extLst>
              <a:ext uri="{FF2B5EF4-FFF2-40B4-BE49-F238E27FC236}">
                <a16:creationId xmlns:a16="http://schemas.microsoft.com/office/drawing/2014/main" id="{66CD05B8-93FE-481F-A897-C7CB3DFD4ACA}"/>
              </a:ext>
            </a:extLst>
          </p:cNvPr>
          <p:cNvPicPr>
            <a:picLocks noGrp="1" noChangeAspect="1"/>
          </p:cNvPicPr>
          <p:nvPr>
            <p:ph idx="1"/>
          </p:nvPr>
        </p:nvPicPr>
        <p:blipFill>
          <a:blip r:embed="rId2"/>
          <a:stretch>
            <a:fillRect/>
          </a:stretch>
        </p:blipFill>
        <p:spPr>
          <a:xfrm>
            <a:off x="2801416" y="1825625"/>
            <a:ext cx="6589168" cy="4351338"/>
          </a:xfrm>
          <a:prstGeom prst="rect">
            <a:avLst/>
          </a:prstGeom>
        </p:spPr>
      </p:pic>
    </p:spTree>
    <p:extLst>
      <p:ext uri="{BB962C8B-B14F-4D97-AF65-F5344CB8AC3E}">
        <p14:creationId xmlns:p14="http://schemas.microsoft.com/office/powerpoint/2010/main" val="104376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76712-047E-48A0-8299-EFC0CC8E2CCC}"/>
              </a:ext>
            </a:extLst>
          </p:cNvPr>
          <p:cNvSpPr>
            <a:spLocks noGrp="1"/>
          </p:cNvSpPr>
          <p:nvPr>
            <p:ph type="title"/>
          </p:nvPr>
        </p:nvSpPr>
        <p:spPr/>
        <p:txBody>
          <a:bodyPr/>
          <a:lstStyle/>
          <a:p>
            <a:r>
              <a:rPr lang="en-US" dirty="0"/>
              <a:t>Compare button</a:t>
            </a:r>
          </a:p>
        </p:txBody>
      </p:sp>
      <p:pic>
        <p:nvPicPr>
          <p:cNvPr id="4" name="Content Placeholder 3">
            <a:extLst>
              <a:ext uri="{FF2B5EF4-FFF2-40B4-BE49-F238E27FC236}">
                <a16:creationId xmlns:a16="http://schemas.microsoft.com/office/drawing/2014/main" id="{9A201B45-B856-4EBA-8CA1-1CF7E69B5540}"/>
              </a:ext>
            </a:extLst>
          </p:cNvPr>
          <p:cNvPicPr>
            <a:picLocks noGrp="1" noChangeAspect="1"/>
          </p:cNvPicPr>
          <p:nvPr>
            <p:ph idx="1"/>
          </p:nvPr>
        </p:nvPicPr>
        <p:blipFill>
          <a:blip r:embed="rId2"/>
          <a:stretch>
            <a:fillRect/>
          </a:stretch>
        </p:blipFill>
        <p:spPr>
          <a:xfrm>
            <a:off x="165040" y="1488274"/>
            <a:ext cx="6422191" cy="4113536"/>
          </a:xfrm>
          <a:prstGeom prst="rect">
            <a:avLst/>
          </a:prstGeom>
        </p:spPr>
      </p:pic>
      <p:pic>
        <p:nvPicPr>
          <p:cNvPr id="5" name="Picture 4">
            <a:extLst>
              <a:ext uri="{FF2B5EF4-FFF2-40B4-BE49-F238E27FC236}">
                <a16:creationId xmlns:a16="http://schemas.microsoft.com/office/drawing/2014/main" id="{40F08A92-10D2-4BC8-91E5-9E611AD88FC4}"/>
              </a:ext>
            </a:extLst>
          </p:cNvPr>
          <p:cNvPicPr>
            <a:picLocks noChangeAspect="1"/>
          </p:cNvPicPr>
          <p:nvPr/>
        </p:nvPicPr>
        <p:blipFill>
          <a:blip r:embed="rId3"/>
          <a:stretch>
            <a:fillRect/>
          </a:stretch>
        </p:blipFill>
        <p:spPr>
          <a:xfrm>
            <a:off x="6669047" y="1488273"/>
            <a:ext cx="5448972" cy="4113537"/>
          </a:xfrm>
          <a:prstGeom prst="rect">
            <a:avLst/>
          </a:prstGeom>
        </p:spPr>
      </p:pic>
    </p:spTree>
    <p:extLst>
      <p:ext uri="{BB962C8B-B14F-4D97-AF65-F5344CB8AC3E}">
        <p14:creationId xmlns:p14="http://schemas.microsoft.com/office/powerpoint/2010/main" val="1605501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F38E4-211D-4D99-B47D-AA6F96C0B1EB}"/>
              </a:ext>
            </a:extLst>
          </p:cNvPr>
          <p:cNvSpPr>
            <a:spLocks noGrp="1"/>
          </p:cNvSpPr>
          <p:nvPr>
            <p:ph type="title"/>
          </p:nvPr>
        </p:nvSpPr>
        <p:spPr/>
        <p:txBody>
          <a:bodyPr/>
          <a:lstStyle/>
          <a:p>
            <a:r>
              <a:rPr lang="en-US" dirty="0"/>
              <a:t>Wish list add button	</a:t>
            </a:r>
          </a:p>
        </p:txBody>
      </p:sp>
      <p:pic>
        <p:nvPicPr>
          <p:cNvPr id="4" name="Content Placeholder 3">
            <a:extLst>
              <a:ext uri="{FF2B5EF4-FFF2-40B4-BE49-F238E27FC236}">
                <a16:creationId xmlns:a16="http://schemas.microsoft.com/office/drawing/2014/main" id="{7EFE02FF-3ECA-404F-8674-FD19CE2DF041}"/>
              </a:ext>
            </a:extLst>
          </p:cNvPr>
          <p:cNvPicPr>
            <a:picLocks noGrp="1" noChangeAspect="1"/>
          </p:cNvPicPr>
          <p:nvPr>
            <p:ph idx="1"/>
          </p:nvPr>
        </p:nvPicPr>
        <p:blipFill>
          <a:blip r:embed="rId2"/>
          <a:stretch>
            <a:fillRect/>
          </a:stretch>
        </p:blipFill>
        <p:spPr>
          <a:xfrm>
            <a:off x="4305836" y="3292956"/>
            <a:ext cx="3580327" cy="1416676"/>
          </a:xfrm>
          <a:prstGeom prst="rect">
            <a:avLst/>
          </a:prstGeom>
        </p:spPr>
      </p:pic>
    </p:spTree>
    <p:extLst>
      <p:ext uri="{BB962C8B-B14F-4D97-AF65-F5344CB8AC3E}">
        <p14:creationId xmlns:p14="http://schemas.microsoft.com/office/powerpoint/2010/main" val="2214274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F385A-6121-425C-9B75-7FABEA07D42E}"/>
              </a:ext>
            </a:extLst>
          </p:cNvPr>
          <p:cNvSpPr>
            <a:spLocks noGrp="1"/>
          </p:cNvSpPr>
          <p:nvPr>
            <p:ph type="title"/>
          </p:nvPr>
        </p:nvSpPr>
        <p:spPr/>
        <p:txBody>
          <a:bodyPr/>
          <a:lstStyle/>
          <a:p>
            <a:r>
              <a:rPr lang="en-US" dirty="0"/>
              <a:t>Dashboard</a:t>
            </a:r>
          </a:p>
        </p:txBody>
      </p:sp>
      <p:pic>
        <p:nvPicPr>
          <p:cNvPr id="4" name="Content Placeholder 3">
            <a:extLst>
              <a:ext uri="{FF2B5EF4-FFF2-40B4-BE49-F238E27FC236}">
                <a16:creationId xmlns:a16="http://schemas.microsoft.com/office/drawing/2014/main" id="{04C4C0B4-3D27-4D2B-A16C-ADA69937B669}"/>
              </a:ext>
            </a:extLst>
          </p:cNvPr>
          <p:cNvPicPr>
            <a:picLocks noGrp="1" noChangeAspect="1"/>
          </p:cNvPicPr>
          <p:nvPr>
            <p:ph idx="1"/>
          </p:nvPr>
        </p:nvPicPr>
        <p:blipFill>
          <a:blip r:embed="rId2"/>
          <a:stretch>
            <a:fillRect/>
          </a:stretch>
        </p:blipFill>
        <p:spPr>
          <a:xfrm>
            <a:off x="3301284" y="2884051"/>
            <a:ext cx="5589431" cy="2234485"/>
          </a:xfrm>
          <a:prstGeom prst="rect">
            <a:avLst/>
          </a:prstGeom>
        </p:spPr>
      </p:pic>
    </p:spTree>
    <p:extLst>
      <p:ext uri="{BB962C8B-B14F-4D97-AF65-F5344CB8AC3E}">
        <p14:creationId xmlns:p14="http://schemas.microsoft.com/office/powerpoint/2010/main" val="2515226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D3953-8D15-443A-B136-D200699F02C9}"/>
              </a:ext>
            </a:extLst>
          </p:cNvPr>
          <p:cNvSpPr>
            <a:spLocks noGrp="1"/>
          </p:cNvSpPr>
          <p:nvPr>
            <p:ph type="title"/>
          </p:nvPr>
        </p:nvSpPr>
        <p:spPr/>
        <p:txBody>
          <a:bodyPr/>
          <a:lstStyle/>
          <a:p>
            <a:r>
              <a:rPr lang="en-US" dirty="0"/>
              <a:t>Add product</a:t>
            </a:r>
          </a:p>
        </p:txBody>
      </p:sp>
      <p:pic>
        <p:nvPicPr>
          <p:cNvPr id="4" name="Content Placeholder 3">
            <a:extLst>
              <a:ext uri="{FF2B5EF4-FFF2-40B4-BE49-F238E27FC236}">
                <a16:creationId xmlns:a16="http://schemas.microsoft.com/office/drawing/2014/main" id="{5A01D8F3-8C8B-47F7-9A39-3DDFCEF62BD6}"/>
              </a:ext>
            </a:extLst>
          </p:cNvPr>
          <p:cNvPicPr>
            <a:picLocks noGrp="1" noChangeAspect="1"/>
          </p:cNvPicPr>
          <p:nvPr>
            <p:ph idx="1"/>
          </p:nvPr>
        </p:nvPicPr>
        <p:blipFill>
          <a:blip r:embed="rId2"/>
          <a:stretch>
            <a:fillRect/>
          </a:stretch>
        </p:blipFill>
        <p:spPr>
          <a:xfrm>
            <a:off x="440924" y="1690688"/>
            <a:ext cx="7264893" cy="4443782"/>
          </a:xfrm>
          <a:prstGeom prst="rect">
            <a:avLst/>
          </a:prstGeom>
        </p:spPr>
      </p:pic>
      <p:pic>
        <p:nvPicPr>
          <p:cNvPr id="5" name="Picture 4">
            <a:extLst>
              <a:ext uri="{FF2B5EF4-FFF2-40B4-BE49-F238E27FC236}">
                <a16:creationId xmlns:a16="http://schemas.microsoft.com/office/drawing/2014/main" id="{7BD6502C-F21A-4386-ACBF-38CD100C51D7}"/>
              </a:ext>
            </a:extLst>
          </p:cNvPr>
          <p:cNvPicPr>
            <a:picLocks noChangeAspect="1"/>
          </p:cNvPicPr>
          <p:nvPr/>
        </p:nvPicPr>
        <p:blipFill>
          <a:blip r:embed="rId3"/>
          <a:stretch>
            <a:fillRect/>
          </a:stretch>
        </p:blipFill>
        <p:spPr>
          <a:xfrm>
            <a:off x="7881704" y="1027906"/>
            <a:ext cx="4043966" cy="5196625"/>
          </a:xfrm>
          <a:prstGeom prst="rect">
            <a:avLst/>
          </a:prstGeom>
        </p:spPr>
      </p:pic>
    </p:spTree>
    <p:extLst>
      <p:ext uri="{BB962C8B-B14F-4D97-AF65-F5344CB8AC3E}">
        <p14:creationId xmlns:p14="http://schemas.microsoft.com/office/powerpoint/2010/main" val="1433431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AD8A9-DC04-4D7D-8E2E-0D5F892C6907}"/>
              </a:ext>
            </a:extLst>
          </p:cNvPr>
          <p:cNvSpPr>
            <a:spLocks noGrp="1"/>
          </p:cNvSpPr>
          <p:nvPr>
            <p:ph type="title"/>
          </p:nvPr>
        </p:nvSpPr>
        <p:spPr/>
        <p:txBody>
          <a:bodyPr/>
          <a:lstStyle/>
          <a:p>
            <a:r>
              <a:rPr lang="en-US" dirty="0"/>
              <a:t>Add product to Auction</a:t>
            </a:r>
          </a:p>
        </p:txBody>
      </p:sp>
      <p:pic>
        <p:nvPicPr>
          <p:cNvPr id="4" name="Content Placeholder 3">
            <a:extLst>
              <a:ext uri="{FF2B5EF4-FFF2-40B4-BE49-F238E27FC236}">
                <a16:creationId xmlns:a16="http://schemas.microsoft.com/office/drawing/2014/main" id="{489E0973-DA5F-40A8-924B-9139BA670879}"/>
              </a:ext>
            </a:extLst>
          </p:cNvPr>
          <p:cNvPicPr>
            <a:picLocks noGrp="1" noChangeAspect="1"/>
          </p:cNvPicPr>
          <p:nvPr>
            <p:ph idx="1"/>
          </p:nvPr>
        </p:nvPicPr>
        <p:blipFill>
          <a:blip r:embed="rId2"/>
          <a:stretch>
            <a:fillRect/>
          </a:stretch>
        </p:blipFill>
        <p:spPr>
          <a:xfrm>
            <a:off x="2786129" y="1924575"/>
            <a:ext cx="6619741" cy="4153437"/>
          </a:xfrm>
          <a:prstGeom prst="rect">
            <a:avLst/>
          </a:prstGeom>
        </p:spPr>
      </p:pic>
    </p:spTree>
    <p:extLst>
      <p:ext uri="{BB962C8B-B14F-4D97-AF65-F5344CB8AC3E}">
        <p14:creationId xmlns:p14="http://schemas.microsoft.com/office/powerpoint/2010/main" val="4004352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55F5-C391-40F7-BCE7-3A8A5CE36614}"/>
              </a:ext>
            </a:extLst>
          </p:cNvPr>
          <p:cNvSpPr>
            <a:spLocks noGrp="1"/>
          </p:cNvSpPr>
          <p:nvPr>
            <p:ph type="title"/>
          </p:nvPr>
        </p:nvSpPr>
        <p:spPr/>
        <p:txBody>
          <a:bodyPr/>
          <a:lstStyle/>
          <a:p>
            <a:r>
              <a:rPr lang="en-US" dirty="0"/>
              <a:t>Show my wish list</a:t>
            </a:r>
          </a:p>
        </p:txBody>
      </p:sp>
      <p:pic>
        <p:nvPicPr>
          <p:cNvPr id="4" name="Content Placeholder 3">
            <a:extLst>
              <a:ext uri="{FF2B5EF4-FFF2-40B4-BE49-F238E27FC236}">
                <a16:creationId xmlns:a16="http://schemas.microsoft.com/office/drawing/2014/main" id="{587F42DC-E7B3-4522-B302-DD2EEB0CA2C9}"/>
              </a:ext>
            </a:extLst>
          </p:cNvPr>
          <p:cNvPicPr>
            <a:picLocks noGrp="1" noChangeAspect="1"/>
          </p:cNvPicPr>
          <p:nvPr>
            <p:ph idx="1"/>
          </p:nvPr>
        </p:nvPicPr>
        <p:blipFill>
          <a:blip r:embed="rId2"/>
          <a:stretch>
            <a:fillRect/>
          </a:stretch>
        </p:blipFill>
        <p:spPr>
          <a:xfrm>
            <a:off x="1485364" y="2552421"/>
            <a:ext cx="5483608" cy="2897746"/>
          </a:xfrm>
          <a:prstGeom prst="rect">
            <a:avLst/>
          </a:prstGeom>
        </p:spPr>
      </p:pic>
      <p:pic>
        <p:nvPicPr>
          <p:cNvPr id="5" name="Picture 4">
            <a:extLst>
              <a:ext uri="{FF2B5EF4-FFF2-40B4-BE49-F238E27FC236}">
                <a16:creationId xmlns:a16="http://schemas.microsoft.com/office/drawing/2014/main" id="{C6BD127F-6C00-476D-B76F-682191BF11F8}"/>
              </a:ext>
            </a:extLst>
          </p:cNvPr>
          <p:cNvPicPr>
            <a:picLocks noChangeAspect="1"/>
          </p:cNvPicPr>
          <p:nvPr/>
        </p:nvPicPr>
        <p:blipFill>
          <a:blip r:embed="rId3"/>
          <a:stretch>
            <a:fillRect/>
          </a:stretch>
        </p:blipFill>
        <p:spPr>
          <a:xfrm>
            <a:off x="7480917" y="2846481"/>
            <a:ext cx="3657600" cy="1964028"/>
          </a:xfrm>
          <a:prstGeom prst="rect">
            <a:avLst/>
          </a:prstGeom>
        </p:spPr>
      </p:pic>
    </p:spTree>
    <p:extLst>
      <p:ext uri="{BB962C8B-B14F-4D97-AF65-F5344CB8AC3E}">
        <p14:creationId xmlns:p14="http://schemas.microsoft.com/office/powerpoint/2010/main" val="3676549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2B3D4-7F26-4E57-88ED-C2B586D7388B}"/>
              </a:ext>
            </a:extLst>
          </p:cNvPr>
          <p:cNvSpPr>
            <a:spLocks noGrp="1"/>
          </p:cNvSpPr>
          <p:nvPr>
            <p:ph type="title"/>
          </p:nvPr>
        </p:nvSpPr>
        <p:spPr/>
        <p:txBody>
          <a:bodyPr/>
          <a:lstStyle/>
          <a:p>
            <a:r>
              <a:rPr lang="en-US" dirty="0"/>
              <a:t>MyAccount</a:t>
            </a:r>
          </a:p>
        </p:txBody>
      </p:sp>
      <p:pic>
        <p:nvPicPr>
          <p:cNvPr id="4" name="Content Placeholder 3">
            <a:extLst>
              <a:ext uri="{FF2B5EF4-FFF2-40B4-BE49-F238E27FC236}">
                <a16:creationId xmlns:a16="http://schemas.microsoft.com/office/drawing/2014/main" id="{2DE46A87-90C8-4630-A6E8-6BF39FA580C3}"/>
              </a:ext>
            </a:extLst>
          </p:cNvPr>
          <p:cNvPicPr>
            <a:picLocks noGrp="1" noChangeAspect="1"/>
          </p:cNvPicPr>
          <p:nvPr>
            <p:ph idx="1"/>
          </p:nvPr>
        </p:nvPicPr>
        <p:blipFill>
          <a:blip r:embed="rId2"/>
          <a:stretch>
            <a:fillRect/>
          </a:stretch>
        </p:blipFill>
        <p:spPr>
          <a:xfrm>
            <a:off x="725385" y="2526193"/>
            <a:ext cx="3940935" cy="2595093"/>
          </a:xfrm>
          <a:prstGeom prst="rect">
            <a:avLst/>
          </a:prstGeom>
        </p:spPr>
      </p:pic>
      <p:pic>
        <p:nvPicPr>
          <p:cNvPr id="5" name="Picture 4">
            <a:extLst>
              <a:ext uri="{FF2B5EF4-FFF2-40B4-BE49-F238E27FC236}">
                <a16:creationId xmlns:a16="http://schemas.microsoft.com/office/drawing/2014/main" id="{C3D48B0F-B36F-4B07-981A-D9A992F9197A}"/>
              </a:ext>
            </a:extLst>
          </p:cNvPr>
          <p:cNvPicPr>
            <a:picLocks noChangeAspect="1"/>
          </p:cNvPicPr>
          <p:nvPr/>
        </p:nvPicPr>
        <p:blipFill>
          <a:blip r:embed="rId3"/>
          <a:stretch>
            <a:fillRect/>
          </a:stretch>
        </p:blipFill>
        <p:spPr>
          <a:xfrm>
            <a:off x="7223464" y="3049448"/>
            <a:ext cx="3657600" cy="1043189"/>
          </a:xfrm>
          <a:prstGeom prst="rect">
            <a:avLst/>
          </a:prstGeom>
        </p:spPr>
      </p:pic>
    </p:spTree>
    <p:extLst>
      <p:ext uri="{BB962C8B-B14F-4D97-AF65-F5344CB8AC3E}">
        <p14:creationId xmlns:p14="http://schemas.microsoft.com/office/powerpoint/2010/main" val="1233560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BD36D-C99E-4203-AB96-09572BEF5C49}"/>
              </a:ext>
            </a:extLst>
          </p:cNvPr>
          <p:cNvSpPr>
            <a:spLocks noGrp="1"/>
          </p:cNvSpPr>
          <p:nvPr>
            <p:ph type="title"/>
          </p:nvPr>
        </p:nvSpPr>
        <p:spPr/>
        <p:txBody>
          <a:bodyPr/>
          <a:lstStyle/>
          <a:p>
            <a:r>
              <a:rPr lang="en-US" dirty="0"/>
              <a:t>Classification</a:t>
            </a:r>
            <a:br>
              <a:rPr lang="en-US" dirty="0"/>
            </a:br>
            <a:r>
              <a:rPr lang="en-US" sz="1800" dirty="0"/>
              <a:t>pressed on mobile</a:t>
            </a:r>
            <a:r>
              <a:rPr lang="en-US" dirty="0"/>
              <a:t> </a:t>
            </a:r>
          </a:p>
        </p:txBody>
      </p:sp>
      <p:pic>
        <p:nvPicPr>
          <p:cNvPr id="4" name="Content Placeholder 3">
            <a:extLst>
              <a:ext uri="{FF2B5EF4-FFF2-40B4-BE49-F238E27FC236}">
                <a16:creationId xmlns:a16="http://schemas.microsoft.com/office/drawing/2014/main" id="{DD562C0F-4FEF-4ED8-8822-0501313D9DEA}"/>
              </a:ext>
            </a:extLst>
          </p:cNvPr>
          <p:cNvPicPr>
            <a:picLocks noGrp="1" noChangeAspect="1"/>
          </p:cNvPicPr>
          <p:nvPr>
            <p:ph idx="1"/>
          </p:nvPr>
        </p:nvPicPr>
        <p:blipFill>
          <a:blip r:embed="rId2"/>
          <a:stretch>
            <a:fillRect/>
          </a:stretch>
        </p:blipFill>
        <p:spPr>
          <a:xfrm>
            <a:off x="1910366" y="2448909"/>
            <a:ext cx="8371268" cy="4043966"/>
          </a:xfrm>
          <a:prstGeom prst="rect">
            <a:avLst/>
          </a:prstGeom>
        </p:spPr>
      </p:pic>
    </p:spTree>
    <p:extLst>
      <p:ext uri="{BB962C8B-B14F-4D97-AF65-F5344CB8AC3E}">
        <p14:creationId xmlns:p14="http://schemas.microsoft.com/office/powerpoint/2010/main" val="1849109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87254-4F4B-4A75-BE3F-A638EFB70B35}"/>
              </a:ext>
            </a:extLst>
          </p:cNvPr>
          <p:cNvSpPr>
            <a:spLocks noGrp="1"/>
          </p:cNvSpPr>
          <p:nvPr>
            <p:ph type="title"/>
          </p:nvPr>
        </p:nvSpPr>
        <p:spPr/>
        <p:txBody>
          <a:bodyPr/>
          <a:lstStyle/>
          <a:p>
            <a:r>
              <a:rPr lang="en-US" b="1" dirty="0"/>
              <a:t>      </a:t>
            </a:r>
            <a:r>
              <a:rPr lang="en" b="1" dirty="0"/>
              <a:t>Outline</a:t>
            </a:r>
            <a:endParaRPr lang="en-US" b="1" dirty="0"/>
          </a:p>
        </p:txBody>
      </p:sp>
      <p:sp>
        <p:nvSpPr>
          <p:cNvPr id="3" name="Content Placeholder 2">
            <a:extLst>
              <a:ext uri="{FF2B5EF4-FFF2-40B4-BE49-F238E27FC236}">
                <a16:creationId xmlns:a16="http://schemas.microsoft.com/office/drawing/2014/main" id="{379A0DAF-F7D1-4679-A192-5431BF75CD79}"/>
              </a:ext>
            </a:extLst>
          </p:cNvPr>
          <p:cNvSpPr>
            <a:spLocks noGrp="1"/>
          </p:cNvSpPr>
          <p:nvPr>
            <p:ph idx="1"/>
          </p:nvPr>
        </p:nvSpPr>
        <p:spPr/>
        <p:txBody>
          <a:bodyPr>
            <a:normAutofit/>
          </a:bodyPr>
          <a:lstStyle/>
          <a:p>
            <a:pPr marL="457200" lvl="0" indent="-381000">
              <a:lnSpc>
                <a:spcPct val="150000"/>
              </a:lnSpc>
              <a:buClr>
                <a:srgbClr val="FF9800"/>
              </a:buClr>
              <a:buSzPts val="2400"/>
              <a:buChar char="▰"/>
            </a:pPr>
            <a:r>
              <a:rPr lang="en-US" dirty="0">
                <a:solidFill>
                  <a:srgbClr val="3F5378"/>
                </a:solidFill>
                <a:latin typeface="Roboto Condensed" panose="020B0604020202020204" charset="0"/>
                <a:ea typeface="Roboto Condensed" panose="020B0604020202020204" charset="0"/>
              </a:rPr>
              <a:t>Introduction</a:t>
            </a:r>
          </a:p>
          <a:p>
            <a:pPr marL="457200" indent="-381000">
              <a:lnSpc>
                <a:spcPct val="150000"/>
              </a:lnSpc>
              <a:buClr>
                <a:srgbClr val="FF9800"/>
              </a:buClr>
              <a:buSzPts val="2400"/>
              <a:buFont typeface="Arial" panose="020B0604020202020204" pitchFamily="34" charset="0"/>
              <a:buChar char="▰"/>
            </a:pPr>
            <a:r>
              <a:rPr lang="en-US" dirty="0">
                <a:solidFill>
                  <a:srgbClr val="3F5378"/>
                </a:solidFill>
                <a:latin typeface="Roboto Condensed" panose="020B0604020202020204" charset="0"/>
                <a:ea typeface="Roboto Condensed" panose="020B0604020202020204" charset="0"/>
              </a:rPr>
              <a:t>Constraints</a:t>
            </a:r>
          </a:p>
          <a:p>
            <a:pPr marL="457200" indent="-381000">
              <a:lnSpc>
                <a:spcPct val="150000"/>
              </a:lnSpc>
              <a:buClr>
                <a:srgbClr val="FF9800"/>
              </a:buClr>
              <a:buSzPts val="2400"/>
              <a:buFont typeface="Arial"/>
              <a:buChar char="▰"/>
            </a:pPr>
            <a:r>
              <a:rPr lang="en-US" dirty="0">
                <a:solidFill>
                  <a:srgbClr val="3F5378"/>
                </a:solidFill>
                <a:latin typeface="Roboto Condensed" panose="020B0604020202020204" charset="0"/>
                <a:ea typeface="Roboto Condensed" panose="020B0604020202020204" charset="0"/>
              </a:rPr>
              <a:t>Methods and Techniques</a:t>
            </a:r>
          </a:p>
          <a:p>
            <a:pPr marL="457200" lvl="0" indent="-381000">
              <a:lnSpc>
                <a:spcPct val="150000"/>
              </a:lnSpc>
              <a:buClr>
                <a:srgbClr val="FF9800"/>
              </a:buClr>
              <a:buSzPts val="2400"/>
              <a:buChar char="▰"/>
            </a:pPr>
            <a:r>
              <a:rPr lang="en-US" dirty="0">
                <a:solidFill>
                  <a:srgbClr val="3F5378"/>
                </a:solidFill>
                <a:latin typeface="Roboto Condensed" panose="020B0604020202020204" charset="0"/>
                <a:ea typeface="Roboto Condensed" panose="020B0604020202020204" charset="0"/>
              </a:rPr>
              <a:t>Conclusion </a:t>
            </a:r>
          </a:p>
          <a:p>
            <a:pPr marL="457200" indent="-381000">
              <a:lnSpc>
                <a:spcPct val="150000"/>
              </a:lnSpc>
              <a:buClr>
                <a:srgbClr val="FF9800"/>
              </a:buClr>
              <a:buSzPts val="2400"/>
              <a:buFont typeface="Arial"/>
              <a:buChar char="▰"/>
            </a:pPr>
            <a:r>
              <a:rPr lang="en-US" dirty="0">
                <a:solidFill>
                  <a:srgbClr val="3F5378"/>
                </a:solidFill>
                <a:latin typeface="Roboto Condensed" panose="020B0604020202020204" charset="0"/>
                <a:ea typeface="Roboto Condensed" panose="020B0604020202020204" charset="0"/>
              </a:rPr>
              <a:t>Future Work</a:t>
            </a:r>
            <a:endParaRPr lang="en-US" dirty="0"/>
          </a:p>
        </p:txBody>
      </p:sp>
      <p:grpSp>
        <p:nvGrpSpPr>
          <p:cNvPr id="4" name="Google Shape;194;p12">
            <a:extLst>
              <a:ext uri="{FF2B5EF4-FFF2-40B4-BE49-F238E27FC236}">
                <a16:creationId xmlns:a16="http://schemas.microsoft.com/office/drawing/2014/main" id="{37E02DDF-AE9E-4A1E-9B7A-89ADB0816F4B}"/>
              </a:ext>
            </a:extLst>
          </p:cNvPr>
          <p:cNvGrpSpPr/>
          <p:nvPr/>
        </p:nvGrpSpPr>
        <p:grpSpPr>
          <a:xfrm>
            <a:off x="1110428" y="826344"/>
            <a:ext cx="309041" cy="403123"/>
            <a:chOff x="590250" y="244200"/>
            <a:chExt cx="407975" cy="532175"/>
          </a:xfrm>
        </p:grpSpPr>
        <p:sp>
          <p:nvSpPr>
            <p:cNvPr id="5" name="Google Shape;195;p12">
              <a:extLst>
                <a:ext uri="{FF2B5EF4-FFF2-40B4-BE49-F238E27FC236}">
                  <a16:creationId xmlns:a16="http://schemas.microsoft.com/office/drawing/2014/main" id="{FD631C26-F072-4412-ADB1-309904E305E9}"/>
                </a:ext>
              </a:extLst>
            </p:cNvPr>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96;p12">
              <a:extLst>
                <a:ext uri="{FF2B5EF4-FFF2-40B4-BE49-F238E27FC236}">
                  <a16:creationId xmlns:a16="http://schemas.microsoft.com/office/drawing/2014/main" id="{EB189B41-1D3F-4FBE-BC87-3EDE57CE2AF0}"/>
                </a:ext>
              </a:extLst>
            </p:cNvPr>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97;p12">
              <a:extLst>
                <a:ext uri="{FF2B5EF4-FFF2-40B4-BE49-F238E27FC236}">
                  <a16:creationId xmlns:a16="http://schemas.microsoft.com/office/drawing/2014/main" id="{65DB00A1-DB5B-4FFD-8FC8-BA39DE3EBF5E}"/>
                </a:ext>
              </a:extLst>
            </p:cNvPr>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98;p12">
              <a:extLst>
                <a:ext uri="{FF2B5EF4-FFF2-40B4-BE49-F238E27FC236}">
                  <a16:creationId xmlns:a16="http://schemas.microsoft.com/office/drawing/2014/main" id="{359A6548-4D2F-4BB5-8344-FAB400F22A3C}"/>
                </a:ext>
              </a:extLst>
            </p:cNvPr>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99;p12">
              <a:extLst>
                <a:ext uri="{FF2B5EF4-FFF2-40B4-BE49-F238E27FC236}">
                  <a16:creationId xmlns:a16="http://schemas.microsoft.com/office/drawing/2014/main" id="{36501DDB-EB7B-4D64-8C46-C3BAD9D81917}"/>
                </a:ext>
              </a:extLst>
            </p:cNvPr>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00;p12">
              <a:extLst>
                <a:ext uri="{FF2B5EF4-FFF2-40B4-BE49-F238E27FC236}">
                  <a16:creationId xmlns:a16="http://schemas.microsoft.com/office/drawing/2014/main" id="{1D27E0E4-3D93-4815-AD41-FC9639F8A4E1}"/>
                </a:ext>
              </a:extLst>
            </p:cNvPr>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01;p12">
              <a:extLst>
                <a:ext uri="{FF2B5EF4-FFF2-40B4-BE49-F238E27FC236}">
                  <a16:creationId xmlns:a16="http://schemas.microsoft.com/office/drawing/2014/main" id="{A1D7149E-78DE-480E-AC8E-04CAFB2BA776}"/>
                </a:ext>
              </a:extLst>
            </p:cNvPr>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02;p12">
              <a:extLst>
                <a:ext uri="{FF2B5EF4-FFF2-40B4-BE49-F238E27FC236}">
                  <a16:creationId xmlns:a16="http://schemas.microsoft.com/office/drawing/2014/main" id="{452BEF60-B70E-44E6-B218-09B146F9E439}"/>
                </a:ext>
              </a:extLst>
            </p:cNvPr>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3;p12">
              <a:extLst>
                <a:ext uri="{FF2B5EF4-FFF2-40B4-BE49-F238E27FC236}">
                  <a16:creationId xmlns:a16="http://schemas.microsoft.com/office/drawing/2014/main" id="{F23E4D6A-6CFD-4007-BE08-08D38D0BB8C4}"/>
                </a:ext>
              </a:extLst>
            </p:cNvPr>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4;p12">
              <a:extLst>
                <a:ext uri="{FF2B5EF4-FFF2-40B4-BE49-F238E27FC236}">
                  <a16:creationId xmlns:a16="http://schemas.microsoft.com/office/drawing/2014/main" id="{4CB78526-67BE-4008-A70E-327FF6100069}"/>
                </a:ext>
              </a:extLst>
            </p:cNvPr>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05;p12">
              <a:extLst>
                <a:ext uri="{FF2B5EF4-FFF2-40B4-BE49-F238E27FC236}">
                  <a16:creationId xmlns:a16="http://schemas.microsoft.com/office/drawing/2014/main" id="{2F41482E-83E3-4D48-9814-A3276B1DECA1}"/>
                </a:ext>
              </a:extLst>
            </p:cNvPr>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06;p12">
              <a:extLst>
                <a:ext uri="{FF2B5EF4-FFF2-40B4-BE49-F238E27FC236}">
                  <a16:creationId xmlns:a16="http://schemas.microsoft.com/office/drawing/2014/main" id="{BAE34B30-6A20-4329-A218-1C7A7FD8331A}"/>
                </a:ext>
              </a:extLst>
            </p:cNvPr>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07;p12">
              <a:extLst>
                <a:ext uri="{FF2B5EF4-FFF2-40B4-BE49-F238E27FC236}">
                  <a16:creationId xmlns:a16="http://schemas.microsoft.com/office/drawing/2014/main" id="{EE01342E-A10B-4D9E-8EC1-E6D7EC70AC69}"/>
                </a:ext>
              </a:extLst>
            </p:cNvPr>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8;p12">
              <a:extLst>
                <a:ext uri="{FF2B5EF4-FFF2-40B4-BE49-F238E27FC236}">
                  <a16:creationId xmlns:a16="http://schemas.microsoft.com/office/drawing/2014/main" id="{17CA031C-FBB6-4F51-8A87-DA5F698D7D6F}"/>
                </a:ext>
              </a:extLst>
            </p:cNvPr>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996674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F9089-B6D3-4165-B4B8-5E0197F34E03}"/>
              </a:ext>
            </a:extLst>
          </p:cNvPr>
          <p:cNvSpPr>
            <a:spLocks noGrp="1"/>
          </p:cNvSpPr>
          <p:nvPr>
            <p:ph type="title"/>
          </p:nvPr>
        </p:nvSpPr>
        <p:spPr/>
        <p:txBody>
          <a:bodyPr/>
          <a:lstStyle/>
          <a:p>
            <a:r>
              <a:rPr lang="en-US" dirty="0"/>
              <a:t>Search on mobile from classification</a:t>
            </a:r>
          </a:p>
        </p:txBody>
      </p:sp>
      <p:pic>
        <p:nvPicPr>
          <p:cNvPr id="4" name="Content Placeholder 3">
            <a:extLst>
              <a:ext uri="{FF2B5EF4-FFF2-40B4-BE49-F238E27FC236}">
                <a16:creationId xmlns:a16="http://schemas.microsoft.com/office/drawing/2014/main" id="{6C0F926F-4C38-4823-BC84-8242E5590D58}"/>
              </a:ext>
            </a:extLst>
          </p:cNvPr>
          <p:cNvPicPr>
            <a:picLocks noGrp="1" noChangeAspect="1"/>
          </p:cNvPicPr>
          <p:nvPr>
            <p:ph idx="1"/>
          </p:nvPr>
        </p:nvPicPr>
        <p:blipFill>
          <a:blip r:embed="rId2"/>
          <a:stretch>
            <a:fillRect/>
          </a:stretch>
        </p:blipFill>
        <p:spPr>
          <a:xfrm>
            <a:off x="2273648" y="1825625"/>
            <a:ext cx="7644703" cy="4351338"/>
          </a:xfrm>
          <a:prstGeom prst="rect">
            <a:avLst/>
          </a:prstGeom>
        </p:spPr>
      </p:pic>
    </p:spTree>
    <p:extLst>
      <p:ext uri="{BB962C8B-B14F-4D97-AF65-F5344CB8AC3E}">
        <p14:creationId xmlns:p14="http://schemas.microsoft.com/office/powerpoint/2010/main" val="885645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6833-70EF-4C2F-AAE6-E039515E6F93}"/>
              </a:ext>
            </a:extLst>
          </p:cNvPr>
          <p:cNvSpPr>
            <a:spLocks noGrp="1"/>
          </p:cNvSpPr>
          <p:nvPr>
            <p:ph type="title"/>
          </p:nvPr>
        </p:nvSpPr>
        <p:spPr/>
        <p:txBody>
          <a:bodyPr/>
          <a:lstStyle/>
          <a:p>
            <a:r>
              <a:rPr lang="en-US" dirty="0"/>
              <a:t>Search engine </a:t>
            </a:r>
          </a:p>
        </p:txBody>
      </p:sp>
      <p:pic>
        <p:nvPicPr>
          <p:cNvPr id="4" name="Content Placeholder 3">
            <a:extLst>
              <a:ext uri="{FF2B5EF4-FFF2-40B4-BE49-F238E27FC236}">
                <a16:creationId xmlns:a16="http://schemas.microsoft.com/office/drawing/2014/main" id="{9419A96E-A62F-4384-83FD-2B2E1936A095}"/>
              </a:ext>
            </a:extLst>
          </p:cNvPr>
          <p:cNvPicPr>
            <a:picLocks noGrp="1" noChangeAspect="1"/>
          </p:cNvPicPr>
          <p:nvPr>
            <p:ph idx="1"/>
          </p:nvPr>
        </p:nvPicPr>
        <p:blipFill>
          <a:blip r:embed="rId2"/>
          <a:stretch>
            <a:fillRect/>
          </a:stretch>
        </p:blipFill>
        <p:spPr>
          <a:xfrm>
            <a:off x="532701" y="2100004"/>
            <a:ext cx="4095482" cy="3767070"/>
          </a:xfrm>
          <a:prstGeom prst="rect">
            <a:avLst/>
          </a:prstGeom>
        </p:spPr>
      </p:pic>
      <p:pic>
        <p:nvPicPr>
          <p:cNvPr id="5" name="Picture 4">
            <a:extLst>
              <a:ext uri="{FF2B5EF4-FFF2-40B4-BE49-F238E27FC236}">
                <a16:creationId xmlns:a16="http://schemas.microsoft.com/office/drawing/2014/main" id="{15478EE5-7491-4529-8727-90100FCE893E}"/>
              </a:ext>
            </a:extLst>
          </p:cNvPr>
          <p:cNvPicPr>
            <a:picLocks noChangeAspect="1"/>
          </p:cNvPicPr>
          <p:nvPr/>
        </p:nvPicPr>
        <p:blipFill>
          <a:blip r:embed="rId3"/>
          <a:stretch>
            <a:fillRect/>
          </a:stretch>
        </p:blipFill>
        <p:spPr>
          <a:xfrm>
            <a:off x="4864963" y="1497916"/>
            <a:ext cx="7093257" cy="4971245"/>
          </a:xfrm>
          <a:prstGeom prst="rect">
            <a:avLst/>
          </a:prstGeom>
        </p:spPr>
      </p:pic>
    </p:spTree>
    <p:extLst>
      <p:ext uri="{BB962C8B-B14F-4D97-AF65-F5344CB8AC3E}">
        <p14:creationId xmlns:p14="http://schemas.microsoft.com/office/powerpoint/2010/main" val="2213134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8E8A3-577E-4C0C-9727-8679E0C604B6}"/>
              </a:ext>
            </a:extLst>
          </p:cNvPr>
          <p:cNvSpPr>
            <a:spLocks noGrp="1"/>
          </p:cNvSpPr>
          <p:nvPr>
            <p:ph type="title"/>
          </p:nvPr>
        </p:nvSpPr>
        <p:spPr/>
        <p:txBody>
          <a:bodyPr/>
          <a:lstStyle/>
          <a:p>
            <a:r>
              <a:rPr lang="en-US" dirty="0"/>
              <a:t>Cart</a:t>
            </a:r>
          </a:p>
        </p:txBody>
      </p:sp>
      <p:pic>
        <p:nvPicPr>
          <p:cNvPr id="4" name="Content Placeholder 3">
            <a:extLst>
              <a:ext uri="{FF2B5EF4-FFF2-40B4-BE49-F238E27FC236}">
                <a16:creationId xmlns:a16="http://schemas.microsoft.com/office/drawing/2014/main" id="{0FBBC912-03B5-4556-BE42-78A1AA9139EB}"/>
              </a:ext>
            </a:extLst>
          </p:cNvPr>
          <p:cNvPicPr>
            <a:picLocks noGrp="1" noChangeAspect="1"/>
          </p:cNvPicPr>
          <p:nvPr>
            <p:ph idx="1"/>
          </p:nvPr>
        </p:nvPicPr>
        <p:blipFill>
          <a:blip r:embed="rId2"/>
          <a:stretch>
            <a:fillRect/>
          </a:stretch>
        </p:blipFill>
        <p:spPr>
          <a:xfrm>
            <a:off x="1498242" y="2723066"/>
            <a:ext cx="9195515" cy="2556456"/>
          </a:xfrm>
          <a:prstGeom prst="rect">
            <a:avLst/>
          </a:prstGeom>
        </p:spPr>
      </p:pic>
    </p:spTree>
    <p:extLst>
      <p:ext uri="{BB962C8B-B14F-4D97-AF65-F5344CB8AC3E}">
        <p14:creationId xmlns:p14="http://schemas.microsoft.com/office/powerpoint/2010/main" val="78491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0EDD8-1E37-4E16-9AED-7E36F57B7494}"/>
              </a:ext>
            </a:extLst>
          </p:cNvPr>
          <p:cNvSpPr>
            <a:spLocks noGrp="1"/>
          </p:cNvSpPr>
          <p:nvPr>
            <p:ph type="title"/>
          </p:nvPr>
        </p:nvSpPr>
        <p:spPr/>
        <p:txBody>
          <a:bodyPr/>
          <a:lstStyle/>
          <a:p>
            <a:r>
              <a:rPr lang="en-US" dirty="0"/>
              <a:t>Pay by credit card and </a:t>
            </a:r>
            <a:r>
              <a:rPr lang="en-US" dirty="0" err="1"/>
              <a:t>paypal</a:t>
            </a:r>
            <a:r>
              <a:rPr lang="en-US" dirty="0"/>
              <a:t> </a:t>
            </a:r>
          </a:p>
        </p:txBody>
      </p:sp>
      <p:pic>
        <p:nvPicPr>
          <p:cNvPr id="4" name="Content Placeholder 3">
            <a:extLst>
              <a:ext uri="{FF2B5EF4-FFF2-40B4-BE49-F238E27FC236}">
                <a16:creationId xmlns:a16="http://schemas.microsoft.com/office/drawing/2014/main" id="{C0186EFF-9496-4421-A90B-B2CA407ACD11}"/>
              </a:ext>
            </a:extLst>
          </p:cNvPr>
          <p:cNvPicPr>
            <a:picLocks noGrp="1" noChangeAspect="1"/>
          </p:cNvPicPr>
          <p:nvPr>
            <p:ph idx="1"/>
          </p:nvPr>
        </p:nvPicPr>
        <p:blipFill>
          <a:blip r:embed="rId2"/>
          <a:stretch>
            <a:fillRect/>
          </a:stretch>
        </p:blipFill>
        <p:spPr>
          <a:xfrm>
            <a:off x="838200" y="2906308"/>
            <a:ext cx="2421228" cy="1976907"/>
          </a:xfrm>
          <a:prstGeom prst="rect">
            <a:avLst/>
          </a:prstGeom>
        </p:spPr>
      </p:pic>
      <p:pic>
        <p:nvPicPr>
          <p:cNvPr id="5" name="Picture 4">
            <a:extLst>
              <a:ext uri="{FF2B5EF4-FFF2-40B4-BE49-F238E27FC236}">
                <a16:creationId xmlns:a16="http://schemas.microsoft.com/office/drawing/2014/main" id="{CC3F1238-9E10-4760-84FE-8113ED7C7EEB}"/>
              </a:ext>
            </a:extLst>
          </p:cNvPr>
          <p:cNvPicPr>
            <a:picLocks noChangeAspect="1"/>
          </p:cNvPicPr>
          <p:nvPr/>
        </p:nvPicPr>
        <p:blipFill>
          <a:blip r:embed="rId3"/>
          <a:stretch>
            <a:fillRect/>
          </a:stretch>
        </p:blipFill>
        <p:spPr>
          <a:xfrm>
            <a:off x="3545233" y="2515319"/>
            <a:ext cx="2704563" cy="2981459"/>
          </a:xfrm>
          <a:prstGeom prst="rect">
            <a:avLst/>
          </a:prstGeom>
        </p:spPr>
      </p:pic>
      <p:pic>
        <p:nvPicPr>
          <p:cNvPr id="6" name="Picture 5">
            <a:extLst>
              <a:ext uri="{FF2B5EF4-FFF2-40B4-BE49-F238E27FC236}">
                <a16:creationId xmlns:a16="http://schemas.microsoft.com/office/drawing/2014/main" id="{473CBBBB-C8D1-480E-A651-D1C9E9AEB2C7}"/>
              </a:ext>
            </a:extLst>
          </p:cNvPr>
          <p:cNvPicPr>
            <a:picLocks noChangeAspect="1"/>
          </p:cNvPicPr>
          <p:nvPr/>
        </p:nvPicPr>
        <p:blipFill>
          <a:blip r:embed="rId4"/>
          <a:stretch>
            <a:fillRect/>
          </a:stretch>
        </p:blipFill>
        <p:spPr>
          <a:xfrm>
            <a:off x="6735192" y="2515319"/>
            <a:ext cx="4443211" cy="3977290"/>
          </a:xfrm>
          <a:prstGeom prst="rect">
            <a:avLst/>
          </a:prstGeom>
        </p:spPr>
      </p:pic>
    </p:spTree>
    <p:extLst>
      <p:ext uri="{BB962C8B-B14F-4D97-AF65-F5344CB8AC3E}">
        <p14:creationId xmlns:p14="http://schemas.microsoft.com/office/powerpoint/2010/main" val="4268543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2DAC7-8AAF-4B7F-B2AF-EFDCE3036C77}"/>
              </a:ext>
            </a:extLst>
          </p:cNvPr>
          <p:cNvSpPr>
            <a:spLocks noGrp="1"/>
          </p:cNvSpPr>
          <p:nvPr>
            <p:ph type="title"/>
          </p:nvPr>
        </p:nvSpPr>
        <p:spPr/>
        <p:txBody>
          <a:bodyPr/>
          <a:lstStyle/>
          <a:p>
            <a:r>
              <a:rPr lang="en-US" dirty="0"/>
              <a:t>Invoice or Bills</a:t>
            </a:r>
          </a:p>
        </p:txBody>
      </p:sp>
      <p:pic>
        <p:nvPicPr>
          <p:cNvPr id="4" name="Content Placeholder 3">
            <a:extLst>
              <a:ext uri="{FF2B5EF4-FFF2-40B4-BE49-F238E27FC236}">
                <a16:creationId xmlns:a16="http://schemas.microsoft.com/office/drawing/2014/main" id="{229E2E3F-6848-4022-AC4C-A40374C1BBC7}"/>
              </a:ext>
            </a:extLst>
          </p:cNvPr>
          <p:cNvPicPr>
            <a:picLocks noGrp="1" noChangeAspect="1"/>
          </p:cNvPicPr>
          <p:nvPr>
            <p:ph idx="1"/>
          </p:nvPr>
        </p:nvPicPr>
        <p:blipFill>
          <a:blip r:embed="rId2"/>
          <a:stretch>
            <a:fillRect/>
          </a:stretch>
        </p:blipFill>
        <p:spPr>
          <a:xfrm>
            <a:off x="1372387" y="1825625"/>
            <a:ext cx="9447225" cy="4351338"/>
          </a:xfrm>
          <a:prstGeom prst="rect">
            <a:avLst/>
          </a:prstGeom>
        </p:spPr>
      </p:pic>
    </p:spTree>
    <p:extLst>
      <p:ext uri="{BB962C8B-B14F-4D97-AF65-F5344CB8AC3E}">
        <p14:creationId xmlns:p14="http://schemas.microsoft.com/office/powerpoint/2010/main" val="2322005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5634-9589-46AF-911B-63F3F49BFEE1}"/>
              </a:ext>
            </a:extLst>
          </p:cNvPr>
          <p:cNvSpPr>
            <a:spLocks noGrp="1"/>
          </p:cNvSpPr>
          <p:nvPr>
            <p:ph type="title"/>
          </p:nvPr>
        </p:nvSpPr>
        <p:spPr/>
        <p:txBody>
          <a:bodyPr/>
          <a:lstStyle/>
          <a:p>
            <a:r>
              <a:rPr lang="en-US" dirty="0"/>
              <a:t>4 - Conclusion </a:t>
            </a:r>
          </a:p>
        </p:txBody>
      </p:sp>
      <p:sp>
        <p:nvSpPr>
          <p:cNvPr id="3" name="Content Placeholder 2">
            <a:extLst>
              <a:ext uri="{FF2B5EF4-FFF2-40B4-BE49-F238E27FC236}">
                <a16:creationId xmlns:a16="http://schemas.microsoft.com/office/drawing/2014/main" id="{A9186364-B246-41B2-B708-B06054E0364C}"/>
              </a:ext>
            </a:extLst>
          </p:cNvPr>
          <p:cNvSpPr>
            <a:spLocks noGrp="1"/>
          </p:cNvSpPr>
          <p:nvPr>
            <p:ph idx="1"/>
          </p:nvPr>
        </p:nvSpPr>
        <p:spPr/>
        <p:txBody>
          <a:bodyPr>
            <a:normAutofit fontScale="77500" lnSpcReduction="20000"/>
          </a:bodyPr>
          <a:lstStyle/>
          <a:p>
            <a:endParaRPr lang="en-US" dirty="0"/>
          </a:p>
          <a:p>
            <a:pPr marL="0" indent="0">
              <a:buNone/>
            </a:pPr>
            <a:r>
              <a:rPr lang="en-US" dirty="0"/>
              <a:t>• Using many API. </a:t>
            </a:r>
          </a:p>
          <a:p>
            <a:pPr marL="0" indent="0">
              <a:buNone/>
            </a:pPr>
            <a:endParaRPr lang="en-US" dirty="0"/>
          </a:p>
          <a:p>
            <a:pPr marL="0" indent="0">
              <a:buNone/>
            </a:pPr>
            <a:r>
              <a:rPr lang="en-US" dirty="0"/>
              <a:t>• How to use ES2016 and JSX. </a:t>
            </a:r>
          </a:p>
          <a:p>
            <a:pPr marL="0" indent="0">
              <a:buNone/>
            </a:pPr>
            <a:endParaRPr lang="en-US" dirty="0"/>
          </a:p>
          <a:p>
            <a:pPr marL="0" indent="0">
              <a:buNone/>
            </a:pPr>
            <a:r>
              <a:rPr lang="en-US" dirty="0"/>
              <a:t>• Learn many concepts in React JS and Mongo dB and Node JS. </a:t>
            </a:r>
          </a:p>
          <a:p>
            <a:pPr marL="0" indent="0">
              <a:buNone/>
            </a:pPr>
            <a:endParaRPr lang="en-US" dirty="0"/>
          </a:p>
          <a:p>
            <a:pPr marL="0" indent="0">
              <a:buNone/>
            </a:pPr>
            <a:r>
              <a:rPr lang="en-US" dirty="0"/>
              <a:t>• How to build user friendly interface. </a:t>
            </a:r>
          </a:p>
          <a:p>
            <a:pPr marL="0" indent="0">
              <a:buNone/>
            </a:pPr>
            <a:endParaRPr lang="en-US" dirty="0"/>
          </a:p>
          <a:p>
            <a:pPr marL="0" indent="0">
              <a:buNone/>
            </a:pPr>
            <a:r>
              <a:rPr lang="en-US" dirty="0"/>
              <a:t>• How to use PayPal and Stripe gateway to pay by internet. </a:t>
            </a:r>
          </a:p>
          <a:p>
            <a:pPr marL="0" indent="0">
              <a:buNone/>
            </a:pPr>
            <a:endParaRPr lang="en-US" dirty="0"/>
          </a:p>
          <a:p>
            <a:pPr marL="0" indent="0">
              <a:buNone/>
            </a:pPr>
            <a:r>
              <a:rPr lang="en-US" dirty="0"/>
              <a:t>• How to use internet to find many solution to some complicated problem. </a:t>
            </a:r>
          </a:p>
          <a:p>
            <a:pPr marL="0" indent="0">
              <a:buNone/>
            </a:pPr>
            <a:endParaRPr lang="en-US" dirty="0"/>
          </a:p>
        </p:txBody>
      </p:sp>
    </p:spTree>
    <p:extLst>
      <p:ext uri="{BB962C8B-B14F-4D97-AF65-F5344CB8AC3E}">
        <p14:creationId xmlns:p14="http://schemas.microsoft.com/office/powerpoint/2010/main" val="3305519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8C936-41FE-4C64-B650-3451D3C68BE3}"/>
              </a:ext>
            </a:extLst>
          </p:cNvPr>
          <p:cNvSpPr>
            <a:spLocks noGrp="1"/>
          </p:cNvSpPr>
          <p:nvPr>
            <p:ph type="title"/>
          </p:nvPr>
        </p:nvSpPr>
        <p:spPr/>
        <p:txBody>
          <a:bodyPr>
            <a:normAutofit fontScale="90000"/>
          </a:bodyPr>
          <a:lstStyle/>
          <a:p>
            <a:br>
              <a:rPr lang="en-US" dirty="0"/>
            </a:br>
            <a:r>
              <a:rPr lang="en-US" dirty="0"/>
              <a:t>5 - Future Work </a:t>
            </a:r>
            <a:br>
              <a:rPr lang="en-US" dirty="0"/>
            </a:br>
            <a:endParaRPr lang="en-US" dirty="0"/>
          </a:p>
        </p:txBody>
      </p:sp>
      <p:sp>
        <p:nvSpPr>
          <p:cNvPr id="3" name="Content Placeholder 2">
            <a:extLst>
              <a:ext uri="{FF2B5EF4-FFF2-40B4-BE49-F238E27FC236}">
                <a16:creationId xmlns:a16="http://schemas.microsoft.com/office/drawing/2014/main" id="{04D378FA-92D4-4037-B983-52FC9174DF06}"/>
              </a:ext>
            </a:extLst>
          </p:cNvPr>
          <p:cNvSpPr>
            <a:spLocks noGrp="1"/>
          </p:cNvSpPr>
          <p:nvPr>
            <p:ph idx="1"/>
          </p:nvPr>
        </p:nvSpPr>
        <p:spPr/>
        <p:txBody>
          <a:bodyPr>
            <a:normAutofit fontScale="92500" lnSpcReduction="20000"/>
          </a:bodyPr>
          <a:lstStyle/>
          <a:p>
            <a:endParaRPr lang="en-US" dirty="0"/>
          </a:p>
          <a:p>
            <a:r>
              <a:rPr lang="en-US" dirty="0"/>
              <a:t>1- Using another API to send SMS massages. </a:t>
            </a:r>
          </a:p>
          <a:p>
            <a:pPr marL="0" indent="0">
              <a:buNone/>
            </a:pPr>
            <a:endParaRPr lang="en-US" dirty="0"/>
          </a:p>
          <a:p>
            <a:pPr marL="0" indent="0">
              <a:buNone/>
            </a:pPr>
            <a:r>
              <a:rPr lang="en-US" dirty="0"/>
              <a:t>2- Build a Mobile Application to this website. </a:t>
            </a:r>
          </a:p>
          <a:p>
            <a:pPr marL="0" indent="0">
              <a:buNone/>
            </a:pPr>
            <a:endParaRPr lang="en-US" dirty="0"/>
          </a:p>
          <a:p>
            <a:pPr marL="0" indent="0">
              <a:buNone/>
            </a:pPr>
            <a:r>
              <a:rPr lang="en-US" dirty="0"/>
              <a:t>3- Enlarge the project in order to contain more types of products. </a:t>
            </a:r>
          </a:p>
          <a:p>
            <a:pPr marL="0" indent="0">
              <a:buNone/>
            </a:pPr>
            <a:endParaRPr lang="en-US" dirty="0"/>
          </a:p>
          <a:p>
            <a:pPr marL="0" indent="0">
              <a:buNone/>
            </a:pPr>
            <a:r>
              <a:rPr lang="en-US" dirty="0"/>
              <a:t>4- Support more than of language. </a:t>
            </a:r>
          </a:p>
          <a:p>
            <a:pPr marL="0" indent="0">
              <a:buNone/>
            </a:pPr>
            <a:endParaRPr lang="en-US" dirty="0"/>
          </a:p>
          <a:p>
            <a:pPr marL="0" indent="0">
              <a:buNone/>
            </a:pPr>
            <a:r>
              <a:rPr lang="en-US" dirty="0"/>
              <a:t>5- The user can print the Bills or download it as PDF </a:t>
            </a:r>
          </a:p>
          <a:p>
            <a:pPr marL="0" indent="0">
              <a:buNone/>
            </a:pPr>
            <a:endParaRPr lang="en-US" dirty="0"/>
          </a:p>
        </p:txBody>
      </p:sp>
    </p:spTree>
    <p:extLst>
      <p:ext uri="{BB962C8B-B14F-4D97-AF65-F5344CB8AC3E}">
        <p14:creationId xmlns:p14="http://schemas.microsoft.com/office/powerpoint/2010/main" val="1273050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7446E9-7463-433D-8900-85B2793DF344}"/>
              </a:ext>
            </a:extLst>
          </p:cNvPr>
          <p:cNvSpPr>
            <a:spLocks noGrp="1"/>
          </p:cNvSpPr>
          <p:nvPr>
            <p:ph idx="1"/>
          </p:nvPr>
        </p:nvSpPr>
        <p:spPr/>
        <p:txBody>
          <a:bodyPr>
            <a:normAutofit/>
          </a:bodyPr>
          <a:lstStyle/>
          <a:p>
            <a:pPr marL="0" indent="0">
              <a:buNone/>
            </a:pPr>
            <a:r>
              <a:rPr lang="en" sz="13800" dirty="0">
                <a:solidFill>
                  <a:srgbClr val="FF9800"/>
                </a:solidFill>
              </a:rPr>
              <a:t>		THANKS!</a:t>
            </a:r>
          </a:p>
          <a:p>
            <a:pPr marL="0" indent="0">
              <a:buNone/>
            </a:pPr>
            <a:r>
              <a:rPr lang="en-US" sz="3200" dirty="0"/>
              <a:t>				Any question?</a:t>
            </a:r>
          </a:p>
        </p:txBody>
      </p:sp>
    </p:spTree>
    <p:extLst>
      <p:ext uri="{BB962C8B-B14F-4D97-AF65-F5344CB8AC3E}">
        <p14:creationId xmlns:p14="http://schemas.microsoft.com/office/powerpoint/2010/main" val="1611238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0B8FD-367B-43EE-A691-C32219A52F7E}"/>
              </a:ext>
            </a:extLst>
          </p:cNvPr>
          <p:cNvSpPr>
            <a:spLocks noGrp="1"/>
          </p:cNvSpPr>
          <p:nvPr>
            <p:ph type="title"/>
          </p:nvPr>
        </p:nvSpPr>
        <p:spPr/>
        <p:txBody>
          <a:bodyPr/>
          <a:lstStyle/>
          <a:p>
            <a:r>
              <a:rPr lang="en-US" dirty="0"/>
              <a:t>1- Introduction :</a:t>
            </a:r>
            <a:br>
              <a:rPr lang="en-US" dirty="0"/>
            </a:br>
            <a:r>
              <a:rPr lang="en-US" dirty="0"/>
              <a:t>	Problem </a:t>
            </a:r>
          </a:p>
        </p:txBody>
      </p:sp>
      <p:sp>
        <p:nvSpPr>
          <p:cNvPr id="3" name="Content Placeholder 2">
            <a:extLst>
              <a:ext uri="{FF2B5EF4-FFF2-40B4-BE49-F238E27FC236}">
                <a16:creationId xmlns:a16="http://schemas.microsoft.com/office/drawing/2014/main" id="{CCFB9011-BA76-4F95-8331-615A6AFBCA7C}"/>
              </a:ext>
            </a:extLst>
          </p:cNvPr>
          <p:cNvSpPr>
            <a:spLocks noGrp="1"/>
          </p:cNvSpPr>
          <p:nvPr>
            <p:ph idx="1"/>
          </p:nvPr>
        </p:nvSpPr>
        <p:spPr/>
        <p:txBody>
          <a:bodyPr/>
          <a:lstStyle/>
          <a:p>
            <a:pPr>
              <a:buFont typeface="Wingdings" panose="05000000000000000000" pitchFamily="2" charset="2"/>
              <a:buChar char="ü"/>
            </a:pPr>
            <a:r>
              <a:rPr lang="en-US" dirty="0"/>
              <a:t>Social media page</a:t>
            </a:r>
          </a:p>
          <a:p>
            <a:pPr>
              <a:buFont typeface="Wingdings" panose="05000000000000000000" pitchFamily="2" charset="2"/>
              <a:buChar char="ü"/>
            </a:pPr>
            <a:endParaRPr lang="en-US" dirty="0"/>
          </a:p>
          <a:p>
            <a:pPr>
              <a:buFont typeface="Wingdings" panose="05000000000000000000" pitchFamily="2" charset="2"/>
              <a:buChar char="ü"/>
            </a:pPr>
            <a:r>
              <a:rPr lang="en-US" dirty="0"/>
              <a:t>Unreliable and not safe page</a:t>
            </a:r>
          </a:p>
          <a:p>
            <a:pPr>
              <a:buFont typeface="Wingdings" panose="05000000000000000000" pitchFamily="2" charset="2"/>
              <a:buChar char="ü"/>
            </a:pPr>
            <a:endParaRPr lang="en-US" dirty="0"/>
          </a:p>
          <a:p>
            <a:pPr>
              <a:buFont typeface="Wingdings" panose="05000000000000000000" pitchFamily="2" charset="2"/>
              <a:buChar char="ü"/>
            </a:pPr>
            <a:r>
              <a:rPr lang="en-US" dirty="0"/>
              <a:t>Progress as modern country</a:t>
            </a:r>
          </a:p>
          <a:p>
            <a:pPr>
              <a:buFont typeface="Wingdings" panose="05000000000000000000" pitchFamily="2" charset="2"/>
              <a:buChar char="ü"/>
            </a:pPr>
            <a:endParaRPr lang="en-US" dirty="0"/>
          </a:p>
          <a:p>
            <a:pPr>
              <a:buFont typeface="Wingdings" panose="05000000000000000000" pitchFamily="2" charset="2"/>
              <a:buChar char="ü"/>
            </a:pPr>
            <a:r>
              <a:rPr lang="en-US" dirty="0"/>
              <a:t>Crowding store </a:t>
            </a:r>
          </a:p>
        </p:txBody>
      </p:sp>
      <p:grpSp>
        <p:nvGrpSpPr>
          <p:cNvPr id="4" name="Google Shape;239;p16">
            <a:extLst>
              <a:ext uri="{FF2B5EF4-FFF2-40B4-BE49-F238E27FC236}">
                <a16:creationId xmlns:a16="http://schemas.microsoft.com/office/drawing/2014/main" id="{85A1F619-00EB-41CE-8E56-AC4A74E5CF2A}"/>
              </a:ext>
            </a:extLst>
          </p:cNvPr>
          <p:cNvGrpSpPr/>
          <p:nvPr/>
        </p:nvGrpSpPr>
        <p:grpSpPr>
          <a:xfrm>
            <a:off x="1001307" y="1203899"/>
            <a:ext cx="369505" cy="369505"/>
            <a:chOff x="2594050" y="1631825"/>
            <a:chExt cx="439625" cy="439625"/>
          </a:xfrm>
        </p:grpSpPr>
        <p:sp>
          <p:nvSpPr>
            <p:cNvPr id="5" name="Google Shape;240;p16">
              <a:extLst>
                <a:ext uri="{FF2B5EF4-FFF2-40B4-BE49-F238E27FC236}">
                  <a16:creationId xmlns:a16="http://schemas.microsoft.com/office/drawing/2014/main" id="{1B7D6F94-0D7A-4D25-BBF6-750B264215EE}"/>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1;p16">
              <a:extLst>
                <a:ext uri="{FF2B5EF4-FFF2-40B4-BE49-F238E27FC236}">
                  <a16:creationId xmlns:a16="http://schemas.microsoft.com/office/drawing/2014/main" id="{693FD0EB-08D6-4689-9470-C099C4D6E41D}"/>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2;p16">
              <a:extLst>
                <a:ext uri="{FF2B5EF4-FFF2-40B4-BE49-F238E27FC236}">
                  <a16:creationId xmlns:a16="http://schemas.microsoft.com/office/drawing/2014/main" id="{E520A8B0-ACEE-41D6-BB2C-5A46861FD22A}"/>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3;p16">
              <a:extLst>
                <a:ext uri="{FF2B5EF4-FFF2-40B4-BE49-F238E27FC236}">
                  <a16:creationId xmlns:a16="http://schemas.microsoft.com/office/drawing/2014/main" id="{300FC8EE-BBFD-4A38-A1F5-1F83670FC3FC}"/>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23467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CF3DA-C2ED-45CC-8753-B9CFCBCEC82A}"/>
              </a:ext>
            </a:extLst>
          </p:cNvPr>
          <p:cNvSpPr>
            <a:spLocks noGrp="1"/>
          </p:cNvSpPr>
          <p:nvPr>
            <p:ph type="title"/>
          </p:nvPr>
        </p:nvSpPr>
        <p:spPr/>
        <p:txBody>
          <a:bodyPr/>
          <a:lstStyle/>
          <a:p>
            <a:r>
              <a:rPr lang="en-US" dirty="0"/>
              <a:t>1- Introduction :</a:t>
            </a:r>
            <a:br>
              <a:rPr lang="en-US" dirty="0"/>
            </a:br>
            <a:r>
              <a:rPr lang="en-US" dirty="0"/>
              <a:t>	Objectives</a:t>
            </a:r>
          </a:p>
        </p:txBody>
      </p:sp>
      <p:sp>
        <p:nvSpPr>
          <p:cNvPr id="3" name="Content Placeholder 2">
            <a:extLst>
              <a:ext uri="{FF2B5EF4-FFF2-40B4-BE49-F238E27FC236}">
                <a16:creationId xmlns:a16="http://schemas.microsoft.com/office/drawing/2014/main" id="{5D6EB34B-4932-41D1-928F-B17CB1337754}"/>
              </a:ext>
            </a:extLst>
          </p:cNvPr>
          <p:cNvSpPr>
            <a:spLocks noGrp="1"/>
          </p:cNvSpPr>
          <p:nvPr>
            <p:ph idx="1"/>
          </p:nvPr>
        </p:nvSpPr>
        <p:spPr/>
        <p:txBody>
          <a:bodyPr/>
          <a:lstStyle/>
          <a:p>
            <a:r>
              <a:rPr lang="en-US" dirty="0"/>
              <a:t>helping people in the process of buying and selling their products </a:t>
            </a:r>
          </a:p>
          <a:p>
            <a:endParaRPr lang="en-US" dirty="0"/>
          </a:p>
          <a:p>
            <a:endParaRPr lang="en-US" dirty="0"/>
          </a:p>
          <a:p>
            <a:r>
              <a:rPr lang="en-US" dirty="0"/>
              <a:t>organizing the buying and selling process as there are no problems in ordering, comparing and searching for products </a:t>
            </a:r>
          </a:p>
        </p:txBody>
      </p:sp>
      <p:grpSp>
        <p:nvGrpSpPr>
          <p:cNvPr id="4" name="Google Shape;239;p16">
            <a:extLst>
              <a:ext uri="{FF2B5EF4-FFF2-40B4-BE49-F238E27FC236}">
                <a16:creationId xmlns:a16="http://schemas.microsoft.com/office/drawing/2014/main" id="{B23BCE3F-B7BE-4139-9498-BB84ACAD9D97}"/>
              </a:ext>
            </a:extLst>
          </p:cNvPr>
          <p:cNvGrpSpPr/>
          <p:nvPr/>
        </p:nvGrpSpPr>
        <p:grpSpPr>
          <a:xfrm>
            <a:off x="1001307" y="1203899"/>
            <a:ext cx="369505" cy="369505"/>
            <a:chOff x="2594050" y="1631825"/>
            <a:chExt cx="439625" cy="439625"/>
          </a:xfrm>
        </p:grpSpPr>
        <p:sp>
          <p:nvSpPr>
            <p:cNvPr id="5" name="Google Shape;240;p16">
              <a:extLst>
                <a:ext uri="{FF2B5EF4-FFF2-40B4-BE49-F238E27FC236}">
                  <a16:creationId xmlns:a16="http://schemas.microsoft.com/office/drawing/2014/main" id="{3E1F5FC6-D771-4510-9ABD-D6E50A1F13B0}"/>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1;p16">
              <a:extLst>
                <a:ext uri="{FF2B5EF4-FFF2-40B4-BE49-F238E27FC236}">
                  <a16:creationId xmlns:a16="http://schemas.microsoft.com/office/drawing/2014/main" id="{DFCCA13C-A420-41EA-86C6-989FC575D3B1}"/>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2;p16">
              <a:extLst>
                <a:ext uri="{FF2B5EF4-FFF2-40B4-BE49-F238E27FC236}">
                  <a16:creationId xmlns:a16="http://schemas.microsoft.com/office/drawing/2014/main" id="{A410F6F1-435F-445F-A8F2-14A8EA2EB7B1}"/>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3;p16">
              <a:extLst>
                <a:ext uri="{FF2B5EF4-FFF2-40B4-BE49-F238E27FC236}">
                  <a16:creationId xmlns:a16="http://schemas.microsoft.com/office/drawing/2014/main" id="{B614E044-1082-45C8-8D44-13434E7913C8}"/>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993316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E30A2-28B2-4AAE-89FF-F794D4CC5C36}"/>
              </a:ext>
            </a:extLst>
          </p:cNvPr>
          <p:cNvSpPr>
            <a:spLocks noGrp="1"/>
          </p:cNvSpPr>
          <p:nvPr>
            <p:ph type="title"/>
          </p:nvPr>
        </p:nvSpPr>
        <p:spPr/>
        <p:txBody>
          <a:bodyPr/>
          <a:lstStyle/>
          <a:p>
            <a:r>
              <a:rPr lang="en-US" dirty="0"/>
              <a:t>1- Introduction :</a:t>
            </a:r>
            <a:br>
              <a:rPr lang="en-US" dirty="0"/>
            </a:br>
            <a:r>
              <a:rPr lang="en-US" dirty="0"/>
              <a:t>	Scope </a:t>
            </a:r>
          </a:p>
        </p:txBody>
      </p:sp>
      <p:sp>
        <p:nvSpPr>
          <p:cNvPr id="3" name="Content Placeholder 2">
            <a:extLst>
              <a:ext uri="{FF2B5EF4-FFF2-40B4-BE49-F238E27FC236}">
                <a16:creationId xmlns:a16="http://schemas.microsoft.com/office/drawing/2014/main" id="{30D44152-389B-4C0C-990F-3DABEAB78C36}"/>
              </a:ext>
            </a:extLst>
          </p:cNvPr>
          <p:cNvSpPr>
            <a:spLocks noGrp="1"/>
          </p:cNvSpPr>
          <p:nvPr>
            <p:ph idx="1"/>
          </p:nvPr>
        </p:nvSpPr>
        <p:spPr/>
        <p:txBody>
          <a:bodyPr/>
          <a:lstStyle/>
          <a:p>
            <a:r>
              <a:rPr lang="en-US" dirty="0"/>
              <a:t>available for any one or company that wants to sell or buy </a:t>
            </a:r>
          </a:p>
          <a:p>
            <a:endParaRPr lang="en-US" dirty="0"/>
          </a:p>
          <a:p>
            <a:r>
              <a:rPr lang="en-US" dirty="0"/>
              <a:t>available 24 hours in all day, so the user can check the product at any time and add his products also at any time, And all this with complete ease of ease of use of the site </a:t>
            </a:r>
          </a:p>
        </p:txBody>
      </p:sp>
      <p:grpSp>
        <p:nvGrpSpPr>
          <p:cNvPr id="4" name="Google Shape;239;p16">
            <a:extLst>
              <a:ext uri="{FF2B5EF4-FFF2-40B4-BE49-F238E27FC236}">
                <a16:creationId xmlns:a16="http://schemas.microsoft.com/office/drawing/2014/main" id="{CC680044-89C6-48E3-83B3-697ABF42F04A}"/>
              </a:ext>
            </a:extLst>
          </p:cNvPr>
          <p:cNvGrpSpPr/>
          <p:nvPr/>
        </p:nvGrpSpPr>
        <p:grpSpPr>
          <a:xfrm>
            <a:off x="1001307" y="1203899"/>
            <a:ext cx="369505" cy="369505"/>
            <a:chOff x="2594050" y="1631825"/>
            <a:chExt cx="439625" cy="439625"/>
          </a:xfrm>
        </p:grpSpPr>
        <p:sp>
          <p:nvSpPr>
            <p:cNvPr id="5" name="Google Shape;240;p16">
              <a:extLst>
                <a:ext uri="{FF2B5EF4-FFF2-40B4-BE49-F238E27FC236}">
                  <a16:creationId xmlns:a16="http://schemas.microsoft.com/office/drawing/2014/main" id="{64457546-3C95-46F1-BFE1-B24F87DB8475}"/>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1;p16">
              <a:extLst>
                <a:ext uri="{FF2B5EF4-FFF2-40B4-BE49-F238E27FC236}">
                  <a16:creationId xmlns:a16="http://schemas.microsoft.com/office/drawing/2014/main" id="{E9DA6DC6-7DC2-4882-9F01-886B3CE25FC6}"/>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2;p16">
              <a:extLst>
                <a:ext uri="{FF2B5EF4-FFF2-40B4-BE49-F238E27FC236}">
                  <a16:creationId xmlns:a16="http://schemas.microsoft.com/office/drawing/2014/main" id="{8F00F7D9-3106-42EA-AFE3-A7729A0EC4AB}"/>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3;p16">
              <a:extLst>
                <a:ext uri="{FF2B5EF4-FFF2-40B4-BE49-F238E27FC236}">
                  <a16:creationId xmlns:a16="http://schemas.microsoft.com/office/drawing/2014/main" id="{1AA6F0BA-D128-48F8-9482-FD352D64FDFF}"/>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5195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06714-D529-4E45-92A7-64676FB6D7D6}"/>
              </a:ext>
            </a:extLst>
          </p:cNvPr>
          <p:cNvSpPr>
            <a:spLocks noGrp="1"/>
          </p:cNvSpPr>
          <p:nvPr>
            <p:ph type="title"/>
          </p:nvPr>
        </p:nvSpPr>
        <p:spPr/>
        <p:txBody>
          <a:bodyPr/>
          <a:lstStyle/>
          <a:p>
            <a:r>
              <a:rPr lang="en-US" dirty="0"/>
              <a:t>1- Introduction :</a:t>
            </a:r>
            <a:br>
              <a:rPr lang="en-US" dirty="0"/>
            </a:br>
            <a:r>
              <a:rPr lang="en-US" dirty="0"/>
              <a:t>	importance </a:t>
            </a:r>
          </a:p>
        </p:txBody>
      </p:sp>
      <p:sp>
        <p:nvSpPr>
          <p:cNvPr id="3" name="Content Placeholder 2">
            <a:extLst>
              <a:ext uri="{FF2B5EF4-FFF2-40B4-BE49-F238E27FC236}">
                <a16:creationId xmlns:a16="http://schemas.microsoft.com/office/drawing/2014/main" id="{655ED5B9-A31D-4345-9394-7ACDAC32FB71}"/>
              </a:ext>
            </a:extLst>
          </p:cNvPr>
          <p:cNvSpPr>
            <a:spLocks noGrp="1"/>
          </p:cNvSpPr>
          <p:nvPr>
            <p:ph idx="1"/>
          </p:nvPr>
        </p:nvSpPr>
        <p:spPr/>
        <p:txBody>
          <a:bodyPr>
            <a:normAutofit fontScale="92500" lnSpcReduction="20000"/>
          </a:bodyPr>
          <a:lstStyle/>
          <a:p>
            <a:endParaRPr lang="en-US" dirty="0"/>
          </a:p>
          <a:p>
            <a:pPr marL="0" indent="0">
              <a:buNone/>
            </a:pPr>
            <a:r>
              <a:rPr lang="en-US" dirty="0"/>
              <a:t>• it give the user information about product before buy it. </a:t>
            </a:r>
          </a:p>
          <a:p>
            <a:pPr marL="0" indent="0">
              <a:buNone/>
            </a:pPr>
            <a:endParaRPr lang="en-US" dirty="0"/>
          </a:p>
          <a:p>
            <a:pPr marL="0" indent="0">
              <a:buNone/>
            </a:pPr>
            <a:r>
              <a:rPr lang="en-US" dirty="0"/>
              <a:t>• Pal-souq is developed in modern technology is React JS ,so it give the user speed and performance. </a:t>
            </a:r>
          </a:p>
          <a:p>
            <a:pPr marL="0" indent="0">
              <a:buNone/>
            </a:pPr>
            <a:endParaRPr lang="en-US" dirty="0"/>
          </a:p>
          <a:p>
            <a:pPr marL="0" indent="0">
              <a:buNone/>
            </a:pPr>
            <a:r>
              <a:rPr lang="en-US" dirty="0"/>
              <a:t>• Pal-souq support all modern browser. </a:t>
            </a:r>
          </a:p>
          <a:p>
            <a:pPr marL="0" indent="0">
              <a:buNone/>
            </a:pPr>
            <a:endParaRPr lang="en-US" dirty="0"/>
          </a:p>
          <a:p>
            <a:pPr marL="0" indent="0">
              <a:buNone/>
            </a:pPr>
            <a:r>
              <a:rPr lang="en-US" dirty="0"/>
              <a:t>• It support notification by email service. </a:t>
            </a:r>
          </a:p>
          <a:p>
            <a:pPr marL="0" indent="0">
              <a:buNone/>
            </a:pPr>
            <a:endParaRPr lang="en-US" dirty="0"/>
          </a:p>
          <a:p>
            <a:pPr marL="0" indent="0">
              <a:buNone/>
            </a:pPr>
            <a:r>
              <a:rPr lang="en-US" dirty="0"/>
              <a:t>• It support also upload three image for each product. </a:t>
            </a:r>
          </a:p>
          <a:p>
            <a:endParaRPr lang="en-US" dirty="0"/>
          </a:p>
        </p:txBody>
      </p:sp>
      <p:grpSp>
        <p:nvGrpSpPr>
          <p:cNvPr id="4" name="Google Shape;239;p16">
            <a:extLst>
              <a:ext uri="{FF2B5EF4-FFF2-40B4-BE49-F238E27FC236}">
                <a16:creationId xmlns:a16="http://schemas.microsoft.com/office/drawing/2014/main" id="{5F451294-A2A2-4C89-9978-284BDB51177C}"/>
              </a:ext>
            </a:extLst>
          </p:cNvPr>
          <p:cNvGrpSpPr/>
          <p:nvPr/>
        </p:nvGrpSpPr>
        <p:grpSpPr>
          <a:xfrm>
            <a:off x="1001307" y="1203899"/>
            <a:ext cx="369505" cy="369505"/>
            <a:chOff x="2594050" y="1631825"/>
            <a:chExt cx="439625" cy="439625"/>
          </a:xfrm>
        </p:grpSpPr>
        <p:sp>
          <p:nvSpPr>
            <p:cNvPr id="5" name="Google Shape;240;p16">
              <a:extLst>
                <a:ext uri="{FF2B5EF4-FFF2-40B4-BE49-F238E27FC236}">
                  <a16:creationId xmlns:a16="http://schemas.microsoft.com/office/drawing/2014/main" id="{BE9F8849-DC0F-4F7A-AA13-7B6F013848FE}"/>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1;p16">
              <a:extLst>
                <a:ext uri="{FF2B5EF4-FFF2-40B4-BE49-F238E27FC236}">
                  <a16:creationId xmlns:a16="http://schemas.microsoft.com/office/drawing/2014/main" id="{D3B23554-CD5D-42D5-99A5-DE49EB63A506}"/>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2;p16">
              <a:extLst>
                <a:ext uri="{FF2B5EF4-FFF2-40B4-BE49-F238E27FC236}">
                  <a16:creationId xmlns:a16="http://schemas.microsoft.com/office/drawing/2014/main" id="{BC16B0D0-0C6E-4345-AEFA-A77D8835CB47}"/>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3;p16">
              <a:extLst>
                <a:ext uri="{FF2B5EF4-FFF2-40B4-BE49-F238E27FC236}">
                  <a16:creationId xmlns:a16="http://schemas.microsoft.com/office/drawing/2014/main" id="{0A792A27-81AE-471A-A30C-78D511FEACFC}"/>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676940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8E6A2-057D-40CC-9C7E-CDE36B6FEFDD}"/>
              </a:ext>
            </a:extLst>
          </p:cNvPr>
          <p:cNvSpPr>
            <a:spLocks noGrp="1"/>
          </p:cNvSpPr>
          <p:nvPr>
            <p:ph type="title"/>
          </p:nvPr>
        </p:nvSpPr>
        <p:spPr/>
        <p:txBody>
          <a:bodyPr/>
          <a:lstStyle/>
          <a:p>
            <a:r>
              <a:rPr lang="en-US" b="1" dirty="0"/>
              <a:t>2 - Constraints </a:t>
            </a:r>
            <a:endParaRPr lang="en-US" dirty="0"/>
          </a:p>
        </p:txBody>
      </p:sp>
      <p:sp>
        <p:nvSpPr>
          <p:cNvPr id="3" name="Content Placeholder 2">
            <a:extLst>
              <a:ext uri="{FF2B5EF4-FFF2-40B4-BE49-F238E27FC236}">
                <a16:creationId xmlns:a16="http://schemas.microsoft.com/office/drawing/2014/main" id="{0D2D22BE-9F35-4DCB-8A97-A8492CAA6BE6}"/>
              </a:ext>
            </a:extLst>
          </p:cNvPr>
          <p:cNvSpPr>
            <a:spLocks noGrp="1"/>
          </p:cNvSpPr>
          <p:nvPr>
            <p:ph idx="1"/>
          </p:nvPr>
        </p:nvSpPr>
        <p:spPr/>
        <p:txBody>
          <a:bodyPr/>
          <a:lstStyle/>
          <a:p>
            <a:endParaRPr lang="en-US" dirty="0"/>
          </a:p>
          <a:p>
            <a:r>
              <a:rPr lang="en-US" dirty="0"/>
              <a:t>Learn a modern and new framework </a:t>
            </a:r>
          </a:p>
          <a:p>
            <a:endParaRPr lang="en-US" dirty="0"/>
          </a:p>
          <a:p>
            <a:pPr marL="0" indent="0">
              <a:buNone/>
            </a:pPr>
            <a:r>
              <a:rPr lang="en-US" dirty="0"/>
              <a:t>• Time is short </a:t>
            </a:r>
          </a:p>
          <a:p>
            <a:pPr marL="0" indent="0">
              <a:buNone/>
            </a:pPr>
            <a:endParaRPr lang="en-US" dirty="0"/>
          </a:p>
          <a:p>
            <a:endParaRPr lang="en-US" dirty="0"/>
          </a:p>
          <a:p>
            <a:r>
              <a:rPr lang="en-US" dirty="0"/>
              <a:t>Different Database </a:t>
            </a:r>
          </a:p>
          <a:p>
            <a:pPr marL="0" indent="0">
              <a:buNone/>
            </a:pPr>
            <a:endParaRPr lang="en-US" dirty="0"/>
          </a:p>
          <a:p>
            <a:endParaRPr lang="en-US" dirty="0"/>
          </a:p>
        </p:txBody>
      </p:sp>
    </p:spTree>
    <p:extLst>
      <p:ext uri="{BB962C8B-B14F-4D97-AF65-F5344CB8AC3E}">
        <p14:creationId xmlns:p14="http://schemas.microsoft.com/office/powerpoint/2010/main" val="4181721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1B324-25B0-4B3E-862E-F9E028254301}"/>
              </a:ext>
            </a:extLst>
          </p:cNvPr>
          <p:cNvSpPr>
            <a:spLocks noGrp="1"/>
          </p:cNvSpPr>
          <p:nvPr>
            <p:ph type="title"/>
          </p:nvPr>
        </p:nvSpPr>
        <p:spPr/>
        <p:txBody>
          <a:bodyPr/>
          <a:lstStyle/>
          <a:p>
            <a:r>
              <a:rPr lang="en-US" dirty="0"/>
              <a:t>3 - </a:t>
            </a:r>
            <a:r>
              <a:rPr lang="en" dirty="0"/>
              <a:t>Methods and Techniques</a:t>
            </a:r>
            <a:endParaRPr lang="en-US" dirty="0"/>
          </a:p>
        </p:txBody>
      </p:sp>
      <p:sp>
        <p:nvSpPr>
          <p:cNvPr id="3" name="Content Placeholder 2">
            <a:extLst>
              <a:ext uri="{FF2B5EF4-FFF2-40B4-BE49-F238E27FC236}">
                <a16:creationId xmlns:a16="http://schemas.microsoft.com/office/drawing/2014/main" id="{D39824BA-9176-49BA-B7C2-89B7CC066194}"/>
              </a:ext>
            </a:extLst>
          </p:cNvPr>
          <p:cNvSpPr>
            <a:spLocks noGrp="1"/>
          </p:cNvSpPr>
          <p:nvPr>
            <p:ph idx="1"/>
          </p:nvPr>
        </p:nvSpPr>
        <p:spPr/>
        <p:txBody>
          <a:bodyPr/>
          <a:lstStyle/>
          <a:p>
            <a:r>
              <a:rPr lang="en-US" dirty="0"/>
              <a:t>React JS(client side)</a:t>
            </a:r>
          </a:p>
          <a:p>
            <a:r>
              <a:rPr lang="en-US" dirty="0"/>
              <a:t>Node JS(Server Side)</a:t>
            </a:r>
          </a:p>
          <a:p>
            <a:r>
              <a:rPr lang="en-US" dirty="0"/>
              <a:t>Mongo dB</a:t>
            </a:r>
          </a:p>
          <a:p>
            <a:r>
              <a:rPr lang="en-US" dirty="0"/>
              <a:t>Mai gun API</a:t>
            </a:r>
          </a:p>
          <a:p>
            <a:r>
              <a:rPr lang="en-US" dirty="0"/>
              <a:t> Axios</a:t>
            </a:r>
          </a:p>
          <a:p>
            <a:r>
              <a:rPr lang="en-US" dirty="0"/>
              <a:t> Multer</a:t>
            </a:r>
          </a:p>
          <a:p>
            <a:r>
              <a:rPr lang="en-US" dirty="0"/>
              <a:t>Session</a:t>
            </a:r>
          </a:p>
          <a:p>
            <a:r>
              <a:rPr lang="en-US" dirty="0"/>
              <a:t>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000703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8AD03-859B-41BF-BDBC-ACFE8D5512A0}"/>
              </a:ext>
            </a:extLst>
          </p:cNvPr>
          <p:cNvSpPr>
            <a:spLocks noGrp="1"/>
          </p:cNvSpPr>
          <p:nvPr>
            <p:ph type="title"/>
          </p:nvPr>
        </p:nvSpPr>
        <p:spPr/>
        <p:txBody>
          <a:bodyPr/>
          <a:lstStyle/>
          <a:p>
            <a:r>
              <a:rPr lang="en-US" dirty="0"/>
              <a:t>Login and Registration</a:t>
            </a:r>
          </a:p>
        </p:txBody>
      </p:sp>
      <p:pic>
        <p:nvPicPr>
          <p:cNvPr id="4" name="Content Placeholder 3">
            <a:extLst>
              <a:ext uri="{FF2B5EF4-FFF2-40B4-BE49-F238E27FC236}">
                <a16:creationId xmlns:a16="http://schemas.microsoft.com/office/drawing/2014/main" id="{A9A19A15-F387-465D-A6BB-32A5AF13D754}"/>
              </a:ext>
            </a:extLst>
          </p:cNvPr>
          <p:cNvPicPr>
            <a:picLocks noGrp="1" noChangeAspect="1"/>
          </p:cNvPicPr>
          <p:nvPr>
            <p:ph idx="1"/>
          </p:nvPr>
        </p:nvPicPr>
        <p:blipFill>
          <a:blip r:embed="rId2"/>
          <a:stretch>
            <a:fillRect/>
          </a:stretch>
        </p:blipFill>
        <p:spPr>
          <a:xfrm>
            <a:off x="722789" y="1638836"/>
            <a:ext cx="5109840" cy="3625403"/>
          </a:xfrm>
          <a:prstGeom prst="rect">
            <a:avLst/>
          </a:prstGeom>
        </p:spPr>
      </p:pic>
      <p:pic>
        <p:nvPicPr>
          <p:cNvPr id="5" name="Picture 4">
            <a:extLst>
              <a:ext uri="{FF2B5EF4-FFF2-40B4-BE49-F238E27FC236}">
                <a16:creationId xmlns:a16="http://schemas.microsoft.com/office/drawing/2014/main" id="{9AD414D3-9BDB-4057-824E-A9AAEA97BC8B}"/>
              </a:ext>
            </a:extLst>
          </p:cNvPr>
          <p:cNvPicPr>
            <a:picLocks noChangeAspect="1"/>
          </p:cNvPicPr>
          <p:nvPr/>
        </p:nvPicPr>
        <p:blipFill>
          <a:blip r:embed="rId3"/>
          <a:stretch>
            <a:fillRect/>
          </a:stretch>
        </p:blipFill>
        <p:spPr>
          <a:xfrm>
            <a:off x="6096000" y="1638836"/>
            <a:ext cx="5749520" cy="3580327"/>
          </a:xfrm>
          <a:prstGeom prst="rect">
            <a:avLst/>
          </a:prstGeom>
        </p:spPr>
      </p:pic>
      <p:pic>
        <p:nvPicPr>
          <p:cNvPr id="6" name="Picture 5">
            <a:extLst>
              <a:ext uri="{FF2B5EF4-FFF2-40B4-BE49-F238E27FC236}">
                <a16:creationId xmlns:a16="http://schemas.microsoft.com/office/drawing/2014/main" id="{612BAABD-C0B6-4C95-B6ED-3EDD5A852F1F}"/>
              </a:ext>
            </a:extLst>
          </p:cNvPr>
          <p:cNvPicPr>
            <a:picLocks noChangeAspect="1"/>
          </p:cNvPicPr>
          <p:nvPr/>
        </p:nvPicPr>
        <p:blipFill>
          <a:blip r:embed="rId4"/>
          <a:stretch>
            <a:fillRect/>
          </a:stretch>
        </p:blipFill>
        <p:spPr>
          <a:xfrm>
            <a:off x="3711282" y="5473660"/>
            <a:ext cx="4378817" cy="1075386"/>
          </a:xfrm>
          <a:prstGeom prst="rect">
            <a:avLst/>
          </a:prstGeom>
        </p:spPr>
      </p:pic>
    </p:spTree>
    <p:extLst>
      <p:ext uri="{BB962C8B-B14F-4D97-AF65-F5344CB8AC3E}">
        <p14:creationId xmlns:p14="http://schemas.microsoft.com/office/powerpoint/2010/main" val="8479550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445</Words>
  <Application>Microsoft Office PowerPoint</Application>
  <PresentationFormat>Widescreen</PresentationFormat>
  <Paragraphs>97</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LM Roman 10</vt:lpstr>
      <vt:lpstr>Roboto Condensed</vt:lpstr>
      <vt:lpstr>Wingdings</vt:lpstr>
      <vt:lpstr>Office Theme</vt:lpstr>
      <vt:lpstr>Pal-souq </vt:lpstr>
      <vt:lpstr>      Outline</vt:lpstr>
      <vt:lpstr>1- Introduction :  Problem </vt:lpstr>
      <vt:lpstr>1- Introduction :  Objectives</vt:lpstr>
      <vt:lpstr>1- Introduction :  Scope </vt:lpstr>
      <vt:lpstr>1- Introduction :  importance </vt:lpstr>
      <vt:lpstr>2 - Constraints </vt:lpstr>
      <vt:lpstr>3 - Methods and Techniques</vt:lpstr>
      <vt:lpstr>Login and Registration</vt:lpstr>
      <vt:lpstr>Home Page</vt:lpstr>
      <vt:lpstr>Info button</vt:lpstr>
      <vt:lpstr>Compare button</vt:lpstr>
      <vt:lpstr>Wish list add button </vt:lpstr>
      <vt:lpstr>Dashboard</vt:lpstr>
      <vt:lpstr>Add product</vt:lpstr>
      <vt:lpstr>Add product to Auction</vt:lpstr>
      <vt:lpstr>Show my wish list</vt:lpstr>
      <vt:lpstr>MyAccount</vt:lpstr>
      <vt:lpstr>Classification pressed on mobile </vt:lpstr>
      <vt:lpstr>Search on mobile from classification</vt:lpstr>
      <vt:lpstr>Search engine </vt:lpstr>
      <vt:lpstr>Cart</vt:lpstr>
      <vt:lpstr>Pay by credit card and paypal </vt:lpstr>
      <vt:lpstr>Invoice or Bills</vt:lpstr>
      <vt:lpstr>4 - Conclusion </vt:lpstr>
      <vt:lpstr> 5 - Future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Pal-souq</dc:title>
  <dc:creator>Oday</dc:creator>
  <cp:lastModifiedBy>Oday</cp:lastModifiedBy>
  <cp:revision>12</cp:revision>
  <dcterms:created xsi:type="dcterms:W3CDTF">2020-05-29T19:30:31Z</dcterms:created>
  <dcterms:modified xsi:type="dcterms:W3CDTF">2021-01-12T07:11:03Z</dcterms:modified>
</cp:coreProperties>
</file>