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
  </p:notesMasterIdLst>
  <p:sldIdLst>
    <p:sldId id="258" r:id="rId2"/>
  </p:sldIdLst>
  <p:sldSz cx="30275213" cy="42803763"/>
  <p:notesSz cx="6858000" cy="9144000"/>
  <p:embeddedFontLst>
    <p:embeddedFont>
      <p:font typeface="Calibri" panose="020F0502020204030204" pitchFamily="34" charset="0"/>
      <p:regular r:id="rId4"/>
      <p:bold r:id="rId5"/>
      <p:italic r:id="rId6"/>
      <p:boldItalic r:id="rId7"/>
    </p:embeddedFont>
    <p:embeddedFont>
      <p:font typeface="Amaranth" panose="020B0604020202020204" charset="0"/>
      <p:regular r:id="rId8"/>
    </p:embeddedFont>
    <p:embeddedFont>
      <p:font typeface="Titillium Web" panose="020B0604020202020204" charset="0"/>
      <p:regular r:id="rId9"/>
    </p:embeddedFont>
  </p:embeddedFontLst>
  <p:custDataLst>
    <p:tags r:id="rId10"/>
  </p:custDataLst>
  <p:defaultTextStyle>
    <a:defPPr>
      <a:defRPr lang="en-US"/>
    </a:defPPr>
    <a:lvl1pPr marL="0" algn="l" defTabSz="5335431" rtl="0" eaLnBrk="1" latinLnBrk="0" hangingPunct="1">
      <a:defRPr sz="10465" kern="1200">
        <a:solidFill>
          <a:schemeClr val="tx1"/>
        </a:solidFill>
        <a:latin typeface="+mn-lt"/>
        <a:ea typeface="+mn-ea"/>
        <a:cs typeface="+mn-cs"/>
      </a:defRPr>
    </a:lvl1pPr>
    <a:lvl2pPr marL="2667715" algn="l" defTabSz="5335431" rtl="0" eaLnBrk="1" latinLnBrk="0" hangingPunct="1">
      <a:defRPr sz="10465" kern="1200">
        <a:solidFill>
          <a:schemeClr val="tx1"/>
        </a:solidFill>
        <a:latin typeface="+mn-lt"/>
        <a:ea typeface="+mn-ea"/>
        <a:cs typeface="+mn-cs"/>
      </a:defRPr>
    </a:lvl2pPr>
    <a:lvl3pPr marL="5335431" algn="l" defTabSz="5335431" rtl="0" eaLnBrk="1" latinLnBrk="0" hangingPunct="1">
      <a:defRPr sz="10465" kern="1200">
        <a:solidFill>
          <a:schemeClr val="tx1"/>
        </a:solidFill>
        <a:latin typeface="+mn-lt"/>
        <a:ea typeface="+mn-ea"/>
        <a:cs typeface="+mn-cs"/>
      </a:defRPr>
    </a:lvl3pPr>
    <a:lvl4pPr marL="8003146" algn="l" defTabSz="5335431" rtl="0" eaLnBrk="1" latinLnBrk="0" hangingPunct="1">
      <a:defRPr sz="10465" kern="1200">
        <a:solidFill>
          <a:schemeClr val="tx1"/>
        </a:solidFill>
        <a:latin typeface="+mn-lt"/>
        <a:ea typeface="+mn-ea"/>
        <a:cs typeface="+mn-cs"/>
      </a:defRPr>
    </a:lvl4pPr>
    <a:lvl5pPr marL="10670861" algn="l" defTabSz="5335431" rtl="0" eaLnBrk="1" latinLnBrk="0" hangingPunct="1">
      <a:defRPr sz="10465" kern="1200">
        <a:solidFill>
          <a:schemeClr val="tx1"/>
        </a:solidFill>
        <a:latin typeface="+mn-lt"/>
        <a:ea typeface="+mn-ea"/>
        <a:cs typeface="+mn-cs"/>
      </a:defRPr>
    </a:lvl5pPr>
    <a:lvl6pPr marL="13338578" algn="l" defTabSz="5335431" rtl="0" eaLnBrk="1" latinLnBrk="0" hangingPunct="1">
      <a:defRPr sz="10465" kern="1200">
        <a:solidFill>
          <a:schemeClr val="tx1"/>
        </a:solidFill>
        <a:latin typeface="+mn-lt"/>
        <a:ea typeface="+mn-ea"/>
        <a:cs typeface="+mn-cs"/>
      </a:defRPr>
    </a:lvl6pPr>
    <a:lvl7pPr marL="16006293" algn="l" defTabSz="5335431" rtl="0" eaLnBrk="1" latinLnBrk="0" hangingPunct="1">
      <a:defRPr sz="10465" kern="1200">
        <a:solidFill>
          <a:schemeClr val="tx1"/>
        </a:solidFill>
        <a:latin typeface="+mn-lt"/>
        <a:ea typeface="+mn-ea"/>
        <a:cs typeface="+mn-cs"/>
      </a:defRPr>
    </a:lvl7pPr>
    <a:lvl8pPr marL="18674007" algn="l" defTabSz="5335431" rtl="0" eaLnBrk="1" latinLnBrk="0" hangingPunct="1">
      <a:defRPr sz="10465" kern="1200">
        <a:solidFill>
          <a:schemeClr val="tx1"/>
        </a:solidFill>
        <a:latin typeface="+mn-lt"/>
        <a:ea typeface="+mn-ea"/>
        <a:cs typeface="+mn-cs"/>
      </a:defRPr>
    </a:lvl8pPr>
    <a:lvl9pPr marL="21341724" algn="l" defTabSz="5335431" rtl="0" eaLnBrk="1" latinLnBrk="0" hangingPunct="1">
      <a:defRPr sz="1046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604A7B"/>
    <a:srgbClr val="5C6F7C"/>
    <a:srgbClr val="005695"/>
    <a:srgbClr val="EDF1F2"/>
    <a:srgbClr val="000099"/>
    <a:srgbClr val="D2DDDA"/>
    <a:srgbClr val="002E50"/>
    <a:srgbClr val="0055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0" autoAdjust="0"/>
    <p:restoredTop sz="95126" autoAdjust="0"/>
  </p:normalViewPr>
  <p:slideViewPr>
    <p:cSldViewPr>
      <p:cViewPr varScale="1">
        <p:scale>
          <a:sx n="14" d="100"/>
          <a:sy n="14" d="100"/>
        </p:scale>
        <p:origin x="2472" y="-6"/>
      </p:cViewPr>
      <p:guideLst>
        <p:guide orient="horz" pos="13482"/>
        <p:guide pos="9536"/>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presProps" Target="presProps.xml"/><Relationship Id="rId5" Type="http://schemas.openxmlformats.org/officeDocument/2006/relationships/font" Target="fonts/font2.fntdata"/><Relationship Id="rId10" Type="http://schemas.openxmlformats.org/officeDocument/2006/relationships/tags" Target="tags/tag1.xml"/><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1C8278-BF74-4E8D-9DFA-605502CFEB17}" type="datetimeFigureOut">
              <a:rPr lang="en-US" smtClean="0"/>
              <a:t>12/19/2019</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7EC400-EFEF-4964-92E9-4908C65D357E}" type="slidenum">
              <a:rPr lang="en-US" smtClean="0"/>
              <a:t>‹#›</a:t>
            </a:fld>
            <a:endParaRPr lang="en-US"/>
          </a:p>
        </p:txBody>
      </p:sp>
    </p:spTree>
    <p:extLst>
      <p:ext uri="{BB962C8B-B14F-4D97-AF65-F5344CB8AC3E}">
        <p14:creationId xmlns:p14="http://schemas.microsoft.com/office/powerpoint/2010/main" val="3883655154"/>
      </p:ext>
    </p:extLst>
  </p:cSld>
  <p:clrMap bg1="lt1" tx1="dk1" bg2="lt2" tx2="dk2" accent1="accent1" accent2="accent2" accent3="accent3" accent4="accent4" accent5="accent5" accent6="accent6" hlink="hlink" folHlink="folHlink"/>
  <p:notesStyle>
    <a:lvl1pPr marL="0" algn="l" defTabSz="869960" rtl="0" eaLnBrk="1" latinLnBrk="0" hangingPunct="1">
      <a:defRPr sz="1142" kern="1200">
        <a:solidFill>
          <a:schemeClr val="tx1"/>
        </a:solidFill>
        <a:latin typeface="+mn-lt"/>
        <a:ea typeface="+mn-ea"/>
        <a:cs typeface="+mn-cs"/>
      </a:defRPr>
    </a:lvl1pPr>
    <a:lvl2pPr marL="434980" algn="l" defTabSz="869960" rtl="0" eaLnBrk="1" latinLnBrk="0" hangingPunct="1">
      <a:defRPr sz="1142" kern="1200">
        <a:solidFill>
          <a:schemeClr val="tx1"/>
        </a:solidFill>
        <a:latin typeface="+mn-lt"/>
        <a:ea typeface="+mn-ea"/>
        <a:cs typeface="+mn-cs"/>
      </a:defRPr>
    </a:lvl2pPr>
    <a:lvl3pPr marL="869960" algn="l" defTabSz="869960" rtl="0" eaLnBrk="1" latinLnBrk="0" hangingPunct="1">
      <a:defRPr sz="1142" kern="1200">
        <a:solidFill>
          <a:schemeClr val="tx1"/>
        </a:solidFill>
        <a:latin typeface="+mn-lt"/>
        <a:ea typeface="+mn-ea"/>
        <a:cs typeface="+mn-cs"/>
      </a:defRPr>
    </a:lvl3pPr>
    <a:lvl4pPr marL="1304940" algn="l" defTabSz="869960" rtl="0" eaLnBrk="1" latinLnBrk="0" hangingPunct="1">
      <a:defRPr sz="1142" kern="1200">
        <a:solidFill>
          <a:schemeClr val="tx1"/>
        </a:solidFill>
        <a:latin typeface="+mn-lt"/>
        <a:ea typeface="+mn-ea"/>
        <a:cs typeface="+mn-cs"/>
      </a:defRPr>
    </a:lvl4pPr>
    <a:lvl5pPr marL="1739920" algn="l" defTabSz="869960" rtl="0" eaLnBrk="1" latinLnBrk="0" hangingPunct="1">
      <a:defRPr sz="1142" kern="1200">
        <a:solidFill>
          <a:schemeClr val="tx1"/>
        </a:solidFill>
        <a:latin typeface="+mn-lt"/>
        <a:ea typeface="+mn-ea"/>
        <a:cs typeface="+mn-cs"/>
      </a:defRPr>
    </a:lvl5pPr>
    <a:lvl6pPr marL="2174900" algn="l" defTabSz="869960" rtl="0" eaLnBrk="1" latinLnBrk="0" hangingPunct="1">
      <a:defRPr sz="1142" kern="1200">
        <a:solidFill>
          <a:schemeClr val="tx1"/>
        </a:solidFill>
        <a:latin typeface="+mn-lt"/>
        <a:ea typeface="+mn-ea"/>
        <a:cs typeface="+mn-cs"/>
      </a:defRPr>
    </a:lvl6pPr>
    <a:lvl7pPr marL="2609880" algn="l" defTabSz="869960" rtl="0" eaLnBrk="1" latinLnBrk="0" hangingPunct="1">
      <a:defRPr sz="1142" kern="1200">
        <a:solidFill>
          <a:schemeClr val="tx1"/>
        </a:solidFill>
        <a:latin typeface="+mn-lt"/>
        <a:ea typeface="+mn-ea"/>
        <a:cs typeface="+mn-cs"/>
      </a:defRPr>
    </a:lvl7pPr>
    <a:lvl8pPr marL="3044861" algn="l" defTabSz="869960" rtl="0" eaLnBrk="1" latinLnBrk="0" hangingPunct="1">
      <a:defRPr sz="1142" kern="1200">
        <a:solidFill>
          <a:schemeClr val="tx1"/>
        </a:solidFill>
        <a:latin typeface="+mn-lt"/>
        <a:ea typeface="+mn-ea"/>
        <a:cs typeface="+mn-cs"/>
      </a:defRPr>
    </a:lvl8pPr>
    <a:lvl9pPr marL="3479841" algn="l" defTabSz="869960" rtl="0" eaLnBrk="1" latinLnBrk="0" hangingPunct="1">
      <a:defRPr sz="114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38388" y="1143000"/>
            <a:ext cx="218122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7EC400-EFEF-4964-92E9-4908C65D357E}" type="slidenum">
              <a:rPr lang="en-US" smtClean="0"/>
              <a:t>1</a:t>
            </a:fld>
            <a:endParaRPr lang="en-US"/>
          </a:p>
        </p:txBody>
      </p:sp>
    </p:spTree>
    <p:extLst>
      <p:ext uri="{BB962C8B-B14F-4D97-AF65-F5344CB8AC3E}">
        <p14:creationId xmlns:p14="http://schemas.microsoft.com/office/powerpoint/2010/main" val="12510239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2" y="13296913"/>
            <a:ext cx="25733930" cy="9175066"/>
          </a:xfrm>
        </p:spPr>
        <p:txBody>
          <a:bodyPr/>
          <a:lstStyle/>
          <a:p>
            <a:r>
              <a:rPr lang="en-US"/>
              <a:t>Click to edit Master title style</a:t>
            </a:r>
          </a:p>
        </p:txBody>
      </p:sp>
      <p:sp>
        <p:nvSpPr>
          <p:cNvPr id="3" name="Subtitle 2"/>
          <p:cNvSpPr>
            <a:spLocks noGrp="1"/>
          </p:cNvSpPr>
          <p:nvPr>
            <p:ph type="subTitle" idx="1"/>
          </p:nvPr>
        </p:nvSpPr>
        <p:spPr>
          <a:xfrm>
            <a:off x="4541282" y="24255466"/>
            <a:ext cx="21192649" cy="10938739"/>
          </a:xfrm>
        </p:spPr>
        <p:txBody>
          <a:bodyPr/>
          <a:lstStyle>
            <a:lvl1pPr marL="0" indent="0" algn="ctr">
              <a:buNone/>
              <a:defRPr>
                <a:solidFill>
                  <a:schemeClr val="tx1">
                    <a:tint val="75000"/>
                  </a:schemeClr>
                </a:solidFill>
              </a:defRPr>
            </a:lvl1pPr>
            <a:lvl2pPr marL="1934122" indent="0" algn="ctr">
              <a:buNone/>
              <a:defRPr>
                <a:solidFill>
                  <a:schemeClr val="tx1">
                    <a:tint val="75000"/>
                  </a:schemeClr>
                </a:solidFill>
              </a:defRPr>
            </a:lvl2pPr>
            <a:lvl3pPr marL="3868243" indent="0" algn="ctr">
              <a:buNone/>
              <a:defRPr>
                <a:solidFill>
                  <a:schemeClr val="tx1">
                    <a:tint val="75000"/>
                  </a:schemeClr>
                </a:solidFill>
              </a:defRPr>
            </a:lvl3pPr>
            <a:lvl4pPr marL="5802365" indent="0" algn="ctr">
              <a:buNone/>
              <a:defRPr>
                <a:solidFill>
                  <a:schemeClr val="tx1">
                    <a:tint val="75000"/>
                  </a:schemeClr>
                </a:solidFill>
              </a:defRPr>
            </a:lvl4pPr>
            <a:lvl5pPr marL="7736487" indent="0" algn="ctr">
              <a:buNone/>
              <a:defRPr>
                <a:solidFill>
                  <a:schemeClr val="tx1">
                    <a:tint val="75000"/>
                  </a:schemeClr>
                </a:solidFill>
              </a:defRPr>
            </a:lvl5pPr>
            <a:lvl6pPr marL="9670609" indent="0" algn="ctr">
              <a:buNone/>
              <a:defRPr>
                <a:solidFill>
                  <a:schemeClr val="tx1">
                    <a:tint val="75000"/>
                  </a:schemeClr>
                </a:solidFill>
              </a:defRPr>
            </a:lvl6pPr>
            <a:lvl7pPr marL="11604730" indent="0" algn="ctr">
              <a:buNone/>
              <a:defRPr>
                <a:solidFill>
                  <a:schemeClr val="tx1">
                    <a:tint val="75000"/>
                  </a:schemeClr>
                </a:solidFill>
              </a:defRPr>
            </a:lvl7pPr>
            <a:lvl8pPr marL="13538851" indent="0" algn="ctr">
              <a:buNone/>
              <a:defRPr>
                <a:solidFill>
                  <a:schemeClr val="tx1">
                    <a:tint val="75000"/>
                  </a:schemeClr>
                </a:solidFill>
              </a:defRPr>
            </a:lvl8pPr>
            <a:lvl9pPr marL="1547297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43CEBCA-7401-4C45-9EA2-96F31AFFE866}" type="datetimeFigureOut">
              <a:rPr lang="en-US" smtClean="0"/>
              <a:t>12/19/2019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329714989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3CEBCA-7401-4C45-9EA2-96F31AFFE866}" type="datetimeFigureOut">
              <a:rPr lang="en-US" smtClean="0"/>
              <a:t>12/19/2019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272887995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5358793" y="8223872"/>
            <a:ext cx="32698280" cy="17530717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263951" y="8223872"/>
            <a:ext cx="97590262" cy="1753071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3CEBCA-7401-4C45-9EA2-96F31AFFE866}" type="datetimeFigureOut">
              <a:rPr lang="en-US" smtClean="0"/>
              <a:t>12/19/2019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193885782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3CEBCA-7401-4C45-9EA2-96F31AFFE866}" type="datetimeFigureOut">
              <a:rPr lang="en-US" smtClean="0"/>
              <a:t>12/19/2019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299573156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5"/>
            <a:ext cx="25733930" cy="8501303"/>
          </a:xfrm>
        </p:spPr>
        <p:txBody>
          <a:bodyPr anchor="t"/>
          <a:lstStyle>
            <a:lvl1pPr algn="l">
              <a:defRPr sz="16899" b="1" cap="all"/>
            </a:lvl1pPr>
          </a:lstStyle>
          <a:p>
            <a:r>
              <a:rPr lang="en-US"/>
              <a:t>Click to edit Master title style</a:t>
            </a:r>
          </a:p>
        </p:txBody>
      </p:sp>
      <p:sp>
        <p:nvSpPr>
          <p:cNvPr id="3" name="Text Placeholder 2"/>
          <p:cNvSpPr>
            <a:spLocks noGrp="1"/>
          </p:cNvSpPr>
          <p:nvPr>
            <p:ph type="body" idx="1"/>
          </p:nvPr>
        </p:nvSpPr>
        <p:spPr>
          <a:xfrm>
            <a:off x="2391533" y="18142068"/>
            <a:ext cx="25733930" cy="9363322"/>
          </a:xfrm>
        </p:spPr>
        <p:txBody>
          <a:bodyPr anchor="b"/>
          <a:lstStyle>
            <a:lvl1pPr marL="0" indent="0">
              <a:buNone/>
              <a:defRPr sz="8484">
                <a:solidFill>
                  <a:schemeClr val="tx1">
                    <a:tint val="75000"/>
                  </a:schemeClr>
                </a:solidFill>
              </a:defRPr>
            </a:lvl1pPr>
            <a:lvl2pPr marL="1934122" indent="0">
              <a:buNone/>
              <a:defRPr sz="7588">
                <a:solidFill>
                  <a:schemeClr val="tx1">
                    <a:tint val="75000"/>
                  </a:schemeClr>
                </a:solidFill>
              </a:defRPr>
            </a:lvl2pPr>
            <a:lvl3pPr marL="3868243" indent="0">
              <a:buNone/>
              <a:defRPr sz="6760">
                <a:solidFill>
                  <a:schemeClr val="tx1">
                    <a:tint val="75000"/>
                  </a:schemeClr>
                </a:solidFill>
              </a:defRPr>
            </a:lvl3pPr>
            <a:lvl4pPr marL="5802365" indent="0">
              <a:buNone/>
              <a:defRPr sz="5932">
                <a:solidFill>
                  <a:schemeClr val="tx1">
                    <a:tint val="75000"/>
                  </a:schemeClr>
                </a:solidFill>
              </a:defRPr>
            </a:lvl4pPr>
            <a:lvl5pPr marL="7736487" indent="0">
              <a:buNone/>
              <a:defRPr sz="5932">
                <a:solidFill>
                  <a:schemeClr val="tx1">
                    <a:tint val="75000"/>
                  </a:schemeClr>
                </a:solidFill>
              </a:defRPr>
            </a:lvl5pPr>
            <a:lvl6pPr marL="9670609" indent="0">
              <a:buNone/>
              <a:defRPr sz="5932">
                <a:solidFill>
                  <a:schemeClr val="tx1">
                    <a:tint val="75000"/>
                  </a:schemeClr>
                </a:solidFill>
              </a:defRPr>
            </a:lvl6pPr>
            <a:lvl7pPr marL="11604730" indent="0">
              <a:buNone/>
              <a:defRPr sz="5932">
                <a:solidFill>
                  <a:schemeClr val="tx1">
                    <a:tint val="75000"/>
                  </a:schemeClr>
                </a:solidFill>
              </a:defRPr>
            </a:lvl7pPr>
            <a:lvl8pPr marL="13538851" indent="0">
              <a:buNone/>
              <a:defRPr sz="5932">
                <a:solidFill>
                  <a:schemeClr val="tx1">
                    <a:tint val="75000"/>
                  </a:schemeClr>
                </a:solidFill>
              </a:defRPr>
            </a:lvl8pPr>
            <a:lvl9pPr marL="15472974" indent="0">
              <a:buNone/>
              <a:defRPr sz="593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3CEBCA-7401-4C45-9EA2-96F31AFFE866}" type="datetimeFigureOut">
              <a:rPr lang="en-US" smtClean="0"/>
              <a:t>12/19/2019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101893468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263951" y="47936253"/>
            <a:ext cx="65144267" cy="135594791"/>
          </a:xfrm>
        </p:spPr>
        <p:txBody>
          <a:bodyPr/>
          <a:lstStyle>
            <a:lvl1pPr>
              <a:defRPr sz="11795"/>
            </a:lvl1pPr>
            <a:lvl2pPr>
              <a:defRPr sz="10140"/>
            </a:lvl2pPr>
            <a:lvl3pPr>
              <a:defRPr sz="8484"/>
            </a:lvl3pPr>
            <a:lvl4pPr>
              <a:defRPr sz="7588"/>
            </a:lvl4pPr>
            <a:lvl5pPr>
              <a:defRPr sz="7588"/>
            </a:lvl5pPr>
            <a:lvl6pPr>
              <a:defRPr sz="7588"/>
            </a:lvl6pPr>
            <a:lvl7pPr>
              <a:defRPr sz="7588"/>
            </a:lvl7pPr>
            <a:lvl8pPr>
              <a:defRPr sz="7588"/>
            </a:lvl8pPr>
            <a:lvl9pPr>
              <a:defRPr sz="75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2912809" y="47936253"/>
            <a:ext cx="65144267" cy="135594791"/>
          </a:xfrm>
        </p:spPr>
        <p:txBody>
          <a:bodyPr/>
          <a:lstStyle>
            <a:lvl1pPr>
              <a:defRPr sz="11795"/>
            </a:lvl1pPr>
            <a:lvl2pPr>
              <a:defRPr sz="10140"/>
            </a:lvl2pPr>
            <a:lvl3pPr>
              <a:defRPr sz="8484"/>
            </a:lvl3pPr>
            <a:lvl4pPr>
              <a:defRPr sz="7588"/>
            </a:lvl4pPr>
            <a:lvl5pPr>
              <a:defRPr sz="7588"/>
            </a:lvl5pPr>
            <a:lvl6pPr>
              <a:defRPr sz="7588"/>
            </a:lvl6pPr>
            <a:lvl7pPr>
              <a:defRPr sz="7588"/>
            </a:lvl7pPr>
            <a:lvl8pPr>
              <a:defRPr sz="7588"/>
            </a:lvl8pPr>
            <a:lvl9pPr>
              <a:defRPr sz="75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43CEBCA-7401-4C45-9EA2-96F31AFFE866}" type="datetimeFigureOut">
              <a:rPr lang="en-US" smtClean="0"/>
              <a:t>12/19/2019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369652193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12"/>
            <a:ext cx="13376810" cy="3993035"/>
          </a:xfrm>
        </p:spPr>
        <p:txBody>
          <a:bodyPr anchor="b"/>
          <a:lstStyle>
            <a:lvl1pPr marL="0" indent="0">
              <a:buNone/>
              <a:defRPr sz="10140" b="1"/>
            </a:lvl1pPr>
            <a:lvl2pPr marL="1934122" indent="0">
              <a:buNone/>
              <a:defRPr sz="8484" b="1"/>
            </a:lvl2pPr>
            <a:lvl3pPr marL="3868243" indent="0">
              <a:buNone/>
              <a:defRPr sz="7588" b="1"/>
            </a:lvl3pPr>
            <a:lvl4pPr marL="5802365" indent="0">
              <a:buNone/>
              <a:defRPr sz="6760" b="1"/>
            </a:lvl4pPr>
            <a:lvl5pPr marL="7736487" indent="0">
              <a:buNone/>
              <a:defRPr sz="6760" b="1"/>
            </a:lvl5pPr>
            <a:lvl6pPr marL="9670609" indent="0">
              <a:buNone/>
              <a:defRPr sz="6760" b="1"/>
            </a:lvl6pPr>
            <a:lvl7pPr marL="11604730" indent="0">
              <a:buNone/>
              <a:defRPr sz="6760" b="1"/>
            </a:lvl7pPr>
            <a:lvl8pPr marL="13538851" indent="0">
              <a:buNone/>
              <a:defRPr sz="6760" b="1"/>
            </a:lvl8pPr>
            <a:lvl9pPr marL="15472974" indent="0">
              <a:buNone/>
              <a:defRPr sz="6760" b="1"/>
            </a:lvl9pPr>
          </a:lstStyle>
          <a:p>
            <a:pPr lvl="0"/>
            <a:r>
              <a:rPr lang="en-US"/>
              <a:t>Click to edit Master text styles</a:t>
            </a:r>
          </a:p>
        </p:txBody>
      </p:sp>
      <p:sp>
        <p:nvSpPr>
          <p:cNvPr id="4" name="Content Placeholder 3"/>
          <p:cNvSpPr>
            <a:spLocks noGrp="1"/>
          </p:cNvSpPr>
          <p:nvPr>
            <p:ph sz="half" idx="2"/>
          </p:nvPr>
        </p:nvSpPr>
        <p:spPr>
          <a:xfrm>
            <a:off x="1513761" y="13574343"/>
            <a:ext cx="13376810" cy="24661707"/>
          </a:xfrm>
        </p:spPr>
        <p:txBody>
          <a:bodyPr/>
          <a:lstStyle>
            <a:lvl1pPr>
              <a:defRPr sz="10140"/>
            </a:lvl1pPr>
            <a:lvl2pPr>
              <a:defRPr sz="8484"/>
            </a:lvl2pPr>
            <a:lvl3pPr>
              <a:defRPr sz="7588"/>
            </a:lvl3pPr>
            <a:lvl4pPr>
              <a:defRPr sz="6760"/>
            </a:lvl4pPr>
            <a:lvl5pPr>
              <a:defRPr sz="6760"/>
            </a:lvl5pPr>
            <a:lvl6pPr>
              <a:defRPr sz="6760"/>
            </a:lvl6pPr>
            <a:lvl7pPr>
              <a:defRPr sz="6760"/>
            </a:lvl7pPr>
            <a:lvl8pPr>
              <a:defRPr sz="6760"/>
            </a:lvl8pPr>
            <a:lvl9pPr>
              <a:defRPr sz="67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90" y="9581312"/>
            <a:ext cx="13382064" cy="3993035"/>
          </a:xfrm>
        </p:spPr>
        <p:txBody>
          <a:bodyPr anchor="b"/>
          <a:lstStyle>
            <a:lvl1pPr marL="0" indent="0">
              <a:buNone/>
              <a:defRPr sz="10140" b="1"/>
            </a:lvl1pPr>
            <a:lvl2pPr marL="1934122" indent="0">
              <a:buNone/>
              <a:defRPr sz="8484" b="1"/>
            </a:lvl2pPr>
            <a:lvl3pPr marL="3868243" indent="0">
              <a:buNone/>
              <a:defRPr sz="7588" b="1"/>
            </a:lvl3pPr>
            <a:lvl4pPr marL="5802365" indent="0">
              <a:buNone/>
              <a:defRPr sz="6760" b="1"/>
            </a:lvl4pPr>
            <a:lvl5pPr marL="7736487" indent="0">
              <a:buNone/>
              <a:defRPr sz="6760" b="1"/>
            </a:lvl5pPr>
            <a:lvl6pPr marL="9670609" indent="0">
              <a:buNone/>
              <a:defRPr sz="6760" b="1"/>
            </a:lvl6pPr>
            <a:lvl7pPr marL="11604730" indent="0">
              <a:buNone/>
              <a:defRPr sz="6760" b="1"/>
            </a:lvl7pPr>
            <a:lvl8pPr marL="13538851" indent="0">
              <a:buNone/>
              <a:defRPr sz="6760" b="1"/>
            </a:lvl8pPr>
            <a:lvl9pPr marL="15472974" indent="0">
              <a:buNone/>
              <a:defRPr sz="6760" b="1"/>
            </a:lvl9pPr>
          </a:lstStyle>
          <a:p>
            <a:pPr lvl="0"/>
            <a:r>
              <a:rPr lang="en-US"/>
              <a:t>Click to edit Master text styles</a:t>
            </a:r>
          </a:p>
        </p:txBody>
      </p:sp>
      <p:sp>
        <p:nvSpPr>
          <p:cNvPr id="6" name="Content Placeholder 5"/>
          <p:cNvSpPr>
            <a:spLocks noGrp="1"/>
          </p:cNvSpPr>
          <p:nvPr>
            <p:ph sz="quarter" idx="4"/>
          </p:nvPr>
        </p:nvSpPr>
        <p:spPr>
          <a:xfrm>
            <a:off x="15379390" y="13574343"/>
            <a:ext cx="13382064" cy="24661707"/>
          </a:xfrm>
        </p:spPr>
        <p:txBody>
          <a:bodyPr/>
          <a:lstStyle>
            <a:lvl1pPr>
              <a:defRPr sz="10140"/>
            </a:lvl1pPr>
            <a:lvl2pPr>
              <a:defRPr sz="8484"/>
            </a:lvl2pPr>
            <a:lvl3pPr>
              <a:defRPr sz="7588"/>
            </a:lvl3pPr>
            <a:lvl4pPr>
              <a:defRPr sz="6760"/>
            </a:lvl4pPr>
            <a:lvl5pPr>
              <a:defRPr sz="6760"/>
            </a:lvl5pPr>
            <a:lvl6pPr>
              <a:defRPr sz="6760"/>
            </a:lvl6pPr>
            <a:lvl7pPr>
              <a:defRPr sz="6760"/>
            </a:lvl7pPr>
            <a:lvl8pPr>
              <a:defRPr sz="6760"/>
            </a:lvl8pPr>
            <a:lvl9pPr>
              <a:defRPr sz="67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43CEBCA-7401-4C45-9EA2-96F31AFFE866}" type="datetimeFigureOut">
              <a:rPr lang="en-US" smtClean="0"/>
              <a:t>12/19/2019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351261128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43CEBCA-7401-4C45-9EA2-96F31AFFE866}" type="datetimeFigureOut">
              <a:rPr lang="en-US" smtClean="0"/>
              <a:t>12/19/2019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87105259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3CEBCA-7401-4C45-9EA2-96F31AFFE866}" type="datetimeFigureOut">
              <a:rPr lang="en-US" smtClean="0"/>
              <a:t>12/19/2019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34708973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3" y="1704224"/>
            <a:ext cx="9960336" cy="7252860"/>
          </a:xfrm>
        </p:spPr>
        <p:txBody>
          <a:bodyPr anchor="b"/>
          <a:lstStyle>
            <a:lvl1pPr algn="l">
              <a:defRPr sz="8484" b="1"/>
            </a:lvl1pPr>
          </a:lstStyle>
          <a:p>
            <a:r>
              <a:rPr lang="en-US"/>
              <a:t>Click to edit Master title style</a:t>
            </a:r>
          </a:p>
        </p:txBody>
      </p:sp>
      <p:sp>
        <p:nvSpPr>
          <p:cNvPr id="3" name="Content Placeholder 2"/>
          <p:cNvSpPr>
            <a:spLocks noGrp="1"/>
          </p:cNvSpPr>
          <p:nvPr>
            <p:ph idx="1"/>
          </p:nvPr>
        </p:nvSpPr>
        <p:spPr>
          <a:xfrm>
            <a:off x="11836767" y="1704229"/>
            <a:ext cx="16924685" cy="36531827"/>
          </a:xfrm>
        </p:spPr>
        <p:txBody>
          <a:bodyPr/>
          <a:lstStyle>
            <a:lvl1pPr>
              <a:defRPr sz="13589"/>
            </a:lvl1pPr>
            <a:lvl2pPr>
              <a:defRPr sz="11795"/>
            </a:lvl2pPr>
            <a:lvl3pPr>
              <a:defRPr sz="10140"/>
            </a:lvl3pPr>
            <a:lvl4pPr>
              <a:defRPr sz="8484"/>
            </a:lvl4pPr>
            <a:lvl5pPr>
              <a:defRPr sz="8484"/>
            </a:lvl5pPr>
            <a:lvl6pPr>
              <a:defRPr sz="8484"/>
            </a:lvl6pPr>
            <a:lvl7pPr>
              <a:defRPr sz="8484"/>
            </a:lvl7pPr>
            <a:lvl8pPr>
              <a:defRPr sz="8484"/>
            </a:lvl8pPr>
            <a:lvl9pPr>
              <a:defRPr sz="848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3" y="8957088"/>
            <a:ext cx="9960336" cy="29278966"/>
          </a:xfrm>
        </p:spPr>
        <p:txBody>
          <a:bodyPr/>
          <a:lstStyle>
            <a:lvl1pPr marL="0" indent="0">
              <a:buNone/>
              <a:defRPr sz="5932"/>
            </a:lvl1pPr>
            <a:lvl2pPr marL="1934122" indent="0">
              <a:buNone/>
              <a:defRPr sz="5104"/>
            </a:lvl2pPr>
            <a:lvl3pPr marL="3868243" indent="0">
              <a:buNone/>
              <a:defRPr sz="4208"/>
            </a:lvl3pPr>
            <a:lvl4pPr marL="5802365" indent="0">
              <a:buNone/>
              <a:defRPr sz="3794"/>
            </a:lvl4pPr>
            <a:lvl5pPr marL="7736487" indent="0">
              <a:buNone/>
              <a:defRPr sz="3794"/>
            </a:lvl5pPr>
            <a:lvl6pPr marL="9670609" indent="0">
              <a:buNone/>
              <a:defRPr sz="3794"/>
            </a:lvl6pPr>
            <a:lvl7pPr marL="11604730" indent="0">
              <a:buNone/>
              <a:defRPr sz="3794"/>
            </a:lvl7pPr>
            <a:lvl8pPr marL="13538851" indent="0">
              <a:buNone/>
              <a:defRPr sz="3794"/>
            </a:lvl8pPr>
            <a:lvl9pPr marL="15472974" indent="0">
              <a:buNone/>
              <a:defRPr sz="3794"/>
            </a:lvl9pPr>
          </a:lstStyle>
          <a:p>
            <a:pPr lvl="0"/>
            <a:r>
              <a:rPr lang="en-US"/>
              <a:t>Click to edit Master text styles</a:t>
            </a:r>
          </a:p>
        </p:txBody>
      </p:sp>
      <p:sp>
        <p:nvSpPr>
          <p:cNvPr id="5" name="Date Placeholder 4"/>
          <p:cNvSpPr>
            <a:spLocks noGrp="1"/>
          </p:cNvSpPr>
          <p:nvPr>
            <p:ph type="dt" sz="half" idx="10"/>
          </p:nvPr>
        </p:nvSpPr>
        <p:spPr/>
        <p:txBody>
          <a:bodyPr/>
          <a:lstStyle/>
          <a:p>
            <a:fld id="{143CEBCA-7401-4C45-9EA2-96F31AFFE866}" type="datetimeFigureOut">
              <a:rPr lang="en-US" smtClean="0"/>
              <a:t>12/19/2019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154424203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3" y="29962637"/>
            <a:ext cx="18165127" cy="3537258"/>
          </a:xfrm>
        </p:spPr>
        <p:txBody>
          <a:bodyPr anchor="b"/>
          <a:lstStyle>
            <a:lvl1pPr algn="l">
              <a:defRPr sz="8484" b="1"/>
            </a:lvl1pPr>
          </a:lstStyle>
          <a:p>
            <a:r>
              <a:rPr lang="en-US"/>
              <a:t>Click to edit Master title style</a:t>
            </a:r>
          </a:p>
        </p:txBody>
      </p:sp>
      <p:sp>
        <p:nvSpPr>
          <p:cNvPr id="3" name="Picture Placeholder 2"/>
          <p:cNvSpPr>
            <a:spLocks noGrp="1"/>
          </p:cNvSpPr>
          <p:nvPr>
            <p:ph type="pic" idx="1"/>
          </p:nvPr>
        </p:nvSpPr>
        <p:spPr>
          <a:xfrm>
            <a:off x="5934153" y="3824596"/>
            <a:ext cx="18165127" cy="25682259"/>
          </a:xfrm>
        </p:spPr>
        <p:txBody>
          <a:bodyPr/>
          <a:lstStyle>
            <a:lvl1pPr marL="0" indent="0">
              <a:buNone/>
              <a:defRPr sz="13589"/>
            </a:lvl1pPr>
            <a:lvl2pPr marL="1934122" indent="0">
              <a:buNone/>
              <a:defRPr sz="11795"/>
            </a:lvl2pPr>
            <a:lvl3pPr marL="3868243" indent="0">
              <a:buNone/>
              <a:defRPr sz="10140"/>
            </a:lvl3pPr>
            <a:lvl4pPr marL="5802365" indent="0">
              <a:buNone/>
              <a:defRPr sz="8484"/>
            </a:lvl4pPr>
            <a:lvl5pPr marL="7736487" indent="0">
              <a:buNone/>
              <a:defRPr sz="8484"/>
            </a:lvl5pPr>
            <a:lvl6pPr marL="9670609" indent="0">
              <a:buNone/>
              <a:defRPr sz="8484"/>
            </a:lvl6pPr>
            <a:lvl7pPr marL="11604730" indent="0">
              <a:buNone/>
              <a:defRPr sz="8484"/>
            </a:lvl7pPr>
            <a:lvl8pPr marL="13538851" indent="0">
              <a:buNone/>
              <a:defRPr sz="8484"/>
            </a:lvl8pPr>
            <a:lvl9pPr marL="15472974" indent="0">
              <a:buNone/>
              <a:defRPr sz="8484"/>
            </a:lvl9pPr>
          </a:lstStyle>
          <a:p>
            <a:endParaRPr lang="en-US"/>
          </a:p>
        </p:txBody>
      </p:sp>
      <p:sp>
        <p:nvSpPr>
          <p:cNvPr id="4" name="Text Placeholder 3"/>
          <p:cNvSpPr>
            <a:spLocks noGrp="1"/>
          </p:cNvSpPr>
          <p:nvPr>
            <p:ph type="body" sz="half" idx="2"/>
          </p:nvPr>
        </p:nvSpPr>
        <p:spPr>
          <a:xfrm>
            <a:off x="5934153" y="33499897"/>
            <a:ext cx="18165127" cy="5023496"/>
          </a:xfrm>
        </p:spPr>
        <p:txBody>
          <a:bodyPr/>
          <a:lstStyle>
            <a:lvl1pPr marL="0" indent="0">
              <a:buNone/>
              <a:defRPr sz="5932"/>
            </a:lvl1pPr>
            <a:lvl2pPr marL="1934122" indent="0">
              <a:buNone/>
              <a:defRPr sz="5104"/>
            </a:lvl2pPr>
            <a:lvl3pPr marL="3868243" indent="0">
              <a:buNone/>
              <a:defRPr sz="4208"/>
            </a:lvl3pPr>
            <a:lvl4pPr marL="5802365" indent="0">
              <a:buNone/>
              <a:defRPr sz="3794"/>
            </a:lvl4pPr>
            <a:lvl5pPr marL="7736487" indent="0">
              <a:buNone/>
              <a:defRPr sz="3794"/>
            </a:lvl5pPr>
            <a:lvl6pPr marL="9670609" indent="0">
              <a:buNone/>
              <a:defRPr sz="3794"/>
            </a:lvl6pPr>
            <a:lvl7pPr marL="11604730" indent="0">
              <a:buNone/>
              <a:defRPr sz="3794"/>
            </a:lvl7pPr>
            <a:lvl8pPr marL="13538851" indent="0">
              <a:buNone/>
              <a:defRPr sz="3794"/>
            </a:lvl8pPr>
            <a:lvl9pPr marL="15472974" indent="0">
              <a:buNone/>
              <a:defRPr sz="3794"/>
            </a:lvl9pPr>
          </a:lstStyle>
          <a:p>
            <a:pPr lvl="0"/>
            <a:r>
              <a:rPr lang="en-US"/>
              <a:t>Click to edit Master text styles</a:t>
            </a:r>
          </a:p>
        </p:txBody>
      </p:sp>
      <p:sp>
        <p:nvSpPr>
          <p:cNvPr id="5" name="Date Placeholder 4"/>
          <p:cNvSpPr>
            <a:spLocks noGrp="1"/>
          </p:cNvSpPr>
          <p:nvPr>
            <p:ph type="dt" sz="half" idx="10"/>
          </p:nvPr>
        </p:nvSpPr>
        <p:spPr/>
        <p:txBody>
          <a:bodyPr/>
          <a:lstStyle/>
          <a:p>
            <a:fld id="{143CEBCA-7401-4C45-9EA2-96F31AFFE866}" type="datetimeFigureOut">
              <a:rPr lang="en-US" smtClean="0"/>
              <a:t>12/19/2019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227450031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761" y="1714135"/>
            <a:ext cx="27247693" cy="7133961"/>
          </a:xfrm>
          <a:prstGeom prst="rect">
            <a:avLst/>
          </a:prstGeom>
        </p:spPr>
        <p:txBody>
          <a:bodyPr vert="horz" lIns="560798" tIns="280399" rIns="560798" bIns="280399" rtlCol="0" anchor="ctr">
            <a:normAutofit/>
          </a:bodyPr>
          <a:lstStyle/>
          <a:p>
            <a:r>
              <a:rPr lang="en-US"/>
              <a:t>Click to edit Master title style</a:t>
            </a:r>
          </a:p>
        </p:txBody>
      </p:sp>
      <p:sp>
        <p:nvSpPr>
          <p:cNvPr id="3" name="Text Placeholder 2"/>
          <p:cNvSpPr>
            <a:spLocks noGrp="1"/>
          </p:cNvSpPr>
          <p:nvPr>
            <p:ph type="body" idx="1"/>
          </p:nvPr>
        </p:nvSpPr>
        <p:spPr>
          <a:xfrm>
            <a:off x="1513761" y="9987549"/>
            <a:ext cx="27247693" cy="28248506"/>
          </a:xfrm>
          <a:prstGeom prst="rect">
            <a:avLst/>
          </a:prstGeom>
        </p:spPr>
        <p:txBody>
          <a:bodyPr vert="horz" lIns="560798" tIns="280399" rIns="560798" bIns="28039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513761" y="39672749"/>
            <a:ext cx="7064216" cy="2278904"/>
          </a:xfrm>
          <a:prstGeom prst="rect">
            <a:avLst/>
          </a:prstGeom>
        </p:spPr>
        <p:txBody>
          <a:bodyPr vert="horz" lIns="560798" tIns="280399" rIns="560798" bIns="280399" rtlCol="0" anchor="ctr"/>
          <a:lstStyle>
            <a:lvl1pPr algn="l">
              <a:defRPr sz="5104">
                <a:solidFill>
                  <a:schemeClr val="tx1">
                    <a:tint val="75000"/>
                  </a:schemeClr>
                </a:solidFill>
              </a:defRPr>
            </a:lvl1pPr>
          </a:lstStyle>
          <a:p>
            <a:fld id="{143CEBCA-7401-4C45-9EA2-96F31AFFE866}" type="datetimeFigureOut">
              <a:rPr lang="en-US" smtClean="0"/>
              <a:t>12/19/2019</a:t>
            </a:fld>
            <a:endParaRPr lang="en-US"/>
          </a:p>
        </p:txBody>
      </p:sp>
      <p:sp>
        <p:nvSpPr>
          <p:cNvPr id="5" name="Footer Placeholder 4"/>
          <p:cNvSpPr>
            <a:spLocks noGrp="1"/>
          </p:cNvSpPr>
          <p:nvPr>
            <p:ph type="ftr" sz="quarter" idx="3"/>
          </p:nvPr>
        </p:nvSpPr>
        <p:spPr>
          <a:xfrm>
            <a:off x="10344031" y="39672749"/>
            <a:ext cx="9587151" cy="2278904"/>
          </a:xfrm>
          <a:prstGeom prst="rect">
            <a:avLst/>
          </a:prstGeom>
        </p:spPr>
        <p:txBody>
          <a:bodyPr vert="horz" lIns="560798" tIns="280399" rIns="560798" bIns="280399" rtlCol="0" anchor="ctr"/>
          <a:lstStyle>
            <a:lvl1pPr algn="ctr">
              <a:defRPr sz="5104">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97236" y="39672749"/>
            <a:ext cx="7064216" cy="2278904"/>
          </a:xfrm>
          <a:prstGeom prst="rect">
            <a:avLst/>
          </a:prstGeom>
        </p:spPr>
        <p:txBody>
          <a:bodyPr vert="horz" lIns="560798" tIns="280399" rIns="560798" bIns="280399" rtlCol="0" anchor="ctr"/>
          <a:lstStyle>
            <a:lvl1pPr algn="r">
              <a:defRPr sz="5104">
                <a:solidFill>
                  <a:schemeClr val="tx1">
                    <a:tint val="75000"/>
                  </a:schemeClr>
                </a:solidFill>
              </a:defRPr>
            </a:lvl1pPr>
          </a:lstStyle>
          <a:p>
            <a:fld id="{0D3E43A0-C0C4-48C9-8A6F-103B85D8B0CD}" type="slidenum">
              <a:rPr lang="en-US" smtClean="0"/>
              <a:t>‹#›</a:t>
            </a:fld>
            <a:endParaRPr lang="en-US"/>
          </a:p>
        </p:txBody>
      </p:sp>
      <p:pic>
        <p:nvPicPr>
          <p:cNvPr id="7" name="New picture"/>
          <p:cNvPicPr/>
          <p:nvPr/>
        </p:nvPicPr>
        <p:blipFill>
          <a:blip r:embed="rId13"/>
          <a:stretch>
            <a:fillRect/>
          </a:stretch>
        </p:blipFill>
        <p:spPr>
          <a:xfrm rot="16200000">
            <a:off x="-10978572" y="21523158"/>
            <a:ext cx="13921131" cy="4018007"/>
          </a:xfrm>
          <a:prstGeom prst="rect">
            <a:avLst/>
          </a:prstGeom>
        </p:spPr>
      </p:pic>
      <p:pic>
        <p:nvPicPr>
          <p:cNvPr id="8" name="New picture"/>
          <p:cNvPicPr/>
          <p:nvPr/>
        </p:nvPicPr>
        <p:blipFill>
          <a:blip r:embed="rId13"/>
          <a:stretch>
            <a:fillRect/>
          </a:stretch>
        </p:blipFill>
        <p:spPr>
          <a:xfrm rot="5400000">
            <a:off x="27332654" y="21523158"/>
            <a:ext cx="13921131" cy="4018007"/>
          </a:xfrm>
          <a:prstGeom prst="rect">
            <a:avLst/>
          </a:prstGeom>
        </p:spPr>
      </p:pic>
      <p:pic>
        <p:nvPicPr>
          <p:cNvPr id="9" name="New picture"/>
          <p:cNvPicPr/>
          <p:nvPr/>
        </p:nvPicPr>
        <p:blipFill>
          <a:blip r:embed="rId14"/>
          <a:stretch>
            <a:fillRect/>
          </a:stretch>
        </p:blipFill>
        <p:spPr>
          <a:xfrm>
            <a:off x="1354909" y="43299177"/>
            <a:ext cx="27565395" cy="1511012"/>
          </a:xfrm>
          <a:prstGeom prst="rect">
            <a:avLst/>
          </a:prstGeom>
        </p:spPr>
      </p:pic>
      <p:sp>
        <p:nvSpPr>
          <p:cNvPr id="10" name="New shape"/>
          <p:cNvSpPr/>
          <p:nvPr/>
        </p:nvSpPr>
        <p:spPr>
          <a:xfrm>
            <a:off x="1354909" y="43856517"/>
            <a:ext cx="15137607" cy="12385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488" smtId="4294967295">
                <a:solidFill>
                  <a:srgbClr val="808080"/>
                </a:solidFill>
              </a:rPr>
              <a:t>Template ID: ruminativemauve  Size: 36x48</a:t>
            </a:r>
          </a:p>
        </p:txBody>
      </p:sp>
    </p:spTree>
    <p:extLst>
      <p:ext uri="{BB962C8B-B14F-4D97-AF65-F5344CB8AC3E}">
        <p14:creationId xmlns:p14="http://schemas.microsoft.com/office/powerpoint/2010/main" val="11060855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3868243" rtl="0" eaLnBrk="1" latinLnBrk="0" hangingPunct="1">
        <a:spcBef>
          <a:spcPct val="0"/>
        </a:spcBef>
        <a:buNone/>
        <a:defRPr sz="18624" kern="1200">
          <a:solidFill>
            <a:schemeClr val="tx1"/>
          </a:solidFill>
          <a:latin typeface="+mj-lt"/>
          <a:ea typeface="+mj-ea"/>
          <a:cs typeface="+mj-cs"/>
        </a:defRPr>
      </a:lvl1pPr>
    </p:titleStyle>
    <p:bodyStyle>
      <a:lvl1pPr marL="1450591" indent="-1450591" algn="l" defTabSz="3868243" rtl="0" eaLnBrk="1" latinLnBrk="0" hangingPunct="1">
        <a:spcBef>
          <a:spcPct val="20000"/>
        </a:spcBef>
        <a:buFont typeface="Arial" pitchFamily="34" charset="0"/>
        <a:buChar char="•"/>
        <a:defRPr sz="13589" kern="1200">
          <a:solidFill>
            <a:schemeClr val="tx1"/>
          </a:solidFill>
          <a:latin typeface="+mn-lt"/>
          <a:ea typeface="+mn-ea"/>
          <a:cs typeface="+mn-cs"/>
        </a:defRPr>
      </a:lvl1pPr>
      <a:lvl2pPr marL="3142948" indent="-1208826" algn="l" defTabSz="3868243" rtl="0" eaLnBrk="1" latinLnBrk="0" hangingPunct="1">
        <a:spcBef>
          <a:spcPct val="20000"/>
        </a:spcBef>
        <a:buFont typeface="Arial" pitchFamily="34" charset="0"/>
        <a:buChar char="–"/>
        <a:defRPr sz="11795" kern="1200">
          <a:solidFill>
            <a:schemeClr val="tx1"/>
          </a:solidFill>
          <a:latin typeface="+mn-lt"/>
          <a:ea typeface="+mn-ea"/>
          <a:cs typeface="+mn-cs"/>
        </a:defRPr>
      </a:lvl2pPr>
      <a:lvl3pPr marL="4835304" indent="-967061" algn="l" defTabSz="3868243" rtl="0" eaLnBrk="1" latinLnBrk="0" hangingPunct="1">
        <a:spcBef>
          <a:spcPct val="20000"/>
        </a:spcBef>
        <a:buFont typeface="Arial" pitchFamily="34" charset="0"/>
        <a:buChar char="•"/>
        <a:defRPr sz="10140" kern="1200">
          <a:solidFill>
            <a:schemeClr val="tx1"/>
          </a:solidFill>
          <a:latin typeface="+mn-lt"/>
          <a:ea typeface="+mn-ea"/>
          <a:cs typeface="+mn-cs"/>
        </a:defRPr>
      </a:lvl3pPr>
      <a:lvl4pPr marL="6769426" indent="-967061" algn="l" defTabSz="3868243" rtl="0" eaLnBrk="1" latinLnBrk="0" hangingPunct="1">
        <a:spcBef>
          <a:spcPct val="20000"/>
        </a:spcBef>
        <a:buFont typeface="Arial" pitchFamily="34" charset="0"/>
        <a:buChar char="–"/>
        <a:defRPr sz="8484" kern="1200">
          <a:solidFill>
            <a:schemeClr val="tx1"/>
          </a:solidFill>
          <a:latin typeface="+mn-lt"/>
          <a:ea typeface="+mn-ea"/>
          <a:cs typeface="+mn-cs"/>
        </a:defRPr>
      </a:lvl4pPr>
      <a:lvl5pPr marL="8703548" indent="-967061" algn="l" defTabSz="3868243" rtl="0" eaLnBrk="1" latinLnBrk="0" hangingPunct="1">
        <a:spcBef>
          <a:spcPct val="20000"/>
        </a:spcBef>
        <a:buFont typeface="Arial" pitchFamily="34" charset="0"/>
        <a:buChar char="»"/>
        <a:defRPr sz="8484" kern="1200">
          <a:solidFill>
            <a:schemeClr val="tx1"/>
          </a:solidFill>
          <a:latin typeface="+mn-lt"/>
          <a:ea typeface="+mn-ea"/>
          <a:cs typeface="+mn-cs"/>
        </a:defRPr>
      </a:lvl5pPr>
      <a:lvl6pPr marL="10637670" indent="-967061" algn="l" defTabSz="3868243" rtl="0" eaLnBrk="1" latinLnBrk="0" hangingPunct="1">
        <a:spcBef>
          <a:spcPct val="20000"/>
        </a:spcBef>
        <a:buFont typeface="Arial" pitchFamily="34" charset="0"/>
        <a:buChar char="•"/>
        <a:defRPr sz="8484" kern="1200">
          <a:solidFill>
            <a:schemeClr val="tx1"/>
          </a:solidFill>
          <a:latin typeface="+mn-lt"/>
          <a:ea typeface="+mn-ea"/>
          <a:cs typeface="+mn-cs"/>
        </a:defRPr>
      </a:lvl6pPr>
      <a:lvl7pPr marL="12571791" indent="-967061" algn="l" defTabSz="3868243" rtl="0" eaLnBrk="1" latinLnBrk="0" hangingPunct="1">
        <a:spcBef>
          <a:spcPct val="20000"/>
        </a:spcBef>
        <a:buFont typeface="Arial" pitchFamily="34" charset="0"/>
        <a:buChar char="•"/>
        <a:defRPr sz="8484" kern="1200">
          <a:solidFill>
            <a:schemeClr val="tx1"/>
          </a:solidFill>
          <a:latin typeface="+mn-lt"/>
          <a:ea typeface="+mn-ea"/>
          <a:cs typeface="+mn-cs"/>
        </a:defRPr>
      </a:lvl7pPr>
      <a:lvl8pPr marL="14505913" indent="-967061" algn="l" defTabSz="3868243" rtl="0" eaLnBrk="1" latinLnBrk="0" hangingPunct="1">
        <a:spcBef>
          <a:spcPct val="20000"/>
        </a:spcBef>
        <a:buFont typeface="Arial" pitchFamily="34" charset="0"/>
        <a:buChar char="•"/>
        <a:defRPr sz="8484" kern="1200">
          <a:solidFill>
            <a:schemeClr val="tx1"/>
          </a:solidFill>
          <a:latin typeface="+mn-lt"/>
          <a:ea typeface="+mn-ea"/>
          <a:cs typeface="+mn-cs"/>
        </a:defRPr>
      </a:lvl8pPr>
      <a:lvl9pPr marL="16440034" indent="-967061" algn="l" defTabSz="3868243" rtl="0" eaLnBrk="1" latinLnBrk="0" hangingPunct="1">
        <a:spcBef>
          <a:spcPct val="20000"/>
        </a:spcBef>
        <a:buFont typeface="Arial" pitchFamily="34" charset="0"/>
        <a:buChar char="•"/>
        <a:defRPr sz="8484" kern="1200">
          <a:solidFill>
            <a:schemeClr val="tx1"/>
          </a:solidFill>
          <a:latin typeface="+mn-lt"/>
          <a:ea typeface="+mn-ea"/>
          <a:cs typeface="+mn-cs"/>
        </a:defRPr>
      </a:lvl9pPr>
    </p:bodyStyle>
    <p:otherStyle>
      <a:defPPr>
        <a:defRPr lang="en-US"/>
      </a:defPPr>
      <a:lvl1pPr marL="0" algn="l" defTabSz="3868243" rtl="0" eaLnBrk="1" latinLnBrk="0" hangingPunct="1">
        <a:defRPr sz="7588" kern="1200">
          <a:solidFill>
            <a:schemeClr val="tx1"/>
          </a:solidFill>
          <a:latin typeface="+mn-lt"/>
          <a:ea typeface="+mn-ea"/>
          <a:cs typeface="+mn-cs"/>
        </a:defRPr>
      </a:lvl1pPr>
      <a:lvl2pPr marL="1934122" algn="l" defTabSz="3868243" rtl="0" eaLnBrk="1" latinLnBrk="0" hangingPunct="1">
        <a:defRPr sz="7588" kern="1200">
          <a:solidFill>
            <a:schemeClr val="tx1"/>
          </a:solidFill>
          <a:latin typeface="+mn-lt"/>
          <a:ea typeface="+mn-ea"/>
          <a:cs typeface="+mn-cs"/>
        </a:defRPr>
      </a:lvl2pPr>
      <a:lvl3pPr marL="3868243" algn="l" defTabSz="3868243" rtl="0" eaLnBrk="1" latinLnBrk="0" hangingPunct="1">
        <a:defRPr sz="7588" kern="1200">
          <a:solidFill>
            <a:schemeClr val="tx1"/>
          </a:solidFill>
          <a:latin typeface="+mn-lt"/>
          <a:ea typeface="+mn-ea"/>
          <a:cs typeface="+mn-cs"/>
        </a:defRPr>
      </a:lvl3pPr>
      <a:lvl4pPr marL="5802365" algn="l" defTabSz="3868243" rtl="0" eaLnBrk="1" latinLnBrk="0" hangingPunct="1">
        <a:defRPr sz="7588" kern="1200">
          <a:solidFill>
            <a:schemeClr val="tx1"/>
          </a:solidFill>
          <a:latin typeface="+mn-lt"/>
          <a:ea typeface="+mn-ea"/>
          <a:cs typeface="+mn-cs"/>
        </a:defRPr>
      </a:lvl4pPr>
      <a:lvl5pPr marL="7736487" algn="l" defTabSz="3868243" rtl="0" eaLnBrk="1" latinLnBrk="0" hangingPunct="1">
        <a:defRPr sz="7588" kern="1200">
          <a:solidFill>
            <a:schemeClr val="tx1"/>
          </a:solidFill>
          <a:latin typeface="+mn-lt"/>
          <a:ea typeface="+mn-ea"/>
          <a:cs typeface="+mn-cs"/>
        </a:defRPr>
      </a:lvl5pPr>
      <a:lvl6pPr marL="9670609" algn="l" defTabSz="3868243" rtl="0" eaLnBrk="1" latinLnBrk="0" hangingPunct="1">
        <a:defRPr sz="7588" kern="1200">
          <a:solidFill>
            <a:schemeClr val="tx1"/>
          </a:solidFill>
          <a:latin typeface="+mn-lt"/>
          <a:ea typeface="+mn-ea"/>
          <a:cs typeface="+mn-cs"/>
        </a:defRPr>
      </a:lvl6pPr>
      <a:lvl7pPr marL="11604730" algn="l" defTabSz="3868243" rtl="0" eaLnBrk="1" latinLnBrk="0" hangingPunct="1">
        <a:defRPr sz="7588" kern="1200">
          <a:solidFill>
            <a:schemeClr val="tx1"/>
          </a:solidFill>
          <a:latin typeface="+mn-lt"/>
          <a:ea typeface="+mn-ea"/>
          <a:cs typeface="+mn-cs"/>
        </a:defRPr>
      </a:lvl7pPr>
      <a:lvl8pPr marL="13538851" algn="l" defTabSz="3868243" rtl="0" eaLnBrk="1" latinLnBrk="0" hangingPunct="1">
        <a:defRPr sz="7588" kern="1200">
          <a:solidFill>
            <a:schemeClr val="tx1"/>
          </a:solidFill>
          <a:latin typeface="+mn-lt"/>
          <a:ea typeface="+mn-ea"/>
          <a:cs typeface="+mn-cs"/>
        </a:defRPr>
      </a:lvl8pPr>
      <a:lvl9pPr marL="15472974" algn="l" defTabSz="3868243" rtl="0" eaLnBrk="1" latinLnBrk="0" hangingPunct="1">
        <a:defRPr sz="75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7.png"/><Relationship Id="rId26" Type="http://schemas.openxmlformats.org/officeDocument/2006/relationships/image" Target="../media/image25.jpg"/><Relationship Id="rId3" Type="http://schemas.openxmlformats.org/officeDocument/2006/relationships/image" Target="../media/image3.png"/><Relationship Id="rId21" Type="http://schemas.openxmlformats.org/officeDocument/2006/relationships/image" Target="../media/image20.jpeg"/><Relationship Id="rId7" Type="http://schemas.openxmlformats.org/officeDocument/2006/relationships/image" Target="../media/image7.png"/><Relationship Id="rId12" Type="http://schemas.openxmlformats.org/officeDocument/2006/relationships/image" Target="../media/image12.png"/><Relationship Id="rId17" Type="http://schemas.microsoft.com/office/2007/relationships/hdphoto" Target="../media/hdphoto1.wdp"/><Relationship Id="rId25" Type="http://schemas.openxmlformats.org/officeDocument/2006/relationships/image" Target="../media/image24.PNG"/><Relationship Id="rId2" Type="http://schemas.openxmlformats.org/officeDocument/2006/relationships/notesSlide" Target="../notesSlides/notesSlide1.xml"/><Relationship Id="rId16" Type="http://schemas.openxmlformats.org/officeDocument/2006/relationships/image" Target="../media/image16.png"/><Relationship Id="rId20"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3.jp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2.jpg"/><Relationship Id="rId28" Type="http://schemas.openxmlformats.org/officeDocument/2006/relationships/image" Target="../media/image27.png"/><Relationship Id="rId10" Type="http://schemas.openxmlformats.org/officeDocument/2006/relationships/image" Target="../media/image10.png"/><Relationship Id="rId19" Type="http://schemas.openxmlformats.org/officeDocument/2006/relationships/image" Target="../media/image18.jp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jpg"/><Relationship Id="rId22" Type="http://schemas.openxmlformats.org/officeDocument/2006/relationships/image" Target="../media/image21.PNG"/><Relationship Id="rId27"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Placeholder 5">
            <a:extLst>
              <a:ext uri="{FF2B5EF4-FFF2-40B4-BE49-F238E27FC236}">
                <a16:creationId xmlns:a16="http://schemas.microsoft.com/office/drawing/2014/main" id="{CF58507C-498D-43B7-8B25-E114DB6CF968}"/>
              </a:ext>
            </a:extLst>
          </p:cNvPr>
          <p:cNvSpPr txBox="1"/>
          <p:nvPr/>
        </p:nvSpPr>
        <p:spPr>
          <a:xfrm>
            <a:off x="2522934" y="2039182"/>
            <a:ext cx="25229344" cy="2026183"/>
          </a:xfrm>
          <a:prstGeom prst="rect">
            <a:avLst/>
          </a:prstGeom>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lnSpc>
                <a:spcPct val="107000"/>
              </a:lnSpc>
              <a:spcBef>
                <a:spcPts val="0"/>
              </a:spcBef>
              <a:spcAft>
                <a:spcPts val="800"/>
              </a:spcAft>
            </a:pPr>
            <a:r>
              <a:rPr lang="en-US" sz="8000" b="1" dirty="0">
                <a:latin typeface="Times New Roman" panose="02020603050405020304" pitchFamily="18" charset="0"/>
                <a:ea typeface="Calibri" panose="020F0502020204030204" pitchFamily="34" charset="0"/>
                <a:cs typeface="Arial" panose="020B0604020202020204" pitchFamily="34" charset="0"/>
              </a:rPr>
              <a:t>Automated Car Parking system (ACPS)</a:t>
            </a:r>
            <a:endParaRPr lang="en-US" sz="8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1" name="Text Placeholder 5">
            <a:extLst>
              <a:ext uri="{FF2B5EF4-FFF2-40B4-BE49-F238E27FC236}">
                <a16:creationId xmlns:a16="http://schemas.microsoft.com/office/drawing/2014/main" id="{8E2471C4-5166-47DE-B451-5D00AF9C9823}"/>
              </a:ext>
            </a:extLst>
          </p:cNvPr>
          <p:cNvSpPr txBox="1"/>
          <p:nvPr/>
        </p:nvSpPr>
        <p:spPr>
          <a:xfrm>
            <a:off x="2505550" y="3523003"/>
            <a:ext cx="25229344" cy="2021131"/>
          </a:xfrm>
          <a:prstGeom prst="rect">
            <a:avLst/>
          </a:prstGeom>
        </p:spPr>
        <p:txBody>
          <a:bodyPr lIns="0" tIns="0" rIns="0" bIns="0">
            <a:spAutoFit/>
          </a:bodyPr>
          <a:lstStyle>
            <a:defPPr>
              <a:defRPr kern="1200" smtId="4294967295"/>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defRPr/>
            </a:pPr>
            <a:r>
              <a:rPr lang="en-US" sz="3863" dirty="0" smtClean="0">
                <a:solidFill>
                  <a:schemeClr val="accent1">
                    <a:lumMod val="75000"/>
                  </a:schemeClr>
                </a:solidFill>
                <a:latin typeface="Titillium Web" panose="00000500000000000000" pitchFamily="2" charset="0"/>
                <a:cs typeface="Times New Roman" panose="02020603050405020304" pitchFamily="18" charset="0"/>
              </a:rPr>
              <a:t>Aya Hawawrah , </a:t>
            </a:r>
            <a:r>
              <a:rPr lang="en-US" sz="3863" dirty="0">
                <a:solidFill>
                  <a:schemeClr val="accent1">
                    <a:lumMod val="75000"/>
                  </a:schemeClr>
                </a:solidFill>
                <a:latin typeface="Titillium Web" panose="00000500000000000000" pitchFamily="2" charset="0"/>
                <a:cs typeface="Times New Roman" panose="02020603050405020304" pitchFamily="18" charset="0"/>
              </a:rPr>
              <a:t>Maria </a:t>
            </a:r>
            <a:r>
              <a:rPr lang="en-US" sz="3863" dirty="0" smtClean="0">
                <a:solidFill>
                  <a:schemeClr val="accent1">
                    <a:lumMod val="75000"/>
                  </a:schemeClr>
                </a:solidFill>
                <a:latin typeface="Titillium Web" panose="00000500000000000000" pitchFamily="2" charset="0"/>
                <a:cs typeface="Times New Roman" panose="02020603050405020304" pitchFamily="18" charset="0"/>
              </a:rPr>
              <a:t>Halabi,</a:t>
            </a:r>
            <a:r>
              <a:rPr lang="en-US" sz="3863" dirty="0">
                <a:solidFill>
                  <a:schemeClr val="accent1">
                    <a:lumMod val="75000"/>
                  </a:schemeClr>
                </a:solidFill>
                <a:latin typeface="Titillium Web" panose="00000500000000000000" pitchFamily="2" charset="0"/>
                <a:cs typeface="Times New Roman" panose="02020603050405020304" pitchFamily="18" charset="0"/>
              </a:rPr>
              <a:t> Ahmad Abbas </a:t>
            </a:r>
            <a:r>
              <a:rPr lang="en-US" sz="3863" dirty="0" smtClean="0">
                <a:solidFill>
                  <a:schemeClr val="accent1">
                    <a:lumMod val="75000"/>
                  </a:schemeClr>
                </a:solidFill>
                <a:latin typeface="Titillium Web" panose="00000500000000000000" pitchFamily="2" charset="0"/>
                <a:cs typeface="Times New Roman" panose="02020603050405020304" pitchFamily="18" charset="0"/>
              </a:rPr>
              <a:t>, Dr.Kamel Saleh</a:t>
            </a:r>
          </a:p>
          <a:p>
            <a:pPr algn="ctr">
              <a:defRPr/>
            </a:pPr>
            <a:r>
              <a:rPr lang="en-US" sz="3863" dirty="0">
                <a:solidFill>
                  <a:schemeClr val="accent1">
                    <a:lumMod val="75000"/>
                  </a:schemeClr>
                </a:solidFill>
                <a:latin typeface="Titillium Web" panose="00000500000000000000" pitchFamily="2" charset="0"/>
                <a:cs typeface="Times New Roman" panose="02020603050405020304" pitchFamily="18" charset="0"/>
              </a:rPr>
              <a:t>AL-NAJAH NATIONAL </a:t>
            </a:r>
            <a:r>
              <a:rPr lang="en-US" sz="3863" dirty="0" smtClean="0">
                <a:solidFill>
                  <a:schemeClr val="accent1">
                    <a:lumMod val="75000"/>
                  </a:schemeClr>
                </a:solidFill>
                <a:latin typeface="Titillium Web" panose="00000500000000000000" pitchFamily="2" charset="0"/>
                <a:cs typeface="Times New Roman" panose="02020603050405020304" pitchFamily="18" charset="0"/>
              </a:rPr>
              <a:t>UNIVERSITY</a:t>
            </a:r>
          </a:p>
          <a:p>
            <a:pPr algn="ctr">
              <a:defRPr/>
            </a:pPr>
            <a:r>
              <a:rPr lang="en-US" sz="3863" dirty="0">
                <a:solidFill>
                  <a:schemeClr val="accent1">
                    <a:lumMod val="75000"/>
                  </a:schemeClr>
                </a:solidFill>
                <a:latin typeface="Titillium Web" panose="00000500000000000000" pitchFamily="2" charset="0"/>
                <a:cs typeface="Times New Roman" panose="02020603050405020304" pitchFamily="18" charset="0"/>
              </a:rPr>
              <a:t>Electrical Engineering Department</a:t>
            </a:r>
          </a:p>
        </p:txBody>
      </p:sp>
      <p:grpSp>
        <p:nvGrpSpPr>
          <p:cNvPr id="4" name="Group 3">
            <a:extLst>
              <a:ext uri="{FF2B5EF4-FFF2-40B4-BE49-F238E27FC236}">
                <a16:creationId xmlns:a16="http://schemas.microsoft.com/office/drawing/2014/main" id="{72186FBA-4B20-48BE-B919-AEB6D0A6B028}"/>
              </a:ext>
            </a:extLst>
          </p:cNvPr>
          <p:cNvGrpSpPr/>
          <p:nvPr/>
        </p:nvGrpSpPr>
        <p:grpSpPr>
          <a:xfrm>
            <a:off x="15660054" y="26589556"/>
            <a:ext cx="14184773" cy="8131096"/>
            <a:chOff x="11477614" y="16029729"/>
            <a:chExt cx="10306968" cy="16677404"/>
          </a:xfrm>
        </p:grpSpPr>
        <p:sp>
          <p:nvSpPr>
            <p:cNvPr id="65" name="Rectangle 64"/>
            <p:cNvSpPr/>
            <p:nvPr/>
          </p:nvSpPr>
          <p:spPr>
            <a:xfrm>
              <a:off x="11762041" y="16420742"/>
              <a:ext cx="10022541" cy="162863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88"/>
            </a:p>
          </p:txBody>
        </p:sp>
        <p:sp>
          <p:nvSpPr>
            <p:cNvPr id="36" name="Rectangle 35">
              <a:extLst>
                <a:ext uri="{FF2B5EF4-FFF2-40B4-BE49-F238E27FC236}">
                  <a16:creationId xmlns:a16="http://schemas.microsoft.com/office/drawing/2014/main" id="{A402271A-8E8D-41D7-9075-F9EF7A38037F}"/>
                </a:ext>
              </a:extLst>
            </p:cNvPr>
            <p:cNvSpPr/>
            <p:nvPr/>
          </p:nvSpPr>
          <p:spPr>
            <a:xfrm>
              <a:off x="11477614" y="16029729"/>
              <a:ext cx="9978583" cy="1613599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88"/>
            </a:p>
          </p:txBody>
        </p:sp>
      </p:grpSp>
      <p:grpSp>
        <p:nvGrpSpPr>
          <p:cNvPr id="3" name="Group 2">
            <a:extLst>
              <a:ext uri="{FF2B5EF4-FFF2-40B4-BE49-F238E27FC236}">
                <a16:creationId xmlns:a16="http://schemas.microsoft.com/office/drawing/2014/main" id="{202EC205-E470-4505-86EC-21C9FB3B20AD}"/>
              </a:ext>
            </a:extLst>
          </p:cNvPr>
          <p:cNvGrpSpPr/>
          <p:nvPr/>
        </p:nvGrpSpPr>
        <p:grpSpPr>
          <a:xfrm>
            <a:off x="724280" y="24110437"/>
            <a:ext cx="14250339" cy="16654141"/>
            <a:chOff x="685799" y="16029729"/>
            <a:chExt cx="10296555" cy="16431471"/>
          </a:xfrm>
        </p:grpSpPr>
        <p:sp>
          <p:nvSpPr>
            <p:cNvPr id="64" name="Rectangle 63"/>
            <p:cNvSpPr/>
            <p:nvPr/>
          </p:nvSpPr>
          <p:spPr>
            <a:xfrm>
              <a:off x="959813" y="16420740"/>
              <a:ext cx="10022541" cy="160404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88"/>
            </a:p>
          </p:txBody>
        </p:sp>
        <p:sp>
          <p:nvSpPr>
            <p:cNvPr id="35" name="Rectangle 34">
              <a:extLst>
                <a:ext uri="{FF2B5EF4-FFF2-40B4-BE49-F238E27FC236}">
                  <a16:creationId xmlns:a16="http://schemas.microsoft.com/office/drawing/2014/main" id="{F00A6A35-81A5-48B0-BD00-53BD5FD9AE6F}"/>
                </a:ext>
              </a:extLst>
            </p:cNvPr>
            <p:cNvSpPr/>
            <p:nvPr/>
          </p:nvSpPr>
          <p:spPr>
            <a:xfrm>
              <a:off x="685799" y="16029729"/>
              <a:ext cx="9978583" cy="1613599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88" dirty="0"/>
            </a:p>
          </p:txBody>
        </p:sp>
      </p:grpSp>
      <p:grpSp>
        <p:nvGrpSpPr>
          <p:cNvPr id="2" name="Group 1">
            <a:extLst>
              <a:ext uri="{FF2B5EF4-FFF2-40B4-BE49-F238E27FC236}">
                <a16:creationId xmlns:a16="http://schemas.microsoft.com/office/drawing/2014/main" id="{2B3D9C5F-17C5-4484-BB29-2B5981BDAAB5}"/>
              </a:ext>
            </a:extLst>
          </p:cNvPr>
          <p:cNvGrpSpPr/>
          <p:nvPr/>
        </p:nvGrpSpPr>
        <p:grpSpPr>
          <a:xfrm>
            <a:off x="724282" y="6544600"/>
            <a:ext cx="14250337" cy="17266351"/>
            <a:chOff x="685801" y="5445691"/>
            <a:chExt cx="21675613" cy="9961970"/>
          </a:xfrm>
        </p:grpSpPr>
        <p:sp>
          <p:nvSpPr>
            <p:cNvPr id="53" name="Rectangle 52"/>
            <p:cNvSpPr/>
            <p:nvPr/>
          </p:nvSpPr>
          <p:spPr>
            <a:xfrm>
              <a:off x="959813" y="5752283"/>
              <a:ext cx="21401601" cy="96553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88"/>
            </a:p>
          </p:txBody>
        </p:sp>
        <p:sp>
          <p:nvSpPr>
            <p:cNvPr id="33" name="Rectangle 32">
              <a:extLst>
                <a:ext uri="{FF2B5EF4-FFF2-40B4-BE49-F238E27FC236}">
                  <a16:creationId xmlns:a16="http://schemas.microsoft.com/office/drawing/2014/main" id="{AA9F8C9D-F26D-4848-9D04-66955C187D6D}"/>
                </a:ext>
              </a:extLst>
            </p:cNvPr>
            <p:cNvSpPr/>
            <p:nvPr/>
          </p:nvSpPr>
          <p:spPr>
            <a:xfrm>
              <a:off x="685801" y="5445691"/>
              <a:ext cx="21006239" cy="9655378"/>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88" dirty="0"/>
            </a:p>
          </p:txBody>
        </p:sp>
      </p:grpSp>
      <p:sp>
        <p:nvSpPr>
          <p:cNvPr id="76" name="TextBox 75"/>
          <p:cNvSpPr txBox="1"/>
          <p:nvPr/>
        </p:nvSpPr>
        <p:spPr>
          <a:xfrm>
            <a:off x="998053" y="7630218"/>
            <a:ext cx="13119663" cy="523220"/>
          </a:xfrm>
          <a:prstGeom prst="rect">
            <a:avLst/>
          </a:prstGeom>
          <a:noFill/>
        </p:spPr>
        <p:txBody>
          <a:bodyPr wrap="square" rtlCol="0">
            <a:spAutoFit/>
          </a:bodyPr>
          <a:lstStyle/>
          <a:p>
            <a:pPr lvl="0"/>
            <a:r>
              <a:rPr lang="en-US" sz="2800" dirty="0">
                <a:solidFill>
                  <a:schemeClr val="bg1"/>
                </a:solidFill>
                <a:latin typeface="Titillium Web" panose="00000500000000000000" pitchFamily="2" charset="0"/>
                <a:cs typeface="Times New Roman" panose="02020603050405020304" pitchFamily="18" charset="0"/>
              </a:rPr>
              <a:t>A parking lot is an area that is assigned for parking. </a:t>
            </a:r>
          </a:p>
        </p:txBody>
      </p:sp>
      <p:sp>
        <p:nvSpPr>
          <p:cNvPr id="89" name="Rectangle 88"/>
          <p:cNvSpPr/>
          <p:nvPr/>
        </p:nvSpPr>
        <p:spPr>
          <a:xfrm>
            <a:off x="756028" y="6986565"/>
            <a:ext cx="11389692" cy="6307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89220" rIns="189220" rtlCol="0" anchor="ctr"/>
          <a:lstStyle/>
          <a:p>
            <a:r>
              <a:rPr lang="en-US" sz="3311">
                <a:solidFill>
                  <a:schemeClr val="accent1">
                    <a:lumMod val="75000"/>
                  </a:schemeClr>
                </a:solidFill>
                <a:latin typeface="Amaranth" panose="02000503050000020004" pitchFamily="2" charset="0"/>
                <a:cs typeface="Times New Roman" panose="02020603050405020304" pitchFamily="18" charset="0"/>
              </a:rPr>
              <a:t>Introduction</a:t>
            </a:r>
          </a:p>
        </p:txBody>
      </p:sp>
      <p:sp>
        <p:nvSpPr>
          <p:cNvPr id="41" name="Rectangle 40">
            <a:extLst>
              <a:ext uri="{FF2B5EF4-FFF2-40B4-BE49-F238E27FC236}">
                <a16:creationId xmlns:a16="http://schemas.microsoft.com/office/drawing/2014/main" id="{0057C5BE-1048-41F4-B291-71C5FE53A785}"/>
              </a:ext>
            </a:extLst>
          </p:cNvPr>
          <p:cNvSpPr/>
          <p:nvPr/>
        </p:nvSpPr>
        <p:spPr>
          <a:xfrm>
            <a:off x="724279" y="24593485"/>
            <a:ext cx="11389692" cy="6307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89220" rIns="189220" rtlCol="0" anchor="ctr"/>
          <a:lstStyle/>
          <a:p>
            <a:r>
              <a:rPr lang="en-US" sz="3311" dirty="0">
                <a:solidFill>
                  <a:schemeClr val="accent1">
                    <a:lumMod val="75000"/>
                  </a:schemeClr>
                </a:solidFill>
                <a:latin typeface="Amaranth" panose="02000503050000020004" pitchFamily="2" charset="0"/>
                <a:cs typeface="Times New Roman" panose="02020603050405020304" pitchFamily="18" charset="0"/>
              </a:rPr>
              <a:t>Methodology</a:t>
            </a:r>
          </a:p>
        </p:txBody>
      </p:sp>
      <p:sp>
        <p:nvSpPr>
          <p:cNvPr id="42" name="TextBox 41">
            <a:extLst>
              <a:ext uri="{FF2B5EF4-FFF2-40B4-BE49-F238E27FC236}">
                <a16:creationId xmlns:a16="http://schemas.microsoft.com/office/drawing/2014/main" id="{19038CD7-8151-441F-8271-E513E2717D2A}"/>
              </a:ext>
            </a:extLst>
          </p:cNvPr>
          <p:cNvSpPr txBox="1"/>
          <p:nvPr/>
        </p:nvSpPr>
        <p:spPr>
          <a:xfrm>
            <a:off x="15933828" y="20707131"/>
            <a:ext cx="13119663" cy="431978"/>
          </a:xfrm>
          <a:prstGeom prst="rect">
            <a:avLst/>
          </a:prstGeom>
          <a:noFill/>
        </p:spPr>
        <p:txBody>
          <a:bodyPr wrap="square" rtlCol="0">
            <a:spAutoFit/>
          </a:bodyPr>
          <a:lstStyle/>
          <a:p>
            <a:pPr lvl="0"/>
            <a:r>
              <a:rPr lang="en-US" sz="2207">
                <a:solidFill>
                  <a:schemeClr val="bg1"/>
                </a:solidFill>
                <a:latin typeface="Titillium Web" panose="00000500000000000000" pitchFamily="2" charset="0"/>
                <a:cs typeface="Times New Roman" panose="02020603050405020304" pitchFamily="18" charset="0"/>
              </a:rPr>
              <a:t>Add your information, graphs and images to this section.</a:t>
            </a:r>
          </a:p>
        </p:txBody>
      </p:sp>
      <p:grpSp>
        <p:nvGrpSpPr>
          <p:cNvPr id="29" name="Group 28">
            <a:extLst>
              <a:ext uri="{FF2B5EF4-FFF2-40B4-BE49-F238E27FC236}">
                <a16:creationId xmlns:a16="http://schemas.microsoft.com/office/drawing/2014/main" id="{BCAFA4F6-445E-4AF0-BE87-47FB967A4188}"/>
              </a:ext>
            </a:extLst>
          </p:cNvPr>
          <p:cNvGrpSpPr/>
          <p:nvPr/>
        </p:nvGrpSpPr>
        <p:grpSpPr>
          <a:xfrm>
            <a:off x="15660054" y="35346643"/>
            <a:ext cx="14264750" cy="5524878"/>
            <a:chOff x="685801" y="5445691"/>
            <a:chExt cx="21697538" cy="9961970"/>
          </a:xfrm>
        </p:grpSpPr>
        <p:sp>
          <p:nvSpPr>
            <p:cNvPr id="32" name="Rectangle 31">
              <a:extLst>
                <a:ext uri="{FF2B5EF4-FFF2-40B4-BE49-F238E27FC236}">
                  <a16:creationId xmlns:a16="http://schemas.microsoft.com/office/drawing/2014/main" id="{803D50C6-4230-407C-B28D-52E824B1CAA9}"/>
                </a:ext>
              </a:extLst>
            </p:cNvPr>
            <p:cNvSpPr/>
            <p:nvPr/>
          </p:nvSpPr>
          <p:spPr>
            <a:xfrm>
              <a:off x="959813" y="5752284"/>
              <a:ext cx="21423525" cy="965537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88"/>
            </a:p>
          </p:txBody>
        </p:sp>
        <p:sp>
          <p:nvSpPr>
            <p:cNvPr id="34" name="Rectangle 33">
              <a:extLst>
                <a:ext uri="{FF2B5EF4-FFF2-40B4-BE49-F238E27FC236}">
                  <a16:creationId xmlns:a16="http://schemas.microsoft.com/office/drawing/2014/main" id="{CC02A865-3BFE-4198-94A9-F3ADAF01317B}"/>
                </a:ext>
              </a:extLst>
            </p:cNvPr>
            <p:cNvSpPr/>
            <p:nvPr/>
          </p:nvSpPr>
          <p:spPr>
            <a:xfrm>
              <a:off x="685801" y="5445691"/>
              <a:ext cx="21006242" cy="937081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88"/>
            </a:p>
          </p:txBody>
        </p:sp>
      </p:grpSp>
      <p:sp>
        <p:nvSpPr>
          <p:cNvPr id="39" name="Rectangle 38">
            <a:extLst>
              <a:ext uri="{FF2B5EF4-FFF2-40B4-BE49-F238E27FC236}">
                <a16:creationId xmlns:a16="http://schemas.microsoft.com/office/drawing/2014/main" id="{71E3B8F5-5AEA-41C1-9050-2D03E600DE69}"/>
              </a:ext>
            </a:extLst>
          </p:cNvPr>
          <p:cNvSpPr/>
          <p:nvPr/>
        </p:nvSpPr>
        <p:spPr>
          <a:xfrm>
            <a:off x="15660054" y="35808095"/>
            <a:ext cx="11389692" cy="6307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89220" rIns="189220" rtlCol="0" anchor="ctr"/>
          <a:lstStyle/>
          <a:p>
            <a:r>
              <a:rPr lang="en-US" sz="3311" dirty="0">
                <a:solidFill>
                  <a:schemeClr val="accent1">
                    <a:lumMod val="75000"/>
                  </a:schemeClr>
                </a:solidFill>
                <a:latin typeface="Amaranth" panose="02000503050000020004" pitchFamily="2" charset="0"/>
                <a:cs typeface="Times New Roman" panose="02020603050405020304" pitchFamily="18" charset="0"/>
              </a:rPr>
              <a:t>Future Ideas</a:t>
            </a:r>
          </a:p>
        </p:txBody>
      </p:sp>
      <p:grpSp>
        <p:nvGrpSpPr>
          <p:cNvPr id="48" name="Group 47">
            <a:extLst>
              <a:ext uri="{FF2B5EF4-FFF2-40B4-BE49-F238E27FC236}">
                <a16:creationId xmlns:a16="http://schemas.microsoft.com/office/drawing/2014/main" id="{9E2DD7F8-EDEC-4FAE-B1D6-75FD28FAA2AE}"/>
              </a:ext>
            </a:extLst>
          </p:cNvPr>
          <p:cNvGrpSpPr/>
          <p:nvPr/>
        </p:nvGrpSpPr>
        <p:grpSpPr>
          <a:xfrm>
            <a:off x="16193806" y="6528330"/>
            <a:ext cx="13670501" cy="19195889"/>
            <a:chOff x="685801" y="5445691"/>
            <a:chExt cx="21575881" cy="9961970"/>
          </a:xfrm>
          <a:solidFill>
            <a:srgbClr val="604A7B"/>
          </a:solidFill>
        </p:grpSpPr>
        <p:sp>
          <p:nvSpPr>
            <p:cNvPr id="49" name="Rectangle 48">
              <a:extLst>
                <a:ext uri="{FF2B5EF4-FFF2-40B4-BE49-F238E27FC236}">
                  <a16:creationId xmlns:a16="http://schemas.microsoft.com/office/drawing/2014/main" id="{D69C3FFB-F053-4C6E-A4BE-F280F6C942AF}"/>
                </a:ext>
              </a:extLst>
            </p:cNvPr>
            <p:cNvSpPr/>
            <p:nvPr/>
          </p:nvSpPr>
          <p:spPr>
            <a:xfrm>
              <a:off x="959813" y="5752283"/>
              <a:ext cx="21301869" cy="96553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88"/>
            </a:p>
          </p:txBody>
        </p:sp>
        <p:sp>
          <p:nvSpPr>
            <p:cNvPr id="50" name="Rectangle 49">
              <a:extLst>
                <a:ext uri="{FF2B5EF4-FFF2-40B4-BE49-F238E27FC236}">
                  <a16:creationId xmlns:a16="http://schemas.microsoft.com/office/drawing/2014/main" id="{404FF6C8-4B74-40B0-9BF3-760B12779537}"/>
                </a:ext>
              </a:extLst>
            </p:cNvPr>
            <p:cNvSpPr/>
            <p:nvPr/>
          </p:nvSpPr>
          <p:spPr>
            <a:xfrm>
              <a:off x="685801" y="5445691"/>
              <a:ext cx="20770396" cy="96553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88"/>
            </a:p>
          </p:txBody>
        </p:sp>
      </p:grpSp>
      <p:sp>
        <p:nvSpPr>
          <p:cNvPr id="51" name="Rectangle 50">
            <a:extLst>
              <a:ext uri="{FF2B5EF4-FFF2-40B4-BE49-F238E27FC236}">
                <a16:creationId xmlns:a16="http://schemas.microsoft.com/office/drawing/2014/main" id="{56B98C3C-4870-44BD-8904-5ECEEE2F3DC7}"/>
              </a:ext>
            </a:extLst>
          </p:cNvPr>
          <p:cNvSpPr/>
          <p:nvPr/>
        </p:nvSpPr>
        <p:spPr>
          <a:xfrm>
            <a:off x="16236817" y="6877485"/>
            <a:ext cx="11389692" cy="6307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89220" rIns="189220" rtlCol="0" anchor="ctr"/>
          <a:lstStyle/>
          <a:p>
            <a:r>
              <a:rPr lang="en-US" sz="3311">
                <a:solidFill>
                  <a:schemeClr val="accent1">
                    <a:lumMod val="75000"/>
                  </a:schemeClr>
                </a:solidFill>
                <a:latin typeface="Amaranth" panose="02000503050000020004" pitchFamily="2" charset="0"/>
                <a:cs typeface="Times New Roman" panose="02020603050405020304" pitchFamily="18" charset="0"/>
              </a:rPr>
              <a:t>Results</a:t>
            </a:r>
          </a:p>
        </p:txBody>
      </p:sp>
      <p:sp>
        <p:nvSpPr>
          <p:cNvPr id="52" name="Rectangle 51">
            <a:extLst>
              <a:ext uri="{FF2B5EF4-FFF2-40B4-BE49-F238E27FC236}">
                <a16:creationId xmlns:a16="http://schemas.microsoft.com/office/drawing/2014/main" id="{BBD28818-F6DB-474B-BD6A-9DEE1A52AFEE}"/>
              </a:ext>
            </a:extLst>
          </p:cNvPr>
          <p:cNvSpPr/>
          <p:nvPr/>
        </p:nvSpPr>
        <p:spPr>
          <a:xfrm>
            <a:off x="15836975" y="27370839"/>
            <a:ext cx="11389692" cy="6307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89220" rIns="189220" rtlCol="0" anchor="ctr"/>
          <a:lstStyle/>
          <a:p>
            <a:r>
              <a:rPr lang="en-US" sz="3311">
                <a:solidFill>
                  <a:schemeClr val="accent1">
                    <a:lumMod val="75000"/>
                  </a:schemeClr>
                </a:solidFill>
                <a:latin typeface="Amaranth" panose="02000503050000020004" pitchFamily="2" charset="0"/>
                <a:cs typeface="Times New Roman" panose="02020603050405020304" pitchFamily="18" charset="0"/>
              </a:rPr>
              <a:t>Conclusion</a:t>
            </a:r>
          </a:p>
        </p:txBody>
      </p:sp>
      <p:sp>
        <p:nvSpPr>
          <p:cNvPr id="18" name="Rectangle 17"/>
          <p:cNvSpPr/>
          <p:nvPr/>
        </p:nvSpPr>
        <p:spPr>
          <a:xfrm>
            <a:off x="924145" y="8433519"/>
            <a:ext cx="5327612" cy="523220"/>
          </a:xfrm>
          <a:prstGeom prst="rect">
            <a:avLst/>
          </a:prstGeom>
        </p:spPr>
        <p:txBody>
          <a:bodyPr wrap="none">
            <a:spAutoFit/>
          </a:bodyPr>
          <a:lstStyle/>
          <a:p>
            <a:r>
              <a:rPr lang="ar-SA" sz="2800" b="1" dirty="0" smtClean="0">
                <a:solidFill>
                  <a:schemeClr val="bg1"/>
                </a:solidFill>
                <a:latin typeface="Times New Roman" panose="02020603050405020304" pitchFamily="18" charset="0"/>
                <a:ea typeface="Times New Roman" panose="02020603050405020304" pitchFamily="18" charset="0"/>
              </a:rPr>
              <a:t> .1</a:t>
            </a:r>
            <a:r>
              <a:rPr lang="en-US" sz="2800" b="1" dirty="0" smtClean="0">
                <a:solidFill>
                  <a:schemeClr val="bg1"/>
                </a:solidFill>
                <a:latin typeface="Times New Roman" panose="02020603050405020304" pitchFamily="18" charset="0"/>
                <a:ea typeface="Times New Roman" panose="02020603050405020304" pitchFamily="18" charset="0"/>
              </a:rPr>
              <a:t>Traditional car parking system</a:t>
            </a:r>
            <a:endParaRPr lang="en-US" sz="2800" dirty="0">
              <a:solidFill>
                <a:schemeClr val="bg1"/>
              </a:solidFill>
            </a:endParaRPr>
          </a:p>
        </p:txBody>
      </p:sp>
      <p:sp>
        <p:nvSpPr>
          <p:cNvPr id="21" name="Rectangle 20"/>
          <p:cNvSpPr/>
          <p:nvPr/>
        </p:nvSpPr>
        <p:spPr>
          <a:xfrm>
            <a:off x="759306" y="14921383"/>
            <a:ext cx="10520378" cy="3887603"/>
          </a:xfrm>
          <a:prstGeom prst="rect">
            <a:avLst/>
          </a:prstGeom>
        </p:spPr>
        <p:txBody>
          <a:bodyPr wrap="square">
            <a:spAutoFit/>
          </a:bodyPr>
          <a:lstStyle/>
          <a:p>
            <a:pPr marL="342900" marR="0" lvl="0" indent="-342900" algn="just">
              <a:lnSpc>
                <a:spcPct val="115000"/>
              </a:lnSpc>
              <a:spcBef>
                <a:spcPts val="0"/>
              </a:spcBef>
              <a:spcAft>
                <a:spcPts val="0"/>
              </a:spcAft>
              <a:buFont typeface="+mj-lt"/>
              <a:buAutoNum type="alphaLcParenR"/>
            </a:pPr>
            <a:r>
              <a:rPr lang="en-US" sz="2400" b="1" dirty="0" smtClean="0">
                <a:solidFill>
                  <a:schemeClr val="bg1"/>
                </a:solidFill>
                <a:latin typeface="Times New Roman" panose="02020603050405020304" pitchFamily="18" charset="0"/>
                <a:ea typeface="Calibri" panose="020F0502020204030204" pitchFamily="34" charset="0"/>
                <a:cs typeface="Arial" panose="020B0604020202020204" pitchFamily="34" charset="0"/>
              </a:rPr>
              <a:t>Theft </a:t>
            </a:r>
            <a:r>
              <a:rPr lang="en-US" sz="2400" b="1" dirty="0">
                <a:solidFill>
                  <a:schemeClr val="bg1"/>
                </a:solidFill>
                <a:latin typeface="Times New Roman" panose="02020603050405020304" pitchFamily="18" charset="0"/>
                <a:ea typeface="Calibri" panose="020F0502020204030204" pitchFamily="34" charset="0"/>
                <a:cs typeface="Arial" panose="020B0604020202020204" pitchFamily="34" charset="0"/>
              </a:rPr>
              <a:t>and lack of protection for cars and people, where there are many problems between people in the absence of security and theft of cars in parking.</a:t>
            </a:r>
            <a:endParaRPr lang="en-US" sz="2400" b="1"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Font typeface="+mj-lt"/>
              <a:buAutoNum type="alphaLcParenR"/>
            </a:pPr>
            <a:r>
              <a:rPr lang="en-US" sz="2400" b="1" dirty="0">
                <a:solidFill>
                  <a:schemeClr val="bg1"/>
                </a:solidFill>
                <a:latin typeface="Times New Roman" panose="02020603050405020304" pitchFamily="18" charset="0"/>
                <a:ea typeface="Calibri" panose="020F0502020204030204" pitchFamily="34" charset="0"/>
                <a:cs typeface="Arial" panose="020B0604020202020204" pitchFamily="34" charset="0"/>
              </a:rPr>
              <a:t>Traffic congestion is great especially in many shopping centers and hotels where the guard stops the entire car and gives the receipt of the payment that also leads to wasting a lot of time</a:t>
            </a:r>
            <a:r>
              <a:rPr lang="ar-SA" sz="2400" b="1" dirty="0">
                <a:solidFill>
                  <a:schemeClr val="bg1"/>
                </a:solidFill>
                <a:latin typeface="Times New Roman" panose="02020603050405020304" pitchFamily="18" charset="0"/>
                <a:ea typeface="Calibri" panose="020F0502020204030204" pitchFamily="34" charset="0"/>
              </a:rPr>
              <a:t>.</a:t>
            </a:r>
            <a:endParaRPr lang="en-US" sz="2400" b="1"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Font typeface="+mj-lt"/>
              <a:buAutoNum type="alphaLcParenR"/>
            </a:pPr>
            <a:r>
              <a:rPr lang="en-US" sz="2400" b="1" dirty="0">
                <a:solidFill>
                  <a:schemeClr val="bg1"/>
                </a:solidFill>
                <a:latin typeface="Times New Roman" panose="02020603050405020304" pitchFamily="18" charset="0"/>
                <a:ea typeface="Calibri" panose="020F0502020204030204" pitchFamily="34" charset="0"/>
                <a:cs typeface="Arial" panose="020B0604020202020204" pitchFamily="34" charset="0"/>
              </a:rPr>
              <a:t>The difficulty of finding a place to park the car thus leads to wasting time and wasting more fuel.</a:t>
            </a:r>
            <a:endParaRPr lang="en-US" sz="2400" b="1"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Font typeface="+mj-lt"/>
              <a:buAutoNum type="alphaLcParenR"/>
            </a:pPr>
            <a:r>
              <a:rPr lang="en-US" sz="2400" b="1" dirty="0">
                <a:solidFill>
                  <a:schemeClr val="bg1"/>
                </a:solidFill>
                <a:latin typeface="Times New Roman" panose="02020603050405020304" pitchFamily="18" charset="0"/>
                <a:ea typeface="Calibri" panose="020F0502020204030204" pitchFamily="34" charset="0"/>
                <a:cs typeface="Arial" panose="020B0604020202020204" pitchFamily="34" charset="0"/>
              </a:rPr>
              <a:t>The extra cost is paid to the parking staff of the parking</a:t>
            </a:r>
            <a:r>
              <a:rPr lang="ar-SA" sz="2400" b="1" dirty="0">
                <a:solidFill>
                  <a:schemeClr val="bg1"/>
                </a:solidFill>
                <a:latin typeface="Times New Roman" panose="02020603050405020304" pitchFamily="18" charset="0"/>
                <a:ea typeface="Calibri" panose="020F0502020204030204" pitchFamily="34" charset="0"/>
              </a:rPr>
              <a:t>.</a:t>
            </a:r>
            <a:endParaRPr lang="en-US" sz="2400"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22" name="Picture 21"/>
          <p:cNvPicPr>
            <a:picLocks noChangeAspect="1"/>
          </p:cNvPicPr>
          <p:nvPr/>
        </p:nvPicPr>
        <p:blipFill>
          <a:blip r:embed="rId3"/>
          <a:stretch>
            <a:fillRect/>
          </a:stretch>
        </p:blipFill>
        <p:spPr>
          <a:xfrm rot="20411969">
            <a:off x="1142940" y="10048308"/>
            <a:ext cx="5064216" cy="293884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3" name="Picture 22"/>
          <p:cNvPicPr>
            <a:picLocks noChangeAspect="1"/>
          </p:cNvPicPr>
          <p:nvPr/>
        </p:nvPicPr>
        <p:blipFill>
          <a:blip r:embed="rId4"/>
          <a:stretch>
            <a:fillRect/>
          </a:stretch>
        </p:blipFill>
        <p:spPr>
          <a:xfrm rot="20618969">
            <a:off x="6093306" y="9850249"/>
            <a:ext cx="5189508" cy="283064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4" name="Rectangle 23"/>
          <p:cNvSpPr/>
          <p:nvPr/>
        </p:nvSpPr>
        <p:spPr>
          <a:xfrm>
            <a:off x="759306" y="18919286"/>
            <a:ext cx="4966424" cy="523220"/>
          </a:xfrm>
          <a:prstGeom prst="rect">
            <a:avLst/>
          </a:prstGeom>
        </p:spPr>
        <p:txBody>
          <a:bodyPr wrap="none">
            <a:spAutoFit/>
          </a:bodyPr>
          <a:lstStyle/>
          <a:p>
            <a:r>
              <a:rPr lang="ar-SA" sz="2800" b="1" dirty="0" smtClean="0">
                <a:solidFill>
                  <a:schemeClr val="bg1"/>
                </a:solidFill>
                <a:latin typeface="Times New Roman" panose="02020603050405020304" pitchFamily="18" charset="0"/>
                <a:ea typeface="Times New Roman" panose="02020603050405020304" pitchFamily="18" charset="0"/>
              </a:rPr>
              <a:t> .2</a:t>
            </a:r>
            <a:r>
              <a:rPr lang="en-US" sz="2800" b="1" dirty="0" smtClean="0">
                <a:solidFill>
                  <a:schemeClr val="bg1"/>
                </a:solidFill>
                <a:latin typeface="Times New Roman" panose="02020603050405020304" pitchFamily="18" charset="0"/>
                <a:ea typeface="Times New Roman" panose="02020603050405020304" pitchFamily="18" charset="0"/>
              </a:rPr>
              <a:t>Automated </a:t>
            </a:r>
            <a:r>
              <a:rPr lang="en-US" sz="2800" b="1" dirty="0">
                <a:solidFill>
                  <a:schemeClr val="bg1"/>
                </a:solidFill>
                <a:latin typeface="Times New Roman" panose="02020603050405020304" pitchFamily="18" charset="0"/>
                <a:ea typeface="Times New Roman" panose="02020603050405020304" pitchFamily="18" charset="0"/>
              </a:rPr>
              <a:t>parking systems </a:t>
            </a:r>
            <a:endParaRPr lang="en-US" sz="2800" dirty="0">
              <a:solidFill>
                <a:schemeClr val="bg1"/>
              </a:solidFill>
            </a:endParaRPr>
          </a:p>
        </p:txBody>
      </p:sp>
      <p:sp>
        <p:nvSpPr>
          <p:cNvPr id="26" name="Rectangle 25"/>
          <p:cNvSpPr/>
          <p:nvPr/>
        </p:nvSpPr>
        <p:spPr>
          <a:xfrm>
            <a:off x="838497" y="19751470"/>
            <a:ext cx="15135225" cy="3038589"/>
          </a:xfrm>
          <a:prstGeom prst="rect">
            <a:avLst/>
          </a:prstGeom>
        </p:spPr>
        <p:txBody>
          <a:bodyPr>
            <a:spAutoFit/>
          </a:bodyPr>
          <a:lstStyle/>
          <a:p>
            <a:pPr marL="342900" lvl="0" indent="-342900" algn="just">
              <a:lnSpc>
                <a:spcPct val="115000"/>
              </a:lnSpc>
              <a:buFont typeface="Symbol" panose="05050102010706020507" pitchFamily="18" charset="2"/>
              <a:buChar char=""/>
            </a:pPr>
            <a:r>
              <a:rPr lang="en-US" sz="24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AGV systems </a:t>
            </a:r>
            <a:endParaRPr lang="en-US" sz="24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Font typeface="Symbol" panose="05050102010706020507" pitchFamily="18" charset="2"/>
              <a:buChar char=""/>
            </a:pPr>
            <a:r>
              <a:rPr lang="en-US" sz="24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Crane systems </a:t>
            </a:r>
            <a:endParaRPr lang="en-US" sz="24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Font typeface="Symbol" panose="05050102010706020507" pitchFamily="18" charset="2"/>
              <a:buChar char=""/>
            </a:pPr>
            <a:r>
              <a:rPr lang="en-US" sz="24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Puzzle systems </a:t>
            </a:r>
            <a:endParaRPr lang="en-US" sz="24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Font typeface="Symbol" panose="05050102010706020507" pitchFamily="18" charset="2"/>
              <a:buChar char=""/>
            </a:pPr>
            <a:r>
              <a:rPr lang="en-US" sz="24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RGC systems </a:t>
            </a:r>
            <a:endParaRPr lang="en-US" sz="24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Font typeface="Symbol" panose="05050102010706020507" pitchFamily="18" charset="2"/>
              <a:buChar char=""/>
            </a:pPr>
            <a:r>
              <a:rPr lang="en-US" sz="24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Shuttle systems </a:t>
            </a:r>
            <a:endParaRPr lang="en-US" sz="24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Font typeface="Symbol" panose="05050102010706020507" pitchFamily="18" charset="2"/>
              <a:buChar char=""/>
            </a:pPr>
            <a:r>
              <a:rPr lang="en-US" sz="24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Silo systems </a:t>
            </a:r>
            <a:endParaRPr lang="en-US" sz="24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Font typeface="Symbol" panose="05050102010706020507" pitchFamily="18" charset="2"/>
              <a:buChar char=""/>
            </a:pPr>
            <a:r>
              <a:rPr lang="en-US" sz="24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Tower systems</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7" name="Rectangle 26"/>
          <p:cNvSpPr/>
          <p:nvPr/>
        </p:nvSpPr>
        <p:spPr>
          <a:xfrm>
            <a:off x="976775" y="14387471"/>
            <a:ext cx="7799315" cy="523220"/>
          </a:xfrm>
          <a:prstGeom prst="rect">
            <a:avLst/>
          </a:prstGeom>
        </p:spPr>
        <p:txBody>
          <a:bodyPr wrap="none">
            <a:spAutoFit/>
          </a:bodyPr>
          <a:lstStyle/>
          <a:p>
            <a:r>
              <a:rPr lang="en-US" sz="2800" b="1" dirty="0">
                <a:solidFill>
                  <a:schemeClr val="bg1"/>
                </a:solidFill>
                <a:latin typeface="Times New Roman" panose="02020603050405020304" pitchFamily="18" charset="0"/>
                <a:ea typeface="Times New Roman" panose="02020603050405020304" pitchFamily="18" charset="0"/>
              </a:rPr>
              <a:t>Problems</a:t>
            </a:r>
            <a:r>
              <a:rPr lang="en-US" sz="2800" b="1" i="1" dirty="0">
                <a:solidFill>
                  <a:schemeClr val="bg1"/>
                </a:solidFill>
                <a:latin typeface="Times New Roman" panose="02020603050405020304" pitchFamily="18" charset="0"/>
                <a:ea typeface="Times New Roman" panose="02020603050405020304" pitchFamily="18" charset="0"/>
              </a:rPr>
              <a:t> </a:t>
            </a:r>
            <a:r>
              <a:rPr lang="en-US" sz="2800" b="1" dirty="0">
                <a:solidFill>
                  <a:schemeClr val="bg1"/>
                </a:solidFill>
                <a:latin typeface="Times New Roman" panose="02020603050405020304" pitchFamily="18" charset="0"/>
                <a:ea typeface="Times New Roman" panose="02020603050405020304" pitchFamily="18" charset="0"/>
              </a:rPr>
              <a:t>with the Traditional car parking system</a:t>
            </a:r>
            <a:endParaRPr lang="en-US" sz="2800" dirty="0">
              <a:solidFill>
                <a:schemeClr val="bg1"/>
              </a:solidFill>
            </a:endParaRPr>
          </a:p>
        </p:txBody>
      </p:sp>
      <p:pic>
        <p:nvPicPr>
          <p:cNvPr id="28" name="Picture 27"/>
          <p:cNvPicPr>
            <a:picLocks noChangeAspect="1"/>
          </p:cNvPicPr>
          <p:nvPr/>
        </p:nvPicPr>
        <p:blipFill>
          <a:blip r:embed="rId5"/>
          <a:stretch>
            <a:fillRect/>
          </a:stretch>
        </p:blipFill>
        <p:spPr>
          <a:xfrm rot="19490434">
            <a:off x="12069818" y="7164247"/>
            <a:ext cx="3667744" cy="21116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6" name="Picture 55"/>
          <p:cNvPicPr>
            <a:picLocks noChangeAspect="1"/>
          </p:cNvPicPr>
          <p:nvPr/>
        </p:nvPicPr>
        <p:blipFill>
          <a:blip r:embed="rId6"/>
          <a:stretch>
            <a:fillRect/>
          </a:stretch>
        </p:blipFill>
        <p:spPr>
          <a:xfrm rot="19563315">
            <a:off x="12225775" y="10166650"/>
            <a:ext cx="3649904" cy="21148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7" name="Picture 56"/>
          <p:cNvPicPr>
            <a:picLocks noChangeAspect="1"/>
          </p:cNvPicPr>
          <p:nvPr/>
        </p:nvPicPr>
        <p:blipFill>
          <a:blip r:embed="rId7"/>
          <a:stretch>
            <a:fillRect/>
          </a:stretch>
        </p:blipFill>
        <p:spPr>
          <a:xfrm rot="19591108">
            <a:off x="12282014" y="13163544"/>
            <a:ext cx="3648418" cy="20522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8" name="Picture 57"/>
          <p:cNvPicPr>
            <a:picLocks noChangeAspect="1"/>
          </p:cNvPicPr>
          <p:nvPr/>
        </p:nvPicPr>
        <p:blipFill>
          <a:blip r:embed="rId8"/>
          <a:stretch>
            <a:fillRect/>
          </a:stretch>
        </p:blipFill>
        <p:spPr>
          <a:xfrm rot="19673009">
            <a:off x="12551961" y="16001822"/>
            <a:ext cx="3533208" cy="19874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0" name="Picture 59"/>
          <p:cNvPicPr>
            <a:picLocks noChangeAspect="1"/>
          </p:cNvPicPr>
          <p:nvPr/>
        </p:nvPicPr>
        <p:blipFill>
          <a:blip r:embed="rId9"/>
          <a:stretch>
            <a:fillRect/>
          </a:stretch>
        </p:blipFill>
        <p:spPr>
          <a:xfrm rot="19550723">
            <a:off x="12580635" y="18942987"/>
            <a:ext cx="3516256" cy="19778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1" name="Picture 60"/>
          <p:cNvPicPr>
            <a:picLocks noChangeAspect="1"/>
          </p:cNvPicPr>
          <p:nvPr/>
        </p:nvPicPr>
        <p:blipFill>
          <a:blip r:embed="rId10"/>
          <a:stretch>
            <a:fillRect/>
          </a:stretch>
        </p:blipFill>
        <p:spPr>
          <a:xfrm rot="19264845">
            <a:off x="8186812" y="20940852"/>
            <a:ext cx="3446603" cy="23092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2" name="Picture 61"/>
          <p:cNvPicPr>
            <a:picLocks noChangeAspect="1"/>
          </p:cNvPicPr>
          <p:nvPr/>
        </p:nvPicPr>
        <p:blipFill>
          <a:blip r:embed="rId11"/>
          <a:stretch>
            <a:fillRect/>
          </a:stretch>
        </p:blipFill>
        <p:spPr>
          <a:xfrm rot="19501241">
            <a:off x="4445274" y="20543537"/>
            <a:ext cx="3499901" cy="23977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3" name="Rectangle 62"/>
          <p:cNvSpPr/>
          <p:nvPr/>
        </p:nvSpPr>
        <p:spPr>
          <a:xfrm>
            <a:off x="901973" y="26177936"/>
            <a:ext cx="11338127" cy="1815882"/>
          </a:xfrm>
          <a:prstGeom prst="rect">
            <a:avLst/>
          </a:prstGeom>
        </p:spPr>
        <p:txBody>
          <a:bodyPr wrap="square">
            <a:spAutoFit/>
          </a:bodyPr>
          <a:lstStyle/>
          <a:p>
            <a:r>
              <a:rPr lang="en-US" sz="2800" dirty="0" smtClean="0">
                <a:solidFill>
                  <a:schemeClr val="bg1"/>
                </a:solidFill>
                <a:latin typeface="Times New Roman" panose="02020603050405020304" pitchFamily="18" charset="0"/>
                <a:ea typeface="Calibri" panose="020F0502020204030204" pitchFamily="34" charset="0"/>
              </a:rPr>
              <a:t>This project was mainly depend on the robot programming that will control it motion. First, we chose to create X-Y axis plotter shows the paths that the robot will use it in its process and convert it to G-code then sending the G-code file to the Arduino</a:t>
            </a:r>
            <a:endParaRPr lang="en-US" sz="2800" dirty="0">
              <a:solidFill>
                <a:schemeClr val="bg1"/>
              </a:solidFill>
            </a:endParaRPr>
          </a:p>
        </p:txBody>
      </p:sp>
      <p:pic>
        <p:nvPicPr>
          <p:cNvPr id="66" name="Picture 65"/>
          <p:cNvPicPr>
            <a:picLocks noChangeAspect="1"/>
          </p:cNvPicPr>
          <p:nvPr/>
        </p:nvPicPr>
        <p:blipFill>
          <a:blip r:embed="rId12"/>
          <a:stretch>
            <a:fillRect/>
          </a:stretch>
        </p:blipFill>
        <p:spPr>
          <a:xfrm>
            <a:off x="25196006" y="2553930"/>
            <a:ext cx="2914533" cy="2323450"/>
          </a:xfrm>
          <a:prstGeom prst="rect">
            <a:avLst/>
          </a:prstGeom>
        </p:spPr>
      </p:pic>
      <p:pic>
        <p:nvPicPr>
          <p:cNvPr id="71" name="Picture 70"/>
          <p:cNvPicPr>
            <a:picLocks noChangeAspect="1"/>
          </p:cNvPicPr>
          <p:nvPr/>
        </p:nvPicPr>
        <p:blipFill>
          <a:blip r:embed="rId12"/>
          <a:stretch>
            <a:fillRect/>
          </a:stretch>
        </p:blipFill>
        <p:spPr>
          <a:xfrm>
            <a:off x="1961899" y="2332491"/>
            <a:ext cx="2914533" cy="2323450"/>
          </a:xfrm>
          <a:prstGeom prst="rect">
            <a:avLst/>
          </a:prstGeom>
        </p:spPr>
      </p:pic>
      <p:sp>
        <p:nvSpPr>
          <p:cNvPr id="67" name="Rectangle 66"/>
          <p:cNvSpPr/>
          <p:nvPr/>
        </p:nvSpPr>
        <p:spPr>
          <a:xfrm>
            <a:off x="418077" y="25529365"/>
            <a:ext cx="3337773" cy="530594"/>
          </a:xfrm>
          <a:prstGeom prst="rect">
            <a:avLst/>
          </a:prstGeom>
        </p:spPr>
        <p:txBody>
          <a:bodyPr wrap="none">
            <a:spAutoFit/>
          </a:bodyPr>
          <a:lstStyle/>
          <a:p>
            <a:pPr marL="742950" lvl="1" indent="-285750">
              <a:lnSpc>
                <a:spcPct val="107000"/>
              </a:lnSpc>
              <a:spcAft>
                <a:spcPts val="800"/>
              </a:spcAft>
              <a:buFont typeface="+mj-lt"/>
              <a:buAutoNum type="arabicPeriod"/>
            </a:pPr>
            <a:r>
              <a:rPr lang="en-US" sz="2800" u="sng" dirty="0">
                <a:solidFill>
                  <a:schemeClr val="bg1"/>
                </a:solidFill>
                <a:latin typeface="Times New Roman" panose="02020603050405020304" pitchFamily="18" charset="0"/>
                <a:ea typeface="Calibri" panose="020F0502020204030204" pitchFamily="34" charset="0"/>
                <a:cs typeface="Arial" panose="020B0604020202020204" pitchFamily="34" charset="0"/>
              </a:rPr>
              <a:t>Software Design</a:t>
            </a:r>
            <a:endParaRPr lang="en-US" sz="2800" u="sng"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68" name="Rectangle 67"/>
          <p:cNvSpPr/>
          <p:nvPr/>
        </p:nvSpPr>
        <p:spPr>
          <a:xfrm>
            <a:off x="987494" y="28394479"/>
            <a:ext cx="2706190" cy="523220"/>
          </a:xfrm>
          <a:prstGeom prst="rect">
            <a:avLst/>
          </a:prstGeom>
        </p:spPr>
        <p:txBody>
          <a:bodyPr wrap="none">
            <a:spAutoFit/>
          </a:bodyPr>
          <a:lstStyle/>
          <a:p>
            <a:r>
              <a:rPr lang="en-US" sz="2800" u="sng" dirty="0">
                <a:solidFill>
                  <a:schemeClr val="bg1"/>
                </a:solidFill>
                <a:latin typeface="Times New Roman" panose="02020603050405020304" pitchFamily="18" charset="0"/>
                <a:ea typeface="Calibri" panose="020F0502020204030204" pitchFamily="34" charset="0"/>
              </a:rPr>
              <a:t>Hardware Design</a:t>
            </a:r>
            <a:endParaRPr lang="en-US" sz="2800" dirty="0">
              <a:solidFill>
                <a:schemeClr val="bg1"/>
              </a:solidFill>
            </a:endParaRPr>
          </a:p>
        </p:txBody>
      </p:sp>
      <p:sp>
        <p:nvSpPr>
          <p:cNvPr id="72" name="Rectangle 71"/>
          <p:cNvSpPr/>
          <p:nvPr/>
        </p:nvSpPr>
        <p:spPr>
          <a:xfrm>
            <a:off x="6411309" y="32431121"/>
            <a:ext cx="2549096" cy="523220"/>
          </a:xfrm>
          <a:prstGeom prst="rect">
            <a:avLst/>
          </a:prstGeom>
        </p:spPr>
        <p:txBody>
          <a:bodyPr wrap="none">
            <a:spAutoFit/>
          </a:bodyPr>
          <a:lstStyle/>
          <a:p>
            <a:r>
              <a:rPr lang="en-US" sz="2800" b="1" dirty="0">
                <a:solidFill>
                  <a:schemeClr val="bg1"/>
                </a:solidFill>
                <a:latin typeface="Times New Roman" panose="02020603050405020304" pitchFamily="18" charset="0"/>
                <a:ea typeface="Calibri" panose="020F0502020204030204" pitchFamily="34" charset="0"/>
              </a:rPr>
              <a:t>Arduino Mega:</a:t>
            </a:r>
            <a:endParaRPr lang="en-US" sz="2800" dirty="0">
              <a:solidFill>
                <a:schemeClr val="bg1"/>
              </a:solidFill>
            </a:endParaRPr>
          </a:p>
        </p:txBody>
      </p:sp>
      <p:sp>
        <p:nvSpPr>
          <p:cNvPr id="73" name="Rectangle 72"/>
          <p:cNvSpPr/>
          <p:nvPr/>
        </p:nvSpPr>
        <p:spPr>
          <a:xfrm>
            <a:off x="11003261" y="36401107"/>
            <a:ext cx="2089033" cy="523220"/>
          </a:xfrm>
          <a:prstGeom prst="rect">
            <a:avLst/>
          </a:prstGeom>
        </p:spPr>
        <p:txBody>
          <a:bodyPr wrap="none">
            <a:spAutoFit/>
          </a:bodyPr>
          <a:lstStyle/>
          <a:p>
            <a:r>
              <a:rPr lang="en-US" sz="2800" b="1" dirty="0">
                <a:solidFill>
                  <a:schemeClr val="bg1"/>
                </a:solidFill>
                <a:latin typeface="Times New Roman" panose="02020603050405020304" pitchFamily="18" charset="0"/>
                <a:ea typeface="Calibri" panose="020F0502020204030204" pitchFamily="34" charset="0"/>
              </a:rPr>
              <a:t>Light sensor</a:t>
            </a:r>
            <a:endParaRPr lang="en-US" sz="2800" dirty="0">
              <a:solidFill>
                <a:schemeClr val="bg1"/>
              </a:solidFill>
            </a:endParaRPr>
          </a:p>
        </p:txBody>
      </p:sp>
      <p:sp>
        <p:nvSpPr>
          <p:cNvPr id="74" name="Rectangle 73"/>
          <p:cNvSpPr/>
          <p:nvPr/>
        </p:nvSpPr>
        <p:spPr>
          <a:xfrm>
            <a:off x="6306728" y="36264178"/>
            <a:ext cx="3797771" cy="1384995"/>
          </a:xfrm>
          <a:prstGeom prst="rect">
            <a:avLst/>
          </a:prstGeom>
        </p:spPr>
        <p:txBody>
          <a:bodyPr wrap="none">
            <a:spAutoFit/>
          </a:bodyPr>
          <a:lstStyle/>
          <a:p>
            <a:r>
              <a:rPr lang="en-US" sz="2800" b="1" dirty="0">
                <a:solidFill>
                  <a:schemeClr val="bg1"/>
                </a:solidFill>
                <a:latin typeface="Times New Roman" panose="02020603050405020304" pitchFamily="18" charset="0"/>
                <a:ea typeface="Calibri" panose="020F0502020204030204" pitchFamily="34" charset="0"/>
              </a:rPr>
              <a:t>Omni-directional </a:t>
            </a:r>
            <a:r>
              <a:rPr lang="en-US" sz="2800" b="1" dirty="0" smtClean="0">
                <a:solidFill>
                  <a:schemeClr val="bg1"/>
                </a:solidFill>
                <a:latin typeface="Times New Roman" panose="02020603050405020304" pitchFamily="18" charset="0"/>
                <a:ea typeface="Calibri" panose="020F0502020204030204" pitchFamily="34" charset="0"/>
              </a:rPr>
              <a:t>wheel</a:t>
            </a:r>
          </a:p>
          <a:p>
            <a:endParaRPr lang="en-US" sz="2800" b="1" dirty="0">
              <a:solidFill>
                <a:schemeClr val="bg1"/>
              </a:solidFill>
              <a:latin typeface="Times New Roman" panose="02020603050405020304" pitchFamily="18" charset="0"/>
            </a:endParaRPr>
          </a:p>
          <a:p>
            <a:endParaRPr lang="en-US" sz="2800" dirty="0">
              <a:solidFill>
                <a:schemeClr val="bg1"/>
              </a:solidFill>
            </a:endParaRPr>
          </a:p>
        </p:txBody>
      </p:sp>
      <p:sp>
        <p:nvSpPr>
          <p:cNvPr id="75" name="Rectangle 74"/>
          <p:cNvSpPr/>
          <p:nvPr/>
        </p:nvSpPr>
        <p:spPr>
          <a:xfrm>
            <a:off x="1160173" y="32484790"/>
            <a:ext cx="4833246" cy="523220"/>
          </a:xfrm>
          <a:prstGeom prst="rect">
            <a:avLst/>
          </a:prstGeom>
        </p:spPr>
        <p:txBody>
          <a:bodyPr wrap="none">
            <a:spAutoFit/>
          </a:bodyPr>
          <a:lstStyle/>
          <a:p>
            <a:r>
              <a:rPr lang="en-US" sz="2800" b="1" dirty="0">
                <a:solidFill>
                  <a:schemeClr val="bg1"/>
                </a:solidFill>
                <a:latin typeface="Times New Roman" panose="02020603050405020304" pitchFamily="18" charset="0"/>
                <a:ea typeface="Calibri" panose="020F0502020204030204" pitchFamily="34" charset="0"/>
              </a:rPr>
              <a:t>L298 Motor Controller/Driver</a:t>
            </a:r>
            <a:endParaRPr lang="en-US" sz="2800" dirty="0">
              <a:solidFill>
                <a:schemeClr val="bg1"/>
              </a:solidFill>
            </a:endParaRPr>
          </a:p>
        </p:txBody>
      </p:sp>
      <p:sp>
        <p:nvSpPr>
          <p:cNvPr id="77" name="Rectangle 76"/>
          <p:cNvSpPr/>
          <p:nvPr/>
        </p:nvSpPr>
        <p:spPr>
          <a:xfrm>
            <a:off x="10949896" y="39665450"/>
            <a:ext cx="2536144" cy="523220"/>
          </a:xfrm>
          <a:prstGeom prst="rect">
            <a:avLst/>
          </a:prstGeom>
        </p:spPr>
        <p:txBody>
          <a:bodyPr wrap="none">
            <a:spAutoFit/>
          </a:bodyPr>
          <a:lstStyle/>
          <a:p>
            <a:r>
              <a:rPr lang="en-US" sz="2800" b="1" dirty="0">
                <a:solidFill>
                  <a:schemeClr val="bg1"/>
                </a:solidFill>
                <a:latin typeface="Times New Roman" panose="02020603050405020304" pitchFamily="18" charset="0"/>
                <a:ea typeface="Calibri" panose="020F0502020204030204" pitchFamily="34" charset="0"/>
              </a:rPr>
              <a:t>ESP8266 Wi-Fi</a:t>
            </a:r>
            <a:endParaRPr lang="en-US" sz="2800" dirty="0">
              <a:solidFill>
                <a:schemeClr val="bg1"/>
              </a:solidFill>
            </a:endParaRPr>
          </a:p>
        </p:txBody>
      </p:sp>
      <p:sp>
        <p:nvSpPr>
          <p:cNvPr id="79" name="Rectangle 78"/>
          <p:cNvSpPr/>
          <p:nvPr/>
        </p:nvSpPr>
        <p:spPr>
          <a:xfrm>
            <a:off x="1486856" y="36264178"/>
            <a:ext cx="4440639" cy="523220"/>
          </a:xfrm>
          <a:prstGeom prst="rect">
            <a:avLst/>
          </a:prstGeom>
        </p:spPr>
        <p:txBody>
          <a:bodyPr wrap="none">
            <a:spAutoFit/>
          </a:bodyPr>
          <a:lstStyle/>
          <a:p>
            <a:r>
              <a:rPr lang="en-US" sz="2800" b="1" dirty="0">
                <a:solidFill>
                  <a:schemeClr val="bg1"/>
                </a:solidFill>
                <a:latin typeface="Times New Roman" panose="02020603050405020304" pitchFamily="18" charset="0"/>
                <a:ea typeface="Calibri" panose="020F0502020204030204" pitchFamily="34" charset="0"/>
              </a:rPr>
              <a:t>LCD (</a:t>
            </a:r>
            <a:r>
              <a:rPr lang="en-US" sz="28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Liquid crystal display)</a:t>
            </a:r>
            <a:endParaRPr lang="en-US" sz="2800" dirty="0">
              <a:solidFill>
                <a:schemeClr val="bg1"/>
              </a:solidFill>
            </a:endParaRPr>
          </a:p>
        </p:txBody>
      </p:sp>
      <p:sp>
        <p:nvSpPr>
          <p:cNvPr id="80" name="Rectangle 79"/>
          <p:cNvSpPr/>
          <p:nvPr/>
        </p:nvSpPr>
        <p:spPr>
          <a:xfrm>
            <a:off x="6908697" y="39693091"/>
            <a:ext cx="2206053" cy="523220"/>
          </a:xfrm>
          <a:prstGeom prst="rect">
            <a:avLst/>
          </a:prstGeom>
        </p:spPr>
        <p:txBody>
          <a:bodyPr wrap="none">
            <a:spAutoFit/>
          </a:bodyPr>
          <a:lstStyle/>
          <a:p>
            <a:r>
              <a:rPr lang="en-US" sz="2800" b="1" dirty="0" smtClean="0">
                <a:solidFill>
                  <a:schemeClr val="bg1"/>
                </a:solidFill>
                <a:latin typeface="Times New Roman" panose="02020603050405020304" pitchFamily="18" charset="0"/>
                <a:ea typeface="Calibri" panose="020F0502020204030204" pitchFamily="34" charset="0"/>
              </a:rPr>
              <a:t>Electric </a:t>
            </a:r>
            <a:r>
              <a:rPr lang="en-US" sz="2800" b="1" dirty="0">
                <a:solidFill>
                  <a:schemeClr val="bg1"/>
                </a:solidFill>
                <a:latin typeface="Times New Roman" panose="02020603050405020304" pitchFamily="18" charset="0"/>
                <a:ea typeface="Calibri" panose="020F0502020204030204" pitchFamily="34" charset="0"/>
              </a:rPr>
              <a:t>hoist</a:t>
            </a:r>
            <a:endParaRPr lang="en-US" sz="2800" dirty="0">
              <a:solidFill>
                <a:schemeClr val="bg1"/>
              </a:solidFill>
            </a:endParaRPr>
          </a:p>
        </p:txBody>
      </p:sp>
      <p:sp>
        <p:nvSpPr>
          <p:cNvPr id="81" name="Rectangle 80"/>
          <p:cNvSpPr/>
          <p:nvPr/>
        </p:nvSpPr>
        <p:spPr>
          <a:xfrm>
            <a:off x="16318829" y="7742522"/>
            <a:ext cx="12630936" cy="1014380"/>
          </a:xfrm>
          <a:prstGeom prst="rect">
            <a:avLst/>
          </a:prstGeom>
        </p:spPr>
        <p:txBody>
          <a:bodyPr wrap="square">
            <a:spAutoFit/>
          </a:bodyPr>
          <a:lstStyle/>
          <a:p>
            <a:pPr algn="just">
              <a:lnSpc>
                <a:spcPct val="107000"/>
              </a:lnSpc>
              <a:spcAft>
                <a:spcPts val="800"/>
              </a:spcAft>
            </a:pPr>
            <a:r>
              <a:rPr lang="en-US" sz="2800" b="1" dirty="0">
                <a:solidFill>
                  <a:schemeClr val="bg1"/>
                </a:solidFill>
                <a:latin typeface="Times New Roman" panose="02020603050405020304" pitchFamily="18" charset="0"/>
                <a:ea typeface="Calibri" panose="020F0502020204030204" pitchFamily="34" charset="0"/>
                <a:cs typeface="Arial" panose="020B0604020202020204" pitchFamily="34" charset="0"/>
              </a:rPr>
              <a:t>The relationship of optical sensors with the robot and control its path and movement:</a:t>
            </a:r>
            <a:endParaRPr lang="en-US" sz="28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82" name="Picture 81"/>
          <p:cNvPicPr>
            <a:picLocks noChangeAspect="1"/>
          </p:cNvPicPr>
          <p:nvPr/>
        </p:nvPicPr>
        <p:blipFill>
          <a:blip r:embed="rId13"/>
          <a:stretch>
            <a:fillRect/>
          </a:stretch>
        </p:blipFill>
        <p:spPr>
          <a:xfrm>
            <a:off x="16638465" y="9047142"/>
            <a:ext cx="4591395" cy="3253673"/>
          </a:xfrm>
          <a:prstGeom prst="rect">
            <a:avLst/>
          </a:prstGeom>
        </p:spPr>
      </p:pic>
      <p:sp>
        <p:nvSpPr>
          <p:cNvPr id="83" name="Rectangle 82"/>
          <p:cNvSpPr/>
          <p:nvPr/>
        </p:nvSpPr>
        <p:spPr>
          <a:xfrm>
            <a:off x="17419965" y="12653808"/>
            <a:ext cx="3028394" cy="342786"/>
          </a:xfrm>
          <a:prstGeom prst="rect">
            <a:avLst/>
          </a:prstGeom>
        </p:spPr>
        <p:txBody>
          <a:bodyPr wrap="none">
            <a:spAutoFit/>
          </a:bodyPr>
          <a:lstStyle/>
          <a:p>
            <a:pPr algn="ctr">
              <a:lnSpc>
                <a:spcPct val="107000"/>
              </a:lnSpc>
              <a:spcAft>
                <a:spcPts val="800"/>
              </a:spcAft>
            </a:pPr>
            <a:r>
              <a:rPr lang="en-US" sz="1600" dirty="0">
                <a:solidFill>
                  <a:schemeClr val="bg1"/>
                </a:solidFill>
                <a:latin typeface="Times New Roman" panose="02020603050405020304" pitchFamily="18" charset="0"/>
                <a:ea typeface="Calibri" panose="020F0502020204030204" pitchFamily="34" charset="0"/>
                <a:cs typeface="Arial" panose="020B0604020202020204" pitchFamily="34" charset="0"/>
              </a:rPr>
              <a:t>Light Intensity vs LDR Resistance</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87" name="Picture 86"/>
          <p:cNvPicPr/>
          <p:nvPr/>
        </p:nvPicPr>
        <p:blipFill>
          <a:blip r:embed="rId14">
            <a:extLst>
              <a:ext uri="{28A0092B-C50C-407E-A947-70E740481C1C}">
                <a14:useLocalDpi xmlns:a14="http://schemas.microsoft.com/office/drawing/2010/main" val="0"/>
              </a:ext>
            </a:extLst>
          </a:blip>
          <a:stretch>
            <a:fillRect/>
          </a:stretch>
        </p:blipFill>
        <p:spPr>
          <a:xfrm>
            <a:off x="22749421" y="9072804"/>
            <a:ext cx="6002974" cy="3365747"/>
          </a:xfrm>
          <a:prstGeom prst="rect">
            <a:avLst/>
          </a:prstGeom>
        </p:spPr>
      </p:pic>
      <p:sp>
        <p:nvSpPr>
          <p:cNvPr id="84" name="Rectangle 83"/>
          <p:cNvSpPr/>
          <p:nvPr/>
        </p:nvSpPr>
        <p:spPr>
          <a:xfrm>
            <a:off x="23614994" y="12716640"/>
            <a:ext cx="4273029" cy="342786"/>
          </a:xfrm>
          <a:prstGeom prst="rect">
            <a:avLst/>
          </a:prstGeom>
        </p:spPr>
        <p:txBody>
          <a:bodyPr wrap="none">
            <a:spAutoFit/>
          </a:bodyPr>
          <a:lstStyle/>
          <a:p>
            <a:pPr algn="ctr">
              <a:lnSpc>
                <a:spcPct val="107000"/>
              </a:lnSpc>
              <a:spcAft>
                <a:spcPts val="800"/>
              </a:spcAft>
            </a:pPr>
            <a:r>
              <a:rPr lang="en-US" sz="1600" dirty="0">
                <a:solidFill>
                  <a:schemeClr val="bg1"/>
                </a:solidFill>
                <a:latin typeface="Times New Roman" panose="02020603050405020304" pitchFamily="18" charset="0"/>
                <a:ea typeface="Calibri" panose="020F0502020204030204" pitchFamily="34" charset="0"/>
                <a:cs typeface="Arial" panose="020B0604020202020204" pitchFamily="34" charset="0"/>
              </a:rPr>
              <a:t>Practical Light Sensor Circuit Working Operation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85" name="Rectangle 84"/>
          <p:cNvSpPr/>
          <p:nvPr/>
        </p:nvSpPr>
        <p:spPr>
          <a:xfrm>
            <a:off x="16523000" y="13463626"/>
            <a:ext cx="4831900" cy="523220"/>
          </a:xfrm>
          <a:prstGeom prst="rect">
            <a:avLst/>
          </a:prstGeom>
        </p:spPr>
        <p:txBody>
          <a:bodyPr wrap="none">
            <a:spAutoFit/>
          </a:bodyPr>
          <a:lstStyle/>
          <a:p>
            <a:r>
              <a:rPr lang="en-US" sz="2800" u="sng" dirty="0">
                <a:solidFill>
                  <a:schemeClr val="bg1"/>
                </a:solidFill>
                <a:latin typeface="Times New Roman" panose="02020603050405020304" pitchFamily="18" charset="0"/>
                <a:ea typeface="Calibri" panose="020F0502020204030204" pitchFamily="34" charset="0"/>
              </a:rPr>
              <a:t>Working Procedure of prototype</a:t>
            </a:r>
            <a:endParaRPr lang="en-US" sz="2800" dirty="0">
              <a:solidFill>
                <a:schemeClr val="bg1"/>
              </a:solidFill>
            </a:endParaRPr>
          </a:p>
        </p:txBody>
      </p:sp>
      <p:pic>
        <p:nvPicPr>
          <p:cNvPr id="92" name="Picture 91"/>
          <p:cNvPicPr/>
          <p:nvPr/>
        </p:nvPicPr>
        <p:blipFill>
          <a:blip r:embed="rId15">
            <a:extLst>
              <a:ext uri="{28A0092B-C50C-407E-A947-70E740481C1C}">
                <a14:useLocalDpi xmlns:a14="http://schemas.microsoft.com/office/drawing/2010/main" val="0"/>
              </a:ext>
            </a:extLst>
          </a:blip>
          <a:stretch>
            <a:fillRect/>
          </a:stretch>
        </p:blipFill>
        <p:spPr>
          <a:xfrm>
            <a:off x="24768425" y="13924763"/>
            <a:ext cx="4733925" cy="6429375"/>
          </a:xfrm>
          <a:prstGeom prst="rect">
            <a:avLst/>
          </a:prstGeom>
        </p:spPr>
      </p:pic>
      <p:pic>
        <p:nvPicPr>
          <p:cNvPr id="93" name="Picture 92"/>
          <p:cNvPicPr/>
          <p:nvPr/>
        </p:nvPicPr>
        <p:blipFill>
          <a:blip r:embed="rId16" cstate="print">
            <a:extLst>
              <a:ext uri="{BEBA8EAE-BF5A-486C-A8C5-ECC9F3942E4B}">
                <a14:imgProps xmlns:a14="http://schemas.microsoft.com/office/drawing/2010/main">
                  <a14:imgLayer r:embed="rId17">
                    <a14:imgEffect>
                      <a14:backgroundRemoval t="0" b="100000" l="0" r="100000">
                        <a14:foregroundMark x1="85804" y1="54615" x2="85804" y2="54615"/>
                        <a14:foregroundMark x1="85714" y1="47253" x2="85714" y2="47253"/>
                        <a14:foregroundMark x1="23720" y1="47363" x2="23720" y2="47363"/>
                      </a14:backgroundRemoval>
                    </a14:imgEffect>
                  </a14:imgLayer>
                </a14:imgProps>
              </a:ext>
              <a:ext uri="{28A0092B-C50C-407E-A947-70E740481C1C}">
                <a14:useLocalDpi xmlns:a14="http://schemas.microsoft.com/office/drawing/2010/main" val="0"/>
              </a:ext>
            </a:extLst>
          </a:blip>
          <a:stretch>
            <a:fillRect/>
          </a:stretch>
        </p:blipFill>
        <p:spPr>
          <a:xfrm>
            <a:off x="16476881" y="14253383"/>
            <a:ext cx="5627370" cy="6024664"/>
          </a:xfrm>
          <a:prstGeom prst="rect">
            <a:avLst/>
          </a:prstGeom>
        </p:spPr>
      </p:pic>
      <p:pic>
        <p:nvPicPr>
          <p:cNvPr id="94" name="Picture 93"/>
          <p:cNvPicPr/>
          <p:nvPr/>
        </p:nvPicPr>
        <p:blipFill>
          <a:blip r:embed="rId18">
            <a:extLst>
              <a:ext uri="{28A0092B-C50C-407E-A947-70E740481C1C}">
                <a14:useLocalDpi xmlns:a14="http://schemas.microsoft.com/office/drawing/2010/main" val="0"/>
              </a:ext>
            </a:extLst>
          </a:blip>
          <a:stretch>
            <a:fillRect/>
          </a:stretch>
        </p:blipFill>
        <p:spPr>
          <a:xfrm>
            <a:off x="21106367" y="19698470"/>
            <a:ext cx="4171950" cy="4888865"/>
          </a:xfrm>
          <a:prstGeom prst="rect">
            <a:avLst/>
          </a:prstGeom>
        </p:spPr>
      </p:pic>
      <p:sp>
        <p:nvSpPr>
          <p:cNvPr id="86" name="Rectangle 85"/>
          <p:cNvSpPr/>
          <p:nvPr/>
        </p:nvSpPr>
        <p:spPr>
          <a:xfrm>
            <a:off x="15660054" y="28603470"/>
            <a:ext cx="13393437" cy="4906921"/>
          </a:xfrm>
          <a:prstGeom prst="rect">
            <a:avLst/>
          </a:prstGeom>
        </p:spPr>
        <p:txBody>
          <a:bodyPr wrap="square">
            <a:spAutoFit/>
          </a:bodyPr>
          <a:lstStyle/>
          <a:p>
            <a:pPr marL="686435" marR="0" algn="just">
              <a:lnSpc>
                <a:spcPct val="107000"/>
              </a:lnSpc>
              <a:spcBef>
                <a:spcPts val="0"/>
              </a:spcBef>
              <a:spcAft>
                <a:spcPts val="0"/>
              </a:spcAft>
            </a:pPr>
            <a:r>
              <a:rPr lang="en-US" sz="1100" dirty="0">
                <a:latin typeface="Calibri" panose="020F0502020204030204" pitchFamily="34" charset="0"/>
                <a:ea typeface="Calibri" panose="020F0502020204030204" pitchFamily="34" charset="0"/>
                <a:cs typeface="Arial" panose="020B0604020202020204" pitchFamily="34" charset="0"/>
              </a:rPr>
              <a:t> </a:t>
            </a:r>
            <a:endParaRPr lang="en-US" sz="28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US" sz="2800" dirty="0">
                <a:solidFill>
                  <a:schemeClr val="bg1"/>
                </a:solidFill>
                <a:latin typeface="Times New Roman" panose="02020603050405020304" pitchFamily="18" charset="0"/>
                <a:ea typeface="Calibri" panose="020F0502020204030204" pitchFamily="34" charset="0"/>
                <a:cs typeface="Arial" panose="020B0604020202020204" pitchFamily="34" charset="0"/>
              </a:rPr>
              <a:t>After we conducted a study on the automation car parking, we find that automatic parking can be done in our country. On the one hand, it saves time and money, reduces the chaos and accidents and reduces the gas emissions caused by fuel combustion, which also makes it environmentally friendly and provides security for parking vehicles.</a:t>
            </a:r>
            <a:endParaRPr lang="en-US" sz="28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US" sz="2800" dirty="0">
                <a:solidFill>
                  <a:schemeClr val="bg1"/>
                </a:solidFill>
                <a:latin typeface="Times New Roman" panose="02020603050405020304" pitchFamily="18" charset="0"/>
                <a:ea typeface="Calibri" panose="020F0502020204030204" pitchFamily="34" charset="0"/>
                <a:cs typeface="Arial" panose="020B0604020202020204" pitchFamily="34" charset="0"/>
              </a:rPr>
              <a:t>As well as its presence in our country promotes automation engineering and develops it in which it is also possible to develop and find other ideas and added to the project, making our country prosperous and technologically advanced.</a:t>
            </a:r>
            <a:endParaRPr lang="en-US" sz="28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US" sz="2800" dirty="0">
                <a:solidFill>
                  <a:schemeClr val="bg1"/>
                </a:solidFill>
                <a:latin typeface="Times New Roman" panose="02020603050405020304" pitchFamily="18" charset="0"/>
                <a:ea typeface="Calibri" panose="020F0502020204030204" pitchFamily="34" charset="0"/>
                <a:cs typeface="Arial" panose="020B0604020202020204" pitchFamily="34" charset="0"/>
              </a:rPr>
              <a:t>Therefore, the automated parking system, a system that simulates the increasing technological development and we must offer it and enjoy its advantages.</a:t>
            </a:r>
            <a:endParaRPr lang="en-US" sz="28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88" name="Rectangle 87"/>
          <p:cNvSpPr/>
          <p:nvPr/>
        </p:nvSpPr>
        <p:spPr>
          <a:xfrm>
            <a:off x="15876155" y="36791822"/>
            <a:ext cx="8798220" cy="3034036"/>
          </a:xfrm>
          <a:prstGeom prst="rect">
            <a:avLst/>
          </a:prstGeom>
        </p:spPr>
        <p:txBody>
          <a:bodyPr wrap="square">
            <a:spAutoFit/>
          </a:bodyPr>
          <a:lstStyle/>
          <a:p>
            <a:pPr algn="just">
              <a:lnSpc>
                <a:spcPct val="115000"/>
              </a:lnSpc>
              <a:spcAft>
                <a:spcPts val="1455"/>
              </a:spcAft>
            </a:pPr>
            <a:r>
              <a:rPr lang="en-US" sz="2800" dirty="0">
                <a:solidFill>
                  <a:schemeClr val="bg1"/>
                </a:solidFill>
                <a:latin typeface="Times New Roman" panose="02020603050405020304" pitchFamily="18" charset="0"/>
                <a:ea typeface="Calibri" panose="020F0502020204030204" pitchFamily="34" charset="0"/>
                <a:cs typeface="Arial" panose="020B0604020202020204" pitchFamily="34" charset="0"/>
              </a:rPr>
              <a:t>During the next semester, a miniature model of automatic parking will be used by Arduino </a:t>
            </a:r>
            <a:r>
              <a:rPr lang="en-US" sz="2800" dirty="0" smtClean="0">
                <a:solidFill>
                  <a:schemeClr val="bg1"/>
                </a:solidFill>
                <a:latin typeface="Times New Roman" panose="02020603050405020304" pitchFamily="18" charset="0"/>
                <a:ea typeface="Calibri" panose="020F0502020204030204" pitchFamily="34" charset="0"/>
                <a:cs typeface="Arial" panose="020B0604020202020204" pitchFamily="34" charset="0"/>
              </a:rPr>
              <a:t>Mega , </a:t>
            </a:r>
            <a:r>
              <a:rPr lang="en-US" sz="2800" dirty="0">
                <a:solidFill>
                  <a:schemeClr val="bg1"/>
                </a:solidFill>
                <a:latin typeface="Times New Roman" panose="02020603050405020304" pitchFamily="18" charset="0"/>
                <a:ea typeface="Calibri" panose="020F0502020204030204" pitchFamily="34" charset="0"/>
                <a:cs typeface="Arial" panose="020B0604020202020204" pitchFamily="34" charset="0"/>
              </a:rPr>
              <a:t>where the system will take information from the driver such as the ID number and give him a secret code so that he can retrieve his car. During the period of stay in the car will be calculated the number of hours and the cost of parking.</a:t>
            </a:r>
            <a:endParaRPr lang="en-US" sz="28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96" name="صورة 4"/>
          <p:cNvPicPr/>
          <p:nvPr/>
        </p:nvPicPr>
        <p:blipFill>
          <a:blip r:embed="rId19" cstate="print">
            <a:extLst>
              <a:ext uri="{28A0092B-C50C-407E-A947-70E740481C1C}">
                <a14:useLocalDpi xmlns:a14="http://schemas.microsoft.com/office/drawing/2010/main" val="0"/>
              </a:ext>
            </a:extLst>
          </a:blip>
          <a:stretch>
            <a:fillRect/>
          </a:stretch>
        </p:blipFill>
        <p:spPr>
          <a:xfrm>
            <a:off x="10104844" y="29827425"/>
            <a:ext cx="3393207" cy="21542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7" name="Picture 96"/>
          <p:cNvPicPr/>
          <p:nvPr/>
        </p:nvPicPr>
        <p:blipFill>
          <a:blip r:embed="rId20" cstate="print">
            <a:extLst>
              <a:ext uri="{28A0092B-C50C-407E-A947-70E740481C1C}">
                <a14:useLocalDpi xmlns:a14="http://schemas.microsoft.com/office/drawing/2010/main" val="0"/>
              </a:ext>
            </a:extLst>
          </a:blip>
          <a:stretch>
            <a:fillRect/>
          </a:stretch>
        </p:blipFill>
        <p:spPr>
          <a:xfrm>
            <a:off x="5824317" y="29723280"/>
            <a:ext cx="3610193" cy="21937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8" name="Picture 97"/>
          <p:cNvPicPr/>
          <p:nvPr/>
        </p:nvPicPr>
        <p:blipFill>
          <a:blip r:embed="rId21" cstate="print">
            <a:extLst>
              <a:ext uri="{28A0092B-C50C-407E-A947-70E740481C1C}">
                <a14:useLocalDpi xmlns:a14="http://schemas.microsoft.com/office/drawing/2010/main" val="0"/>
              </a:ext>
            </a:extLst>
          </a:blip>
          <a:stretch>
            <a:fillRect/>
          </a:stretch>
        </p:blipFill>
        <p:spPr>
          <a:xfrm>
            <a:off x="10387409" y="33531294"/>
            <a:ext cx="3320739" cy="22277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9" name="Picture 98"/>
          <p:cNvPicPr/>
          <p:nvPr/>
        </p:nvPicPr>
        <p:blipFill>
          <a:blip r:embed="rId22">
            <a:extLst>
              <a:ext uri="{28A0092B-C50C-407E-A947-70E740481C1C}">
                <a14:useLocalDpi xmlns:a14="http://schemas.microsoft.com/office/drawing/2010/main" val="0"/>
              </a:ext>
            </a:extLst>
          </a:blip>
          <a:stretch>
            <a:fillRect/>
          </a:stretch>
        </p:blipFill>
        <p:spPr>
          <a:xfrm>
            <a:off x="6058963" y="33566691"/>
            <a:ext cx="3570021" cy="22233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0" name="Picture 99"/>
          <p:cNvPicPr/>
          <p:nvPr/>
        </p:nvPicPr>
        <p:blipFill>
          <a:blip r:embed="rId23">
            <a:extLst>
              <a:ext uri="{28A0092B-C50C-407E-A947-70E740481C1C}">
                <a14:useLocalDpi xmlns:a14="http://schemas.microsoft.com/office/drawing/2010/main" val="0"/>
              </a:ext>
            </a:extLst>
          </a:blip>
          <a:stretch>
            <a:fillRect/>
          </a:stretch>
        </p:blipFill>
        <p:spPr>
          <a:xfrm>
            <a:off x="1356077" y="29816657"/>
            <a:ext cx="3708400" cy="18684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1" name="صورة 7"/>
          <p:cNvPicPr/>
          <p:nvPr/>
        </p:nvPicPr>
        <p:blipFill>
          <a:blip r:embed="rId24">
            <a:extLst>
              <a:ext uri="{28A0092B-C50C-407E-A947-70E740481C1C}">
                <a14:useLocalDpi xmlns:a14="http://schemas.microsoft.com/office/drawing/2010/main" val="0"/>
              </a:ext>
            </a:extLst>
          </a:blip>
          <a:stretch>
            <a:fillRect/>
          </a:stretch>
        </p:blipFill>
        <p:spPr>
          <a:xfrm>
            <a:off x="10683850" y="37412746"/>
            <a:ext cx="2926090" cy="17921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 name="Picture 101"/>
          <p:cNvPicPr/>
          <p:nvPr/>
        </p:nvPicPr>
        <p:blipFill>
          <a:blip r:embed="rId25">
            <a:extLst>
              <a:ext uri="{28A0092B-C50C-407E-A947-70E740481C1C}">
                <a14:useLocalDpi xmlns:a14="http://schemas.microsoft.com/office/drawing/2010/main" val="0"/>
              </a:ext>
            </a:extLst>
          </a:blip>
          <a:stretch>
            <a:fillRect/>
          </a:stretch>
        </p:blipFill>
        <p:spPr>
          <a:xfrm>
            <a:off x="1486857" y="33664582"/>
            <a:ext cx="3417468" cy="19612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5" name="Rectangle 94"/>
          <p:cNvSpPr/>
          <p:nvPr/>
        </p:nvSpPr>
        <p:spPr>
          <a:xfrm>
            <a:off x="16574916" y="20563410"/>
            <a:ext cx="2258952" cy="338554"/>
          </a:xfrm>
          <a:prstGeom prst="rect">
            <a:avLst/>
          </a:prstGeom>
        </p:spPr>
        <p:txBody>
          <a:bodyPr wrap="none">
            <a:spAutoFit/>
          </a:bodyPr>
          <a:lstStyle/>
          <a:p>
            <a:r>
              <a:rPr lang="en-US" sz="1600" dirty="0">
                <a:solidFill>
                  <a:schemeClr val="bg1"/>
                </a:solidFill>
                <a:latin typeface="Times New Roman" panose="02020603050405020304" pitchFamily="18" charset="0"/>
                <a:ea typeface="Calibri" panose="020F0502020204030204" pitchFamily="34" charset="0"/>
              </a:rPr>
              <a:t>Flowchart for the display</a:t>
            </a:r>
            <a:endParaRPr lang="en-US" sz="1600" dirty="0">
              <a:solidFill>
                <a:schemeClr val="bg1"/>
              </a:solidFill>
            </a:endParaRPr>
          </a:p>
        </p:txBody>
      </p:sp>
      <p:sp>
        <p:nvSpPr>
          <p:cNvPr id="103" name="Rectangle 102"/>
          <p:cNvSpPr/>
          <p:nvPr/>
        </p:nvSpPr>
        <p:spPr>
          <a:xfrm>
            <a:off x="25737447" y="20690486"/>
            <a:ext cx="2007281" cy="338554"/>
          </a:xfrm>
          <a:prstGeom prst="rect">
            <a:avLst/>
          </a:prstGeom>
        </p:spPr>
        <p:txBody>
          <a:bodyPr wrap="none">
            <a:spAutoFit/>
          </a:bodyPr>
          <a:lstStyle/>
          <a:p>
            <a:r>
              <a:rPr lang="en-US" sz="1600" dirty="0">
                <a:solidFill>
                  <a:schemeClr val="bg1"/>
                </a:solidFill>
                <a:latin typeface="Times New Roman" panose="02020603050405020304" pitchFamily="18" charset="0"/>
                <a:ea typeface="Calibri" panose="020F0502020204030204" pitchFamily="34" charset="0"/>
              </a:rPr>
              <a:t>Flowchart for the gate</a:t>
            </a:r>
            <a:endParaRPr lang="en-US" sz="1600" dirty="0">
              <a:solidFill>
                <a:schemeClr val="bg1"/>
              </a:solidFill>
            </a:endParaRPr>
          </a:p>
        </p:txBody>
      </p:sp>
      <p:sp>
        <p:nvSpPr>
          <p:cNvPr id="104" name="Rectangle 103"/>
          <p:cNvSpPr/>
          <p:nvPr/>
        </p:nvSpPr>
        <p:spPr>
          <a:xfrm>
            <a:off x="21137376" y="24713446"/>
            <a:ext cx="2784737" cy="338554"/>
          </a:xfrm>
          <a:prstGeom prst="rect">
            <a:avLst/>
          </a:prstGeom>
        </p:spPr>
        <p:txBody>
          <a:bodyPr wrap="none">
            <a:spAutoFit/>
          </a:bodyPr>
          <a:lstStyle/>
          <a:p>
            <a:r>
              <a:rPr lang="en-US" sz="1600" dirty="0">
                <a:solidFill>
                  <a:schemeClr val="bg1"/>
                </a:solidFill>
                <a:latin typeface="Times New Roman" panose="02020603050405020304" pitchFamily="18" charset="0"/>
                <a:ea typeface="Calibri" panose="020F0502020204030204" pitchFamily="34" charset="0"/>
              </a:rPr>
              <a:t>Flowchart for central command</a:t>
            </a:r>
            <a:endParaRPr lang="en-US" sz="1600" dirty="0">
              <a:solidFill>
                <a:schemeClr val="bg1"/>
              </a:solidFill>
            </a:endParaRPr>
          </a:p>
        </p:txBody>
      </p:sp>
      <p:sp>
        <p:nvSpPr>
          <p:cNvPr id="105" name="Rectangle 104"/>
          <p:cNvSpPr/>
          <p:nvPr/>
        </p:nvSpPr>
        <p:spPr>
          <a:xfrm>
            <a:off x="10568334" y="32415865"/>
            <a:ext cx="2403158" cy="523220"/>
          </a:xfrm>
          <a:prstGeom prst="rect">
            <a:avLst/>
          </a:prstGeom>
        </p:spPr>
        <p:txBody>
          <a:bodyPr wrap="none">
            <a:spAutoFit/>
          </a:bodyPr>
          <a:lstStyle/>
          <a:p>
            <a:pPr lvl="0"/>
            <a:r>
              <a:rPr lang="en-US" sz="2800" b="1" dirty="0">
                <a:solidFill>
                  <a:prstClr val="white"/>
                </a:solidFill>
                <a:latin typeface="Times New Roman" panose="02020603050405020304" pitchFamily="18" charset="0"/>
                <a:ea typeface="Calibri" panose="020F0502020204030204" pitchFamily="34" charset="0"/>
              </a:rPr>
              <a:t>Stepper motor</a:t>
            </a:r>
            <a:endParaRPr lang="en-US" sz="2800" dirty="0">
              <a:solidFill>
                <a:prstClr val="white"/>
              </a:solidFill>
            </a:endParaRPr>
          </a:p>
        </p:txBody>
      </p:sp>
      <p:pic>
        <p:nvPicPr>
          <p:cNvPr id="107" name="Picture 106"/>
          <p:cNvPicPr/>
          <p:nvPr/>
        </p:nvPicPr>
        <p:blipFill rotWithShape="1">
          <a:blip r:embed="rId26">
            <a:extLst>
              <a:ext uri="{28A0092B-C50C-407E-A947-70E740481C1C}">
                <a14:useLocalDpi xmlns:a14="http://schemas.microsoft.com/office/drawing/2010/main" val="0"/>
              </a:ext>
            </a:extLst>
          </a:blip>
          <a:srcRect t="26667" b="25972"/>
          <a:stretch/>
        </p:blipFill>
        <p:spPr bwMode="auto">
          <a:xfrm>
            <a:off x="1486856" y="37292861"/>
            <a:ext cx="3495256" cy="21386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sp>
        <p:nvSpPr>
          <p:cNvPr id="106" name="Rectangle 105"/>
          <p:cNvSpPr/>
          <p:nvPr/>
        </p:nvSpPr>
        <p:spPr>
          <a:xfrm>
            <a:off x="1221099" y="39665450"/>
            <a:ext cx="4504631" cy="523220"/>
          </a:xfrm>
          <a:prstGeom prst="rect">
            <a:avLst/>
          </a:prstGeom>
        </p:spPr>
        <p:txBody>
          <a:bodyPr wrap="none">
            <a:spAutoFit/>
          </a:bodyPr>
          <a:lstStyle/>
          <a:p>
            <a:r>
              <a:rPr lang="en-US" sz="2800" b="1" dirty="0" smtClean="0">
                <a:solidFill>
                  <a:schemeClr val="bg1"/>
                </a:solidFill>
                <a:latin typeface="Times New Roman" panose="02020603050405020304" pitchFamily="18" charset="0"/>
                <a:ea typeface="Calibri" panose="020F0502020204030204" pitchFamily="34" charset="0"/>
              </a:rPr>
              <a:t>Robot used in our prototype</a:t>
            </a:r>
            <a:endParaRPr lang="en-US" sz="2800" b="1" dirty="0">
              <a:solidFill>
                <a:schemeClr val="bg1"/>
              </a:solidFill>
            </a:endParaRPr>
          </a:p>
        </p:txBody>
      </p:sp>
      <p:pic>
        <p:nvPicPr>
          <p:cNvPr id="108" name="Picture 107"/>
          <p:cNvPicPr>
            <a:picLocks noChangeAspect="1"/>
          </p:cNvPicPr>
          <p:nvPr/>
        </p:nvPicPr>
        <p:blipFill>
          <a:blip r:embed="rId27"/>
          <a:stretch>
            <a:fillRect/>
          </a:stretch>
        </p:blipFill>
        <p:spPr>
          <a:xfrm>
            <a:off x="6318630" y="37377916"/>
            <a:ext cx="3267184" cy="22556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9" name="Picture 108"/>
          <p:cNvPicPr>
            <a:picLocks noChangeAspect="1"/>
          </p:cNvPicPr>
          <p:nvPr/>
        </p:nvPicPr>
        <p:blipFill>
          <a:blip r:embed="rId28"/>
          <a:stretch>
            <a:fillRect/>
          </a:stretch>
        </p:blipFill>
        <p:spPr>
          <a:xfrm>
            <a:off x="25632365" y="37999973"/>
            <a:ext cx="3617665" cy="24099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7429782"/>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ruminativemauve|09-201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Main Event</Template>
  <TotalTime>3041</TotalTime>
  <Words>374</Words>
  <Application>Microsoft Office PowerPoint</Application>
  <PresentationFormat>Custom</PresentationFormat>
  <Paragraphs>50</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Times New Roman</vt:lpstr>
      <vt:lpstr>Calibri</vt:lpstr>
      <vt:lpstr>Amaranth</vt:lpstr>
      <vt:lpstr>Symbol</vt:lpstr>
      <vt:lpstr>Arial</vt:lpstr>
      <vt:lpstr>Titillium Web</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dc:creator>
  <cp:lastModifiedBy>aya raed</cp:lastModifiedBy>
  <cp:revision>73</cp:revision>
  <dcterms:created xsi:type="dcterms:W3CDTF">2012-07-09T21:51:14Z</dcterms:created>
  <dcterms:modified xsi:type="dcterms:W3CDTF">2019-12-20T19:25:51Z</dcterms:modified>
</cp:coreProperties>
</file>