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embeddedFontLst>
    <p:embeddedFont>
      <p:font typeface="Proxima Nova"/>
      <p:regular r:id="rId34"/>
      <p:bold r:id="rId35"/>
      <p:italic r:id="rId36"/>
      <p:boldItalic r:id="rId37"/>
    </p:embeddedFont>
    <p:embeddedFont>
      <p:font typeface="Oswald"/>
      <p:regular r:id="rId38"/>
      <p:bold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ProximaNova-bold.fntdata"/><Relationship Id="rId12" Type="http://schemas.openxmlformats.org/officeDocument/2006/relationships/slide" Target="slides/slide7.xml"/><Relationship Id="rId34" Type="http://schemas.openxmlformats.org/officeDocument/2006/relationships/font" Target="fonts/ProximaNova-regular.fntdata"/><Relationship Id="rId15" Type="http://schemas.openxmlformats.org/officeDocument/2006/relationships/slide" Target="slides/slide10.xml"/><Relationship Id="rId37" Type="http://schemas.openxmlformats.org/officeDocument/2006/relationships/font" Target="fonts/ProximaNova-boldItalic.fntdata"/><Relationship Id="rId14" Type="http://schemas.openxmlformats.org/officeDocument/2006/relationships/slide" Target="slides/slide9.xml"/><Relationship Id="rId36" Type="http://schemas.openxmlformats.org/officeDocument/2006/relationships/font" Target="fonts/ProximaNova-italic.fntdata"/><Relationship Id="rId17" Type="http://schemas.openxmlformats.org/officeDocument/2006/relationships/slide" Target="slides/slide12.xml"/><Relationship Id="rId39" Type="http://schemas.openxmlformats.org/officeDocument/2006/relationships/font" Target="fonts/Oswald-bold.fntdata"/><Relationship Id="rId16" Type="http://schemas.openxmlformats.org/officeDocument/2006/relationships/slide" Target="slides/slide11.xml"/><Relationship Id="rId38" Type="http://schemas.openxmlformats.org/officeDocument/2006/relationships/font" Target="fonts/Oswald-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5" name="Shape 1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4" name="Shape 1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1" name="Shape 181"/>
        <p:cNvGrpSpPr/>
        <p:nvPr/>
      </p:nvGrpSpPr>
      <p:grpSpPr>
        <a:xfrm>
          <a:off x="0" y="0"/>
          <a:ext cx="0" cy="0"/>
          <a:chOff x="0" y="0"/>
          <a:chExt cx="0" cy="0"/>
        </a:xfrm>
      </p:grpSpPr>
      <p:sp>
        <p:nvSpPr>
          <p:cNvPr id="182" name="Shape 1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3" name="Shape 1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2" name="Shape 1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7" name="Shape 197"/>
        <p:cNvGrpSpPr/>
        <p:nvPr/>
      </p:nvGrpSpPr>
      <p:grpSpPr>
        <a:xfrm>
          <a:off x="0" y="0"/>
          <a:ext cx="0" cy="0"/>
          <a:chOff x="0" y="0"/>
          <a:chExt cx="0" cy="0"/>
        </a:xfrm>
      </p:grpSpPr>
      <p:sp>
        <p:nvSpPr>
          <p:cNvPr id="198" name="Shape 1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9" name="Shape 19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4" name="Shape 204"/>
        <p:cNvGrpSpPr/>
        <p:nvPr/>
      </p:nvGrpSpPr>
      <p:grpSpPr>
        <a:xfrm>
          <a:off x="0" y="0"/>
          <a:ext cx="0" cy="0"/>
          <a:chOff x="0" y="0"/>
          <a:chExt cx="0" cy="0"/>
        </a:xfrm>
      </p:grpSpPr>
      <p:sp>
        <p:nvSpPr>
          <p:cNvPr id="205" name="Shape 2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6" name="Shape 2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0" name="Shape 210"/>
        <p:cNvGrpSpPr/>
        <p:nvPr/>
      </p:nvGrpSpPr>
      <p:grpSpPr>
        <a:xfrm>
          <a:off x="0" y="0"/>
          <a:ext cx="0" cy="0"/>
          <a:chOff x="0" y="0"/>
          <a:chExt cx="0" cy="0"/>
        </a:xfrm>
      </p:grpSpPr>
      <p:sp>
        <p:nvSpPr>
          <p:cNvPr id="211" name="Shape 2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2" name="Shape 2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8" name="Shape 21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5" name="Shape 22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2" name="Shape 2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1" name="Shape 241"/>
        <p:cNvGrpSpPr/>
        <p:nvPr/>
      </p:nvGrpSpPr>
      <p:grpSpPr>
        <a:xfrm>
          <a:off x="0" y="0"/>
          <a:ext cx="0" cy="0"/>
          <a:chOff x="0" y="0"/>
          <a:chExt cx="0" cy="0"/>
        </a:xfrm>
      </p:grpSpPr>
      <p:sp>
        <p:nvSpPr>
          <p:cNvPr id="242" name="Shape 24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3" name="Shape 24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0" name="Shape 250"/>
        <p:cNvGrpSpPr/>
        <p:nvPr/>
      </p:nvGrpSpPr>
      <p:grpSpPr>
        <a:xfrm>
          <a:off x="0" y="0"/>
          <a:ext cx="0" cy="0"/>
          <a:chOff x="0" y="0"/>
          <a:chExt cx="0" cy="0"/>
        </a:xfrm>
      </p:grpSpPr>
      <p:sp>
        <p:nvSpPr>
          <p:cNvPr id="251" name="Shape 2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2" name="Shape 2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0" name="Shape 260"/>
        <p:cNvGrpSpPr/>
        <p:nvPr/>
      </p:nvGrpSpPr>
      <p:grpSpPr>
        <a:xfrm>
          <a:off x="0" y="0"/>
          <a:ext cx="0" cy="0"/>
          <a:chOff x="0" y="0"/>
          <a:chExt cx="0" cy="0"/>
        </a:xfrm>
      </p:grpSpPr>
      <p:sp>
        <p:nvSpPr>
          <p:cNvPr id="261" name="Shape 2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2" name="Shape 26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0" name="Shape 270"/>
        <p:cNvGrpSpPr/>
        <p:nvPr/>
      </p:nvGrpSpPr>
      <p:grpSpPr>
        <a:xfrm>
          <a:off x="0" y="0"/>
          <a:ext cx="0" cy="0"/>
          <a:chOff x="0" y="0"/>
          <a:chExt cx="0" cy="0"/>
        </a:xfrm>
      </p:grpSpPr>
      <p:sp>
        <p:nvSpPr>
          <p:cNvPr id="271" name="Shape 2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2" name="Shape 2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7" name="Shape 277"/>
        <p:cNvGrpSpPr/>
        <p:nvPr/>
      </p:nvGrpSpPr>
      <p:grpSpPr>
        <a:xfrm>
          <a:off x="0" y="0"/>
          <a:ext cx="0" cy="0"/>
          <a:chOff x="0" y="0"/>
          <a:chExt cx="0" cy="0"/>
        </a:xfrm>
      </p:grpSpPr>
      <p:sp>
        <p:nvSpPr>
          <p:cNvPr id="278" name="Shape 2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9" name="Shape 2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5" name="Shape 285"/>
        <p:cNvGrpSpPr/>
        <p:nvPr/>
      </p:nvGrpSpPr>
      <p:grpSpPr>
        <a:xfrm>
          <a:off x="0" y="0"/>
          <a:ext cx="0" cy="0"/>
          <a:chOff x="0" y="0"/>
          <a:chExt cx="0" cy="0"/>
        </a:xfrm>
      </p:grpSpPr>
      <p:sp>
        <p:nvSpPr>
          <p:cNvPr id="286" name="Shape 28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7" name="Shape 28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1" name="Shape 291"/>
        <p:cNvGrpSpPr/>
        <p:nvPr/>
      </p:nvGrpSpPr>
      <p:grpSpPr>
        <a:xfrm>
          <a:off x="0" y="0"/>
          <a:ext cx="0" cy="0"/>
          <a:chOff x="0" y="0"/>
          <a:chExt cx="0" cy="0"/>
        </a:xfrm>
      </p:grpSpPr>
      <p:sp>
        <p:nvSpPr>
          <p:cNvPr id="292" name="Shape 29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93" name="Shape 29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7" name="Shape 297"/>
        <p:cNvGrpSpPr/>
        <p:nvPr/>
      </p:nvGrpSpPr>
      <p:grpSpPr>
        <a:xfrm>
          <a:off x="0" y="0"/>
          <a:ext cx="0" cy="0"/>
          <a:chOff x="0" y="0"/>
          <a:chExt cx="0" cy="0"/>
        </a:xfrm>
      </p:grpSpPr>
      <p:sp>
        <p:nvSpPr>
          <p:cNvPr id="298" name="Shape 2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9" name="Shape 29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3" name="Shape 303"/>
        <p:cNvGrpSpPr/>
        <p:nvPr/>
      </p:nvGrpSpPr>
      <p:grpSpPr>
        <a:xfrm>
          <a:off x="0" y="0"/>
          <a:ext cx="0" cy="0"/>
          <a:chOff x="0" y="0"/>
          <a:chExt cx="0" cy="0"/>
        </a:xfrm>
      </p:grpSpPr>
      <p:sp>
        <p:nvSpPr>
          <p:cNvPr id="304" name="Shape 3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5" name="Shape 30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7" name="Shape 11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3" name="Shape 12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28" name="Shape 12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2" name="Shape 14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9" name="Shape 14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6" name="Shape 1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599" cy="2052599"/>
          </a:xfrm>
          <a:prstGeom prst="rect">
            <a:avLst/>
          </a:prstGeom>
        </p:spPr>
        <p:txBody>
          <a:bodyPr anchorCtr="0" anchor="b" bIns="91425" lIns="91425" rIns="91425" tIns="91425"/>
          <a:lstStyle>
            <a:lvl1pPr lvl="0" rtl="0" algn="ctr">
              <a:spcBef>
                <a:spcPts val="0"/>
              </a:spcBef>
              <a:buSzPct val="100000"/>
              <a:defRPr sz="5200"/>
            </a:lvl1pPr>
            <a:lvl2pPr lvl="1" rtl="0" algn="ctr">
              <a:spcBef>
                <a:spcPts val="0"/>
              </a:spcBef>
              <a:buSzPct val="100000"/>
              <a:defRPr sz="5200"/>
            </a:lvl2pPr>
            <a:lvl3pPr lvl="2" rtl="0" algn="ctr">
              <a:spcBef>
                <a:spcPts val="0"/>
              </a:spcBef>
              <a:buSzPct val="100000"/>
              <a:defRPr sz="5200"/>
            </a:lvl3pPr>
            <a:lvl4pPr lvl="3" rtl="0" algn="ctr">
              <a:spcBef>
                <a:spcPts val="0"/>
              </a:spcBef>
              <a:buSzPct val="100000"/>
              <a:defRPr sz="5200"/>
            </a:lvl4pPr>
            <a:lvl5pPr lvl="4" rtl="0" algn="ctr">
              <a:spcBef>
                <a:spcPts val="0"/>
              </a:spcBef>
              <a:buSzPct val="100000"/>
              <a:defRPr sz="5200"/>
            </a:lvl5pPr>
            <a:lvl6pPr lvl="5" rtl="0" algn="ctr">
              <a:spcBef>
                <a:spcPts val="0"/>
              </a:spcBef>
              <a:buSzPct val="100000"/>
              <a:defRPr sz="5200"/>
            </a:lvl6pPr>
            <a:lvl7pPr lvl="6" rtl="0" algn="ctr">
              <a:spcBef>
                <a:spcPts val="0"/>
              </a:spcBef>
              <a:buSzPct val="100000"/>
              <a:defRPr sz="5200"/>
            </a:lvl7pPr>
            <a:lvl8pPr lvl="7" rtl="0" algn="ctr">
              <a:spcBef>
                <a:spcPts val="0"/>
              </a:spcBef>
              <a:buSzPct val="100000"/>
              <a:defRPr sz="5200"/>
            </a:lvl8pPr>
            <a:lvl9pPr lvl="8" rtl="0" algn="ctr">
              <a:spcBef>
                <a:spcPts val="0"/>
              </a:spcBef>
              <a:buSzPct val="100000"/>
              <a:defRPr sz="5200"/>
            </a:lvl9pPr>
          </a:lstStyle>
          <a:p/>
        </p:txBody>
      </p:sp>
      <p:sp>
        <p:nvSpPr>
          <p:cNvPr id="11" name="Shape 11"/>
          <p:cNvSpPr txBox="1"/>
          <p:nvPr>
            <p:ph idx="1" type="subTitle"/>
          </p:nvPr>
        </p:nvSpPr>
        <p:spPr>
          <a:xfrm>
            <a:off x="311700" y="2834125"/>
            <a:ext cx="8520599" cy="792600"/>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800"/>
            </a:lvl1pPr>
            <a:lvl2pPr lvl="1" rtl="0" algn="ctr">
              <a:lnSpc>
                <a:spcPct val="100000"/>
              </a:lnSpc>
              <a:spcBef>
                <a:spcPts val="0"/>
              </a:spcBef>
              <a:spcAft>
                <a:spcPts val="0"/>
              </a:spcAft>
              <a:buSzPct val="100000"/>
              <a:buNone/>
              <a:defRPr sz="2800"/>
            </a:lvl2pPr>
            <a:lvl3pPr lvl="2" rtl="0" algn="ctr">
              <a:lnSpc>
                <a:spcPct val="100000"/>
              </a:lnSpc>
              <a:spcBef>
                <a:spcPts val="0"/>
              </a:spcBef>
              <a:spcAft>
                <a:spcPts val="0"/>
              </a:spcAft>
              <a:buSzPct val="100000"/>
              <a:buNone/>
              <a:defRPr sz="2800"/>
            </a:lvl3pPr>
            <a:lvl4pPr lvl="3" rtl="0" algn="ctr">
              <a:lnSpc>
                <a:spcPct val="100000"/>
              </a:lnSpc>
              <a:spcBef>
                <a:spcPts val="0"/>
              </a:spcBef>
              <a:spcAft>
                <a:spcPts val="0"/>
              </a:spcAft>
              <a:buSzPct val="100000"/>
              <a:buNone/>
              <a:defRPr sz="2800"/>
            </a:lvl4pPr>
            <a:lvl5pPr lvl="4" rtl="0" algn="ctr">
              <a:lnSpc>
                <a:spcPct val="100000"/>
              </a:lnSpc>
              <a:spcBef>
                <a:spcPts val="0"/>
              </a:spcBef>
              <a:spcAft>
                <a:spcPts val="0"/>
              </a:spcAft>
              <a:buSzPct val="100000"/>
              <a:buNone/>
              <a:defRPr sz="2800"/>
            </a:lvl5pPr>
            <a:lvl6pPr lvl="5" rtl="0" algn="ctr">
              <a:lnSpc>
                <a:spcPct val="100000"/>
              </a:lnSpc>
              <a:spcBef>
                <a:spcPts val="0"/>
              </a:spcBef>
              <a:spcAft>
                <a:spcPts val="0"/>
              </a:spcAft>
              <a:buSzPct val="100000"/>
              <a:buNone/>
              <a:defRPr sz="2800"/>
            </a:lvl6pPr>
            <a:lvl7pPr lvl="6" rtl="0" algn="ctr">
              <a:lnSpc>
                <a:spcPct val="100000"/>
              </a:lnSpc>
              <a:spcBef>
                <a:spcPts val="0"/>
              </a:spcBef>
              <a:spcAft>
                <a:spcPts val="0"/>
              </a:spcAft>
              <a:buSzPct val="100000"/>
              <a:buNone/>
              <a:defRPr sz="2800"/>
            </a:lvl7pPr>
            <a:lvl8pPr lvl="7" rtl="0" algn="ctr">
              <a:lnSpc>
                <a:spcPct val="100000"/>
              </a:lnSpc>
              <a:spcBef>
                <a:spcPts val="0"/>
              </a:spcBef>
              <a:spcAft>
                <a:spcPts val="0"/>
              </a:spcAft>
              <a:buSzPct val="100000"/>
              <a:buNone/>
              <a:defRPr sz="2800"/>
            </a:lvl8pPr>
            <a:lvl9pPr lvl="8" rtl="0"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599" cy="1963500"/>
          </a:xfrm>
          <a:prstGeom prst="rect">
            <a:avLst/>
          </a:prstGeom>
        </p:spPr>
        <p:txBody>
          <a:bodyPr anchorCtr="0" anchor="b" bIns="91425" lIns="91425" rIns="91425" tIns="91425"/>
          <a:lstStyle>
            <a:lvl1pPr lvl="0" rtl="0" algn="ctr">
              <a:spcBef>
                <a:spcPts val="0"/>
              </a:spcBef>
              <a:buSzPct val="100000"/>
              <a:defRPr sz="12000"/>
            </a:lvl1pPr>
            <a:lvl2pPr lvl="1" rtl="0" algn="ctr">
              <a:spcBef>
                <a:spcPts val="0"/>
              </a:spcBef>
              <a:buSzPct val="100000"/>
              <a:defRPr sz="12000"/>
            </a:lvl2pPr>
            <a:lvl3pPr lvl="2" rtl="0" algn="ctr">
              <a:spcBef>
                <a:spcPts val="0"/>
              </a:spcBef>
              <a:buSzPct val="100000"/>
              <a:defRPr sz="12000"/>
            </a:lvl3pPr>
            <a:lvl4pPr lvl="3" rtl="0" algn="ctr">
              <a:spcBef>
                <a:spcPts val="0"/>
              </a:spcBef>
              <a:buSzPct val="100000"/>
              <a:defRPr sz="12000"/>
            </a:lvl4pPr>
            <a:lvl5pPr lvl="4" rtl="0" algn="ctr">
              <a:spcBef>
                <a:spcPts val="0"/>
              </a:spcBef>
              <a:buSzPct val="100000"/>
              <a:defRPr sz="12000"/>
            </a:lvl5pPr>
            <a:lvl6pPr lvl="5" rtl="0" algn="ctr">
              <a:spcBef>
                <a:spcPts val="0"/>
              </a:spcBef>
              <a:buSzPct val="100000"/>
              <a:defRPr sz="12000"/>
            </a:lvl6pPr>
            <a:lvl7pPr lvl="6" rtl="0" algn="ctr">
              <a:spcBef>
                <a:spcPts val="0"/>
              </a:spcBef>
              <a:buSzPct val="100000"/>
              <a:defRPr sz="12000"/>
            </a:lvl7pPr>
            <a:lvl8pPr lvl="7" rtl="0" algn="ctr">
              <a:spcBef>
                <a:spcPts val="0"/>
              </a:spcBef>
              <a:buSzPct val="100000"/>
              <a:defRPr sz="12000"/>
            </a:lvl8pPr>
            <a:lvl9pPr lvl="8" rtl="0" algn="ctr">
              <a:spcBef>
                <a:spcPts val="0"/>
              </a:spcBef>
              <a:buSzPct val="100000"/>
              <a:defRPr sz="12000"/>
            </a:lvl9pPr>
          </a:lstStyle>
          <a:p/>
        </p:txBody>
      </p:sp>
      <p:sp>
        <p:nvSpPr>
          <p:cNvPr id="46" name="Shape 46"/>
          <p:cNvSpPr txBox="1"/>
          <p:nvPr>
            <p:ph idx="1" type="body"/>
          </p:nvPr>
        </p:nvSpPr>
        <p:spPr>
          <a:xfrm>
            <a:off x="311700" y="3152225"/>
            <a:ext cx="8520599" cy="1300800"/>
          </a:xfrm>
          <a:prstGeom prst="rect">
            <a:avLst/>
          </a:prstGeom>
        </p:spPr>
        <p:txBody>
          <a:bodyPr anchorCtr="0" anchor="t" bIns="91425" lIns="91425" rIns="91425"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47" name="Shape 4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54" name="Shape 54"/>
        <p:cNvGrpSpPr/>
        <p:nvPr/>
      </p:nvGrpSpPr>
      <p:grpSpPr>
        <a:xfrm>
          <a:off x="0" y="0"/>
          <a:ext cx="0" cy="0"/>
          <a:chOff x="0" y="0"/>
          <a:chExt cx="0" cy="0"/>
        </a:xfrm>
      </p:grpSpPr>
      <p:cxnSp>
        <p:nvCxnSpPr>
          <p:cNvPr id="55" name="Shape 55"/>
          <p:cNvCxnSpPr/>
          <p:nvPr/>
        </p:nvCxnSpPr>
        <p:spPr>
          <a:xfrm>
            <a:off x="0" y="2998150"/>
            <a:ext cx="9144000" cy="0"/>
          </a:xfrm>
          <a:prstGeom prst="straightConnector1">
            <a:avLst/>
          </a:prstGeom>
          <a:noFill/>
          <a:ln cap="flat" cmpd="sng" w="19050">
            <a:solidFill>
              <a:schemeClr val="lt2"/>
            </a:solidFill>
            <a:prstDash val="solid"/>
            <a:round/>
            <a:headEnd len="med" w="med" type="none"/>
            <a:tailEnd len="med" w="med" type="none"/>
          </a:ln>
        </p:spPr>
      </p:cxnSp>
      <p:sp>
        <p:nvSpPr>
          <p:cNvPr id="56" name="Shape 56"/>
          <p:cNvSpPr txBox="1"/>
          <p:nvPr>
            <p:ph type="ctrTitle"/>
          </p:nvPr>
        </p:nvSpPr>
        <p:spPr>
          <a:xfrm>
            <a:off x="510450" y="1257300"/>
            <a:ext cx="8123100" cy="1588500"/>
          </a:xfrm>
          <a:prstGeom prst="rect">
            <a:avLst/>
          </a:prstGeom>
        </p:spPr>
        <p:txBody>
          <a:bodyPr anchorCtr="0" anchor="b" bIns="91425" lIns="91425" rIns="91425" tIns="91425"/>
          <a:lstStyle>
            <a:lvl1pPr lvl="0" rtl="0">
              <a:spcBef>
                <a:spcPts val="0"/>
              </a:spcBef>
              <a:buClr>
                <a:schemeClr val="lt1"/>
              </a:buClr>
              <a:buSzPct val="100000"/>
              <a:defRPr sz="4800">
                <a:solidFill>
                  <a:schemeClr val="lt1"/>
                </a:solidFill>
              </a:defRPr>
            </a:lvl1pPr>
            <a:lvl2pPr lvl="1" rtl="0">
              <a:spcBef>
                <a:spcPts val="0"/>
              </a:spcBef>
              <a:buClr>
                <a:schemeClr val="lt1"/>
              </a:buClr>
              <a:buSzPct val="100000"/>
              <a:defRPr sz="4800">
                <a:solidFill>
                  <a:schemeClr val="lt1"/>
                </a:solidFill>
              </a:defRPr>
            </a:lvl2pPr>
            <a:lvl3pPr lvl="2" rtl="0">
              <a:spcBef>
                <a:spcPts val="0"/>
              </a:spcBef>
              <a:buClr>
                <a:schemeClr val="lt1"/>
              </a:buClr>
              <a:buSzPct val="100000"/>
              <a:defRPr sz="4800">
                <a:solidFill>
                  <a:schemeClr val="lt1"/>
                </a:solidFill>
              </a:defRPr>
            </a:lvl3pPr>
            <a:lvl4pPr lvl="3" rtl="0">
              <a:spcBef>
                <a:spcPts val="0"/>
              </a:spcBef>
              <a:buClr>
                <a:schemeClr val="lt1"/>
              </a:buClr>
              <a:buSzPct val="100000"/>
              <a:defRPr sz="4800">
                <a:solidFill>
                  <a:schemeClr val="lt1"/>
                </a:solidFill>
              </a:defRPr>
            </a:lvl4pPr>
            <a:lvl5pPr lvl="4" rtl="0">
              <a:spcBef>
                <a:spcPts val="0"/>
              </a:spcBef>
              <a:buClr>
                <a:schemeClr val="lt1"/>
              </a:buClr>
              <a:buSzPct val="100000"/>
              <a:defRPr sz="4800">
                <a:solidFill>
                  <a:schemeClr val="lt1"/>
                </a:solidFill>
              </a:defRPr>
            </a:lvl5pPr>
            <a:lvl6pPr lvl="5" rtl="0">
              <a:spcBef>
                <a:spcPts val="0"/>
              </a:spcBef>
              <a:buClr>
                <a:schemeClr val="lt1"/>
              </a:buClr>
              <a:buSzPct val="100000"/>
              <a:defRPr sz="4800">
                <a:solidFill>
                  <a:schemeClr val="lt1"/>
                </a:solidFill>
              </a:defRPr>
            </a:lvl6pPr>
            <a:lvl7pPr lvl="6" rtl="0">
              <a:spcBef>
                <a:spcPts val="0"/>
              </a:spcBef>
              <a:buClr>
                <a:schemeClr val="lt1"/>
              </a:buClr>
              <a:buSzPct val="100000"/>
              <a:defRPr sz="4800">
                <a:solidFill>
                  <a:schemeClr val="lt1"/>
                </a:solidFill>
              </a:defRPr>
            </a:lvl7pPr>
            <a:lvl8pPr lvl="7" rtl="0">
              <a:spcBef>
                <a:spcPts val="0"/>
              </a:spcBef>
              <a:buClr>
                <a:schemeClr val="lt1"/>
              </a:buClr>
              <a:buSzPct val="100000"/>
              <a:defRPr sz="4800">
                <a:solidFill>
                  <a:schemeClr val="lt1"/>
                </a:solidFill>
              </a:defRPr>
            </a:lvl8pPr>
            <a:lvl9pPr lvl="8" rtl="0">
              <a:spcBef>
                <a:spcPts val="0"/>
              </a:spcBef>
              <a:buClr>
                <a:schemeClr val="lt1"/>
              </a:buClr>
              <a:buSzPct val="100000"/>
              <a:defRPr sz="4800">
                <a:solidFill>
                  <a:schemeClr val="lt1"/>
                </a:solidFill>
              </a:defRPr>
            </a:lvl9pPr>
          </a:lstStyle>
          <a:p/>
        </p:txBody>
      </p:sp>
      <p:sp>
        <p:nvSpPr>
          <p:cNvPr id="57" name="Shape 57"/>
          <p:cNvSpPr txBox="1"/>
          <p:nvPr>
            <p:ph idx="1" type="subTitle"/>
          </p:nvPr>
        </p:nvSpPr>
        <p:spPr>
          <a:xfrm>
            <a:off x="510450" y="3182312"/>
            <a:ext cx="8123100" cy="629999"/>
          </a:xfrm>
          <a:prstGeom prst="rect">
            <a:avLst/>
          </a:prstGeom>
        </p:spPr>
        <p:txBody>
          <a:bodyPr anchorCtr="0" anchor="t" bIns="91425" lIns="91425" rIns="91425" tIns="91425"/>
          <a:lstStyle>
            <a:lvl1pPr lvl="0" rtl="0">
              <a:lnSpc>
                <a:spcPct val="100000"/>
              </a:lnSpc>
              <a:spcBef>
                <a:spcPts val="0"/>
              </a:spcBef>
              <a:spcAft>
                <a:spcPts val="0"/>
              </a:spcAft>
              <a:buClr>
                <a:schemeClr val="lt1"/>
              </a:buClr>
              <a:buSzPct val="100000"/>
              <a:buNone/>
              <a:defRPr sz="2400">
                <a:solidFill>
                  <a:schemeClr val="lt1"/>
                </a:solidFill>
              </a:defRPr>
            </a:lvl1pPr>
            <a:lvl2pPr lvl="1" rtl="0">
              <a:lnSpc>
                <a:spcPct val="100000"/>
              </a:lnSpc>
              <a:spcBef>
                <a:spcPts val="0"/>
              </a:spcBef>
              <a:spcAft>
                <a:spcPts val="0"/>
              </a:spcAft>
              <a:buClr>
                <a:schemeClr val="lt1"/>
              </a:buClr>
              <a:buSzPct val="100000"/>
              <a:buNone/>
              <a:defRPr sz="2400">
                <a:solidFill>
                  <a:schemeClr val="lt1"/>
                </a:solidFill>
              </a:defRPr>
            </a:lvl2pPr>
            <a:lvl3pPr lvl="2" rtl="0">
              <a:lnSpc>
                <a:spcPct val="100000"/>
              </a:lnSpc>
              <a:spcBef>
                <a:spcPts val="0"/>
              </a:spcBef>
              <a:spcAft>
                <a:spcPts val="0"/>
              </a:spcAft>
              <a:buClr>
                <a:schemeClr val="lt1"/>
              </a:buClr>
              <a:buSzPct val="100000"/>
              <a:buNone/>
              <a:defRPr sz="2400">
                <a:solidFill>
                  <a:schemeClr val="lt1"/>
                </a:solidFill>
              </a:defRPr>
            </a:lvl3pPr>
            <a:lvl4pPr lvl="3" rtl="0">
              <a:lnSpc>
                <a:spcPct val="100000"/>
              </a:lnSpc>
              <a:spcBef>
                <a:spcPts val="0"/>
              </a:spcBef>
              <a:spcAft>
                <a:spcPts val="0"/>
              </a:spcAft>
              <a:buClr>
                <a:schemeClr val="lt1"/>
              </a:buClr>
              <a:buSzPct val="100000"/>
              <a:buNone/>
              <a:defRPr sz="2400">
                <a:solidFill>
                  <a:schemeClr val="lt1"/>
                </a:solidFill>
              </a:defRPr>
            </a:lvl4pPr>
            <a:lvl5pPr lvl="4" rtl="0">
              <a:lnSpc>
                <a:spcPct val="100000"/>
              </a:lnSpc>
              <a:spcBef>
                <a:spcPts val="0"/>
              </a:spcBef>
              <a:spcAft>
                <a:spcPts val="0"/>
              </a:spcAft>
              <a:buClr>
                <a:schemeClr val="lt1"/>
              </a:buClr>
              <a:buSzPct val="100000"/>
              <a:buNone/>
              <a:defRPr sz="2400">
                <a:solidFill>
                  <a:schemeClr val="lt1"/>
                </a:solidFill>
              </a:defRPr>
            </a:lvl5pPr>
            <a:lvl6pPr lvl="5" rtl="0">
              <a:lnSpc>
                <a:spcPct val="100000"/>
              </a:lnSpc>
              <a:spcBef>
                <a:spcPts val="0"/>
              </a:spcBef>
              <a:spcAft>
                <a:spcPts val="0"/>
              </a:spcAft>
              <a:buClr>
                <a:schemeClr val="lt1"/>
              </a:buClr>
              <a:buSzPct val="100000"/>
              <a:buNone/>
              <a:defRPr sz="2400">
                <a:solidFill>
                  <a:schemeClr val="lt1"/>
                </a:solidFill>
              </a:defRPr>
            </a:lvl6pPr>
            <a:lvl7pPr lvl="6" rtl="0">
              <a:lnSpc>
                <a:spcPct val="100000"/>
              </a:lnSpc>
              <a:spcBef>
                <a:spcPts val="0"/>
              </a:spcBef>
              <a:spcAft>
                <a:spcPts val="0"/>
              </a:spcAft>
              <a:buClr>
                <a:schemeClr val="lt1"/>
              </a:buClr>
              <a:buSzPct val="100000"/>
              <a:buNone/>
              <a:defRPr sz="2400">
                <a:solidFill>
                  <a:schemeClr val="lt1"/>
                </a:solidFill>
              </a:defRPr>
            </a:lvl7pPr>
            <a:lvl8pPr lvl="7" rtl="0">
              <a:lnSpc>
                <a:spcPct val="100000"/>
              </a:lnSpc>
              <a:spcBef>
                <a:spcPts val="0"/>
              </a:spcBef>
              <a:spcAft>
                <a:spcPts val="0"/>
              </a:spcAft>
              <a:buClr>
                <a:schemeClr val="lt1"/>
              </a:buClr>
              <a:buSzPct val="100000"/>
              <a:buNone/>
              <a:defRPr sz="2400">
                <a:solidFill>
                  <a:schemeClr val="lt1"/>
                </a:solidFill>
              </a:defRPr>
            </a:lvl8pPr>
            <a:lvl9pPr lvl="8" rtl="0">
              <a:lnSpc>
                <a:spcPct val="100000"/>
              </a:lnSpc>
              <a:spcBef>
                <a:spcPts val="0"/>
              </a:spcBef>
              <a:spcAft>
                <a:spcPts val="0"/>
              </a:spcAft>
              <a:buClr>
                <a:schemeClr val="lt1"/>
              </a:buClr>
              <a:buSzPct val="100000"/>
              <a:buNone/>
              <a:defRPr sz="2400">
                <a:solidFill>
                  <a:schemeClr val="lt1"/>
                </a:solidFill>
              </a:defRPr>
            </a:lvl9pPr>
          </a:lstStyle>
          <a:p/>
        </p:txBody>
      </p:sp>
      <p:sp>
        <p:nvSpPr>
          <p:cNvPr id="58" name="Shape 58"/>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59" name="Shape 59"/>
        <p:cNvGrpSpPr/>
        <p:nvPr/>
      </p:nvGrpSpPr>
      <p:grpSpPr>
        <a:xfrm>
          <a:off x="0" y="0"/>
          <a:ext cx="0" cy="0"/>
          <a:chOff x="0" y="0"/>
          <a:chExt cx="0" cy="0"/>
        </a:xfrm>
      </p:grpSpPr>
      <p:cxnSp>
        <p:nvCxnSpPr>
          <p:cNvPr id="60" name="Shape 60"/>
          <p:cNvCxnSpPr/>
          <p:nvPr/>
        </p:nvCxnSpPr>
        <p:spPr>
          <a:xfrm>
            <a:off x="0" y="2998150"/>
            <a:ext cx="9144000" cy="0"/>
          </a:xfrm>
          <a:prstGeom prst="straightConnector1">
            <a:avLst/>
          </a:prstGeom>
          <a:noFill/>
          <a:ln cap="flat" cmpd="sng" w="19050">
            <a:solidFill>
              <a:schemeClr val="lt2"/>
            </a:solidFill>
            <a:prstDash val="solid"/>
            <a:round/>
            <a:headEnd len="med" w="med" type="none"/>
            <a:tailEnd len="med" w="med" type="none"/>
          </a:ln>
        </p:spPr>
      </p:cxnSp>
      <p:sp>
        <p:nvSpPr>
          <p:cNvPr id="61" name="Shape 61"/>
          <p:cNvSpPr txBox="1"/>
          <p:nvPr>
            <p:ph type="title"/>
          </p:nvPr>
        </p:nvSpPr>
        <p:spPr>
          <a:xfrm>
            <a:off x="510450" y="2057400"/>
            <a:ext cx="8123100" cy="778800"/>
          </a:xfrm>
          <a:prstGeom prst="rect">
            <a:avLst/>
          </a:prstGeom>
        </p:spPr>
        <p:txBody>
          <a:bodyPr anchorCtr="0" anchor="b" bIns="91425" lIns="91425" rIns="91425" tIns="91425"/>
          <a:lstStyle>
            <a:lvl1pPr lvl="0" rtl="0">
              <a:spcBef>
                <a:spcPts val="0"/>
              </a:spcBef>
              <a:buClr>
                <a:schemeClr val="lt1"/>
              </a:buClr>
              <a:buSzPct val="100000"/>
              <a:defRPr sz="3600">
                <a:solidFill>
                  <a:schemeClr val="lt1"/>
                </a:solidFill>
              </a:defRPr>
            </a:lvl1pPr>
            <a:lvl2pPr lvl="1" rtl="0">
              <a:spcBef>
                <a:spcPts val="0"/>
              </a:spcBef>
              <a:buClr>
                <a:schemeClr val="lt1"/>
              </a:buClr>
              <a:buSzPct val="100000"/>
              <a:defRPr sz="3600">
                <a:solidFill>
                  <a:schemeClr val="lt1"/>
                </a:solidFill>
              </a:defRPr>
            </a:lvl2pPr>
            <a:lvl3pPr lvl="2" rtl="0">
              <a:spcBef>
                <a:spcPts val="0"/>
              </a:spcBef>
              <a:buClr>
                <a:schemeClr val="lt1"/>
              </a:buClr>
              <a:buSzPct val="100000"/>
              <a:defRPr sz="3600">
                <a:solidFill>
                  <a:schemeClr val="lt1"/>
                </a:solidFill>
              </a:defRPr>
            </a:lvl3pPr>
            <a:lvl4pPr lvl="3" rtl="0">
              <a:spcBef>
                <a:spcPts val="0"/>
              </a:spcBef>
              <a:buClr>
                <a:schemeClr val="lt1"/>
              </a:buClr>
              <a:buSzPct val="100000"/>
              <a:defRPr sz="3600">
                <a:solidFill>
                  <a:schemeClr val="lt1"/>
                </a:solidFill>
              </a:defRPr>
            </a:lvl4pPr>
            <a:lvl5pPr lvl="4" rtl="0">
              <a:spcBef>
                <a:spcPts val="0"/>
              </a:spcBef>
              <a:buClr>
                <a:schemeClr val="lt1"/>
              </a:buClr>
              <a:buSzPct val="100000"/>
              <a:defRPr sz="3600">
                <a:solidFill>
                  <a:schemeClr val="lt1"/>
                </a:solidFill>
              </a:defRPr>
            </a:lvl5pPr>
            <a:lvl6pPr lvl="5" rtl="0">
              <a:spcBef>
                <a:spcPts val="0"/>
              </a:spcBef>
              <a:buClr>
                <a:schemeClr val="lt1"/>
              </a:buClr>
              <a:buSzPct val="100000"/>
              <a:defRPr sz="3600">
                <a:solidFill>
                  <a:schemeClr val="lt1"/>
                </a:solidFill>
              </a:defRPr>
            </a:lvl6pPr>
            <a:lvl7pPr lvl="6" rtl="0">
              <a:spcBef>
                <a:spcPts val="0"/>
              </a:spcBef>
              <a:buClr>
                <a:schemeClr val="lt1"/>
              </a:buClr>
              <a:buSzPct val="100000"/>
              <a:defRPr sz="3600">
                <a:solidFill>
                  <a:schemeClr val="lt1"/>
                </a:solidFill>
              </a:defRPr>
            </a:lvl7pPr>
            <a:lvl8pPr lvl="7" rtl="0">
              <a:spcBef>
                <a:spcPts val="0"/>
              </a:spcBef>
              <a:buClr>
                <a:schemeClr val="lt1"/>
              </a:buClr>
              <a:buSzPct val="100000"/>
              <a:defRPr sz="3600">
                <a:solidFill>
                  <a:schemeClr val="lt1"/>
                </a:solidFill>
              </a:defRPr>
            </a:lvl8pPr>
            <a:lvl9pPr lvl="8" rtl="0">
              <a:spcBef>
                <a:spcPts val="0"/>
              </a:spcBef>
              <a:buClr>
                <a:schemeClr val="lt1"/>
              </a:buClr>
              <a:buSzPct val="100000"/>
              <a:defRPr sz="3600">
                <a:solidFill>
                  <a:schemeClr val="lt1"/>
                </a:solidFill>
              </a:defRPr>
            </a:lvl9pPr>
          </a:lstStyle>
          <a:p/>
        </p:txBody>
      </p:sp>
      <p:sp>
        <p:nvSpPr>
          <p:cNvPr id="62" name="Shape 62"/>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63" name="Shape 63"/>
        <p:cNvGrpSpPr/>
        <p:nvPr/>
      </p:nvGrpSpPr>
      <p:grpSpPr>
        <a:xfrm>
          <a:off x="0" y="0"/>
          <a:ext cx="0" cy="0"/>
          <a:chOff x="0" y="0"/>
          <a:chExt cx="0" cy="0"/>
        </a:xfrm>
      </p:grpSpPr>
      <p:sp>
        <p:nvSpPr>
          <p:cNvPr id="64" name="Shape 64"/>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65" name="Shape 65"/>
          <p:cNvSpPr txBox="1"/>
          <p:nvPr>
            <p:ph type="title"/>
          </p:nvPr>
        </p:nvSpPr>
        <p:spPr>
          <a:xfrm>
            <a:off x="311700" y="445025"/>
            <a:ext cx="8520599" cy="5726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6" name="Shape 66"/>
          <p:cNvSpPr txBox="1"/>
          <p:nvPr>
            <p:ph idx="1" type="body"/>
          </p:nvPr>
        </p:nvSpPr>
        <p:spPr>
          <a:xfrm>
            <a:off x="311700" y="1152475"/>
            <a:ext cx="8520599" cy="34164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7" name="Shape 6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68" name="Shape 68"/>
        <p:cNvGrpSpPr/>
        <p:nvPr/>
      </p:nvGrpSpPr>
      <p:grpSpPr>
        <a:xfrm>
          <a:off x="0" y="0"/>
          <a:ext cx="0" cy="0"/>
          <a:chOff x="0" y="0"/>
          <a:chExt cx="0" cy="0"/>
        </a:xfrm>
      </p:grpSpPr>
      <p:sp>
        <p:nvSpPr>
          <p:cNvPr id="69" name="Shape 69"/>
          <p:cNvSpPr txBox="1"/>
          <p:nvPr>
            <p:ph type="title"/>
          </p:nvPr>
        </p:nvSpPr>
        <p:spPr>
          <a:xfrm>
            <a:off x="311700" y="445025"/>
            <a:ext cx="8520599" cy="5726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txBox="1"/>
          <p:nvPr>
            <p:ph idx="1" type="body"/>
          </p:nvPr>
        </p:nvSpPr>
        <p:spPr>
          <a:xfrm>
            <a:off x="311700" y="1152475"/>
            <a:ext cx="3999899"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71" name="Shape 71"/>
          <p:cNvSpPr txBox="1"/>
          <p:nvPr>
            <p:ph idx="2" type="body"/>
          </p:nvPr>
        </p:nvSpPr>
        <p:spPr>
          <a:xfrm>
            <a:off x="4832400" y="1152475"/>
            <a:ext cx="3999899"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72" name="Shape 72"/>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73" name="Shape 73"/>
        <p:cNvGrpSpPr/>
        <p:nvPr/>
      </p:nvGrpSpPr>
      <p:grpSpPr>
        <a:xfrm>
          <a:off x="0" y="0"/>
          <a:ext cx="0" cy="0"/>
          <a:chOff x="0" y="0"/>
          <a:chExt cx="0" cy="0"/>
        </a:xfrm>
      </p:grpSpPr>
      <p:sp>
        <p:nvSpPr>
          <p:cNvPr id="74" name="Shape 74"/>
          <p:cNvSpPr txBox="1"/>
          <p:nvPr>
            <p:ph type="title"/>
          </p:nvPr>
        </p:nvSpPr>
        <p:spPr>
          <a:xfrm>
            <a:off x="311700" y="445025"/>
            <a:ext cx="8520599" cy="5726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5" name="Shape 75"/>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76" name="Shape 76"/>
        <p:cNvGrpSpPr/>
        <p:nvPr/>
      </p:nvGrpSpPr>
      <p:grpSpPr>
        <a:xfrm>
          <a:off x="0" y="0"/>
          <a:ext cx="0" cy="0"/>
          <a:chOff x="0" y="0"/>
          <a:chExt cx="0" cy="0"/>
        </a:xfrm>
      </p:grpSpPr>
      <p:sp>
        <p:nvSpPr>
          <p:cNvPr id="77" name="Shape 77"/>
          <p:cNvSpPr txBox="1"/>
          <p:nvPr>
            <p:ph type="title"/>
          </p:nvPr>
        </p:nvSpPr>
        <p:spPr>
          <a:xfrm>
            <a:off x="311700" y="555600"/>
            <a:ext cx="2807999" cy="755699"/>
          </a:xfrm>
          <a:prstGeom prst="rect">
            <a:avLst/>
          </a:prstGeom>
        </p:spPr>
        <p:txBody>
          <a:bodyPr anchorCtr="0" anchor="b" bIns="91425" lIns="91425" rIns="91425" tIns="91425"/>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p:txBody>
      </p:sp>
      <p:sp>
        <p:nvSpPr>
          <p:cNvPr id="78" name="Shape 78"/>
          <p:cNvSpPr txBox="1"/>
          <p:nvPr>
            <p:ph idx="1" type="body"/>
          </p:nvPr>
        </p:nvSpPr>
        <p:spPr>
          <a:xfrm>
            <a:off x="311700" y="1389600"/>
            <a:ext cx="2807999" cy="3179400"/>
          </a:xfrm>
          <a:prstGeom prst="rect">
            <a:avLst/>
          </a:prstGeom>
        </p:spPr>
        <p:txBody>
          <a:bodyPr anchorCtr="0" anchor="t" bIns="91425" lIns="91425" rIns="91425" tIns="91425"/>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79" name="Shape 7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80" name="Shape 80"/>
        <p:cNvGrpSpPr/>
        <p:nvPr/>
      </p:nvGrpSpPr>
      <p:grpSpPr>
        <a:xfrm>
          <a:off x="0" y="0"/>
          <a:ext cx="0" cy="0"/>
          <a:chOff x="0" y="0"/>
          <a:chExt cx="0" cy="0"/>
        </a:xfrm>
      </p:grpSpPr>
      <p:sp>
        <p:nvSpPr>
          <p:cNvPr id="81" name="Shape 81"/>
          <p:cNvSpPr txBox="1"/>
          <p:nvPr>
            <p:ph type="title"/>
          </p:nvPr>
        </p:nvSpPr>
        <p:spPr>
          <a:xfrm>
            <a:off x="490250" y="526350"/>
            <a:ext cx="5797500" cy="4090800"/>
          </a:xfrm>
          <a:prstGeom prst="rect">
            <a:avLst/>
          </a:prstGeom>
        </p:spPr>
        <p:txBody>
          <a:bodyPr anchorCtr="0" anchor="ctr" bIns="91425" lIns="91425" rIns="91425" tIns="91425"/>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p:txBody>
      </p:sp>
      <p:sp>
        <p:nvSpPr>
          <p:cNvPr id="82" name="Shape 82"/>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83" name="Shape 83"/>
        <p:cNvGrpSpPr/>
        <p:nvPr/>
      </p:nvGrpSpPr>
      <p:grpSpPr>
        <a:xfrm>
          <a:off x="0" y="0"/>
          <a:ext cx="0" cy="0"/>
          <a:chOff x="0" y="0"/>
          <a:chExt cx="0" cy="0"/>
        </a:xfrm>
      </p:grpSpPr>
      <p:sp>
        <p:nvSpPr>
          <p:cNvPr id="84" name="Shape 84"/>
          <p:cNvSpPr/>
          <p:nvPr/>
        </p:nvSpPr>
        <p:spPr>
          <a:xfrm>
            <a:off x="4572000" y="75"/>
            <a:ext cx="4572000" cy="5143499"/>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85" name="Shape 85"/>
          <p:cNvCxnSpPr/>
          <p:nvPr/>
        </p:nvCxnSpPr>
        <p:spPr>
          <a:xfrm>
            <a:off x="5029675" y="4495500"/>
            <a:ext cx="468300" cy="0"/>
          </a:xfrm>
          <a:prstGeom prst="straightConnector1">
            <a:avLst/>
          </a:prstGeom>
          <a:noFill/>
          <a:ln cap="flat" cmpd="sng" w="19050">
            <a:solidFill>
              <a:schemeClr val="lt2"/>
            </a:solidFill>
            <a:prstDash val="solid"/>
            <a:round/>
            <a:headEnd len="med" w="med" type="none"/>
            <a:tailEnd len="med" w="med" type="none"/>
          </a:ln>
        </p:spPr>
      </p:cxnSp>
      <p:sp>
        <p:nvSpPr>
          <p:cNvPr id="86" name="Shape 86"/>
          <p:cNvSpPr txBox="1"/>
          <p:nvPr>
            <p:ph type="title"/>
          </p:nvPr>
        </p:nvSpPr>
        <p:spPr>
          <a:xfrm>
            <a:off x="265500" y="1205825"/>
            <a:ext cx="4045199" cy="1509599"/>
          </a:xfrm>
          <a:prstGeom prst="rect">
            <a:avLst/>
          </a:prstGeom>
        </p:spPr>
        <p:txBody>
          <a:bodyPr anchorCtr="0" anchor="b" bIns="91425" lIns="91425" rIns="91425" tIns="91425"/>
          <a:lstStyle>
            <a:lvl1pPr lvl="0" rtl="0" algn="ctr">
              <a:spcBef>
                <a:spcPts val="0"/>
              </a:spcBef>
              <a:buSzPct val="100000"/>
              <a:defRPr sz="4200"/>
            </a:lvl1pPr>
            <a:lvl2pPr lvl="1" rtl="0" algn="ctr">
              <a:spcBef>
                <a:spcPts val="0"/>
              </a:spcBef>
              <a:buSzPct val="100000"/>
              <a:defRPr sz="4200"/>
            </a:lvl2pPr>
            <a:lvl3pPr lvl="2" rtl="0" algn="ctr">
              <a:spcBef>
                <a:spcPts val="0"/>
              </a:spcBef>
              <a:buSzPct val="100000"/>
              <a:defRPr sz="4200"/>
            </a:lvl3pPr>
            <a:lvl4pPr lvl="3" rtl="0" algn="ctr">
              <a:spcBef>
                <a:spcPts val="0"/>
              </a:spcBef>
              <a:buSzPct val="100000"/>
              <a:defRPr sz="4200"/>
            </a:lvl4pPr>
            <a:lvl5pPr lvl="4" rtl="0" algn="ctr">
              <a:spcBef>
                <a:spcPts val="0"/>
              </a:spcBef>
              <a:buSzPct val="100000"/>
              <a:defRPr sz="4200"/>
            </a:lvl5pPr>
            <a:lvl6pPr lvl="5" rtl="0" algn="ctr">
              <a:spcBef>
                <a:spcPts val="0"/>
              </a:spcBef>
              <a:buSzPct val="100000"/>
              <a:defRPr sz="4200"/>
            </a:lvl6pPr>
            <a:lvl7pPr lvl="6" rtl="0" algn="ctr">
              <a:spcBef>
                <a:spcPts val="0"/>
              </a:spcBef>
              <a:buSzPct val="100000"/>
              <a:defRPr sz="4200"/>
            </a:lvl7pPr>
            <a:lvl8pPr lvl="7" rtl="0" algn="ctr">
              <a:spcBef>
                <a:spcPts val="0"/>
              </a:spcBef>
              <a:buSzPct val="100000"/>
              <a:defRPr sz="4200"/>
            </a:lvl8pPr>
            <a:lvl9pPr lvl="8" rtl="0" algn="ctr">
              <a:spcBef>
                <a:spcPts val="0"/>
              </a:spcBef>
              <a:buSzPct val="100000"/>
              <a:defRPr sz="4200"/>
            </a:lvl9pPr>
          </a:lstStyle>
          <a:p/>
        </p:txBody>
      </p:sp>
      <p:sp>
        <p:nvSpPr>
          <p:cNvPr id="87" name="Shape 87"/>
          <p:cNvSpPr txBox="1"/>
          <p:nvPr>
            <p:ph idx="1" type="subTitle"/>
          </p:nvPr>
        </p:nvSpPr>
        <p:spPr>
          <a:xfrm>
            <a:off x="265500" y="2769000"/>
            <a:ext cx="4045199" cy="1345500"/>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100"/>
            </a:lvl1pPr>
            <a:lvl2pPr lvl="1" rtl="0" algn="ctr">
              <a:lnSpc>
                <a:spcPct val="100000"/>
              </a:lnSpc>
              <a:spcBef>
                <a:spcPts val="0"/>
              </a:spcBef>
              <a:spcAft>
                <a:spcPts val="0"/>
              </a:spcAft>
              <a:buSzPct val="100000"/>
              <a:buNone/>
              <a:defRPr sz="2100"/>
            </a:lvl2pPr>
            <a:lvl3pPr lvl="2" rtl="0" algn="ctr">
              <a:lnSpc>
                <a:spcPct val="100000"/>
              </a:lnSpc>
              <a:spcBef>
                <a:spcPts val="0"/>
              </a:spcBef>
              <a:spcAft>
                <a:spcPts val="0"/>
              </a:spcAft>
              <a:buSzPct val="100000"/>
              <a:buNone/>
              <a:defRPr sz="2100"/>
            </a:lvl3pPr>
            <a:lvl4pPr lvl="3" rtl="0" algn="ctr">
              <a:lnSpc>
                <a:spcPct val="100000"/>
              </a:lnSpc>
              <a:spcBef>
                <a:spcPts val="0"/>
              </a:spcBef>
              <a:spcAft>
                <a:spcPts val="0"/>
              </a:spcAft>
              <a:buSzPct val="100000"/>
              <a:buNone/>
              <a:defRPr sz="2100"/>
            </a:lvl4pPr>
            <a:lvl5pPr lvl="4" rtl="0" algn="ctr">
              <a:lnSpc>
                <a:spcPct val="100000"/>
              </a:lnSpc>
              <a:spcBef>
                <a:spcPts val="0"/>
              </a:spcBef>
              <a:spcAft>
                <a:spcPts val="0"/>
              </a:spcAft>
              <a:buSzPct val="100000"/>
              <a:buNone/>
              <a:defRPr sz="2100"/>
            </a:lvl5pPr>
            <a:lvl6pPr lvl="5" rtl="0" algn="ctr">
              <a:lnSpc>
                <a:spcPct val="100000"/>
              </a:lnSpc>
              <a:spcBef>
                <a:spcPts val="0"/>
              </a:spcBef>
              <a:spcAft>
                <a:spcPts val="0"/>
              </a:spcAft>
              <a:buSzPct val="100000"/>
              <a:buNone/>
              <a:defRPr sz="2100"/>
            </a:lvl6pPr>
            <a:lvl7pPr lvl="6" rtl="0" algn="ctr">
              <a:lnSpc>
                <a:spcPct val="100000"/>
              </a:lnSpc>
              <a:spcBef>
                <a:spcPts val="0"/>
              </a:spcBef>
              <a:spcAft>
                <a:spcPts val="0"/>
              </a:spcAft>
              <a:buSzPct val="100000"/>
              <a:buNone/>
              <a:defRPr sz="2100"/>
            </a:lvl7pPr>
            <a:lvl8pPr lvl="7" rtl="0" algn="ctr">
              <a:lnSpc>
                <a:spcPct val="100000"/>
              </a:lnSpc>
              <a:spcBef>
                <a:spcPts val="0"/>
              </a:spcBef>
              <a:spcAft>
                <a:spcPts val="0"/>
              </a:spcAft>
              <a:buSzPct val="100000"/>
              <a:buNone/>
              <a:defRPr sz="2100"/>
            </a:lvl8pPr>
            <a:lvl9pPr lvl="8" rtl="0" algn="ctr">
              <a:lnSpc>
                <a:spcPct val="100000"/>
              </a:lnSpc>
              <a:spcBef>
                <a:spcPts val="0"/>
              </a:spcBef>
              <a:spcAft>
                <a:spcPts val="0"/>
              </a:spcAft>
              <a:buSzPct val="100000"/>
              <a:buNone/>
              <a:defRPr sz="2100"/>
            </a:lvl9pPr>
          </a:lstStyle>
          <a:p/>
        </p:txBody>
      </p:sp>
      <p:sp>
        <p:nvSpPr>
          <p:cNvPr id="88" name="Shape 88"/>
          <p:cNvSpPr txBox="1"/>
          <p:nvPr>
            <p:ph idx="2" type="body"/>
          </p:nvPr>
        </p:nvSpPr>
        <p:spPr>
          <a:xfrm>
            <a:off x="4939500" y="724200"/>
            <a:ext cx="3837000" cy="3695099"/>
          </a:xfrm>
          <a:prstGeom prst="rect">
            <a:avLst/>
          </a:prstGeom>
        </p:spPr>
        <p:txBody>
          <a:bodyPr anchorCtr="0" anchor="ctr" bIns="91425" lIns="91425" rIns="91425" tIns="91425"/>
          <a:lstStyle>
            <a:lvl1pPr lvl="0" rtl="0">
              <a:spcBef>
                <a:spcPts val="0"/>
              </a:spcBef>
              <a:buClr>
                <a:schemeClr val="lt1"/>
              </a:buClr>
              <a:defRPr>
                <a:solidFill>
                  <a:schemeClr val="lt1"/>
                </a:solidFill>
              </a:defRPr>
            </a:lvl1pPr>
            <a:lvl2pPr lvl="1" rtl="0">
              <a:spcBef>
                <a:spcPts val="0"/>
              </a:spcBef>
              <a:buClr>
                <a:schemeClr val="lt1"/>
              </a:buClr>
              <a:defRPr>
                <a:solidFill>
                  <a:schemeClr val="lt1"/>
                </a:solidFill>
              </a:defRPr>
            </a:lvl2pPr>
            <a:lvl3pPr lvl="2" rtl="0">
              <a:spcBef>
                <a:spcPts val="0"/>
              </a:spcBef>
              <a:buClr>
                <a:schemeClr val="lt1"/>
              </a:buClr>
              <a:defRPr>
                <a:solidFill>
                  <a:schemeClr val="lt1"/>
                </a:solidFill>
              </a:defRPr>
            </a:lvl3pPr>
            <a:lvl4pPr lvl="3" rtl="0">
              <a:spcBef>
                <a:spcPts val="0"/>
              </a:spcBef>
              <a:buClr>
                <a:schemeClr val="lt1"/>
              </a:buClr>
              <a:defRPr>
                <a:solidFill>
                  <a:schemeClr val="lt1"/>
                </a:solidFill>
              </a:defRPr>
            </a:lvl4pPr>
            <a:lvl5pPr lvl="4" rtl="0">
              <a:spcBef>
                <a:spcPts val="0"/>
              </a:spcBef>
              <a:buClr>
                <a:schemeClr val="lt1"/>
              </a:buClr>
              <a:defRPr>
                <a:solidFill>
                  <a:schemeClr val="lt1"/>
                </a:solidFill>
              </a:defRPr>
            </a:lvl5pPr>
            <a:lvl6pPr lvl="5" rtl="0">
              <a:spcBef>
                <a:spcPts val="0"/>
              </a:spcBef>
              <a:buClr>
                <a:schemeClr val="lt1"/>
              </a:buClr>
              <a:defRPr>
                <a:solidFill>
                  <a:schemeClr val="lt1"/>
                </a:solidFill>
              </a:defRPr>
            </a:lvl6pPr>
            <a:lvl7pPr lvl="6" rtl="0">
              <a:spcBef>
                <a:spcPts val="0"/>
              </a:spcBef>
              <a:buClr>
                <a:schemeClr val="lt1"/>
              </a:buClr>
              <a:defRPr>
                <a:solidFill>
                  <a:schemeClr val="lt1"/>
                </a:solidFill>
              </a:defRPr>
            </a:lvl7pPr>
            <a:lvl8pPr lvl="7" rtl="0">
              <a:spcBef>
                <a:spcPts val="0"/>
              </a:spcBef>
              <a:buClr>
                <a:schemeClr val="lt1"/>
              </a:buClr>
              <a:defRPr>
                <a:solidFill>
                  <a:schemeClr val="lt1"/>
                </a:solidFill>
              </a:defRPr>
            </a:lvl8pPr>
            <a:lvl9pPr lvl="8" rtl="0">
              <a:spcBef>
                <a:spcPts val="0"/>
              </a:spcBef>
              <a:buClr>
                <a:schemeClr val="lt1"/>
              </a:buClr>
              <a:defRPr>
                <a:solidFill>
                  <a:schemeClr val="lt1"/>
                </a:solidFill>
              </a:defRPr>
            </a:lvl9pPr>
          </a:lstStyle>
          <a:p/>
        </p:txBody>
      </p:sp>
      <p:sp>
        <p:nvSpPr>
          <p:cNvPr id="89" name="Shape 8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599" cy="841800"/>
          </a:xfrm>
          <a:prstGeom prst="rect">
            <a:avLst/>
          </a:prstGeom>
        </p:spPr>
        <p:txBody>
          <a:bodyPr anchorCtr="0" anchor="ctr" bIns="91425" lIns="91425" rIns="91425" tIns="91425"/>
          <a:lstStyle>
            <a:lvl1pPr lvl="0" rtl="0" algn="ctr">
              <a:spcBef>
                <a:spcPts val="0"/>
              </a:spcBef>
              <a:buSzPct val="100000"/>
              <a:defRPr sz="3600"/>
            </a:lvl1pPr>
            <a:lvl2pPr lvl="1" rtl="0" algn="ctr">
              <a:spcBef>
                <a:spcPts val="0"/>
              </a:spcBef>
              <a:buSzPct val="100000"/>
              <a:defRPr sz="3600"/>
            </a:lvl2pPr>
            <a:lvl3pPr lvl="2" rtl="0" algn="ctr">
              <a:spcBef>
                <a:spcPts val="0"/>
              </a:spcBef>
              <a:buSzPct val="100000"/>
              <a:defRPr sz="3600"/>
            </a:lvl3pPr>
            <a:lvl4pPr lvl="3" rtl="0" algn="ctr">
              <a:spcBef>
                <a:spcPts val="0"/>
              </a:spcBef>
              <a:buSzPct val="100000"/>
              <a:defRPr sz="3600"/>
            </a:lvl4pPr>
            <a:lvl5pPr lvl="4" rtl="0" algn="ctr">
              <a:spcBef>
                <a:spcPts val="0"/>
              </a:spcBef>
              <a:buSzPct val="100000"/>
              <a:defRPr sz="3600"/>
            </a:lvl5pPr>
            <a:lvl6pPr lvl="5" rtl="0" algn="ctr">
              <a:spcBef>
                <a:spcPts val="0"/>
              </a:spcBef>
              <a:buSzPct val="100000"/>
              <a:defRPr sz="3600"/>
            </a:lvl6pPr>
            <a:lvl7pPr lvl="6" rtl="0" algn="ctr">
              <a:spcBef>
                <a:spcPts val="0"/>
              </a:spcBef>
              <a:buSzPct val="100000"/>
              <a:defRPr sz="3600"/>
            </a:lvl7pPr>
            <a:lvl8pPr lvl="7" rtl="0" algn="ctr">
              <a:spcBef>
                <a:spcPts val="0"/>
              </a:spcBef>
              <a:buSzPct val="100000"/>
              <a:defRPr sz="3600"/>
            </a:lvl8pPr>
            <a:lvl9pPr lvl="8" rtl="0" algn="ctr">
              <a:spcBef>
                <a:spcPts val="0"/>
              </a:spcBef>
              <a:buSzPct val="100000"/>
              <a:defRPr sz="3600"/>
            </a:lvl9pPr>
          </a:lstStyle>
          <a:p/>
        </p:txBody>
      </p:sp>
      <p:sp>
        <p:nvSpPr>
          <p:cNvPr id="15" name="Shape 15"/>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90" name="Shape 90"/>
        <p:cNvGrpSpPr/>
        <p:nvPr/>
      </p:nvGrpSpPr>
      <p:grpSpPr>
        <a:xfrm>
          <a:off x="0" y="0"/>
          <a:ext cx="0" cy="0"/>
          <a:chOff x="0" y="0"/>
          <a:chExt cx="0" cy="0"/>
        </a:xfrm>
      </p:grpSpPr>
      <p:sp>
        <p:nvSpPr>
          <p:cNvPr id="91" name="Shape 91"/>
          <p:cNvSpPr txBox="1"/>
          <p:nvPr>
            <p:ph idx="1" type="body"/>
          </p:nvPr>
        </p:nvSpPr>
        <p:spPr>
          <a:xfrm>
            <a:off x="311700" y="4236825"/>
            <a:ext cx="5998800" cy="598799"/>
          </a:xfrm>
          <a:prstGeom prst="rect">
            <a:avLst/>
          </a:prstGeom>
        </p:spPr>
        <p:txBody>
          <a:bodyPr anchorCtr="0" anchor="ctr" bIns="91425" lIns="91425" rIns="91425" tIns="91425"/>
          <a:lstStyle>
            <a:lvl1pPr lvl="0" rtl="0">
              <a:lnSpc>
                <a:spcPct val="100000"/>
              </a:lnSpc>
              <a:spcBef>
                <a:spcPts val="0"/>
              </a:spcBef>
              <a:spcAft>
                <a:spcPts val="0"/>
              </a:spcAft>
              <a:buSzPct val="100000"/>
              <a:buNone/>
              <a:defRPr sz="2100"/>
            </a:lvl1pPr>
          </a:lstStyle>
          <a:p/>
        </p:txBody>
      </p:sp>
      <p:sp>
        <p:nvSpPr>
          <p:cNvPr id="92" name="Shape 92"/>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93" name="Shape 93"/>
        <p:cNvGrpSpPr/>
        <p:nvPr/>
      </p:nvGrpSpPr>
      <p:grpSpPr>
        <a:xfrm>
          <a:off x="0" y="0"/>
          <a:ext cx="0" cy="0"/>
          <a:chOff x="0" y="0"/>
          <a:chExt cx="0" cy="0"/>
        </a:xfrm>
      </p:grpSpPr>
      <p:sp>
        <p:nvSpPr>
          <p:cNvPr id="94" name="Shape 94"/>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95" name="Shape 95"/>
          <p:cNvSpPr txBox="1"/>
          <p:nvPr>
            <p:ph type="title"/>
          </p:nvPr>
        </p:nvSpPr>
        <p:spPr>
          <a:xfrm>
            <a:off x="311700" y="991475"/>
            <a:ext cx="8520599" cy="1917899"/>
          </a:xfrm>
          <a:prstGeom prst="rect">
            <a:avLst/>
          </a:prstGeom>
        </p:spPr>
        <p:txBody>
          <a:bodyPr anchorCtr="0" anchor="ctr" bIns="91425" lIns="91425" rIns="91425" tIns="91425"/>
          <a:lstStyle>
            <a:lvl1pPr lvl="0" rtl="0" algn="ctr">
              <a:spcBef>
                <a:spcPts val="0"/>
              </a:spcBef>
              <a:buSzPct val="100000"/>
              <a:defRPr b="1" sz="14000"/>
            </a:lvl1pPr>
            <a:lvl2pPr lvl="1" rtl="0" algn="ctr">
              <a:spcBef>
                <a:spcPts val="0"/>
              </a:spcBef>
              <a:buSzPct val="100000"/>
              <a:defRPr b="1" sz="14000"/>
            </a:lvl2pPr>
            <a:lvl3pPr lvl="2" rtl="0" algn="ctr">
              <a:spcBef>
                <a:spcPts val="0"/>
              </a:spcBef>
              <a:buSzPct val="100000"/>
              <a:defRPr b="1" sz="14000"/>
            </a:lvl3pPr>
            <a:lvl4pPr lvl="3" rtl="0" algn="ctr">
              <a:spcBef>
                <a:spcPts val="0"/>
              </a:spcBef>
              <a:buSzPct val="100000"/>
              <a:defRPr b="1" sz="14000"/>
            </a:lvl4pPr>
            <a:lvl5pPr lvl="4" rtl="0" algn="ctr">
              <a:spcBef>
                <a:spcPts val="0"/>
              </a:spcBef>
              <a:buSzPct val="100000"/>
              <a:defRPr b="1" sz="14000"/>
            </a:lvl5pPr>
            <a:lvl6pPr lvl="5" rtl="0" algn="ctr">
              <a:spcBef>
                <a:spcPts val="0"/>
              </a:spcBef>
              <a:buSzPct val="100000"/>
              <a:defRPr b="1" sz="14000"/>
            </a:lvl6pPr>
            <a:lvl7pPr lvl="6" rtl="0" algn="ctr">
              <a:spcBef>
                <a:spcPts val="0"/>
              </a:spcBef>
              <a:buSzPct val="100000"/>
              <a:defRPr b="1" sz="14000"/>
            </a:lvl7pPr>
            <a:lvl8pPr lvl="7" rtl="0" algn="ctr">
              <a:spcBef>
                <a:spcPts val="0"/>
              </a:spcBef>
              <a:buSzPct val="100000"/>
              <a:defRPr b="1" sz="14000"/>
            </a:lvl8pPr>
            <a:lvl9pPr lvl="8" rtl="0" algn="ctr">
              <a:spcBef>
                <a:spcPts val="0"/>
              </a:spcBef>
              <a:buSzPct val="100000"/>
              <a:defRPr b="1" sz="14000"/>
            </a:lvl9pPr>
          </a:lstStyle>
          <a:p/>
        </p:txBody>
      </p:sp>
      <p:sp>
        <p:nvSpPr>
          <p:cNvPr id="96" name="Shape 96"/>
          <p:cNvSpPr txBox="1"/>
          <p:nvPr>
            <p:ph idx="1" type="body"/>
          </p:nvPr>
        </p:nvSpPr>
        <p:spPr>
          <a:xfrm>
            <a:off x="311700" y="3071300"/>
            <a:ext cx="8520599" cy="901799"/>
          </a:xfrm>
          <a:prstGeom prst="rect">
            <a:avLst/>
          </a:prstGeom>
        </p:spPr>
        <p:txBody>
          <a:bodyPr anchorCtr="0" anchor="t" bIns="91425" lIns="91425" rIns="91425"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97" name="Shape 9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98" name="Shape 98"/>
        <p:cNvGrpSpPr/>
        <p:nvPr/>
      </p:nvGrpSpPr>
      <p:grpSpPr>
        <a:xfrm>
          <a:off x="0" y="0"/>
          <a:ext cx="0" cy="0"/>
          <a:chOff x="0" y="0"/>
          <a:chExt cx="0" cy="0"/>
        </a:xfrm>
      </p:grpSpPr>
      <p:sp>
        <p:nvSpPr>
          <p:cNvPr id="99" name="Shape 9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599" cy="5726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8" name="Shape 18"/>
          <p:cNvSpPr txBox="1"/>
          <p:nvPr>
            <p:ph idx="1" type="body"/>
          </p:nvPr>
        </p:nvSpPr>
        <p:spPr>
          <a:xfrm>
            <a:off x="311700" y="1152475"/>
            <a:ext cx="8520599" cy="34164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9" name="Shape 1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599" cy="5726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2" name="Shape 22"/>
          <p:cNvSpPr txBox="1"/>
          <p:nvPr>
            <p:ph idx="1" type="body"/>
          </p:nvPr>
        </p:nvSpPr>
        <p:spPr>
          <a:xfrm>
            <a:off x="311700" y="1152475"/>
            <a:ext cx="3999899"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23" name="Shape 23"/>
          <p:cNvSpPr txBox="1"/>
          <p:nvPr>
            <p:ph idx="2" type="body"/>
          </p:nvPr>
        </p:nvSpPr>
        <p:spPr>
          <a:xfrm>
            <a:off x="4832400" y="1152475"/>
            <a:ext cx="3999899"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24" name="Shape 2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599" cy="572699"/>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7" name="Shape 2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7999" cy="755699"/>
          </a:xfrm>
          <a:prstGeom prst="rect">
            <a:avLst/>
          </a:prstGeom>
        </p:spPr>
        <p:txBody>
          <a:bodyPr anchorCtr="0" anchor="b" bIns="91425" lIns="91425" rIns="91425" tIns="91425"/>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p:txBody>
      </p:sp>
      <p:sp>
        <p:nvSpPr>
          <p:cNvPr id="30" name="Shape 30"/>
          <p:cNvSpPr txBox="1"/>
          <p:nvPr>
            <p:ph idx="1" type="body"/>
          </p:nvPr>
        </p:nvSpPr>
        <p:spPr>
          <a:xfrm>
            <a:off x="311700" y="1389600"/>
            <a:ext cx="2807999" cy="3179400"/>
          </a:xfrm>
          <a:prstGeom prst="rect">
            <a:avLst/>
          </a:prstGeom>
        </p:spPr>
        <p:txBody>
          <a:bodyPr anchorCtr="0" anchor="t" bIns="91425" lIns="91425" rIns="91425" tIns="91425"/>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31" name="Shape 31"/>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p:txBody>
      </p:sp>
      <p:sp>
        <p:nvSpPr>
          <p:cNvPr id="34" name="Shape 3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499"/>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199" cy="1482300"/>
          </a:xfrm>
          <a:prstGeom prst="rect">
            <a:avLst/>
          </a:prstGeom>
        </p:spPr>
        <p:txBody>
          <a:bodyPr anchorCtr="0" anchor="b" bIns="91425" lIns="91425" rIns="91425" tIns="91425"/>
          <a:lstStyle>
            <a:lvl1pPr lvl="0" rtl="0" algn="ctr">
              <a:spcBef>
                <a:spcPts val="0"/>
              </a:spcBef>
              <a:buSzPct val="100000"/>
              <a:defRPr sz="4200"/>
            </a:lvl1pPr>
            <a:lvl2pPr lvl="1" rtl="0" algn="ctr">
              <a:spcBef>
                <a:spcPts val="0"/>
              </a:spcBef>
              <a:buSzPct val="100000"/>
              <a:defRPr sz="4200"/>
            </a:lvl2pPr>
            <a:lvl3pPr lvl="2" rtl="0" algn="ctr">
              <a:spcBef>
                <a:spcPts val="0"/>
              </a:spcBef>
              <a:buSzPct val="100000"/>
              <a:defRPr sz="4200"/>
            </a:lvl3pPr>
            <a:lvl4pPr lvl="3" rtl="0" algn="ctr">
              <a:spcBef>
                <a:spcPts val="0"/>
              </a:spcBef>
              <a:buSzPct val="100000"/>
              <a:defRPr sz="4200"/>
            </a:lvl4pPr>
            <a:lvl5pPr lvl="4" rtl="0" algn="ctr">
              <a:spcBef>
                <a:spcPts val="0"/>
              </a:spcBef>
              <a:buSzPct val="100000"/>
              <a:defRPr sz="4200"/>
            </a:lvl5pPr>
            <a:lvl6pPr lvl="5" rtl="0" algn="ctr">
              <a:spcBef>
                <a:spcPts val="0"/>
              </a:spcBef>
              <a:buSzPct val="100000"/>
              <a:defRPr sz="4200"/>
            </a:lvl6pPr>
            <a:lvl7pPr lvl="6" rtl="0" algn="ctr">
              <a:spcBef>
                <a:spcPts val="0"/>
              </a:spcBef>
              <a:buSzPct val="100000"/>
              <a:defRPr sz="4200"/>
            </a:lvl7pPr>
            <a:lvl8pPr lvl="7" rtl="0" algn="ctr">
              <a:spcBef>
                <a:spcPts val="0"/>
              </a:spcBef>
              <a:buSzPct val="100000"/>
              <a:defRPr sz="4200"/>
            </a:lvl8pPr>
            <a:lvl9pPr lvl="8" rtl="0" algn="ctr">
              <a:spcBef>
                <a:spcPts val="0"/>
              </a:spcBef>
              <a:buSzPct val="100000"/>
              <a:defRPr sz="4200"/>
            </a:lvl9pPr>
          </a:lstStyle>
          <a:p/>
        </p:txBody>
      </p:sp>
      <p:sp>
        <p:nvSpPr>
          <p:cNvPr id="38" name="Shape 38"/>
          <p:cNvSpPr txBox="1"/>
          <p:nvPr>
            <p:ph idx="1" type="subTitle"/>
          </p:nvPr>
        </p:nvSpPr>
        <p:spPr>
          <a:xfrm>
            <a:off x="265500" y="2803075"/>
            <a:ext cx="4045199" cy="1235100"/>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100"/>
            </a:lvl1pPr>
            <a:lvl2pPr lvl="1" rtl="0" algn="ctr">
              <a:lnSpc>
                <a:spcPct val="100000"/>
              </a:lnSpc>
              <a:spcBef>
                <a:spcPts val="0"/>
              </a:spcBef>
              <a:spcAft>
                <a:spcPts val="0"/>
              </a:spcAft>
              <a:buSzPct val="100000"/>
              <a:buNone/>
              <a:defRPr sz="2100"/>
            </a:lvl2pPr>
            <a:lvl3pPr lvl="2" rtl="0" algn="ctr">
              <a:lnSpc>
                <a:spcPct val="100000"/>
              </a:lnSpc>
              <a:spcBef>
                <a:spcPts val="0"/>
              </a:spcBef>
              <a:spcAft>
                <a:spcPts val="0"/>
              </a:spcAft>
              <a:buSzPct val="100000"/>
              <a:buNone/>
              <a:defRPr sz="2100"/>
            </a:lvl3pPr>
            <a:lvl4pPr lvl="3" rtl="0" algn="ctr">
              <a:lnSpc>
                <a:spcPct val="100000"/>
              </a:lnSpc>
              <a:spcBef>
                <a:spcPts val="0"/>
              </a:spcBef>
              <a:spcAft>
                <a:spcPts val="0"/>
              </a:spcAft>
              <a:buSzPct val="100000"/>
              <a:buNone/>
              <a:defRPr sz="2100"/>
            </a:lvl4pPr>
            <a:lvl5pPr lvl="4" rtl="0" algn="ctr">
              <a:lnSpc>
                <a:spcPct val="100000"/>
              </a:lnSpc>
              <a:spcBef>
                <a:spcPts val="0"/>
              </a:spcBef>
              <a:spcAft>
                <a:spcPts val="0"/>
              </a:spcAft>
              <a:buSzPct val="100000"/>
              <a:buNone/>
              <a:defRPr sz="2100"/>
            </a:lvl5pPr>
            <a:lvl6pPr lvl="5" rtl="0" algn="ctr">
              <a:lnSpc>
                <a:spcPct val="100000"/>
              </a:lnSpc>
              <a:spcBef>
                <a:spcPts val="0"/>
              </a:spcBef>
              <a:spcAft>
                <a:spcPts val="0"/>
              </a:spcAft>
              <a:buSzPct val="100000"/>
              <a:buNone/>
              <a:defRPr sz="2100"/>
            </a:lvl6pPr>
            <a:lvl7pPr lvl="6" rtl="0" algn="ctr">
              <a:lnSpc>
                <a:spcPct val="100000"/>
              </a:lnSpc>
              <a:spcBef>
                <a:spcPts val="0"/>
              </a:spcBef>
              <a:spcAft>
                <a:spcPts val="0"/>
              </a:spcAft>
              <a:buSzPct val="100000"/>
              <a:buNone/>
              <a:defRPr sz="2100"/>
            </a:lvl7pPr>
            <a:lvl8pPr lvl="7" rtl="0" algn="ctr">
              <a:lnSpc>
                <a:spcPct val="100000"/>
              </a:lnSpc>
              <a:spcBef>
                <a:spcPts val="0"/>
              </a:spcBef>
              <a:spcAft>
                <a:spcPts val="0"/>
              </a:spcAft>
              <a:buSzPct val="100000"/>
              <a:buNone/>
              <a:defRPr sz="2100"/>
            </a:lvl8pPr>
            <a:lvl9pPr lvl="8" rtl="0"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099"/>
          </a:xfrm>
          <a:prstGeom prst="rect">
            <a:avLst/>
          </a:prstGeom>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0" name="Shape 40"/>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rt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599" cy="572699"/>
          </a:xfrm>
          <a:prstGeom prst="rect">
            <a:avLst/>
          </a:prstGeom>
          <a:noFill/>
          <a:ln>
            <a:noFill/>
          </a:ln>
        </p:spPr>
        <p:txBody>
          <a:bodyPr anchorCtr="0" anchor="t" bIns="91425" lIns="91425" rIns="91425" tIns="91425"/>
          <a:lstStyle>
            <a:lvl1pPr lvl="0" rtl="0">
              <a:spcBef>
                <a:spcPts val="0"/>
              </a:spcBef>
              <a:buClr>
                <a:schemeClr val="dk1"/>
              </a:buClr>
              <a:buSzPct val="100000"/>
              <a:buNone/>
              <a:defRPr sz="2800">
                <a:solidFill>
                  <a:schemeClr val="dk1"/>
                </a:solidFill>
              </a:defRPr>
            </a:lvl1pPr>
            <a:lvl2pPr lvl="1" rtl="0">
              <a:spcBef>
                <a:spcPts val="0"/>
              </a:spcBef>
              <a:buClr>
                <a:schemeClr val="dk1"/>
              </a:buClr>
              <a:buSzPct val="100000"/>
              <a:buNone/>
              <a:defRPr sz="2800">
                <a:solidFill>
                  <a:schemeClr val="dk1"/>
                </a:solidFill>
              </a:defRPr>
            </a:lvl2pPr>
            <a:lvl3pPr lvl="2" rtl="0">
              <a:spcBef>
                <a:spcPts val="0"/>
              </a:spcBef>
              <a:buClr>
                <a:schemeClr val="dk1"/>
              </a:buClr>
              <a:buSzPct val="100000"/>
              <a:buNone/>
              <a:defRPr sz="2800">
                <a:solidFill>
                  <a:schemeClr val="dk1"/>
                </a:solidFill>
              </a:defRPr>
            </a:lvl3pPr>
            <a:lvl4pPr lvl="3" rtl="0">
              <a:spcBef>
                <a:spcPts val="0"/>
              </a:spcBef>
              <a:buClr>
                <a:schemeClr val="dk1"/>
              </a:buClr>
              <a:buSzPct val="100000"/>
              <a:buNone/>
              <a:defRPr sz="2800">
                <a:solidFill>
                  <a:schemeClr val="dk1"/>
                </a:solidFill>
              </a:defRPr>
            </a:lvl4pPr>
            <a:lvl5pPr lvl="4" rtl="0">
              <a:spcBef>
                <a:spcPts val="0"/>
              </a:spcBef>
              <a:buClr>
                <a:schemeClr val="dk1"/>
              </a:buClr>
              <a:buSzPct val="100000"/>
              <a:buNone/>
              <a:defRPr sz="2800">
                <a:solidFill>
                  <a:schemeClr val="dk1"/>
                </a:solidFill>
              </a:defRPr>
            </a:lvl5pPr>
            <a:lvl6pPr lvl="5" rtl="0">
              <a:spcBef>
                <a:spcPts val="0"/>
              </a:spcBef>
              <a:buClr>
                <a:schemeClr val="dk1"/>
              </a:buClr>
              <a:buSzPct val="100000"/>
              <a:buNone/>
              <a:defRPr sz="2800">
                <a:solidFill>
                  <a:schemeClr val="dk1"/>
                </a:solidFill>
              </a:defRPr>
            </a:lvl6pPr>
            <a:lvl7pPr lvl="6" rtl="0">
              <a:spcBef>
                <a:spcPts val="0"/>
              </a:spcBef>
              <a:buClr>
                <a:schemeClr val="dk1"/>
              </a:buClr>
              <a:buSzPct val="100000"/>
              <a:buNone/>
              <a:defRPr sz="2800">
                <a:solidFill>
                  <a:schemeClr val="dk1"/>
                </a:solidFill>
              </a:defRPr>
            </a:lvl7pPr>
            <a:lvl8pPr lvl="7" rtl="0">
              <a:spcBef>
                <a:spcPts val="0"/>
              </a:spcBef>
              <a:buClr>
                <a:schemeClr val="dk1"/>
              </a:buClr>
              <a:buSzPct val="100000"/>
              <a:buNone/>
              <a:defRPr sz="2800">
                <a:solidFill>
                  <a:schemeClr val="dk1"/>
                </a:solidFill>
              </a:defRPr>
            </a:lvl8pPr>
            <a:lvl9pPr lvl="8" rtl="0">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lvl="0" rtl="0">
              <a:lnSpc>
                <a:spcPct val="115000"/>
              </a:lnSpc>
              <a:spcBef>
                <a:spcPts val="0"/>
              </a:spcBef>
              <a:spcAft>
                <a:spcPts val="1600"/>
              </a:spcAft>
              <a:buClr>
                <a:schemeClr val="dk2"/>
              </a:buClr>
              <a:buSzPct val="100000"/>
              <a:defRPr sz="1800">
                <a:solidFill>
                  <a:schemeClr val="dk2"/>
                </a:solidFill>
              </a:defRPr>
            </a:lvl1pPr>
            <a:lvl2pPr lvl="1" rtl="0">
              <a:lnSpc>
                <a:spcPct val="115000"/>
              </a:lnSpc>
              <a:spcBef>
                <a:spcPts val="0"/>
              </a:spcBef>
              <a:spcAft>
                <a:spcPts val="1600"/>
              </a:spcAft>
              <a:buClr>
                <a:schemeClr val="dk2"/>
              </a:buClr>
              <a:defRPr>
                <a:solidFill>
                  <a:schemeClr val="dk2"/>
                </a:solidFill>
              </a:defRPr>
            </a:lvl2pPr>
            <a:lvl3pPr lvl="2" rtl="0">
              <a:lnSpc>
                <a:spcPct val="115000"/>
              </a:lnSpc>
              <a:spcBef>
                <a:spcPts val="0"/>
              </a:spcBef>
              <a:spcAft>
                <a:spcPts val="1600"/>
              </a:spcAft>
              <a:buClr>
                <a:schemeClr val="dk2"/>
              </a:buClr>
              <a:defRPr>
                <a:solidFill>
                  <a:schemeClr val="dk2"/>
                </a:solidFill>
              </a:defRPr>
            </a:lvl3pPr>
            <a:lvl4pPr lvl="3" rtl="0">
              <a:lnSpc>
                <a:spcPct val="115000"/>
              </a:lnSpc>
              <a:spcBef>
                <a:spcPts val="0"/>
              </a:spcBef>
              <a:spcAft>
                <a:spcPts val="1600"/>
              </a:spcAft>
              <a:buClr>
                <a:schemeClr val="dk2"/>
              </a:buClr>
              <a:defRPr>
                <a:solidFill>
                  <a:schemeClr val="dk2"/>
                </a:solidFill>
              </a:defRPr>
            </a:lvl4pPr>
            <a:lvl5pPr lvl="4" rtl="0">
              <a:lnSpc>
                <a:spcPct val="115000"/>
              </a:lnSpc>
              <a:spcBef>
                <a:spcPts val="0"/>
              </a:spcBef>
              <a:spcAft>
                <a:spcPts val="1600"/>
              </a:spcAft>
              <a:buClr>
                <a:schemeClr val="dk2"/>
              </a:buClr>
              <a:defRPr>
                <a:solidFill>
                  <a:schemeClr val="dk2"/>
                </a:solidFill>
              </a:defRPr>
            </a:lvl5pPr>
            <a:lvl6pPr lvl="5" rtl="0">
              <a:lnSpc>
                <a:spcPct val="115000"/>
              </a:lnSpc>
              <a:spcBef>
                <a:spcPts val="0"/>
              </a:spcBef>
              <a:spcAft>
                <a:spcPts val="1600"/>
              </a:spcAft>
              <a:buClr>
                <a:schemeClr val="dk2"/>
              </a:buClr>
              <a:defRPr>
                <a:solidFill>
                  <a:schemeClr val="dk2"/>
                </a:solidFill>
              </a:defRPr>
            </a:lvl6pPr>
            <a:lvl7pPr lvl="6" rtl="0">
              <a:lnSpc>
                <a:spcPct val="115000"/>
              </a:lnSpc>
              <a:spcBef>
                <a:spcPts val="0"/>
              </a:spcBef>
              <a:spcAft>
                <a:spcPts val="1600"/>
              </a:spcAft>
              <a:buClr>
                <a:schemeClr val="dk2"/>
              </a:buClr>
              <a:defRPr>
                <a:solidFill>
                  <a:schemeClr val="dk2"/>
                </a:solidFill>
              </a:defRPr>
            </a:lvl7pPr>
            <a:lvl8pPr lvl="7" rtl="0">
              <a:lnSpc>
                <a:spcPct val="115000"/>
              </a:lnSpc>
              <a:spcBef>
                <a:spcPts val="0"/>
              </a:spcBef>
              <a:spcAft>
                <a:spcPts val="1600"/>
              </a:spcAft>
              <a:buClr>
                <a:schemeClr val="dk2"/>
              </a:buClr>
              <a:defRPr>
                <a:solidFill>
                  <a:schemeClr val="dk2"/>
                </a:solidFill>
              </a:defRPr>
            </a:lvl8pPr>
            <a:lvl9pPr lvl="8" rtl="0">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311700" y="445025"/>
            <a:ext cx="8520599" cy="572699"/>
          </a:xfrm>
          <a:prstGeom prst="rect">
            <a:avLst/>
          </a:prstGeom>
          <a:noFill/>
          <a:ln>
            <a:noFill/>
          </a:ln>
        </p:spPr>
        <p:txBody>
          <a:bodyPr anchorCtr="0" anchor="t" bIns="91425" lIns="91425" rIns="91425" tIns="91425"/>
          <a:lstStyle>
            <a:lvl1pPr lvl="0"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1pPr>
            <a:lvl2pPr lvl="1"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2pPr>
            <a:lvl3pPr lvl="2"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3pPr>
            <a:lvl4pPr lvl="3"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4pPr>
            <a:lvl5pPr lvl="4"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5pPr>
            <a:lvl6pPr lvl="5"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6pPr>
            <a:lvl7pPr lvl="6"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7pPr>
            <a:lvl8pPr lvl="7"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8pPr>
            <a:lvl9pPr lvl="8"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9pPr>
          </a:lstStyle>
          <a:p/>
        </p:txBody>
      </p:sp>
      <p:sp>
        <p:nvSpPr>
          <p:cNvPr id="52" name="Shape 52"/>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lvl="0" rtl="0">
              <a:lnSpc>
                <a:spcPct val="115000"/>
              </a:lnSpc>
              <a:spcBef>
                <a:spcPts val="0"/>
              </a:spcBef>
              <a:spcAft>
                <a:spcPts val="1600"/>
              </a:spcAft>
              <a:buClr>
                <a:schemeClr val="accent3"/>
              </a:buClr>
              <a:buSzPct val="100000"/>
              <a:buFont typeface="Proxima Nova"/>
              <a:defRPr sz="1800">
                <a:solidFill>
                  <a:schemeClr val="accent3"/>
                </a:solidFill>
                <a:latin typeface="Proxima Nova"/>
                <a:ea typeface="Proxima Nova"/>
                <a:cs typeface="Proxima Nova"/>
                <a:sym typeface="Proxima Nova"/>
              </a:defRPr>
            </a:lvl1pPr>
            <a:lvl2pPr lvl="1"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2pPr>
            <a:lvl3pPr lvl="2"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3pPr>
            <a:lvl4pPr lvl="3"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4pPr>
            <a:lvl5pPr lvl="4"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5pPr>
            <a:lvl6pPr lvl="5"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6pPr>
            <a:lvl7pPr lvl="6"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7pPr>
            <a:lvl8pPr lvl="7"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8pPr>
            <a:lvl9pPr lvl="8"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9pPr>
          </a:lstStyle>
          <a:p/>
        </p:txBody>
      </p:sp>
      <p:sp>
        <p:nvSpPr>
          <p:cNvPr id="53" name="Shape 53"/>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000">
                <a:solidFill>
                  <a:schemeClr val="dk1"/>
                </a:solidFill>
                <a:latin typeface="Proxima Nova"/>
                <a:ea typeface="Proxima Nova"/>
                <a:cs typeface="Proxima Nova"/>
                <a:sym typeface="Proxima Nova"/>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 Id="rId3" Type="http://schemas.openxmlformats.org/officeDocument/2006/relationships/image" Target="../media/image11.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1.xml"/><Relationship Id="rId3"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2.xml"/><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6.xml"/><Relationship Id="rId3" Type="http://schemas.openxmlformats.org/officeDocument/2006/relationships/image" Target="../media/image1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pic>
        <p:nvPicPr>
          <p:cNvPr descr="White cloud in front of dark blue star-filled sky" id="104" name="Shape 104"/>
          <p:cNvPicPr preferRelativeResize="0"/>
          <p:nvPr/>
        </p:nvPicPr>
        <p:blipFill rotWithShape="1">
          <a:blip r:embed="rId3">
            <a:alphaModFix/>
          </a:blip>
          <a:srcRect b="17067" l="0" r="1719" t="0"/>
          <a:stretch/>
        </p:blipFill>
        <p:spPr>
          <a:xfrm>
            <a:off x="0" y="0"/>
            <a:ext cx="9144000" cy="5143500"/>
          </a:xfrm>
          <a:prstGeom prst="rect">
            <a:avLst/>
          </a:prstGeom>
          <a:noFill/>
          <a:ln>
            <a:noFill/>
          </a:ln>
        </p:spPr>
      </p:pic>
      <p:sp>
        <p:nvSpPr>
          <p:cNvPr id="105" name="Shape 105"/>
          <p:cNvSpPr txBox="1"/>
          <p:nvPr>
            <p:ph type="ctrTitle"/>
          </p:nvPr>
        </p:nvSpPr>
        <p:spPr>
          <a:xfrm>
            <a:off x="1115550" y="1043425"/>
            <a:ext cx="7444200" cy="1335900"/>
          </a:xfrm>
          <a:prstGeom prst="rect">
            <a:avLst/>
          </a:prstGeom>
        </p:spPr>
        <p:txBody>
          <a:bodyPr anchorCtr="0" anchor="b" bIns="91425" lIns="91425" rIns="91425" tIns="91425">
            <a:noAutofit/>
          </a:bodyPr>
          <a:lstStyle/>
          <a:p>
            <a:pPr lvl="0" rtl="0">
              <a:spcBef>
                <a:spcPts val="0"/>
              </a:spcBef>
              <a:buNone/>
            </a:pPr>
            <a:r>
              <a:rPr lang="en">
                <a:solidFill>
                  <a:srgbClr val="F3F3F3"/>
                </a:solidFill>
                <a:latin typeface="Oswald"/>
                <a:ea typeface="Oswald"/>
                <a:cs typeface="Oswald"/>
                <a:sym typeface="Oswald"/>
              </a:rPr>
              <a:t>Refrigerator Control  App</a:t>
            </a:r>
          </a:p>
        </p:txBody>
      </p:sp>
      <p:sp>
        <p:nvSpPr>
          <p:cNvPr id="106" name="Shape 106"/>
          <p:cNvSpPr txBox="1"/>
          <p:nvPr>
            <p:ph idx="1" type="subTitle"/>
          </p:nvPr>
        </p:nvSpPr>
        <p:spPr>
          <a:xfrm>
            <a:off x="343725" y="3182342"/>
            <a:ext cx="8289900" cy="1519200"/>
          </a:xfrm>
          <a:prstGeom prst="rect">
            <a:avLst/>
          </a:prstGeom>
        </p:spPr>
        <p:txBody>
          <a:bodyPr anchorCtr="0" anchor="t" bIns="91425" lIns="91425" rIns="91425" tIns="91425">
            <a:noAutofit/>
          </a:bodyPr>
          <a:lstStyle/>
          <a:p>
            <a:pPr lvl="0">
              <a:spcBef>
                <a:spcPts val="0"/>
              </a:spcBef>
              <a:buNone/>
            </a:pPr>
            <a:r>
              <a:rPr lang="en"/>
              <a:t>B</a:t>
            </a:r>
            <a:r>
              <a:rPr lang="en" sz="2400"/>
              <a:t>y</a:t>
            </a:r>
            <a:r>
              <a:rPr lang="en"/>
              <a:t> : ikram </a:t>
            </a:r>
            <a:r>
              <a:rPr lang="en"/>
              <a:t>Abu Mazen</a:t>
            </a:r>
            <a:r>
              <a:rPr lang="en"/>
              <a:t> </a:t>
            </a:r>
          </a:p>
          <a:p>
            <a:pPr lvl="0">
              <a:spcBef>
                <a:spcPts val="0"/>
              </a:spcBef>
              <a:buNone/>
            </a:pPr>
            <a:r>
              <a:rPr lang="en"/>
              <a:t>       Ameena Deeb</a:t>
            </a:r>
          </a:p>
          <a:p>
            <a:pPr lvl="0">
              <a:spcBef>
                <a:spcPts val="0"/>
              </a:spcBef>
              <a:buNone/>
            </a:pPr>
            <a:r>
              <a:t/>
            </a:r>
            <a:endParaRPr/>
          </a:p>
          <a:p>
            <a:pPr lvl="0">
              <a:spcBef>
                <a:spcPts val="0"/>
              </a:spcBef>
              <a:buNone/>
            </a:pPr>
            <a:r>
              <a:rPr lang="en"/>
              <a:t>Subervised By:Dr.Mona Demeidii</a:t>
            </a:r>
          </a:p>
          <a:p>
            <a:pPr lvl="0" rtl="0">
              <a:spcBef>
                <a:spcPts val="0"/>
              </a:spcBef>
              <a:buNone/>
            </a:pPr>
            <a:r>
              <a:t/>
            </a:r>
            <a:endParaRPr/>
          </a:p>
        </p:txBody>
      </p:sp>
      <p:sp>
        <p:nvSpPr>
          <p:cNvPr id="107" name="Shape 107"/>
          <p:cNvSpPr txBox="1"/>
          <p:nvPr>
            <p:ph idx="1" type="subTitle"/>
          </p:nvPr>
        </p:nvSpPr>
        <p:spPr>
          <a:xfrm>
            <a:off x="510450" y="4370772"/>
            <a:ext cx="8123100" cy="503099"/>
          </a:xfrm>
          <a:prstGeom prst="rect">
            <a:avLst/>
          </a:prstGeom>
        </p:spPr>
        <p:txBody>
          <a:bodyPr anchorCtr="0" anchor="t" bIns="91425" lIns="91425" rIns="91425" tIns="91425">
            <a:noAutofit/>
          </a:bodyPr>
          <a:lstStyle/>
          <a:p>
            <a:pPr lvl="0" rtl="0">
              <a:spcBef>
                <a:spcPts val="0"/>
              </a:spcBef>
              <a:buNone/>
            </a:pPr>
            <a:r>
              <a:rPr lang="en" sz="1800"/>
              <a:t>.</a:t>
            </a:r>
          </a:p>
        </p:txBody>
      </p:sp>
      <p:cxnSp>
        <p:nvCxnSpPr>
          <p:cNvPr id="108" name="Shape 108"/>
          <p:cNvCxnSpPr/>
          <p:nvPr/>
        </p:nvCxnSpPr>
        <p:spPr>
          <a:xfrm>
            <a:off x="615150" y="2998025"/>
            <a:ext cx="500400" cy="0"/>
          </a:xfrm>
          <a:prstGeom prst="straightConnector1">
            <a:avLst/>
          </a:prstGeom>
          <a:noFill/>
          <a:ln cap="flat" cmpd="sng" w="19050">
            <a:solidFill>
              <a:schemeClr val="lt1"/>
            </a:solidFill>
            <a:prstDash val="solid"/>
            <a:round/>
            <a:headEnd len="lg" w="lg" type="none"/>
            <a:tailEnd len="lg" w="lg"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sp>
        <p:nvSpPr>
          <p:cNvPr id="167" name="Shape 167"/>
          <p:cNvSpPr txBox="1"/>
          <p:nvPr>
            <p:ph type="title"/>
          </p:nvPr>
        </p:nvSpPr>
        <p:spPr>
          <a:xfrm>
            <a:off x="265500" y="1205825"/>
            <a:ext cx="4045200" cy="1509600"/>
          </a:xfrm>
          <a:prstGeom prst="rect">
            <a:avLst/>
          </a:prstGeom>
        </p:spPr>
        <p:txBody>
          <a:bodyPr anchorCtr="0" anchor="b" bIns="91425" lIns="91425" rIns="91425" tIns="91425">
            <a:noAutofit/>
          </a:bodyPr>
          <a:lstStyle/>
          <a:p>
            <a:pPr lvl="0">
              <a:spcBef>
                <a:spcPts val="0"/>
              </a:spcBef>
              <a:buNone/>
            </a:pPr>
            <a:r>
              <a:rPr lang="en"/>
              <a:t>.</a:t>
            </a:r>
          </a:p>
        </p:txBody>
      </p:sp>
      <p:sp>
        <p:nvSpPr>
          <p:cNvPr id="168" name="Shape 168"/>
          <p:cNvSpPr txBox="1"/>
          <p:nvPr>
            <p:ph idx="1" type="subTitle"/>
          </p:nvPr>
        </p:nvSpPr>
        <p:spPr>
          <a:xfrm>
            <a:off x="1950787" y="1129350"/>
            <a:ext cx="2566800" cy="2985000"/>
          </a:xfrm>
          <a:prstGeom prst="rect">
            <a:avLst/>
          </a:prstGeom>
        </p:spPr>
        <p:txBody>
          <a:bodyPr anchorCtr="0" anchor="t" bIns="91425" lIns="91425" rIns="91425" tIns="91425">
            <a:noAutofit/>
          </a:bodyPr>
          <a:lstStyle/>
          <a:p>
            <a:pPr lvl="0">
              <a:spcBef>
                <a:spcPts val="0"/>
              </a:spcBef>
              <a:buNone/>
            </a:pPr>
            <a:r>
              <a:rPr b="1" lang="en">
                <a:solidFill>
                  <a:srgbClr val="000000"/>
                </a:solidFill>
              </a:rPr>
              <a:t>Find the Gray scale</a:t>
            </a:r>
          </a:p>
          <a:p>
            <a:pPr lvl="0" rtl="0" algn="l">
              <a:spcBef>
                <a:spcPts val="0"/>
              </a:spcBef>
              <a:buNone/>
            </a:pPr>
            <a:r>
              <a:rPr b="1" lang="en">
                <a:solidFill>
                  <a:srgbClr val="000000"/>
                </a:solidFill>
              </a:rPr>
              <a:t>Then, </a:t>
            </a:r>
          </a:p>
          <a:p>
            <a:pPr lvl="0" algn="l">
              <a:spcBef>
                <a:spcPts val="0"/>
              </a:spcBef>
              <a:buNone/>
            </a:pPr>
            <a:r>
              <a:rPr b="1" lang="en">
                <a:solidFill>
                  <a:srgbClr val="000000"/>
                </a:solidFill>
              </a:rPr>
              <a:t>apply</a:t>
            </a:r>
            <a:r>
              <a:rPr b="1" lang="en">
                <a:solidFill>
                  <a:srgbClr val="000000"/>
                </a:solidFill>
              </a:rPr>
              <a:t> canny </a:t>
            </a:r>
            <a:r>
              <a:rPr b="1" lang="en">
                <a:solidFill>
                  <a:srgbClr val="000000"/>
                </a:solidFill>
              </a:rPr>
              <a:t>threshold</a:t>
            </a:r>
            <a:r>
              <a:rPr b="1" lang="en">
                <a:solidFill>
                  <a:srgbClr val="000000"/>
                </a:solidFill>
              </a:rPr>
              <a:t> on image </a:t>
            </a:r>
          </a:p>
        </p:txBody>
      </p:sp>
      <p:sp>
        <p:nvSpPr>
          <p:cNvPr id="169" name="Shape 169"/>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t/>
            </a:r>
            <a:endParaRPr/>
          </a:p>
        </p:txBody>
      </p:sp>
      <p:pic>
        <p:nvPicPr>
          <p:cNvPr descr="egg2.png" id="170" name="Shape 170"/>
          <p:cNvPicPr preferRelativeResize="0"/>
          <p:nvPr/>
        </p:nvPicPr>
        <p:blipFill>
          <a:blip r:embed="rId3">
            <a:alphaModFix/>
          </a:blip>
          <a:stretch>
            <a:fillRect/>
          </a:stretch>
        </p:blipFill>
        <p:spPr>
          <a:xfrm>
            <a:off x="4578824" y="0"/>
            <a:ext cx="4565174" cy="5143500"/>
          </a:xfrm>
          <a:prstGeom prst="rect">
            <a:avLst/>
          </a:prstGeom>
          <a:noFill/>
          <a:ln>
            <a:noFill/>
          </a:ln>
        </p:spPr>
      </p:pic>
      <p:pic>
        <p:nvPicPr>
          <p:cNvPr descr="2.PNG" id="171" name="Shape 171"/>
          <p:cNvPicPr preferRelativeResize="0"/>
          <p:nvPr/>
        </p:nvPicPr>
        <p:blipFill>
          <a:blip r:embed="rId4">
            <a:alphaModFix/>
          </a:blip>
          <a:stretch>
            <a:fillRect/>
          </a:stretch>
        </p:blipFill>
        <p:spPr>
          <a:xfrm>
            <a:off x="335650" y="278024"/>
            <a:ext cx="1528224" cy="41412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5" name="Shape 175"/>
        <p:cNvGrpSpPr/>
        <p:nvPr/>
      </p:nvGrpSpPr>
      <p:grpSpPr>
        <a:xfrm>
          <a:off x="0" y="0"/>
          <a:ext cx="0" cy="0"/>
          <a:chOff x="0" y="0"/>
          <a:chExt cx="0" cy="0"/>
        </a:xfrm>
      </p:grpSpPr>
      <p:sp>
        <p:nvSpPr>
          <p:cNvPr id="176" name="Shape 176"/>
          <p:cNvSpPr txBox="1"/>
          <p:nvPr>
            <p:ph type="title"/>
          </p:nvPr>
        </p:nvSpPr>
        <p:spPr>
          <a:xfrm>
            <a:off x="265500" y="1205825"/>
            <a:ext cx="4045200" cy="1509600"/>
          </a:xfrm>
          <a:prstGeom prst="rect">
            <a:avLst/>
          </a:prstGeom>
        </p:spPr>
        <p:txBody>
          <a:bodyPr anchorCtr="0" anchor="b" bIns="91425" lIns="91425" rIns="91425" tIns="91425">
            <a:noAutofit/>
          </a:bodyPr>
          <a:lstStyle/>
          <a:p>
            <a:pPr lvl="0">
              <a:spcBef>
                <a:spcPts val="0"/>
              </a:spcBef>
              <a:buNone/>
            </a:pPr>
            <a:r>
              <a:rPr lang="en" sz="600"/>
              <a:t>.</a:t>
            </a:r>
          </a:p>
        </p:txBody>
      </p:sp>
      <p:sp>
        <p:nvSpPr>
          <p:cNvPr id="177" name="Shape 177"/>
          <p:cNvSpPr txBox="1"/>
          <p:nvPr>
            <p:ph idx="1" type="subTitle"/>
          </p:nvPr>
        </p:nvSpPr>
        <p:spPr>
          <a:xfrm>
            <a:off x="1841350" y="724200"/>
            <a:ext cx="2958000" cy="3390300"/>
          </a:xfrm>
          <a:prstGeom prst="rect">
            <a:avLst/>
          </a:prstGeom>
        </p:spPr>
        <p:txBody>
          <a:bodyPr anchorCtr="0" anchor="t" bIns="91425" lIns="91425" rIns="91425" tIns="91425">
            <a:noAutofit/>
          </a:bodyPr>
          <a:lstStyle/>
          <a:p>
            <a:pPr lvl="0">
              <a:spcBef>
                <a:spcPts val="0"/>
              </a:spcBef>
              <a:buNone/>
            </a:pPr>
            <a:r>
              <a:rPr b="1" lang="en">
                <a:solidFill>
                  <a:srgbClr val="000000"/>
                </a:solidFill>
              </a:rPr>
              <a:t>Apply hough circles for canny images </a:t>
            </a:r>
          </a:p>
          <a:p>
            <a:pPr lvl="0">
              <a:spcBef>
                <a:spcPts val="0"/>
              </a:spcBef>
              <a:buNone/>
            </a:pPr>
            <a:r>
              <a:rPr b="1" lang="en">
                <a:solidFill>
                  <a:srgbClr val="000000"/>
                </a:solidFill>
              </a:rPr>
              <a:t>Then, </a:t>
            </a:r>
          </a:p>
          <a:p>
            <a:pPr lvl="0">
              <a:spcBef>
                <a:spcPts val="0"/>
              </a:spcBef>
              <a:buNone/>
            </a:pPr>
            <a:r>
              <a:rPr b="1" lang="en">
                <a:solidFill>
                  <a:srgbClr val="000000"/>
                </a:solidFill>
              </a:rPr>
              <a:t>detect each object center and radius </a:t>
            </a:r>
          </a:p>
        </p:txBody>
      </p:sp>
      <p:sp>
        <p:nvSpPr>
          <p:cNvPr id="178" name="Shape 178"/>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t/>
            </a:r>
            <a:endParaRPr/>
          </a:p>
        </p:txBody>
      </p:sp>
      <p:pic>
        <p:nvPicPr>
          <p:cNvPr descr="1.PNG" id="179" name="Shape 179"/>
          <p:cNvPicPr preferRelativeResize="0"/>
          <p:nvPr/>
        </p:nvPicPr>
        <p:blipFill>
          <a:blip r:embed="rId3">
            <a:alphaModFix/>
          </a:blip>
          <a:stretch>
            <a:fillRect/>
          </a:stretch>
        </p:blipFill>
        <p:spPr>
          <a:xfrm>
            <a:off x="56800" y="318774"/>
            <a:ext cx="1955687" cy="4100524"/>
          </a:xfrm>
          <a:prstGeom prst="rect">
            <a:avLst/>
          </a:prstGeom>
          <a:noFill/>
          <a:ln>
            <a:noFill/>
          </a:ln>
        </p:spPr>
      </p:pic>
      <p:pic>
        <p:nvPicPr>
          <p:cNvPr descr="nw.png" id="180" name="Shape 180"/>
          <p:cNvPicPr preferRelativeResize="0"/>
          <p:nvPr/>
        </p:nvPicPr>
        <p:blipFill>
          <a:blip r:embed="rId4">
            <a:alphaModFix/>
          </a:blip>
          <a:stretch>
            <a:fillRect/>
          </a:stretch>
        </p:blipFill>
        <p:spPr>
          <a:xfrm>
            <a:off x="4578824" y="0"/>
            <a:ext cx="4565174"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4" name="Shape 184"/>
        <p:cNvGrpSpPr/>
        <p:nvPr/>
      </p:nvGrpSpPr>
      <p:grpSpPr>
        <a:xfrm>
          <a:off x="0" y="0"/>
          <a:ext cx="0" cy="0"/>
          <a:chOff x="0" y="0"/>
          <a:chExt cx="0" cy="0"/>
        </a:xfrm>
      </p:grpSpPr>
      <p:sp>
        <p:nvSpPr>
          <p:cNvPr id="185" name="Shape 185"/>
          <p:cNvSpPr txBox="1"/>
          <p:nvPr>
            <p:ph type="title"/>
          </p:nvPr>
        </p:nvSpPr>
        <p:spPr>
          <a:xfrm>
            <a:off x="265500" y="1205825"/>
            <a:ext cx="4045200" cy="1509600"/>
          </a:xfrm>
          <a:prstGeom prst="rect">
            <a:avLst/>
          </a:prstGeom>
        </p:spPr>
        <p:txBody>
          <a:bodyPr anchorCtr="0" anchor="b" bIns="91425" lIns="91425" rIns="91425" tIns="91425">
            <a:noAutofit/>
          </a:bodyPr>
          <a:lstStyle/>
          <a:p>
            <a:pPr lvl="0">
              <a:spcBef>
                <a:spcPts val="0"/>
              </a:spcBef>
              <a:buNone/>
            </a:pPr>
            <a:r>
              <a:rPr lang="en" sz="600"/>
              <a:t>.</a:t>
            </a:r>
          </a:p>
        </p:txBody>
      </p:sp>
      <p:sp>
        <p:nvSpPr>
          <p:cNvPr id="186" name="Shape 186"/>
          <p:cNvSpPr txBox="1"/>
          <p:nvPr>
            <p:ph idx="1" type="subTitle"/>
          </p:nvPr>
        </p:nvSpPr>
        <p:spPr>
          <a:xfrm>
            <a:off x="58987" y="4075500"/>
            <a:ext cx="4666800" cy="773400"/>
          </a:xfrm>
          <a:prstGeom prst="rect">
            <a:avLst/>
          </a:prstGeom>
        </p:spPr>
        <p:txBody>
          <a:bodyPr anchorCtr="0" anchor="t" bIns="91425" lIns="91425" rIns="91425" tIns="91425">
            <a:noAutofit/>
          </a:bodyPr>
          <a:lstStyle/>
          <a:p>
            <a:pPr lvl="0">
              <a:spcBef>
                <a:spcPts val="0"/>
              </a:spcBef>
              <a:buNone/>
            </a:pPr>
            <a:r>
              <a:rPr b="1" lang="en">
                <a:solidFill>
                  <a:srgbClr val="000000"/>
                </a:solidFill>
              </a:rPr>
              <a:t>Find the number of objects from vector &lt;circles&gt;</a:t>
            </a:r>
          </a:p>
        </p:txBody>
      </p:sp>
      <p:sp>
        <p:nvSpPr>
          <p:cNvPr id="187" name="Shape 187"/>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t/>
            </a:r>
            <a:endParaRPr/>
          </a:p>
        </p:txBody>
      </p:sp>
      <p:pic>
        <p:nvPicPr>
          <p:cNvPr descr="egg3.png" id="188" name="Shape 188"/>
          <p:cNvPicPr preferRelativeResize="0"/>
          <p:nvPr/>
        </p:nvPicPr>
        <p:blipFill>
          <a:blip r:embed="rId3">
            <a:alphaModFix/>
          </a:blip>
          <a:stretch>
            <a:fillRect/>
          </a:stretch>
        </p:blipFill>
        <p:spPr>
          <a:xfrm>
            <a:off x="4578825" y="0"/>
            <a:ext cx="4565174" cy="5143500"/>
          </a:xfrm>
          <a:prstGeom prst="rect">
            <a:avLst/>
          </a:prstGeom>
          <a:noFill/>
          <a:ln>
            <a:noFill/>
          </a:ln>
        </p:spPr>
      </p:pic>
      <p:pic>
        <p:nvPicPr>
          <p:cNvPr descr="3.PNG" id="189" name="Shape 189"/>
          <p:cNvPicPr preferRelativeResize="0"/>
          <p:nvPr/>
        </p:nvPicPr>
        <p:blipFill>
          <a:blip r:embed="rId4">
            <a:alphaModFix/>
          </a:blip>
          <a:stretch>
            <a:fillRect/>
          </a:stretch>
        </p:blipFill>
        <p:spPr>
          <a:xfrm>
            <a:off x="184125" y="185500"/>
            <a:ext cx="4251175" cy="35094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x="0" y="0"/>
          <a:ext cx="0" cy="0"/>
          <a:chOff x="0" y="0"/>
          <a:chExt cx="0" cy="0"/>
        </a:xfrm>
      </p:grpSpPr>
      <p:sp>
        <p:nvSpPr>
          <p:cNvPr id="194" name="Shape 194"/>
          <p:cNvSpPr txBox="1"/>
          <p:nvPr>
            <p:ph type="title"/>
          </p:nvPr>
        </p:nvSpPr>
        <p:spPr>
          <a:xfrm>
            <a:off x="167300" y="1561825"/>
            <a:ext cx="4045200" cy="1509600"/>
          </a:xfrm>
          <a:prstGeom prst="rect">
            <a:avLst/>
          </a:prstGeom>
        </p:spPr>
        <p:txBody>
          <a:bodyPr anchorCtr="0" anchor="b" bIns="91425" lIns="91425" rIns="91425" tIns="91425">
            <a:noAutofit/>
          </a:bodyPr>
          <a:lstStyle/>
          <a:p>
            <a:pPr lvl="0">
              <a:spcBef>
                <a:spcPts val="0"/>
              </a:spcBef>
              <a:buNone/>
            </a:pPr>
            <a:r>
              <a:rPr lang="en"/>
              <a:t>How to detect if there is bread or not ?</a:t>
            </a:r>
          </a:p>
        </p:txBody>
      </p:sp>
      <p:sp>
        <p:nvSpPr>
          <p:cNvPr id="195" name="Shape 195"/>
          <p:cNvSpPr txBox="1"/>
          <p:nvPr>
            <p:ph idx="1" type="subTitle"/>
          </p:nvPr>
        </p:nvSpPr>
        <p:spPr>
          <a:xfrm>
            <a:off x="265500" y="3210925"/>
            <a:ext cx="4045200" cy="1345500"/>
          </a:xfrm>
          <a:prstGeom prst="rect">
            <a:avLst/>
          </a:prstGeom>
        </p:spPr>
        <p:txBody>
          <a:bodyPr anchorCtr="0" anchor="t" bIns="91425" lIns="91425" rIns="91425" tIns="91425">
            <a:noAutofit/>
          </a:bodyPr>
          <a:lstStyle/>
          <a:p>
            <a:pPr lvl="0">
              <a:spcBef>
                <a:spcPts val="0"/>
              </a:spcBef>
              <a:buNone/>
            </a:pPr>
            <a:r>
              <a:rPr lang="en" sz="600"/>
              <a:t>.</a:t>
            </a:r>
          </a:p>
        </p:txBody>
      </p:sp>
      <p:sp>
        <p:nvSpPr>
          <p:cNvPr id="196" name="Shape 196"/>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rPr lang="en"/>
              <a:t>Class 2:</a:t>
            </a:r>
          </a:p>
          <a:p>
            <a:pPr lvl="0">
              <a:spcBef>
                <a:spcPts val="0"/>
              </a:spcBef>
              <a:buNone/>
            </a:pPr>
            <a:r>
              <a:rPr lang="en"/>
              <a:t>Image 2 in PC folder taken by camera 2 in Refrigerator, which contains shelf for bread.</a:t>
            </a:r>
          </a:p>
          <a:p>
            <a:pPr lvl="0">
              <a:spcBef>
                <a:spcPts val="0"/>
              </a:spcBef>
              <a:buNone/>
            </a:pPr>
            <a:r>
              <a:rPr lang="en"/>
              <a:t>Main Algorithm:</a:t>
            </a:r>
          </a:p>
          <a:p>
            <a:pPr lvl="0">
              <a:spcBef>
                <a:spcPts val="0"/>
              </a:spcBef>
              <a:buNone/>
            </a:pPr>
            <a:r>
              <a:rPr lang="en"/>
              <a:t>Program find if there is bread using Histogram comparison.</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0" name="Shape 200"/>
        <p:cNvGrpSpPr/>
        <p:nvPr/>
      </p:nvGrpSpPr>
      <p:grpSpPr>
        <a:xfrm>
          <a:off x="0" y="0"/>
          <a:ext cx="0" cy="0"/>
          <a:chOff x="0" y="0"/>
          <a:chExt cx="0" cy="0"/>
        </a:xfrm>
      </p:grpSpPr>
      <p:sp>
        <p:nvSpPr>
          <p:cNvPr id="201" name="Shape 201"/>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sz="600"/>
              <a:t>.</a:t>
            </a:r>
          </a:p>
        </p:txBody>
      </p:sp>
      <p:sp>
        <p:nvSpPr>
          <p:cNvPr id="202" name="Shape 202"/>
          <p:cNvSpPr txBox="1"/>
          <p:nvPr>
            <p:ph idx="1" type="body"/>
          </p:nvPr>
        </p:nvSpPr>
        <p:spPr>
          <a:xfrm>
            <a:off x="311700" y="1396375"/>
            <a:ext cx="8520600" cy="3172500"/>
          </a:xfrm>
          <a:prstGeom prst="rect">
            <a:avLst/>
          </a:prstGeom>
        </p:spPr>
        <p:txBody>
          <a:bodyPr anchorCtr="0" anchor="t" bIns="91425" lIns="91425" rIns="91425" tIns="91425">
            <a:noAutofit/>
          </a:bodyPr>
          <a:lstStyle/>
          <a:p>
            <a:pPr lvl="0" rtl="0">
              <a:spcBef>
                <a:spcPts val="0"/>
              </a:spcBef>
              <a:buNone/>
            </a:pPr>
            <a:r>
              <a:rPr lang="en" sz="600"/>
              <a:t>.</a:t>
            </a:r>
          </a:p>
        </p:txBody>
      </p:sp>
      <p:pic>
        <p:nvPicPr>
          <p:cNvPr descr="Bread chart.PNG" id="203" name="Shape 203"/>
          <p:cNvPicPr preferRelativeResize="0"/>
          <p:nvPr/>
        </p:nvPicPr>
        <p:blipFill>
          <a:blip r:embed="rId3">
            <a:alphaModFix/>
          </a:blip>
          <a:stretch>
            <a:fillRect/>
          </a:stretch>
        </p:blipFill>
        <p:spPr>
          <a:xfrm>
            <a:off x="1376521" y="0"/>
            <a:ext cx="6390956" cy="51434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7" name="Shape 207"/>
        <p:cNvGrpSpPr/>
        <p:nvPr/>
      </p:nvGrpSpPr>
      <p:grpSpPr>
        <a:xfrm>
          <a:off x="0" y="0"/>
          <a:ext cx="0" cy="0"/>
          <a:chOff x="0" y="0"/>
          <a:chExt cx="0" cy="0"/>
        </a:xfrm>
      </p:grpSpPr>
      <p:sp>
        <p:nvSpPr>
          <p:cNvPr id="208" name="Shape 20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600"/>
              <a:t>.</a:t>
            </a:r>
          </a:p>
        </p:txBody>
      </p:sp>
      <p:sp>
        <p:nvSpPr>
          <p:cNvPr id="209" name="Shape 209"/>
          <p:cNvSpPr txBox="1"/>
          <p:nvPr>
            <p:ph idx="1" type="body"/>
          </p:nvPr>
        </p:nvSpPr>
        <p:spPr>
          <a:xfrm>
            <a:off x="225750" y="693900"/>
            <a:ext cx="8520600" cy="3755700"/>
          </a:xfrm>
          <a:prstGeom prst="rect">
            <a:avLst/>
          </a:prstGeom>
        </p:spPr>
        <p:txBody>
          <a:bodyPr anchorCtr="0" anchor="t" bIns="91425" lIns="91425" rIns="91425" tIns="91425">
            <a:noAutofit/>
          </a:bodyPr>
          <a:lstStyle/>
          <a:p>
            <a:pPr lvl="0">
              <a:spcBef>
                <a:spcPts val="0"/>
              </a:spcBef>
              <a:buNone/>
            </a:pPr>
            <a:r>
              <a:rPr b="1" lang="en">
                <a:solidFill>
                  <a:srgbClr val="000000"/>
                </a:solidFill>
              </a:rPr>
              <a:t>For bread processing is done as follows:</a:t>
            </a:r>
          </a:p>
          <a:p>
            <a:pPr lvl="0">
              <a:spcBef>
                <a:spcPts val="0"/>
              </a:spcBef>
              <a:buNone/>
            </a:pPr>
            <a:r>
              <a:rPr b="1" lang="en">
                <a:solidFill>
                  <a:srgbClr val="000000"/>
                </a:solidFill>
              </a:rPr>
              <a:t> First load base image taken by camera 2 for the first time before putting anything inside the refrigerator, which is in this class represent empty bread shelf, then load input image taken by camera 1, after closing the refrigerator door. The program then converts these two images, base and input image from RGB to HSV format, then specify histogram size, image channels and it uses 50 binaries for HSV and 60 for saturation. After that, it calculates histogram for base and input HSV images, then normalizes histogram for each image</a:t>
            </a:r>
          </a:p>
          <a:p>
            <a:pPr lvl="0">
              <a:spcBef>
                <a:spcPts val="0"/>
              </a:spcBef>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3" name="Shape 213"/>
        <p:cNvGrpSpPr/>
        <p:nvPr/>
      </p:nvGrpSpPr>
      <p:grpSpPr>
        <a:xfrm>
          <a:off x="0" y="0"/>
          <a:ext cx="0" cy="0"/>
          <a:chOff x="0" y="0"/>
          <a:chExt cx="0" cy="0"/>
        </a:xfrm>
      </p:grpSpPr>
      <p:sp>
        <p:nvSpPr>
          <p:cNvPr id="214" name="Shape 21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600"/>
              <a:t>.</a:t>
            </a:r>
          </a:p>
        </p:txBody>
      </p:sp>
      <p:sp>
        <p:nvSpPr>
          <p:cNvPr id="215" name="Shape 215"/>
          <p:cNvSpPr txBox="1"/>
          <p:nvPr>
            <p:ph idx="1" type="body"/>
          </p:nvPr>
        </p:nvSpPr>
        <p:spPr>
          <a:xfrm>
            <a:off x="311700" y="514125"/>
            <a:ext cx="8520600" cy="3416400"/>
          </a:xfrm>
          <a:prstGeom prst="rect">
            <a:avLst/>
          </a:prstGeom>
        </p:spPr>
        <p:txBody>
          <a:bodyPr anchorCtr="0" anchor="t" bIns="91425" lIns="91425" rIns="91425" tIns="91425">
            <a:noAutofit/>
          </a:bodyPr>
          <a:lstStyle/>
          <a:p>
            <a:pPr lvl="0">
              <a:spcBef>
                <a:spcPts val="0"/>
              </a:spcBef>
              <a:buNone/>
            </a:pPr>
            <a:r>
              <a:rPr b="1" lang="en">
                <a:solidFill>
                  <a:srgbClr val="000000"/>
                </a:solidFill>
              </a:rPr>
              <a:t>Finally, program have to compare the two histograms of input and base images, to  compare two histograms (H1,H2) , the first program has to choose a metric ( ) to express how well both histograms match. OpenCV implements the function compareHist to perform a comparison. It also offers 4 different metrics to compute the matching:</a:t>
            </a:r>
          </a:p>
          <a:p>
            <a:pPr lvl="0">
              <a:spcBef>
                <a:spcPts val="0"/>
              </a:spcBef>
              <a:buNone/>
            </a:pPr>
            <a:r>
              <a:rPr b="1" lang="en">
                <a:solidFill>
                  <a:srgbClr val="000000"/>
                </a:solidFill>
              </a:rPr>
              <a:t>A-Correlation ( CV_COMP_CORREL )</a:t>
            </a:r>
          </a:p>
          <a:p>
            <a:pPr lvl="0">
              <a:spcBef>
                <a:spcPts val="0"/>
              </a:spcBef>
              <a:buNone/>
            </a:pPr>
            <a:r>
              <a:rPr b="1" lang="en">
                <a:solidFill>
                  <a:srgbClr val="000000"/>
                </a:solidFill>
              </a:rPr>
              <a:t>B-Chi-Square ( CV_COMP_CHISQR )</a:t>
            </a:r>
          </a:p>
          <a:p>
            <a:pPr lvl="0">
              <a:spcBef>
                <a:spcPts val="0"/>
              </a:spcBef>
              <a:buNone/>
            </a:pPr>
            <a:r>
              <a:rPr b="1" lang="en">
                <a:solidFill>
                  <a:srgbClr val="000000"/>
                </a:solidFill>
              </a:rPr>
              <a:t>C-Intersection ( method=CV_COMP_INTERSECT )</a:t>
            </a:r>
          </a:p>
          <a:p>
            <a:pPr lvl="0">
              <a:spcBef>
                <a:spcPts val="0"/>
              </a:spcBef>
              <a:buNone/>
            </a:pPr>
            <a:r>
              <a:rPr b="1" lang="en">
                <a:solidFill>
                  <a:srgbClr val="000000"/>
                </a:solidFill>
              </a:rPr>
              <a:t>D-Bhattacharyya distance ( CV_COMP_BHATTACHARYYA </a:t>
            </a:r>
          </a:p>
          <a:p>
            <a:pPr lvl="0">
              <a:spcBef>
                <a:spcPts val="0"/>
              </a:spcBef>
              <a:buNone/>
            </a:pPr>
            <a:r>
              <a:rPr b="1" lang="en">
                <a:solidFill>
                  <a:srgbClr val="000000"/>
                </a:solidFill>
              </a:rPr>
              <a:t>Each metric return a double value, which represent the proportion of similarity</a:t>
            </a:r>
          </a:p>
          <a:p>
            <a:pPr lvl="0">
              <a:spcBef>
                <a:spcPts val="0"/>
              </a:spcBef>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9" name="Shape 219"/>
        <p:cNvGrpSpPr/>
        <p:nvPr/>
      </p:nvGrpSpPr>
      <p:grpSpPr>
        <a:xfrm>
          <a:off x="0" y="0"/>
          <a:ext cx="0" cy="0"/>
          <a:chOff x="0" y="0"/>
          <a:chExt cx="0" cy="0"/>
        </a:xfrm>
      </p:grpSpPr>
      <p:sp>
        <p:nvSpPr>
          <p:cNvPr id="220" name="Shape 220"/>
          <p:cNvSpPr txBox="1"/>
          <p:nvPr>
            <p:ph type="title"/>
          </p:nvPr>
        </p:nvSpPr>
        <p:spPr>
          <a:xfrm>
            <a:off x="446725" y="445025"/>
            <a:ext cx="8520600" cy="572700"/>
          </a:xfrm>
          <a:prstGeom prst="rect">
            <a:avLst/>
          </a:prstGeom>
        </p:spPr>
        <p:txBody>
          <a:bodyPr anchorCtr="0" anchor="t" bIns="91425" lIns="91425" rIns="91425" tIns="91425">
            <a:noAutofit/>
          </a:bodyPr>
          <a:lstStyle/>
          <a:p>
            <a:pPr lvl="0" rtl="0">
              <a:spcBef>
                <a:spcPts val="0"/>
              </a:spcBef>
              <a:buNone/>
            </a:pPr>
            <a:r>
              <a:rPr lang="en" sz="600">
                <a:solidFill>
                  <a:schemeClr val="accent3"/>
                </a:solidFill>
              </a:rPr>
              <a:t>.</a:t>
            </a:r>
          </a:p>
        </p:txBody>
      </p:sp>
      <p:sp>
        <p:nvSpPr>
          <p:cNvPr id="221" name="Shape 221"/>
          <p:cNvSpPr txBox="1"/>
          <p:nvPr>
            <p:ph idx="1" type="body"/>
          </p:nvPr>
        </p:nvSpPr>
        <p:spPr>
          <a:xfrm>
            <a:off x="311700" y="1396375"/>
            <a:ext cx="8520600" cy="3172500"/>
          </a:xfrm>
          <a:prstGeom prst="rect">
            <a:avLst/>
          </a:prstGeom>
        </p:spPr>
        <p:txBody>
          <a:bodyPr anchorCtr="0" anchor="t" bIns="91425" lIns="91425" rIns="91425" tIns="91425">
            <a:noAutofit/>
          </a:bodyPr>
          <a:lstStyle/>
          <a:p>
            <a:pPr lvl="0" rtl="0">
              <a:spcBef>
                <a:spcPts val="0"/>
              </a:spcBef>
              <a:buNone/>
            </a:pPr>
            <a:r>
              <a:rPr lang="en" sz="600"/>
              <a:t>.</a:t>
            </a:r>
          </a:p>
        </p:txBody>
      </p:sp>
      <p:pic>
        <p:nvPicPr>
          <p:cNvPr descr="Bread.PNG" id="222" name="Shape 222"/>
          <p:cNvPicPr preferRelativeResize="0"/>
          <p:nvPr/>
        </p:nvPicPr>
        <p:blipFill>
          <a:blip r:embed="rId3">
            <a:alphaModFix/>
          </a:blip>
          <a:stretch>
            <a:fillRect/>
          </a:stretch>
        </p:blipFill>
        <p:spPr>
          <a:xfrm>
            <a:off x="848624" y="626049"/>
            <a:ext cx="7241024" cy="37839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6" name="Shape 226"/>
        <p:cNvGrpSpPr/>
        <p:nvPr/>
      </p:nvGrpSpPr>
      <p:grpSpPr>
        <a:xfrm>
          <a:off x="0" y="0"/>
          <a:ext cx="0" cy="0"/>
          <a:chOff x="0" y="0"/>
          <a:chExt cx="0" cy="0"/>
        </a:xfrm>
      </p:grpSpPr>
      <p:sp>
        <p:nvSpPr>
          <p:cNvPr id="227" name="Shape 227"/>
          <p:cNvSpPr txBox="1"/>
          <p:nvPr>
            <p:ph type="title"/>
          </p:nvPr>
        </p:nvSpPr>
        <p:spPr>
          <a:xfrm>
            <a:off x="265500" y="1205825"/>
            <a:ext cx="4045200" cy="1509600"/>
          </a:xfrm>
          <a:prstGeom prst="rect">
            <a:avLst/>
          </a:prstGeom>
        </p:spPr>
        <p:txBody>
          <a:bodyPr anchorCtr="0" anchor="b" bIns="91425" lIns="91425" rIns="91425" tIns="91425">
            <a:noAutofit/>
          </a:bodyPr>
          <a:lstStyle/>
          <a:p>
            <a:pPr lvl="0">
              <a:spcBef>
                <a:spcPts val="0"/>
              </a:spcBef>
              <a:buNone/>
            </a:pPr>
            <a:r>
              <a:rPr lang="en"/>
              <a:t>What about </a:t>
            </a:r>
            <a:r>
              <a:rPr lang="en"/>
              <a:t>vegetables</a:t>
            </a:r>
            <a:r>
              <a:rPr lang="en"/>
              <a:t> ?</a:t>
            </a:r>
          </a:p>
        </p:txBody>
      </p:sp>
      <p:sp>
        <p:nvSpPr>
          <p:cNvPr id="228" name="Shape 228"/>
          <p:cNvSpPr txBox="1"/>
          <p:nvPr>
            <p:ph idx="1" type="subTitle"/>
          </p:nvPr>
        </p:nvSpPr>
        <p:spPr>
          <a:xfrm>
            <a:off x="265500" y="2769000"/>
            <a:ext cx="4045200" cy="1345500"/>
          </a:xfrm>
          <a:prstGeom prst="rect">
            <a:avLst/>
          </a:prstGeom>
        </p:spPr>
        <p:txBody>
          <a:bodyPr anchorCtr="0" anchor="t" bIns="91425" lIns="91425" rIns="91425" tIns="91425">
            <a:noAutofit/>
          </a:bodyPr>
          <a:lstStyle/>
          <a:p>
            <a:pPr lvl="0">
              <a:spcBef>
                <a:spcPts val="0"/>
              </a:spcBef>
              <a:buNone/>
            </a:pPr>
            <a:r>
              <a:rPr lang="en" sz="600"/>
              <a:t>.</a:t>
            </a:r>
          </a:p>
        </p:txBody>
      </p:sp>
      <p:sp>
        <p:nvSpPr>
          <p:cNvPr id="229" name="Shape 229"/>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rPr lang="en"/>
              <a:t>Class 3:</a:t>
            </a:r>
          </a:p>
          <a:p>
            <a:pPr lvl="0">
              <a:spcBef>
                <a:spcPts val="0"/>
              </a:spcBef>
              <a:buNone/>
            </a:pPr>
            <a:r>
              <a:rPr lang="en"/>
              <a:t>This class algorithm for some  types of vegetables and fruits, tomatoes</a:t>
            </a:r>
          </a:p>
          <a:p>
            <a:pPr lvl="0">
              <a:spcBef>
                <a:spcPts val="0"/>
              </a:spcBef>
              <a:buNone/>
            </a:pPr>
            <a:r>
              <a:rPr lang="en"/>
              <a:t>apples, oranges, and lemon, which detected by number of cameras in refrigerator . </a:t>
            </a:r>
          </a:p>
          <a:p>
            <a:pPr lvl="0">
              <a:spcBef>
                <a:spcPts val="0"/>
              </a:spcBef>
              <a:buNone/>
            </a:pPr>
            <a:r>
              <a:rPr lang="en"/>
              <a:t>Main Algorithm:</a:t>
            </a:r>
          </a:p>
          <a:p>
            <a:pPr lvl="0">
              <a:spcBef>
                <a:spcPts val="0"/>
              </a:spcBef>
              <a:buNone/>
            </a:pPr>
            <a:r>
              <a:rPr lang="en"/>
              <a:t>Program detect each type according texture of pixels .</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3" name="Shape 233"/>
        <p:cNvGrpSpPr/>
        <p:nvPr/>
      </p:nvGrpSpPr>
      <p:grpSpPr>
        <a:xfrm>
          <a:off x="0" y="0"/>
          <a:ext cx="0" cy="0"/>
          <a:chOff x="0" y="0"/>
          <a:chExt cx="0" cy="0"/>
        </a:xfrm>
      </p:grpSpPr>
      <p:sp>
        <p:nvSpPr>
          <p:cNvPr id="234" name="Shape 234"/>
          <p:cNvSpPr txBox="1"/>
          <p:nvPr>
            <p:ph type="title"/>
          </p:nvPr>
        </p:nvSpPr>
        <p:spPr>
          <a:xfrm>
            <a:off x="449625" y="4085400"/>
            <a:ext cx="4045200" cy="1058100"/>
          </a:xfrm>
          <a:prstGeom prst="rect">
            <a:avLst/>
          </a:prstGeom>
        </p:spPr>
        <p:txBody>
          <a:bodyPr anchorCtr="0" anchor="b" bIns="91425" lIns="91425" rIns="91425" tIns="91425">
            <a:noAutofit/>
          </a:bodyPr>
          <a:lstStyle/>
          <a:p>
            <a:pPr lvl="0">
              <a:spcBef>
                <a:spcPts val="0"/>
              </a:spcBef>
              <a:buNone/>
            </a:pPr>
            <a:r>
              <a:t/>
            </a:r>
            <a:endParaRPr sz="3000"/>
          </a:p>
          <a:p>
            <a:pPr lvl="0">
              <a:spcBef>
                <a:spcPts val="0"/>
              </a:spcBef>
              <a:buNone/>
            </a:pPr>
            <a:r>
              <a:t/>
            </a:r>
            <a:endParaRPr sz="3000"/>
          </a:p>
          <a:p>
            <a:pPr lvl="0" rtl="0" algn="l">
              <a:spcBef>
                <a:spcPts val="0"/>
              </a:spcBef>
              <a:buNone/>
            </a:pPr>
            <a:r>
              <a:rPr b="1" lang="en" sz="1800">
                <a:solidFill>
                  <a:srgbClr val="000000"/>
                </a:solidFill>
              </a:rPr>
              <a:t>First load based image for each kind of foods. Then,program detects the object to find a texture of pixels .</a:t>
            </a:r>
          </a:p>
        </p:txBody>
      </p:sp>
      <p:sp>
        <p:nvSpPr>
          <p:cNvPr id="235" name="Shape 235"/>
          <p:cNvSpPr txBox="1"/>
          <p:nvPr>
            <p:ph idx="1" type="subTitle"/>
          </p:nvPr>
        </p:nvSpPr>
        <p:spPr>
          <a:xfrm>
            <a:off x="105900" y="5253975"/>
            <a:ext cx="4045200" cy="284400"/>
          </a:xfrm>
          <a:prstGeom prst="rect">
            <a:avLst/>
          </a:prstGeom>
        </p:spPr>
        <p:txBody>
          <a:bodyPr anchorCtr="0" anchor="t" bIns="91425" lIns="91425" rIns="91425" tIns="91425">
            <a:noAutofit/>
          </a:bodyPr>
          <a:lstStyle/>
          <a:p>
            <a:pPr lvl="0">
              <a:spcBef>
                <a:spcPts val="0"/>
              </a:spcBef>
              <a:buNone/>
            </a:pPr>
            <a:r>
              <a:rPr lang="en"/>
              <a:t>.</a:t>
            </a:r>
          </a:p>
        </p:txBody>
      </p:sp>
      <p:sp>
        <p:nvSpPr>
          <p:cNvPr id="236" name="Shape 236"/>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t/>
            </a:r>
            <a:endParaRPr/>
          </a:p>
        </p:txBody>
      </p:sp>
      <p:pic>
        <p:nvPicPr>
          <p:cNvPr descr="vegetablesChart.PNG" id="237" name="Shape 237"/>
          <p:cNvPicPr preferRelativeResize="0"/>
          <p:nvPr/>
        </p:nvPicPr>
        <p:blipFill>
          <a:blip r:embed="rId3">
            <a:alphaModFix/>
          </a:blip>
          <a:stretch>
            <a:fillRect/>
          </a:stretch>
        </p:blipFill>
        <p:spPr>
          <a:xfrm>
            <a:off x="4578825" y="0"/>
            <a:ext cx="4565900" cy="5143500"/>
          </a:xfrm>
          <a:prstGeom prst="rect">
            <a:avLst/>
          </a:prstGeom>
          <a:noFill/>
          <a:ln>
            <a:noFill/>
          </a:ln>
        </p:spPr>
      </p:pic>
      <p:sp>
        <p:nvSpPr>
          <p:cNvPr id="238" name="Shape 238"/>
          <p:cNvSpPr/>
          <p:nvPr/>
        </p:nvSpPr>
        <p:spPr>
          <a:xfrm>
            <a:off x="5597700" y="920675"/>
            <a:ext cx="2467200" cy="343800"/>
          </a:xfrm>
          <a:prstGeom prst="rect">
            <a:avLst/>
          </a:prstGeom>
          <a:noFill/>
          <a:ln cap="flat" cmpd="sng" w="76200">
            <a:solidFill>
              <a:srgbClr val="85200C"/>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descr="الحمد لله.PNG" id="239" name="Shape 239"/>
          <p:cNvPicPr preferRelativeResize="0"/>
          <p:nvPr/>
        </p:nvPicPr>
        <p:blipFill>
          <a:blip r:embed="rId4">
            <a:alphaModFix/>
          </a:blip>
          <a:stretch>
            <a:fillRect/>
          </a:stretch>
        </p:blipFill>
        <p:spPr>
          <a:xfrm>
            <a:off x="755100" y="802675"/>
            <a:ext cx="2960754" cy="3172249"/>
          </a:xfrm>
          <a:prstGeom prst="rect">
            <a:avLst/>
          </a:prstGeom>
          <a:noFill/>
          <a:ln>
            <a:noFill/>
          </a:ln>
        </p:spPr>
      </p:pic>
      <p:sp>
        <p:nvSpPr>
          <p:cNvPr id="240" name="Shape 240"/>
          <p:cNvSpPr/>
          <p:nvPr/>
        </p:nvSpPr>
        <p:spPr>
          <a:xfrm>
            <a:off x="1947025" y="2688375"/>
            <a:ext cx="576900" cy="503400"/>
          </a:xfrm>
          <a:prstGeom prst="rect">
            <a:avLst/>
          </a:prstGeom>
          <a:noFill/>
          <a:ln cap="flat" cmpd="sng" w="76200">
            <a:solidFill>
              <a:srgbClr val="00FF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x="0" y="0"/>
          <a:ext cx="0" cy="0"/>
          <a:chOff x="0" y="0"/>
          <a:chExt cx="0" cy="0"/>
        </a:xfrm>
      </p:grpSpPr>
      <p:sp>
        <p:nvSpPr>
          <p:cNvPr id="113" name="Shape 113"/>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sz="3600"/>
              <a:t>Outlines :</a:t>
            </a:r>
          </a:p>
        </p:txBody>
      </p:sp>
      <p:sp>
        <p:nvSpPr>
          <p:cNvPr id="114" name="Shape 114"/>
          <p:cNvSpPr txBox="1"/>
          <p:nvPr>
            <p:ph idx="1" type="body"/>
          </p:nvPr>
        </p:nvSpPr>
        <p:spPr>
          <a:xfrm>
            <a:off x="311700" y="1396375"/>
            <a:ext cx="8520599" cy="3172500"/>
          </a:xfrm>
          <a:prstGeom prst="rect">
            <a:avLst/>
          </a:prstGeom>
        </p:spPr>
        <p:txBody>
          <a:bodyPr anchorCtr="0" anchor="t" bIns="91425" lIns="91425" rIns="91425" tIns="91425">
            <a:noAutofit/>
          </a:bodyPr>
          <a:lstStyle/>
          <a:p>
            <a:pPr lvl="0" rtl="0">
              <a:lnSpc>
                <a:spcPct val="100000"/>
              </a:lnSpc>
              <a:spcBef>
                <a:spcPts val="0"/>
              </a:spcBef>
              <a:spcAft>
                <a:spcPts val="0"/>
              </a:spcAft>
              <a:buNone/>
            </a:pPr>
            <a:r>
              <a:rPr lang="en" sz="3000">
                <a:solidFill>
                  <a:srgbClr val="666666"/>
                </a:solidFill>
                <a:latin typeface="Oswald"/>
                <a:ea typeface="Oswald"/>
                <a:cs typeface="Oswald"/>
                <a:sym typeface="Oswald"/>
              </a:rPr>
              <a:t>-</a:t>
            </a:r>
            <a:r>
              <a:rPr lang="en" sz="3000">
                <a:solidFill>
                  <a:srgbClr val="000000"/>
                </a:solidFill>
                <a:latin typeface="Oswald"/>
                <a:ea typeface="Oswald"/>
                <a:cs typeface="Oswald"/>
                <a:sym typeface="Oswald"/>
              </a:rPr>
              <a:t> What is refrigerator  control app ?</a:t>
            </a:r>
          </a:p>
          <a:p>
            <a:pPr lvl="0" rtl="0">
              <a:lnSpc>
                <a:spcPct val="100000"/>
              </a:lnSpc>
              <a:spcBef>
                <a:spcPts val="0"/>
              </a:spcBef>
              <a:spcAft>
                <a:spcPts val="0"/>
              </a:spcAft>
              <a:buNone/>
            </a:pPr>
            <a:r>
              <a:rPr lang="en" sz="3000">
                <a:solidFill>
                  <a:srgbClr val="000000"/>
                </a:solidFill>
                <a:latin typeface="Oswald"/>
                <a:ea typeface="Oswald"/>
                <a:cs typeface="Oswald"/>
                <a:sym typeface="Oswald"/>
              </a:rPr>
              <a:t>- Objects and aims</a:t>
            </a:r>
          </a:p>
          <a:p>
            <a:pPr lvl="0" rtl="0">
              <a:lnSpc>
                <a:spcPct val="100000"/>
              </a:lnSpc>
              <a:spcBef>
                <a:spcPts val="0"/>
              </a:spcBef>
              <a:spcAft>
                <a:spcPts val="0"/>
              </a:spcAft>
              <a:buNone/>
            </a:pPr>
            <a:r>
              <a:rPr lang="en" sz="3000">
                <a:solidFill>
                  <a:srgbClr val="000000"/>
                </a:solidFill>
                <a:latin typeface="Oswald"/>
                <a:ea typeface="Oswald"/>
                <a:cs typeface="Oswald"/>
                <a:sym typeface="Oswald"/>
              </a:rPr>
              <a:t>- Refrigerator Design</a:t>
            </a:r>
          </a:p>
          <a:p>
            <a:pPr lvl="0" rtl="0">
              <a:lnSpc>
                <a:spcPct val="100000"/>
              </a:lnSpc>
              <a:spcBef>
                <a:spcPts val="0"/>
              </a:spcBef>
              <a:spcAft>
                <a:spcPts val="0"/>
              </a:spcAft>
              <a:buNone/>
            </a:pPr>
            <a:r>
              <a:rPr lang="en" sz="3000">
                <a:solidFill>
                  <a:srgbClr val="000000"/>
                </a:solidFill>
                <a:latin typeface="Oswald"/>
                <a:ea typeface="Oswald"/>
                <a:cs typeface="Oswald"/>
                <a:sym typeface="Oswald"/>
              </a:rPr>
              <a:t>- Image processing implementation and Algorithms</a:t>
            </a:r>
          </a:p>
          <a:p>
            <a:pPr lvl="0" rtl="0">
              <a:lnSpc>
                <a:spcPct val="100000"/>
              </a:lnSpc>
              <a:spcBef>
                <a:spcPts val="0"/>
              </a:spcBef>
              <a:spcAft>
                <a:spcPts val="0"/>
              </a:spcAft>
              <a:buNone/>
            </a:pPr>
            <a:r>
              <a:rPr lang="en" sz="3000">
                <a:solidFill>
                  <a:srgbClr val="000000"/>
                </a:solidFill>
                <a:latin typeface="Oswald"/>
                <a:ea typeface="Oswald"/>
                <a:cs typeface="Oswald"/>
                <a:sym typeface="Oswald"/>
              </a:rPr>
              <a:t>- Android App Demo</a:t>
            </a:r>
          </a:p>
          <a:p>
            <a:pPr lvl="0" rtl="0">
              <a:lnSpc>
                <a:spcPct val="100000"/>
              </a:lnSpc>
              <a:spcBef>
                <a:spcPts val="0"/>
              </a:spcBef>
              <a:spcAft>
                <a:spcPts val="0"/>
              </a:spcAft>
              <a:buNone/>
            </a:pPr>
            <a:r>
              <a:rPr lang="en" sz="3000">
                <a:solidFill>
                  <a:srgbClr val="000000"/>
                </a:solidFill>
                <a:latin typeface="Oswald"/>
                <a:ea typeface="Oswald"/>
                <a:cs typeface="Oswald"/>
                <a:sym typeface="Oswald"/>
              </a:rPr>
              <a:t>- Constraints </a:t>
            </a:r>
          </a:p>
          <a:p>
            <a:pPr lvl="0" rtl="0">
              <a:lnSpc>
                <a:spcPct val="100000"/>
              </a:lnSpc>
              <a:spcBef>
                <a:spcPts val="0"/>
              </a:spcBef>
              <a:spcAft>
                <a:spcPts val="0"/>
              </a:spcAft>
              <a:buNone/>
            </a:pPr>
            <a:r>
              <a:rPr lang="en" sz="3000">
                <a:solidFill>
                  <a:srgbClr val="000000"/>
                </a:solidFill>
                <a:latin typeface="Oswald"/>
                <a:ea typeface="Oswald"/>
                <a:cs typeface="Oswald"/>
                <a:sym typeface="Oswald"/>
              </a:rPr>
              <a:t>- Future work</a:t>
            </a:r>
          </a:p>
          <a:p>
            <a:pPr lvl="0" rtl="0">
              <a:lnSpc>
                <a:spcPct val="100000"/>
              </a:lnSpc>
              <a:spcBef>
                <a:spcPts val="0"/>
              </a:spcBef>
              <a:spcAft>
                <a:spcPts val="0"/>
              </a:spcAft>
              <a:buNone/>
            </a:pPr>
            <a:r>
              <a:t/>
            </a:r>
            <a:endParaRPr sz="3000">
              <a:solidFill>
                <a:srgbClr val="666666"/>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4" name="Shape 244"/>
        <p:cNvGrpSpPr/>
        <p:nvPr/>
      </p:nvGrpSpPr>
      <p:grpSpPr>
        <a:xfrm>
          <a:off x="0" y="0"/>
          <a:ext cx="0" cy="0"/>
          <a:chOff x="0" y="0"/>
          <a:chExt cx="0" cy="0"/>
        </a:xfrm>
      </p:grpSpPr>
      <p:sp>
        <p:nvSpPr>
          <p:cNvPr id="245" name="Shape 245"/>
          <p:cNvSpPr txBox="1"/>
          <p:nvPr>
            <p:ph type="title"/>
          </p:nvPr>
        </p:nvSpPr>
        <p:spPr>
          <a:xfrm>
            <a:off x="400525" y="2482500"/>
            <a:ext cx="4045200" cy="1509600"/>
          </a:xfrm>
          <a:prstGeom prst="rect">
            <a:avLst/>
          </a:prstGeom>
        </p:spPr>
        <p:txBody>
          <a:bodyPr anchorCtr="0" anchor="b" bIns="91425" lIns="91425" rIns="91425" tIns="91425">
            <a:noAutofit/>
          </a:bodyPr>
          <a:lstStyle/>
          <a:p>
            <a:pPr lvl="0">
              <a:spcBef>
                <a:spcPts val="0"/>
              </a:spcBef>
              <a:buNone/>
            </a:pPr>
            <a:r>
              <a:t/>
            </a:r>
            <a:endParaRPr b="1" sz="2400">
              <a:solidFill>
                <a:srgbClr val="000000"/>
              </a:solidFill>
            </a:endParaRPr>
          </a:p>
          <a:p>
            <a:pPr lvl="0" rtl="0">
              <a:spcBef>
                <a:spcPts val="0"/>
              </a:spcBef>
              <a:buNone/>
            </a:pPr>
            <a:r>
              <a:rPr b="1" lang="en" sz="2400">
                <a:solidFill>
                  <a:srgbClr val="000000"/>
                </a:solidFill>
              </a:rPr>
              <a:t>After that program takes some features as color average and standard deviation and store it in feature structure, in XML file.</a:t>
            </a:r>
          </a:p>
          <a:p>
            <a:pPr lvl="0">
              <a:spcBef>
                <a:spcPts val="0"/>
              </a:spcBef>
              <a:buNone/>
            </a:pPr>
            <a:r>
              <a:t/>
            </a:r>
            <a:endParaRPr sz="2400"/>
          </a:p>
        </p:txBody>
      </p:sp>
      <p:sp>
        <p:nvSpPr>
          <p:cNvPr id="246" name="Shape 246"/>
          <p:cNvSpPr txBox="1"/>
          <p:nvPr>
            <p:ph idx="1" type="subTitle"/>
          </p:nvPr>
        </p:nvSpPr>
        <p:spPr>
          <a:xfrm>
            <a:off x="400525" y="2998075"/>
            <a:ext cx="4045200" cy="1345500"/>
          </a:xfrm>
          <a:prstGeom prst="rect">
            <a:avLst/>
          </a:prstGeom>
        </p:spPr>
        <p:txBody>
          <a:bodyPr anchorCtr="0" anchor="t" bIns="91425" lIns="91425" rIns="91425" tIns="91425">
            <a:noAutofit/>
          </a:bodyPr>
          <a:lstStyle/>
          <a:p>
            <a:pPr lvl="0">
              <a:spcBef>
                <a:spcPts val="0"/>
              </a:spcBef>
              <a:buNone/>
            </a:pPr>
            <a:r>
              <a:rPr lang="en"/>
              <a:t>.</a:t>
            </a:r>
          </a:p>
        </p:txBody>
      </p:sp>
      <p:sp>
        <p:nvSpPr>
          <p:cNvPr id="247" name="Shape 247"/>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t/>
            </a:r>
            <a:endParaRPr/>
          </a:p>
        </p:txBody>
      </p:sp>
      <p:pic>
        <p:nvPicPr>
          <p:cNvPr descr="vegetablesChart.PNG" id="248" name="Shape 248"/>
          <p:cNvPicPr preferRelativeResize="0"/>
          <p:nvPr/>
        </p:nvPicPr>
        <p:blipFill>
          <a:blip r:embed="rId3">
            <a:alphaModFix/>
          </a:blip>
          <a:stretch>
            <a:fillRect/>
          </a:stretch>
        </p:blipFill>
        <p:spPr>
          <a:xfrm>
            <a:off x="4578825" y="0"/>
            <a:ext cx="4565900" cy="5143500"/>
          </a:xfrm>
          <a:prstGeom prst="rect">
            <a:avLst/>
          </a:prstGeom>
          <a:noFill/>
          <a:ln>
            <a:noFill/>
          </a:ln>
        </p:spPr>
      </p:pic>
      <p:sp>
        <p:nvSpPr>
          <p:cNvPr id="249" name="Shape 249"/>
          <p:cNvSpPr/>
          <p:nvPr/>
        </p:nvSpPr>
        <p:spPr>
          <a:xfrm>
            <a:off x="5585425" y="1436250"/>
            <a:ext cx="2492100" cy="356400"/>
          </a:xfrm>
          <a:prstGeom prst="rect">
            <a:avLst/>
          </a:prstGeom>
          <a:noFill/>
          <a:ln cap="flat" cmpd="sng" w="76200">
            <a:solidFill>
              <a:srgbClr val="98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solidFill>
                <a:srgbClr val="98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3" name="Shape 253"/>
        <p:cNvGrpSpPr/>
        <p:nvPr/>
      </p:nvGrpSpPr>
      <p:grpSpPr>
        <a:xfrm>
          <a:off x="0" y="0"/>
          <a:ext cx="0" cy="0"/>
          <a:chOff x="0" y="0"/>
          <a:chExt cx="0" cy="0"/>
        </a:xfrm>
      </p:grpSpPr>
      <p:sp>
        <p:nvSpPr>
          <p:cNvPr id="254" name="Shape 254"/>
          <p:cNvSpPr txBox="1"/>
          <p:nvPr>
            <p:ph type="title"/>
          </p:nvPr>
        </p:nvSpPr>
        <p:spPr>
          <a:xfrm>
            <a:off x="277775" y="2619850"/>
            <a:ext cx="4045200" cy="1509600"/>
          </a:xfrm>
          <a:prstGeom prst="rect">
            <a:avLst/>
          </a:prstGeom>
        </p:spPr>
        <p:txBody>
          <a:bodyPr anchorCtr="0" anchor="b" bIns="91425" lIns="91425" rIns="91425" tIns="91425">
            <a:noAutofit/>
          </a:bodyPr>
          <a:lstStyle/>
          <a:p>
            <a:pPr lvl="0" rtl="0" algn="l">
              <a:spcBef>
                <a:spcPts val="0"/>
              </a:spcBef>
              <a:buNone/>
            </a:pPr>
            <a:r>
              <a:rPr b="1" lang="en" sz="1800">
                <a:solidFill>
                  <a:srgbClr val="000000"/>
                </a:solidFill>
              </a:rPr>
              <a:t>Then when refrigerator doors closing and cameras take input images, which can contain some kind of vegetables, the first program</a:t>
            </a:r>
          </a:p>
          <a:p>
            <a:pPr lvl="0" algn="l">
              <a:spcBef>
                <a:spcPts val="0"/>
              </a:spcBef>
              <a:buNone/>
            </a:pPr>
            <a:r>
              <a:rPr b="1" lang="en" sz="1800">
                <a:solidFill>
                  <a:srgbClr val="000000"/>
                </a:solidFill>
              </a:rPr>
              <a:t>detect objects in input image then find the center of each to find texture of pixels then extract the</a:t>
            </a:r>
          </a:p>
          <a:p>
            <a:pPr lvl="0" algn="l">
              <a:spcBef>
                <a:spcPts val="0"/>
              </a:spcBef>
              <a:buNone/>
            </a:pPr>
            <a:r>
              <a:rPr b="1" lang="en" sz="1800">
                <a:solidFill>
                  <a:srgbClr val="000000"/>
                </a:solidFill>
              </a:rPr>
              <a:t>same features.</a:t>
            </a:r>
          </a:p>
          <a:p>
            <a:pPr lvl="0">
              <a:spcBef>
                <a:spcPts val="0"/>
              </a:spcBef>
              <a:buNone/>
            </a:pPr>
            <a:r>
              <a:t/>
            </a:r>
            <a:endParaRPr b="1" sz="1800">
              <a:solidFill>
                <a:srgbClr val="000000"/>
              </a:solidFill>
            </a:endParaRPr>
          </a:p>
        </p:txBody>
      </p:sp>
      <p:sp>
        <p:nvSpPr>
          <p:cNvPr id="255" name="Shape 255"/>
          <p:cNvSpPr txBox="1"/>
          <p:nvPr>
            <p:ph idx="1" type="subTitle"/>
          </p:nvPr>
        </p:nvSpPr>
        <p:spPr>
          <a:xfrm>
            <a:off x="277775" y="4129450"/>
            <a:ext cx="4045200" cy="1345500"/>
          </a:xfrm>
          <a:prstGeom prst="rect">
            <a:avLst/>
          </a:prstGeom>
        </p:spPr>
        <p:txBody>
          <a:bodyPr anchorCtr="0" anchor="t" bIns="91425" lIns="91425" rIns="91425" tIns="91425">
            <a:noAutofit/>
          </a:bodyPr>
          <a:lstStyle/>
          <a:p>
            <a:pPr lvl="0">
              <a:spcBef>
                <a:spcPts val="0"/>
              </a:spcBef>
              <a:buNone/>
            </a:pPr>
            <a:r>
              <a:rPr lang="en"/>
              <a:t>.</a:t>
            </a:r>
          </a:p>
        </p:txBody>
      </p:sp>
      <p:sp>
        <p:nvSpPr>
          <p:cNvPr id="256" name="Shape 256"/>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t/>
            </a:r>
            <a:endParaRPr/>
          </a:p>
        </p:txBody>
      </p:sp>
      <p:pic>
        <p:nvPicPr>
          <p:cNvPr descr="vegetablesChart.PNG" id="257" name="Shape 257"/>
          <p:cNvPicPr preferRelativeResize="0"/>
          <p:nvPr/>
        </p:nvPicPr>
        <p:blipFill>
          <a:blip r:embed="rId3">
            <a:alphaModFix/>
          </a:blip>
          <a:stretch>
            <a:fillRect/>
          </a:stretch>
        </p:blipFill>
        <p:spPr>
          <a:xfrm>
            <a:off x="4578825" y="0"/>
            <a:ext cx="4565900" cy="5143500"/>
          </a:xfrm>
          <a:prstGeom prst="rect">
            <a:avLst/>
          </a:prstGeom>
          <a:noFill/>
          <a:ln>
            <a:noFill/>
          </a:ln>
        </p:spPr>
      </p:pic>
      <p:sp>
        <p:nvSpPr>
          <p:cNvPr id="258" name="Shape 258"/>
          <p:cNvSpPr/>
          <p:nvPr/>
        </p:nvSpPr>
        <p:spPr>
          <a:xfrm>
            <a:off x="5560875" y="2412600"/>
            <a:ext cx="2492100" cy="356400"/>
          </a:xfrm>
          <a:prstGeom prst="rect">
            <a:avLst/>
          </a:prstGeom>
          <a:noFill/>
          <a:ln cap="flat" cmpd="sng" w="76200">
            <a:solidFill>
              <a:srgbClr val="980000"/>
            </a:solidFill>
            <a:prstDash val="solid"/>
            <a:round/>
            <a:headEnd len="med" w="med" type="none"/>
            <a:tailEnd len="med" w="med" type="none"/>
          </a:ln>
        </p:spPr>
        <p:txBody>
          <a:bodyPr anchorCtr="0" anchor="ctr" bIns="91425" lIns="91425" rIns="91425" tIns="91425">
            <a:noAutofit/>
          </a:bodyPr>
          <a:lstStyle/>
          <a:p>
            <a:pPr lvl="0" rtl="0">
              <a:spcBef>
                <a:spcPts val="0"/>
              </a:spcBef>
              <a:buNone/>
            </a:pPr>
            <a:r>
              <a:t/>
            </a:r>
            <a:endParaRPr>
              <a:solidFill>
                <a:srgbClr val="980000"/>
              </a:solidFill>
            </a:endParaRPr>
          </a:p>
        </p:txBody>
      </p:sp>
      <p:sp>
        <p:nvSpPr>
          <p:cNvPr id="259" name="Shape 259"/>
          <p:cNvSpPr/>
          <p:nvPr/>
        </p:nvSpPr>
        <p:spPr>
          <a:xfrm>
            <a:off x="5560875" y="2933275"/>
            <a:ext cx="2492100" cy="356400"/>
          </a:xfrm>
          <a:prstGeom prst="rect">
            <a:avLst/>
          </a:prstGeom>
          <a:noFill/>
          <a:ln cap="flat" cmpd="sng" w="76200">
            <a:solidFill>
              <a:srgbClr val="980000"/>
            </a:solidFill>
            <a:prstDash val="solid"/>
            <a:round/>
            <a:headEnd len="med" w="med" type="none"/>
            <a:tailEnd len="med" w="med" type="none"/>
          </a:ln>
        </p:spPr>
        <p:txBody>
          <a:bodyPr anchorCtr="0" anchor="ctr" bIns="91425" lIns="91425" rIns="91425" tIns="91425">
            <a:noAutofit/>
          </a:bodyPr>
          <a:lstStyle/>
          <a:p>
            <a:pPr lvl="0" rtl="0">
              <a:spcBef>
                <a:spcPts val="0"/>
              </a:spcBef>
              <a:buNone/>
            </a:pPr>
            <a:r>
              <a:t/>
            </a:r>
            <a:endParaRPr>
              <a:solidFill>
                <a:srgbClr val="98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3" name="Shape 263"/>
        <p:cNvGrpSpPr/>
        <p:nvPr/>
      </p:nvGrpSpPr>
      <p:grpSpPr>
        <a:xfrm>
          <a:off x="0" y="0"/>
          <a:ext cx="0" cy="0"/>
          <a:chOff x="0" y="0"/>
          <a:chExt cx="0" cy="0"/>
        </a:xfrm>
      </p:grpSpPr>
      <p:sp>
        <p:nvSpPr>
          <p:cNvPr id="264" name="Shape 264"/>
          <p:cNvSpPr txBox="1"/>
          <p:nvPr>
            <p:ph type="title"/>
          </p:nvPr>
        </p:nvSpPr>
        <p:spPr>
          <a:xfrm>
            <a:off x="191825" y="1619825"/>
            <a:ext cx="4045200" cy="1509600"/>
          </a:xfrm>
          <a:prstGeom prst="rect">
            <a:avLst/>
          </a:prstGeom>
        </p:spPr>
        <p:txBody>
          <a:bodyPr anchorCtr="0" anchor="b" bIns="91425" lIns="91425" rIns="91425" tIns="91425">
            <a:noAutofit/>
          </a:bodyPr>
          <a:lstStyle/>
          <a:p>
            <a:pPr lvl="0">
              <a:spcBef>
                <a:spcPts val="0"/>
              </a:spcBef>
              <a:buNone/>
            </a:pPr>
            <a:r>
              <a:rPr b="1" lang="en" sz="1800">
                <a:solidFill>
                  <a:srgbClr val="000000"/>
                </a:solidFill>
              </a:rPr>
              <a:t>Then by compare the object values and the base values , </a:t>
            </a:r>
          </a:p>
          <a:p>
            <a:pPr lvl="0">
              <a:spcBef>
                <a:spcPts val="0"/>
              </a:spcBef>
              <a:buNone/>
            </a:pPr>
            <a:r>
              <a:rPr b="1" lang="en" sz="1800">
                <a:solidFill>
                  <a:srgbClr val="000000"/>
                </a:solidFill>
              </a:rPr>
              <a:t>program can detect the object type and then count it and find the total amount of each in this self ,</a:t>
            </a:r>
          </a:p>
          <a:p>
            <a:pPr lvl="0">
              <a:spcBef>
                <a:spcPts val="0"/>
              </a:spcBef>
              <a:buNone/>
            </a:pPr>
            <a:r>
              <a:rPr b="1" lang="en" sz="1800">
                <a:solidFill>
                  <a:srgbClr val="000000"/>
                </a:solidFill>
              </a:rPr>
              <a:t> then store it to use it in android app.</a:t>
            </a:r>
          </a:p>
        </p:txBody>
      </p:sp>
      <p:sp>
        <p:nvSpPr>
          <p:cNvPr id="265" name="Shape 265"/>
          <p:cNvSpPr txBox="1"/>
          <p:nvPr>
            <p:ph idx="1" type="subTitle"/>
          </p:nvPr>
        </p:nvSpPr>
        <p:spPr>
          <a:xfrm>
            <a:off x="265500" y="3129425"/>
            <a:ext cx="4045200" cy="1345500"/>
          </a:xfrm>
          <a:prstGeom prst="rect">
            <a:avLst/>
          </a:prstGeom>
        </p:spPr>
        <p:txBody>
          <a:bodyPr anchorCtr="0" anchor="t" bIns="91425" lIns="91425" rIns="91425" tIns="91425">
            <a:noAutofit/>
          </a:bodyPr>
          <a:lstStyle/>
          <a:p>
            <a:pPr lvl="0">
              <a:spcBef>
                <a:spcPts val="0"/>
              </a:spcBef>
              <a:buNone/>
            </a:pPr>
            <a:r>
              <a:rPr lang="en"/>
              <a:t>.</a:t>
            </a:r>
          </a:p>
        </p:txBody>
      </p:sp>
      <p:sp>
        <p:nvSpPr>
          <p:cNvPr id="266" name="Shape 266"/>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t/>
            </a:r>
            <a:endParaRPr/>
          </a:p>
        </p:txBody>
      </p:sp>
      <p:pic>
        <p:nvPicPr>
          <p:cNvPr descr="vegetablesChart.PNG" id="267" name="Shape 267"/>
          <p:cNvPicPr preferRelativeResize="0"/>
          <p:nvPr/>
        </p:nvPicPr>
        <p:blipFill>
          <a:blip r:embed="rId3">
            <a:alphaModFix/>
          </a:blip>
          <a:stretch>
            <a:fillRect/>
          </a:stretch>
        </p:blipFill>
        <p:spPr>
          <a:xfrm>
            <a:off x="4578825" y="0"/>
            <a:ext cx="4565900" cy="5143500"/>
          </a:xfrm>
          <a:prstGeom prst="rect">
            <a:avLst/>
          </a:prstGeom>
          <a:noFill/>
          <a:ln>
            <a:noFill/>
          </a:ln>
        </p:spPr>
      </p:pic>
      <p:sp>
        <p:nvSpPr>
          <p:cNvPr id="268" name="Shape 268"/>
          <p:cNvSpPr/>
          <p:nvPr/>
        </p:nvSpPr>
        <p:spPr>
          <a:xfrm>
            <a:off x="5611950" y="4474925"/>
            <a:ext cx="2492100" cy="356400"/>
          </a:xfrm>
          <a:prstGeom prst="rect">
            <a:avLst/>
          </a:prstGeom>
          <a:noFill/>
          <a:ln cap="flat" cmpd="sng" w="76200">
            <a:solidFill>
              <a:srgbClr val="980000"/>
            </a:solidFill>
            <a:prstDash val="solid"/>
            <a:round/>
            <a:headEnd len="med" w="med" type="none"/>
            <a:tailEnd len="med" w="med" type="none"/>
          </a:ln>
        </p:spPr>
        <p:txBody>
          <a:bodyPr anchorCtr="0" anchor="ctr" bIns="91425" lIns="91425" rIns="91425" tIns="91425">
            <a:noAutofit/>
          </a:bodyPr>
          <a:lstStyle/>
          <a:p>
            <a:pPr lvl="0" rtl="0">
              <a:spcBef>
                <a:spcPts val="0"/>
              </a:spcBef>
              <a:buNone/>
            </a:pPr>
            <a:r>
              <a:t/>
            </a:r>
            <a:endParaRPr>
              <a:solidFill>
                <a:srgbClr val="980000"/>
              </a:solidFill>
            </a:endParaRPr>
          </a:p>
        </p:txBody>
      </p:sp>
      <p:sp>
        <p:nvSpPr>
          <p:cNvPr id="269" name="Shape 269"/>
          <p:cNvSpPr/>
          <p:nvPr/>
        </p:nvSpPr>
        <p:spPr>
          <a:xfrm>
            <a:off x="5611950" y="3964425"/>
            <a:ext cx="2492100" cy="356400"/>
          </a:xfrm>
          <a:prstGeom prst="rect">
            <a:avLst/>
          </a:prstGeom>
          <a:noFill/>
          <a:ln cap="flat" cmpd="sng" w="76200">
            <a:solidFill>
              <a:srgbClr val="980000"/>
            </a:solidFill>
            <a:prstDash val="solid"/>
            <a:round/>
            <a:headEnd len="med" w="med" type="none"/>
            <a:tailEnd len="med" w="med" type="none"/>
          </a:ln>
        </p:spPr>
        <p:txBody>
          <a:bodyPr anchorCtr="0" anchor="ctr" bIns="91425" lIns="91425" rIns="91425" tIns="91425">
            <a:noAutofit/>
          </a:bodyPr>
          <a:lstStyle/>
          <a:p>
            <a:pPr lvl="0" rtl="0">
              <a:spcBef>
                <a:spcPts val="0"/>
              </a:spcBef>
              <a:buNone/>
            </a:pPr>
            <a:r>
              <a:t/>
            </a:r>
            <a:endParaRPr>
              <a:solidFill>
                <a:srgbClr val="98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3" name="Shape 273"/>
        <p:cNvGrpSpPr/>
        <p:nvPr/>
      </p:nvGrpSpPr>
      <p:grpSpPr>
        <a:xfrm>
          <a:off x="0" y="0"/>
          <a:ext cx="0" cy="0"/>
          <a:chOff x="0" y="0"/>
          <a:chExt cx="0" cy="0"/>
        </a:xfrm>
      </p:grpSpPr>
      <p:sp>
        <p:nvSpPr>
          <p:cNvPr id="274" name="Shape 274"/>
          <p:cNvSpPr txBox="1"/>
          <p:nvPr>
            <p:ph type="title"/>
          </p:nvPr>
        </p:nvSpPr>
        <p:spPr>
          <a:xfrm>
            <a:off x="216400" y="345000"/>
            <a:ext cx="4045200" cy="4453500"/>
          </a:xfrm>
          <a:prstGeom prst="rect">
            <a:avLst/>
          </a:prstGeom>
        </p:spPr>
        <p:txBody>
          <a:bodyPr anchorCtr="0" anchor="b" bIns="91425" lIns="91425" rIns="91425" tIns="91425">
            <a:noAutofit/>
          </a:bodyPr>
          <a:lstStyle/>
          <a:p>
            <a:pPr lvl="0" rtl="0" algn="l">
              <a:spcBef>
                <a:spcPts val="0"/>
              </a:spcBef>
              <a:buNone/>
            </a:pPr>
            <a:r>
              <a:rPr b="1" lang="en" sz="1800" u="sng"/>
              <a:t>The average value range :</a:t>
            </a:r>
          </a:p>
          <a:p>
            <a:pPr lvl="0" rtl="0" algn="l">
              <a:spcBef>
                <a:spcPts val="0"/>
              </a:spcBef>
              <a:buNone/>
            </a:pPr>
            <a:r>
              <a:t/>
            </a:r>
            <a:endParaRPr b="1" sz="1800" u="sng"/>
          </a:p>
          <a:p>
            <a:pPr lvl="0" rtl="0" algn="l">
              <a:lnSpc>
                <a:spcPct val="125000"/>
              </a:lnSpc>
              <a:spcBef>
                <a:spcPts val="0"/>
              </a:spcBef>
              <a:buNone/>
            </a:pPr>
            <a:r>
              <a:rPr b="1" lang="en" sz="1050" u="sng">
                <a:solidFill>
                  <a:srgbClr val="333333"/>
                </a:solidFill>
                <a:latin typeface="Verdana"/>
                <a:ea typeface="Verdana"/>
                <a:cs typeface="Verdana"/>
                <a:sym typeface="Verdana"/>
              </a:rPr>
              <a:t>Orange (orange) : inRange(hsv_image, cv::Scalar(</a:t>
            </a:r>
            <a:r>
              <a:rPr b="1" lang="en" sz="1050" u="sng">
                <a:solidFill>
                  <a:srgbClr val="0000FF"/>
                </a:solidFill>
                <a:latin typeface="Verdana"/>
                <a:ea typeface="Verdana"/>
                <a:cs typeface="Verdana"/>
                <a:sym typeface="Verdana"/>
              </a:rPr>
              <a:t>0</a:t>
            </a:r>
            <a:r>
              <a:rPr b="1" lang="en" sz="1050" u="sng">
                <a:solidFill>
                  <a:srgbClr val="333333"/>
                </a:solidFill>
                <a:latin typeface="Verdana"/>
                <a:ea typeface="Verdana"/>
                <a:cs typeface="Verdana"/>
                <a:sym typeface="Verdana"/>
              </a:rPr>
              <a:t>, </a:t>
            </a:r>
            <a:r>
              <a:rPr b="1" lang="en" sz="1050" u="sng">
                <a:solidFill>
                  <a:srgbClr val="0000FF"/>
                </a:solidFill>
                <a:latin typeface="Verdana"/>
                <a:ea typeface="Verdana"/>
                <a:cs typeface="Verdana"/>
                <a:sym typeface="Verdana"/>
              </a:rPr>
              <a:t>100</a:t>
            </a:r>
            <a:r>
              <a:rPr b="1" lang="en" sz="1050" u="sng">
                <a:solidFill>
                  <a:srgbClr val="333333"/>
                </a:solidFill>
                <a:latin typeface="Verdana"/>
                <a:ea typeface="Verdana"/>
                <a:cs typeface="Verdana"/>
                <a:sym typeface="Verdana"/>
              </a:rPr>
              <a:t>, </a:t>
            </a:r>
            <a:r>
              <a:rPr b="1" lang="en" sz="1050" u="sng">
                <a:solidFill>
                  <a:srgbClr val="0000FF"/>
                </a:solidFill>
                <a:latin typeface="Verdana"/>
                <a:ea typeface="Verdana"/>
                <a:cs typeface="Verdana"/>
                <a:sym typeface="Verdana"/>
              </a:rPr>
              <a:t>100</a:t>
            </a:r>
            <a:r>
              <a:rPr b="1" lang="en" sz="1050" u="sng">
                <a:solidFill>
                  <a:srgbClr val="333333"/>
                </a:solidFill>
                <a:latin typeface="Verdana"/>
                <a:ea typeface="Verdana"/>
                <a:cs typeface="Verdana"/>
                <a:sym typeface="Verdana"/>
              </a:rPr>
              <a:t>), cv::Scalar(</a:t>
            </a:r>
            <a:r>
              <a:rPr b="1" lang="en" sz="1050" u="sng">
                <a:solidFill>
                  <a:srgbClr val="0000FF"/>
                </a:solidFill>
                <a:latin typeface="Verdana"/>
                <a:ea typeface="Verdana"/>
                <a:cs typeface="Verdana"/>
                <a:sym typeface="Verdana"/>
              </a:rPr>
              <a:t>10</a:t>
            </a:r>
            <a:r>
              <a:rPr b="1" lang="en" sz="1050" u="sng">
                <a:solidFill>
                  <a:srgbClr val="333333"/>
                </a:solidFill>
                <a:latin typeface="Verdana"/>
                <a:ea typeface="Verdana"/>
                <a:cs typeface="Verdana"/>
                <a:sym typeface="Verdana"/>
              </a:rPr>
              <a:t>, </a:t>
            </a:r>
            <a:r>
              <a:rPr b="1" lang="en" sz="1050" u="sng">
                <a:solidFill>
                  <a:srgbClr val="0000FF"/>
                </a:solidFill>
                <a:latin typeface="Verdana"/>
                <a:ea typeface="Verdana"/>
                <a:cs typeface="Verdana"/>
                <a:sym typeface="Verdana"/>
              </a:rPr>
              <a:t>255</a:t>
            </a:r>
            <a:r>
              <a:rPr b="1" lang="en" sz="1050" u="sng">
                <a:solidFill>
                  <a:srgbClr val="333333"/>
                </a:solidFill>
                <a:latin typeface="Verdana"/>
                <a:ea typeface="Verdana"/>
                <a:cs typeface="Verdana"/>
                <a:sym typeface="Verdana"/>
              </a:rPr>
              <a:t>, </a:t>
            </a:r>
            <a:r>
              <a:rPr b="1" lang="en" sz="1050" u="sng">
                <a:solidFill>
                  <a:srgbClr val="0000FF"/>
                </a:solidFill>
                <a:latin typeface="Verdana"/>
                <a:ea typeface="Verdana"/>
                <a:cs typeface="Verdana"/>
                <a:sym typeface="Verdana"/>
              </a:rPr>
              <a:t>255</a:t>
            </a:r>
            <a:r>
              <a:rPr b="1" lang="en" sz="1050" u="sng">
                <a:solidFill>
                  <a:srgbClr val="333333"/>
                </a:solidFill>
                <a:latin typeface="Verdana"/>
                <a:ea typeface="Verdana"/>
                <a:cs typeface="Verdana"/>
                <a:sym typeface="Verdana"/>
              </a:rPr>
              <a:t>), hue_range);</a:t>
            </a:r>
          </a:p>
          <a:p>
            <a:pPr lvl="0" rtl="0" algn="l">
              <a:lnSpc>
                <a:spcPct val="125000"/>
              </a:lnSpc>
              <a:spcBef>
                <a:spcPts val="0"/>
              </a:spcBef>
              <a:buNone/>
            </a:pPr>
            <a:br>
              <a:rPr b="1" lang="en" sz="1050" u="sng">
                <a:solidFill>
                  <a:srgbClr val="333333"/>
                </a:solidFill>
                <a:latin typeface="Verdana"/>
                <a:ea typeface="Verdana"/>
                <a:cs typeface="Verdana"/>
                <a:sym typeface="Verdana"/>
              </a:rPr>
            </a:br>
            <a:r>
              <a:rPr b="1" lang="en" sz="1050" u="sng">
                <a:solidFill>
                  <a:srgbClr val="333333"/>
                </a:solidFill>
                <a:highlight>
                  <a:srgbClr val="F0F0F0"/>
                </a:highlight>
                <a:latin typeface="Verdana"/>
                <a:ea typeface="Verdana"/>
                <a:cs typeface="Verdana"/>
                <a:sym typeface="Verdana"/>
              </a:rPr>
              <a:t>Tomato (red) </a:t>
            </a:r>
            <a:r>
              <a:rPr b="1" lang="en" sz="1050" u="sng">
                <a:solidFill>
                  <a:srgbClr val="333333"/>
                </a:solidFill>
                <a:latin typeface="Verdana"/>
                <a:ea typeface="Verdana"/>
                <a:cs typeface="Verdana"/>
                <a:sym typeface="Verdana"/>
              </a:rPr>
              <a:t>cv::inRange(hsv_image, cv::Scalar(</a:t>
            </a:r>
            <a:r>
              <a:rPr b="1" lang="en" sz="1050" u="sng">
                <a:solidFill>
                  <a:srgbClr val="0000FF"/>
                </a:solidFill>
                <a:latin typeface="Verdana"/>
                <a:ea typeface="Verdana"/>
                <a:cs typeface="Verdana"/>
                <a:sym typeface="Verdana"/>
              </a:rPr>
              <a:t>160</a:t>
            </a:r>
            <a:r>
              <a:rPr b="1" lang="en" sz="1050" u="sng">
                <a:solidFill>
                  <a:srgbClr val="333333"/>
                </a:solidFill>
                <a:latin typeface="Verdana"/>
                <a:ea typeface="Verdana"/>
                <a:cs typeface="Verdana"/>
                <a:sym typeface="Verdana"/>
              </a:rPr>
              <a:t>, </a:t>
            </a:r>
            <a:r>
              <a:rPr b="1" lang="en" sz="1050" u="sng">
                <a:solidFill>
                  <a:srgbClr val="0000FF"/>
                </a:solidFill>
                <a:latin typeface="Verdana"/>
                <a:ea typeface="Verdana"/>
                <a:cs typeface="Verdana"/>
                <a:sym typeface="Verdana"/>
              </a:rPr>
              <a:t>100</a:t>
            </a:r>
            <a:r>
              <a:rPr b="1" lang="en" sz="1050" u="sng">
                <a:solidFill>
                  <a:srgbClr val="333333"/>
                </a:solidFill>
                <a:latin typeface="Verdana"/>
                <a:ea typeface="Verdana"/>
                <a:cs typeface="Verdana"/>
                <a:sym typeface="Verdana"/>
              </a:rPr>
              <a:t>, </a:t>
            </a:r>
            <a:r>
              <a:rPr b="1" lang="en" sz="1050" u="sng">
                <a:solidFill>
                  <a:srgbClr val="0000FF"/>
                </a:solidFill>
                <a:latin typeface="Verdana"/>
                <a:ea typeface="Verdana"/>
                <a:cs typeface="Verdana"/>
                <a:sym typeface="Verdana"/>
              </a:rPr>
              <a:t>100</a:t>
            </a:r>
            <a:r>
              <a:rPr b="1" lang="en" sz="1050" u="sng">
                <a:solidFill>
                  <a:srgbClr val="333333"/>
                </a:solidFill>
                <a:latin typeface="Verdana"/>
                <a:ea typeface="Verdana"/>
                <a:cs typeface="Verdana"/>
                <a:sym typeface="Verdana"/>
              </a:rPr>
              <a:t>), cv::Scalar(</a:t>
            </a:r>
            <a:r>
              <a:rPr b="1" lang="en" sz="1050" u="sng">
                <a:solidFill>
                  <a:srgbClr val="0000FF"/>
                </a:solidFill>
                <a:latin typeface="Verdana"/>
                <a:ea typeface="Verdana"/>
                <a:cs typeface="Verdana"/>
                <a:sym typeface="Verdana"/>
              </a:rPr>
              <a:t>179</a:t>
            </a:r>
            <a:r>
              <a:rPr b="1" lang="en" sz="1050" u="sng">
                <a:solidFill>
                  <a:srgbClr val="333333"/>
                </a:solidFill>
                <a:latin typeface="Verdana"/>
                <a:ea typeface="Verdana"/>
                <a:cs typeface="Verdana"/>
                <a:sym typeface="Verdana"/>
              </a:rPr>
              <a:t>, </a:t>
            </a:r>
            <a:r>
              <a:rPr b="1" lang="en" sz="1050" u="sng">
                <a:solidFill>
                  <a:srgbClr val="0000FF"/>
                </a:solidFill>
                <a:latin typeface="Verdana"/>
                <a:ea typeface="Verdana"/>
                <a:cs typeface="Verdana"/>
                <a:sym typeface="Verdana"/>
              </a:rPr>
              <a:t>255</a:t>
            </a:r>
            <a:r>
              <a:rPr b="1" lang="en" sz="1050" u="sng">
                <a:solidFill>
                  <a:srgbClr val="333333"/>
                </a:solidFill>
                <a:latin typeface="Verdana"/>
                <a:ea typeface="Verdana"/>
                <a:cs typeface="Verdana"/>
                <a:sym typeface="Verdana"/>
              </a:rPr>
              <a:t>, </a:t>
            </a:r>
            <a:r>
              <a:rPr b="1" lang="en" sz="1050" u="sng">
                <a:solidFill>
                  <a:srgbClr val="0000FF"/>
                </a:solidFill>
                <a:latin typeface="Verdana"/>
                <a:ea typeface="Verdana"/>
                <a:cs typeface="Verdana"/>
                <a:sym typeface="Verdana"/>
              </a:rPr>
              <a:t>255</a:t>
            </a:r>
            <a:r>
              <a:rPr b="1" lang="en" sz="1050" u="sng">
                <a:solidFill>
                  <a:srgbClr val="333333"/>
                </a:solidFill>
                <a:latin typeface="Verdana"/>
                <a:ea typeface="Verdana"/>
                <a:cs typeface="Verdana"/>
                <a:sym typeface="Verdana"/>
              </a:rPr>
              <a:t>), red_hue_range);</a:t>
            </a:r>
          </a:p>
          <a:p>
            <a:pPr lvl="0" rtl="0" algn="l">
              <a:lnSpc>
                <a:spcPct val="125000"/>
              </a:lnSpc>
              <a:spcBef>
                <a:spcPts val="0"/>
              </a:spcBef>
              <a:buNone/>
            </a:pPr>
            <a:r>
              <a:t/>
            </a:r>
            <a:endParaRPr b="1" sz="1050" u="sng">
              <a:solidFill>
                <a:srgbClr val="333333"/>
              </a:solidFill>
              <a:latin typeface="Verdana"/>
              <a:ea typeface="Verdana"/>
              <a:cs typeface="Verdana"/>
              <a:sym typeface="Verdana"/>
            </a:endParaRPr>
          </a:p>
          <a:p>
            <a:pPr lvl="0" rtl="0" algn="l">
              <a:lnSpc>
                <a:spcPct val="125000"/>
              </a:lnSpc>
              <a:spcBef>
                <a:spcPts val="0"/>
              </a:spcBef>
              <a:buNone/>
            </a:pPr>
            <a:r>
              <a:rPr b="1" lang="en" sz="1050" u="sng">
                <a:solidFill>
                  <a:srgbClr val="333333"/>
                </a:solidFill>
                <a:latin typeface="Verdana"/>
                <a:ea typeface="Verdana"/>
                <a:cs typeface="Verdana"/>
                <a:sym typeface="Verdana"/>
              </a:rPr>
              <a:t>Lemon (yellow)</a:t>
            </a:r>
          </a:p>
          <a:p>
            <a:pPr lvl="0" rtl="0" algn="l">
              <a:lnSpc>
                <a:spcPct val="125000"/>
              </a:lnSpc>
              <a:spcBef>
                <a:spcPts val="0"/>
              </a:spcBef>
              <a:buNone/>
            </a:pPr>
            <a:r>
              <a:t/>
            </a:r>
            <a:endParaRPr b="1" sz="1050" u="sng">
              <a:solidFill>
                <a:srgbClr val="333333"/>
              </a:solidFill>
              <a:latin typeface="Verdana"/>
              <a:ea typeface="Verdana"/>
              <a:cs typeface="Verdana"/>
              <a:sym typeface="Verdana"/>
            </a:endParaRPr>
          </a:p>
          <a:p>
            <a:pPr lvl="0" rtl="0" algn="l">
              <a:lnSpc>
                <a:spcPct val="125000"/>
              </a:lnSpc>
              <a:spcBef>
                <a:spcPts val="0"/>
              </a:spcBef>
              <a:buNone/>
            </a:pPr>
            <a:r>
              <a:rPr b="1" lang="en" sz="1200" u="sng">
                <a:solidFill>
                  <a:srgbClr val="222222"/>
                </a:solidFill>
                <a:highlight>
                  <a:srgbClr val="FFFFFF"/>
                </a:highlight>
                <a:latin typeface="Arial"/>
                <a:ea typeface="Arial"/>
                <a:cs typeface="Arial"/>
                <a:sym typeface="Arial"/>
              </a:rPr>
              <a:t>InRangeS(imgHSV, cvScalar(</a:t>
            </a:r>
            <a:r>
              <a:rPr b="1" lang="en" sz="1200" u="sng">
                <a:solidFill>
                  <a:srgbClr val="0000FF"/>
                </a:solidFill>
                <a:highlight>
                  <a:srgbClr val="FFFFFF"/>
                </a:highlight>
                <a:latin typeface="Arial"/>
                <a:ea typeface="Arial"/>
                <a:cs typeface="Arial"/>
                <a:sym typeface="Arial"/>
              </a:rPr>
              <a:t>20</a:t>
            </a:r>
            <a:r>
              <a:rPr b="1" lang="en" sz="1200" u="sng">
                <a:solidFill>
                  <a:srgbClr val="222222"/>
                </a:solidFill>
                <a:highlight>
                  <a:srgbClr val="FFFFFF"/>
                </a:highlight>
                <a:latin typeface="Arial"/>
                <a:ea typeface="Arial"/>
                <a:cs typeface="Arial"/>
                <a:sym typeface="Arial"/>
              </a:rPr>
              <a:t>, </a:t>
            </a:r>
            <a:r>
              <a:rPr b="1" lang="en" sz="1200" u="sng">
                <a:solidFill>
                  <a:srgbClr val="0000FF"/>
                </a:solidFill>
                <a:highlight>
                  <a:srgbClr val="FFFFFF"/>
                </a:highlight>
                <a:latin typeface="Arial"/>
                <a:ea typeface="Arial"/>
                <a:cs typeface="Arial"/>
                <a:sym typeface="Arial"/>
              </a:rPr>
              <a:t>100</a:t>
            </a:r>
            <a:r>
              <a:rPr b="1" lang="en" sz="1200" u="sng">
                <a:solidFill>
                  <a:srgbClr val="222222"/>
                </a:solidFill>
                <a:highlight>
                  <a:srgbClr val="FFFFFF"/>
                </a:highlight>
                <a:latin typeface="Arial"/>
                <a:ea typeface="Arial"/>
                <a:cs typeface="Arial"/>
                <a:sym typeface="Arial"/>
              </a:rPr>
              <a:t>, </a:t>
            </a:r>
            <a:r>
              <a:rPr b="1" lang="en" sz="1200" u="sng">
                <a:solidFill>
                  <a:srgbClr val="0000FF"/>
                </a:solidFill>
                <a:highlight>
                  <a:srgbClr val="FFFFFF"/>
                </a:highlight>
                <a:latin typeface="Arial"/>
                <a:ea typeface="Arial"/>
                <a:cs typeface="Arial"/>
                <a:sym typeface="Arial"/>
              </a:rPr>
              <a:t>100</a:t>
            </a:r>
            <a:r>
              <a:rPr b="1" lang="en" sz="1200" u="sng">
                <a:solidFill>
                  <a:srgbClr val="222222"/>
                </a:solidFill>
                <a:highlight>
                  <a:srgbClr val="FFFFFF"/>
                </a:highlight>
                <a:latin typeface="Arial"/>
                <a:ea typeface="Arial"/>
                <a:cs typeface="Arial"/>
                <a:sym typeface="Arial"/>
              </a:rPr>
              <a:t>), cvScalar(</a:t>
            </a:r>
            <a:r>
              <a:rPr b="1" lang="en" sz="1200" u="sng">
                <a:solidFill>
                  <a:srgbClr val="0000FF"/>
                </a:solidFill>
                <a:highlight>
                  <a:srgbClr val="FFFFFF"/>
                </a:highlight>
                <a:latin typeface="Arial"/>
                <a:ea typeface="Arial"/>
                <a:cs typeface="Arial"/>
                <a:sym typeface="Arial"/>
              </a:rPr>
              <a:t>30</a:t>
            </a:r>
            <a:r>
              <a:rPr b="1" lang="en" sz="1200" u="sng">
                <a:solidFill>
                  <a:srgbClr val="222222"/>
                </a:solidFill>
                <a:highlight>
                  <a:srgbClr val="FFFFFF"/>
                </a:highlight>
                <a:latin typeface="Arial"/>
                <a:ea typeface="Arial"/>
                <a:cs typeface="Arial"/>
                <a:sym typeface="Arial"/>
              </a:rPr>
              <a:t>, </a:t>
            </a:r>
            <a:r>
              <a:rPr b="1" lang="en" sz="1200" u="sng">
                <a:solidFill>
                  <a:srgbClr val="0000FF"/>
                </a:solidFill>
                <a:highlight>
                  <a:srgbClr val="FFFFFF"/>
                </a:highlight>
                <a:latin typeface="Arial"/>
                <a:ea typeface="Arial"/>
                <a:cs typeface="Arial"/>
                <a:sym typeface="Arial"/>
              </a:rPr>
              <a:t>255</a:t>
            </a:r>
            <a:r>
              <a:rPr b="1" lang="en" sz="1200" u="sng">
                <a:solidFill>
                  <a:srgbClr val="222222"/>
                </a:solidFill>
                <a:highlight>
                  <a:srgbClr val="FFFFFF"/>
                </a:highlight>
                <a:latin typeface="Arial"/>
                <a:ea typeface="Arial"/>
                <a:cs typeface="Arial"/>
                <a:sym typeface="Arial"/>
              </a:rPr>
              <a:t>, </a:t>
            </a:r>
            <a:r>
              <a:rPr b="1" lang="en" sz="1200" u="sng">
                <a:solidFill>
                  <a:srgbClr val="0000FF"/>
                </a:solidFill>
                <a:highlight>
                  <a:srgbClr val="FFFFFF"/>
                </a:highlight>
                <a:latin typeface="Arial"/>
                <a:ea typeface="Arial"/>
                <a:cs typeface="Arial"/>
                <a:sym typeface="Arial"/>
              </a:rPr>
              <a:t>255</a:t>
            </a:r>
            <a:r>
              <a:rPr b="1" lang="en" sz="1200" u="sng">
                <a:solidFill>
                  <a:srgbClr val="222222"/>
                </a:solidFill>
                <a:highlight>
                  <a:srgbClr val="FFFFFF"/>
                </a:highlight>
                <a:latin typeface="Arial"/>
                <a:ea typeface="Arial"/>
                <a:cs typeface="Arial"/>
                <a:sym typeface="Arial"/>
              </a:rPr>
              <a:t>), imgThreshed) </a:t>
            </a:r>
          </a:p>
          <a:p>
            <a:pPr lvl="0" rtl="0" algn="l">
              <a:lnSpc>
                <a:spcPct val="125000"/>
              </a:lnSpc>
              <a:spcBef>
                <a:spcPts val="0"/>
              </a:spcBef>
              <a:buNone/>
            </a:pPr>
            <a:r>
              <a:t/>
            </a:r>
            <a:endParaRPr b="1" sz="1050" u="sng">
              <a:solidFill>
                <a:srgbClr val="333333"/>
              </a:solidFill>
              <a:latin typeface="Verdana"/>
              <a:ea typeface="Verdana"/>
              <a:cs typeface="Verdana"/>
              <a:sym typeface="Verdana"/>
            </a:endParaRPr>
          </a:p>
          <a:p>
            <a:pPr lvl="0" rtl="0" algn="l">
              <a:lnSpc>
                <a:spcPct val="125000"/>
              </a:lnSpc>
              <a:spcBef>
                <a:spcPts val="0"/>
              </a:spcBef>
              <a:buNone/>
            </a:pPr>
            <a:r>
              <a:rPr b="1" lang="en" sz="1050" u="sng">
                <a:solidFill>
                  <a:srgbClr val="333333"/>
                </a:solidFill>
                <a:latin typeface="Verdana"/>
                <a:ea typeface="Verdana"/>
                <a:cs typeface="Verdana"/>
                <a:sym typeface="Verdana"/>
              </a:rPr>
              <a:t>Apple (between yellow and green )</a:t>
            </a:r>
          </a:p>
          <a:p>
            <a:pPr lvl="0" rtl="0" algn="l">
              <a:lnSpc>
                <a:spcPct val="125000"/>
              </a:lnSpc>
              <a:spcBef>
                <a:spcPts val="0"/>
              </a:spcBef>
              <a:buNone/>
            </a:pPr>
            <a:r>
              <a:rPr b="1" lang="en" sz="1050" u="sng">
                <a:solidFill>
                  <a:srgbClr val="333333"/>
                </a:solidFill>
                <a:latin typeface="Verdana"/>
                <a:ea typeface="Verdana"/>
                <a:cs typeface="Verdana"/>
                <a:sym typeface="Verdana"/>
              </a:rPr>
              <a:t>If not in any previous ranges</a:t>
            </a:r>
          </a:p>
          <a:p>
            <a:pPr lvl="0" algn="l">
              <a:spcBef>
                <a:spcPts val="0"/>
              </a:spcBef>
              <a:buNone/>
            </a:pPr>
            <a:r>
              <a:rPr lang="en" sz="1800"/>
              <a:t> </a:t>
            </a:r>
          </a:p>
        </p:txBody>
      </p:sp>
      <p:sp>
        <p:nvSpPr>
          <p:cNvPr id="275" name="Shape 275"/>
          <p:cNvSpPr txBox="1"/>
          <p:nvPr>
            <p:ph idx="1" type="subTitle"/>
          </p:nvPr>
        </p:nvSpPr>
        <p:spPr>
          <a:xfrm>
            <a:off x="-4350150" y="2182600"/>
            <a:ext cx="4045200" cy="1345500"/>
          </a:xfrm>
          <a:prstGeom prst="rect">
            <a:avLst/>
          </a:prstGeom>
        </p:spPr>
        <p:txBody>
          <a:bodyPr anchorCtr="0" anchor="t" bIns="91425" lIns="91425" rIns="91425" tIns="91425">
            <a:noAutofit/>
          </a:bodyPr>
          <a:lstStyle/>
          <a:p>
            <a:pPr lvl="0">
              <a:spcBef>
                <a:spcPts val="0"/>
              </a:spcBef>
              <a:buNone/>
            </a:pPr>
            <a:r>
              <a:rPr lang="en"/>
              <a:t>.</a:t>
            </a:r>
          </a:p>
        </p:txBody>
      </p:sp>
      <p:sp>
        <p:nvSpPr>
          <p:cNvPr id="276" name="Shape 276"/>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b="1" lang="en" sz="2400">
                <a:solidFill>
                  <a:srgbClr val="F3F3F3"/>
                </a:solidFill>
              </a:rPr>
              <a:t>We use the first feature only, which give more accurate result .</a:t>
            </a:r>
          </a:p>
          <a:p>
            <a:pPr lvl="0" rtl="0">
              <a:lnSpc>
                <a:spcPct val="100000"/>
              </a:lnSpc>
              <a:spcBef>
                <a:spcPts val="0"/>
              </a:spcBef>
              <a:spcAft>
                <a:spcPts val="0"/>
              </a:spcAft>
              <a:buNone/>
            </a:pPr>
            <a:r>
              <a:rPr b="1" lang="en" sz="2400">
                <a:solidFill>
                  <a:srgbClr val="F3F3F3"/>
                </a:solidFill>
              </a:rPr>
              <a:t>  According to the base image the range of average  values for each type is as follows :</a:t>
            </a:r>
          </a:p>
          <a:p>
            <a:pPr lvl="0">
              <a:spcBef>
                <a:spcPts val="0"/>
              </a:spcBef>
              <a:buNone/>
            </a:pPr>
            <a:r>
              <a:t/>
            </a:r>
            <a:endParaRPr b="1" sz="2400">
              <a:solidFill>
                <a:srgbClr val="F3F3F3"/>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0" name="Shape 280"/>
        <p:cNvGrpSpPr/>
        <p:nvPr/>
      </p:nvGrpSpPr>
      <p:grpSpPr>
        <a:xfrm>
          <a:off x="0" y="0"/>
          <a:ext cx="0" cy="0"/>
          <a:chOff x="0" y="0"/>
          <a:chExt cx="0" cy="0"/>
        </a:xfrm>
      </p:grpSpPr>
      <p:sp>
        <p:nvSpPr>
          <p:cNvPr id="281" name="Shape 281"/>
          <p:cNvSpPr txBox="1"/>
          <p:nvPr>
            <p:ph type="title"/>
          </p:nvPr>
        </p:nvSpPr>
        <p:spPr>
          <a:xfrm>
            <a:off x="265500" y="1205825"/>
            <a:ext cx="4045200" cy="1509600"/>
          </a:xfrm>
          <a:prstGeom prst="rect">
            <a:avLst/>
          </a:prstGeom>
        </p:spPr>
        <p:txBody>
          <a:bodyPr anchorCtr="0" anchor="b" bIns="91425" lIns="91425" rIns="91425" tIns="91425">
            <a:noAutofit/>
          </a:bodyPr>
          <a:lstStyle/>
          <a:p>
            <a:pPr lvl="0">
              <a:spcBef>
                <a:spcPts val="0"/>
              </a:spcBef>
              <a:buNone/>
            </a:pPr>
            <a:r>
              <a:rPr b="1" lang="en"/>
              <a:t>Android Demo</a:t>
            </a:r>
          </a:p>
        </p:txBody>
      </p:sp>
      <p:sp>
        <p:nvSpPr>
          <p:cNvPr id="282" name="Shape 282"/>
          <p:cNvSpPr txBox="1"/>
          <p:nvPr>
            <p:ph idx="1" type="subTitle"/>
          </p:nvPr>
        </p:nvSpPr>
        <p:spPr>
          <a:xfrm>
            <a:off x="265500" y="2769000"/>
            <a:ext cx="4045200" cy="1345500"/>
          </a:xfrm>
          <a:prstGeom prst="rect">
            <a:avLst/>
          </a:prstGeom>
        </p:spPr>
        <p:txBody>
          <a:bodyPr anchorCtr="0" anchor="t" bIns="91425" lIns="91425" rIns="91425" tIns="91425">
            <a:noAutofit/>
          </a:bodyPr>
          <a:lstStyle/>
          <a:p>
            <a:pPr lvl="0">
              <a:spcBef>
                <a:spcPts val="0"/>
              </a:spcBef>
              <a:buNone/>
            </a:pPr>
            <a:r>
              <a:rPr lang="en" sz="600"/>
              <a:t>.</a:t>
            </a:r>
          </a:p>
        </p:txBody>
      </p:sp>
      <p:sp>
        <p:nvSpPr>
          <p:cNvPr id="283" name="Shape 283"/>
          <p:cNvSpPr txBox="1"/>
          <p:nvPr>
            <p:ph idx="2" type="body"/>
          </p:nvPr>
        </p:nvSpPr>
        <p:spPr>
          <a:xfrm>
            <a:off x="5953700" y="1288950"/>
            <a:ext cx="1374900" cy="2430600"/>
          </a:xfrm>
          <a:prstGeom prst="rect">
            <a:avLst/>
          </a:prstGeom>
        </p:spPr>
        <p:txBody>
          <a:bodyPr anchorCtr="0" anchor="ctr" bIns="91425" lIns="91425" rIns="91425" tIns="91425">
            <a:noAutofit/>
          </a:bodyPr>
          <a:lstStyle/>
          <a:p>
            <a:pPr lvl="0">
              <a:spcBef>
                <a:spcPts val="0"/>
              </a:spcBef>
              <a:buNone/>
            </a:pPr>
            <a:r>
              <a:rPr lang="en" sz="600"/>
              <a:t>.</a:t>
            </a:r>
          </a:p>
        </p:txBody>
      </p:sp>
      <p:pic>
        <p:nvPicPr>
          <p:cNvPr descr="andtoid.PNG" id="284" name="Shape 284"/>
          <p:cNvPicPr preferRelativeResize="0"/>
          <p:nvPr/>
        </p:nvPicPr>
        <p:blipFill>
          <a:blip r:embed="rId3">
            <a:alphaModFix/>
          </a:blip>
          <a:stretch>
            <a:fillRect/>
          </a:stretch>
        </p:blipFill>
        <p:spPr>
          <a:xfrm>
            <a:off x="5155775" y="0"/>
            <a:ext cx="3201260" cy="508017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sp>
        <p:nvSpPr>
          <p:cNvPr id="289" name="Shape 289"/>
          <p:cNvSpPr txBox="1"/>
          <p:nvPr>
            <p:ph type="title"/>
          </p:nvPr>
        </p:nvSpPr>
        <p:spPr>
          <a:xfrm>
            <a:off x="188950" y="113575"/>
            <a:ext cx="8520600" cy="572700"/>
          </a:xfrm>
          <a:prstGeom prst="rect">
            <a:avLst/>
          </a:prstGeom>
        </p:spPr>
        <p:txBody>
          <a:bodyPr anchorCtr="0" anchor="t" bIns="91425" lIns="91425" rIns="91425" tIns="91425">
            <a:noAutofit/>
          </a:bodyPr>
          <a:lstStyle/>
          <a:p>
            <a:pPr lvl="0">
              <a:spcBef>
                <a:spcPts val="0"/>
              </a:spcBef>
              <a:buNone/>
            </a:pPr>
            <a:r>
              <a:rPr b="1" lang="en"/>
              <a:t>Constraints</a:t>
            </a:r>
          </a:p>
        </p:txBody>
      </p:sp>
      <p:sp>
        <p:nvSpPr>
          <p:cNvPr id="290" name="Shape 290"/>
          <p:cNvSpPr txBox="1"/>
          <p:nvPr>
            <p:ph idx="1" type="body"/>
          </p:nvPr>
        </p:nvSpPr>
        <p:spPr>
          <a:xfrm>
            <a:off x="188950" y="759650"/>
            <a:ext cx="8520600" cy="3416400"/>
          </a:xfrm>
          <a:prstGeom prst="rect">
            <a:avLst/>
          </a:prstGeom>
        </p:spPr>
        <p:txBody>
          <a:bodyPr anchorCtr="0" anchor="t" bIns="91425" lIns="91425" rIns="91425" tIns="91425">
            <a:noAutofit/>
          </a:bodyPr>
          <a:lstStyle/>
          <a:p>
            <a:pPr lvl="0">
              <a:spcBef>
                <a:spcPts val="0"/>
              </a:spcBef>
              <a:buNone/>
            </a:pPr>
            <a:r>
              <a:rPr b="1" lang="en">
                <a:solidFill>
                  <a:srgbClr val="000000"/>
                </a:solidFill>
              </a:rPr>
              <a:t>The main constraint</a:t>
            </a:r>
            <a:r>
              <a:rPr lang="en"/>
              <a:t> that we have faced in our project is the refrigerator design since we want the refrigerator in a particular design ,such that these drawers have specific height to prevent users from putting things over each other, in order to enable cameras inside each drawer to take clear images of the content to get approximately correct answers .Unluckily, we did not find a refrigerator with these features.</a:t>
            </a:r>
          </a:p>
          <a:p>
            <a:pPr lvl="0">
              <a:spcBef>
                <a:spcPts val="0"/>
              </a:spcBef>
              <a:buNone/>
            </a:pPr>
            <a:r>
              <a:rPr lang="en"/>
              <a:t> </a:t>
            </a:r>
            <a:r>
              <a:rPr b="1" lang="en">
                <a:solidFill>
                  <a:srgbClr val="000000"/>
                </a:solidFill>
              </a:rPr>
              <a:t>The second </a:t>
            </a:r>
            <a:r>
              <a:rPr lang="en"/>
              <a:t>constraints are getting images of food to be processed since we do not have a real design of the refrigerator and we want to process real images. We overcome this constraint by using real images from our own refrigerator such that we use the part of the refrigerator that has the characteristic that we want in the refrigerator we designed . </a:t>
            </a:r>
            <a:r>
              <a:rPr b="1" lang="en">
                <a:solidFill>
                  <a:srgbClr val="000000"/>
                </a:solidFill>
              </a:rPr>
              <a:t>The third </a:t>
            </a:r>
            <a:r>
              <a:rPr lang="en"/>
              <a:t>constraint is the location of cameras inside each part of the refrigerator to get clear images </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4" name="Shape 294"/>
        <p:cNvGrpSpPr/>
        <p:nvPr/>
      </p:nvGrpSpPr>
      <p:grpSpPr>
        <a:xfrm>
          <a:off x="0" y="0"/>
          <a:ext cx="0" cy="0"/>
          <a:chOff x="0" y="0"/>
          <a:chExt cx="0" cy="0"/>
        </a:xfrm>
      </p:grpSpPr>
      <p:sp>
        <p:nvSpPr>
          <p:cNvPr id="295" name="Shape 295"/>
          <p:cNvSpPr txBox="1"/>
          <p:nvPr>
            <p:ph idx="4294967295" type="title"/>
          </p:nvPr>
        </p:nvSpPr>
        <p:spPr>
          <a:xfrm>
            <a:off x="73650" y="709050"/>
            <a:ext cx="4474800" cy="3725400"/>
          </a:xfrm>
          <a:prstGeom prst="rect">
            <a:avLst/>
          </a:prstGeom>
        </p:spPr>
        <p:txBody>
          <a:bodyPr anchorCtr="0" anchor="ctr" bIns="91425" lIns="91425" rIns="91425" tIns="91425">
            <a:noAutofit/>
          </a:bodyPr>
          <a:lstStyle/>
          <a:p>
            <a:pPr lvl="0" rtl="0">
              <a:spcBef>
                <a:spcPts val="0"/>
              </a:spcBef>
              <a:spcAft>
                <a:spcPts val="1600"/>
              </a:spcAft>
              <a:buNone/>
            </a:pPr>
            <a:r>
              <a:rPr b="1" lang="en" sz="3200">
                <a:solidFill>
                  <a:srgbClr val="000000"/>
                </a:solidFill>
              </a:rPr>
              <a:t>What will we do next?</a:t>
            </a:r>
          </a:p>
          <a:p>
            <a:pPr lvl="0" rtl="0">
              <a:spcBef>
                <a:spcPts val="0"/>
              </a:spcBef>
              <a:spcAft>
                <a:spcPts val="1600"/>
              </a:spcAft>
              <a:buNone/>
            </a:pPr>
            <a:r>
              <a:rPr lang="en" sz="3200"/>
              <a:t> </a:t>
            </a:r>
            <a:r>
              <a:rPr lang="en" sz="3000">
                <a:solidFill>
                  <a:srgbClr val="000000"/>
                </a:solidFill>
              </a:rPr>
              <a:t>It seems we can do many </a:t>
            </a:r>
            <a:r>
              <a:rPr lang="en" sz="3000">
                <a:solidFill>
                  <a:srgbClr val="000000"/>
                </a:solidFill>
              </a:rPr>
              <a:t>useful</a:t>
            </a:r>
            <a:r>
              <a:rPr lang="en" sz="3000">
                <a:solidFill>
                  <a:srgbClr val="000000"/>
                </a:solidFill>
              </a:rPr>
              <a:t> and extended ideas </a:t>
            </a:r>
            <a:r>
              <a:rPr b="1" lang="en" sz="3000">
                <a:solidFill>
                  <a:srgbClr val="000000"/>
                </a:solidFill>
              </a:rPr>
              <a:t>.</a:t>
            </a:r>
          </a:p>
          <a:p>
            <a:pPr lvl="0" rtl="0">
              <a:lnSpc>
                <a:spcPct val="115000"/>
              </a:lnSpc>
              <a:spcBef>
                <a:spcPts val="0"/>
              </a:spcBef>
              <a:spcAft>
                <a:spcPts val="1600"/>
              </a:spcAft>
              <a:buNone/>
            </a:pPr>
            <a:r>
              <a:t/>
            </a:r>
            <a:endParaRPr sz="3600"/>
          </a:p>
        </p:txBody>
      </p:sp>
      <p:pic>
        <p:nvPicPr>
          <p:cNvPr id="296" name="Shape 296"/>
          <p:cNvPicPr preferRelativeResize="0"/>
          <p:nvPr/>
        </p:nvPicPr>
        <p:blipFill rotWithShape="1">
          <a:blip r:embed="rId3">
            <a:alphaModFix/>
          </a:blip>
          <a:srcRect b="0" l="0" r="37826" t="0"/>
          <a:stretch/>
        </p:blipFill>
        <p:spPr>
          <a:xfrm>
            <a:off x="4548455" y="0"/>
            <a:ext cx="4595549" cy="51435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0" name="Shape 300"/>
        <p:cNvGrpSpPr/>
        <p:nvPr/>
      </p:nvGrpSpPr>
      <p:grpSpPr>
        <a:xfrm>
          <a:off x="0" y="0"/>
          <a:ext cx="0" cy="0"/>
          <a:chOff x="0" y="0"/>
          <a:chExt cx="0" cy="0"/>
        </a:xfrm>
      </p:grpSpPr>
      <p:sp>
        <p:nvSpPr>
          <p:cNvPr id="301" name="Shape 301"/>
          <p:cNvSpPr txBox="1"/>
          <p:nvPr>
            <p:ph type="title"/>
          </p:nvPr>
        </p:nvSpPr>
        <p:spPr>
          <a:xfrm>
            <a:off x="176675" y="89025"/>
            <a:ext cx="8520600" cy="572700"/>
          </a:xfrm>
          <a:prstGeom prst="rect">
            <a:avLst/>
          </a:prstGeom>
        </p:spPr>
        <p:txBody>
          <a:bodyPr anchorCtr="0" anchor="t" bIns="91425" lIns="91425" rIns="91425" tIns="91425">
            <a:noAutofit/>
          </a:bodyPr>
          <a:lstStyle/>
          <a:p>
            <a:pPr lvl="0">
              <a:spcBef>
                <a:spcPts val="0"/>
              </a:spcBef>
              <a:buNone/>
            </a:pPr>
            <a:r>
              <a:rPr b="1" lang="en">
                <a:solidFill>
                  <a:srgbClr val="000000"/>
                </a:solidFill>
              </a:rPr>
              <a:t>Future work </a:t>
            </a:r>
          </a:p>
        </p:txBody>
      </p:sp>
      <p:sp>
        <p:nvSpPr>
          <p:cNvPr id="302" name="Shape 302"/>
          <p:cNvSpPr txBox="1"/>
          <p:nvPr>
            <p:ph idx="1" type="body"/>
          </p:nvPr>
        </p:nvSpPr>
        <p:spPr>
          <a:xfrm>
            <a:off x="176675" y="661725"/>
            <a:ext cx="8520600" cy="4101300"/>
          </a:xfrm>
          <a:prstGeom prst="rect">
            <a:avLst/>
          </a:prstGeom>
        </p:spPr>
        <p:txBody>
          <a:bodyPr anchorCtr="0" anchor="t" bIns="91425" lIns="91425" rIns="91425" tIns="91425">
            <a:noAutofit/>
          </a:bodyPr>
          <a:lstStyle/>
          <a:p>
            <a:pPr lvl="0" rtl="0">
              <a:lnSpc>
                <a:spcPct val="100000"/>
              </a:lnSpc>
              <a:spcBef>
                <a:spcPts val="0"/>
              </a:spcBef>
              <a:spcAft>
                <a:spcPts val="0"/>
              </a:spcAft>
              <a:buNone/>
            </a:pPr>
            <a:r>
              <a:rPr b="1" lang="en">
                <a:solidFill>
                  <a:srgbClr val="000000"/>
                </a:solidFill>
              </a:rPr>
              <a:t>First we hope to reduce the error percentage we get which was 20% by using more advanced algorithms in image processing .Also ,we want to add the functionality that we did not do in the project due to the time which are:</a:t>
            </a:r>
          </a:p>
          <a:p>
            <a:pPr lvl="0" rtl="0">
              <a:lnSpc>
                <a:spcPct val="100000"/>
              </a:lnSpc>
              <a:spcBef>
                <a:spcPts val="0"/>
              </a:spcBef>
              <a:spcAft>
                <a:spcPts val="0"/>
              </a:spcAft>
              <a:buNone/>
            </a:pPr>
            <a:r>
              <a:t/>
            </a:r>
            <a:endParaRPr b="1">
              <a:solidFill>
                <a:srgbClr val="000000"/>
              </a:solidFill>
            </a:endParaRPr>
          </a:p>
          <a:p>
            <a:pPr lvl="0" rtl="0">
              <a:lnSpc>
                <a:spcPct val="100000"/>
              </a:lnSpc>
              <a:spcBef>
                <a:spcPts val="0"/>
              </a:spcBef>
              <a:spcAft>
                <a:spcPts val="0"/>
              </a:spcAft>
              <a:buNone/>
            </a:pPr>
            <a:r>
              <a:rPr b="1" lang="en">
                <a:solidFill>
                  <a:srgbClr val="000000"/>
                </a:solidFill>
              </a:rPr>
              <a:t>1. Giving the users the ability to order meal on line such that he will enter the name of the recipe and the mobile application will display on a map all restaurants that offer this meal and will draw a path to the nearest restaurant.</a:t>
            </a:r>
          </a:p>
          <a:p>
            <a:pPr lvl="0" rtl="0">
              <a:lnSpc>
                <a:spcPct val="100000"/>
              </a:lnSpc>
              <a:spcBef>
                <a:spcPts val="0"/>
              </a:spcBef>
              <a:spcAft>
                <a:spcPts val="0"/>
              </a:spcAft>
              <a:buNone/>
            </a:pPr>
            <a:r>
              <a:t/>
            </a:r>
            <a:endParaRPr b="1">
              <a:solidFill>
                <a:srgbClr val="000000"/>
              </a:solidFill>
            </a:endParaRPr>
          </a:p>
          <a:p>
            <a:pPr lvl="0" rtl="0">
              <a:lnSpc>
                <a:spcPct val="100000"/>
              </a:lnSpc>
              <a:spcBef>
                <a:spcPts val="0"/>
              </a:spcBef>
              <a:spcAft>
                <a:spcPts val="0"/>
              </a:spcAft>
              <a:buNone/>
            </a:pPr>
            <a:r>
              <a:rPr b="1" lang="en">
                <a:solidFill>
                  <a:srgbClr val="000000"/>
                </a:solidFill>
              </a:rPr>
              <a:t>2. Using a calendar with advanced option such that the user can insert the name of the recipe for any date he wants , and the application should give the user a notification for the gradients that are needed but not found in the refrigerator at the start of that date.</a:t>
            </a:r>
          </a:p>
          <a:p>
            <a:pPr lvl="0" rtl="0">
              <a:lnSpc>
                <a:spcPct val="100000"/>
              </a:lnSpc>
              <a:spcBef>
                <a:spcPts val="0"/>
              </a:spcBef>
              <a:buNone/>
            </a:pPr>
            <a:r>
              <a:t/>
            </a:r>
            <a:endParaRPr sz="3200">
              <a:solidFill>
                <a:schemeClr val="dk1"/>
              </a:solidFill>
            </a:endParaRPr>
          </a:p>
          <a:p>
            <a:pPr lvl="0">
              <a:spcBef>
                <a:spcPts val="0"/>
              </a:spcBef>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6" name="Shape 306"/>
        <p:cNvGrpSpPr/>
        <p:nvPr/>
      </p:nvGrpSpPr>
      <p:grpSpPr>
        <a:xfrm>
          <a:off x="0" y="0"/>
          <a:ext cx="0" cy="0"/>
          <a:chOff x="0" y="0"/>
          <a:chExt cx="0" cy="0"/>
        </a:xfrm>
      </p:grpSpPr>
      <p:sp>
        <p:nvSpPr>
          <p:cNvPr id="307" name="Shape 30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b="1" lang="en"/>
              <a:t>Conclusion</a:t>
            </a:r>
          </a:p>
        </p:txBody>
      </p:sp>
      <p:sp>
        <p:nvSpPr>
          <p:cNvPr id="308" name="Shape 308"/>
          <p:cNvSpPr txBox="1"/>
          <p:nvPr>
            <p:ph idx="1" type="body"/>
          </p:nvPr>
        </p:nvSpPr>
        <p:spPr>
          <a:xfrm>
            <a:off x="90750" y="1115925"/>
            <a:ext cx="8520600" cy="3416400"/>
          </a:xfrm>
          <a:prstGeom prst="rect">
            <a:avLst/>
          </a:prstGeom>
        </p:spPr>
        <p:txBody>
          <a:bodyPr anchorCtr="0" anchor="t" bIns="91425" lIns="91425" rIns="91425" tIns="91425">
            <a:noAutofit/>
          </a:bodyPr>
          <a:lstStyle/>
          <a:p>
            <a:pPr lvl="0">
              <a:spcBef>
                <a:spcPts val="0"/>
              </a:spcBef>
              <a:buNone/>
            </a:pPr>
            <a:r>
              <a:rPr b="1" lang="en">
                <a:solidFill>
                  <a:srgbClr val="000000"/>
                </a:solidFill>
              </a:rPr>
              <a:t>We expected the results to be more limited, but good results can be obtained with image processing with a lot of experience with everything possible to do. As a result of the project, the most important results from it, obtain a list of the basic types of food, which can prepare a whole meal and benefit from The shopping list also carries out the process of checking the validity of the food, and there are many things included in the project as</a:t>
            </a:r>
          </a:p>
          <a:p>
            <a:pPr lvl="0">
              <a:spcBef>
                <a:spcPts val="0"/>
              </a:spcBef>
              <a:buNone/>
            </a:pPr>
            <a:r>
              <a:rPr b="1" lang="en">
                <a:solidFill>
                  <a:srgbClr val="000000"/>
                </a:solidFill>
              </a:rPr>
              <a:t>well. We thought that the project was more complex and we faced a lot of problems, especially at the beginning, but then we managed to detect the world of image processing and android.</a:t>
            </a:r>
          </a:p>
          <a:p>
            <a:pPr lvl="0">
              <a:spcBef>
                <a:spcPts val="0"/>
              </a:spcBef>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title"/>
          </p:nvPr>
        </p:nvSpPr>
        <p:spPr>
          <a:xfrm>
            <a:off x="265500" y="1816950"/>
            <a:ext cx="4045199" cy="1509599"/>
          </a:xfrm>
          <a:prstGeom prst="rect">
            <a:avLst/>
          </a:prstGeom>
        </p:spPr>
        <p:txBody>
          <a:bodyPr anchorCtr="0" anchor="b" bIns="91425" lIns="91425" rIns="91425" tIns="91425">
            <a:noAutofit/>
          </a:bodyPr>
          <a:lstStyle/>
          <a:p>
            <a:pPr lvl="0">
              <a:spcBef>
                <a:spcPts val="0"/>
              </a:spcBef>
              <a:buNone/>
            </a:pPr>
            <a:r>
              <a:rPr lang="en"/>
              <a:t>What is Refrigerator control App ?</a:t>
            </a:r>
          </a:p>
        </p:txBody>
      </p:sp>
      <p:sp>
        <p:nvSpPr>
          <p:cNvPr id="120" name="Shape 120"/>
          <p:cNvSpPr txBox="1"/>
          <p:nvPr>
            <p:ph idx="2" type="body"/>
          </p:nvPr>
        </p:nvSpPr>
        <p:spPr>
          <a:xfrm>
            <a:off x="4677025" y="282350"/>
            <a:ext cx="4333200" cy="5057700"/>
          </a:xfrm>
          <a:prstGeom prst="rect">
            <a:avLst/>
          </a:prstGeom>
        </p:spPr>
        <p:txBody>
          <a:bodyPr anchorCtr="0" anchor="ctr" bIns="91425" lIns="91425" rIns="91425" tIns="91425">
            <a:noAutofit/>
          </a:bodyPr>
          <a:lstStyle/>
          <a:p>
            <a:pPr lvl="0">
              <a:spcBef>
                <a:spcPts val="0"/>
              </a:spcBef>
              <a:buNone/>
            </a:pPr>
            <a:r>
              <a:rPr lang="en" sz="1400"/>
              <a:t>Refrigerator Control app : is a mobile application, designed specifically to deal with a software related to a smart  family refrigerator . This refrigerator is designed in a particular way with cameras inside it .</a:t>
            </a:r>
          </a:p>
          <a:p>
            <a:pPr lvl="0">
              <a:spcBef>
                <a:spcPts val="0"/>
              </a:spcBef>
              <a:buNone/>
            </a:pPr>
            <a:r>
              <a:rPr lang="en" sz="1400"/>
              <a:t>such that these cameras are located in a specific location and with a specific angle to allow them to take images of all content of  refrigerator. </a:t>
            </a:r>
          </a:p>
          <a:p>
            <a:pPr lvl="0">
              <a:spcBef>
                <a:spcPts val="0"/>
              </a:spcBef>
              <a:buNone/>
            </a:pPr>
            <a:r>
              <a:rPr lang="en" sz="1400"/>
              <a:t>And each camera takes a photo every time the door of the refrigerator is closed.</a:t>
            </a:r>
          </a:p>
          <a:p>
            <a:pPr lvl="0">
              <a:spcBef>
                <a:spcPts val="0"/>
              </a:spcBef>
              <a:buNone/>
            </a:pPr>
            <a:r>
              <a:rPr lang="en" sz="1400"/>
              <a:t>Then these images will be sent by the refrigerator's processor to a specific PC to deal with. Using OpenCV ,  application make analyzing for these images and processes them to get a list of food and the amount of each type then store them in database.</a:t>
            </a:r>
          </a:p>
          <a:p>
            <a:pPr lvl="0">
              <a:spcBef>
                <a:spcPts val="0"/>
              </a:spcBef>
              <a:buNone/>
            </a:pPr>
            <a:r>
              <a:rPr lang="en" sz="1400"/>
              <a:t>Finally , user can use android application to deal with the analyzing data and make some  functionalities. </a:t>
            </a:r>
          </a:p>
          <a:p>
            <a:pPr lvl="0">
              <a:spcBef>
                <a:spcPts val="0"/>
              </a:spcBef>
              <a:buNone/>
            </a:pPr>
            <a:r>
              <a:t/>
            </a:r>
            <a:endParaRPr sz="1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txBox="1"/>
          <p:nvPr>
            <p:ph type="title"/>
          </p:nvPr>
        </p:nvSpPr>
        <p:spPr>
          <a:xfrm>
            <a:off x="931900" y="293125"/>
            <a:ext cx="5684400" cy="4090800"/>
          </a:xfrm>
          <a:prstGeom prst="rect">
            <a:avLst/>
          </a:prstGeom>
        </p:spPr>
        <p:txBody>
          <a:bodyPr anchorCtr="0" anchor="ctr" bIns="91425" lIns="91425" rIns="91425" tIns="91425">
            <a:noAutofit/>
          </a:bodyPr>
          <a:lstStyle/>
          <a:p>
            <a:pPr lvl="0" rtl="0">
              <a:spcBef>
                <a:spcPts val="0"/>
              </a:spcBef>
              <a:buNone/>
            </a:pPr>
            <a:r>
              <a:rPr b="1" lang="en" sz="4400"/>
              <a:t>What is the the main aims of this application </a:t>
            </a:r>
            <a:r>
              <a:rPr lang="en" sz="4400"/>
              <a:t>?</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sp>
        <p:nvSpPr>
          <p:cNvPr id="130" name="Shape 130"/>
          <p:cNvSpPr txBox="1"/>
          <p:nvPr>
            <p:ph type="title"/>
          </p:nvPr>
        </p:nvSpPr>
        <p:spPr>
          <a:xfrm>
            <a:off x="265500" y="1205825"/>
            <a:ext cx="4045199" cy="1509599"/>
          </a:xfrm>
          <a:prstGeom prst="rect">
            <a:avLst/>
          </a:prstGeom>
        </p:spPr>
        <p:txBody>
          <a:bodyPr anchorCtr="0" anchor="b" bIns="91425" lIns="91425" rIns="91425" tIns="91425">
            <a:noAutofit/>
          </a:bodyPr>
          <a:lstStyle/>
          <a:p>
            <a:pPr lvl="0" rtl="0" algn="l">
              <a:spcBef>
                <a:spcPts val="0"/>
              </a:spcBef>
              <a:buNone/>
            </a:pPr>
            <a:r>
              <a:rPr lang="en" sz="3000">
                <a:solidFill>
                  <a:srgbClr val="000000"/>
                </a:solidFill>
                <a:latin typeface="Oswald"/>
                <a:ea typeface="Oswald"/>
                <a:cs typeface="Oswald"/>
                <a:sym typeface="Oswald"/>
              </a:rPr>
              <a:t> Objects and aims</a:t>
            </a:r>
          </a:p>
        </p:txBody>
      </p:sp>
      <p:sp>
        <p:nvSpPr>
          <p:cNvPr id="131" name="Shape 131"/>
          <p:cNvSpPr txBox="1"/>
          <p:nvPr>
            <p:ph idx="1" type="subTitle"/>
          </p:nvPr>
        </p:nvSpPr>
        <p:spPr>
          <a:xfrm>
            <a:off x="265500" y="2769000"/>
            <a:ext cx="4045199" cy="1345500"/>
          </a:xfrm>
          <a:prstGeom prst="rect">
            <a:avLst/>
          </a:prstGeom>
        </p:spPr>
        <p:txBody>
          <a:bodyPr anchorCtr="0" anchor="t" bIns="91425" lIns="91425" rIns="91425" tIns="91425">
            <a:noAutofit/>
          </a:bodyPr>
          <a:lstStyle/>
          <a:p>
            <a:pPr lvl="0" rtl="0">
              <a:spcBef>
                <a:spcPts val="0"/>
              </a:spcBef>
              <a:buNone/>
            </a:pPr>
            <a:r>
              <a:rPr lang="en"/>
              <a:t>.</a:t>
            </a:r>
          </a:p>
        </p:txBody>
      </p:sp>
      <p:sp>
        <p:nvSpPr>
          <p:cNvPr id="132" name="Shape 132"/>
          <p:cNvSpPr txBox="1"/>
          <p:nvPr>
            <p:ph idx="2" type="body"/>
          </p:nvPr>
        </p:nvSpPr>
        <p:spPr>
          <a:xfrm>
            <a:off x="4075525" y="147300"/>
            <a:ext cx="4959300" cy="4996200"/>
          </a:xfrm>
          <a:prstGeom prst="rect">
            <a:avLst/>
          </a:prstGeom>
        </p:spPr>
        <p:txBody>
          <a:bodyPr anchorCtr="0" anchor="ctr" bIns="91425" lIns="91425" rIns="91425" tIns="91425">
            <a:noAutofit/>
          </a:bodyPr>
          <a:lstStyle/>
          <a:p>
            <a:pPr lvl="0" rtl="0">
              <a:spcBef>
                <a:spcPts val="0"/>
              </a:spcBef>
              <a:spcAft>
                <a:spcPts val="1600"/>
              </a:spcAft>
              <a:buNone/>
            </a:pPr>
            <a:r>
              <a:rPr lang="en"/>
              <a:t>                 What are the App objects ?</a:t>
            </a:r>
          </a:p>
          <a:p>
            <a:pPr indent="-228600" lvl="0" marL="457200" rtl="0">
              <a:spcBef>
                <a:spcPts val="0"/>
              </a:spcBef>
              <a:spcAft>
                <a:spcPts val="1600"/>
              </a:spcAft>
            </a:pPr>
            <a:r>
              <a:rPr lang="en"/>
              <a:t>Control and deal with refrigerator .</a:t>
            </a:r>
          </a:p>
          <a:p>
            <a:pPr indent="-228600" lvl="0" marL="457200" rtl="0">
              <a:spcBef>
                <a:spcPts val="0"/>
              </a:spcBef>
              <a:spcAft>
                <a:spcPts val="1600"/>
              </a:spcAft>
            </a:pPr>
            <a:r>
              <a:rPr lang="en"/>
              <a:t>User</a:t>
            </a:r>
            <a:r>
              <a:rPr lang="en"/>
              <a:t> can know what he have in his refrigerator  from outside home.</a:t>
            </a:r>
          </a:p>
          <a:p>
            <a:pPr indent="-228600" lvl="0" marL="457200" rtl="0">
              <a:spcBef>
                <a:spcPts val="0"/>
              </a:spcBef>
              <a:spcAft>
                <a:spcPts val="1600"/>
              </a:spcAft>
            </a:pPr>
            <a:r>
              <a:rPr lang="en"/>
              <a:t>Based on this information, users can view list of available food and  do shopping for the unavailable kinds of food.</a:t>
            </a:r>
          </a:p>
          <a:p>
            <a:pPr indent="-228600" lvl="0" marL="457200" rtl="0">
              <a:spcBef>
                <a:spcPts val="0"/>
              </a:spcBef>
              <a:spcAft>
                <a:spcPts val="1600"/>
              </a:spcAft>
            </a:pPr>
            <a:r>
              <a:rPr lang="en"/>
              <a:t>this app helps the user to get recipe of meal that can be done using the available content of the refrigerator </a:t>
            </a:r>
          </a:p>
          <a:p>
            <a:pPr indent="-228600" lvl="0" marL="457200" rtl="0">
              <a:spcBef>
                <a:spcPts val="0"/>
              </a:spcBef>
              <a:spcAft>
                <a:spcPts val="1600"/>
              </a:spcAft>
            </a:pPr>
            <a:r>
              <a:rPr lang="en"/>
              <a:t>Send notification for expiry date of food inside refrigerator and the amount for each type.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6" name="Shape 136"/>
        <p:cNvGrpSpPr/>
        <p:nvPr/>
      </p:nvGrpSpPr>
      <p:grpSpPr>
        <a:xfrm>
          <a:off x="0" y="0"/>
          <a:ext cx="0" cy="0"/>
          <a:chOff x="0" y="0"/>
          <a:chExt cx="0" cy="0"/>
        </a:xfrm>
      </p:grpSpPr>
      <p:sp>
        <p:nvSpPr>
          <p:cNvPr id="137" name="Shape 137"/>
          <p:cNvSpPr txBox="1"/>
          <p:nvPr>
            <p:ph type="title"/>
          </p:nvPr>
        </p:nvSpPr>
        <p:spPr>
          <a:xfrm>
            <a:off x="265500" y="1205825"/>
            <a:ext cx="4045200" cy="1509600"/>
          </a:xfrm>
          <a:prstGeom prst="rect">
            <a:avLst/>
          </a:prstGeom>
        </p:spPr>
        <p:txBody>
          <a:bodyPr anchorCtr="0" anchor="b" bIns="91425" lIns="91425" rIns="91425" tIns="91425">
            <a:noAutofit/>
          </a:bodyPr>
          <a:lstStyle/>
          <a:p>
            <a:pPr lvl="0">
              <a:spcBef>
                <a:spcPts val="0"/>
              </a:spcBef>
              <a:buNone/>
            </a:pPr>
            <a:r>
              <a:rPr lang="en"/>
              <a:t>Refrigerator design Demo</a:t>
            </a:r>
          </a:p>
        </p:txBody>
      </p:sp>
      <p:sp>
        <p:nvSpPr>
          <p:cNvPr id="138" name="Shape 138"/>
          <p:cNvSpPr txBox="1"/>
          <p:nvPr>
            <p:ph idx="1" type="subTitle"/>
          </p:nvPr>
        </p:nvSpPr>
        <p:spPr>
          <a:xfrm>
            <a:off x="265500" y="2769000"/>
            <a:ext cx="4045200" cy="1345500"/>
          </a:xfrm>
          <a:prstGeom prst="rect">
            <a:avLst/>
          </a:prstGeom>
        </p:spPr>
        <p:txBody>
          <a:bodyPr anchorCtr="0" anchor="t" bIns="91425" lIns="91425" rIns="91425" tIns="91425">
            <a:noAutofit/>
          </a:bodyPr>
          <a:lstStyle/>
          <a:p>
            <a:pPr lvl="0">
              <a:spcBef>
                <a:spcPts val="0"/>
              </a:spcBef>
              <a:buNone/>
            </a:pPr>
            <a:r>
              <a:rPr lang="en" sz="600"/>
              <a:t>.</a:t>
            </a:r>
          </a:p>
        </p:txBody>
      </p:sp>
      <p:sp>
        <p:nvSpPr>
          <p:cNvPr id="139" name="Shape 139"/>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rPr lang="en" sz="600"/>
              <a:t>.</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type="title"/>
          </p:nvPr>
        </p:nvSpPr>
        <p:spPr>
          <a:xfrm>
            <a:off x="388250" y="2236975"/>
            <a:ext cx="4045200" cy="1509600"/>
          </a:xfrm>
          <a:prstGeom prst="rect">
            <a:avLst/>
          </a:prstGeom>
        </p:spPr>
        <p:txBody>
          <a:bodyPr anchorCtr="0" anchor="b" bIns="91425" lIns="91425" rIns="91425" tIns="91425">
            <a:noAutofit/>
          </a:bodyPr>
          <a:lstStyle/>
          <a:p>
            <a:pPr lvl="0" rtl="0" algn="l">
              <a:spcBef>
                <a:spcPts val="0"/>
              </a:spcBef>
              <a:buNone/>
            </a:pPr>
            <a:r>
              <a:rPr lang="en" sz="3000">
                <a:solidFill>
                  <a:srgbClr val="000000"/>
                </a:solidFill>
                <a:latin typeface="Oswald"/>
                <a:ea typeface="Oswald"/>
                <a:cs typeface="Oswald"/>
                <a:sym typeface="Oswald"/>
              </a:rPr>
              <a:t> </a:t>
            </a:r>
          </a:p>
          <a:p>
            <a:pPr lvl="0" rtl="0" algn="l">
              <a:spcBef>
                <a:spcPts val="0"/>
              </a:spcBef>
              <a:buNone/>
            </a:pPr>
            <a:r>
              <a:t/>
            </a:r>
            <a:endParaRPr sz="3000">
              <a:solidFill>
                <a:srgbClr val="000000"/>
              </a:solidFill>
              <a:latin typeface="Oswald"/>
              <a:ea typeface="Oswald"/>
              <a:cs typeface="Oswald"/>
              <a:sym typeface="Oswald"/>
            </a:endParaRPr>
          </a:p>
          <a:p>
            <a:pPr lvl="0" rtl="0" algn="l">
              <a:spcBef>
                <a:spcPts val="0"/>
              </a:spcBef>
              <a:buNone/>
            </a:pPr>
            <a:r>
              <a:rPr lang="en" sz="3000">
                <a:solidFill>
                  <a:srgbClr val="000000"/>
                </a:solidFill>
                <a:latin typeface="Oswald"/>
                <a:ea typeface="Oswald"/>
                <a:cs typeface="Oswald"/>
                <a:sym typeface="Oswald"/>
              </a:rPr>
              <a:t>Image processing implementation and Algorithms</a:t>
            </a:r>
          </a:p>
          <a:p>
            <a:pPr lvl="0" rtl="0" algn="l">
              <a:spcBef>
                <a:spcPts val="0"/>
              </a:spcBef>
              <a:buNone/>
            </a:pPr>
            <a:r>
              <a:t/>
            </a:r>
            <a:endParaRPr sz="3000">
              <a:solidFill>
                <a:srgbClr val="000000"/>
              </a:solidFill>
              <a:latin typeface="Oswald"/>
              <a:ea typeface="Oswald"/>
              <a:cs typeface="Oswald"/>
              <a:sym typeface="Oswald"/>
            </a:endParaRPr>
          </a:p>
          <a:p>
            <a:pPr lvl="0">
              <a:spcBef>
                <a:spcPts val="0"/>
              </a:spcBef>
              <a:buNone/>
            </a:pPr>
            <a:r>
              <a:t/>
            </a:r>
            <a:endParaRPr/>
          </a:p>
        </p:txBody>
      </p:sp>
      <p:sp>
        <p:nvSpPr>
          <p:cNvPr id="145" name="Shape 145"/>
          <p:cNvSpPr txBox="1"/>
          <p:nvPr>
            <p:ph idx="1" type="subTitle"/>
          </p:nvPr>
        </p:nvSpPr>
        <p:spPr>
          <a:xfrm>
            <a:off x="265500" y="2769000"/>
            <a:ext cx="4045200" cy="1345500"/>
          </a:xfrm>
          <a:prstGeom prst="rect">
            <a:avLst/>
          </a:prstGeom>
        </p:spPr>
        <p:txBody>
          <a:bodyPr anchorCtr="0" anchor="t" bIns="91425" lIns="91425" rIns="91425" tIns="91425">
            <a:noAutofit/>
          </a:bodyPr>
          <a:lstStyle/>
          <a:p>
            <a:pPr lvl="0">
              <a:spcBef>
                <a:spcPts val="0"/>
              </a:spcBef>
              <a:buNone/>
            </a:pPr>
            <a:r>
              <a:rPr lang="en"/>
              <a:t>.</a:t>
            </a:r>
          </a:p>
        </p:txBody>
      </p:sp>
      <p:sp>
        <p:nvSpPr>
          <p:cNvPr id="146" name="Shape 146"/>
          <p:cNvSpPr txBox="1"/>
          <p:nvPr>
            <p:ph idx="2" type="body"/>
          </p:nvPr>
        </p:nvSpPr>
        <p:spPr>
          <a:xfrm>
            <a:off x="4591200" y="294600"/>
            <a:ext cx="4552800" cy="5082000"/>
          </a:xfrm>
          <a:prstGeom prst="rect">
            <a:avLst/>
          </a:prstGeom>
        </p:spPr>
        <p:txBody>
          <a:bodyPr anchorCtr="0" anchor="ctr" bIns="91425" lIns="91425" rIns="91425" tIns="91425">
            <a:noAutofit/>
          </a:bodyPr>
          <a:lstStyle/>
          <a:p>
            <a:pPr lvl="0">
              <a:spcBef>
                <a:spcPts val="0"/>
              </a:spcBef>
              <a:buNone/>
            </a:pPr>
            <a:r>
              <a:rPr lang="en"/>
              <a:t>After processor sends Refrigerator’s images to PC, it stores it in a specific folder with a specific number according to cameras, then the program starts analyzing images to find each food type.</a:t>
            </a:r>
          </a:p>
          <a:p>
            <a:pPr lvl="0">
              <a:spcBef>
                <a:spcPts val="0"/>
              </a:spcBef>
              <a:buNone/>
            </a:pPr>
            <a:r>
              <a:rPr lang="en"/>
              <a:t>This program fragmented to 3 classes, each class analyzing a certain number of camera's outputs, so it processes a specific kind of food.</a:t>
            </a:r>
          </a:p>
          <a:p>
            <a:pPr lvl="0">
              <a:spcBef>
                <a:spcPts val="0"/>
              </a:spcBef>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x="0" y="0"/>
          <a:ext cx="0" cy="0"/>
          <a:chOff x="0" y="0"/>
          <a:chExt cx="0" cy="0"/>
        </a:xfrm>
      </p:grpSpPr>
      <p:sp>
        <p:nvSpPr>
          <p:cNvPr id="151" name="Shape 151"/>
          <p:cNvSpPr txBox="1"/>
          <p:nvPr>
            <p:ph type="title"/>
          </p:nvPr>
        </p:nvSpPr>
        <p:spPr>
          <a:xfrm>
            <a:off x="265500" y="1169000"/>
            <a:ext cx="4045200" cy="1509600"/>
          </a:xfrm>
          <a:prstGeom prst="rect">
            <a:avLst/>
          </a:prstGeom>
        </p:spPr>
        <p:txBody>
          <a:bodyPr anchorCtr="0" anchor="b" bIns="91425" lIns="91425" rIns="91425" tIns="91425">
            <a:noAutofit/>
          </a:bodyPr>
          <a:lstStyle/>
          <a:p>
            <a:pPr lvl="0">
              <a:spcBef>
                <a:spcPts val="0"/>
              </a:spcBef>
              <a:buNone/>
            </a:pPr>
            <a:r>
              <a:rPr lang="en"/>
              <a:t>How to detect Eggs ?</a:t>
            </a:r>
          </a:p>
        </p:txBody>
      </p:sp>
      <p:sp>
        <p:nvSpPr>
          <p:cNvPr id="152" name="Shape 152"/>
          <p:cNvSpPr txBox="1"/>
          <p:nvPr>
            <p:ph idx="1" type="subTitle"/>
          </p:nvPr>
        </p:nvSpPr>
        <p:spPr>
          <a:xfrm>
            <a:off x="265500" y="2769000"/>
            <a:ext cx="4045200" cy="1345500"/>
          </a:xfrm>
          <a:prstGeom prst="rect">
            <a:avLst/>
          </a:prstGeom>
        </p:spPr>
        <p:txBody>
          <a:bodyPr anchorCtr="0" anchor="t" bIns="91425" lIns="91425" rIns="91425" tIns="91425">
            <a:noAutofit/>
          </a:bodyPr>
          <a:lstStyle/>
          <a:p>
            <a:pPr lvl="0">
              <a:spcBef>
                <a:spcPts val="0"/>
              </a:spcBef>
              <a:buNone/>
            </a:pPr>
            <a:r>
              <a:rPr lang="en"/>
              <a:t>.</a:t>
            </a:r>
          </a:p>
        </p:txBody>
      </p:sp>
      <p:sp>
        <p:nvSpPr>
          <p:cNvPr id="153" name="Shape 153"/>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rPr lang="en"/>
              <a:t>Class 1:</a:t>
            </a:r>
          </a:p>
          <a:p>
            <a:pPr lvl="0">
              <a:spcBef>
                <a:spcPts val="0"/>
              </a:spcBef>
              <a:buNone/>
            </a:pPr>
            <a:r>
              <a:rPr lang="en"/>
              <a:t>Image 1 in PC folder taken by camera 1 in Refrigerator, which contains shelf of eggs.</a:t>
            </a:r>
          </a:p>
          <a:p>
            <a:pPr lvl="0">
              <a:spcBef>
                <a:spcPts val="0"/>
              </a:spcBef>
              <a:buNone/>
            </a:pPr>
            <a:r>
              <a:rPr lang="en"/>
              <a:t>Main Algorithm:</a:t>
            </a:r>
          </a:p>
          <a:p>
            <a:pPr lvl="0">
              <a:spcBef>
                <a:spcPts val="0"/>
              </a:spcBef>
              <a:buNone/>
            </a:pPr>
            <a:r>
              <a:rPr lang="en"/>
              <a:t>Program  detect the objects in image  by houghcircles function.</a:t>
            </a:r>
          </a:p>
          <a:p>
            <a:pPr lvl="0">
              <a:spcBef>
                <a:spcPts val="0"/>
              </a:spcBef>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sp>
        <p:nvSpPr>
          <p:cNvPr id="158" name="Shape 158"/>
          <p:cNvSpPr txBox="1"/>
          <p:nvPr>
            <p:ph type="title"/>
          </p:nvPr>
        </p:nvSpPr>
        <p:spPr>
          <a:xfrm>
            <a:off x="265500" y="1205825"/>
            <a:ext cx="4045200" cy="1509600"/>
          </a:xfrm>
          <a:prstGeom prst="rect">
            <a:avLst/>
          </a:prstGeom>
        </p:spPr>
        <p:txBody>
          <a:bodyPr anchorCtr="0" anchor="b" bIns="91425" lIns="91425" rIns="91425" tIns="91425">
            <a:noAutofit/>
          </a:bodyPr>
          <a:lstStyle/>
          <a:p>
            <a:pPr lvl="0">
              <a:spcBef>
                <a:spcPts val="0"/>
              </a:spcBef>
              <a:buNone/>
            </a:pPr>
            <a:r>
              <a:rPr lang="en"/>
              <a:t>.</a:t>
            </a:r>
          </a:p>
        </p:txBody>
      </p:sp>
      <p:sp>
        <p:nvSpPr>
          <p:cNvPr id="159" name="Shape 159"/>
          <p:cNvSpPr txBox="1"/>
          <p:nvPr>
            <p:ph idx="1" type="subTitle"/>
          </p:nvPr>
        </p:nvSpPr>
        <p:spPr>
          <a:xfrm>
            <a:off x="265500" y="2769000"/>
            <a:ext cx="4045200" cy="1345500"/>
          </a:xfrm>
          <a:prstGeom prst="rect">
            <a:avLst/>
          </a:prstGeom>
        </p:spPr>
        <p:txBody>
          <a:bodyPr anchorCtr="0" anchor="t" bIns="91425" lIns="91425" rIns="91425" tIns="91425">
            <a:noAutofit/>
          </a:bodyPr>
          <a:lstStyle/>
          <a:p>
            <a:pPr lvl="0">
              <a:spcBef>
                <a:spcPts val="0"/>
              </a:spcBef>
              <a:buNone/>
            </a:pPr>
            <a:r>
              <a:rPr lang="en"/>
              <a:t>.</a:t>
            </a:r>
          </a:p>
        </p:txBody>
      </p:sp>
      <p:sp>
        <p:nvSpPr>
          <p:cNvPr id="160" name="Shape 160"/>
          <p:cNvSpPr txBox="1"/>
          <p:nvPr>
            <p:ph idx="2" type="body"/>
          </p:nvPr>
        </p:nvSpPr>
        <p:spPr>
          <a:xfrm>
            <a:off x="4939500" y="724200"/>
            <a:ext cx="3837000" cy="3695100"/>
          </a:xfrm>
          <a:prstGeom prst="rect">
            <a:avLst/>
          </a:prstGeom>
        </p:spPr>
        <p:txBody>
          <a:bodyPr anchorCtr="0" anchor="ctr" bIns="91425" lIns="91425" rIns="91425" tIns="91425">
            <a:noAutofit/>
          </a:bodyPr>
          <a:lstStyle/>
          <a:p>
            <a:pPr lvl="0">
              <a:spcBef>
                <a:spcPts val="0"/>
              </a:spcBef>
              <a:buNone/>
            </a:pPr>
            <a:r>
              <a:t/>
            </a:r>
            <a:endParaRPr/>
          </a:p>
        </p:txBody>
      </p:sp>
      <p:pic>
        <p:nvPicPr>
          <p:cNvPr descr="Egg_chart.png" id="161" name="Shape 161"/>
          <p:cNvPicPr preferRelativeResize="0"/>
          <p:nvPr/>
        </p:nvPicPr>
        <p:blipFill>
          <a:blip r:embed="rId3">
            <a:alphaModFix/>
          </a:blip>
          <a:stretch>
            <a:fillRect/>
          </a:stretch>
        </p:blipFill>
        <p:spPr>
          <a:xfrm>
            <a:off x="4591100" y="0"/>
            <a:ext cx="4552900" cy="5143500"/>
          </a:xfrm>
          <a:prstGeom prst="rect">
            <a:avLst/>
          </a:prstGeom>
          <a:noFill/>
          <a:ln>
            <a:noFill/>
          </a:ln>
        </p:spPr>
      </p:pic>
      <p:pic>
        <p:nvPicPr>
          <p:cNvPr descr="5.PNG" id="162" name="Shape 162"/>
          <p:cNvPicPr preferRelativeResize="0"/>
          <p:nvPr/>
        </p:nvPicPr>
        <p:blipFill>
          <a:blip r:embed="rId4">
            <a:alphaModFix/>
          </a:blip>
          <a:stretch>
            <a:fillRect/>
          </a:stretch>
        </p:blipFill>
        <p:spPr>
          <a:xfrm>
            <a:off x="480199" y="194450"/>
            <a:ext cx="3509399" cy="42248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