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70" r:id="rId5"/>
    <p:sldId id="282" r:id="rId6"/>
    <p:sldId id="283" r:id="rId7"/>
    <p:sldId id="258" r:id="rId8"/>
    <p:sldId id="288" r:id="rId9"/>
    <p:sldId id="268" r:id="rId10"/>
    <p:sldId id="259" r:id="rId11"/>
    <p:sldId id="271" r:id="rId12"/>
    <p:sldId id="286" r:id="rId13"/>
    <p:sldId id="290" r:id="rId14"/>
    <p:sldId id="277" r:id="rId15"/>
    <p:sldId id="284" r:id="rId16"/>
    <p:sldId id="287" r:id="rId17"/>
    <p:sldId id="285" r:id="rId18"/>
    <p:sldId id="289" r:id="rId19"/>
    <p:sldId id="281" r:id="rId20"/>
    <p:sldId id="29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3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02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FA1EA1F-0379-431A-A859-F94CDFF98611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3FF05F5-3B26-4782-9AE3-1CB2B3C71E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Ammar Haj Hamad                </a:t>
            </a:r>
            <a:r>
              <a:rPr lang="en-US" dirty="0" err="1" smtClean="0"/>
              <a:t>Izzat</a:t>
            </a:r>
            <a:r>
              <a:rPr lang="en-US" dirty="0" smtClean="0"/>
              <a:t> </a:t>
            </a:r>
            <a:r>
              <a:rPr lang="en-US" dirty="0" smtClean="0"/>
              <a:t>AL </a:t>
            </a:r>
            <a:r>
              <a:rPr lang="en-US" dirty="0" err="1" smtClean="0"/>
              <a:t>Kukhon</a:t>
            </a:r>
            <a:endParaRPr lang="en-US" dirty="0" smtClean="0"/>
          </a:p>
          <a:p>
            <a:endParaRPr lang="en-US" dirty="0" smtClean="0"/>
          </a:p>
          <a:p>
            <a:endParaRPr lang="en-US" sz="1050" dirty="0" smtClean="0"/>
          </a:p>
          <a:p>
            <a:endParaRPr lang="en-US" dirty="0" smtClean="0"/>
          </a:p>
          <a:p>
            <a:r>
              <a:rPr lang="en-US" dirty="0" smtClean="0"/>
              <a:t>Supervisor : Dr. Luai Malhis </a:t>
            </a:r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2011-2012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Self-Driven Car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 Sender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1800" dirty="0" smtClean="0"/>
          </a:p>
          <a:p>
            <a:pPr lvl="1"/>
            <a:r>
              <a:rPr lang="en-US" dirty="0" smtClean="0"/>
              <a:t>IR Sender :</a:t>
            </a:r>
          </a:p>
          <a:p>
            <a:pPr lvl="2">
              <a:buNone/>
            </a:pPr>
            <a:endParaRPr lang="en-US" dirty="0" smtClean="0"/>
          </a:p>
          <a:p>
            <a:pPr lvl="2"/>
            <a:r>
              <a:rPr lang="en-US" dirty="0" smtClean="0"/>
              <a:t>74HCT 154  De-multiplexer  : </a:t>
            </a:r>
          </a:p>
          <a:p>
            <a:pPr lvl="3"/>
            <a:r>
              <a:rPr lang="en-US" dirty="0" smtClean="0"/>
              <a:t>controlled by the PIC </a:t>
            </a:r>
          </a:p>
          <a:p>
            <a:pPr lvl="3"/>
            <a:r>
              <a:rPr lang="en-US" dirty="0" smtClean="0"/>
              <a:t>keep switching between All of the traffic signs  and assign the serial data </a:t>
            </a:r>
            <a:r>
              <a:rPr lang="en-US" dirty="0" smtClean="0"/>
              <a:t>.</a:t>
            </a:r>
            <a:endParaRPr lang="en-US" dirty="0" smtClean="0"/>
          </a:p>
          <a:p>
            <a:pPr lvl="3"/>
            <a:r>
              <a:rPr lang="en-US" dirty="0" smtClean="0"/>
              <a:t>The data will be sent twice to make sure that the data sent to be compared at the receiver side  </a:t>
            </a:r>
          </a:p>
          <a:p>
            <a:pPr lvl="2"/>
            <a:r>
              <a:rPr lang="en-US" dirty="0" smtClean="0"/>
              <a:t>Traffic Signs : </a:t>
            </a:r>
          </a:p>
          <a:p>
            <a:pPr lvl="3"/>
            <a:r>
              <a:rPr lang="en-US" dirty="0" smtClean="0"/>
              <a:t>IR LEDs used to  send the IR waves from the  De-multiplexer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/>
            <a:r>
              <a:rPr lang="en-US" sz="3300" kern="1200" dirty="0" smtClean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IR</a:t>
            </a:r>
            <a:r>
              <a:rPr lang="en-US" dirty="0" smtClean="0"/>
              <a:t> </a:t>
            </a:r>
            <a:r>
              <a:rPr lang="en-US" sz="3300" kern="1200" dirty="0" smtClean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Receiver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1">
              <a:buNone/>
            </a:pPr>
            <a:r>
              <a:rPr lang="en-US" dirty="0" smtClean="0"/>
              <a:t>IR Receiver Consists of three main components :</a:t>
            </a:r>
          </a:p>
          <a:p>
            <a:pPr lvl="1">
              <a:buNone/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TSOP1738 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Used to Receive and demodulate the IR waves sent by the Traffic Signs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Has a filter to reduce the noise from the lights and other noise sources  </a:t>
            </a:r>
          </a:p>
          <a:p>
            <a:pPr lvl="1">
              <a:lnSpc>
                <a:spcPct val="150000"/>
              </a:lnSpc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Receiver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3">
              <a:buNone/>
            </a:pPr>
            <a:endParaRPr lang="en-US" dirty="0" smtClean="0"/>
          </a:p>
          <a:p>
            <a:r>
              <a:rPr lang="en-US" dirty="0" smtClean="0"/>
              <a:t>MC145027 </a:t>
            </a:r>
            <a:r>
              <a:rPr lang="en-US" dirty="0" smtClean="0"/>
              <a:t> </a:t>
            </a:r>
            <a:r>
              <a:rPr lang="en-US" dirty="0" smtClean="0"/>
              <a:t>decoder 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Used to  decode the Signals received by the TSOP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Check if the address received match the address of the receiver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Check if it received the same data twice with the same address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Receiver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en-US" dirty="0" smtClean="0"/>
              <a:t>On match put the decoded data to the Port D of the PIC and trigger an interrupt to the PIC on port B   so that the PIC will start analyzing the data on Port D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Finally The PIC will respond to the traffic sign data by sending the right command to the car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Ultrasonic Obstacle Detector.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 LV-Ez1 Ultra Sonic sensor used to detect the obstacles  in front of the </a:t>
            </a:r>
            <a:r>
              <a:rPr lang="en-US" dirty="0" smtClean="0"/>
              <a:t>car .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Once </a:t>
            </a:r>
            <a:r>
              <a:rPr lang="en-US" dirty="0" smtClean="0"/>
              <a:t>the sensor detects obstacles within it’s range  it will give voltage level </a:t>
            </a:r>
            <a:r>
              <a:rPr lang="en-US" dirty="0" smtClean="0"/>
              <a:t>.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The voltage sent to the ADC on the PIC to be compared to determine the distance of the obstacle </a:t>
            </a:r>
            <a:r>
              <a:rPr lang="en-US" dirty="0" smtClean="0"/>
              <a:t>.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If the obstacle distance less than 30 cm the Car will </a:t>
            </a:r>
            <a:r>
              <a:rPr lang="en-US" dirty="0" smtClean="0"/>
              <a:t>stop.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 follower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Line follower consists of two main components 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IR sender and receiver :</a:t>
            </a:r>
          </a:p>
          <a:p>
            <a:pPr lvl="2"/>
            <a:endParaRPr lang="en-US" dirty="0" smtClean="0"/>
          </a:p>
          <a:p>
            <a:pPr lvl="3"/>
            <a:r>
              <a:rPr lang="en-US" dirty="0" smtClean="0"/>
              <a:t>Two  couples of sender and receiver (left and right)  </a:t>
            </a:r>
          </a:p>
          <a:p>
            <a:pPr lvl="3"/>
            <a:r>
              <a:rPr lang="en-US" dirty="0" smtClean="0"/>
              <a:t>The sender will send the signals , if the surface under the sender is white , the receiver will receiver the reflected signals by the </a:t>
            </a:r>
            <a:r>
              <a:rPr lang="en-US" dirty="0" smtClean="0"/>
              <a:t>surface.</a:t>
            </a:r>
            <a:endParaRPr lang="en-US" dirty="0" smtClean="0"/>
          </a:p>
          <a:p>
            <a:pPr lvl="3"/>
            <a:r>
              <a:rPr lang="en-US" dirty="0" smtClean="0"/>
              <a:t>Else if the surface is black the receiver will not receive any </a:t>
            </a:r>
            <a:r>
              <a:rPr lang="en-US" dirty="0" smtClean="0"/>
              <a:t>signal.</a:t>
            </a:r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follower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A couple of comparators :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 comparator will compare the IR receiver voltage if it is less  than 2.4 volt it will consider it as  zero logic else it will be  considered  one logic.</a:t>
            </a:r>
          </a:p>
          <a:p>
            <a:pPr lvl="1"/>
            <a:r>
              <a:rPr lang="en-US" dirty="0" smtClean="0"/>
              <a:t>Once the car faces a white line  either on left or right it will trigger a left or right  interrupt on the  PIC.</a:t>
            </a:r>
          </a:p>
          <a:p>
            <a:pPr lvl="1"/>
            <a:r>
              <a:rPr lang="en-US" dirty="0" smtClean="0"/>
              <a:t>The car will turn right for right line interrupt and vice versa.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Street Module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We built the street with black color and white lines so that the car will follow the line 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The Street contains traffic signs represented by IR LEDs 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The IR LEDs are distributed with certain angels to be line of sight with the car receiver.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en-US" sz="3300" kern="12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Difficulties</a:t>
            </a:r>
            <a:r>
              <a:rPr lang="en-US" dirty="0" smtClean="0"/>
              <a:t> </a:t>
            </a:r>
            <a:r>
              <a:rPr lang="en-US" sz="3300" kern="12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and</a:t>
            </a:r>
            <a:r>
              <a:rPr lang="en-US" dirty="0" smtClean="0"/>
              <a:t> </a:t>
            </a:r>
            <a:r>
              <a:rPr lang="en-US" sz="3300" kern="12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solutions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First try was to decode IR signal from scratch using</a:t>
            </a:r>
          </a:p>
          <a:p>
            <a:pPr>
              <a:buNone/>
            </a:pPr>
            <a:r>
              <a:rPr lang="en-US" dirty="0" smtClean="0"/>
              <a:t>    Capture/compare feature of the PIC  to analyze data generated on the other side using </a:t>
            </a:r>
            <a:r>
              <a:rPr lang="en-US" dirty="0" err="1" smtClean="0"/>
              <a:t>pwm</a:t>
            </a:r>
            <a:r>
              <a:rPr lang="en-US" dirty="0" smtClean="0"/>
              <a:t> ,</a:t>
            </a:r>
            <a:r>
              <a:rPr lang="en-US" dirty="0" smtClean="0"/>
              <a:t>this will be more sensitive to the noise, and it was solved using  the current way of decoding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 Interference and signal attenuation .</a:t>
            </a:r>
          </a:p>
          <a:p>
            <a:r>
              <a:rPr lang="en-US" dirty="0" smtClean="0"/>
              <a:t>Each traffic sign needs its own power to send its code and to reduce this huge power we use a de-</a:t>
            </a:r>
            <a:r>
              <a:rPr lang="en-US" dirty="0" err="1" smtClean="0"/>
              <a:t>mux</a:t>
            </a:r>
            <a:r>
              <a:rPr lang="en-US" dirty="0" smtClean="0"/>
              <a:t> with TDM to keep switching  across all signs.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Provide ultra sonic sensors in all sides of the car 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Enable to program the traffic signs using a keypad 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Using Image processing technique to recognize the signs 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Control the car using Wi-Fi technique 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>
                <a:solidFill>
                  <a:schemeClr val="accent1"/>
                </a:solidFill>
              </a:rPr>
              <a:t>Self-Driven Car</a:t>
            </a:r>
            <a:endParaRPr lang="en-US" sz="42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Outlines 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Introduction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Main Parts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How it works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Difficulties and solutions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Future work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Project Demo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smtClean="0"/>
              <a:t>   </a:t>
            </a:r>
            <a:r>
              <a:rPr lang="en-US" sz="4800" dirty="0" smtClean="0">
                <a:latin typeface="+mj-lt"/>
                <a:ea typeface="+mj-ea"/>
                <a:cs typeface="+mj-cs"/>
              </a:rPr>
              <a:t>Thank</a:t>
            </a:r>
            <a:r>
              <a:rPr lang="en-US" sz="4800" dirty="0" smtClean="0"/>
              <a:t> </a:t>
            </a:r>
            <a:r>
              <a:rPr lang="en-US" sz="4800" dirty="0" smtClean="0">
                <a:latin typeface="+mj-lt"/>
                <a:ea typeface="+mj-ea"/>
                <a:cs typeface="+mj-cs"/>
              </a:rPr>
              <a:t>You … </a:t>
            </a:r>
            <a:endParaRPr lang="ar-SA" sz="4800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1800" dirty="0"/>
          </a:p>
          <a:p>
            <a:r>
              <a:rPr lang="en-US" dirty="0" smtClean="0"/>
              <a:t>The main idea of Self-Driven Car is to control the car while it is moving on the street and make it follows the instructions of the traffic signs </a:t>
            </a:r>
          </a:p>
          <a:p>
            <a:pPr lvl="1"/>
            <a:r>
              <a:rPr lang="en-US" dirty="0" smtClean="0"/>
              <a:t>To control the speed , direction of the car </a:t>
            </a:r>
          </a:p>
          <a:p>
            <a:pPr lvl="1"/>
            <a:r>
              <a:rPr lang="en-US" dirty="0" smtClean="0"/>
              <a:t>Avoiding the accidents by avoiding the obstacles in front of it</a:t>
            </a:r>
          </a:p>
          <a:p>
            <a:pPr lvl="1"/>
            <a:r>
              <a:rPr lang="en-US" dirty="0" smtClean="0"/>
              <a:t>The Project aims to help the drivers to  securely reach their destination </a:t>
            </a:r>
          </a:p>
          <a:p>
            <a:r>
              <a:rPr lang="en-US" dirty="0" smtClean="0"/>
              <a:t>We used Infra Red waves for communication between the car and the traffic signs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>
              <a:lnSpc>
                <a:spcPct val="150000"/>
              </a:lnSpc>
            </a:pPr>
            <a:r>
              <a:rPr lang="en-US" sz="3300" kern="12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Main</a:t>
            </a:r>
            <a:r>
              <a:rPr lang="en-US" dirty="0" smtClean="0"/>
              <a:t> </a:t>
            </a:r>
            <a:r>
              <a:rPr lang="en-US" sz="3300" kern="1200" dirty="0" smtClean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Parts</a:t>
            </a:r>
            <a:endParaRPr lang="en-US" sz="3300" kern="1200" dirty="0">
              <a:solidFill>
                <a:schemeClr val="accent3">
                  <a:shade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Car Controller.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IR Data Communication 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Motor Driver.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Ultrasonic Obstacle Detector.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Line follower.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Street Module.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Motor Driver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en-US" dirty="0" smtClean="0"/>
              <a:t>LM293NE  </a:t>
            </a:r>
            <a:r>
              <a:rPr lang="en-US" dirty="0" smtClean="0"/>
              <a:t>H Bridge Driver 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To control the speed and the direction of the car.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Front and Back motors DC motors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Each motor has three data  pits to control it (enable , Input_1 and Input_2)</a:t>
            </a:r>
          </a:p>
          <a:p>
            <a:pPr lvl="1">
              <a:lnSpc>
                <a:spcPct val="150000"/>
              </a:lnSpc>
              <a:buNone/>
            </a:pPr>
            <a:endParaRPr lang="en-US" dirty="0" smtClean="0"/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 lvl="1">
              <a:lnSpc>
                <a:spcPct val="150000"/>
              </a:lnSpc>
              <a:buNone/>
            </a:pPr>
            <a:endParaRPr lang="en-US" dirty="0" smtClean="0"/>
          </a:p>
          <a:p>
            <a:pPr lvl="1">
              <a:lnSpc>
                <a:spcPct val="150000"/>
              </a:lnSpc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 Controller: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en-US" dirty="0" smtClean="0"/>
              <a:t>PIC18f4620 </a:t>
            </a:r>
            <a:r>
              <a:rPr lang="en-US" dirty="0" smtClean="0"/>
              <a:t>Micro Controller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Controls the motors directions and speed using the H bridge </a:t>
            </a:r>
          </a:p>
          <a:p>
            <a:pPr lvl="3">
              <a:lnSpc>
                <a:spcPct val="150000"/>
              </a:lnSpc>
            </a:pPr>
            <a:r>
              <a:rPr lang="en-US" dirty="0" smtClean="0"/>
              <a:t>Speed Controlling : </a:t>
            </a:r>
          </a:p>
          <a:p>
            <a:pPr lvl="4">
              <a:lnSpc>
                <a:spcPct val="150000"/>
              </a:lnSpc>
            </a:pPr>
            <a:r>
              <a:rPr lang="en-US" dirty="0" smtClean="0"/>
              <a:t>To control the motor there are three inputs in the H bridge (enable , Input_1 and Input_2</a:t>
            </a:r>
          </a:p>
          <a:p>
            <a:pPr lvl="4">
              <a:lnSpc>
                <a:spcPct val="150000"/>
              </a:lnSpc>
            </a:pPr>
            <a:r>
              <a:rPr lang="en-US" dirty="0" smtClean="0"/>
              <a:t>Send motor enable to the H bridge </a:t>
            </a:r>
          </a:p>
          <a:p>
            <a:pPr lvl="4">
              <a:lnSpc>
                <a:spcPct val="150000"/>
              </a:lnSpc>
            </a:pPr>
            <a:r>
              <a:rPr lang="en-US" dirty="0" smtClean="0"/>
              <a:t>PIC will generate a PWM signal  with  a specified duty and assign it to the Input_1 of the H Bridge </a:t>
            </a:r>
          </a:p>
          <a:p>
            <a:pPr lvl="4">
              <a:lnSpc>
                <a:spcPct val="150000"/>
              </a:lnSpc>
            </a:pPr>
            <a:r>
              <a:rPr lang="en-US" u="sng" dirty="0" smtClean="0"/>
              <a:t>Set or reset Input_2 ,to control the direction of the motor</a:t>
            </a:r>
          </a:p>
          <a:p>
            <a:pPr lvl="1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Data Communication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IR Data Communication :</a:t>
            </a:r>
          </a:p>
          <a:p>
            <a:endParaRPr lang="en-US" dirty="0" smtClean="0"/>
          </a:p>
          <a:p>
            <a:r>
              <a:rPr lang="en-US" dirty="0" smtClean="0"/>
              <a:t>The Most important part of the project</a:t>
            </a:r>
          </a:p>
          <a:p>
            <a:r>
              <a:rPr lang="en-US" dirty="0" smtClean="0"/>
              <a:t>Consists of Two Parts 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IR Senders :</a:t>
            </a:r>
          </a:p>
          <a:p>
            <a:pPr lvl="2"/>
            <a:r>
              <a:rPr lang="en-US" dirty="0" smtClean="0"/>
              <a:t>Central Unit used to send the data to each Traffic sign </a:t>
            </a:r>
            <a:r>
              <a:rPr lang="en-US" dirty="0" smtClean="0"/>
              <a:t>.</a:t>
            </a:r>
            <a:endParaRPr lang="en-US" dirty="0" smtClean="0"/>
          </a:p>
          <a:p>
            <a:pPr lvl="2"/>
            <a:r>
              <a:rPr lang="en-US" dirty="0" smtClean="0"/>
              <a:t>Each Traffic sign </a:t>
            </a:r>
            <a:r>
              <a:rPr lang="en-US" dirty="0" smtClean="0"/>
              <a:t>represents </a:t>
            </a:r>
            <a:r>
              <a:rPr lang="en-US" dirty="0" smtClean="0"/>
              <a:t>a sender that sends specific </a:t>
            </a:r>
            <a:r>
              <a:rPr lang="en-US" dirty="0" smtClean="0"/>
              <a:t>data. 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IR Receiver </a:t>
            </a:r>
          </a:p>
          <a:p>
            <a:pPr lvl="2"/>
            <a:r>
              <a:rPr lang="en-US" dirty="0" smtClean="0"/>
              <a:t>Fixed on the car </a:t>
            </a:r>
            <a:r>
              <a:rPr lang="en-US" dirty="0" smtClean="0"/>
              <a:t>module.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Data Communication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we Used IR technique </a:t>
            </a:r>
          </a:p>
          <a:p>
            <a:pPr lvl="1"/>
            <a:r>
              <a:rPr lang="en-US" dirty="0" smtClean="0"/>
              <a:t>Line of sigh ,similar to the real life </a:t>
            </a:r>
          </a:p>
          <a:p>
            <a:pPr lvl="1"/>
            <a:r>
              <a:rPr lang="en-US" dirty="0" smtClean="0"/>
              <a:t>Cheaper </a:t>
            </a:r>
          </a:p>
          <a:p>
            <a:pPr lvl="1"/>
            <a:r>
              <a:rPr lang="en-US" dirty="0" smtClean="0"/>
              <a:t>Available </a:t>
            </a:r>
          </a:p>
          <a:p>
            <a:pPr lvl="1"/>
            <a:r>
              <a:rPr lang="en-US" dirty="0" smtClean="0"/>
              <a:t>Short distance </a:t>
            </a:r>
          </a:p>
          <a:p>
            <a:pPr lvl="1"/>
            <a:endParaRPr lang="en-US" sz="1100" dirty="0" smtClean="0"/>
          </a:p>
          <a:p>
            <a:r>
              <a:rPr lang="en-US" dirty="0" smtClean="0"/>
              <a:t>IR difficulties</a:t>
            </a:r>
          </a:p>
          <a:p>
            <a:pPr lvl="1"/>
            <a:r>
              <a:rPr lang="en-US" dirty="0" smtClean="0"/>
              <a:t>Data loss</a:t>
            </a:r>
          </a:p>
          <a:p>
            <a:pPr lvl="1"/>
            <a:r>
              <a:rPr lang="en-US" dirty="0" smtClean="0"/>
              <a:t>Noise caused by the Light  </a:t>
            </a:r>
          </a:p>
          <a:p>
            <a:pPr lvl="1"/>
            <a:r>
              <a:rPr lang="en-US" dirty="0" smtClean="0"/>
              <a:t>IR </a:t>
            </a:r>
            <a:r>
              <a:rPr lang="en-US" dirty="0" smtClean="0"/>
              <a:t> signals interference </a:t>
            </a:r>
            <a:endParaRPr lang="en-US" dirty="0" smtClean="0"/>
          </a:p>
          <a:p>
            <a:pPr lvl="1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Sender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IR Sender :</a:t>
            </a:r>
          </a:p>
          <a:p>
            <a:pPr lvl="1"/>
            <a:r>
              <a:rPr lang="en-US" dirty="0" smtClean="0"/>
              <a:t>Consists of Five main components :</a:t>
            </a:r>
          </a:p>
          <a:p>
            <a:pPr lvl="2">
              <a:buNone/>
            </a:pPr>
            <a:endParaRPr lang="en-US" sz="1050" dirty="0" smtClean="0"/>
          </a:p>
          <a:p>
            <a:pPr lvl="2">
              <a:spcAft>
                <a:spcPts val="100"/>
              </a:spcAft>
            </a:pPr>
            <a:r>
              <a:rPr lang="en-US" dirty="0" smtClean="0"/>
              <a:t>PIC18f4620  : to assign each traffic sign unique data </a:t>
            </a:r>
            <a:r>
              <a:rPr lang="en-US" dirty="0" smtClean="0"/>
              <a:t>.</a:t>
            </a:r>
            <a:endParaRPr lang="en-US" dirty="0" smtClean="0"/>
          </a:p>
          <a:p>
            <a:pPr lvl="2">
              <a:spcAft>
                <a:spcPts val="100"/>
              </a:spcAft>
              <a:buNone/>
            </a:pPr>
            <a:endParaRPr lang="en-US" sz="300" dirty="0" smtClean="0"/>
          </a:p>
          <a:p>
            <a:pPr lvl="2">
              <a:spcAft>
                <a:spcPts val="100"/>
              </a:spcAft>
            </a:pPr>
            <a:r>
              <a:rPr lang="en-US" dirty="0" smtClean="0"/>
              <a:t>MC14526 Decoder : to encode the data generated by the </a:t>
            </a:r>
            <a:r>
              <a:rPr lang="en-US" dirty="0" smtClean="0"/>
              <a:t>PIC. </a:t>
            </a:r>
            <a:endParaRPr lang="en-US" dirty="0" smtClean="0"/>
          </a:p>
          <a:p>
            <a:pPr lvl="2">
              <a:spcAft>
                <a:spcPts val="100"/>
              </a:spcAft>
              <a:buNone/>
            </a:pPr>
            <a:endParaRPr lang="en-US" sz="400" dirty="0" smtClean="0"/>
          </a:p>
          <a:p>
            <a:pPr lvl="2">
              <a:spcAft>
                <a:spcPts val="100"/>
              </a:spcAft>
            </a:pPr>
            <a:r>
              <a:rPr lang="en-US" dirty="0" smtClean="0"/>
              <a:t>Signal Modulation :</a:t>
            </a:r>
          </a:p>
          <a:p>
            <a:pPr lvl="2">
              <a:spcAft>
                <a:spcPts val="100"/>
              </a:spcAft>
              <a:buNone/>
            </a:pPr>
            <a:endParaRPr lang="en-US" sz="400" dirty="0" smtClean="0"/>
          </a:p>
          <a:p>
            <a:pPr lvl="3">
              <a:buFont typeface="Wingdings" pitchFamily="2" charset="2"/>
              <a:buChar char="§"/>
            </a:pPr>
            <a:r>
              <a:rPr lang="en-US" dirty="0" smtClean="0"/>
              <a:t> Using NE555 Timer to Modulate the signal with a 50KHZ carrier  and forward it to the </a:t>
            </a:r>
            <a:r>
              <a:rPr lang="en-US" dirty="0" smtClean="0"/>
              <a:t>De-multiplexer.</a:t>
            </a:r>
            <a:endParaRPr lang="en-US" dirty="0" smtClean="0"/>
          </a:p>
          <a:p>
            <a:pPr lvl="3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568</TotalTime>
  <Words>970</Words>
  <Application>Microsoft Office PowerPoint</Application>
  <PresentationFormat>عرض على الشاشة (3:4)‏</PresentationFormat>
  <Paragraphs>158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Civic</vt:lpstr>
      <vt:lpstr>Self-Driven Car</vt:lpstr>
      <vt:lpstr>Self-Driven Car</vt:lpstr>
      <vt:lpstr>Introduction</vt:lpstr>
      <vt:lpstr>Main Parts</vt:lpstr>
      <vt:lpstr>Motor Driver</vt:lpstr>
      <vt:lpstr>Car Controller:</vt:lpstr>
      <vt:lpstr>IR Data Communication </vt:lpstr>
      <vt:lpstr>IR Data Communication </vt:lpstr>
      <vt:lpstr>IR Sender</vt:lpstr>
      <vt:lpstr>IR Sender</vt:lpstr>
      <vt:lpstr>IR Receiver</vt:lpstr>
      <vt:lpstr>IR Receiver</vt:lpstr>
      <vt:lpstr>IR Receiver</vt:lpstr>
      <vt:lpstr>Ultrasonic Obstacle Detector.</vt:lpstr>
      <vt:lpstr>Line follower</vt:lpstr>
      <vt:lpstr>Line follower</vt:lpstr>
      <vt:lpstr>Street Module </vt:lpstr>
      <vt:lpstr>Difficulties and solutions</vt:lpstr>
      <vt:lpstr>Future work 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Android Traveler Kit</dc:title>
  <dc:creator>Ammar</dc:creator>
  <cp:lastModifiedBy>kukhon</cp:lastModifiedBy>
  <cp:revision>105</cp:revision>
  <dcterms:created xsi:type="dcterms:W3CDTF">2012-01-03T08:06:36Z</dcterms:created>
  <dcterms:modified xsi:type="dcterms:W3CDTF">2012-05-23T21:53:30Z</dcterms:modified>
</cp:coreProperties>
</file>