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Cairo SemiBold"/>
      <p:regular r:id="rId24"/>
      <p:bold r:id="rId25"/>
    </p:embeddedFont>
    <p:embeddedFont>
      <p:font typeface="Cairo Medium"/>
      <p:regular r:id="rId26"/>
      <p:bold r:id="rId27"/>
    </p:embeddedFont>
    <p:embeddedFont>
      <p:font typeface="Bebas Neue"/>
      <p:regular r:id="rId28"/>
    </p:embeddedFont>
    <p:embeddedFont>
      <p:font typeface="Archivo Medium"/>
      <p:regular r:id="rId29"/>
      <p:bold r:id="rId30"/>
      <p:italic r:id="rId31"/>
      <p:boldItalic r:id="rId32"/>
    </p:embeddedFont>
    <p:embeddedFont>
      <p:font typeface="Cairo"/>
      <p:regular r:id="rId33"/>
      <p:bold r:id="rId34"/>
    </p:embeddedFont>
    <p:embeddedFont>
      <p:font typeface="DM Sans"/>
      <p:regular r:id="rId35"/>
      <p:bold r:id="rId36"/>
      <p:italic r:id="rId37"/>
      <p:boldItalic r:id="rId38"/>
    </p:embeddedFont>
    <p:embeddedFont>
      <p:font typeface="Archivo"/>
      <p:regular r:id="rId39"/>
      <p:bold r:id="rId40"/>
      <p:italic r:id="rId41"/>
      <p:boldItalic r:id="rId42"/>
    </p:embeddedFont>
    <p:embeddedFont>
      <p:font typeface="Noto Serif Hebrew"/>
      <p:regular r:id="rId43"/>
      <p:bold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5" roundtripDataSignature="AMtx7mijBiYY8Q1Tns9NdvguFAWabA4G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rchivo-bold.fntdata"/><Relationship Id="rId20" Type="http://schemas.openxmlformats.org/officeDocument/2006/relationships/slide" Target="slides/slide15.xml"/><Relationship Id="rId42" Type="http://schemas.openxmlformats.org/officeDocument/2006/relationships/font" Target="fonts/Archivo-boldItalic.fntdata"/><Relationship Id="rId41" Type="http://schemas.openxmlformats.org/officeDocument/2006/relationships/font" Target="fonts/Archivo-italic.fntdata"/><Relationship Id="rId22" Type="http://schemas.openxmlformats.org/officeDocument/2006/relationships/slide" Target="slides/slide17.xml"/><Relationship Id="rId44" Type="http://schemas.openxmlformats.org/officeDocument/2006/relationships/font" Target="fonts/NotoSerifHebrew-bold.fntdata"/><Relationship Id="rId21" Type="http://schemas.openxmlformats.org/officeDocument/2006/relationships/slide" Target="slides/slide16.xml"/><Relationship Id="rId43" Type="http://schemas.openxmlformats.org/officeDocument/2006/relationships/font" Target="fonts/NotoSerifHebrew-regular.fntdata"/><Relationship Id="rId24" Type="http://schemas.openxmlformats.org/officeDocument/2006/relationships/font" Target="fonts/CairoSemiBold-regular.fntdata"/><Relationship Id="rId23" Type="http://schemas.openxmlformats.org/officeDocument/2006/relationships/slide" Target="slides/slide18.xml"/><Relationship Id="rId45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CairoMedium-regular.fntdata"/><Relationship Id="rId25" Type="http://schemas.openxmlformats.org/officeDocument/2006/relationships/font" Target="fonts/CairoSemiBold-bold.fntdata"/><Relationship Id="rId28" Type="http://schemas.openxmlformats.org/officeDocument/2006/relationships/font" Target="fonts/BebasNeue-regular.fntdata"/><Relationship Id="rId27" Type="http://schemas.openxmlformats.org/officeDocument/2006/relationships/font" Target="fonts/Cairo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rchivoMedium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rchivoMedium-italic.fntdata"/><Relationship Id="rId30" Type="http://schemas.openxmlformats.org/officeDocument/2006/relationships/font" Target="fonts/ArchivoMedium-bold.fntdata"/><Relationship Id="rId11" Type="http://schemas.openxmlformats.org/officeDocument/2006/relationships/slide" Target="slides/slide6.xml"/><Relationship Id="rId33" Type="http://schemas.openxmlformats.org/officeDocument/2006/relationships/font" Target="fonts/Cairo-regular.fntdata"/><Relationship Id="rId10" Type="http://schemas.openxmlformats.org/officeDocument/2006/relationships/slide" Target="slides/slide5.xml"/><Relationship Id="rId32" Type="http://schemas.openxmlformats.org/officeDocument/2006/relationships/font" Target="fonts/ArchivoMedium-boldItalic.fntdata"/><Relationship Id="rId13" Type="http://schemas.openxmlformats.org/officeDocument/2006/relationships/slide" Target="slides/slide8.xml"/><Relationship Id="rId35" Type="http://schemas.openxmlformats.org/officeDocument/2006/relationships/font" Target="fonts/DMSans-regular.fntdata"/><Relationship Id="rId12" Type="http://schemas.openxmlformats.org/officeDocument/2006/relationships/slide" Target="slides/slide7.xml"/><Relationship Id="rId34" Type="http://schemas.openxmlformats.org/officeDocument/2006/relationships/font" Target="fonts/Cairo-bold.fntdata"/><Relationship Id="rId15" Type="http://schemas.openxmlformats.org/officeDocument/2006/relationships/slide" Target="slides/slide10.xml"/><Relationship Id="rId37" Type="http://schemas.openxmlformats.org/officeDocument/2006/relationships/font" Target="fonts/DMSans-italic.fntdata"/><Relationship Id="rId14" Type="http://schemas.openxmlformats.org/officeDocument/2006/relationships/slide" Target="slides/slide9.xml"/><Relationship Id="rId36" Type="http://schemas.openxmlformats.org/officeDocument/2006/relationships/font" Target="fonts/DMSans-bold.fntdata"/><Relationship Id="rId17" Type="http://schemas.openxmlformats.org/officeDocument/2006/relationships/slide" Target="slides/slide12.xml"/><Relationship Id="rId39" Type="http://schemas.openxmlformats.org/officeDocument/2006/relationships/font" Target="fonts/Archivo-regular.fntdata"/><Relationship Id="rId16" Type="http://schemas.openxmlformats.org/officeDocument/2006/relationships/slide" Target="slides/slide11.xml"/><Relationship Id="rId38" Type="http://schemas.openxmlformats.org/officeDocument/2006/relationships/font" Target="fonts/DMSans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226d965312c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226d965312c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7" name="Google Shape;11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4" name="Google Shape;116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1" name="Google Shape;121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6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8" name="Google Shape;125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5" name="Google Shape;130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0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2" name="Google Shape;135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7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9" name="Google Shape;139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7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" name="Google Shape;1448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9" name="Google Shape;144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2" name="Google Shape;6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7" name="Google Shape;6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3" name="Google Shape;74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8" name="Google Shape;8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6" name="Google Shape;87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6" name="Google Shape;92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4" name="Google Shape;9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2" name="Google Shape;102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9"/>
          <p:cNvSpPr txBox="1"/>
          <p:nvPr>
            <p:ph type="ctrTitle"/>
          </p:nvPr>
        </p:nvSpPr>
        <p:spPr>
          <a:xfrm flipH="1">
            <a:off x="3881496" y="611200"/>
            <a:ext cx="4547400" cy="25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19"/>
          <p:cNvSpPr txBox="1"/>
          <p:nvPr>
            <p:ph idx="1" type="subTitle"/>
          </p:nvPr>
        </p:nvSpPr>
        <p:spPr>
          <a:xfrm flipH="1">
            <a:off x="4069896" y="3353825"/>
            <a:ext cx="4359000" cy="4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" name="Google Shape;11;p19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8"/>
          <p:cNvSpPr txBox="1"/>
          <p:nvPr>
            <p:ph idx="1" type="subTitle"/>
          </p:nvPr>
        </p:nvSpPr>
        <p:spPr>
          <a:xfrm>
            <a:off x="790413" y="2607500"/>
            <a:ext cx="26343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9" name="Google Shape;79;p28"/>
          <p:cNvSpPr txBox="1"/>
          <p:nvPr>
            <p:ph idx="2" type="subTitle"/>
          </p:nvPr>
        </p:nvSpPr>
        <p:spPr>
          <a:xfrm>
            <a:off x="5719288" y="2607500"/>
            <a:ext cx="26343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" name="Google Shape;80;p28"/>
          <p:cNvSpPr txBox="1"/>
          <p:nvPr>
            <p:ph idx="3" type="subTitle"/>
          </p:nvPr>
        </p:nvSpPr>
        <p:spPr>
          <a:xfrm>
            <a:off x="790413" y="2972556"/>
            <a:ext cx="2634300" cy="10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4" type="subTitle"/>
          </p:nvPr>
        </p:nvSpPr>
        <p:spPr>
          <a:xfrm>
            <a:off x="5719288" y="2972556"/>
            <a:ext cx="2634300" cy="10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3" name="Google Shape;83;p28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" name="Google Shape;84;p28"/>
          <p:cNvGrpSpPr/>
          <p:nvPr/>
        </p:nvGrpSpPr>
        <p:grpSpPr>
          <a:xfrm flipH="1" rot="-3054913">
            <a:off x="8030241" y="111354"/>
            <a:ext cx="845531" cy="916636"/>
            <a:chOff x="7511392" y="307000"/>
            <a:chExt cx="863570" cy="936192"/>
          </a:xfrm>
        </p:grpSpPr>
        <p:sp>
          <p:nvSpPr>
            <p:cNvPr id="85" name="Google Shape;85;p28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8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89" name="Google Shape;89;p29"/>
          <p:cNvGrpSpPr/>
          <p:nvPr/>
        </p:nvGrpSpPr>
        <p:grpSpPr>
          <a:xfrm rot="-2180972">
            <a:off x="334801" y="4227881"/>
            <a:ext cx="761110" cy="760713"/>
            <a:chOff x="6212418" y="1482331"/>
            <a:chExt cx="627249" cy="626921"/>
          </a:xfrm>
        </p:grpSpPr>
        <p:sp>
          <p:nvSpPr>
            <p:cNvPr id="90" name="Google Shape;90;p2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" name="Google Shape;92;p29"/>
          <p:cNvGrpSpPr/>
          <p:nvPr/>
        </p:nvGrpSpPr>
        <p:grpSpPr>
          <a:xfrm flipH="1">
            <a:off x="8096586" y="1057217"/>
            <a:ext cx="664633" cy="664286"/>
            <a:chOff x="6212418" y="1482331"/>
            <a:chExt cx="627249" cy="626921"/>
          </a:xfrm>
        </p:grpSpPr>
        <p:sp>
          <p:nvSpPr>
            <p:cNvPr id="93" name="Google Shape;93;p2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7" name="Google Shape;97;p30"/>
          <p:cNvSpPr txBox="1"/>
          <p:nvPr>
            <p:ph idx="1" type="body"/>
          </p:nvPr>
        </p:nvSpPr>
        <p:spPr>
          <a:xfrm>
            <a:off x="720000" y="1914475"/>
            <a:ext cx="4858200" cy="14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1pPr>
            <a:lvl2pPr indent="-2794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○"/>
              <a:defRPr/>
            </a:lvl2pPr>
            <a:lvl3pPr indent="-2794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■"/>
              <a:defRPr/>
            </a:lvl3pPr>
            <a:lvl4pPr indent="-2794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2730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7pPr>
            <a:lvl8pPr indent="-2730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○"/>
              <a:defRPr/>
            </a:lvl8pPr>
            <a:lvl9pPr indent="-2667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Char char="■"/>
              <a:defRPr/>
            </a:lvl9pPr>
          </a:lstStyle>
          <a:p/>
        </p:txBody>
      </p:sp>
      <p:sp>
        <p:nvSpPr>
          <p:cNvPr id="98" name="Google Shape;98;p3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1"/>
          <p:cNvSpPr txBox="1"/>
          <p:nvPr>
            <p:ph type="title"/>
          </p:nvPr>
        </p:nvSpPr>
        <p:spPr>
          <a:xfrm>
            <a:off x="1747950" y="3320600"/>
            <a:ext cx="5648100" cy="113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4" name="Google Shape;104;p3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" name="Google Shape;105;p33"/>
          <p:cNvGrpSpPr/>
          <p:nvPr/>
        </p:nvGrpSpPr>
        <p:grpSpPr>
          <a:xfrm rot="6978379">
            <a:off x="8096576" y="2806626"/>
            <a:ext cx="664657" cy="664310"/>
            <a:chOff x="6212418" y="1482331"/>
            <a:chExt cx="627249" cy="626921"/>
          </a:xfrm>
        </p:grpSpPr>
        <p:sp>
          <p:nvSpPr>
            <p:cNvPr id="106" name="Google Shape;106;p33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33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" name="Google Shape;108;p33"/>
          <p:cNvGrpSpPr/>
          <p:nvPr/>
        </p:nvGrpSpPr>
        <p:grpSpPr>
          <a:xfrm rot="-1183323">
            <a:off x="246893" y="1046862"/>
            <a:ext cx="761061" cy="825062"/>
            <a:chOff x="7511392" y="307000"/>
            <a:chExt cx="863570" cy="936192"/>
          </a:xfrm>
        </p:grpSpPr>
        <p:sp>
          <p:nvSpPr>
            <p:cNvPr id="109" name="Google Shape;109;p33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3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_2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3" name="Google Shape;113;p34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_1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35"/>
          <p:cNvGrpSpPr/>
          <p:nvPr/>
        </p:nvGrpSpPr>
        <p:grpSpPr>
          <a:xfrm flipH="1" rot="-2700000">
            <a:off x="8048343" y="234611"/>
            <a:ext cx="761101" cy="760703"/>
            <a:chOff x="6212418" y="1482331"/>
            <a:chExt cx="627249" cy="626921"/>
          </a:xfrm>
        </p:grpSpPr>
        <p:sp>
          <p:nvSpPr>
            <p:cNvPr id="116" name="Google Shape;116;p35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35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" name="Google Shape;118;p35"/>
          <p:cNvSpPr txBox="1"/>
          <p:nvPr>
            <p:ph type="title"/>
          </p:nvPr>
        </p:nvSpPr>
        <p:spPr>
          <a:xfrm>
            <a:off x="715100" y="445025"/>
            <a:ext cx="3742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sz="30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6"/>
          <p:cNvSpPr txBox="1"/>
          <p:nvPr>
            <p:ph type="title"/>
          </p:nvPr>
        </p:nvSpPr>
        <p:spPr>
          <a:xfrm>
            <a:off x="715100" y="1527875"/>
            <a:ext cx="4164900" cy="186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121" name="Google Shape;121;p36"/>
          <p:cNvSpPr txBox="1"/>
          <p:nvPr>
            <p:ph idx="1" type="subTitle"/>
          </p:nvPr>
        </p:nvSpPr>
        <p:spPr>
          <a:xfrm>
            <a:off x="715200" y="3313175"/>
            <a:ext cx="2734500" cy="9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2" name="Google Shape;122;p36"/>
          <p:cNvSpPr/>
          <p:nvPr>
            <p:ph idx="2" type="pic"/>
          </p:nvPr>
        </p:nvSpPr>
        <p:spPr>
          <a:xfrm>
            <a:off x="4746150" y="378425"/>
            <a:ext cx="4164900" cy="4160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23" name="Google Shape;123;p36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7"/>
          <p:cNvSpPr txBox="1"/>
          <p:nvPr>
            <p:ph type="title"/>
          </p:nvPr>
        </p:nvSpPr>
        <p:spPr>
          <a:xfrm>
            <a:off x="5619548" y="2296650"/>
            <a:ext cx="25665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126" name="Google Shape;126;p37"/>
          <p:cNvSpPr txBox="1"/>
          <p:nvPr>
            <p:ph idx="1" type="subTitle"/>
          </p:nvPr>
        </p:nvSpPr>
        <p:spPr>
          <a:xfrm>
            <a:off x="5619602" y="2783075"/>
            <a:ext cx="25665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7" name="Google Shape;127;p37"/>
          <p:cNvSpPr/>
          <p:nvPr/>
        </p:nvSpPr>
        <p:spPr>
          <a:xfrm>
            <a:off x="0" y="-731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" name="Google Shape;128;p37"/>
          <p:cNvGrpSpPr/>
          <p:nvPr/>
        </p:nvGrpSpPr>
        <p:grpSpPr>
          <a:xfrm>
            <a:off x="252102" y="146789"/>
            <a:ext cx="905125" cy="4848336"/>
            <a:chOff x="252102" y="146789"/>
            <a:chExt cx="905125" cy="4848336"/>
          </a:xfrm>
        </p:grpSpPr>
        <p:grpSp>
          <p:nvGrpSpPr>
            <p:cNvPr id="129" name="Google Shape;129;p37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130" name="Google Shape;130;p37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37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2" name="Google Shape;132;p37"/>
            <p:cNvGrpSpPr/>
            <p:nvPr/>
          </p:nvGrpSpPr>
          <p:grpSpPr>
            <a:xfrm>
              <a:off x="252102" y="4107775"/>
              <a:ext cx="905125" cy="887350"/>
              <a:chOff x="252102" y="4107775"/>
              <a:chExt cx="905125" cy="887350"/>
            </a:xfrm>
          </p:grpSpPr>
          <p:sp>
            <p:nvSpPr>
              <p:cNvPr id="133" name="Google Shape;133;p37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37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0"/>
          <p:cNvSpPr txBox="1"/>
          <p:nvPr>
            <p:ph idx="1" type="subTitle"/>
          </p:nvPr>
        </p:nvSpPr>
        <p:spPr>
          <a:xfrm>
            <a:off x="4329165" y="1347271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0"/>
          <p:cNvSpPr txBox="1"/>
          <p:nvPr>
            <p:ph idx="2" type="subTitle"/>
          </p:nvPr>
        </p:nvSpPr>
        <p:spPr>
          <a:xfrm>
            <a:off x="4329165" y="2184339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0"/>
          <p:cNvSpPr txBox="1"/>
          <p:nvPr>
            <p:ph idx="3" type="subTitle"/>
          </p:nvPr>
        </p:nvSpPr>
        <p:spPr>
          <a:xfrm>
            <a:off x="4329165" y="3021407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4" type="subTitle"/>
          </p:nvPr>
        </p:nvSpPr>
        <p:spPr>
          <a:xfrm>
            <a:off x="4329165" y="1164606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17" name="Google Shape;17;p20"/>
          <p:cNvSpPr txBox="1"/>
          <p:nvPr>
            <p:ph idx="5" type="subTitle"/>
          </p:nvPr>
        </p:nvSpPr>
        <p:spPr>
          <a:xfrm>
            <a:off x="4329165" y="2000459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18" name="Google Shape;18;p20"/>
          <p:cNvSpPr txBox="1"/>
          <p:nvPr>
            <p:ph idx="6" type="subTitle"/>
          </p:nvPr>
        </p:nvSpPr>
        <p:spPr>
          <a:xfrm>
            <a:off x="4329165" y="2836311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7" type="subTitle"/>
          </p:nvPr>
        </p:nvSpPr>
        <p:spPr>
          <a:xfrm>
            <a:off x="4329075" y="3850825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8" type="subTitle"/>
          </p:nvPr>
        </p:nvSpPr>
        <p:spPr>
          <a:xfrm>
            <a:off x="4329075" y="3672164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21" name="Google Shape;21;p20"/>
          <p:cNvSpPr txBox="1"/>
          <p:nvPr>
            <p:ph type="title"/>
          </p:nvPr>
        </p:nvSpPr>
        <p:spPr>
          <a:xfrm>
            <a:off x="3445075" y="367799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2" name="Google Shape;22;p20"/>
          <p:cNvSpPr txBox="1"/>
          <p:nvPr>
            <p:ph idx="9" type="title"/>
          </p:nvPr>
        </p:nvSpPr>
        <p:spPr>
          <a:xfrm>
            <a:off x="3445075" y="116693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3" name="Google Shape;23;p20"/>
          <p:cNvSpPr txBox="1"/>
          <p:nvPr>
            <p:ph idx="13" type="title"/>
          </p:nvPr>
        </p:nvSpPr>
        <p:spPr>
          <a:xfrm>
            <a:off x="3445075" y="200395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4" name="Google Shape;24;p20"/>
          <p:cNvSpPr txBox="1"/>
          <p:nvPr>
            <p:ph idx="14" type="title"/>
          </p:nvPr>
        </p:nvSpPr>
        <p:spPr>
          <a:xfrm>
            <a:off x="3445075" y="284097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5" name="Google Shape;25;p20"/>
          <p:cNvSpPr txBox="1"/>
          <p:nvPr>
            <p:ph idx="15" type="title"/>
          </p:nvPr>
        </p:nvSpPr>
        <p:spPr>
          <a:xfrm>
            <a:off x="715100" y="445025"/>
            <a:ext cx="2705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sz="30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" name="Google Shape;26;p2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8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8"/>
          <p:cNvSpPr/>
          <p:nvPr/>
        </p:nvSpPr>
        <p:spPr>
          <a:xfrm>
            <a:off x="0" y="-731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38"/>
          <p:cNvGrpSpPr/>
          <p:nvPr/>
        </p:nvGrpSpPr>
        <p:grpSpPr>
          <a:xfrm>
            <a:off x="7976339" y="147582"/>
            <a:ext cx="905125" cy="4848336"/>
            <a:chOff x="252102" y="146789"/>
            <a:chExt cx="905125" cy="4848336"/>
          </a:xfrm>
        </p:grpSpPr>
        <p:grpSp>
          <p:nvGrpSpPr>
            <p:cNvPr id="139" name="Google Shape;139;p38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140" name="Google Shape;140;p38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38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2" name="Google Shape;142;p38"/>
            <p:cNvGrpSpPr/>
            <p:nvPr/>
          </p:nvGrpSpPr>
          <p:grpSpPr>
            <a:xfrm>
              <a:off x="252102" y="4107775"/>
              <a:ext cx="905125" cy="887350"/>
              <a:chOff x="252102" y="4107775"/>
              <a:chExt cx="905125" cy="887350"/>
            </a:xfrm>
          </p:grpSpPr>
          <p:sp>
            <p:nvSpPr>
              <p:cNvPr id="143" name="Google Shape;143;p38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38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45" name="Google Shape;145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6" name="Google Shape;146;p38"/>
          <p:cNvSpPr txBox="1"/>
          <p:nvPr>
            <p:ph idx="1" type="body"/>
          </p:nvPr>
        </p:nvSpPr>
        <p:spPr>
          <a:xfrm>
            <a:off x="720000" y="1152475"/>
            <a:ext cx="5325000" cy="3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9"/>
          <p:cNvSpPr txBox="1"/>
          <p:nvPr>
            <p:ph idx="1" type="subTitle"/>
          </p:nvPr>
        </p:nvSpPr>
        <p:spPr>
          <a:xfrm>
            <a:off x="1290763" y="3322825"/>
            <a:ext cx="29076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9" name="Google Shape;149;p39"/>
          <p:cNvSpPr txBox="1"/>
          <p:nvPr>
            <p:ph idx="2" type="subTitle"/>
          </p:nvPr>
        </p:nvSpPr>
        <p:spPr>
          <a:xfrm>
            <a:off x="4945638" y="3322825"/>
            <a:ext cx="29076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0" name="Google Shape;150;p39"/>
          <p:cNvSpPr txBox="1"/>
          <p:nvPr>
            <p:ph idx="3" type="subTitle"/>
          </p:nvPr>
        </p:nvSpPr>
        <p:spPr>
          <a:xfrm>
            <a:off x="1290763" y="3705650"/>
            <a:ext cx="2907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9"/>
          <p:cNvSpPr txBox="1"/>
          <p:nvPr>
            <p:ph idx="4" type="subTitle"/>
          </p:nvPr>
        </p:nvSpPr>
        <p:spPr>
          <a:xfrm>
            <a:off x="4945638" y="3705650"/>
            <a:ext cx="2907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53" name="Google Shape;153;p39"/>
          <p:cNvGrpSpPr/>
          <p:nvPr/>
        </p:nvGrpSpPr>
        <p:grpSpPr>
          <a:xfrm rot="1385308">
            <a:off x="7961115" y="2965756"/>
            <a:ext cx="761057" cy="825057"/>
            <a:chOff x="7511392" y="307000"/>
            <a:chExt cx="863570" cy="936192"/>
          </a:xfrm>
        </p:grpSpPr>
        <p:sp>
          <p:nvSpPr>
            <p:cNvPr id="154" name="Google Shape;154;p39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39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" name="Google Shape;156;p39"/>
          <p:cNvGrpSpPr/>
          <p:nvPr/>
        </p:nvGrpSpPr>
        <p:grpSpPr>
          <a:xfrm flipH="1" rot="-6851816">
            <a:off x="409945" y="246328"/>
            <a:ext cx="664629" cy="664282"/>
            <a:chOff x="6212418" y="1482331"/>
            <a:chExt cx="627249" cy="626921"/>
          </a:xfrm>
        </p:grpSpPr>
        <p:sp>
          <p:nvSpPr>
            <p:cNvPr id="157" name="Google Shape;157;p3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3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" name="Google Shape;159;p39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40"/>
          <p:cNvSpPr txBox="1"/>
          <p:nvPr>
            <p:ph idx="1" type="subTitle"/>
          </p:nvPr>
        </p:nvSpPr>
        <p:spPr>
          <a:xfrm>
            <a:off x="872400" y="289688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3" name="Google Shape;163;p40"/>
          <p:cNvSpPr txBox="1"/>
          <p:nvPr>
            <p:ph idx="2" type="subTitle"/>
          </p:nvPr>
        </p:nvSpPr>
        <p:spPr>
          <a:xfrm>
            <a:off x="872400" y="3238459"/>
            <a:ext cx="23364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40"/>
          <p:cNvSpPr txBox="1"/>
          <p:nvPr>
            <p:ph idx="3" type="subTitle"/>
          </p:nvPr>
        </p:nvSpPr>
        <p:spPr>
          <a:xfrm>
            <a:off x="3403800" y="3238459"/>
            <a:ext cx="23364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40"/>
          <p:cNvSpPr txBox="1"/>
          <p:nvPr>
            <p:ph idx="4" type="subTitle"/>
          </p:nvPr>
        </p:nvSpPr>
        <p:spPr>
          <a:xfrm>
            <a:off x="5935200" y="3238459"/>
            <a:ext cx="23364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7" name="Google Shape;167;p40"/>
          <p:cNvSpPr txBox="1"/>
          <p:nvPr>
            <p:ph idx="5" type="subTitle"/>
          </p:nvPr>
        </p:nvSpPr>
        <p:spPr>
          <a:xfrm>
            <a:off x="3403800" y="289688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8" name="Google Shape;168;p40"/>
          <p:cNvSpPr txBox="1"/>
          <p:nvPr>
            <p:ph idx="6" type="subTitle"/>
          </p:nvPr>
        </p:nvSpPr>
        <p:spPr>
          <a:xfrm>
            <a:off x="5935200" y="289688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169" name="Google Shape;169;p40"/>
          <p:cNvGrpSpPr/>
          <p:nvPr/>
        </p:nvGrpSpPr>
        <p:grpSpPr>
          <a:xfrm flipH="1">
            <a:off x="8096586" y="515605"/>
            <a:ext cx="664633" cy="664286"/>
            <a:chOff x="6212418" y="1482331"/>
            <a:chExt cx="627249" cy="626921"/>
          </a:xfrm>
        </p:grpSpPr>
        <p:sp>
          <p:nvSpPr>
            <p:cNvPr id="170" name="Google Shape;170;p40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40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" name="Google Shape;172;p40"/>
          <p:cNvGrpSpPr/>
          <p:nvPr/>
        </p:nvGrpSpPr>
        <p:grpSpPr>
          <a:xfrm rot="10800000">
            <a:off x="292209" y="4149819"/>
            <a:ext cx="845522" cy="916625"/>
            <a:chOff x="7511392" y="307000"/>
            <a:chExt cx="863570" cy="936192"/>
          </a:xfrm>
        </p:grpSpPr>
        <p:sp>
          <p:nvSpPr>
            <p:cNvPr id="173" name="Google Shape;173;p40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40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1"/>
          <p:cNvSpPr txBox="1"/>
          <p:nvPr>
            <p:ph idx="1" type="subTitle"/>
          </p:nvPr>
        </p:nvSpPr>
        <p:spPr>
          <a:xfrm>
            <a:off x="1600336" y="1498825"/>
            <a:ext cx="242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7" name="Google Shape;177;p41"/>
          <p:cNvSpPr txBox="1"/>
          <p:nvPr>
            <p:ph idx="2" type="subTitle"/>
          </p:nvPr>
        </p:nvSpPr>
        <p:spPr>
          <a:xfrm>
            <a:off x="1600325" y="1831225"/>
            <a:ext cx="24249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41"/>
          <p:cNvSpPr txBox="1"/>
          <p:nvPr>
            <p:ph idx="3" type="subTitle"/>
          </p:nvPr>
        </p:nvSpPr>
        <p:spPr>
          <a:xfrm>
            <a:off x="5290600" y="1831225"/>
            <a:ext cx="24249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41"/>
          <p:cNvSpPr txBox="1"/>
          <p:nvPr>
            <p:ph idx="4" type="subTitle"/>
          </p:nvPr>
        </p:nvSpPr>
        <p:spPr>
          <a:xfrm>
            <a:off x="1600325" y="3221150"/>
            <a:ext cx="24249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41"/>
          <p:cNvSpPr txBox="1"/>
          <p:nvPr>
            <p:ph idx="5" type="subTitle"/>
          </p:nvPr>
        </p:nvSpPr>
        <p:spPr>
          <a:xfrm>
            <a:off x="5290600" y="3221150"/>
            <a:ext cx="24249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4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2" name="Google Shape;182;p41"/>
          <p:cNvSpPr txBox="1"/>
          <p:nvPr>
            <p:ph idx="6" type="subTitle"/>
          </p:nvPr>
        </p:nvSpPr>
        <p:spPr>
          <a:xfrm>
            <a:off x="1600336" y="2888750"/>
            <a:ext cx="242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3" name="Google Shape;183;p41"/>
          <p:cNvSpPr txBox="1"/>
          <p:nvPr>
            <p:ph idx="7" type="subTitle"/>
          </p:nvPr>
        </p:nvSpPr>
        <p:spPr>
          <a:xfrm>
            <a:off x="5290606" y="1498825"/>
            <a:ext cx="242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4" name="Google Shape;184;p41"/>
          <p:cNvSpPr txBox="1"/>
          <p:nvPr>
            <p:ph idx="8" type="subTitle"/>
          </p:nvPr>
        </p:nvSpPr>
        <p:spPr>
          <a:xfrm>
            <a:off x="5290606" y="2888750"/>
            <a:ext cx="2424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5" name="Google Shape;185;p41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" name="Google Shape;186;p41"/>
          <p:cNvGrpSpPr/>
          <p:nvPr/>
        </p:nvGrpSpPr>
        <p:grpSpPr>
          <a:xfrm>
            <a:off x="8019179" y="146800"/>
            <a:ext cx="819438" cy="1928633"/>
            <a:chOff x="8019179" y="146800"/>
            <a:chExt cx="819438" cy="1928633"/>
          </a:xfrm>
        </p:grpSpPr>
        <p:grpSp>
          <p:nvGrpSpPr>
            <p:cNvPr id="187" name="Google Shape;187;p41"/>
            <p:cNvGrpSpPr/>
            <p:nvPr/>
          </p:nvGrpSpPr>
          <p:grpSpPr>
            <a:xfrm flipH="1">
              <a:off x="8019179" y="146800"/>
              <a:ext cx="819438" cy="819010"/>
              <a:chOff x="6212418" y="1482331"/>
              <a:chExt cx="627249" cy="626921"/>
            </a:xfrm>
          </p:grpSpPr>
          <p:sp>
            <p:nvSpPr>
              <p:cNvPr id="188" name="Google Shape;188;p41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41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0" name="Google Shape;190;p41"/>
            <p:cNvGrpSpPr/>
            <p:nvPr/>
          </p:nvGrpSpPr>
          <p:grpSpPr>
            <a:xfrm flipH="1">
              <a:off x="8096550" y="1354846"/>
              <a:ext cx="664690" cy="720587"/>
              <a:chOff x="7511392" y="307000"/>
              <a:chExt cx="863570" cy="936192"/>
            </a:xfrm>
          </p:grpSpPr>
          <p:sp>
            <p:nvSpPr>
              <p:cNvPr id="191" name="Google Shape;191;p41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41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5" name="Google Shape;195;p42"/>
          <p:cNvSpPr txBox="1"/>
          <p:nvPr>
            <p:ph idx="1" type="subTitle"/>
          </p:nvPr>
        </p:nvSpPr>
        <p:spPr>
          <a:xfrm>
            <a:off x="1600325" y="1209663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196" name="Google Shape;196;p42"/>
          <p:cNvSpPr txBox="1"/>
          <p:nvPr>
            <p:ph idx="2" type="subTitle"/>
          </p:nvPr>
        </p:nvSpPr>
        <p:spPr>
          <a:xfrm>
            <a:off x="1600325" y="1570463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42"/>
          <p:cNvSpPr txBox="1"/>
          <p:nvPr>
            <p:ph idx="3" type="subTitle"/>
          </p:nvPr>
        </p:nvSpPr>
        <p:spPr>
          <a:xfrm>
            <a:off x="1600325" y="3418688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198" name="Google Shape;198;p42"/>
          <p:cNvSpPr txBox="1"/>
          <p:nvPr>
            <p:ph idx="4" type="subTitle"/>
          </p:nvPr>
        </p:nvSpPr>
        <p:spPr>
          <a:xfrm>
            <a:off x="1600325" y="3779488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42"/>
          <p:cNvSpPr txBox="1"/>
          <p:nvPr>
            <p:ph idx="5" type="subTitle"/>
          </p:nvPr>
        </p:nvSpPr>
        <p:spPr>
          <a:xfrm>
            <a:off x="1600325" y="2314192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00" name="Google Shape;200;p42"/>
          <p:cNvSpPr txBox="1"/>
          <p:nvPr>
            <p:ph idx="6" type="subTitle"/>
          </p:nvPr>
        </p:nvSpPr>
        <p:spPr>
          <a:xfrm>
            <a:off x="1600325" y="2674975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2"/>
          <p:cNvSpPr txBox="1"/>
          <p:nvPr>
            <p:ph idx="7" type="subTitle"/>
          </p:nvPr>
        </p:nvSpPr>
        <p:spPr>
          <a:xfrm>
            <a:off x="5380625" y="1209663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02" name="Google Shape;202;p42"/>
          <p:cNvSpPr txBox="1"/>
          <p:nvPr>
            <p:ph idx="8" type="subTitle"/>
          </p:nvPr>
        </p:nvSpPr>
        <p:spPr>
          <a:xfrm>
            <a:off x="5380625" y="1570463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42"/>
          <p:cNvSpPr txBox="1"/>
          <p:nvPr>
            <p:ph idx="9" type="subTitle"/>
          </p:nvPr>
        </p:nvSpPr>
        <p:spPr>
          <a:xfrm>
            <a:off x="5380625" y="3418688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04" name="Google Shape;204;p42"/>
          <p:cNvSpPr txBox="1"/>
          <p:nvPr>
            <p:ph idx="13" type="subTitle"/>
          </p:nvPr>
        </p:nvSpPr>
        <p:spPr>
          <a:xfrm>
            <a:off x="5380625" y="3779488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42"/>
          <p:cNvSpPr txBox="1"/>
          <p:nvPr>
            <p:ph idx="14" type="subTitle"/>
          </p:nvPr>
        </p:nvSpPr>
        <p:spPr>
          <a:xfrm>
            <a:off x="5380625" y="2314192"/>
            <a:ext cx="21261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06" name="Google Shape;206;p42"/>
          <p:cNvSpPr txBox="1"/>
          <p:nvPr>
            <p:ph idx="15" type="subTitle"/>
          </p:nvPr>
        </p:nvSpPr>
        <p:spPr>
          <a:xfrm>
            <a:off x="5380625" y="2674975"/>
            <a:ext cx="2126100" cy="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4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" name="Google Shape;208;p42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209" name="Google Shape;209;p42"/>
            <p:cNvGrpSpPr/>
            <p:nvPr/>
          </p:nvGrpSpPr>
          <p:grpSpPr>
            <a:xfrm flipH="1" rot="-6851816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210" name="Google Shape;210;p42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42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" name="Google Shape;212;p42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213" name="Google Shape;213;p42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42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5" name="Google Shape;215;p42"/>
            <p:cNvGrpSpPr/>
            <p:nvPr/>
          </p:nvGrpSpPr>
          <p:grpSpPr>
            <a:xfrm rot="-4814457">
              <a:off x="8230739" y="1116990"/>
              <a:ext cx="396309" cy="572684"/>
              <a:chOff x="1943179" y="1609600"/>
              <a:chExt cx="396321" cy="572701"/>
            </a:xfrm>
          </p:grpSpPr>
          <p:sp>
            <p:nvSpPr>
              <p:cNvPr id="216" name="Google Shape;216;p42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42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42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42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42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42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42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42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42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3"/>
          <p:cNvSpPr txBox="1"/>
          <p:nvPr>
            <p:ph type="title"/>
          </p:nvPr>
        </p:nvSpPr>
        <p:spPr>
          <a:xfrm>
            <a:off x="720000" y="2616550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27" name="Google Shape;227;p43"/>
          <p:cNvSpPr txBox="1"/>
          <p:nvPr>
            <p:ph idx="1" type="subTitle"/>
          </p:nvPr>
        </p:nvSpPr>
        <p:spPr>
          <a:xfrm>
            <a:off x="720000" y="310643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8" name="Google Shape;228;p43"/>
          <p:cNvSpPr txBox="1"/>
          <p:nvPr>
            <p:ph idx="2" type="subTitle"/>
          </p:nvPr>
        </p:nvSpPr>
        <p:spPr>
          <a:xfrm>
            <a:off x="720000" y="3448003"/>
            <a:ext cx="2336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43"/>
          <p:cNvSpPr txBox="1"/>
          <p:nvPr>
            <p:ph idx="3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0" name="Google Shape;230;p43"/>
          <p:cNvSpPr txBox="1"/>
          <p:nvPr>
            <p:ph idx="4" type="title"/>
          </p:nvPr>
        </p:nvSpPr>
        <p:spPr>
          <a:xfrm>
            <a:off x="3403800" y="2616550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31" name="Google Shape;231;p43"/>
          <p:cNvSpPr txBox="1"/>
          <p:nvPr>
            <p:ph idx="5" type="subTitle"/>
          </p:nvPr>
        </p:nvSpPr>
        <p:spPr>
          <a:xfrm>
            <a:off x="3403800" y="310643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2" name="Google Shape;232;p43"/>
          <p:cNvSpPr txBox="1"/>
          <p:nvPr>
            <p:ph idx="6" type="subTitle"/>
          </p:nvPr>
        </p:nvSpPr>
        <p:spPr>
          <a:xfrm>
            <a:off x="3403800" y="3448003"/>
            <a:ext cx="2336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43"/>
          <p:cNvSpPr txBox="1"/>
          <p:nvPr>
            <p:ph idx="7" type="title"/>
          </p:nvPr>
        </p:nvSpPr>
        <p:spPr>
          <a:xfrm>
            <a:off x="6087600" y="2616550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34" name="Google Shape;234;p43"/>
          <p:cNvSpPr txBox="1"/>
          <p:nvPr>
            <p:ph idx="8" type="subTitle"/>
          </p:nvPr>
        </p:nvSpPr>
        <p:spPr>
          <a:xfrm>
            <a:off x="6087600" y="3106438"/>
            <a:ext cx="2336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5" name="Google Shape;235;p43"/>
          <p:cNvSpPr txBox="1"/>
          <p:nvPr>
            <p:ph idx="9" type="subTitle"/>
          </p:nvPr>
        </p:nvSpPr>
        <p:spPr>
          <a:xfrm>
            <a:off x="6087600" y="3448003"/>
            <a:ext cx="2336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4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4"/>
          <p:cNvSpPr txBox="1"/>
          <p:nvPr>
            <p:ph type="ctrTitle"/>
          </p:nvPr>
        </p:nvSpPr>
        <p:spPr>
          <a:xfrm>
            <a:off x="4542018" y="535000"/>
            <a:ext cx="3882600" cy="9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39" name="Google Shape;239;p44"/>
          <p:cNvSpPr txBox="1"/>
          <p:nvPr>
            <p:ph idx="1" type="subTitle"/>
          </p:nvPr>
        </p:nvSpPr>
        <p:spPr>
          <a:xfrm>
            <a:off x="4537600" y="1402625"/>
            <a:ext cx="3891300" cy="11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40" name="Google Shape;240;p44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44"/>
          <p:cNvSpPr txBox="1"/>
          <p:nvPr/>
        </p:nvSpPr>
        <p:spPr>
          <a:xfrm>
            <a:off x="4713575" y="3704000"/>
            <a:ext cx="37110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CRÉDITOS: Esta plantilla para presentaciones es una creación de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, e incluye iconos de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, infografías e imágenes de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000" u="none" cap="none" strike="noStrike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4" name="Google Shape;244;p45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245" name="Google Shape;245;p45"/>
            <p:cNvGrpSpPr/>
            <p:nvPr/>
          </p:nvGrpSpPr>
          <p:grpSpPr>
            <a:xfrm flipH="1" rot="-6851816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246" name="Google Shape;246;p45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45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8" name="Google Shape;248;p45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249" name="Google Shape;249;p45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45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1" name="Google Shape;251;p45"/>
            <p:cNvGrpSpPr/>
            <p:nvPr/>
          </p:nvGrpSpPr>
          <p:grpSpPr>
            <a:xfrm rot="-4814457">
              <a:off x="8230739" y="1116990"/>
              <a:ext cx="396309" cy="572684"/>
              <a:chOff x="1943179" y="1609600"/>
              <a:chExt cx="396321" cy="572701"/>
            </a:xfrm>
          </p:grpSpPr>
          <p:sp>
            <p:nvSpPr>
              <p:cNvPr id="252" name="Google Shape;252;p45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45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45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45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45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45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45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45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45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6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3" name="Google Shape;263;p46"/>
          <p:cNvGrpSpPr/>
          <p:nvPr/>
        </p:nvGrpSpPr>
        <p:grpSpPr>
          <a:xfrm>
            <a:off x="252102" y="146789"/>
            <a:ext cx="905125" cy="4848336"/>
            <a:chOff x="252102" y="146789"/>
            <a:chExt cx="905125" cy="4848336"/>
          </a:xfrm>
        </p:grpSpPr>
        <p:grpSp>
          <p:nvGrpSpPr>
            <p:cNvPr id="264" name="Google Shape;264;p46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265" name="Google Shape;265;p46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46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7" name="Google Shape;267;p46"/>
            <p:cNvGrpSpPr/>
            <p:nvPr/>
          </p:nvGrpSpPr>
          <p:grpSpPr>
            <a:xfrm>
              <a:off x="252102" y="4107775"/>
              <a:ext cx="905125" cy="887350"/>
              <a:chOff x="252102" y="4107775"/>
              <a:chExt cx="905125" cy="887350"/>
            </a:xfrm>
          </p:grpSpPr>
          <p:sp>
            <p:nvSpPr>
              <p:cNvPr id="268" name="Google Shape;268;p46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46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26d965312c_0_383"/>
          <p:cNvSpPr txBox="1"/>
          <p:nvPr>
            <p:ph type="ctrTitle"/>
          </p:nvPr>
        </p:nvSpPr>
        <p:spPr>
          <a:xfrm flipH="1">
            <a:off x="3881496" y="611200"/>
            <a:ext cx="4547400" cy="25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75" name="Google Shape;275;g226d965312c_0_383"/>
          <p:cNvSpPr txBox="1"/>
          <p:nvPr>
            <p:ph idx="1" type="subTitle"/>
          </p:nvPr>
        </p:nvSpPr>
        <p:spPr>
          <a:xfrm flipH="1">
            <a:off x="4069896" y="3353825"/>
            <a:ext cx="43590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76" name="Google Shape;276;g226d965312c_0_38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715100" y="2111850"/>
            <a:ext cx="51417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29" name="Google Shape;29;p21"/>
          <p:cNvSpPr txBox="1"/>
          <p:nvPr>
            <p:ph idx="1" type="subTitle"/>
          </p:nvPr>
        </p:nvSpPr>
        <p:spPr>
          <a:xfrm>
            <a:off x="715209" y="3236985"/>
            <a:ext cx="4262400" cy="11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0" name="Google Shape;30;p21"/>
          <p:cNvSpPr/>
          <p:nvPr/>
        </p:nvSpPr>
        <p:spPr>
          <a:xfrm>
            <a:off x="0" y="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26d965312c_0_387"/>
          <p:cNvSpPr txBox="1"/>
          <p:nvPr>
            <p:ph type="title"/>
          </p:nvPr>
        </p:nvSpPr>
        <p:spPr>
          <a:xfrm>
            <a:off x="2419050" y="2028000"/>
            <a:ext cx="4305900" cy="162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79" name="Google Shape;279;g226d965312c_0_387"/>
          <p:cNvSpPr txBox="1"/>
          <p:nvPr>
            <p:ph hasCustomPrompt="1" idx="2" type="title"/>
          </p:nvPr>
        </p:nvSpPr>
        <p:spPr>
          <a:xfrm>
            <a:off x="3927300" y="992200"/>
            <a:ext cx="1289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280" name="Google Shape;280;g226d965312c_0_387"/>
          <p:cNvSpPr txBox="1"/>
          <p:nvPr>
            <p:ph idx="1" type="subTitle"/>
          </p:nvPr>
        </p:nvSpPr>
        <p:spPr>
          <a:xfrm>
            <a:off x="2856450" y="3755325"/>
            <a:ext cx="3431100" cy="61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81" name="Google Shape;281;g226d965312c_0_38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2" name="Google Shape;282;g226d965312c_0_387"/>
          <p:cNvGrpSpPr/>
          <p:nvPr/>
        </p:nvGrpSpPr>
        <p:grpSpPr>
          <a:xfrm>
            <a:off x="2685398" y="76689"/>
            <a:ext cx="845522" cy="916625"/>
            <a:chOff x="7511392" y="307000"/>
            <a:chExt cx="863570" cy="936192"/>
          </a:xfrm>
        </p:grpSpPr>
        <p:sp>
          <p:nvSpPr>
            <p:cNvPr id="283" name="Google Shape;283;g226d965312c_0_387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g226d965312c_0_387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26d965312c_0_39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7" name="Google Shape;287;g226d965312c_0_395"/>
          <p:cNvSpPr txBox="1"/>
          <p:nvPr>
            <p:ph idx="1" type="body"/>
          </p:nvPr>
        </p:nvSpPr>
        <p:spPr>
          <a:xfrm>
            <a:off x="720000" y="1152475"/>
            <a:ext cx="4473300" cy="216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288" name="Google Shape;288;g226d965312c_0_39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26d965312c_0_399"/>
          <p:cNvSpPr txBox="1"/>
          <p:nvPr>
            <p:ph idx="1" type="subTitle"/>
          </p:nvPr>
        </p:nvSpPr>
        <p:spPr>
          <a:xfrm>
            <a:off x="790413" y="2607500"/>
            <a:ext cx="2634300" cy="48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1" name="Google Shape;291;g226d965312c_0_399"/>
          <p:cNvSpPr txBox="1"/>
          <p:nvPr>
            <p:ph idx="2" type="subTitle"/>
          </p:nvPr>
        </p:nvSpPr>
        <p:spPr>
          <a:xfrm>
            <a:off x="5719288" y="2607500"/>
            <a:ext cx="2634300" cy="48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2" name="Google Shape;292;g226d965312c_0_399"/>
          <p:cNvSpPr txBox="1"/>
          <p:nvPr>
            <p:ph idx="3" type="subTitle"/>
          </p:nvPr>
        </p:nvSpPr>
        <p:spPr>
          <a:xfrm>
            <a:off x="790413" y="2972556"/>
            <a:ext cx="2634300" cy="10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g226d965312c_0_399"/>
          <p:cNvSpPr txBox="1"/>
          <p:nvPr>
            <p:ph idx="4" type="subTitle"/>
          </p:nvPr>
        </p:nvSpPr>
        <p:spPr>
          <a:xfrm>
            <a:off x="5719288" y="2972556"/>
            <a:ext cx="2634300" cy="10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g226d965312c_0_39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5" name="Google Shape;295;g226d965312c_0_399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6" name="Google Shape;296;g226d965312c_0_399"/>
          <p:cNvGrpSpPr/>
          <p:nvPr/>
        </p:nvGrpSpPr>
        <p:grpSpPr>
          <a:xfrm flipH="1" rot="-3054913">
            <a:off x="8030241" y="111354"/>
            <a:ext cx="845531" cy="916636"/>
            <a:chOff x="7511392" y="307000"/>
            <a:chExt cx="863570" cy="936192"/>
          </a:xfrm>
        </p:grpSpPr>
        <p:sp>
          <p:nvSpPr>
            <p:cNvPr id="297" name="Google Shape;297;g226d965312c_0_399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g226d965312c_0_399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26d965312c_0_40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01" name="Google Shape;301;g226d965312c_0_409"/>
          <p:cNvGrpSpPr/>
          <p:nvPr/>
        </p:nvGrpSpPr>
        <p:grpSpPr>
          <a:xfrm rot="-2180972">
            <a:off x="334801" y="4227881"/>
            <a:ext cx="761110" cy="760713"/>
            <a:chOff x="6212418" y="1482331"/>
            <a:chExt cx="627249" cy="626921"/>
          </a:xfrm>
        </p:grpSpPr>
        <p:sp>
          <p:nvSpPr>
            <p:cNvPr id="302" name="Google Shape;302;g226d965312c_0_40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g226d965312c_0_40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4" name="Google Shape;304;g226d965312c_0_409"/>
          <p:cNvGrpSpPr/>
          <p:nvPr/>
        </p:nvGrpSpPr>
        <p:grpSpPr>
          <a:xfrm flipH="1">
            <a:off x="8096586" y="1057217"/>
            <a:ext cx="664633" cy="664286"/>
            <a:chOff x="6212418" y="1482331"/>
            <a:chExt cx="627249" cy="626921"/>
          </a:xfrm>
        </p:grpSpPr>
        <p:sp>
          <p:nvSpPr>
            <p:cNvPr id="305" name="Google Shape;305;g226d965312c_0_40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g226d965312c_0_40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26d965312c_0_4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09" name="Google Shape;309;g226d965312c_0_417"/>
          <p:cNvSpPr txBox="1"/>
          <p:nvPr>
            <p:ph idx="1" type="body"/>
          </p:nvPr>
        </p:nvSpPr>
        <p:spPr>
          <a:xfrm>
            <a:off x="720000" y="1914475"/>
            <a:ext cx="4858200" cy="14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1pPr>
            <a:lvl2pPr indent="-2794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○"/>
              <a:defRPr/>
            </a:lvl2pPr>
            <a:lvl3pPr indent="-2794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■"/>
              <a:defRPr/>
            </a:lvl3pPr>
            <a:lvl4pPr indent="-2794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27305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7pPr>
            <a:lvl8pPr indent="-27305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○"/>
              <a:defRPr/>
            </a:lvl8pPr>
            <a:lvl9pPr indent="-2667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Char char="■"/>
              <a:defRPr/>
            </a:lvl9pPr>
          </a:lstStyle>
          <a:p/>
        </p:txBody>
      </p:sp>
      <p:sp>
        <p:nvSpPr>
          <p:cNvPr id="310" name="Google Shape;310;g226d965312c_0_41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26d965312c_0_421"/>
          <p:cNvSpPr txBox="1"/>
          <p:nvPr>
            <p:ph type="title"/>
          </p:nvPr>
        </p:nvSpPr>
        <p:spPr>
          <a:xfrm>
            <a:off x="2061100" y="1507700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13" name="Google Shape;313;g226d965312c_0_421"/>
          <p:cNvSpPr/>
          <p:nvPr/>
        </p:nvSpPr>
        <p:spPr>
          <a:xfrm>
            <a:off x="0" y="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26d965312c_0_424"/>
          <p:cNvSpPr txBox="1"/>
          <p:nvPr>
            <p:ph type="title"/>
          </p:nvPr>
        </p:nvSpPr>
        <p:spPr>
          <a:xfrm>
            <a:off x="715100" y="2111850"/>
            <a:ext cx="5141700" cy="854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16" name="Google Shape;316;g226d965312c_0_424"/>
          <p:cNvSpPr txBox="1"/>
          <p:nvPr>
            <p:ph idx="1" type="subTitle"/>
          </p:nvPr>
        </p:nvSpPr>
        <p:spPr>
          <a:xfrm>
            <a:off x="715209" y="3236985"/>
            <a:ext cx="4262400" cy="115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17" name="Google Shape;317;g226d965312c_0_424"/>
          <p:cNvSpPr/>
          <p:nvPr/>
        </p:nvSpPr>
        <p:spPr>
          <a:xfrm>
            <a:off x="0" y="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26d965312c_0_428"/>
          <p:cNvSpPr txBox="1"/>
          <p:nvPr>
            <p:ph type="title"/>
          </p:nvPr>
        </p:nvSpPr>
        <p:spPr>
          <a:xfrm>
            <a:off x="1747950" y="3320600"/>
            <a:ext cx="5648100" cy="11355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26d965312c_0_430"/>
          <p:cNvSpPr txBox="1"/>
          <p:nvPr>
            <p:ph hasCustomPrompt="1" type="title"/>
          </p:nvPr>
        </p:nvSpPr>
        <p:spPr>
          <a:xfrm>
            <a:off x="715100" y="1315750"/>
            <a:ext cx="4485900" cy="139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9600"/>
              <a:buNone/>
              <a:defRPr sz="9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22" name="Google Shape;322;g226d965312c_0_430"/>
          <p:cNvSpPr txBox="1"/>
          <p:nvPr>
            <p:ph idx="1" type="subTitle"/>
          </p:nvPr>
        </p:nvSpPr>
        <p:spPr>
          <a:xfrm>
            <a:off x="715100" y="2707675"/>
            <a:ext cx="41805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23" name="Google Shape;323;g226d965312c_0_43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3865000" y="2699800"/>
            <a:ext cx="4563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3" name="Google Shape;33;p22"/>
          <p:cNvSpPr txBox="1"/>
          <p:nvPr>
            <p:ph idx="1" type="subTitle"/>
          </p:nvPr>
        </p:nvSpPr>
        <p:spPr>
          <a:xfrm>
            <a:off x="2201200" y="637775"/>
            <a:ext cx="6227700" cy="19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4" name="Google Shape;34;p2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26d965312c_0_435"/>
          <p:cNvSpPr txBox="1"/>
          <p:nvPr>
            <p:ph idx="1" type="subTitle"/>
          </p:nvPr>
        </p:nvSpPr>
        <p:spPr>
          <a:xfrm>
            <a:off x="4329165" y="1347271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g226d965312c_0_435"/>
          <p:cNvSpPr txBox="1"/>
          <p:nvPr>
            <p:ph idx="2" type="subTitle"/>
          </p:nvPr>
        </p:nvSpPr>
        <p:spPr>
          <a:xfrm>
            <a:off x="4329165" y="2184339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g226d965312c_0_435"/>
          <p:cNvSpPr txBox="1"/>
          <p:nvPr>
            <p:ph idx="3" type="subTitle"/>
          </p:nvPr>
        </p:nvSpPr>
        <p:spPr>
          <a:xfrm>
            <a:off x="4329165" y="3021407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g226d965312c_0_435"/>
          <p:cNvSpPr txBox="1"/>
          <p:nvPr>
            <p:ph idx="4" type="subTitle"/>
          </p:nvPr>
        </p:nvSpPr>
        <p:spPr>
          <a:xfrm>
            <a:off x="4329165" y="1164606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30" name="Google Shape;330;g226d965312c_0_435"/>
          <p:cNvSpPr txBox="1"/>
          <p:nvPr>
            <p:ph idx="5" type="subTitle"/>
          </p:nvPr>
        </p:nvSpPr>
        <p:spPr>
          <a:xfrm>
            <a:off x="4329165" y="2000459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31" name="Google Shape;331;g226d965312c_0_435"/>
          <p:cNvSpPr txBox="1"/>
          <p:nvPr>
            <p:ph idx="6" type="subTitle"/>
          </p:nvPr>
        </p:nvSpPr>
        <p:spPr>
          <a:xfrm>
            <a:off x="4329165" y="2836311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32" name="Google Shape;332;g226d965312c_0_435"/>
          <p:cNvSpPr txBox="1"/>
          <p:nvPr>
            <p:ph idx="7" type="subTitle"/>
          </p:nvPr>
        </p:nvSpPr>
        <p:spPr>
          <a:xfrm>
            <a:off x="4329075" y="3850825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Archivo Medium"/>
                <a:ea typeface="Archivo Medium"/>
                <a:cs typeface="Archivo Medium"/>
                <a:sym typeface="Archivo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g226d965312c_0_435"/>
          <p:cNvSpPr txBox="1"/>
          <p:nvPr>
            <p:ph idx="8" type="subTitle"/>
          </p:nvPr>
        </p:nvSpPr>
        <p:spPr>
          <a:xfrm>
            <a:off x="4329075" y="3672164"/>
            <a:ext cx="4099800" cy="348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erif Hebrew"/>
              <a:buNone/>
              <a:defRPr b="1" sz="2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34" name="Google Shape;334;g226d965312c_0_435"/>
          <p:cNvSpPr txBox="1"/>
          <p:nvPr>
            <p:ph hasCustomPrompt="1" type="title"/>
          </p:nvPr>
        </p:nvSpPr>
        <p:spPr>
          <a:xfrm>
            <a:off x="3445075" y="3677999"/>
            <a:ext cx="740100" cy="4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335" name="Google Shape;335;g226d965312c_0_435"/>
          <p:cNvSpPr txBox="1"/>
          <p:nvPr>
            <p:ph hasCustomPrompt="1" idx="9" type="title"/>
          </p:nvPr>
        </p:nvSpPr>
        <p:spPr>
          <a:xfrm>
            <a:off x="3445075" y="1166939"/>
            <a:ext cx="740100" cy="4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336" name="Google Shape;336;g226d965312c_0_435"/>
          <p:cNvSpPr txBox="1"/>
          <p:nvPr>
            <p:ph hasCustomPrompt="1" idx="13" type="title"/>
          </p:nvPr>
        </p:nvSpPr>
        <p:spPr>
          <a:xfrm>
            <a:off x="3445075" y="2003959"/>
            <a:ext cx="740100" cy="4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337" name="Google Shape;337;g226d965312c_0_435"/>
          <p:cNvSpPr txBox="1"/>
          <p:nvPr>
            <p:ph hasCustomPrompt="1" idx="14" type="title"/>
          </p:nvPr>
        </p:nvSpPr>
        <p:spPr>
          <a:xfrm>
            <a:off x="3445075" y="2840979"/>
            <a:ext cx="740100" cy="4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DM Sans"/>
              <a:buNone/>
              <a:defRPr b="1" sz="30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338" name="Google Shape;338;g226d965312c_0_435"/>
          <p:cNvSpPr txBox="1"/>
          <p:nvPr>
            <p:ph idx="15" type="title"/>
          </p:nvPr>
        </p:nvSpPr>
        <p:spPr>
          <a:xfrm>
            <a:off x="715100" y="445025"/>
            <a:ext cx="270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sz="30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39" name="Google Shape;339;g226d965312c_0_43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26d965312c_0_450"/>
          <p:cNvSpPr txBox="1"/>
          <p:nvPr>
            <p:ph type="title"/>
          </p:nvPr>
        </p:nvSpPr>
        <p:spPr>
          <a:xfrm>
            <a:off x="3865000" y="2699800"/>
            <a:ext cx="45639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2" name="Google Shape;342;g226d965312c_0_450"/>
          <p:cNvSpPr txBox="1"/>
          <p:nvPr>
            <p:ph idx="1" type="subTitle"/>
          </p:nvPr>
        </p:nvSpPr>
        <p:spPr>
          <a:xfrm>
            <a:off x="2201200" y="637775"/>
            <a:ext cx="6227700" cy="19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43" name="Google Shape;343;g226d965312c_0_45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26d965312c_0_45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6" name="Google Shape;346;g226d965312c_0_454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7" name="Google Shape;347;g226d965312c_0_454"/>
          <p:cNvGrpSpPr/>
          <p:nvPr/>
        </p:nvGrpSpPr>
        <p:grpSpPr>
          <a:xfrm rot="6978379">
            <a:off x="8096576" y="2806626"/>
            <a:ext cx="664657" cy="664310"/>
            <a:chOff x="6212418" y="1482331"/>
            <a:chExt cx="627249" cy="626921"/>
          </a:xfrm>
        </p:grpSpPr>
        <p:sp>
          <p:nvSpPr>
            <p:cNvPr id="348" name="Google Shape;348;g226d965312c_0_454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g226d965312c_0_454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0" name="Google Shape;350;g226d965312c_0_454"/>
          <p:cNvGrpSpPr/>
          <p:nvPr/>
        </p:nvGrpSpPr>
        <p:grpSpPr>
          <a:xfrm rot="-1183323">
            <a:off x="246893" y="1046862"/>
            <a:ext cx="761061" cy="825062"/>
            <a:chOff x="7511392" y="307000"/>
            <a:chExt cx="863570" cy="936192"/>
          </a:xfrm>
        </p:grpSpPr>
        <p:sp>
          <p:nvSpPr>
            <p:cNvPr id="351" name="Google Shape;351;g226d965312c_0_454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g226d965312c_0_454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_2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26d965312c_0_46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55" name="Google Shape;355;g226d965312c_0_46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_1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Google Shape;357;g226d965312c_0_466"/>
          <p:cNvGrpSpPr/>
          <p:nvPr/>
        </p:nvGrpSpPr>
        <p:grpSpPr>
          <a:xfrm flipH="1" rot="-2700000">
            <a:off x="8048343" y="234611"/>
            <a:ext cx="761101" cy="760703"/>
            <a:chOff x="6212418" y="1482331"/>
            <a:chExt cx="627249" cy="626921"/>
          </a:xfrm>
        </p:grpSpPr>
        <p:sp>
          <p:nvSpPr>
            <p:cNvPr id="358" name="Google Shape;358;g226d965312c_0_466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g226d965312c_0_466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0" name="Google Shape;360;g226d965312c_0_466"/>
          <p:cNvSpPr txBox="1"/>
          <p:nvPr>
            <p:ph type="title"/>
          </p:nvPr>
        </p:nvSpPr>
        <p:spPr>
          <a:xfrm>
            <a:off x="715100" y="445025"/>
            <a:ext cx="374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sz="30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26d965312c_0_471"/>
          <p:cNvSpPr txBox="1"/>
          <p:nvPr>
            <p:ph type="title"/>
          </p:nvPr>
        </p:nvSpPr>
        <p:spPr>
          <a:xfrm>
            <a:off x="715100" y="1527875"/>
            <a:ext cx="4164900" cy="186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63" name="Google Shape;363;g226d965312c_0_471"/>
          <p:cNvSpPr txBox="1"/>
          <p:nvPr>
            <p:ph idx="1" type="subTitle"/>
          </p:nvPr>
        </p:nvSpPr>
        <p:spPr>
          <a:xfrm>
            <a:off x="715200" y="3313175"/>
            <a:ext cx="2734500" cy="9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64" name="Google Shape;364;g226d965312c_0_471"/>
          <p:cNvSpPr/>
          <p:nvPr>
            <p:ph idx="2" type="pic"/>
          </p:nvPr>
        </p:nvSpPr>
        <p:spPr>
          <a:xfrm>
            <a:off x="4746150" y="378425"/>
            <a:ext cx="4164900" cy="4160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365" name="Google Shape;365;g226d965312c_0_471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26d965312c_0_476"/>
          <p:cNvSpPr txBox="1"/>
          <p:nvPr>
            <p:ph type="title"/>
          </p:nvPr>
        </p:nvSpPr>
        <p:spPr>
          <a:xfrm>
            <a:off x="5619548" y="2296650"/>
            <a:ext cx="2566500" cy="56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000"/>
              <a:buFont typeface="Noto Serif Hebrew"/>
              <a:buNone/>
              <a:defRPr sz="3000">
                <a:latin typeface="Noto Serif Hebrew"/>
                <a:ea typeface="Noto Serif Hebrew"/>
                <a:cs typeface="Noto Serif Hebrew"/>
                <a:sym typeface="Noto Serif Hebrew"/>
              </a:defRPr>
            </a:lvl9pPr>
          </a:lstStyle>
          <a:p/>
        </p:txBody>
      </p:sp>
      <p:sp>
        <p:nvSpPr>
          <p:cNvPr id="368" name="Google Shape;368;g226d965312c_0_476"/>
          <p:cNvSpPr txBox="1"/>
          <p:nvPr>
            <p:ph idx="1" type="subTitle"/>
          </p:nvPr>
        </p:nvSpPr>
        <p:spPr>
          <a:xfrm>
            <a:off x="5619602" y="2783075"/>
            <a:ext cx="2566500" cy="12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69" name="Google Shape;369;g226d965312c_0_476"/>
          <p:cNvSpPr/>
          <p:nvPr/>
        </p:nvSpPr>
        <p:spPr>
          <a:xfrm>
            <a:off x="0" y="-731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0" name="Google Shape;370;g226d965312c_0_476"/>
          <p:cNvGrpSpPr/>
          <p:nvPr/>
        </p:nvGrpSpPr>
        <p:grpSpPr>
          <a:xfrm>
            <a:off x="252102" y="146789"/>
            <a:ext cx="905124" cy="4848336"/>
            <a:chOff x="252102" y="146789"/>
            <a:chExt cx="905124" cy="4848336"/>
          </a:xfrm>
        </p:grpSpPr>
        <p:grpSp>
          <p:nvGrpSpPr>
            <p:cNvPr id="371" name="Google Shape;371;g226d965312c_0_476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372" name="Google Shape;372;g226d965312c_0_476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3" name="Google Shape;373;g226d965312c_0_476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74" name="Google Shape;374;g226d965312c_0_476"/>
            <p:cNvGrpSpPr/>
            <p:nvPr/>
          </p:nvGrpSpPr>
          <p:grpSpPr>
            <a:xfrm>
              <a:off x="252102" y="4107775"/>
              <a:ext cx="905124" cy="887350"/>
              <a:chOff x="252102" y="4107775"/>
              <a:chExt cx="905124" cy="887350"/>
            </a:xfrm>
          </p:grpSpPr>
          <p:sp>
            <p:nvSpPr>
              <p:cNvPr id="375" name="Google Shape;375;g226d965312c_0_476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6" name="Google Shape;376;g226d965312c_0_476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26d965312c_0_48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226d965312c_0_487"/>
          <p:cNvSpPr/>
          <p:nvPr/>
        </p:nvSpPr>
        <p:spPr>
          <a:xfrm>
            <a:off x="0" y="-731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0" name="Google Shape;380;g226d965312c_0_487"/>
          <p:cNvGrpSpPr/>
          <p:nvPr/>
        </p:nvGrpSpPr>
        <p:grpSpPr>
          <a:xfrm>
            <a:off x="7976339" y="147582"/>
            <a:ext cx="905124" cy="4848336"/>
            <a:chOff x="252102" y="146789"/>
            <a:chExt cx="905124" cy="4848336"/>
          </a:xfrm>
        </p:grpSpPr>
        <p:grpSp>
          <p:nvGrpSpPr>
            <p:cNvPr id="381" name="Google Shape;381;g226d965312c_0_487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382" name="Google Shape;382;g226d965312c_0_487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3" name="Google Shape;383;g226d965312c_0_487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84" name="Google Shape;384;g226d965312c_0_487"/>
            <p:cNvGrpSpPr/>
            <p:nvPr/>
          </p:nvGrpSpPr>
          <p:grpSpPr>
            <a:xfrm>
              <a:off x="252102" y="4107775"/>
              <a:ext cx="905124" cy="887350"/>
              <a:chOff x="252102" y="4107775"/>
              <a:chExt cx="905124" cy="887350"/>
            </a:xfrm>
          </p:grpSpPr>
          <p:sp>
            <p:nvSpPr>
              <p:cNvPr id="385" name="Google Shape;385;g226d965312c_0_487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6" name="Google Shape;386;g226d965312c_0_487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87" name="Google Shape;387;g226d965312c_0_48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8" name="Google Shape;388;g226d965312c_0_487"/>
          <p:cNvSpPr txBox="1"/>
          <p:nvPr>
            <p:ph idx="1" type="body"/>
          </p:nvPr>
        </p:nvSpPr>
        <p:spPr>
          <a:xfrm>
            <a:off x="720000" y="1152475"/>
            <a:ext cx="5325000" cy="34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26d965312c_0_499"/>
          <p:cNvSpPr txBox="1"/>
          <p:nvPr>
            <p:ph idx="1" type="subTitle"/>
          </p:nvPr>
        </p:nvSpPr>
        <p:spPr>
          <a:xfrm>
            <a:off x="1290763" y="3322825"/>
            <a:ext cx="2907600" cy="48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1" name="Google Shape;391;g226d965312c_0_499"/>
          <p:cNvSpPr txBox="1"/>
          <p:nvPr>
            <p:ph idx="2" type="subTitle"/>
          </p:nvPr>
        </p:nvSpPr>
        <p:spPr>
          <a:xfrm>
            <a:off x="4945638" y="3322825"/>
            <a:ext cx="2907600" cy="48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2" name="Google Shape;392;g226d965312c_0_499"/>
          <p:cNvSpPr txBox="1"/>
          <p:nvPr>
            <p:ph idx="3" type="subTitle"/>
          </p:nvPr>
        </p:nvSpPr>
        <p:spPr>
          <a:xfrm>
            <a:off x="1290763" y="3705650"/>
            <a:ext cx="29076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3" name="Google Shape;393;g226d965312c_0_499"/>
          <p:cNvSpPr txBox="1"/>
          <p:nvPr>
            <p:ph idx="4" type="subTitle"/>
          </p:nvPr>
        </p:nvSpPr>
        <p:spPr>
          <a:xfrm>
            <a:off x="4945638" y="3705650"/>
            <a:ext cx="29076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4" name="Google Shape;394;g226d965312c_0_49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95" name="Google Shape;395;g226d965312c_0_499"/>
          <p:cNvGrpSpPr/>
          <p:nvPr/>
        </p:nvGrpSpPr>
        <p:grpSpPr>
          <a:xfrm rot="1385308">
            <a:off x="7961115" y="2965756"/>
            <a:ext cx="761057" cy="825057"/>
            <a:chOff x="7511392" y="307000"/>
            <a:chExt cx="863570" cy="936192"/>
          </a:xfrm>
        </p:grpSpPr>
        <p:sp>
          <p:nvSpPr>
            <p:cNvPr id="396" name="Google Shape;396;g226d965312c_0_499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g226d965312c_0_499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8" name="Google Shape;398;g226d965312c_0_499"/>
          <p:cNvGrpSpPr/>
          <p:nvPr/>
        </p:nvGrpSpPr>
        <p:grpSpPr>
          <a:xfrm flipH="1" rot="-6851816">
            <a:off x="409945" y="246328"/>
            <a:ext cx="664629" cy="664282"/>
            <a:chOff x="6212418" y="1482331"/>
            <a:chExt cx="627249" cy="626921"/>
          </a:xfrm>
        </p:grpSpPr>
        <p:sp>
          <p:nvSpPr>
            <p:cNvPr id="399" name="Google Shape;399;g226d965312c_0_499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g226d965312c_0_499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1" name="Google Shape;401;g226d965312c_0_499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26d965312c_0_51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g226d965312c_0_512"/>
          <p:cNvSpPr txBox="1"/>
          <p:nvPr>
            <p:ph idx="1" type="subTitle"/>
          </p:nvPr>
        </p:nvSpPr>
        <p:spPr>
          <a:xfrm>
            <a:off x="872400" y="289688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5" name="Google Shape;405;g226d965312c_0_512"/>
          <p:cNvSpPr txBox="1"/>
          <p:nvPr>
            <p:ph idx="2" type="subTitle"/>
          </p:nvPr>
        </p:nvSpPr>
        <p:spPr>
          <a:xfrm>
            <a:off x="872400" y="3238459"/>
            <a:ext cx="2336400" cy="83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6" name="Google Shape;406;g226d965312c_0_512"/>
          <p:cNvSpPr txBox="1"/>
          <p:nvPr>
            <p:ph idx="3" type="subTitle"/>
          </p:nvPr>
        </p:nvSpPr>
        <p:spPr>
          <a:xfrm>
            <a:off x="3403800" y="3238459"/>
            <a:ext cx="2336400" cy="83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7" name="Google Shape;407;g226d965312c_0_512"/>
          <p:cNvSpPr txBox="1"/>
          <p:nvPr>
            <p:ph idx="4" type="subTitle"/>
          </p:nvPr>
        </p:nvSpPr>
        <p:spPr>
          <a:xfrm>
            <a:off x="5935200" y="3238459"/>
            <a:ext cx="2336400" cy="83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g226d965312c_0_51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09" name="Google Shape;409;g226d965312c_0_512"/>
          <p:cNvSpPr txBox="1"/>
          <p:nvPr>
            <p:ph idx="5" type="subTitle"/>
          </p:nvPr>
        </p:nvSpPr>
        <p:spPr>
          <a:xfrm>
            <a:off x="3403800" y="289688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0" name="Google Shape;410;g226d965312c_0_512"/>
          <p:cNvSpPr txBox="1"/>
          <p:nvPr>
            <p:ph idx="6" type="subTitle"/>
          </p:nvPr>
        </p:nvSpPr>
        <p:spPr>
          <a:xfrm>
            <a:off x="5935200" y="289688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411" name="Google Shape;411;g226d965312c_0_512"/>
          <p:cNvGrpSpPr/>
          <p:nvPr/>
        </p:nvGrpSpPr>
        <p:grpSpPr>
          <a:xfrm flipH="1">
            <a:off x="8096586" y="515605"/>
            <a:ext cx="664633" cy="664286"/>
            <a:chOff x="6212418" y="1482331"/>
            <a:chExt cx="627249" cy="626921"/>
          </a:xfrm>
        </p:grpSpPr>
        <p:sp>
          <p:nvSpPr>
            <p:cNvPr id="412" name="Google Shape;412;g226d965312c_0_512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g226d965312c_0_512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4" name="Google Shape;414;g226d965312c_0_512"/>
          <p:cNvGrpSpPr/>
          <p:nvPr/>
        </p:nvGrpSpPr>
        <p:grpSpPr>
          <a:xfrm rot="10800000">
            <a:off x="292209" y="4149819"/>
            <a:ext cx="845522" cy="916625"/>
            <a:chOff x="7511392" y="307000"/>
            <a:chExt cx="863570" cy="936192"/>
          </a:xfrm>
        </p:grpSpPr>
        <p:sp>
          <p:nvSpPr>
            <p:cNvPr id="415" name="Google Shape;415;g226d965312c_0_512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g226d965312c_0_512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 txBox="1"/>
          <p:nvPr>
            <p:ph type="title"/>
          </p:nvPr>
        </p:nvSpPr>
        <p:spPr>
          <a:xfrm>
            <a:off x="2419050" y="2028000"/>
            <a:ext cx="43059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b="1" sz="36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37" name="Google Shape;37;p23"/>
          <p:cNvSpPr txBox="1"/>
          <p:nvPr>
            <p:ph idx="2" type="title"/>
          </p:nvPr>
        </p:nvSpPr>
        <p:spPr>
          <a:xfrm>
            <a:off x="3927300" y="992200"/>
            <a:ext cx="1289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b="1" sz="120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38" name="Google Shape;38;p23"/>
          <p:cNvSpPr txBox="1"/>
          <p:nvPr>
            <p:ph idx="1" type="subTitle"/>
          </p:nvPr>
        </p:nvSpPr>
        <p:spPr>
          <a:xfrm>
            <a:off x="2856450" y="3755325"/>
            <a:ext cx="3431100" cy="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9" name="Google Shape;39;p2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" name="Google Shape;40;p23"/>
          <p:cNvGrpSpPr/>
          <p:nvPr/>
        </p:nvGrpSpPr>
        <p:grpSpPr>
          <a:xfrm>
            <a:off x="2685398" y="76689"/>
            <a:ext cx="845522" cy="916625"/>
            <a:chOff x="7511392" y="307000"/>
            <a:chExt cx="863570" cy="936192"/>
          </a:xfrm>
        </p:grpSpPr>
        <p:sp>
          <p:nvSpPr>
            <p:cNvPr id="41" name="Google Shape;41;p23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3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26d965312c_0_5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9" name="Google Shape;419;g226d965312c_0_527"/>
          <p:cNvSpPr txBox="1"/>
          <p:nvPr>
            <p:ph idx="1" type="subTitle"/>
          </p:nvPr>
        </p:nvSpPr>
        <p:spPr>
          <a:xfrm>
            <a:off x="2601575" y="1380300"/>
            <a:ext cx="3807900" cy="417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20" name="Google Shape;420;g226d965312c_0_527"/>
          <p:cNvSpPr txBox="1"/>
          <p:nvPr>
            <p:ph idx="2" type="subTitle"/>
          </p:nvPr>
        </p:nvSpPr>
        <p:spPr>
          <a:xfrm>
            <a:off x="2601575" y="1616527"/>
            <a:ext cx="3807900" cy="5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1" name="Google Shape;421;g226d965312c_0_527"/>
          <p:cNvSpPr txBox="1"/>
          <p:nvPr>
            <p:ph idx="3" type="subTitle"/>
          </p:nvPr>
        </p:nvSpPr>
        <p:spPr>
          <a:xfrm>
            <a:off x="2601575" y="2696426"/>
            <a:ext cx="3807900" cy="5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2" name="Google Shape;422;g226d965312c_0_527"/>
          <p:cNvSpPr txBox="1"/>
          <p:nvPr>
            <p:ph idx="4" type="subTitle"/>
          </p:nvPr>
        </p:nvSpPr>
        <p:spPr>
          <a:xfrm>
            <a:off x="2601575" y="3776325"/>
            <a:ext cx="3807900" cy="5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3" name="Google Shape;423;g226d965312c_0_527"/>
          <p:cNvSpPr txBox="1"/>
          <p:nvPr>
            <p:ph idx="5" type="subTitle"/>
          </p:nvPr>
        </p:nvSpPr>
        <p:spPr>
          <a:xfrm>
            <a:off x="2601575" y="2460202"/>
            <a:ext cx="3807900" cy="417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24" name="Google Shape;424;g226d965312c_0_527"/>
          <p:cNvSpPr txBox="1"/>
          <p:nvPr>
            <p:ph idx="6" type="subTitle"/>
          </p:nvPr>
        </p:nvSpPr>
        <p:spPr>
          <a:xfrm>
            <a:off x="2601575" y="3540104"/>
            <a:ext cx="3807900" cy="417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25" name="Google Shape;425;g226d965312c_0_52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6" name="Google Shape;426;g226d965312c_0_527"/>
          <p:cNvGrpSpPr/>
          <p:nvPr/>
        </p:nvGrpSpPr>
        <p:grpSpPr>
          <a:xfrm>
            <a:off x="8006140" y="76679"/>
            <a:ext cx="845522" cy="1570477"/>
            <a:chOff x="8006140" y="76679"/>
            <a:chExt cx="845522" cy="1570477"/>
          </a:xfrm>
        </p:grpSpPr>
        <p:grpSp>
          <p:nvGrpSpPr>
            <p:cNvPr id="427" name="Google Shape;427;g226d965312c_0_527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428" name="Google Shape;428;g226d965312c_0_527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9" name="Google Shape;429;g226d965312c_0_527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0" name="Google Shape;430;g226d965312c_0_527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431" name="Google Shape;431;g226d965312c_0_527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g226d965312c_0_527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g226d965312c_0_527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g226d965312c_0_527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g226d965312c_0_527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g226d965312c_0_527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7" name="Google Shape;437;g226d965312c_0_527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8" name="Google Shape;438;g226d965312c_0_527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g226d965312c_0_527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26d965312c_0_550"/>
          <p:cNvSpPr txBox="1"/>
          <p:nvPr>
            <p:ph idx="1" type="subTitle"/>
          </p:nvPr>
        </p:nvSpPr>
        <p:spPr>
          <a:xfrm>
            <a:off x="1600336" y="1498825"/>
            <a:ext cx="24249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42" name="Google Shape;442;g226d965312c_0_550"/>
          <p:cNvSpPr txBox="1"/>
          <p:nvPr>
            <p:ph idx="2" type="subTitle"/>
          </p:nvPr>
        </p:nvSpPr>
        <p:spPr>
          <a:xfrm>
            <a:off x="1600325" y="1831225"/>
            <a:ext cx="2424900" cy="761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3" name="Google Shape;443;g226d965312c_0_550"/>
          <p:cNvSpPr txBox="1"/>
          <p:nvPr>
            <p:ph idx="3" type="subTitle"/>
          </p:nvPr>
        </p:nvSpPr>
        <p:spPr>
          <a:xfrm>
            <a:off x="5290600" y="1831225"/>
            <a:ext cx="2424900" cy="761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4" name="Google Shape;444;g226d965312c_0_550"/>
          <p:cNvSpPr txBox="1"/>
          <p:nvPr>
            <p:ph idx="4" type="subTitle"/>
          </p:nvPr>
        </p:nvSpPr>
        <p:spPr>
          <a:xfrm>
            <a:off x="1600325" y="3221150"/>
            <a:ext cx="2424900" cy="761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5" name="Google Shape;445;g226d965312c_0_550"/>
          <p:cNvSpPr txBox="1"/>
          <p:nvPr>
            <p:ph idx="5" type="subTitle"/>
          </p:nvPr>
        </p:nvSpPr>
        <p:spPr>
          <a:xfrm>
            <a:off x="5290600" y="3221150"/>
            <a:ext cx="2424900" cy="761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6" name="Google Shape;446;g226d965312c_0_55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47" name="Google Shape;447;g226d965312c_0_550"/>
          <p:cNvSpPr txBox="1"/>
          <p:nvPr>
            <p:ph idx="6" type="subTitle"/>
          </p:nvPr>
        </p:nvSpPr>
        <p:spPr>
          <a:xfrm>
            <a:off x="1600336" y="2888750"/>
            <a:ext cx="24249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48" name="Google Shape;448;g226d965312c_0_550"/>
          <p:cNvSpPr txBox="1"/>
          <p:nvPr>
            <p:ph idx="7" type="subTitle"/>
          </p:nvPr>
        </p:nvSpPr>
        <p:spPr>
          <a:xfrm>
            <a:off x="5290606" y="1498825"/>
            <a:ext cx="24249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49" name="Google Shape;449;g226d965312c_0_550"/>
          <p:cNvSpPr txBox="1"/>
          <p:nvPr>
            <p:ph idx="8" type="subTitle"/>
          </p:nvPr>
        </p:nvSpPr>
        <p:spPr>
          <a:xfrm>
            <a:off x="5290606" y="2888750"/>
            <a:ext cx="24249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50" name="Google Shape;450;g226d965312c_0_55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1" name="Google Shape;451;g226d965312c_0_550"/>
          <p:cNvGrpSpPr/>
          <p:nvPr/>
        </p:nvGrpSpPr>
        <p:grpSpPr>
          <a:xfrm>
            <a:off x="8019179" y="146800"/>
            <a:ext cx="819438" cy="1928633"/>
            <a:chOff x="8019179" y="146800"/>
            <a:chExt cx="819438" cy="1928633"/>
          </a:xfrm>
        </p:grpSpPr>
        <p:grpSp>
          <p:nvGrpSpPr>
            <p:cNvPr id="452" name="Google Shape;452;g226d965312c_0_550"/>
            <p:cNvGrpSpPr/>
            <p:nvPr/>
          </p:nvGrpSpPr>
          <p:grpSpPr>
            <a:xfrm flipH="1">
              <a:off x="8019179" y="146800"/>
              <a:ext cx="819438" cy="819010"/>
              <a:chOff x="6212418" y="1482331"/>
              <a:chExt cx="627249" cy="626921"/>
            </a:xfrm>
          </p:grpSpPr>
          <p:sp>
            <p:nvSpPr>
              <p:cNvPr id="453" name="Google Shape;453;g226d965312c_0_550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4" name="Google Shape;454;g226d965312c_0_550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5" name="Google Shape;455;g226d965312c_0_550"/>
            <p:cNvGrpSpPr/>
            <p:nvPr/>
          </p:nvGrpSpPr>
          <p:grpSpPr>
            <a:xfrm flipH="1">
              <a:off x="8096550" y="1354846"/>
              <a:ext cx="664690" cy="720587"/>
              <a:chOff x="7511392" y="307000"/>
              <a:chExt cx="863570" cy="936192"/>
            </a:xfrm>
          </p:grpSpPr>
          <p:sp>
            <p:nvSpPr>
              <p:cNvPr id="456" name="Google Shape;456;g226d965312c_0_550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7" name="Google Shape;457;g226d965312c_0_550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226d965312c_0_56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60" name="Google Shape;460;g226d965312c_0_568"/>
          <p:cNvSpPr txBox="1"/>
          <p:nvPr>
            <p:ph idx="1" type="subTitle"/>
          </p:nvPr>
        </p:nvSpPr>
        <p:spPr>
          <a:xfrm>
            <a:off x="1600325" y="1209663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61" name="Google Shape;461;g226d965312c_0_568"/>
          <p:cNvSpPr txBox="1"/>
          <p:nvPr>
            <p:ph idx="2" type="subTitle"/>
          </p:nvPr>
        </p:nvSpPr>
        <p:spPr>
          <a:xfrm>
            <a:off x="1600325" y="1570463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g226d965312c_0_568"/>
          <p:cNvSpPr txBox="1"/>
          <p:nvPr>
            <p:ph idx="3" type="subTitle"/>
          </p:nvPr>
        </p:nvSpPr>
        <p:spPr>
          <a:xfrm>
            <a:off x="1600325" y="3418688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63" name="Google Shape;463;g226d965312c_0_568"/>
          <p:cNvSpPr txBox="1"/>
          <p:nvPr>
            <p:ph idx="4" type="subTitle"/>
          </p:nvPr>
        </p:nvSpPr>
        <p:spPr>
          <a:xfrm>
            <a:off x="1600325" y="3779488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4" name="Google Shape;464;g226d965312c_0_568"/>
          <p:cNvSpPr txBox="1"/>
          <p:nvPr>
            <p:ph idx="5" type="subTitle"/>
          </p:nvPr>
        </p:nvSpPr>
        <p:spPr>
          <a:xfrm>
            <a:off x="1600325" y="2314192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65" name="Google Shape;465;g226d965312c_0_568"/>
          <p:cNvSpPr txBox="1"/>
          <p:nvPr>
            <p:ph idx="6" type="subTitle"/>
          </p:nvPr>
        </p:nvSpPr>
        <p:spPr>
          <a:xfrm>
            <a:off x="1600325" y="2674975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6" name="Google Shape;466;g226d965312c_0_568"/>
          <p:cNvSpPr txBox="1"/>
          <p:nvPr>
            <p:ph idx="7" type="subTitle"/>
          </p:nvPr>
        </p:nvSpPr>
        <p:spPr>
          <a:xfrm>
            <a:off x="5380625" y="1209663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67" name="Google Shape;467;g226d965312c_0_568"/>
          <p:cNvSpPr txBox="1"/>
          <p:nvPr>
            <p:ph idx="8" type="subTitle"/>
          </p:nvPr>
        </p:nvSpPr>
        <p:spPr>
          <a:xfrm>
            <a:off x="5380625" y="1570463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8" name="Google Shape;468;g226d965312c_0_568"/>
          <p:cNvSpPr txBox="1"/>
          <p:nvPr>
            <p:ph idx="9" type="subTitle"/>
          </p:nvPr>
        </p:nvSpPr>
        <p:spPr>
          <a:xfrm>
            <a:off x="5380625" y="3418688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69" name="Google Shape;469;g226d965312c_0_568"/>
          <p:cNvSpPr txBox="1"/>
          <p:nvPr>
            <p:ph idx="13" type="subTitle"/>
          </p:nvPr>
        </p:nvSpPr>
        <p:spPr>
          <a:xfrm>
            <a:off x="5380625" y="3779488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0" name="Google Shape;470;g226d965312c_0_568"/>
          <p:cNvSpPr txBox="1"/>
          <p:nvPr>
            <p:ph idx="14" type="subTitle"/>
          </p:nvPr>
        </p:nvSpPr>
        <p:spPr>
          <a:xfrm>
            <a:off x="5380625" y="2314192"/>
            <a:ext cx="21261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b="1" sz="22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471" name="Google Shape;471;g226d965312c_0_568"/>
          <p:cNvSpPr txBox="1"/>
          <p:nvPr>
            <p:ph idx="15" type="subTitle"/>
          </p:nvPr>
        </p:nvSpPr>
        <p:spPr>
          <a:xfrm>
            <a:off x="5380625" y="2674975"/>
            <a:ext cx="21261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2" name="Google Shape;472;g226d965312c_0_568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3" name="Google Shape;473;g226d965312c_0_568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474" name="Google Shape;474;g226d965312c_0_568"/>
            <p:cNvGrpSpPr/>
            <p:nvPr/>
          </p:nvGrpSpPr>
          <p:grpSpPr>
            <a:xfrm flipH="1" rot="-6851816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475" name="Google Shape;475;g226d965312c_0_568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g226d965312c_0_568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7" name="Google Shape;477;g226d965312c_0_568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478" name="Google Shape;478;g226d965312c_0_568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9" name="Google Shape;479;g226d965312c_0_568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0" name="Google Shape;480;g226d965312c_0_568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481" name="Google Shape;481;g226d965312c_0_568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2" name="Google Shape;482;g226d965312c_0_568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g226d965312c_0_568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g226d965312c_0_568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g226d965312c_0_568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g226d965312c_0_568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g226d965312c_0_568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g226d965312c_0_568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g226d965312c_0_568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26d965312c_0_600"/>
          <p:cNvSpPr txBox="1"/>
          <p:nvPr>
            <p:ph hasCustomPrompt="1" type="title"/>
          </p:nvPr>
        </p:nvSpPr>
        <p:spPr>
          <a:xfrm>
            <a:off x="720000" y="2616550"/>
            <a:ext cx="2336400" cy="45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2" name="Google Shape;492;g226d965312c_0_600"/>
          <p:cNvSpPr txBox="1"/>
          <p:nvPr>
            <p:ph idx="1" type="subTitle"/>
          </p:nvPr>
        </p:nvSpPr>
        <p:spPr>
          <a:xfrm>
            <a:off x="720000" y="310643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3" name="Google Shape;493;g226d965312c_0_600"/>
          <p:cNvSpPr txBox="1"/>
          <p:nvPr>
            <p:ph idx="2" type="subTitle"/>
          </p:nvPr>
        </p:nvSpPr>
        <p:spPr>
          <a:xfrm>
            <a:off x="720000" y="344800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4" name="Google Shape;494;g226d965312c_0_600"/>
          <p:cNvSpPr txBox="1"/>
          <p:nvPr>
            <p:ph idx="3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5" name="Google Shape;495;g226d965312c_0_600"/>
          <p:cNvSpPr txBox="1"/>
          <p:nvPr>
            <p:ph hasCustomPrompt="1" idx="4" type="title"/>
          </p:nvPr>
        </p:nvSpPr>
        <p:spPr>
          <a:xfrm>
            <a:off x="3403800" y="2616550"/>
            <a:ext cx="2336400" cy="45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6" name="Google Shape;496;g226d965312c_0_600"/>
          <p:cNvSpPr txBox="1"/>
          <p:nvPr>
            <p:ph idx="5" type="subTitle"/>
          </p:nvPr>
        </p:nvSpPr>
        <p:spPr>
          <a:xfrm>
            <a:off x="3403800" y="310643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7" name="Google Shape;497;g226d965312c_0_600"/>
          <p:cNvSpPr txBox="1"/>
          <p:nvPr>
            <p:ph idx="6" type="subTitle"/>
          </p:nvPr>
        </p:nvSpPr>
        <p:spPr>
          <a:xfrm>
            <a:off x="3403800" y="344800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8" name="Google Shape;498;g226d965312c_0_600"/>
          <p:cNvSpPr txBox="1"/>
          <p:nvPr>
            <p:ph hasCustomPrompt="1" idx="7" type="title"/>
          </p:nvPr>
        </p:nvSpPr>
        <p:spPr>
          <a:xfrm>
            <a:off x="6087600" y="2616550"/>
            <a:ext cx="2336400" cy="45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9" name="Google Shape;499;g226d965312c_0_600"/>
          <p:cNvSpPr txBox="1"/>
          <p:nvPr>
            <p:ph idx="8" type="subTitle"/>
          </p:nvPr>
        </p:nvSpPr>
        <p:spPr>
          <a:xfrm>
            <a:off x="6087600" y="3106438"/>
            <a:ext cx="2336400" cy="451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0" name="Google Shape;500;g226d965312c_0_600"/>
          <p:cNvSpPr txBox="1"/>
          <p:nvPr>
            <p:ph idx="9" type="subTitle"/>
          </p:nvPr>
        </p:nvSpPr>
        <p:spPr>
          <a:xfrm>
            <a:off x="6087600" y="3448003"/>
            <a:ext cx="233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1" name="Google Shape;501;g226d965312c_0_600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26d965312c_0_612"/>
          <p:cNvSpPr txBox="1"/>
          <p:nvPr>
            <p:ph type="ctrTitle"/>
          </p:nvPr>
        </p:nvSpPr>
        <p:spPr>
          <a:xfrm>
            <a:off x="4542018" y="535000"/>
            <a:ext cx="3882600" cy="9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04" name="Google Shape;504;g226d965312c_0_612"/>
          <p:cNvSpPr txBox="1"/>
          <p:nvPr>
            <p:ph idx="1" type="subTitle"/>
          </p:nvPr>
        </p:nvSpPr>
        <p:spPr>
          <a:xfrm>
            <a:off x="4537600" y="1402625"/>
            <a:ext cx="3891300" cy="11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05" name="Google Shape;505;g226d965312c_0_61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g226d965312c_0_612"/>
          <p:cNvSpPr txBox="1"/>
          <p:nvPr/>
        </p:nvSpPr>
        <p:spPr>
          <a:xfrm>
            <a:off x="4713575" y="3704000"/>
            <a:ext cx="3711000" cy="63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CRÉDITOS: Esta plantilla para presentaciones es una creación de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, e incluye iconos de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, infografías e imágenes de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Archivo"/>
                <a:ea typeface="Archivo"/>
                <a:cs typeface="Archivo"/>
                <a:sym typeface="Archiv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26d965312c_0_61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9" name="Google Shape;509;g226d965312c_0_617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510" name="Google Shape;510;g226d965312c_0_617"/>
            <p:cNvGrpSpPr/>
            <p:nvPr/>
          </p:nvGrpSpPr>
          <p:grpSpPr>
            <a:xfrm flipH="1" rot="-6851816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511" name="Google Shape;511;g226d965312c_0_617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g226d965312c_0_617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3" name="Google Shape;513;g226d965312c_0_617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514" name="Google Shape;514;g226d965312c_0_617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g226d965312c_0_617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6" name="Google Shape;516;g226d965312c_0_617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517" name="Google Shape;517;g226d965312c_0_617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g226d965312c_0_617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g226d965312c_0_617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g226d965312c_0_617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g226d965312c_0_617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g226d965312c_0_617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g226d965312c_0_617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g226d965312c_0_617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g226d965312c_0_617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26d965312c_0_636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8" name="Google Shape;528;g226d965312c_0_636"/>
          <p:cNvGrpSpPr/>
          <p:nvPr/>
        </p:nvGrpSpPr>
        <p:grpSpPr>
          <a:xfrm>
            <a:off x="252102" y="146789"/>
            <a:ext cx="905124" cy="4848336"/>
            <a:chOff x="252102" y="146789"/>
            <a:chExt cx="905124" cy="4848336"/>
          </a:xfrm>
        </p:grpSpPr>
        <p:grpSp>
          <p:nvGrpSpPr>
            <p:cNvPr id="529" name="Google Shape;529;g226d965312c_0_636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530" name="Google Shape;530;g226d965312c_0_636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g226d965312c_0_636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2" name="Google Shape;532;g226d965312c_0_636"/>
            <p:cNvGrpSpPr/>
            <p:nvPr/>
          </p:nvGrpSpPr>
          <p:grpSpPr>
            <a:xfrm>
              <a:off x="252102" y="4107775"/>
              <a:ext cx="905124" cy="887350"/>
              <a:chOff x="252102" y="4107775"/>
              <a:chExt cx="905124" cy="887350"/>
            </a:xfrm>
          </p:grpSpPr>
          <p:sp>
            <p:nvSpPr>
              <p:cNvPr id="533" name="Google Shape;533;g226d965312c_0_636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g226d965312c_0_636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1" type="subTitle"/>
          </p:nvPr>
        </p:nvSpPr>
        <p:spPr>
          <a:xfrm>
            <a:off x="2601575" y="1380300"/>
            <a:ext cx="3807900" cy="41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6" name="Google Shape;46;p24"/>
          <p:cNvSpPr txBox="1"/>
          <p:nvPr>
            <p:ph idx="2" type="subTitle"/>
          </p:nvPr>
        </p:nvSpPr>
        <p:spPr>
          <a:xfrm>
            <a:off x="2601575" y="1616527"/>
            <a:ext cx="38079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3" type="subTitle"/>
          </p:nvPr>
        </p:nvSpPr>
        <p:spPr>
          <a:xfrm>
            <a:off x="2601575" y="2696426"/>
            <a:ext cx="38079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4" type="subTitle"/>
          </p:nvPr>
        </p:nvSpPr>
        <p:spPr>
          <a:xfrm>
            <a:off x="2601575" y="3776325"/>
            <a:ext cx="3807900" cy="5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5" type="subTitle"/>
          </p:nvPr>
        </p:nvSpPr>
        <p:spPr>
          <a:xfrm>
            <a:off x="2601575" y="2460202"/>
            <a:ext cx="3807900" cy="41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" name="Google Shape;50;p24"/>
          <p:cNvSpPr txBox="1"/>
          <p:nvPr>
            <p:ph idx="6" type="subTitle"/>
          </p:nvPr>
        </p:nvSpPr>
        <p:spPr>
          <a:xfrm>
            <a:off x="2601575" y="3540104"/>
            <a:ext cx="3807900" cy="41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b="1" sz="2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" name="Google Shape;51;p24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Google Shape;52;p24"/>
          <p:cNvGrpSpPr/>
          <p:nvPr/>
        </p:nvGrpSpPr>
        <p:grpSpPr>
          <a:xfrm>
            <a:off x="8006140" y="76679"/>
            <a:ext cx="845522" cy="1570477"/>
            <a:chOff x="8006140" y="76679"/>
            <a:chExt cx="845522" cy="1570477"/>
          </a:xfrm>
        </p:grpSpPr>
        <p:grpSp>
          <p:nvGrpSpPr>
            <p:cNvPr id="53" name="Google Shape;53;p24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54" name="Google Shape;54;p24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55;p24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6" name="Google Shape;56;p24"/>
            <p:cNvGrpSpPr/>
            <p:nvPr/>
          </p:nvGrpSpPr>
          <p:grpSpPr>
            <a:xfrm rot="-4814457">
              <a:off x="8230739" y="1116990"/>
              <a:ext cx="396309" cy="572684"/>
              <a:chOff x="1943179" y="1609600"/>
              <a:chExt cx="396321" cy="572701"/>
            </a:xfrm>
          </p:grpSpPr>
          <p:sp>
            <p:nvSpPr>
              <p:cNvPr id="57" name="Google Shape;57;p24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rect b="b" l="l" r="r" t="t"/>
                <a:pathLst>
                  <a:path extrusionOk="0" h="9489" w="6749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24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rect b="b" l="l" r="r" t="t"/>
                <a:pathLst>
                  <a:path extrusionOk="0" h="1218" w="991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24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rect b="b" l="l" r="r" t="t"/>
                <a:pathLst>
                  <a:path extrusionOk="0" h="729" w="836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24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rect b="b" l="l" r="r" t="t"/>
                <a:pathLst>
                  <a:path extrusionOk="0" h="722" w="835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24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rect b="b" l="l" r="r" t="t"/>
                <a:pathLst>
                  <a:path extrusionOk="0" h="513" w="693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24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rect b="b" l="l" r="r" t="t"/>
                <a:pathLst>
                  <a:path extrusionOk="0" h="514" w="693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24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rect b="b" l="l" r="r" t="t"/>
                <a:pathLst>
                  <a:path extrusionOk="0" h="465" w="507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24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rect b="b" l="l" r="r" t="t"/>
                <a:pathLst>
                  <a:path extrusionOk="0" h="3263" w="2231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24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rect b="b" l="l" r="r" t="t"/>
                <a:pathLst>
                  <a:path extrusionOk="0" h="1733" w="123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5"/>
          <p:cNvSpPr txBox="1"/>
          <p:nvPr>
            <p:ph hasCustomPrompt="1" type="title"/>
          </p:nvPr>
        </p:nvSpPr>
        <p:spPr>
          <a:xfrm>
            <a:off x="715100" y="1315750"/>
            <a:ext cx="4485900" cy="13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8" name="Google Shape;68;p25"/>
          <p:cNvSpPr txBox="1"/>
          <p:nvPr>
            <p:ph idx="1" type="subTitle"/>
          </p:nvPr>
        </p:nvSpPr>
        <p:spPr>
          <a:xfrm>
            <a:off x="715100" y="2707675"/>
            <a:ext cx="41805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9" name="Google Shape;69;p2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/>
          <p:nvPr>
            <p:ph type="title"/>
          </p:nvPr>
        </p:nvSpPr>
        <p:spPr>
          <a:xfrm>
            <a:off x="2061100" y="1507700"/>
            <a:ext cx="63678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72" name="Google Shape;72;p26"/>
          <p:cNvSpPr/>
          <p:nvPr/>
        </p:nvSpPr>
        <p:spPr>
          <a:xfrm>
            <a:off x="0" y="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" type="body"/>
          </p:nvPr>
        </p:nvSpPr>
        <p:spPr>
          <a:xfrm>
            <a:off x="720000" y="1152475"/>
            <a:ext cx="4473300" cy="21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>
                <a:solidFill>
                  <a:srgbClr val="434343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Prompt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76" name="Google Shape;76;p2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51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6.xml"/><Relationship Id="rId27" Type="http://schemas.openxmlformats.org/officeDocument/2006/relationships/slideLayout" Target="../slideLayouts/slideLayout55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29" Type="http://schemas.openxmlformats.org/officeDocument/2006/relationships/theme" Target="../theme/theme3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i="0" sz="30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 b="0" i="0" sz="1400" u="none" cap="none" strike="noStrik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26d965312c_0_380"/>
          <p:cNvSpPr txBox="1"/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b="1" sz="30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72" name="Google Shape;272;g226d965312c_0_380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9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Relationship Id="rId5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9" name="Google Shape;53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4548" y="0"/>
            <a:ext cx="4999949" cy="4999949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1"/>
          <p:cNvSpPr txBox="1"/>
          <p:nvPr>
            <p:ph idx="1" type="subTitle"/>
          </p:nvPr>
        </p:nvSpPr>
        <p:spPr>
          <a:xfrm flipH="1">
            <a:off x="4560153" y="3802800"/>
            <a:ext cx="33864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2000">
                <a:latin typeface="Cairo"/>
                <a:ea typeface="Cairo"/>
                <a:cs typeface="Cairo"/>
                <a:sym typeface="Cairo"/>
              </a:rPr>
              <a:t>معك بكل خطوة قضائية</a:t>
            </a:r>
            <a:endParaRPr b="1" sz="2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541" name="Google Shape;541;p1"/>
          <p:cNvCxnSpPr/>
          <p:nvPr/>
        </p:nvCxnSpPr>
        <p:spPr>
          <a:xfrm rot="10800000">
            <a:off x="4664894" y="3802793"/>
            <a:ext cx="37431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42" name="Google Shape;542;p1"/>
          <p:cNvGrpSpPr/>
          <p:nvPr/>
        </p:nvGrpSpPr>
        <p:grpSpPr>
          <a:xfrm>
            <a:off x="391807" y="1696835"/>
            <a:ext cx="2953776" cy="3092190"/>
            <a:chOff x="524550" y="611191"/>
            <a:chExt cx="3980294" cy="4166810"/>
          </a:xfrm>
        </p:grpSpPr>
        <p:grpSp>
          <p:nvGrpSpPr>
            <p:cNvPr id="543" name="Google Shape;543;p1"/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544" name="Google Shape;544;p1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5" name="Google Shape;545;p1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6" name="Google Shape;546;p1"/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547" name="Google Shape;547;p1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1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49" name="Google Shape;549;p1"/>
            <p:cNvSpPr/>
            <p:nvPr/>
          </p:nvSpPr>
          <p:spPr>
            <a:xfrm>
              <a:off x="524550" y="4609128"/>
              <a:ext cx="3273253" cy="168873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50" name="Google Shape;550;p1"/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551" name="Google Shape;551;p1"/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rect b="b" l="l" r="r" t="t"/>
                <a:pathLst>
                  <a:path extrusionOk="0" h="3102" w="8372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1"/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rect b="b" l="l" r="r" t="t"/>
                <a:pathLst>
                  <a:path extrusionOk="0" h="3102" w="824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1"/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rect b="b" l="l" r="r" t="t"/>
                <a:pathLst>
                  <a:path extrusionOk="0" h="3102" w="484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1"/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rect b="b" l="l" r="r" t="t"/>
                <a:pathLst>
                  <a:path extrusionOk="0" h="3102" w="478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1"/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rect b="b" l="l" r="r" t="t"/>
                <a:pathLst>
                  <a:path extrusionOk="0" h="335" w="6714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1"/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rect b="b" l="l" r="r" t="t"/>
                <a:pathLst>
                  <a:path extrusionOk="0" h="335" w="6714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1"/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rect b="b" l="l" r="r" t="t"/>
                <a:pathLst>
                  <a:path extrusionOk="0" h="2422" w="6393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1"/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rect b="b" l="l" r="r" t="t"/>
                <a:pathLst>
                  <a:path extrusionOk="0" h="49" w="5492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1"/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rect b="b" l="l" r="r" t="t"/>
                <a:pathLst>
                  <a:path extrusionOk="0" h="43" w="5009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p1"/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rect b="b" l="l" r="r" t="t"/>
                <a:pathLst>
                  <a:path extrusionOk="0" h="48" w="5528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p1"/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rect b="b" l="l" r="r" t="t"/>
                <a:pathLst>
                  <a:path extrusionOk="0" h="43" w="5152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p1"/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rect b="b" l="l" r="r" t="t"/>
                <a:pathLst>
                  <a:path extrusionOk="0" h="48" w="5492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p1"/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rect b="b" l="l" r="r" t="t"/>
                <a:pathLst>
                  <a:path extrusionOk="0" h="2422" w="6124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p1"/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rect b="b" l="l" r="r" t="t"/>
                <a:pathLst>
                  <a:path extrusionOk="0" h="3102" w="7113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p1"/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rect b="b" l="l" r="r" t="t"/>
                <a:pathLst>
                  <a:path extrusionOk="0" h="3102" w="824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66" name="Google Shape;566;p1"/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567" name="Google Shape;567;p1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Google Shape;568;p1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Google Shape;569;p1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Google Shape;570;p1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p1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p1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p1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p1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1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1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p1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p1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p1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Google Shape;580;p1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Google Shape;581;p1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2" name="Google Shape;582;p1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p1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Google Shape;584;p1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p1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p1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p1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p1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p1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p1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Google Shape;592;p1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Google Shape;593;p1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Google Shape;594;p1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5" name="Google Shape;595;p1"/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596" name="Google Shape;596;p1"/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rect b="b" l="l" r="r" t="t"/>
                <a:pathLst>
                  <a:path extrusionOk="0" h="3101" w="8365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p1"/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rect b="b" l="l" r="r" t="t"/>
                <a:pathLst>
                  <a:path extrusionOk="0" h="3101" w="817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p1"/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rect b="b" l="l" r="r" t="t"/>
                <a:pathLst>
                  <a:path extrusionOk="0" h="335" w="672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p1"/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rect b="b" l="l" r="r" t="t"/>
                <a:pathLst>
                  <a:path extrusionOk="0" h="334" w="672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p1"/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rect b="b" l="l" r="r" t="t"/>
                <a:pathLst>
                  <a:path extrusionOk="0" h="2422" w="6386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p1"/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rect b="b" l="l" r="r" t="t"/>
                <a:pathLst>
                  <a:path extrusionOk="0" h="42" w="5486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1"/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rect b="b" l="l" r="r" t="t"/>
                <a:pathLst>
                  <a:path extrusionOk="0" h="49" w="5009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p1"/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rect b="b" l="l" r="r" t="t"/>
                <a:pathLst>
                  <a:path extrusionOk="0" h="43" w="5533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4" name="Google Shape;604;p1"/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rect b="b" l="l" r="r" t="t"/>
                <a:pathLst>
                  <a:path extrusionOk="0" h="43" w="5146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1"/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rect b="b" l="l" r="r" t="t"/>
                <a:pathLst>
                  <a:path extrusionOk="0" h="49" w="5486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1"/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rect b="b" l="l" r="r" t="t"/>
                <a:pathLst>
                  <a:path extrusionOk="0" h="2422" w="6118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"/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rect b="b" l="l" r="r" t="t"/>
                <a:pathLst>
                  <a:path extrusionOk="0" h="3101" w="824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"/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rect b="b" l="l" r="r" t="t"/>
                <a:pathLst>
                  <a:path extrusionOk="0" h="3101" w="7108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09" name="Google Shape;609;p1"/>
          <p:cNvSpPr txBox="1"/>
          <p:nvPr/>
        </p:nvSpPr>
        <p:spPr>
          <a:xfrm>
            <a:off x="705700" y="362600"/>
            <a:ext cx="2953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Amr J. Eshtiwi </a:t>
            </a:r>
            <a:endParaRPr b="0" i="0" sz="16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Ahmed A. Al-Qerem</a:t>
            </a:r>
            <a:endParaRPr b="0" i="0" sz="16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Supervisor </a:t>
            </a:r>
            <a:endParaRPr b="0" i="0" sz="16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Dr.Mona Demaidi</a:t>
            </a:r>
            <a:endParaRPr b="0" i="0" sz="16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2" name="Google Shape;1072;g226d965312c_0_334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073" name="Google Shape;1073;g226d965312c_0_334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74" name="Google Shape;1074;g226d965312c_0_334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075" name="Google Shape;1075;g226d965312c_0_334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6" name="Google Shape;1076;g226d965312c_0_334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7" name="Google Shape;1077;g226d965312c_0_334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8" name="Google Shape;1078;g226d965312c_0_334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9" name="Google Shape;1079;g226d965312c_0_334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0" name="Google Shape;1080;g226d965312c_0_334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1" name="Google Shape;1081;g226d965312c_0_334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2" name="Google Shape;1082;g226d965312c_0_334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3" name="Google Shape;1083;g226d965312c_0_334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4" name="Google Shape;1084;g226d965312c_0_334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5" name="Google Shape;1085;g226d965312c_0_334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6" name="Google Shape;1086;g226d965312c_0_334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7" name="Google Shape;1087;g226d965312c_0_334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8" name="Google Shape;1088;g226d965312c_0_334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9" name="Google Shape;1089;g226d965312c_0_334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0" name="Google Shape;1090;g226d965312c_0_334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1" name="Google Shape;1091;g226d965312c_0_334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2" name="Google Shape;1092;g226d965312c_0_334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3" name="Google Shape;1093;g226d965312c_0_334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4" name="Google Shape;1094;g226d965312c_0_334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5" name="Google Shape;1095;g226d965312c_0_334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6" name="Google Shape;1096;g226d965312c_0_334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7" name="Google Shape;1097;g226d965312c_0_334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8" name="Google Shape;1098;g226d965312c_0_334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9" name="Google Shape;1099;g226d965312c_0_334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0" name="Google Shape;1100;g226d965312c_0_334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1" name="Google Shape;1101;g226d965312c_0_334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2" name="Google Shape;1102;g226d965312c_0_334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03" name="Google Shape;1103;g226d965312c_0_334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104" name="Google Shape;1104;g226d965312c_0_334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105" name="Google Shape;1105;g226d965312c_0_334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6" name="Google Shape;1106;g226d965312c_0_334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07" name="Google Shape;1107;g226d965312c_0_334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108" name="Google Shape;1108;g226d965312c_0_334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9" name="Google Shape;1109;g226d965312c_0_334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10" name="Google Shape;1110;g226d965312c_0_334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111" name="Google Shape;1111;g226d965312c_0_334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2" name="Google Shape;1112;g226d965312c_0_334"/>
          <p:cNvSpPr txBox="1"/>
          <p:nvPr/>
        </p:nvSpPr>
        <p:spPr>
          <a:xfrm>
            <a:off x="6704625" y="1967850"/>
            <a:ext cx="1910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airo"/>
                <a:ea typeface="Cairo"/>
                <a:cs typeface="Cairo"/>
                <a:sym typeface="Cairo"/>
              </a:rPr>
              <a:t>Chat and Notification</a:t>
            </a:r>
            <a:endParaRPr b="1" sz="1900"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113" name="Google Shape;1113;g226d965312c_0_3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4" name="Google Shape;1114;g226d965312c_0_3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0913" y="1636675"/>
            <a:ext cx="1797278" cy="332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9" name="Google Shape;1119;p10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120" name="Google Shape;1120;p10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21" name="Google Shape;1121;p10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122" name="Google Shape;1122;p10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p10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p10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Google Shape;1125;p10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Google Shape;1126;p10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Google Shape;1127;p10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10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p10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p10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10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p10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p10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10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10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10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10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10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10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0" name="Google Shape;1140;p10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1" name="Google Shape;1141;p10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2" name="Google Shape;1142;p10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3" name="Google Shape;1143;p10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4" name="Google Shape;1144;p10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5" name="Google Shape;1145;p10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6" name="Google Shape;1146;p10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7" name="Google Shape;1147;p10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8" name="Google Shape;1148;p10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Google Shape;1149;p10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50" name="Google Shape;1150;p10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151" name="Google Shape;1151;p10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152" name="Google Shape;1152;p10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3" name="Google Shape;1153;p10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54" name="Google Shape;1154;p10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155" name="Google Shape;1155;p10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Google Shape;1156;p10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57" name="Google Shape;1157;p10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158" name="Google Shape;1158;p10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59" name="Google Shape;115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0" name="Google Shape;1160;p10"/>
          <p:cNvSpPr txBox="1"/>
          <p:nvPr/>
        </p:nvSpPr>
        <p:spPr>
          <a:xfrm>
            <a:off x="6813225" y="1994050"/>
            <a:ext cx="1786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News and Circular legal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161" name="Google Shape;1161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9450" y="735325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6" name="Google Shape;1166;p11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167" name="Google Shape;1167;p11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68" name="Google Shape;1168;p11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169" name="Google Shape;1169;p11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Google Shape;1170;p11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Google Shape;1171;p11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p11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Google Shape;1173;p11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Google Shape;1174;p11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p11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11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11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11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11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11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11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11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11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11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Google Shape;1185;p11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Google Shape;1186;p11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11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Google Shape;1188;p11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Google Shape;1189;p11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Google Shape;1190;p11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Google Shape;1191;p11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Google Shape;1192;p11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11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4" name="Google Shape;1194;p11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11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11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97" name="Google Shape;1197;p11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198" name="Google Shape;1198;p11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199" name="Google Shape;1199;p11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Google Shape;1200;p11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01" name="Google Shape;1201;p11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202" name="Google Shape;1202;p11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Google Shape;1203;p11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04" name="Google Shape;1204;p11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205" name="Google Shape;1205;p11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06" name="Google Shape;120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7" name="Google Shape;1207;p11"/>
          <p:cNvSpPr txBox="1"/>
          <p:nvPr/>
        </p:nvSpPr>
        <p:spPr>
          <a:xfrm>
            <a:off x="7285900" y="2247425"/>
            <a:ext cx="895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Admin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208" name="Google Shape;120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36700" y="524550"/>
            <a:ext cx="5639375" cy="563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3" name="Google Shape;1213;p12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214" name="Google Shape;1214;p12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15" name="Google Shape;1215;p12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216" name="Google Shape;1216;p12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12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12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12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12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12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12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12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12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12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p12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7" name="Google Shape;1227;p12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8" name="Google Shape;1228;p12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9" name="Google Shape;1229;p12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p12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p12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p12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p12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p12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p12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12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p12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12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12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12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1" name="Google Shape;1241;p12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p12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p12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44" name="Google Shape;1244;p12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245" name="Google Shape;1245;p12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246" name="Google Shape;1246;p12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p12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48" name="Google Shape;1248;p12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249" name="Google Shape;1249;p12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12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51" name="Google Shape;1251;p12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252" name="Google Shape;1252;p12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53" name="Google Shape;125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4" name="Google Shape;1254;p12"/>
          <p:cNvSpPr txBox="1"/>
          <p:nvPr/>
        </p:nvSpPr>
        <p:spPr>
          <a:xfrm>
            <a:off x="7285900" y="2247425"/>
            <a:ext cx="895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Admin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255" name="Google Shape;125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9450" y="433375"/>
            <a:ext cx="5527275" cy="552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0" name="Google Shape;1260;p13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261" name="Google Shape;1261;p13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62" name="Google Shape;1262;p13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263" name="Google Shape;1263;p13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13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13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13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13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13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p13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p13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13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p13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3" name="Google Shape;1273;p13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4" name="Google Shape;1274;p13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5" name="Google Shape;1275;p13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6" name="Google Shape;1276;p13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7" name="Google Shape;1277;p13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13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p13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3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13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13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p13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p13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p13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13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7" name="Google Shape;1287;p13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8" name="Google Shape;1288;p13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13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0" name="Google Shape;1290;p13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91" name="Google Shape;1291;p13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292" name="Google Shape;1292;p13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293" name="Google Shape;1293;p13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13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5" name="Google Shape;1295;p13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296" name="Google Shape;1296;p13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13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8" name="Google Shape;1298;p13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299" name="Google Shape;1299;p13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00" name="Google Shape;130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1" name="Google Shape;1301;p13"/>
          <p:cNvSpPr txBox="1"/>
          <p:nvPr/>
        </p:nvSpPr>
        <p:spPr>
          <a:xfrm>
            <a:off x="7285900" y="2247425"/>
            <a:ext cx="895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Admin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302" name="Google Shape;130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9450" y="433375"/>
            <a:ext cx="5527275" cy="552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7" name="Google Shape;1307;p14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308" name="Google Shape;1308;p14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09" name="Google Shape;1309;p14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310" name="Google Shape;1310;p14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14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2" name="Google Shape;1312;p14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14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14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14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14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14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14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14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14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14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2" name="Google Shape;1322;p14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3" name="Google Shape;1323;p14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4" name="Google Shape;1324;p14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5" name="Google Shape;1325;p14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6" name="Google Shape;1326;p14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7" name="Google Shape;1327;p14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14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14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14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14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14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14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14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5" name="Google Shape;1335;p14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6" name="Google Shape;1336;p14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14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38" name="Google Shape;1338;p14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339" name="Google Shape;1339;p14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340" name="Google Shape;1340;p14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14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2" name="Google Shape;1342;p14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343" name="Google Shape;1343;p14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14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45" name="Google Shape;1345;p14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346" name="Google Shape;1346;p14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7" name="Google Shape;134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8" name="Google Shape;1348;p14"/>
          <p:cNvSpPr txBox="1"/>
          <p:nvPr/>
        </p:nvSpPr>
        <p:spPr>
          <a:xfrm>
            <a:off x="7285900" y="2247425"/>
            <a:ext cx="895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Admin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349" name="Google Shape;134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6200" y="359325"/>
            <a:ext cx="5690000" cy="569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3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4" name="Google Shape;1354;p15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355" name="Google Shape;1355;p15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56" name="Google Shape;1356;p15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357" name="Google Shape;1357;p15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15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15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15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15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15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15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15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15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15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7" name="Google Shape;1367;p15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8" name="Google Shape;1368;p15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9" name="Google Shape;1369;p15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0" name="Google Shape;1370;p15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15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15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3" name="Google Shape;1373;p15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15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Google Shape;1375;p15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6" name="Google Shape;1376;p15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15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15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15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15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15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15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15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15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85" name="Google Shape;1385;p15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386" name="Google Shape;1386;p15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387" name="Google Shape;1387;p15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15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89" name="Google Shape;1389;p15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390" name="Google Shape;1390;p15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15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92" name="Google Shape;1392;p15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393" name="Google Shape;1393;p15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94" name="Google Shape;13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5" name="Google Shape;1395;p15"/>
          <p:cNvSpPr txBox="1"/>
          <p:nvPr/>
        </p:nvSpPr>
        <p:spPr>
          <a:xfrm>
            <a:off x="7285900" y="2247425"/>
            <a:ext cx="895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Admin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396" name="Google Shape;139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42400" y="529700"/>
            <a:ext cx="5443625" cy="544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1" name="Google Shape;1401;p16"/>
          <p:cNvGrpSpPr/>
          <p:nvPr/>
        </p:nvGrpSpPr>
        <p:grpSpPr>
          <a:xfrm>
            <a:off x="4575707" y="142991"/>
            <a:ext cx="4007688" cy="4696106"/>
            <a:chOff x="4575707" y="152468"/>
            <a:chExt cx="4007688" cy="4696106"/>
          </a:xfrm>
        </p:grpSpPr>
        <p:grpSp>
          <p:nvGrpSpPr>
            <p:cNvPr id="1402" name="Google Shape;1402;p16"/>
            <p:cNvGrpSpPr/>
            <p:nvPr/>
          </p:nvGrpSpPr>
          <p:grpSpPr>
            <a:xfrm>
              <a:off x="6572725" y="1042697"/>
              <a:ext cx="1165143" cy="1288149"/>
              <a:chOff x="6539354" y="70717"/>
              <a:chExt cx="1889625" cy="2089117"/>
            </a:xfrm>
          </p:grpSpPr>
          <p:sp>
            <p:nvSpPr>
              <p:cNvPr id="1403" name="Google Shape;1403;p16"/>
              <p:cNvSpPr/>
              <p:nvPr/>
            </p:nvSpPr>
            <p:spPr>
              <a:xfrm>
                <a:off x="7542367" y="1338052"/>
                <a:ext cx="886612" cy="780625"/>
              </a:xfrm>
              <a:custGeom>
                <a:rect b="b" l="l" r="r" t="t"/>
                <a:pathLst>
                  <a:path extrusionOk="0" h="6069" w="6893">
                    <a:moveTo>
                      <a:pt x="3451" y="648"/>
                    </a:moveTo>
                    <a:cubicBezTo>
                      <a:pt x="3923" y="648"/>
                      <a:pt x="4398" y="786"/>
                      <a:pt x="4812" y="1076"/>
                    </a:cubicBezTo>
                    <a:cubicBezTo>
                      <a:pt x="5897" y="1839"/>
                      <a:pt x="6148" y="3324"/>
                      <a:pt x="5396" y="4397"/>
                    </a:cubicBezTo>
                    <a:cubicBezTo>
                      <a:pt x="4936" y="5055"/>
                      <a:pt x="4197" y="5406"/>
                      <a:pt x="3448" y="5406"/>
                    </a:cubicBezTo>
                    <a:cubicBezTo>
                      <a:pt x="2975" y="5406"/>
                      <a:pt x="2497" y="5266"/>
                      <a:pt x="2082" y="4975"/>
                    </a:cubicBezTo>
                    <a:cubicBezTo>
                      <a:pt x="1008" y="4224"/>
                      <a:pt x="746" y="2733"/>
                      <a:pt x="1497" y="1660"/>
                    </a:cubicBezTo>
                    <a:cubicBezTo>
                      <a:pt x="1959" y="1001"/>
                      <a:pt x="2700" y="648"/>
                      <a:pt x="3451" y="648"/>
                    </a:cubicBezTo>
                    <a:close/>
                    <a:moveTo>
                      <a:pt x="3452" y="1"/>
                    </a:moveTo>
                    <a:cubicBezTo>
                      <a:pt x="2494" y="1"/>
                      <a:pt x="1551" y="454"/>
                      <a:pt x="961" y="1297"/>
                    </a:cubicBezTo>
                    <a:cubicBezTo>
                      <a:pt x="1" y="2668"/>
                      <a:pt x="335" y="4558"/>
                      <a:pt x="1706" y="5518"/>
                    </a:cubicBezTo>
                    <a:cubicBezTo>
                      <a:pt x="2234" y="5890"/>
                      <a:pt x="2841" y="6068"/>
                      <a:pt x="3442" y="6068"/>
                    </a:cubicBezTo>
                    <a:cubicBezTo>
                      <a:pt x="4400" y="6068"/>
                      <a:pt x="5343" y="5615"/>
                      <a:pt x="5933" y="4772"/>
                    </a:cubicBezTo>
                    <a:cubicBezTo>
                      <a:pt x="6893" y="3401"/>
                      <a:pt x="6559" y="1511"/>
                      <a:pt x="5188" y="551"/>
                    </a:cubicBezTo>
                    <a:cubicBezTo>
                      <a:pt x="4659" y="179"/>
                      <a:pt x="4053" y="1"/>
                      <a:pt x="345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16"/>
              <p:cNvSpPr/>
              <p:nvPr/>
            </p:nvSpPr>
            <p:spPr>
              <a:xfrm>
                <a:off x="7474968" y="1337667"/>
                <a:ext cx="341371" cy="339827"/>
              </a:xfrm>
              <a:custGeom>
                <a:rect b="b" l="l" r="r" t="t"/>
                <a:pathLst>
                  <a:path extrusionOk="0" h="2642" w="2654">
                    <a:moveTo>
                      <a:pt x="1438" y="1"/>
                    </a:moveTo>
                    <a:cubicBezTo>
                      <a:pt x="1041" y="1"/>
                      <a:pt x="651" y="189"/>
                      <a:pt x="406" y="537"/>
                    </a:cubicBezTo>
                    <a:cubicBezTo>
                      <a:pt x="0" y="1103"/>
                      <a:pt x="143" y="1884"/>
                      <a:pt x="710" y="2289"/>
                    </a:cubicBezTo>
                    <a:lnTo>
                      <a:pt x="1210" y="2641"/>
                    </a:lnTo>
                    <a:lnTo>
                      <a:pt x="2653" y="578"/>
                    </a:lnTo>
                    <a:lnTo>
                      <a:pt x="2158" y="232"/>
                    </a:lnTo>
                    <a:cubicBezTo>
                      <a:pt x="1939" y="76"/>
                      <a:pt x="1687" y="1"/>
                      <a:pt x="143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16"/>
              <p:cNvSpPr/>
              <p:nvPr/>
            </p:nvSpPr>
            <p:spPr>
              <a:xfrm>
                <a:off x="8094552" y="2002397"/>
                <a:ext cx="157308" cy="157437"/>
              </a:xfrm>
              <a:custGeom>
                <a:rect b="b" l="l" r="r" t="t"/>
                <a:pathLst>
                  <a:path extrusionOk="0" h="1224" w="1223">
                    <a:moveTo>
                      <a:pt x="608" y="1"/>
                    </a:moveTo>
                    <a:cubicBezTo>
                      <a:pt x="275" y="1"/>
                      <a:pt x="0" y="275"/>
                      <a:pt x="0" y="615"/>
                    </a:cubicBezTo>
                    <a:cubicBezTo>
                      <a:pt x="0" y="955"/>
                      <a:pt x="275" y="1223"/>
                      <a:pt x="608" y="1223"/>
                    </a:cubicBezTo>
                    <a:cubicBezTo>
                      <a:pt x="948" y="1223"/>
                      <a:pt x="1223" y="955"/>
                      <a:pt x="1223" y="615"/>
                    </a:cubicBezTo>
                    <a:cubicBezTo>
                      <a:pt x="1223" y="275"/>
                      <a:pt x="948" y="1"/>
                      <a:pt x="60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16"/>
              <p:cNvSpPr/>
              <p:nvPr/>
            </p:nvSpPr>
            <p:spPr>
              <a:xfrm>
                <a:off x="7534778" y="1421787"/>
                <a:ext cx="172615" cy="138786"/>
              </a:xfrm>
              <a:custGeom>
                <a:rect b="b" l="l" r="r" t="t"/>
                <a:pathLst>
                  <a:path extrusionOk="0" h="1079" w="1342">
                    <a:moveTo>
                      <a:pt x="483" y="1"/>
                    </a:moveTo>
                    <a:cubicBezTo>
                      <a:pt x="348" y="1"/>
                      <a:pt x="215" y="64"/>
                      <a:pt x="131" y="181"/>
                    </a:cubicBezTo>
                    <a:cubicBezTo>
                      <a:pt x="0" y="377"/>
                      <a:pt x="42" y="646"/>
                      <a:pt x="239" y="777"/>
                    </a:cubicBezTo>
                    <a:cubicBezTo>
                      <a:pt x="314" y="830"/>
                      <a:pt x="400" y="854"/>
                      <a:pt x="485" y="854"/>
                    </a:cubicBezTo>
                    <a:cubicBezTo>
                      <a:pt x="541" y="854"/>
                      <a:pt x="598" y="844"/>
                      <a:pt x="650" y="824"/>
                    </a:cubicBezTo>
                    <a:lnTo>
                      <a:pt x="954" y="1039"/>
                    </a:lnTo>
                    <a:cubicBezTo>
                      <a:pt x="992" y="1066"/>
                      <a:pt x="1037" y="1079"/>
                      <a:pt x="1081" y="1079"/>
                    </a:cubicBezTo>
                    <a:cubicBezTo>
                      <a:pt x="1153" y="1079"/>
                      <a:pt x="1223" y="1045"/>
                      <a:pt x="1264" y="985"/>
                    </a:cubicBezTo>
                    <a:cubicBezTo>
                      <a:pt x="1342" y="872"/>
                      <a:pt x="1318" y="735"/>
                      <a:pt x="1216" y="664"/>
                    </a:cubicBezTo>
                    <a:lnTo>
                      <a:pt x="906" y="449"/>
                    </a:lnTo>
                    <a:cubicBezTo>
                      <a:pt x="918" y="306"/>
                      <a:pt x="847" y="169"/>
                      <a:pt x="728" y="79"/>
                    </a:cubicBezTo>
                    <a:cubicBezTo>
                      <a:pt x="654" y="26"/>
                      <a:pt x="568" y="1"/>
                      <a:pt x="4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16"/>
              <p:cNvSpPr/>
              <p:nvPr/>
            </p:nvSpPr>
            <p:spPr>
              <a:xfrm>
                <a:off x="6539354" y="156380"/>
                <a:ext cx="883525" cy="780497"/>
              </a:xfrm>
              <a:custGeom>
                <a:rect b="b" l="l" r="r" t="t"/>
                <a:pathLst>
                  <a:path extrusionOk="0" h="6068" w="6869">
                    <a:moveTo>
                      <a:pt x="3433" y="650"/>
                    </a:moveTo>
                    <a:cubicBezTo>
                      <a:pt x="4389" y="650"/>
                      <a:pt x="5295" y="1236"/>
                      <a:pt x="5658" y="2185"/>
                    </a:cubicBezTo>
                    <a:cubicBezTo>
                      <a:pt x="6129" y="3407"/>
                      <a:pt x="5503" y="4790"/>
                      <a:pt x="4281" y="5255"/>
                    </a:cubicBezTo>
                    <a:cubicBezTo>
                      <a:pt x="4003" y="5362"/>
                      <a:pt x="3718" y="5413"/>
                      <a:pt x="3436" y="5413"/>
                    </a:cubicBezTo>
                    <a:cubicBezTo>
                      <a:pt x="2480" y="5413"/>
                      <a:pt x="1575" y="4827"/>
                      <a:pt x="1211" y="3878"/>
                    </a:cubicBezTo>
                    <a:cubicBezTo>
                      <a:pt x="740" y="2650"/>
                      <a:pt x="1360" y="1272"/>
                      <a:pt x="2588" y="807"/>
                    </a:cubicBezTo>
                    <a:cubicBezTo>
                      <a:pt x="2866" y="700"/>
                      <a:pt x="3152" y="650"/>
                      <a:pt x="3433" y="650"/>
                    </a:cubicBezTo>
                    <a:close/>
                    <a:moveTo>
                      <a:pt x="3435" y="0"/>
                    </a:moveTo>
                    <a:cubicBezTo>
                      <a:pt x="3076" y="0"/>
                      <a:pt x="2711" y="64"/>
                      <a:pt x="2356" y="199"/>
                    </a:cubicBezTo>
                    <a:cubicBezTo>
                      <a:pt x="794" y="795"/>
                      <a:pt x="1" y="2542"/>
                      <a:pt x="597" y="4110"/>
                    </a:cubicBezTo>
                    <a:cubicBezTo>
                      <a:pt x="1058" y="5319"/>
                      <a:pt x="2213" y="6068"/>
                      <a:pt x="3438" y="6068"/>
                    </a:cubicBezTo>
                    <a:cubicBezTo>
                      <a:pt x="3796" y="6068"/>
                      <a:pt x="4159" y="6004"/>
                      <a:pt x="4514" y="5869"/>
                    </a:cubicBezTo>
                    <a:cubicBezTo>
                      <a:pt x="6076" y="5273"/>
                      <a:pt x="6869" y="3520"/>
                      <a:pt x="6273" y="1958"/>
                    </a:cubicBezTo>
                    <a:cubicBezTo>
                      <a:pt x="5812" y="746"/>
                      <a:pt x="4659" y="0"/>
                      <a:pt x="34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16"/>
              <p:cNvSpPr/>
              <p:nvPr/>
            </p:nvSpPr>
            <p:spPr>
              <a:xfrm>
                <a:off x="6943492" y="788569"/>
                <a:ext cx="362079" cy="292365"/>
              </a:xfrm>
              <a:custGeom>
                <a:rect b="b" l="l" r="r" t="t"/>
                <a:pathLst>
                  <a:path extrusionOk="0" h="2273" w="2815">
                    <a:moveTo>
                      <a:pt x="2356" y="0"/>
                    </a:moveTo>
                    <a:lnTo>
                      <a:pt x="1" y="894"/>
                    </a:lnTo>
                    <a:lnTo>
                      <a:pt x="215" y="1461"/>
                    </a:lnTo>
                    <a:cubicBezTo>
                      <a:pt x="404" y="1963"/>
                      <a:pt x="884" y="2272"/>
                      <a:pt x="1389" y="2272"/>
                    </a:cubicBezTo>
                    <a:cubicBezTo>
                      <a:pt x="1539" y="2272"/>
                      <a:pt x="1690" y="2245"/>
                      <a:pt x="1837" y="2188"/>
                    </a:cubicBezTo>
                    <a:cubicBezTo>
                      <a:pt x="2487" y="1944"/>
                      <a:pt x="2815" y="1216"/>
                      <a:pt x="2570" y="567"/>
                    </a:cubicBezTo>
                    <a:lnTo>
                      <a:pt x="235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16"/>
              <p:cNvSpPr/>
              <p:nvPr/>
            </p:nvSpPr>
            <p:spPr>
              <a:xfrm>
                <a:off x="6945807" y="70717"/>
                <a:ext cx="157308" cy="156665"/>
              </a:xfrm>
              <a:custGeom>
                <a:rect b="b" l="l" r="r" t="t"/>
                <a:pathLst>
                  <a:path extrusionOk="0" h="1218" w="1223">
                    <a:moveTo>
                      <a:pt x="615" y="1"/>
                    </a:moveTo>
                    <a:cubicBezTo>
                      <a:pt x="275" y="1"/>
                      <a:pt x="0" y="269"/>
                      <a:pt x="0" y="609"/>
                    </a:cubicBezTo>
                    <a:cubicBezTo>
                      <a:pt x="0" y="949"/>
                      <a:pt x="275" y="1217"/>
                      <a:pt x="615" y="1217"/>
                    </a:cubicBezTo>
                    <a:cubicBezTo>
                      <a:pt x="948" y="1217"/>
                      <a:pt x="1223" y="949"/>
                      <a:pt x="1223" y="609"/>
                    </a:cubicBezTo>
                    <a:cubicBezTo>
                      <a:pt x="1223" y="269"/>
                      <a:pt x="948" y="1"/>
                      <a:pt x="61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16"/>
              <p:cNvSpPr/>
              <p:nvPr/>
            </p:nvSpPr>
            <p:spPr>
              <a:xfrm>
                <a:off x="7094626" y="854682"/>
                <a:ext cx="128882" cy="173129"/>
              </a:xfrm>
              <a:custGeom>
                <a:rect b="b" l="l" r="r" t="t"/>
                <a:pathLst>
                  <a:path extrusionOk="0" h="1346" w="1002">
                    <a:moveTo>
                      <a:pt x="260" y="0"/>
                    </a:moveTo>
                    <a:cubicBezTo>
                      <a:pt x="233" y="0"/>
                      <a:pt x="205" y="6"/>
                      <a:pt x="179" y="17"/>
                    </a:cubicBezTo>
                    <a:cubicBezTo>
                      <a:pt x="60" y="64"/>
                      <a:pt x="0" y="202"/>
                      <a:pt x="48" y="315"/>
                    </a:cubicBezTo>
                    <a:lnTo>
                      <a:pt x="179" y="661"/>
                    </a:lnTo>
                    <a:cubicBezTo>
                      <a:pt x="95" y="774"/>
                      <a:pt x="66" y="929"/>
                      <a:pt x="119" y="1072"/>
                    </a:cubicBezTo>
                    <a:cubicBezTo>
                      <a:pt x="183" y="1245"/>
                      <a:pt x="341" y="1346"/>
                      <a:pt x="514" y="1346"/>
                    </a:cubicBezTo>
                    <a:cubicBezTo>
                      <a:pt x="566" y="1346"/>
                      <a:pt x="621" y="1336"/>
                      <a:pt x="674" y="1317"/>
                    </a:cubicBezTo>
                    <a:cubicBezTo>
                      <a:pt x="894" y="1239"/>
                      <a:pt x="1002" y="989"/>
                      <a:pt x="918" y="768"/>
                    </a:cubicBezTo>
                    <a:cubicBezTo>
                      <a:pt x="865" y="625"/>
                      <a:pt x="739" y="530"/>
                      <a:pt x="602" y="500"/>
                    </a:cubicBezTo>
                    <a:lnTo>
                      <a:pt x="471" y="148"/>
                    </a:lnTo>
                    <a:cubicBezTo>
                      <a:pt x="435" y="57"/>
                      <a:pt x="349" y="0"/>
                      <a:pt x="2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16"/>
              <p:cNvSpPr/>
              <p:nvPr/>
            </p:nvSpPr>
            <p:spPr>
              <a:xfrm>
                <a:off x="7121380" y="1035142"/>
                <a:ext cx="183419" cy="244902"/>
              </a:xfrm>
              <a:custGeom>
                <a:rect b="b" l="l" r="r" t="t"/>
                <a:pathLst>
                  <a:path extrusionOk="0" h="1904" w="1426">
                    <a:moveTo>
                      <a:pt x="593" y="155"/>
                    </a:moveTo>
                    <a:cubicBezTo>
                      <a:pt x="766" y="155"/>
                      <a:pt x="926" y="266"/>
                      <a:pt x="978" y="438"/>
                    </a:cubicBezTo>
                    <a:lnTo>
                      <a:pt x="1223" y="1195"/>
                    </a:lnTo>
                    <a:cubicBezTo>
                      <a:pt x="1259" y="1303"/>
                      <a:pt x="1253" y="1416"/>
                      <a:pt x="1199" y="1511"/>
                    </a:cubicBezTo>
                    <a:cubicBezTo>
                      <a:pt x="1151" y="1607"/>
                      <a:pt x="1068" y="1684"/>
                      <a:pt x="961" y="1714"/>
                    </a:cubicBezTo>
                    <a:cubicBezTo>
                      <a:pt x="918" y="1728"/>
                      <a:pt x="875" y="1735"/>
                      <a:pt x="833" y="1735"/>
                    </a:cubicBezTo>
                    <a:cubicBezTo>
                      <a:pt x="661" y="1735"/>
                      <a:pt x="500" y="1624"/>
                      <a:pt x="448" y="1452"/>
                    </a:cubicBezTo>
                    <a:lnTo>
                      <a:pt x="203" y="689"/>
                    </a:lnTo>
                    <a:cubicBezTo>
                      <a:pt x="168" y="587"/>
                      <a:pt x="174" y="474"/>
                      <a:pt x="227" y="379"/>
                    </a:cubicBezTo>
                    <a:cubicBezTo>
                      <a:pt x="275" y="283"/>
                      <a:pt x="358" y="206"/>
                      <a:pt x="466" y="176"/>
                    </a:cubicBezTo>
                    <a:cubicBezTo>
                      <a:pt x="508" y="162"/>
                      <a:pt x="551" y="155"/>
                      <a:pt x="593" y="155"/>
                    </a:cubicBezTo>
                    <a:close/>
                    <a:moveTo>
                      <a:pt x="596" y="1"/>
                    </a:moveTo>
                    <a:cubicBezTo>
                      <a:pt x="536" y="1"/>
                      <a:pt x="476" y="10"/>
                      <a:pt x="418" y="27"/>
                    </a:cubicBezTo>
                    <a:cubicBezTo>
                      <a:pt x="269" y="74"/>
                      <a:pt x="150" y="176"/>
                      <a:pt x="84" y="313"/>
                    </a:cubicBezTo>
                    <a:cubicBezTo>
                      <a:pt x="7" y="444"/>
                      <a:pt x="1" y="599"/>
                      <a:pt x="42" y="742"/>
                    </a:cubicBezTo>
                    <a:lnTo>
                      <a:pt x="293" y="1505"/>
                    </a:lnTo>
                    <a:cubicBezTo>
                      <a:pt x="329" y="1625"/>
                      <a:pt x="406" y="1720"/>
                      <a:pt x="507" y="1792"/>
                    </a:cubicBezTo>
                    <a:lnTo>
                      <a:pt x="573" y="1839"/>
                    </a:lnTo>
                    <a:cubicBezTo>
                      <a:pt x="655" y="1882"/>
                      <a:pt x="744" y="1904"/>
                      <a:pt x="833" y="1904"/>
                    </a:cubicBezTo>
                    <a:cubicBezTo>
                      <a:pt x="892" y="1904"/>
                      <a:pt x="951" y="1894"/>
                      <a:pt x="1008" y="1875"/>
                    </a:cubicBezTo>
                    <a:cubicBezTo>
                      <a:pt x="1157" y="1833"/>
                      <a:pt x="1277" y="1726"/>
                      <a:pt x="1342" y="1595"/>
                    </a:cubicBezTo>
                    <a:cubicBezTo>
                      <a:pt x="1420" y="1458"/>
                      <a:pt x="1426" y="1303"/>
                      <a:pt x="1378" y="1160"/>
                    </a:cubicBezTo>
                    <a:lnTo>
                      <a:pt x="1133" y="402"/>
                    </a:lnTo>
                    <a:cubicBezTo>
                      <a:pt x="1086" y="253"/>
                      <a:pt x="984" y="134"/>
                      <a:pt x="853" y="63"/>
                    </a:cubicBezTo>
                    <a:cubicBezTo>
                      <a:pt x="772" y="20"/>
                      <a:pt x="684" y="1"/>
                      <a:pt x="59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16"/>
              <p:cNvSpPr/>
              <p:nvPr/>
            </p:nvSpPr>
            <p:spPr>
              <a:xfrm>
                <a:off x="7166655" y="1204412"/>
                <a:ext cx="214804" cy="226123"/>
              </a:xfrm>
              <a:custGeom>
                <a:rect b="b" l="l" r="r" t="t"/>
                <a:pathLst>
                  <a:path extrusionOk="0" h="1758" w="1670">
                    <a:moveTo>
                      <a:pt x="569" y="155"/>
                    </a:moveTo>
                    <a:cubicBezTo>
                      <a:pt x="588" y="155"/>
                      <a:pt x="607" y="156"/>
                      <a:pt x="626" y="160"/>
                    </a:cubicBezTo>
                    <a:cubicBezTo>
                      <a:pt x="698" y="165"/>
                      <a:pt x="770" y="195"/>
                      <a:pt x="817" y="231"/>
                    </a:cubicBezTo>
                    <a:cubicBezTo>
                      <a:pt x="847" y="255"/>
                      <a:pt x="877" y="279"/>
                      <a:pt x="901" y="309"/>
                    </a:cubicBezTo>
                    <a:lnTo>
                      <a:pt x="1402" y="923"/>
                    </a:lnTo>
                    <a:cubicBezTo>
                      <a:pt x="1467" y="1006"/>
                      <a:pt x="1503" y="1113"/>
                      <a:pt x="1491" y="1221"/>
                    </a:cubicBezTo>
                    <a:cubicBezTo>
                      <a:pt x="1473" y="1334"/>
                      <a:pt x="1419" y="1429"/>
                      <a:pt x="1342" y="1501"/>
                    </a:cubicBezTo>
                    <a:cubicBezTo>
                      <a:pt x="1269" y="1558"/>
                      <a:pt x="1178" y="1593"/>
                      <a:pt x="1085" y="1593"/>
                    </a:cubicBezTo>
                    <a:cubicBezTo>
                      <a:pt x="1071" y="1593"/>
                      <a:pt x="1058" y="1592"/>
                      <a:pt x="1044" y="1590"/>
                    </a:cubicBezTo>
                    <a:cubicBezTo>
                      <a:pt x="931" y="1573"/>
                      <a:pt x="835" y="1519"/>
                      <a:pt x="770" y="1441"/>
                    </a:cubicBezTo>
                    <a:lnTo>
                      <a:pt x="269" y="821"/>
                    </a:lnTo>
                    <a:cubicBezTo>
                      <a:pt x="203" y="738"/>
                      <a:pt x="161" y="636"/>
                      <a:pt x="179" y="523"/>
                    </a:cubicBezTo>
                    <a:cubicBezTo>
                      <a:pt x="191" y="410"/>
                      <a:pt x="245" y="315"/>
                      <a:pt x="328" y="249"/>
                    </a:cubicBezTo>
                    <a:cubicBezTo>
                      <a:pt x="398" y="190"/>
                      <a:pt x="479" y="155"/>
                      <a:pt x="569" y="155"/>
                    </a:cubicBezTo>
                    <a:close/>
                    <a:moveTo>
                      <a:pt x="583" y="0"/>
                    </a:moveTo>
                    <a:cubicBezTo>
                      <a:pt x="457" y="0"/>
                      <a:pt x="334" y="43"/>
                      <a:pt x="233" y="124"/>
                    </a:cubicBezTo>
                    <a:cubicBezTo>
                      <a:pt x="114" y="219"/>
                      <a:pt x="36" y="356"/>
                      <a:pt x="24" y="505"/>
                    </a:cubicBezTo>
                    <a:cubicBezTo>
                      <a:pt x="0" y="654"/>
                      <a:pt x="42" y="803"/>
                      <a:pt x="144" y="923"/>
                    </a:cubicBezTo>
                    <a:lnTo>
                      <a:pt x="638" y="1543"/>
                    </a:lnTo>
                    <a:cubicBezTo>
                      <a:pt x="680" y="1590"/>
                      <a:pt x="716" y="1626"/>
                      <a:pt x="758" y="1656"/>
                    </a:cubicBezTo>
                    <a:cubicBezTo>
                      <a:pt x="835" y="1710"/>
                      <a:pt x="925" y="1745"/>
                      <a:pt x="1020" y="1751"/>
                    </a:cubicBezTo>
                    <a:cubicBezTo>
                      <a:pt x="1046" y="1755"/>
                      <a:pt x="1071" y="1757"/>
                      <a:pt x="1097" y="1757"/>
                    </a:cubicBezTo>
                    <a:cubicBezTo>
                      <a:pt x="1219" y="1757"/>
                      <a:pt x="1339" y="1711"/>
                      <a:pt x="1437" y="1632"/>
                    </a:cubicBezTo>
                    <a:cubicBezTo>
                      <a:pt x="1557" y="1543"/>
                      <a:pt x="1634" y="1400"/>
                      <a:pt x="1646" y="1251"/>
                    </a:cubicBezTo>
                    <a:cubicBezTo>
                      <a:pt x="1670" y="1102"/>
                      <a:pt x="1622" y="952"/>
                      <a:pt x="1527" y="833"/>
                    </a:cubicBezTo>
                    <a:lnTo>
                      <a:pt x="1026" y="213"/>
                    </a:lnTo>
                    <a:cubicBezTo>
                      <a:pt x="936" y="94"/>
                      <a:pt x="799" y="22"/>
                      <a:pt x="650" y="5"/>
                    </a:cubicBezTo>
                    <a:cubicBezTo>
                      <a:pt x="628" y="2"/>
                      <a:pt x="605" y="0"/>
                      <a:pt x="5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16"/>
              <p:cNvSpPr/>
              <p:nvPr/>
            </p:nvSpPr>
            <p:spPr>
              <a:xfrm>
                <a:off x="7307756" y="1305768"/>
                <a:ext cx="259308" cy="176088"/>
              </a:xfrm>
              <a:custGeom>
                <a:rect b="b" l="l" r="r" t="t"/>
                <a:pathLst>
                  <a:path extrusionOk="0" h="1369" w="2016">
                    <a:moveTo>
                      <a:pt x="616" y="166"/>
                    </a:moveTo>
                    <a:cubicBezTo>
                      <a:pt x="654" y="166"/>
                      <a:pt x="692" y="172"/>
                      <a:pt x="728" y="182"/>
                    </a:cubicBezTo>
                    <a:lnTo>
                      <a:pt x="1497" y="403"/>
                    </a:lnTo>
                    <a:cubicBezTo>
                      <a:pt x="1539" y="421"/>
                      <a:pt x="1580" y="445"/>
                      <a:pt x="1616" y="463"/>
                    </a:cubicBezTo>
                    <a:cubicBezTo>
                      <a:pt x="1759" y="564"/>
                      <a:pt x="1825" y="743"/>
                      <a:pt x="1771" y="910"/>
                    </a:cubicBezTo>
                    <a:cubicBezTo>
                      <a:pt x="1741" y="1011"/>
                      <a:pt x="1676" y="1100"/>
                      <a:pt x="1580" y="1148"/>
                    </a:cubicBezTo>
                    <a:cubicBezTo>
                      <a:pt x="1512" y="1184"/>
                      <a:pt x="1441" y="1202"/>
                      <a:pt x="1369" y="1202"/>
                    </a:cubicBezTo>
                    <a:cubicBezTo>
                      <a:pt x="1334" y="1202"/>
                      <a:pt x="1299" y="1198"/>
                      <a:pt x="1264" y="1190"/>
                    </a:cubicBezTo>
                    <a:lnTo>
                      <a:pt x="495" y="963"/>
                    </a:lnTo>
                    <a:cubicBezTo>
                      <a:pt x="281" y="898"/>
                      <a:pt x="161" y="671"/>
                      <a:pt x="221" y="457"/>
                    </a:cubicBezTo>
                    <a:cubicBezTo>
                      <a:pt x="251" y="361"/>
                      <a:pt x="316" y="272"/>
                      <a:pt x="418" y="218"/>
                    </a:cubicBezTo>
                    <a:cubicBezTo>
                      <a:pt x="479" y="184"/>
                      <a:pt x="548" y="166"/>
                      <a:pt x="616" y="166"/>
                    </a:cubicBezTo>
                    <a:close/>
                    <a:moveTo>
                      <a:pt x="610" y="1"/>
                    </a:moveTo>
                    <a:cubicBezTo>
                      <a:pt x="518" y="1"/>
                      <a:pt x="426" y="24"/>
                      <a:pt x="340" y="69"/>
                    </a:cubicBezTo>
                    <a:cubicBezTo>
                      <a:pt x="209" y="147"/>
                      <a:pt x="108" y="266"/>
                      <a:pt x="66" y="415"/>
                    </a:cubicBezTo>
                    <a:cubicBezTo>
                      <a:pt x="0" y="653"/>
                      <a:pt x="96" y="904"/>
                      <a:pt x="287" y="1041"/>
                    </a:cubicBezTo>
                    <a:cubicBezTo>
                      <a:pt x="340" y="1077"/>
                      <a:pt x="394" y="1100"/>
                      <a:pt x="454" y="1118"/>
                    </a:cubicBezTo>
                    <a:lnTo>
                      <a:pt x="1223" y="1345"/>
                    </a:lnTo>
                    <a:cubicBezTo>
                      <a:pt x="1274" y="1361"/>
                      <a:pt x="1328" y="1369"/>
                      <a:pt x="1383" y="1369"/>
                    </a:cubicBezTo>
                    <a:cubicBezTo>
                      <a:pt x="1476" y="1369"/>
                      <a:pt x="1570" y="1346"/>
                      <a:pt x="1652" y="1297"/>
                    </a:cubicBezTo>
                    <a:cubicBezTo>
                      <a:pt x="1789" y="1226"/>
                      <a:pt x="1884" y="1106"/>
                      <a:pt x="1926" y="957"/>
                    </a:cubicBezTo>
                    <a:cubicBezTo>
                      <a:pt x="2016" y="659"/>
                      <a:pt x="1837" y="337"/>
                      <a:pt x="1539" y="248"/>
                    </a:cubicBezTo>
                    <a:lnTo>
                      <a:pt x="776" y="27"/>
                    </a:lnTo>
                    <a:cubicBezTo>
                      <a:pt x="722" y="9"/>
                      <a:pt x="666" y="1"/>
                      <a:pt x="61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14" name="Google Shape;1414;p16"/>
            <p:cNvGrpSpPr/>
            <p:nvPr/>
          </p:nvGrpSpPr>
          <p:grpSpPr>
            <a:xfrm>
              <a:off x="5920986" y="3337752"/>
              <a:ext cx="1883641" cy="1510822"/>
              <a:chOff x="2007275" y="149692"/>
              <a:chExt cx="2203346" cy="1767043"/>
            </a:xfrm>
          </p:grpSpPr>
          <p:sp>
            <p:nvSpPr>
              <p:cNvPr id="1415" name="Google Shape;1415;p16"/>
              <p:cNvSpPr/>
              <p:nvPr/>
            </p:nvSpPr>
            <p:spPr>
              <a:xfrm>
                <a:off x="2007275" y="1636718"/>
                <a:ext cx="2203346" cy="280017"/>
              </a:xfrm>
              <a:custGeom>
                <a:rect b="b" l="l" r="r" t="t"/>
                <a:pathLst>
                  <a:path extrusionOk="0" h="2177" w="17130">
                    <a:moveTo>
                      <a:pt x="8562" y="0"/>
                    </a:moveTo>
                    <a:cubicBezTo>
                      <a:pt x="3834" y="0"/>
                      <a:pt x="1" y="489"/>
                      <a:pt x="1" y="1085"/>
                    </a:cubicBezTo>
                    <a:cubicBezTo>
                      <a:pt x="1" y="1687"/>
                      <a:pt x="3834" y="2176"/>
                      <a:pt x="8562" y="2176"/>
                    </a:cubicBezTo>
                    <a:cubicBezTo>
                      <a:pt x="13296" y="2176"/>
                      <a:pt x="17129" y="1687"/>
                      <a:pt x="17129" y="1085"/>
                    </a:cubicBezTo>
                    <a:cubicBezTo>
                      <a:pt x="17129" y="489"/>
                      <a:pt x="13296" y="0"/>
                      <a:pt x="85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16"/>
              <p:cNvSpPr/>
              <p:nvPr/>
            </p:nvSpPr>
            <p:spPr>
              <a:xfrm>
                <a:off x="2646795" y="212589"/>
                <a:ext cx="918897" cy="427292"/>
              </a:xfrm>
              <a:custGeom>
                <a:rect b="b" l="l" r="r" t="t"/>
                <a:pathLst>
                  <a:path extrusionOk="0" fill="none" h="3322" w="7144">
                    <a:moveTo>
                      <a:pt x="5480" y="3322"/>
                    </a:moveTo>
                    <a:lnTo>
                      <a:pt x="1664" y="3322"/>
                    </a:lnTo>
                    <a:cubicBezTo>
                      <a:pt x="746" y="3322"/>
                      <a:pt x="1" y="2576"/>
                      <a:pt x="1" y="1658"/>
                    </a:cubicBezTo>
                    <a:lnTo>
                      <a:pt x="1" y="1658"/>
                    </a:lnTo>
                    <a:cubicBezTo>
                      <a:pt x="1" y="746"/>
                      <a:pt x="746" y="1"/>
                      <a:pt x="1664" y="1"/>
                    </a:cubicBezTo>
                    <a:lnTo>
                      <a:pt x="5480" y="1"/>
                    </a:lnTo>
                    <a:cubicBezTo>
                      <a:pt x="6398" y="1"/>
                      <a:pt x="7143" y="746"/>
                      <a:pt x="7143" y="1658"/>
                    </a:cubicBezTo>
                    <a:lnTo>
                      <a:pt x="7143" y="1658"/>
                    </a:lnTo>
                    <a:cubicBezTo>
                      <a:pt x="7143" y="2576"/>
                      <a:pt x="6398" y="3322"/>
                      <a:pt x="5480" y="3322"/>
                    </a:cubicBezTo>
                    <a:close/>
                  </a:path>
                </a:pathLst>
              </a:custGeom>
              <a:noFill/>
              <a:ln cap="flat" cmpd="sng" w="25200">
                <a:solidFill>
                  <a:schemeClr val="accent1"/>
                </a:solidFill>
                <a:prstDash val="solid"/>
                <a:miter lim="5961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16"/>
              <p:cNvSpPr/>
              <p:nvPr/>
            </p:nvSpPr>
            <p:spPr>
              <a:xfrm>
                <a:off x="3490443" y="410413"/>
                <a:ext cx="149591" cy="63798"/>
              </a:xfrm>
              <a:custGeom>
                <a:rect b="b" l="l" r="r" t="t"/>
                <a:pathLst>
                  <a:path extrusionOk="0" h="496" w="1163">
                    <a:moveTo>
                      <a:pt x="495" y="1"/>
                    </a:moveTo>
                    <a:cubicBezTo>
                      <a:pt x="227" y="1"/>
                      <a:pt x="0" y="222"/>
                      <a:pt x="0" y="496"/>
                    </a:cubicBezTo>
                    <a:lnTo>
                      <a:pt x="1163" y="496"/>
                    </a:lnTo>
                    <a:cubicBezTo>
                      <a:pt x="1163" y="228"/>
                      <a:pt x="942" y="1"/>
                      <a:pt x="66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16"/>
              <p:cNvSpPr/>
              <p:nvPr/>
            </p:nvSpPr>
            <p:spPr>
              <a:xfrm>
                <a:off x="3490443" y="460320"/>
                <a:ext cx="148819" cy="16978"/>
              </a:xfrm>
              <a:custGeom>
                <a:rect b="b" l="l" r="r" t="t"/>
                <a:pathLst>
                  <a:path extrusionOk="0" h="132" w="1157">
                    <a:moveTo>
                      <a:pt x="0" y="0"/>
                    </a:moveTo>
                    <a:lnTo>
                      <a:pt x="0" y="132"/>
                    </a:lnTo>
                    <a:lnTo>
                      <a:pt x="1157" y="132"/>
                    </a:lnTo>
                    <a:lnTo>
                      <a:pt x="11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16"/>
              <p:cNvSpPr/>
              <p:nvPr/>
            </p:nvSpPr>
            <p:spPr>
              <a:xfrm>
                <a:off x="2573222" y="410413"/>
                <a:ext cx="148948" cy="63798"/>
              </a:xfrm>
              <a:custGeom>
                <a:rect b="b" l="l" r="r" t="t"/>
                <a:pathLst>
                  <a:path extrusionOk="0" h="496" w="1158">
                    <a:moveTo>
                      <a:pt x="489" y="1"/>
                    </a:moveTo>
                    <a:cubicBezTo>
                      <a:pt x="221" y="1"/>
                      <a:pt x="1" y="222"/>
                      <a:pt x="1" y="496"/>
                    </a:cubicBezTo>
                    <a:lnTo>
                      <a:pt x="1157" y="496"/>
                    </a:lnTo>
                    <a:cubicBezTo>
                      <a:pt x="1157" y="228"/>
                      <a:pt x="937" y="1"/>
                      <a:pt x="66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16"/>
              <p:cNvSpPr/>
              <p:nvPr/>
            </p:nvSpPr>
            <p:spPr>
              <a:xfrm>
                <a:off x="2573222" y="460320"/>
                <a:ext cx="148948" cy="16978"/>
              </a:xfrm>
              <a:custGeom>
                <a:rect b="b" l="l" r="r" t="t"/>
                <a:pathLst>
                  <a:path extrusionOk="0" h="132" w="1158">
                    <a:moveTo>
                      <a:pt x="1" y="0"/>
                    </a:moveTo>
                    <a:lnTo>
                      <a:pt x="1" y="132"/>
                    </a:lnTo>
                    <a:lnTo>
                      <a:pt x="1157" y="132"/>
                    </a:lnTo>
                    <a:lnTo>
                      <a:pt x="11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16"/>
              <p:cNvSpPr/>
              <p:nvPr/>
            </p:nvSpPr>
            <p:spPr>
              <a:xfrm>
                <a:off x="2919093" y="149692"/>
                <a:ext cx="388190" cy="125152"/>
              </a:xfrm>
              <a:custGeom>
                <a:rect b="b" l="l" r="r" t="t"/>
                <a:pathLst>
                  <a:path extrusionOk="0" h="973" w="3018">
                    <a:moveTo>
                      <a:pt x="483" y="1"/>
                    </a:moveTo>
                    <a:cubicBezTo>
                      <a:pt x="215" y="1"/>
                      <a:pt x="0" y="221"/>
                      <a:pt x="0" y="490"/>
                    </a:cubicBezTo>
                    <a:cubicBezTo>
                      <a:pt x="0" y="758"/>
                      <a:pt x="215" y="973"/>
                      <a:pt x="483" y="973"/>
                    </a:cubicBezTo>
                    <a:lnTo>
                      <a:pt x="2534" y="973"/>
                    </a:lnTo>
                    <a:cubicBezTo>
                      <a:pt x="2802" y="973"/>
                      <a:pt x="3017" y="758"/>
                      <a:pt x="3017" y="490"/>
                    </a:cubicBezTo>
                    <a:cubicBezTo>
                      <a:pt x="3017" y="221"/>
                      <a:pt x="2802" y="1"/>
                      <a:pt x="25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16"/>
              <p:cNvSpPr/>
              <p:nvPr/>
            </p:nvSpPr>
            <p:spPr>
              <a:xfrm>
                <a:off x="2475082" y="1736402"/>
                <a:ext cx="130426" cy="89008"/>
              </a:xfrm>
              <a:custGeom>
                <a:rect b="b" l="l" r="r" t="t"/>
                <a:pathLst>
                  <a:path extrusionOk="0" h="692" w="1014">
                    <a:moveTo>
                      <a:pt x="0" y="0"/>
                    </a:moveTo>
                    <a:lnTo>
                      <a:pt x="0" y="185"/>
                    </a:lnTo>
                    <a:cubicBezTo>
                      <a:pt x="0" y="471"/>
                      <a:pt x="233" y="692"/>
                      <a:pt x="507" y="692"/>
                    </a:cubicBezTo>
                    <a:cubicBezTo>
                      <a:pt x="787" y="692"/>
                      <a:pt x="1014" y="471"/>
                      <a:pt x="1014" y="185"/>
                    </a:cubicBezTo>
                    <a:lnTo>
                      <a:pt x="10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16"/>
              <p:cNvSpPr/>
              <p:nvPr/>
            </p:nvSpPr>
            <p:spPr>
              <a:xfrm>
                <a:off x="2475082" y="1764699"/>
                <a:ext cx="130426" cy="13248"/>
              </a:xfrm>
              <a:custGeom>
                <a:rect b="b" l="l" r="r" t="t"/>
                <a:pathLst>
                  <a:path extrusionOk="0" h="103" w="1014">
                    <a:moveTo>
                      <a:pt x="0" y="1"/>
                    </a:moveTo>
                    <a:lnTo>
                      <a:pt x="0" y="102"/>
                    </a:lnTo>
                    <a:lnTo>
                      <a:pt x="1014" y="102"/>
                    </a:lnTo>
                    <a:lnTo>
                      <a:pt x="10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16"/>
              <p:cNvSpPr/>
              <p:nvPr/>
            </p:nvSpPr>
            <p:spPr>
              <a:xfrm>
                <a:off x="3606976" y="1736402"/>
                <a:ext cx="131197" cy="89008"/>
              </a:xfrm>
              <a:custGeom>
                <a:rect b="b" l="l" r="r" t="t"/>
                <a:pathLst>
                  <a:path extrusionOk="0" h="692" w="1020">
                    <a:moveTo>
                      <a:pt x="0" y="0"/>
                    </a:moveTo>
                    <a:lnTo>
                      <a:pt x="0" y="185"/>
                    </a:lnTo>
                    <a:cubicBezTo>
                      <a:pt x="0" y="471"/>
                      <a:pt x="233" y="692"/>
                      <a:pt x="513" y="692"/>
                    </a:cubicBezTo>
                    <a:cubicBezTo>
                      <a:pt x="787" y="692"/>
                      <a:pt x="1020" y="471"/>
                      <a:pt x="1014" y="185"/>
                    </a:cubicBezTo>
                    <a:lnTo>
                      <a:pt x="10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16"/>
              <p:cNvSpPr/>
              <p:nvPr/>
            </p:nvSpPr>
            <p:spPr>
              <a:xfrm>
                <a:off x="3606976" y="1764699"/>
                <a:ext cx="130426" cy="13248"/>
              </a:xfrm>
              <a:custGeom>
                <a:rect b="b" l="l" r="r" t="t"/>
                <a:pathLst>
                  <a:path extrusionOk="0" h="103" w="1014">
                    <a:moveTo>
                      <a:pt x="0" y="1"/>
                    </a:moveTo>
                    <a:lnTo>
                      <a:pt x="0" y="102"/>
                    </a:lnTo>
                    <a:lnTo>
                      <a:pt x="1014" y="102"/>
                    </a:lnTo>
                    <a:lnTo>
                      <a:pt x="10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16"/>
              <p:cNvSpPr/>
              <p:nvPr/>
            </p:nvSpPr>
            <p:spPr>
              <a:xfrm>
                <a:off x="2265681" y="609138"/>
                <a:ext cx="1683444" cy="1156467"/>
              </a:xfrm>
              <a:custGeom>
                <a:rect b="b" l="l" r="r" t="t"/>
                <a:pathLst>
                  <a:path extrusionOk="0" h="8991" w="13088">
                    <a:moveTo>
                      <a:pt x="853" y="0"/>
                    </a:moveTo>
                    <a:cubicBezTo>
                      <a:pt x="376" y="0"/>
                      <a:pt x="1" y="382"/>
                      <a:pt x="1" y="859"/>
                    </a:cubicBezTo>
                    <a:lnTo>
                      <a:pt x="1" y="8132"/>
                    </a:lnTo>
                    <a:cubicBezTo>
                      <a:pt x="1" y="8609"/>
                      <a:pt x="388" y="8991"/>
                      <a:pt x="853" y="8991"/>
                    </a:cubicBezTo>
                    <a:lnTo>
                      <a:pt x="12229" y="8991"/>
                    </a:lnTo>
                    <a:cubicBezTo>
                      <a:pt x="12706" y="8991"/>
                      <a:pt x="13087" y="8609"/>
                      <a:pt x="13087" y="8132"/>
                    </a:cubicBezTo>
                    <a:lnTo>
                      <a:pt x="13087" y="859"/>
                    </a:lnTo>
                    <a:cubicBezTo>
                      <a:pt x="13087" y="382"/>
                      <a:pt x="12700" y="0"/>
                      <a:pt x="122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16"/>
              <p:cNvSpPr/>
              <p:nvPr/>
            </p:nvSpPr>
            <p:spPr>
              <a:xfrm>
                <a:off x="2388389" y="669720"/>
                <a:ext cx="1435712" cy="967903"/>
              </a:xfrm>
              <a:custGeom>
                <a:rect b="b" l="l" r="r" t="t"/>
                <a:pathLst>
                  <a:path extrusionOk="0" h="7525" w="11162">
                    <a:moveTo>
                      <a:pt x="1300" y="0"/>
                    </a:moveTo>
                    <a:cubicBezTo>
                      <a:pt x="579" y="0"/>
                      <a:pt x="1" y="578"/>
                      <a:pt x="1" y="1300"/>
                    </a:cubicBezTo>
                    <a:lnTo>
                      <a:pt x="1" y="6218"/>
                    </a:lnTo>
                    <a:cubicBezTo>
                      <a:pt x="1" y="6946"/>
                      <a:pt x="579" y="7524"/>
                      <a:pt x="1300" y="7524"/>
                    </a:cubicBezTo>
                    <a:lnTo>
                      <a:pt x="9856" y="7524"/>
                    </a:lnTo>
                    <a:cubicBezTo>
                      <a:pt x="10583" y="7524"/>
                      <a:pt x="11161" y="6946"/>
                      <a:pt x="11161" y="6218"/>
                    </a:cubicBezTo>
                    <a:lnTo>
                      <a:pt x="11161" y="1300"/>
                    </a:lnTo>
                    <a:cubicBezTo>
                      <a:pt x="11161" y="578"/>
                      <a:pt x="10583" y="0"/>
                      <a:pt x="98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16"/>
              <p:cNvSpPr/>
              <p:nvPr/>
            </p:nvSpPr>
            <p:spPr>
              <a:xfrm>
                <a:off x="2264138" y="609138"/>
                <a:ext cx="1684988" cy="702550"/>
              </a:xfrm>
              <a:custGeom>
                <a:rect b="b" l="l" r="r" t="t"/>
                <a:pathLst>
                  <a:path extrusionOk="0" h="5462" w="13100">
                    <a:moveTo>
                      <a:pt x="859" y="0"/>
                    </a:moveTo>
                    <a:cubicBezTo>
                      <a:pt x="382" y="0"/>
                      <a:pt x="1" y="382"/>
                      <a:pt x="1" y="859"/>
                    </a:cubicBezTo>
                    <a:lnTo>
                      <a:pt x="1" y="5384"/>
                    </a:lnTo>
                    <a:cubicBezTo>
                      <a:pt x="90" y="5431"/>
                      <a:pt x="198" y="5461"/>
                      <a:pt x="311" y="5461"/>
                    </a:cubicBezTo>
                    <a:lnTo>
                      <a:pt x="12789" y="5461"/>
                    </a:lnTo>
                    <a:cubicBezTo>
                      <a:pt x="12903" y="5461"/>
                      <a:pt x="13010" y="5431"/>
                      <a:pt x="13099" y="5384"/>
                    </a:cubicBezTo>
                    <a:lnTo>
                      <a:pt x="13099" y="859"/>
                    </a:lnTo>
                    <a:cubicBezTo>
                      <a:pt x="13099" y="382"/>
                      <a:pt x="12712" y="0"/>
                      <a:pt x="12235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16"/>
              <p:cNvSpPr/>
              <p:nvPr/>
            </p:nvSpPr>
            <p:spPr>
              <a:xfrm>
                <a:off x="2225808" y="473311"/>
                <a:ext cx="1762420" cy="803006"/>
              </a:xfrm>
              <a:custGeom>
                <a:rect b="b" l="l" r="r" t="t"/>
                <a:pathLst>
                  <a:path extrusionOk="0" h="6243" w="13702">
                    <a:moveTo>
                      <a:pt x="1819" y="1"/>
                    </a:moveTo>
                    <a:cubicBezTo>
                      <a:pt x="818" y="1"/>
                      <a:pt x="1" y="812"/>
                      <a:pt x="1" y="1819"/>
                    </a:cubicBezTo>
                    <a:lnTo>
                      <a:pt x="1" y="4425"/>
                    </a:lnTo>
                    <a:cubicBezTo>
                      <a:pt x="1" y="5432"/>
                      <a:pt x="818" y="6243"/>
                      <a:pt x="1819" y="6243"/>
                    </a:cubicBezTo>
                    <a:lnTo>
                      <a:pt x="11883" y="6243"/>
                    </a:lnTo>
                    <a:cubicBezTo>
                      <a:pt x="12890" y="6243"/>
                      <a:pt x="13701" y="5432"/>
                      <a:pt x="13701" y="4425"/>
                    </a:cubicBezTo>
                    <a:lnTo>
                      <a:pt x="13701" y="1819"/>
                    </a:lnTo>
                    <a:cubicBezTo>
                      <a:pt x="13701" y="812"/>
                      <a:pt x="12890" y="1"/>
                      <a:pt x="1188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16"/>
              <p:cNvSpPr/>
              <p:nvPr/>
            </p:nvSpPr>
            <p:spPr>
              <a:xfrm>
                <a:off x="3895995" y="556145"/>
                <a:ext cx="14792" cy="167341"/>
              </a:xfrm>
              <a:custGeom>
                <a:rect b="b" l="l" r="r" t="t"/>
                <a:pathLst>
                  <a:path extrusionOk="0" h="1301" w="115">
                    <a:moveTo>
                      <a:pt x="1" y="1"/>
                    </a:moveTo>
                    <a:lnTo>
                      <a:pt x="1" y="436"/>
                    </a:lnTo>
                    <a:lnTo>
                      <a:pt x="114" y="436"/>
                    </a:lnTo>
                    <a:lnTo>
                      <a:pt x="114" y="1"/>
                    </a:lnTo>
                    <a:close/>
                    <a:moveTo>
                      <a:pt x="1" y="865"/>
                    </a:moveTo>
                    <a:lnTo>
                      <a:pt x="1" y="1300"/>
                    </a:lnTo>
                    <a:lnTo>
                      <a:pt x="114" y="1300"/>
                    </a:lnTo>
                    <a:lnTo>
                      <a:pt x="114" y="86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16"/>
              <p:cNvSpPr/>
              <p:nvPr/>
            </p:nvSpPr>
            <p:spPr>
              <a:xfrm>
                <a:off x="2301825" y="556145"/>
                <a:ext cx="1608970" cy="661133"/>
              </a:xfrm>
              <a:custGeom>
                <a:rect b="b" l="l" r="r" t="t"/>
                <a:pathLst>
                  <a:path extrusionOk="0" h="5140" w="12509">
                    <a:moveTo>
                      <a:pt x="0" y="1"/>
                    </a:moveTo>
                    <a:lnTo>
                      <a:pt x="0" y="436"/>
                    </a:lnTo>
                    <a:lnTo>
                      <a:pt x="113" y="436"/>
                    </a:lnTo>
                    <a:lnTo>
                      <a:pt x="113" y="1"/>
                    </a:lnTo>
                    <a:close/>
                    <a:moveTo>
                      <a:pt x="0" y="865"/>
                    </a:moveTo>
                    <a:lnTo>
                      <a:pt x="0" y="1300"/>
                    </a:lnTo>
                    <a:lnTo>
                      <a:pt x="113" y="1300"/>
                    </a:lnTo>
                    <a:lnTo>
                      <a:pt x="113" y="865"/>
                    </a:lnTo>
                    <a:close/>
                    <a:moveTo>
                      <a:pt x="0" y="1730"/>
                    </a:moveTo>
                    <a:lnTo>
                      <a:pt x="0" y="2165"/>
                    </a:lnTo>
                    <a:lnTo>
                      <a:pt x="113" y="2165"/>
                    </a:lnTo>
                    <a:lnTo>
                      <a:pt x="113" y="1730"/>
                    </a:lnTo>
                    <a:close/>
                    <a:moveTo>
                      <a:pt x="12395" y="1730"/>
                    </a:moveTo>
                    <a:lnTo>
                      <a:pt x="12395" y="2165"/>
                    </a:lnTo>
                    <a:lnTo>
                      <a:pt x="12508" y="2165"/>
                    </a:lnTo>
                    <a:lnTo>
                      <a:pt x="12508" y="1730"/>
                    </a:lnTo>
                    <a:close/>
                    <a:moveTo>
                      <a:pt x="0" y="2594"/>
                    </a:moveTo>
                    <a:lnTo>
                      <a:pt x="0" y="3029"/>
                    </a:lnTo>
                    <a:lnTo>
                      <a:pt x="113" y="3029"/>
                    </a:lnTo>
                    <a:lnTo>
                      <a:pt x="113" y="2594"/>
                    </a:lnTo>
                    <a:close/>
                    <a:moveTo>
                      <a:pt x="12395" y="2594"/>
                    </a:moveTo>
                    <a:lnTo>
                      <a:pt x="12395" y="3029"/>
                    </a:lnTo>
                    <a:lnTo>
                      <a:pt x="12508" y="3029"/>
                    </a:lnTo>
                    <a:lnTo>
                      <a:pt x="12508" y="2594"/>
                    </a:lnTo>
                    <a:close/>
                    <a:moveTo>
                      <a:pt x="0" y="3459"/>
                    </a:moveTo>
                    <a:lnTo>
                      <a:pt x="0" y="3894"/>
                    </a:lnTo>
                    <a:lnTo>
                      <a:pt x="113" y="3894"/>
                    </a:lnTo>
                    <a:lnTo>
                      <a:pt x="113" y="3459"/>
                    </a:lnTo>
                    <a:close/>
                    <a:moveTo>
                      <a:pt x="12395" y="3459"/>
                    </a:moveTo>
                    <a:lnTo>
                      <a:pt x="12395" y="3894"/>
                    </a:lnTo>
                    <a:lnTo>
                      <a:pt x="12508" y="3894"/>
                    </a:lnTo>
                    <a:lnTo>
                      <a:pt x="12508" y="3459"/>
                    </a:lnTo>
                    <a:close/>
                    <a:moveTo>
                      <a:pt x="6" y="4323"/>
                    </a:moveTo>
                    <a:lnTo>
                      <a:pt x="6" y="4472"/>
                    </a:lnTo>
                    <a:cubicBezTo>
                      <a:pt x="6" y="4579"/>
                      <a:pt x="30" y="4675"/>
                      <a:pt x="78" y="4770"/>
                    </a:cubicBezTo>
                    <a:lnTo>
                      <a:pt x="179" y="4723"/>
                    </a:lnTo>
                    <a:cubicBezTo>
                      <a:pt x="143" y="4645"/>
                      <a:pt x="119" y="4562"/>
                      <a:pt x="119" y="4472"/>
                    </a:cubicBezTo>
                    <a:lnTo>
                      <a:pt x="119" y="4323"/>
                    </a:lnTo>
                    <a:close/>
                    <a:moveTo>
                      <a:pt x="12395" y="4323"/>
                    </a:moveTo>
                    <a:lnTo>
                      <a:pt x="12395" y="4472"/>
                    </a:lnTo>
                    <a:cubicBezTo>
                      <a:pt x="12395" y="4556"/>
                      <a:pt x="12371" y="4645"/>
                      <a:pt x="12335" y="4723"/>
                    </a:cubicBezTo>
                    <a:lnTo>
                      <a:pt x="12437" y="4770"/>
                    </a:lnTo>
                    <a:cubicBezTo>
                      <a:pt x="12484" y="4675"/>
                      <a:pt x="12508" y="4579"/>
                      <a:pt x="12508" y="4472"/>
                    </a:cubicBezTo>
                    <a:lnTo>
                      <a:pt x="12508" y="4323"/>
                    </a:lnTo>
                    <a:close/>
                    <a:moveTo>
                      <a:pt x="453" y="4979"/>
                    </a:moveTo>
                    <a:lnTo>
                      <a:pt x="411" y="5086"/>
                    </a:lnTo>
                    <a:cubicBezTo>
                      <a:pt x="495" y="5122"/>
                      <a:pt x="584" y="5140"/>
                      <a:pt x="674" y="5140"/>
                    </a:cubicBezTo>
                    <a:lnTo>
                      <a:pt x="859" y="5140"/>
                    </a:lnTo>
                    <a:lnTo>
                      <a:pt x="859" y="5027"/>
                    </a:lnTo>
                    <a:lnTo>
                      <a:pt x="674" y="5027"/>
                    </a:lnTo>
                    <a:cubicBezTo>
                      <a:pt x="596" y="5027"/>
                      <a:pt x="525" y="5009"/>
                      <a:pt x="453" y="4979"/>
                    </a:cubicBezTo>
                    <a:close/>
                    <a:moveTo>
                      <a:pt x="1288" y="5027"/>
                    </a:moveTo>
                    <a:lnTo>
                      <a:pt x="1288" y="5140"/>
                    </a:lnTo>
                    <a:lnTo>
                      <a:pt x="1723" y="5140"/>
                    </a:lnTo>
                    <a:lnTo>
                      <a:pt x="1723" y="5027"/>
                    </a:lnTo>
                    <a:close/>
                    <a:moveTo>
                      <a:pt x="2152" y="5027"/>
                    </a:moveTo>
                    <a:lnTo>
                      <a:pt x="2152" y="5140"/>
                    </a:lnTo>
                    <a:lnTo>
                      <a:pt x="2588" y="5140"/>
                    </a:lnTo>
                    <a:lnTo>
                      <a:pt x="2588" y="5027"/>
                    </a:lnTo>
                    <a:close/>
                    <a:moveTo>
                      <a:pt x="3017" y="5027"/>
                    </a:moveTo>
                    <a:lnTo>
                      <a:pt x="3017" y="5140"/>
                    </a:lnTo>
                    <a:lnTo>
                      <a:pt x="3452" y="5140"/>
                    </a:lnTo>
                    <a:lnTo>
                      <a:pt x="3452" y="5027"/>
                    </a:lnTo>
                    <a:close/>
                    <a:moveTo>
                      <a:pt x="3881" y="5027"/>
                    </a:moveTo>
                    <a:lnTo>
                      <a:pt x="3881" y="5140"/>
                    </a:lnTo>
                    <a:lnTo>
                      <a:pt x="4316" y="5140"/>
                    </a:lnTo>
                    <a:lnTo>
                      <a:pt x="4316" y="5027"/>
                    </a:lnTo>
                    <a:close/>
                    <a:moveTo>
                      <a:pt x="4746" y="5027"/>
                    </a:moveTo>
                    <a:lnTo>
                      <a:pt x="4746" y="5140"/>
                    </a:lnTo>
                    <a:lnTo>
                      <a:pt x="5181" y="5140"/>
                    </a:lnTo>
                    <a:lnTo>
                      <a:pt x="5181" y="5027"/>
                    </a:lnTo>
                    <a:close/>
                    <a:moveTo>
                      <a:pt x="5604" y="5027"/>
                    </a:moveTo>
                    <a:lnTo>
                      <a:pt x="5604" y="5140"/>
                    </a:lnTo>
                    <a:lnTo>
                      <a:pt x="6039" y="5140"/>
                    </a:lnTo>
                    <a:lnTo>
                      <a:pt x="6039" y="5027"/>
                    </a:lnTo>
                    <a:close/>
                    <a:moveTo>
                      <a:pt x="6469" y="5027"/>
                    </a:moveTo>
                    <a:lnTo>
                      <a:pt x="6469" y="5140"/>
                    </a:lnTo>
                    <a:lnTo>
                      <a:pt x="6904" y="5140"/>
                    </a:lnTo>
                    <a:lnTo>
                      <a:pt x="6904" y="5027"/>
                    </a:lnTo>
                    <a:close/>
                    <a:moveTo>
                      <a:pt x="7333" y="5027"/>
                    </a:moveTo>
                    <a:lnTo>
                      <a:pt x="7333" y="5140"/>
                    </a:lnTo>
                    <a:lnTo>
                      <a:pt x="7762" y="5140"/>
                    </a:lnTo>
                    <a:lnTo>
                      <a:pt x="7762" y="5027"/>
                    </a:lnTo>
                    <a:close/>
                    <a:moveTo>
                      <a:pt x="8198" y="5027"/>
                    </a:moveTo>
                    <a:lnTo>
                      <a:pt x="8198" y="5140"/>
                    </a:lnTo>
                    <a:lnTo>
                      <a:pt x="8633" y="5140"/>
                    </a:lnTo>
                    <a:lnTo>
                      <a:pt x="8633" y="5027"/>
                    </a:lnTo>
                    <a:close/>
                    <a:moveTo>
                      <a:pt x="9062" y="5027"/>
                    </a:moveTo>
                    <a:lnTo>
                      <a:pt x="9062" y="5140"/>
                    </a:lnTo>
                    <a:lnTo>
                      <a:pt x="9497" y="5140"/>
                    </a:lnTo>
                    <a:lnTo>
                      <a:pt x="9497" y="5027"/>
                    </a:lnTo>
                    <a:close/>
                    <a:moveTo>
                      <a:pt x="9927" y="5027"/>
                    </a:moveTo>
                    <a:lnTo>
                      <a:pt x="9927" y="5140"/>
                    </a:lnTo>
                    <a:lnTo>
                      <a:pt x="10362" y="5140"/>
                    </a:lnTo>
                    <a:lnTo>
                      <a:pt x="10362" y="5027"/>
                    </a:lnTo>
                    <a:close/>
                    <a:moveTo>
                      <a:pt x="10791" y="5027"/>
                    </a:moveTo>
                    <a:lnTo>
                      <a:pt x="10791" y="5140"/>
                    </a:lnTo>
                    <a:lnTo>
                      <a:pt x="11226" y="5140"/>
                    </a:lnTo>
                    <a:lnTo>
                      <a:pt x="11226" y="5027"/>
                    </a:lnTo>
                    <a:close/>
                    <a:moveTo>
                      <a:pt x="12061" y="4979"/>
                    </a:moveTo>
                    <a:cubicBezTo>
                      <a:pt x="11989" y="5009"/>
                      <a:pt x="11918" y="5027"/>
                      <a:pt x="11840" y="5027"/>
                    </a:cubicBezTo>
                    <a:lnTo>
                      <a:pt x="11656" y="5027"/>
                    </a:lnTo>
                    <a:lnTo>
                      <a:pt x="11656" y="5140"/>
                    </a:lnTo>
                    <a:lnTo>
                      <a:pt x="11840" y="5140"/>
                    </a:lnTo>
                    <a:cubicBezTo>
                      <a:pt x="11930" y="5140"/>
                      <a:pt x="12019" y="5122"/>
                      <a:pt x="12103" y="5086"/>
                    </a:cubicBezTo>
                    <a:lnTo>
                      <a:pt x="12061" y="497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16"/>
              <p:cNvSpPr/>
              <p:nvPr/>
            </p:nvSpPr>
            <p:spPr>
              <a:xfrm>
                <a:off x="3014918" y="1086849"/>
                <a:ext cx="238599" cy="328380"/>
              </a:xfrm>
              <a:custGeom>
                <a:rect b="b" l="l" r="r" t="t"/>
                <a:pathLst>
                  <a:path extrusionOk="0" h="2553" w="1855">
                    <a:moveTo>
                      <a:pt x="925" y="0"/>
                    </a:moveTo>
                    <a:cubicBezTo>
                      <a:pt x="418" y="0"/>
                      <a:pt x="1" y="406"/>
                      <a:pt x="1" y="924"/>
                    </a:cubicBezTo>
                    <a:lnTo>
                      <a:pt x="1" y="1628"/>
                    </a:lnTo>
                    <a:cubicBezTo>
                      <a:pt x="1" y="2135"/>
                      <a:pt x="412" y="2552"/>
                      <a:pt x="925" y="2552"/>
                    </a:cubicBezTo>
                    <a:cubicBezTo>
                      <a:pt x="1437" y="2552"/>
                      <a:pt x="1855" y="2135"/>
                      <a:pt x="1849" y="1628"/>
                    </a:cubicBezTo>
                    <a:lnTo>
                      <a:pt x="1849" y="924"/>
                    </a:lnTo>
                    <a:cubicBezTo>
                      <a:pt x="1849" y="418"/>
                      <a:pt x="1437" y="0"/>
                      <a:pt x="925" y="0"/>
                    </a:cubicBezTo>
                    <a:close/>
                  </a:path>
                </a:pathLst>
              </a:custGeom>
              <a:solidFill>
                <a:srgbClr val="434343">
                  <a:alpha val="4509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16"/>
              <p:cNvSpPr/>
              <p:nvPr/>
            </p:nvSpPr>
            <p:spPr>
              <a:xfrm>
                <a:off x="3014918" y="1069999"/>
                <a:ext cx="238599" cy="329023"/>
              </a:xfrm>
              <a:custGeom>
                <a:rect b="b" l="l" r="r" t="t"/>
                <a:pathLst>
                  <a:path extrusionOk="0" h="2558" w="1855">
                    <a:moveTo>
                      <a:pt x="925" y="0"/>
                    </a:moveTo>
                    <a:cubicBezTo>
                      <a:pt x="418" y="0"/>
                      <a:pt x="1" y="412"/>
                      <a:pt x="1" y="924"/>
                    </a:cubicBezTo>
                    <a:lnTo>
                      <a:pt x="1" y="1634"/>
                    </a:lnTo>
                    <a:cubicBezTo>
                      <a:pt x="1" y="2141"/>
                      <a:pt x="412" y="2558"/>
                      <a:pt x="925" y="2558"/>
                    </a:cubicBezTo>
                    <a:cubicBezTo>
                      <a:pt x="1437" y="2558"/>
                      <a:pt x="1855" y="2141"/>
                      <a:pt x="1849" y="1634"/>
                    </a:cubicBezTo>
                    <a:lnTo>
                      <a:pt x="1849" y="924"/>
                    </a:lnTo>
                    <a:cubicBezTo>
                      <a:pt x="1849" y="418"/>
                      <a:pt x="1437" y="0"/>
                      <a:pt x="9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16"/>
              <p:cNvSpPr/>
              <p:nvPr/>
            </p:nvSpPr>
            <p:spPr>
              <a:xfrm>
                <a:off x="3040257" y="1104471"/>
                <a:ext cx="188693" cy="260080"/>
              </a:xfrm>
              <a:custGeom>
                <a:rect b="b" l="l" r="r" t="t"/>
                <a:pathLst>
                  <a:path extrusionOk="0" h="2022" w="1467">
                    <a:moveTo>
                      <a:pt x="728" y="1"/>
                    </a:moveTo>
                    <a:cubicBezTo>
                      <a:pt x="328" y="1"/>
                      <a:pt x="0" y="328"/>
                      <a:pt x="0" y="734"/>
                    </a:cubicBezTo>
                    <a:lnTo>
                      <a:pt x="0" y="1294"/>
                    </a:lnTo>
                    <a:cubicBezTo>
                      <a:pt x="0" y="1694"/>
                      <a:pt x="328" y="2022"/>
                      <a:pt x="728" y="2022"/>
                    </a:cubicBezTo>
                    <a:cubicBezTo>
                      <a:pt x="1139" y="2022"/>
                      <a:pt x="1467" y="1694"/>
                      <a:pt x="1461" y="1294"/>
                    </a:cubicBezTo>
                    <a:lnTo>
                      <a:pt x="1461" y="734"/>
                    </a:lnTo>
                    <a:cubicBezTo>
                      <a:pt x="1461" y="328"/>
                      <a:pt x="1133" y="1"/>
                      <a:pt x="728" y="1"/>
                    </a:cubicBezTo>
                    <a:close/>
                  </a:path>
                </a:pathLst>
              </a:custGeom>
              <a:solidFill>
                <a:srgbClr val="434343">
                  <a:alpha val="45098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5" name="Google Shape;1435;p16"/>
            <p:cNvGrpSpPr/>
            <p:nvPr/>
          </p:nvGrpSpPr>
          <p:grpSpPr>
            <a:xfrm>
              <a:off x="5920977" y="2043465"/>
              <a:ext cx="664633" cy="664286"/>
              <a:chOff x="6212418" y="1482331"/>
              <a:chExt cx="627249" cy="626921"/>
            </a:xfrm>
          </p:grpSpPr>
          <p:sp>
            <p:nvSpPr>
              <p:cNvPr id="1436" name="Google Shape;1436;p16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16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8" name="Google Shape;1438;p16"/>
            <p:cNvGrpSpPr/>
            <p:nvPr/>
          </p:nvGrpSpPr>
          <p:grpSpPr>
            <a:xfrm>
              <a:off x="7737873" y="456076"/>
              <a:ext cx="845522" cy="916625"/>
              <a:chOff x="7511392" y="307000"/>
              <a:chExt cx="863570" cy="936192"/>
            </a:xfrm>
          </p:grpSpPr>
          <p:sp>
            <p:nvSpPr>
              <p:cNvPr id="1439" name="Google Shape;1439;p16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16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41" name="Google Shape;1441;p16"/>
            <p:cNvGrpSpPr/>
            <p:nvPr/>
          </p:nvGrpSpPr>
          <p:grpSpPr>
            <a:xfrm rot="6978379">
              <a:off x="4688413" y="265426"/>
              <a:ext cx="664657" cy="664310"/>
              <a:chOff x="6212418" y="1482331"/>
              <a:chExt cx="627249" cy="626921"/>
            </a:xfrm>
          </p:grpSpPr>
          <p:sp>
            <p:nvSpPr>
              <p:cNvPr id="1442" name="Google Shape;1442;p16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16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444" name="Google Shape;1444;p16"/>
          <p:cNvSpPr txBox="1"/>
          <p:nvPr>
            <p:ph type="title"/>
          </p:nvPr>
        </p:nvSpPr>
        <p:spPr>
          <a:xfrm>
            <a:off x="781075" y="383875"/>
            <a:ext cx="46689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Future work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445" name="Google Shape;1445;p16"/>
          <p:cNvCxnSpPr/>
          <p:nvPr/>
        </p:nvCxnSpPr>
        <p:spPr>
          <a:xfrm>
            <a:off x="858677" y="1149603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46" name="Google Shape;1446;p16"/>
          <p:cNvSpPr txBox="1"/>
          <p:nvPr/>
        </p:nvSpPr>
        <p:spPr>
          <a:xfrm>
            <a:off x="858675" y="1995750"/>
            <a:ext cx="43707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airo Medium"/>
              <a:buChar char="●"/>
            </a:pPr>
            <a:r>
              <a:rPr b="0" i="0" lang="en" sz="1800" u="none" cap="none" strike="noStrike">
                <a:solidFill>
                  <a:srgbClr val="000000"/>
                </a:solidFill>
                <a:latin typeface="Cairo Medium"/>
                <a:ea typeface="Cairo Medium"/>
                <a:cs typeface="Cairo Medium"/>
                <a:sym typeface="Cairo Medium"/>
              </a:rPr>
              <a:t>Collaboration with Legal Institutions.</a:t>
            </a:r>
            <a:endParaRPr b="0" i="0" sz="1800" u="none" cap="none" strike="noStrike">
              <a:solidFill>
                <a:srgbClr val="000000"/>
              </a:solidFill>
              <a:latin typeface="Cairo Medium"/>
              <a:ea typeface="Cairo Medium"/>
              <a:cs typeface="Cairo Medium"/>
              <a:sym typeface="Cairo Medium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iro Medium"/>
              <a:buChar char="●"/>
            </a:pPr>
            <a:r>
              <a:rPr b="0" i="0" lang="en" sz="1800" u="none" cap="none" strike="noStrike">
                <a:solidFill>
                  <a:srgbClr val="000000"/>
                </a:solidFill>
                <a:latin typeface="Cairo Medium"/>
                <a:ea typeface="Cairo Medium"/>
                <a:cs typeface="Cairo Medium"/>
                <a:sym typeface="Cairo Medium"/>
              </a:rPr>
              <a:t>Integration of AI and automation.</a:t>
            </a:r>
            <a:endParaRPr b="0" i="0" sz="1800" u="none" cap="none" strike="noStrike">
              <a:solidFill>
                <a:srgbClr val="000000"/>
              </a:solidFill>
              <a:latin typeface="Cairo Medium"/>
              <a:ea typeface="Cairo Medium"/>
              <a:cs typeface="Cairo Medium"/>
              <a:sym typeface="Cairo Medium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iro Medium"/>
              <a:buChar char="●"/>
            </a:pPr>
            <a:r>
              <a:rPr b="0" i="0" lang="en" sz="1800" u="none" cap="none" strike="noStrike">
                <a:solidFill>
                  <a:srgbClr val="000000"/>
                </a:solidFill>
                <a:latin typeface="Cairo Medium"/>
                <a:ea typeface="Cairo Medium"/>
                <a:cs typeface="Cairo Medium"/>
                <a:sym typeface="Cairo Medium"/>
              </a:rPr>
              <a:t>Integration of E-Payment Systems.</a:t>
            </a:r>
            <a:endParaRPr b="0" i="0" sz="1800" u="none" cap="none" strike="noStrike">
              <a:solidFill>
                <a:srgbClr val="000000"/>
              </a:solidFill>
              <a:latin typeface="Cairo Medium"/>
              <a:ea typeface="Cairo Medium"/>
              <a:cs typeface="Cairo Medium"/>
              <a:sym typeface="Cairo Medium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17"/>
          <p:cNvSpPr txBox="1"/>
          <p:nvPr>
            <p:ph type="title"/>
          </p:nvPr>
        </p:nvSpPr>
        <p:spPr>
          <a:xfrm>
            <a:off x="2162450" y="1761075"/>
            <a:ext cx="68424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Thanks …</a:t>
            </a:r>
            <a:br>
              <a:rPr lang="en"/>
            </a:br>
            <a:r>
              <a:rPr lang="en"/>
              <a:t>Any Questions ?!</a:t>
            </a:r>
            <a:endParaRPr/>
          </a:p>
        </p:txBody>
      </p:sp>
      <p:grpSp>
        <p:nvGrpSpPr>
          <p:cNvPr id="1452" name="Google Shape;1452;p17"/>
          <p:cNvGrpSpPr/>
          <p:nvPr/>
        </p:nvGrpSpPr>
        <p:grpSpPr>
          <a:xfrm>
            <a:off x="565050" y="1239850"/>
            <a:ext cx="1496052" cy="5143475"/>
            <a:chOff x="715100" y="1239850"/>
            <a:chExt cx="1496052" cy="5143475"/>
          </a:xfrm>
        </p:grpSpPr>
        <p:sp>
          <p:nvSpPr>
            <p:cNvPr id="1453" name="Google Shape;1453;p17"/>
            <p:cNvSpPr/>
            <p:nvPr/>
          </p:nvSpPr>
          <p:spPr>
            <a:xfrm>
              <a:off x="1167977" y="2247155"/>
              <a:ext cx="471550" cy="989927"/>
            </a:xfrm>
            <a:custGeom>
              <a:rect b="b" l="l" r="r" t="t"/>
              <a:pathLst>
                <a:path extrusionOk="0" h="12029" w="5730">
                  <a:moveTo>
                    <a:pt x="3585" y="1"/>
                  </a:moveTo>
                  <a:cubicBezTo>
                    <a:pt x="2289" y="1"/>
                    <a:pt x="1066" y="170"/>
                    <a:pt x="0" y="403"/>
                  </a:cubicBezTo>
                  <a:cubicBezTo>
                    <a:pt x="584" y="3521"/>
                    <a:pt x="4340" y="12029"/>
                    <a:pt x="4340" y="12029"/>
                  </a:cubicBezTo>
                  <a:cubicBezTo>
                    <a:pt x="5676" y="7379"/>
                    <a:pt x="5712" y="1518"/>
                    <a:pt x="5729" y="165"/>
                  </a:cubicBezTo>
                  <a:cubicBezTo>
                    <a:pt x="5002" y="50"/>
                    <a:pt x="4283" y="1"/>
                    <a:pt x="3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17"/>
            <p:cNvSpPr/>
            <p:nvPr/>
          </p:nvSpPr>
          <p:spPr>
            <a:xfrm>
              <a:off x="1218507" y="2364180"/>
              <a:ext cx="133482" cy="113403"/>
            </a:xfrm>
            <a:custGeom>
              <a:rect b="b" l="l" r="r" t="t"/>
              <a:pathLst>
                <a:path extrusionOk="0" h="1378" w="162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lnTo>
                    <a:pt x="119" y="418"/>
                  </a:lnTo>
                  <a:cubicBezTo>
                    <a:pt x="644" y="1175"/>
                    <a:pt x="1622" y="1378"/>
                    <a:pt x="1622" y="1378"/>
                  </a:cubicBezTo>
                  <a:cubicBezTo>
                    <a:pt x="497" y="863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17"/>
            <p:cNvSpPr/>
            <p:nvPr/>
          </p:nvSpPr>
          <p:spPr>
            <a:xfrm>
              <a:off x="1538394" y="2334718"/>
              <a:ext cx="76617" cy="121303"/>
            </a:xfrm>
            <a:custGeom>
              <a:rect b="b" l="l" r="r" t="t"/>
              <a:pathLst>
                <a:path extrusionOk="0" h="1474" w="931">
                  <a:moveTo>
                    <a:pt x="924" y="1"/>
                  </a:moveTo>
                  <a:lnTo>
                    <a:pt x="0" y="1473"/>
                  </a:lnTo>
                  <a:cubicBezTo>
                    <a:pt x="0" y="1473"/>
                    <a:pt x="763" y="770"/>
                    <a:pt x="930" y="144"/>
                  </a:cubicBezTo>
                  <a:lnTo>
                    <a:pt x="924" y="1"/>
                  </a:ln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17"/>
            <p:cNvSpPr/>
            <p:nvPr/>
          </p:nvSpPr>
          <p:spPr>
            <a:xfrm>
              <a:off x="821016" y="3850367"/>
              <a:ext cx="1115344" cy="2532958"/>
            </a:xfrm>
            <a:custGeom>
              <a:rect b="b" l="l" r="r" t="t"/>
              <a:pathLst>
                <a:path extrusionOk="0" h="30779" w="13553">
                  <a:moveTo>
                    <a:pt x="13385" y="0"/>
                  </a:moveTo>
                  <a:lnTo>
                    <a:pt x="13385" y="6"/>
                  </a:lnTo>
                  <a:lnTo>
                    <a:pt x="2553" y="6"/>
                  </a:lnTo>
                  <a:lnTo>
                    <a:pt x="1" y="30275"/>
                  </a:lnTo>
                  <a:cubicBezTo>
                    <a:pt x="936" y="30618"/>
                    <a:pt x="1759" y="30726"/>
                    <a:pt x="2425" y="30726"/>
                  </a:cubicBezTo>
                  <a:cubicBezTo>
                    <a:pt x="3549" y="30726"/>
                    <a:pt x="4222" y="30418"/>
                    <a:pt x="4222" y="30418"/>
                  </a:cubicBezTo>
                  <a:lnTo>
                    <a:pt x="8020" y="3953"/>
                  </a:lnTo>
                  <a:lnTo>
                    <a:pt x="8956" y="30424"/>
                  </a:lnTo>
                  <a:cubicBezTo>
                    <a:pt x="9587" y="30685"/>
                    <a:pt x="10228" y="30779"/>
                    <a:pt x="10823" y="30779"/>
                  </a:cubicBezTo>
                  <a:cubicBezTo>
                    <a:pt x="12336" y="30779"/>
                    <a:pt x="13552" y="30174"/>
                    <a:pt x="13552" y="30174"/>
                  </a:cubicBezTo>
                  <a:lnTo>
                    <a:pt x="133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17"/>
            <p:cNvSpPr/>
            <p:nvPr/>
          </p:nvSpPr>
          <p:spPr>
            <a:xfrm>
              <a:off x="996718" y="4020638"/>
              <a:ext cx="927382" cy="249272"/>
            </a:xfrm>
            <a:custGeom>
              <a:rect b="b" l="l" r="r" t="t"/>
              <a:pathLst>
                <a:path extrusionOk="0" h="3029" w="11269">
                  <a:moveTo>
                    <a:pt x="298" y="0"/>
                  </a:moveTo>
                  <a:lnTo>
                    <a:pt x="0" y="3029"/>
                  </a:lnTo>
                  <a:cubicBezTo>
                    <a:pt x="5289" y="2498"/>
                    <a:pt x="11268" y="149"/>
                    <a:pt x="11268" y="149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17"/>
            <p:cNvSpPr/>
            <p:nvPr/>
          </p:nvSpPr>
          <p:spPr>
            <a:xfrm>
              <a:off x="848009" y="2249871"/>
              <a:ext cx="1122175" cy="1840857"/>
            </a:xfrm>
            <a:custGeom>
              <a:rect b="b" l="l" r="r" t="t"/>
              <a:pathLst>
                <a:path extrusionOk="0" h="22369" w="13636">
                  <a:moveTo>
                    <a:pt x="9296" y="0"/>
                  </a:moveTo>
                  <a:lnTo>
                    <a:pt x="9296" y="0"/>
                  </a:lnTo>
                  <a:cubicBezTo>
                    <a:pt x="9284" y="1276"/>
                    <a:pt x="9528" y="6648"/>
                    <a:pt x="8437" y="11167"/>
                  </a:cubicBezTo>
                  <a:cubicBezTo>
                    <a:pt x="8371" y="11441"/>
                    <a:pt x="8300" y="11716"/>
                    <a:pt x="8222" y="11996"/>
                  </a:cubicBezTo>
                  <a:cubicBezTo>
                    <a:pt x="8222" y="11996"/>
                    <a:pt x="8020" y="11477"/>
                    <a:pt x="7710" y="10654"/>
                  </a:cubicBezTo>
                  <a:cubicBezTo>
                    <a:pt x="6726" y="8079"/>
                    <a:pt x="4651" y="2493"/>
                    <a:pt x="4198" y="120"/>
                  </a:cubicBezTo>
                  <a:cubicBezTo>
                    <a:pt x="1897" y="626"/>
                    <a:pt x="1" y="1658"/>
                    <a:pt x="1" y="1658"/>
                  </a:cubicBezTo>
                  <a:cubicBezTo>
                    <a:pt x="19" y="1783"/>
                    <a:pt x="43" y="1920"/>
                    <a:pt x="55" y="2057"/>
                  </a:cubicBezTo>
                  <a:cubicBezTo>
                    <a:pt x="382" y="4508"/>
                    <a:pt x="1008" y="7775"/>
                    <a:pt x="1008" y="7775"/>
                  </a:cubicBezTo>
                  <a:cubicBezTo>
                    <a:pt x="1450" y="9540"/>
                    <a:pt x="1545" y="12544"/>
                    <a:pt x="1521" y="15317"/>
                  </a:cubicBezTo>
                  <a:cubicBezTo>
                    <a:pt x="1491" y="18733"/>
                    <a:pt x="1277" y="21791"/>
                    <a:pt x="1277" y="21791"/>
                  </a:cubicBezTo>
                  <a:cubicBezTo>
                    <a:pt x="3521" y="22218"/>
                    <a:pt x="5512" y="22368"/>
                    <a:pt x="7202" y="22368"/>
                  </a:cubicBezTo>
                  <a:cubicBezTo>
                    <a:pt x="11172" y="22368"/>
                    <a:pt x="13475" y="21541"/>
                    <a:pt x="13475" y="21541"/>
                  </a:cubicBezTo>
                  <a:cubicBezTo>
                    <a:pt x="13588" y="18888"/>
                    <a:pt x="13636" y="16509"/>
                    <a:pt x="13636" y="14393"/>
                  </a:cubicBezTo>
                  <a:cubicBezTo>
                    <a:pt x="13624" y="6815"/>
                    <a:pt x="13010" y="2618"/>
                    <a:pt x="12777" y="1300"/>
                  </a:cubicBezTo>
                  <a:cubicBezTo>
                    <a:pt x="12724" y="984"/>
                    <a:pt x="12688" y="835"/>
                    <a:pt x="12688" y="835"/>
                  </a:cubicBezTo>
                  <a:cubicBezTo>
                    <a:pt x="11645" y="352"/>
                    <a:pt x="10339" y="167"/>
                    <a:pt x="92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17"/>
            <p:cNvSpPr/>
            <p:nvPr/>
          </p:nvSpPr>
          <p:spPr>
            <a:xfrm>
              <a:off x="852947" y="2352906"/>
              <a:ext cx="1117731" cy="1161759"/>
            </a:xfrm>
            <a:custGeom>
              <a:rect b="b" l="l" r="r" t="t"/>
              <a:pathLst>
                <a:path extrusionOk="0" h="14117" w="13582">
                  <a:moveTo>
                    <a:pt x="12634" y="0"/>
                  </a:moveTo>
                  <a:lnTo>
                    <a:pt x="12306" y="4371"/>
                  </a:lnTo>
                  <a:lnTo>
                    <a:pt x="12360" y="9802"/>
                  </a:lnTo>
                  <a:lnTo>
                    <a:pt x="8615" y="10303"/>
                  </a:lnTo>
                  <a:cubicBezTo>
                    <a:pt x="8544" y="10166"/>
                    <a:pt x="8466" y="10040"/>
                    <a:pt x="8389" y="9921"/>
                  </a:cubicBezTo>
                  <a:cubicBezTo>
                    <a:pt x="8222" y="9677"/>
                    <a:pt x="8067" y="9480"/>
                    <a:pt x="7942" y="9355"/>
                  </a:cubicBezTo>
                  <a:lnTo>
                    <a:pt x="7656" y="9408"/>
                  </a:lnTo>
                  <a:lnTo>
                    <a:pt x="2922" y="10237"/>
                  </a:lnTo>
                  <a:cubicBezTo>
                    <a:pt x="2922" y="10237"/>
                    <a:pt x="1561" y="816"/>
                    <a:pt x="28" y="816"/>
                  </a:cubicBezTo>
                  <a:cubicBezTo>
                    <a:pt x="19" y="816"/>
                    <a:pt x="10" y="817"/>
                    <a:pt x="1" y="817"/>
                  </a:cubicBezTo>
                  <a:cubicBezTo>
                    <a:pt x="322" y="3250"/>
                    <a:pt x="948" y="6523"/>
                    <a:pt x="948" y="6523"/>
                  </a:cubicBezTo>
                  <a:cubicBezTo>
                    <a:pt x="1390" y="8288"/>
                    <a:pt x="1485" y="11292"/>
                    <a:pt x="1461" y="14065"/>
                  </a:cubicBezTo>
                  <a:cubicBezTo>
                    <a:pt x="1627" y="14088"/>
                    <a:pt x="1902" y="14117"/>
                    <a:pt x="2280" y="14117"/>
                  </a:cubicBezTo>
                  <a:cubicBezTo>
                    <a:pt x="3420" y="14117"/>
                    <a:pt x="5500" y="13860"/>
                    <a:pt x="8371" y="12449"/>
                  </a:cubicBezTo>
                  <a:cubicBezTo>
                    <a:pt x="10066" y="13016"/>
                    <a:pt x="11486" y="13193"/>
                    <a:pt x="12609" y="13193"/>
                  </a:cubicBezTo>
                  <a:cubicBezTo>
                    <a:pt x="12963" y="13193"/>
                    <a:pt x="13287" y="13175"/>
                    <a:pt x="13582" y="13146"/>
                  </a:cubicBezTo>
                  <a:cubicBezTo>
                    <a:pt x="13576" y="5569"/>
                    <a:pt x="12956" y="1372"/>
                    <a:pt x="12723" y="54"/>
                  </a:cubicBezTo>
                  <a:cubicBezTo>
                    <a:pt x="12664" y="18"/>
                    <a:pt x="12634" y="0"/>
                    <a:pt x="12634" y="0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17"/>
            <p:cNvSpPr/>
            <p:nvPr/>
          </p:nvSpPr>
          <p:spPr>
            <a:xfrm>
              <a:off x="1355860" y="2332332"/>
              <a:ext cx="270915" cy="983261"/>
            </a:xfrm>
            <a:custGeom>
              <a:rect b="b" l="l" r="r" t="t"/>
              <a:pathLst>
                <a:path extrusionOk="0" h="11948" w="3292">
                  <a:moveTo>
                    <a:pt x="925" y="0"/>
                  </a:moveTo>
                  <a:lnTo>
                    <a:pt x="0" y="1341"/>
                  </a:lnTo>
                  <a:lnTo>
                    <a:pt x="650" y="2379"/>
                  </a:lnTo>
                  <a:lnTo>
                    <a:pt x="776" y="10791"/>
                  </a:lnTo>
                  <a:lnTo>
                    <a:pt x="2051" y="11948"/>
                  </a:lnTo>
                  <a:lnTo>
                    <a:pt x="3291" y="10350"/>
                  </a:lnTo>
                  <a:lnTo>
                    <a:pt x="1473" y="2313"/>
                  </a:lnTo>
                  <a:lnTo>
                    <a:pt x="2218" y="1008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17"/>
            <p:cNvSpPr/>
            <p:nvPr/>
          </p:nvSpPr>
          <p:spPr>
            <a:xfrm>
              <a:off x="1252331" y="1966278"/>
              <a:ext cx="284165" cy="387692"/>
            </a:xfrm>
            <a:custGeom>
              <a:rect b="b" l="l" r="r" t="t"/>
              <a:pathLst>
                <a:path extrusionOk="0" h="4711" w="3453">
                  <a:moveTo>
                    <a:pt x="3327" y="0"/>
                  </a:moveTo>
                  <a:lnTo>
                    <a:pt x="1" y="90"/>
                  </a:lnTo>
                  <a:lnTo>
                    <a:pt x="54" y="2099"/>
                  </a:lnTo>
                  <a:lnTo>
                    <a:pt x="126" y="4710"/>
                  </a:lnTo>
                  <a:lnTo>
                    <a:pt x="3452" y="4609"/>
                  </a:lnTo>
                  <a:lnTo>
                    <a:pt x="3393" y="2606"/>
                  </a:lnTo>
                  <a:lnTo>
                    <a:pt x="3327" y="0"/>
                  </a:ln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17"/>
            <p:cNvSpPr/>
            <p:nvPr/>
          </p:nvSpPr>
          <p:spPr>
            <a:xfrm>
              <a:off x="1175795" y="2194897"/>
              <a:ext cx="462251" cy="283177"/>
            </a:xfrm>
            <a:custGeom>
              <a:rect b="b" l="l" r="r" t="t"/>
              <a:pathLst>
                <a:path extrusionOk="0" h="3441" w="5617">
                  <a:moveTo>
                    <a:pt x="1008" y="1"/>
                  </a:moveTo>
                  <a:lnTo>
                    <a:pt x="0" y="1020"/>
                  </a:lnTo>
                  <a:cubicBezTo>
                    <a:pt x="0" y="1020"/>
                    <a:pt x="609" y="2868"/>
                    <a:pt x="2147" y="3441"/>
                  </a:cubicBezTo>
                  <a:lnTo>
                    <a:pt x="3107" y="1980"/>
                  </a:lnTo>
                  <a:lnTo>
                    <a:pt x="4412" y="3190"/>
                  </a:lnTo>
                  <a:cubicBezTo>
                    <a:pt x="4412" y="3190"/>
                    <a:pt x="5617" y="1748"/>
                    <a:pt x="5515" y="806"/>
                  </a:cubicBezTo>
                  <a:lnTo>
                    <a:pt x="4329" y="42"/>
                  </a:lnTo>
                  <a:cubicBezTo>
                    <a:pt x="4329" y="42"/>
                    <a:pt x="4174" y="1199"/>
                    <a:pt x="3113" y="1676"/>
                  </a:cubicBezTo>
                  <a:cubicBezTo>
                    <a:pt x="3113" y="1676"/>
                    <a:pt x="1145" y="1294"/>
                    <a:pt x="10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17"/>
            <p:cNvSpPr/>
            <p:nvPr/>
          </p:nvSpPr>
          <p:spPr>
            <a:xfrm>
              <a:off x="1094322" y="2249871"/>
              <a:ext cx="686999" cy="1090738"/>
            </a:xfrm>
            <a:custGeom>
              <a:rect b="b" l="l" r="r" t="t"/>
              <a:pathLst>
                <a:path extrusionOk="0" h="13254" w="8348">
                  <a:moveTo>
                    <a:pt x="6303" y="0"/>
                  </a:moveTo>
                  <a:cubicBezTo>
                    <a:pt x="6291" y="1360"/>
                    <a:pt x="6565" y="7328"/>
                    <a:pt x="5229" y="11984"/>
                  </a:cubicBezTo>
                  <a:cubicBezTo>
                    <a:pt x="5229" y="11984"/>
                    <a:pt x="1801" y="3244"/>
                    <a:pt x="1205" y="120"/>
                  </a:cubicBezTo>
                  <a:cubicBezTo>
                    <a:pt x="824" y="203"/>
                    <a:pt x="466" y="299"/>
                    <a:pt x="120" y="406"/>
                  </a:cubicBezTo>
                  <a:cubicBezTo>
                    <a:pt x="1" y="2194"/>
                    <a:pt x="96" y="4537"/>
                    <a:pt x="96" y="4537"/>
                  </a:cubicBezTo>
                  <a:lnTo>
                    <a:pt x="1491" y="4746"/>
                  </a:lnTo>
                  <a:lnTo>
                    <a:pt x="603" y="5623"/>
                  </a:lnTo>
                  <a:cubicBezTo>
                    <a:pt x="1616" y="7966"/>
                    <a:pt x="5235" y="13254"/>
                    <a:pt x="5235" y="13254"/>
                  </a:cubicBezTo>
                  <a:cubicBezTo>
                    <a:pt x="6356" y="11048"/>
                    <a:pt x="8264" y="4931"/>
                    <a:pt x="8264" y="4931"/>
                  </a:cubicBezTo>
                  <a:lnTo>
                    <a:pt x="7322" y="4424"/>
                  </a:lnTo>
                  <a:lnTo>
                    <a:pt x="8347" y="3703"/>
                  </a:lnTo>
                  <a:lnTo>
                    <a:pt x="7316" y="167"/>
                  </a:lnTo>
                  <a:cubicBezTo>
                    <a:pt x="6964" y="78"/>
                    <a:pt x="6607" y="48"/>
                    <a:pt x="6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17"/>
            <p:cNvSpPr/>
            <p:nvPr/>
          </p:nvSpPr>
          <p:spPr>
            <a:xfrm>
              <a:off x="881421" y="2531982"/>
              <a:ext cx="1090244" cy="743371"/>
            </a:xfrm>
            <a:custGeom>
              <a:rect b="b" l="l" r="r" t="t"/>
              <a:pathLst>
                <a:path extrusionOk="0" h="9033" w="13248">
                  <a:moveTo>
                    <a:pt x="12705" y="1"/>
                  </a:moveTo>
                  <a:lnTo>
                    <a:pt x="11966" y="2099"/>
                  </a:lnTo>
                  <a:cubicBezTo>
                    <a:pt x="11966" y="2099"/>
                    <a:pt x="11847" y="5688"/>
                    <a:pt x="11012" y="5927"/>
                  </a:cubicBezTo>
                  <a:cubicBezTo>
                    <a:pt x="10696" y="6016"/>
                    <a:pt x="9480" y="6284"/>
                    <a:pt x="8311" y="6493"/>
                  </a:cubicBezTo>
                  <a:cubicBezTo>
                    <a:pt x="8180" y="7197"/>
                    <a:pt x="8025" y="7888"/>
                    <a:pt x="7834" y="8550"/>
                  </a:cubicBezTo>
                  <a:cubicBezTo>
                    <a:pt x="7834" y="8550"/>
                    <a:pt x="7506" y="7805"/>
                    <a:pt x="7071" y="6666"/>
                  </a:cubicBezTo>
                  <a:cubicBezTo>
                    <a:pt x="6165" y="6757"/>
                    <a:pt x="5219" y="6996"/>
                    <a:pt x="4426" y="6996"/>
                  </a:cubicBezTo>
                  <a:cubicBezTo>
                    <a:pt x="3861" y="6996"/>
                    <a:pt x="3374" y="6875"/>
                    <a:pt x="3035" y="6493"/>
                  </a:cubicBezTo>
                  <a:cubicBezTo>
                    <a:pt x="3035" y="6493"/>
                    <a:pt x="1652" y="3381"/>
                    <a:pt x="1288" y="1264"/>
                  </a:cubicBezTo>
                  <a:lnTo>
                    <a:pt x="0" y="907"/>
                  </a:lnTo>
                  <a:lnTo>
                    <a:pt x="0" y="907"/>
                  </a:lnTo>
                  <a:cubicBezTo>
                    <a:pt x="298" y="2725"/>
                    <a:pt x="608" y="4347"/>
                    <a:pt x="608" y="4347"/>
                  </a:cubicBezTo>
                  <a:cubicBezTo>
                    <a:pt x="907" y="5545"/>
                    <a:pt x="1056" y="7244"/>
                    <a:pt x="1133" y="9033"/>
                  </a:cubicBezTo>
                  <a:lnTo>
                    <a:pt x="1133" y="9021"/>
                  </a:lnTo>
                  <a:lnTo>
                    <a:pt x="13248" y="9021"/>
                  </a:lnTo>
                  <a:cubicBezTo>
                    <a:pt x="13230" y="4532"/>
                    <a:pt x="12902" y="1902"/>
                    <a:pt x="12705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17"/>
            <p:cNvSpPr/>
            <p:nvPr/>
          </p:nvSpPr>
          <p:spPr>
            <a:xfrm>
              <a:off x="1350922" y="2318588"/>
              <a:ext cx="860230" cy="1085965"/>
            </a:xfrm>
            <a:custGeom>
              <a:rect b="b" l="l" r="r" t="t"/>
              <a:pathLst>
                <a:path extrusionOk="0" h="13196" w="10453">
                  <a:moveTo>
                    <a:pt x="6583" y="0"/>
                  </a:moveTo>
                  <a:lnTo>
                    <a:pt x="6249" y="4364"/>
                  </a:lnTo>
                  <a:lnTo>
                    <a:pt x="6297" y="9796"/>
                  </a:lnTo>
                  <a:lnTo>
                    <a:pt x="681" y="10547"/>
                  </a:lnTo>
                  <a:lnTo>
                    <a:pt x="1" y="11507"/>
                  </a:lnTo>
                  <a:cubicBezTo>
                    <a:pt x="2756" y="12833"/>
                    <a:pt x="4954" y="13196"/>
                    <a:pt x="6553" y="13196"/>
                  </a:cubicBezTo>
                  <a:cubicBezTo>
                    <a:pt x="8290" y="13196"/>
                    <a:pt x="9320" y="12768"/>
                    <a:pt x="9594" y="12681"/>
                  </a:cubicBezTo>
                  <a:cubicBezTo>
                    <a:pt x="10112" y="12508"/>
                    <a:pt x="10452" y="9682"/>
                    <a:pt x="9421" y="5437"/>
                  </a:cubicBezTo>
                  <a:cubicBezTo>
                    <a:pt x="8330" y="906"/>
                    <a:pt x="6583" y="0"/>
                    <a:pt x="65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17"/>
            <p:cNvSpPr/>
            <p:nvPr/>
          </p:nvSpPr>
          <p:spPr>
            <a:xfrm>
              <a:off x="1350428" y="3125173"/>
              <a:ext cx="519199" cy="239972"/>
            </a:xfrm>
            <a:custGeom>
              <a:rect b="b" l="l" r="r" t="t"/>
              <a:pathLst>
                <a:path extrusionOk="0" h="2916" w="6309">
                  <a:moveTo>
                    <a:pt x="6309" y="1"/>
                  </a:moveTo>
                  <a:lnTo>
                    <a:pt x="687" y="752"/>
                  </a:lnTo>
                  <a:lnTo>
                    <a:pt x="1" y="1718"/>
                  </a:lnTo>
                  <a:cubicBezTo>
                    <a:pt x="1515" y="2439"/>
                    <a:pt x="2082" y="2654"/>
                    <a:pt x="3155" y="2916"/>
                  </a:cubicBezTo>
                  <a:cubicBezTo>
                    <a:pt x="3989" y="1688"/>
                    <a:pt x="6308" y="1"/>
                    <a:pt x="6309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17"/>
            <p:cNvSpPr/>
            <p:nvPr/>
          </p:nvSpPr>
          <p:spPr>
            <a:xfrm>
              <a:off x="1583492" y="3052094"/>
              <a:ext cx="286140" cy="208124"/>
            </a:xfrm>
            <a:custGeom>
              <a:rect b="b" l="l" r="r" t="t"/>
              <a:pathLst>
                <a:path extrusionOk="0" h="2529" w="3477">
                  <a:moveTo>
                    <a:pt x="2019" y="1"/>
                  </a:moveTo>
                  <a:cubicBezTo>
                    <a:pt x="1524" y="1"/>
                    <a:pt x="867" y="149"/>
                    <a:pt x="1" y="567"/>
                  </a:cubicBezTo>
                  <a:cubicBezTo>
                    <a:pt x="1" y="567"/>
                    <a:pt x="353" y="1532"/>
                    <a:pt x="901" y="2528"/>
                  </a:cubicBezTo>
                  <a:cubicBezTo>
                    <a:pt x="1706" y="2069"/>
                    <a:pt x="2564" y="1520"/>
                    <a:pt x="3477" y="883"/>
                  </a:cubicBezTo>
                  <a:cubicBezTo>
                    <a:pt x="3477" y="883"/>
                    <a:pt x="3228" y="1"/>
                    <a:pt x="2019" y="1"/>
                  </a:cubicBez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17"/>
            <p:cNvSpPr/>
            <p:nvPr/>
          </p:nvSpPr>
          <p:spPr>
            <a:xfrm>
              <a:off x="1507944" y="3087399"/>
              <a:ext cx="149777" cy="211087"/>
            </a:xfrm>
            <a:custGeom>
              <a:rect b="b" l="l" r="r" t="t"/>
              <a:pathLst>
                <a:path extrusionOk="0" h="2565" w="1820">
                  <a:moveTo>
                    <a:pt x="817" y="0"/>
                  </a:moveTo>
                  <a:lnTo>
                    <a:pt x="1" y="126"/>
                  </a:lnTo>
                  <a:cubicBezTo>
                    <a:pt x="239" y="668"/>
                    <a:pt x="627" y="1378"/>
                    <a:pt x="996" y="2564"/>
                  </a:cubicBezTo>
                  <a:cubicBezTo>
                    <a:pt x="1265" y="2421"/>
                    <a:pt x="1539" y="2272"/>
                    <a:pt x="1819" y="2105"/>
                  </a:cubicBezTo>
                  <a:cubicBezTo>
                    <a:pt x="1819" y="686"/>
                    <a:pt x="817" y="0"/>
                    <a:pt x="8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17"/>
            <p:cNvSpPr/>
            <p:nvPr/>
          </p:nvSpPr>
          <p:spPr>
            <a:xfrm>
              <a:off x="715100" y="2385577"/>
              <a:ext cx="891996" cy="1095264"/>
            </a:xfrm>
            <a:custGeom>
              <a:rect b="b" l="l" r="r" t="t"/>
              <a:pathLst>
                <a:path extrusionOk="0" h="13309" w="10839">
                  <a:moveTo>
                    <a:pt x="1695" y="0"/>
                  </a:moveTo>
                  <a:cubicBezTo>
                    <a:pt x="1669" y="0"/>
                    <a:pt x="1642" y="3"/>
                    <a:pt x="1616" y="9"/>
                  </a:cubicBezTo>
                  <a:cubicBezTo>
                    <a:pt x="1616" y="9"/>
                    <a:pt x="0" y="808"/>
                    <a:pt x="543" y="7139"/>
                  </a:cubicBezTo>
                  <a:cubicBezTo>
                    <a:pt x="1049" y="12998"/>
                    <a:pt x="2680" y="13222"/>
                    <a:pt x="2926" y="13222"/>
                  </a:cubicBezTo>
                  <a:cubicBezTo>
                    <a:pt x="2946" y="13222"/>
                    <a:pt x="2957" y="13220"/>
                    <a:pt x="2957" y="13220"/>
                  </a:cubicBezTo>
                  <a:cubicBezTo>
                    <a:pt x="2957" y="13220"/>
                    <a:pt x="3303" y="13308"/>
                    <a:pt x="3966" y="13308"/>
                  </a:cubicBezTo>
                  <a:cubicBezTo>
                    <a:pt x="5198" y="13308"/>
                    <a:pt x="7525" y="13006"/>
                    <a:pt x="10761" y="11277"/>
                  </a:cubicBezTo>
                  <a:cubicBezTo>
                    <a:pt x="10839" y="10114"/>
                    <a:pt x="10022" y="8958"/>
                    <a:pt x="9617" y="8540"/>
                  </a:cubicBezTo>
                  <a:lnTo>
                    <a:pt x="4591" y="9423"/>
                  </a:lnTo>
                  <a:cubicBezTo>
                    <a:pt x="4591" y="9423"/>
                    <a:pt x="3231" y="0"/>
                    <a:pt x="16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17"/>
            <p:cNvSpPr/>
            <p:nvPr/>
          </p:nvSpPr>
          <p:spPr>
            <a:xfrm>
              <a:off x="874014" y="2953009"/>
              <a:ext cx="383824" cy="260134"/>
            </a:xfrm>
            <a:custGeom>
              <a:rect b="b" l="l" r="r" t="t"/>
              <a:pathLst>
                <a:path extrusionOk="0" h="3161" w="4664">
                  <a:moveTo>
                    <a:pt x="678" y="0"/>
                  </a:moveTo>
                  <a:cubicBezTo>
                    <a:pt x="528" y="0"/>
                    <a:pt x="412" y="49"/>
                    <a:pt x="353" y="173"/>
                  </a:cubicBezTo>
                  <a:cubicBezTo>
                    <a:pt x="156" y="572"/>
                    <a:pt x="1700" y="1079"/>
                    <a:pt x="1783" y="1145"/>
                  </a:cubicBezTo>
                  <a:cubicBezTo>
                    <a:pt x="1783" y="1145"/>
                    <a:pt x="1234" y="1058"/>
                    <a:pt x="752" y="1058"/>
                  </a:cubicBezTo>
                  <a:cubicBezTo>
                    <a:pt x="388" y="1058"/>
                    <a:pt x="63" y="1107"/>
                    <a:pt x="43" y="1282"/>
                  </a:cubicBezTo>
                  <a:cubicBezTo>
                    <a:pt x="1" y="1681"/>
                    <a:pt x="1438" y="1741"/>
                    <a:pt x="1438" y="1741"/>
                  </a:cubicBezTo>
                  <a:cubicBezTo>
                    <a:pt x="1438" y="1741"/>
                    <a:pt x="221" y="1830"/>
                    <a:pt x="281" y="2277"/>
                  </a:cubicBezTo>
                  <a:cubicBezTo>
                    <a:pt x="296" y="2391"/>
                    <a:pt x="443" y="2429"/>
                    <a:pt x="634" y="2429"/>
                  </a:cubicBezTo>
                  <a:cubicBezTo>
                    <a:pt x="1035" y="2429"/>
                    <a:pt x="1634" y="2260"/>
                    <a:pt x="1634" y="2259"/>
                  </a:cubicBezTo>
                  <a:lnTo>
                    <a:pt x="1634" y="2259"/>
                  </a:lnTo>
                  <a:cubicBezTo>
                    <a:pt x="1634" y="2260"/>
                    <a:pt x="651" y="2647"/>
                    <a:pt x="603" y="3040"/>
                  </a:cubicBezTo>
                  <a:cubicBezTo>
                    <a:pt x="594" y="3126"/>
                    <a:pt x="657" y="3160"/>
                    <a:pt x="763" y="3160"/>
                  </a:cubicBezTo>
                  <a:cubicBezTo>
                    <a:pt x="1144" y="3160"/>
                    <a:pt x="2086" y="2719"/>
                    <a:pt x="2272" y="2635"/>
                  </a:cubicBezTo>
                  <a:cubicBezTo>
                    <a:pt x="2547" y="2516"/>
                    <a:pt x="2678" y="2516"/>
                    <a:pt x="2678" y="2516"/>
                  </a:cubicBezTo>
                  <a:lnTo>
                    <a:pt x="4663" y="2182"/>
                  </a:lnTo>
                  <a:cubicBezTo>
                    <a:pt x="4663" y="2182"/>
                    <a:pt x="2845" y="930"/>
                    <a:pt x="2415" y="721"/>
                  </a:cubicBezTo>
                  <a:cubicBezTo>
                    <a:pt x="2057" y="551"/>
                    <a:pt x="1180" y="0"/>
                    <a:pt x="678" y="0"/>
                  </a:cubicBez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17"/>
            <p:cNvSpPr/>
            <p:nvPr/>
          </p:nvSpPr>
          <p:spPr>
            <a:xfrm>
              <a:off x="1365160" y="2357350"/>
              <a:ext cx="157101" cy="100153"/>
            </a:xfrm>
            <a:custGeom>
              <a:rect b="b" l="l" r="r" t="t"/>
              <a:pathLst>
                <a:path extrusionOk="0" h="1217" w="1909">
                  <a:moveTo>
                    <a:pt x="800" y="0"/>
                  </a:moveTo>
                  <a:lnTo>
                    <a:pt x="1" y="1216"/>
                  </a:lnTo>
                  <a:lnTo>
                    <a:pt x="812" y="155"/>
                  </a:lnTo>
                  <a:lnTo>
                    <a:pt x="1909" y="1032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17"/>
            <p:cNvSpPr/>
            <p:nvPr/>
          </p:nvSpPr>
          <p:spPr>
            <a:xfrm>
              <a:off x="1253812" y="2047752"/>
              <a:ext cx="275771" cy="144757"/>
            </a:xfrm>
            <a:custGeom>
              <a:rect b="b" l="l" r="r" t="t"/>
              <a:pathLst>
                <a:path extrusionOk="0" h="1759" w="3351">
                  <a:moveTo>
                    <a:pt x="0" y="0"/>
                  </a:moveTo>
                  <a:lnTo>
                    <a:pt x="60" y="1759"/>
                  </a:lnTo>
                  <a:cubicBezTo>
                    <a:pt x="2993" y="1365"/>
                    <a:pt x="3351" y="531"/>
                    <a:pt x="3351" y="531"/>
                  </a:cubicBezTo>
                  <a:cubicBezTo>
                    <a:pt x="2898" y="245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17"/>
            <p:cNvSpPr/>
            <p:nvPr/>
          </p:nvSpPr>
          <p:spPr>
            <a:xfrm>
              <a:off x="1119340" y="1302395"/>
              <a:ext cx="555491" cy="820975"/>
            </a:xfrm>
            <a:custGeom>
              <a:rect b="b" l="l" r="r" t="t"/>
              <a:pathLst>
                <a:path extrusionOk="0" h="9976" w="6750">
                  <a:moveTo>
                    <a:pt x="3375" y="1"/>
                  </a:moveTo>
                  <a:cubicBezTo>
                    <a:pt x="1515" y="1"/>
                    <a:pt x="1" y="2237"/>
                    <a:pt x="1" y="4985"/>
                  </a:cubicBezTo>
                  <a:cubicBezTo>
                    <a:pt x="1" y="7745"/>
                    <a:pt x="907" y="9975"/>
                    <a:pt x="3375" y="9975"/>
                  </a:cubicBezTo>
                  <a:cubicBezTo>
                    <a:pt x="5933" y="9975"/>
                    <a:pt x="6750" y="7740"/>
                    <a:pt x="6750" y="4985"/>
                  </a:cubicBezTo>
                  <a:cubicBezTo>
                    <a:pt x="6750" y="2231"/>
                    <a:pt x="5241" y="1"/>
                    <a:pt x="3375" y="1"/>
                  </a:cubicBez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17"/>
            <p:cNvSpPr/>
            <p:nvPr/>
          </p:nvSpPr>
          <p:spPr>
            <a:xfrm>
              <a:off x="1061486" y="1672399"/>
              <a:ext cx="126652" cy="180144"/>
            </a:xfrm>
            <a:custGeom>
              <a:rect b="b" l="l" r="r" t="t"/>
              <a:pathLst>
                <a:path extrusionOk="0" h="2189" w="1539">
                  <a:moveTo>
                    <a:pt x="769" y="0"/>
                  </a:moveTo>
                  <a:cubicBezTo>
                    <a:pt x="346" y="0"/>
                    <a:pt x="0" y="489"/>
                    <a:pt x="0" y="1091"/>
                  </a:cubicBezTo>
                  <a:cubicBezTo>
                    <a:pt x="0" y="1699"/>
                    <a:pt x="346" y="2188"/>
                    <a:pt x="769" y="2188"/>
                  </a:cubicBezTo>
                  <a:cubicBezTo>
                    <a:pt x="1193" y="2188"/>
                    <a:pt x="1538" y="1699"/>
                    <a:pt x="1538" y="1091"/>
                  </a:cubicBezTo>
                  <a:cubicBezTo>
                    <a:pt x="1538" y="489"/>
                    <a:pt x="1193" y="0"/>
                    <a:pt x="769" y="0"/>
                  </a:cubicBez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17"/>
            <p:cNvSpPr/>
            <p:nvPr/>
          </p:nvSpPr>
          <p:spPr>
            <a:xfrm>
              <a:off x="1612460" y="1672399"/>
              <a:ext cx="126158" cy="180144"/>
            </a:xfrm>
            <a:custGeom>
              <a:rect b="b" l="l" r="r" t="t"/>
              <a:pathLst>
                <a:path extrusionOk="0" h="2189" w="1533">
                  <a:moveTo>
                    <a:pt x="770" y="0"/>
                  </a:moveTo>
                  <a:cubicBezTo>
                    <a:pt x="340" y="0"/>
                    <a:pt x="1" y="489"/>
                    <a:pt x="1" y="1091"/>
                  </a:cubicBezTo>
                  <a:cubicBezTo>
                    <a:pt x="1" y="1699"/>
                    <a:pt x="340" y="2188"/>
                    <a:pt x="770" y="2188"/>
                  </a:cubicBezTo>
                  <a:cubicBezTo>
                    <a:pt x="1193" y="2188"/>
                    <a:pt x="1533" y="1699"/>
                    <a:pt x="1533" y="1091"/>
                  </a:cubicBezTo>
                  <a:cubicBezTo>
                    <a:pt x="1533" y="489"/>
                    <a:pt x="1193" y="0"/>
                    <a:pt x="770" y="0"/>
                  </a:cubicBezTo>
                  <a:close/>
                </a:path>
              </a:pathLst>
            </a:custGeom>
            <a:solidFill>
              <a:srgbClr val="CA7C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17"/>
            <p:cNvSpPr/>
            <p:nvPr/>
          </p:nvSpPr>
          <p:spPr>
            <a:xfrm>
              <a:off x="1099260" y="1711160"/>
              <a:ext cx="33412" cy="112909"/>
            </a:xfrm>
            <a:custGeom>
              <a:rect b="b" l="l" r="r" t="t"/>
              <a:pathLst>
                <a:path extrusionOk="0" fill="none" h="1372" w="406">
                  <a:moveTo>
                    <a:pt x="298" y="0"/>
                  </a:moveTo>
                  <a:cubicBezTo>
                    <a:pt x="185" y="36"/>
                    <a:pt x="108" y="149"/>
                    <a:pt x="66" y="257"/>
                  </a:cubicBezTo>
                  <a:cubicBezTo>
                    <a:pt x="0" y="453"/>
                    <a:pt x="18" y="662"/>
                    <a:pt x="90" y="853"/>
                  </a:cubicBezTo>
                  <a:cubicBezTo>
                    <a:pt x="155" y="1050"/>
                    <a:pt x="275" y="1210"/>
                    <a:pt x="406" y="1371"/>
                  </a:cubicBezTo>
                </a:path>
              </a:pathLst>
            </a:custGeom>
            <a:noFill/>
            <a:ln cap="rnd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17"/>
            <p:cNvSpPr/>
            <p:nvPr/>
          </p:nvSpPr>
          <p:spPr>
            <a:xfrm>
              <a:off x="1675746" y="1711160"/>
              <a:ext cx="33494" cy="112909"/>
            </a:xfrm>
            <a:custGeom>
              <a:rect b="b" l="l" r="r" t="t"/>
              <a:pathLst>
                <a:path extrusionOk="0" fill="none" h="1372" w="407">
                  <a:moveTo>
                    <a:pt x="108" y="0"/>
                  </a:moveTo>
                  <a:cubicBezTo>
                    <a:pt x="221" y="36"/>
                    <a:pt x="299" y="149"/>
                    <a:pt x="340" y="257"/>
                  </a:cubicBezTo>
                  <a:cubicBezTo>
                    <a:pt x="406" y="453"/>
                    <a:pt x="388" y="662"/>
                    <a:pt x="317" y="853"/>
                  </a:cubicBezTo>
                  <a:cubicBezTo>
                    <a:pt x="251" y="1050"/>
                    <a:pt x="132" y="1210"/>
                    <a:pt x="1" y="1371"/>
                  </a:cubicBezTo>
                </a:path>
              </a:pathLst>
            </a:custGeom>
            <a:noFill/>
            <a:ln cap="rnd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17"/>
            <p:cNvSpPr/>
            <p:nvPr/>
          </p:nvSpPr>
          <p:spPr>
            <a:xfrm>
              <a:off x="1310268" y="1934347"/>
              <a:ext cx="182037" cy="84023"/>
            </a:xfrm>
            <a:custGeom>
              <a:rect b="b" l="l" r="r" t="t"/>
              <a:pathLst>
                <a:path extrusionOk="0" h="1021" w="2212">
                  <a:moveTo>
                    <a:pt x="0" y="1"/>
                  </a:moveTo>
                  <a:cubicBezTo>
                    <a:pt x="0" y="1"/>
                    <a:pt x="0" y="1020"/>
                    <a:pt x="1079" y="1020"/>
                  </a:cubicBezTo>
                  <a:cubicBezTo>
                    <a:pt x="2152" y="1020"/>
                    <a:pt x="2212" y="1"/>
                    <a:pt x="22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17"/>
            <p:cNvSpPr/>
            <p:nvPr/>
          </p:nvSpPr>
          <p:spPr>
            <a:xfrm>
              <a:off x="1459389" y="1672399"/>
              <a:ext cx="65342" cy="94228"/>
            </a:xfrm>
            <a:custGeom>
              <a:rect b="b" l="l" r="r" t="t"/>
              <a:pathLst>
                <a:path extrusionOk="0" h="1145" w="794">
                  <a:moveTo>
                    <a:pt x="400" y="0"/>
                  </a:moveTo>
                  <a:cubicBezTo>
                    <a:pt x="179" y="0"/>
                    <a:pt x="0" y="257"/>
                    <a:pt x="0" y="573"/>
                  </a:cubicBezTo>
                  <a:cubicBezTo>
                    <a:pt x="0" y="889"/>
                    <a:pt x="179" y="1145"/>
                    <a:pt x="400" y="1145"/>
                  </a:cubicBezTo>
                  <a:cubicBezTo>
                    <a:pt x="615" y="1145"/>
                    <a:pt x="793" y="889"/>
                    <a:pt x="793" y="573"/>
                  </a:cubicBezTo>
                  <a:cubicBezTo>
                    <a:pt x="793" y="257"/>
                    <a:pt x="615" y="0"/>
                    <a:pt x="4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17"/>
            <p:cNvSpPr/>
            <p:nvPr/>
          </p:nvSpPr>
          <p:spPr>
            <a:xfrm>
              <a:off x="1277349" y="1672399"/>
              <a:ext cx="65342" cy="94228"/>
            </a:xfrm>
            <a:custGeom>
              <a:rect b="b" l="l" r="r" t="t"/>
              <a:pathLst>
                <a:path extrusionOk="0" h="1145" w="794">
                  <a:moveTo>
                    <a:pt x="400" y="0"/>
                  </a:moveTo>
                  <a:cubicBezTo>
                    <a:pt x="179" y="0"/>
                    <a:pt x="1" y="257"/>
                    <a:pt x="1" y="573"/>
                  </a:cubicBezTo>
                  <a:cubicBezTo>
                    <a:pt x="1" y="889"/>
                    <a:pt x="179" y="1145"/>
                    <a:pt x="400" y="1145"/>
                  </a:cubicBezTo>
                  <a:cubicBezTo>
                    <a:pt x="615" y="1145"/>
                    <a:pt x="793" y="889"/>
                    <a:pt x="793" y="573"/>
                  </a:cubicBezTo>
                  <a:cubicBezTo>
                    <a:pt x="793" y="257"/>
                    <a:pt x="615" y="0"/>
                    <a:pt x="4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17"/>
            <p:cNvSpPr/>
            <p:nvPr/>
          </p:nvSpPr>
          <p:spPr>
            <a:xfrm>
              <a:off x="1241797" y="1626231"/>
              <a:ext cx="113156" cy="48472"/>
            </a:xfrm>
            <a:custGeom>
              <a:rect b="b" l="l" r="r" t="t"/>
              <a:pathLst>
                <a:path extrusionOk="0" h="589" w="1375">
                  <a:moveTo>
                    <a:pt x="999" y="0"/>
                  </a:moveTo>
                  <a:cubicBezTo>
                    <a:pt x="993" y="0"/>
                    <a:pt x="987" y="1"/>
                    <a:pt x="981" y="1"/>
                  </a:cubicBezTo>
                  <a:cubicBezTo>
                    <a:pt x="313" y="31"/>
                    <a:pt x="93" y="293"/>
                    <a:pt x="21" y="478"/>
                  </a:cubicBezTo>
                  <a:cubicBezTo>
                    <a:pt x="0" y="531"/>
                    <a:pt x="49" y="588"/>
                    <a:pt x="106" y="588"/>
                  </a:cubicBezTo>
                  <a:cubicBezTo>
                    <a:pt x="114" y="588"/>
                    <a:pt x="121" y="587"/>
                    <a:pt x="129" y="585"/>
                  </a:cubicBezTo>
                  <a:cubicBezTo>
                    <a:pt x="331" y="508"/>
                    <a:pt x="725" y="382"/>
                    <a:pt x="1100" y="364"/>
                  </a:cubicBezTo>
                  <a:cubicBezTo>
                    <a:pt x="1357" y="353"/>
                    <a:pt x="1375" y="263"/>
                    <a:pt x="1321" y="174"/>
                  </a:cubicBezTo>
                  <a:cubicBezTo>
                    <a:pt x="1258" y="60"/>
                    <a:pt x="1125" y="0"/>
                    <a:pt x="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17"/>
            <p:cNvSpPr/>
            <p:nvPr/>
          </p:nvSpPr>
          <p:spPr>
            <a:xfrm>
              <a:off x="1445152" y="1626231"/>
              <a:ext cx="113156" cy="48472"/>
            </a:xfrm>
            <a:custGeom>
              <a:rect b="b" l="l" r="r" t="t"/>
              <a:pathLst>
                <a:path extrusionOk="0" h="589" w="1375">
                  <a:moveTo>
                    <a:pt x="375" y="0"/>
                  </a:moveTo>
                  <a:cubicBezTo>
                    <a:pt x="245" y="0"/>
                    <a:pt x="117" y="60"/>
                    <a:pt x="48" y="174"/>
                  </a:cubicBezTo>
                  <a:cubicBezTo>
                    <a:pt x="1" y="263"/>
                    <a:pt x="12" y="353"/>
                    <a:pt x="275" y="364"/>
                  </a:cubicBezTo>
                  <a:cubicBezTo>
                    <a:pt x="644" y="382"/>
                    <a:pt x="1044" y="508"/>
                    <a:pt x="1241" y="585"/>
                  </a:cubicBezTo>
                  <a:cubicBezTo>
                    <a:pt x="1249" y="587"/>
                    <a:pt x="1257" y="588"/>
                    <a:pt x="1265" y="588"/>
                  </a:cubicBezTo>
                  <a:cubicBezTo>
                    <a:pt x="1326" y="588"/>
                    <a:pt x="1374" y="531"/>
                    <a:pt x="1348" y="478"/>
                  </a:cubicBezTo>
                  <a:cubicBezTo>
                    <a:pt x="1282" y="293"/>
                    <a:pt x="1062" y="31"/>
                    <a:pt x="394" y="1"/>
                  </a:cubicBezTo>
                  <a:cubicBezTo>
                    <a:pt x="388" y="1"/>
                    <a:pt x="382" y="0"/>
                    <a:pt x="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17"/>
            <p:cNvSpPr/>
            <p:nvPr/>
          </p:nvSpPr>
          <p:spPr>
            <a:xfrm>
              <a:off x="1392647" y="1724904"/>
              <a:ext cx="67811" cy="164425"/>
            </a:xfrm>
            <a:custGeom>
              <a:rect b="b" l="l" r="r" t="t"/>
              <a:pathLst>
                <a:path extrusionOk="0" fill="none" h="1998" w="824">
                  <a:moveTo>
                    <a:pt x="150" y="0"/>
                  </a:moveTo>
                  <a:cubicBezTo>
                    <a:pt x="132" y="358"/>
                    <a:pt x="233" y="716"/>
                    <a:pt x="460" y="1002"/>
                  </a:cubicBezTo>
                  <a:cubicBezTo>
                    <a:pt x="537" y="1115"/>
                    <a:pt x="645" y="1204"/>
                    <a:pt x="710" y="1324"/>
                  </a:cubicBezTo>
                  <a:cubicBezTo>
                    <a:pt x="788" y="1443"/>
                    <a:pt x="823" y="1592"/>
                    <a:pt x="770" y="1717"/>
                  </a:cubicBezTo>
                  <a:cubicBezTo>
                    <a:pt x="716" y="1842"/>
                    <a:pt x="579" y="1926"/>
                    <a:pt x="442" y="1956"/>
                  </a:cubicBezTo>
                  <a:cubicBezTo>
                    <a:pt x="311" y="1985"/>
                    <a:pt x="168" y="1980"/>
                    <a:pt x="24" y="1985"/>
                  </a:cubicBezTo>
                  <a:cubicBezTo>
                    <a:pt x="19" y="1985"/>
                    <a:pt x="1" y="1985"/>
                    <a:pt x="1" y="1991"/>
                  </a:cubicBezTo>
                  <a:cubicBezTo>
                    <a:pt x="1" y="1997"/>
                    <a:pt x="19" y="1997"/>
                    <a:pt x="19" y="1991"/>
                  </a:cubicBezTo>
                </a:path>
              </a:pathLst>
            </a:custGeom>
            <a:noFill/>
            <a:ln cap="rnd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17"/>
            <p:cNvSpPr/>
            <p:nvPr/>
          </p:nvSpPr>
          <p:spPr>
            <a:xfrm>
              <a:off x="971700" y="1239850"/>
              <a:ext cx="742383" cy="456655"/>
            </a:xfrm>
            <a:custGeom>
              <a:rect b="b" l="l" r="r" t="t"/>
              <a:pathLst>
                <a:path extrusionOk="0" h="5549" w="9021">
                  <a:moveTo>
                    <a:pt x="5524" y="0"/>
                  </a:moveTo>
                  <a:cubicBezTo>
                    <a:pt x="5247" y="0"/>
                    <a:pt x="4949" y="17"/>
                    <a:pt x="4627" y="51"/>
                  </a:cubicBezTo>
                  <a:cubicBezTo>
                    <a:pt x="0" y="552"/>
                    <a:pt x="1807" y="5250"/>
                    <a:pt x="1807" y="5250"/>
                  </a:cubicBezTo>
                  <a:lnTo>
                    <a:pt x="2284" y="5525"/>
                  </a:lnTo>
                  <a:lnTo>
                    <a:pt x="2612" y="4153"/>
                  </a:lnTo>
                  <a:cubicBezTo>
                    <a:pt x="2731" y="3658"/>
                    <a:pt x="3089" y="3271"/>
                    <a:pt x="3560" y="3110"/>
                  </a:cubicBezTo>
                  <a:cubicBezTo>
                    <a:pt x="4066" y="2935"/>
                    <a:pt x="4792" y="2760"/>
                    <a:pt x="5653" y="2760"/>
                  </a:cubicBezTo>
                  <a:cubicBezTo>
                    <a:pt x="5937" y="2760"/>
                    <a:pt x="6236" y="2779"/>
                    <a:pt x="6546" y="2824"/>
                  </a:cubicBezTo>
                  <a:cubicBezTo>
                    <a:pt x="8240" y="3074"/>
                    <a:pt x="7828" y="4839"/>
                    <a:pt x="8031" y="5548"/>
                  </a:cubicBezTo>
                  <a:lnTo>
                    <a:pt x="8556" y="5256"/>
                  </a:lnTo>
                  <a:lnTo>
                    <a:pt x="8925" y="3265"/>
                  </a:lnTo>
                  <a:cubicBezTo>
                    <a:pt x="9021" y="2752"/>
                    <a:pt x="8979" y="2216"/>
                    <a:pt x="8776" y="1733"/>
                  </a:cubicBezTo>
                  <a:cubicBezTo>
                    <a:pt x="8439" y="922"/>
                    <a:pt x="7605" y="0"/>
                    <a:pt x="55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17"/>
            <p:cNvSpPr/>
            <p:nvPr/>
          </p:nvSpPr>
          <p:spPr>
            <a:xfrm>
              <a:off x="1284674" y="1422136"/>
              <a:ext cx="290584" cy="141877"/>
            </a:xfrm>
            <a:custGeom>
              <a:rect b="b" l="l" r="r" t="t"/>
              <a:pathLst>
                <a:path extrusionOk="0" h="1724" w="3531">
                  <a:moveTo>
                    <a:pt x="2106" y="1"/>
                  </a:moveTo>
                  <a:cubicBezTo>
                    <a:pt x="1611" y="841"/>
                    <a:pt x="1" y="1724"/>
                    <a:pt x="1" y="1724"/>
                  </a:cubicBezTo>
                  <a:cubicBezTo>
                    <a:pt x="2117" y="1664"/>
                    <a:pt x="3530" y="561"/>
                    <a:pt x="3530" y="561"/>
                  </a:cubicBezTo>
                  <a:lnTo>
                    <a:pt x="21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17"/>
            <p:cNvSpPr/>
            <p:nvPr/>
          </p:nvSpPr>
          <p:spPr>
            <a:xfrm>
              <a:off x="1268544" y="1431929"/>
              <a:ext cx="179156" cy="87973"/>
            </a:xfrm>
            <a:custGeom>
              <a:rect b="b" l="l" r="r" t="t"/>
              <a:pathLst>
                <a:path extrusionOk="0" h="1069" w="2177">
                  <a:moveTo>
                    <a:pt x="1294" y="1"/>
                  </a:moveTo>
                  <a:cubicBezTo>
                    <a:pt x="990" y="520"/>
                    <a:pt x="0" y="1068"/>
                    <a:pt x="0" y="1068"/>
                  </a:cubicBezTo>
                  <a:cubicBezTo>
                    <a:pt x="1300" y="1026"/>
                    <a:pt x="2176" y="353"/>
                    <a:pt x="2176" y="353"/>
                  </a:cubicBezTo>
                  <a:lnTo>
                    <a:pt x="12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87" name="Google Shape;1487;p17"/>
          <p:cNvGrpSpPr/>
          <p:nvPr/>
        </p:nvGrpSpPr>
        <p:grpSpPr>
          <a:xfrm>
            <a:off x="2951177" y="1663340"/>
            <a:ext cx="664633" cy="664286"/>
            <a:chOff x="6212418" y="1482331"/>
            <a:chExt cx="627249" cy="626921"/>
          </a:xfrm>
        </p:grpSpPr>
        <p:sp>
          <p:nvSpPr>
            <p:cNvPr id="1488" name="Google Shape;1488;p17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17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0" name="Google Shape;1490;p17"/>
          <p:cNvGrpSpPr/>
          <p:nvPr/>
        </p:nvGrpSpPr>
        <p:grpSpPr>
          <a:xfrm>
            <a:off x="1811098" y="914389"/>
            <a:ext cx="845522" cy="916625"/>
            <a:chOff x="7511392" y="307000"/>
            <a:chExt cx="863570" cy="936192"/>
          </a:xfrm>
        </p:grpSpPr>
        <p:sp>
          <p:nvSpPr>
            <p:cNvPr id="1491" name="Google Shape;1491;p17"/>
            <p:cNvSpPr/>
            <p:nvPr/>
          </p:nvSpPr>
          <p:spPr>
            <a:xfrm>
              <a:off x="7927457" y="838406"/>
              <a:ext cx="447505" cy="404786"/>
            </a:xfrm>
            <a:custGeom>
              <a:rect b="b" l="l" r="r" t="t"/>
              <a:pathLst>
                <a:path extrusionOk="0" h="5022" w="5552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17"/>
            <p:cNvSpPr/>
            <p:nvPr/>
          </p:nvSpPr>
          <p:spPr>
            <a:xfrm>
              <a:off x="7511392" y="307000"/>
              <a:ext cx="787164" cy="882356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3" name="Google Shape;1493;p17"/>
          <p:cNvGrpSpPr/>
          <p:nvPr/>
        </p:nvGrpSpPr>
        <p:grpSpPr>
          <a:xfrm rot="6978379">
            <a:off x="2173813" y="4149951"/>
            <a:ext cx="664657" cy="664310"/>
            <a:chOff x="6212418" y="1482331"/>
            <a:chExt cx="627249" cy="626921"/>
          </a:xfrm>
        </p:grpSpPr>
        <p:sp>
          <p:nvSpPr>
            <p:cNvPr id="1494" name="Google Shape;1494;p17"/>
            <p:cNvSpPr/>
            <p:nvPr/>
          </p:nvSpPr>
          <p:spPr>
            <a:xfrm>
              <a:off x="6212418" y="1482331"/>
              <a:ext cx="627249" cy="620800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17"/>
            <p:cNvSpPr/>
            <p:nvPr/>
          </p:nvSpPr>
          <p:spPr>
            <a:xfrm>
              <a:off x="6365722" y="1881228"/>
              <a:ext cx="473459" cy="228024"/>
            </a:xfrm>
            <a:custGeom>
              <a:rect b="b" l="l" r="r" t="t"/>
              <a:pathLst>
                <a:path extrusionOk="0" h="2829" w="5874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"/>
          <p:cNvSpPr txBox="1"/>
          <p:nvPr>
            <p:ph idx="15" type="title"/>
          </p:nvPr>
        </p:nvSpPr>
        <p:spPr>
          <a:xfrm>
            <a:off x="715100" y="445025"/>
            <a:ext cx="3530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Table of contents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15" name="Google Shape;615;p2"/>
          <p:cNvSpPr txBox="1"/>
          <p:nvPr>
            <p:ph idx="4" type="subTitle"/>
          </p:nvPr>
        </p:nvSpPr>
        <p:spPr>
          <a:xfrm>
            <a:off x="3934515" y="1677731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About Qadaa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16" name="Google Shape;616;p2"/>
          <p:cNvSpPr txBox="1"/>
          <p:nvPr>
            <p:ph idx="5" type="subTitle"/>
          </p:nvPr>
        </p:nvSpPr>
        <p:spPr>
          <a:xfrm>
            <a:off x="3942290" y="2585959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Architecture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17" name="Google Shape;617;p2"/>
          <p:cNvSpPr txBox="1"/>
          <p:nvPr>
            <p:ph idx="6" type="subTitle"/>
          </p:nvPr>
        </p:nvSpPr>
        <p:spPr>
          <a:xfrm>
            <a:off x="3942290" y="3420111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Technologies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18" name="Google Shape;618;p2"/>
          <p:cNvSpPr txBox="1"/>
          <p:nvPr>
            <p:ph idx="8" type="subTitle"/>
          </p:nvPr>
        </p:nvSpPr>
        <p:spPr>
          <a:xfrm>
            <a:off x="7161050" y="1751789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Features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19" name="Google Shape;619;p2"/>
          <p:cNvSpPr txBox="1"/>
          <p:nvPr>
            <p:ph type="title"/>
          </p:nvPr>
        </p:nvSpPr>
        <p:spPr>
          <a:xfrm>
            <a:off x="6277050" y="1605224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20" name="Google Shape;620;p2"/>
          <p:cNvSpPr txBox="1"/>
          <p:nvPr>
            <p:ph idx="9" type="title"/>
          </p:nvPr>
        </p:nvSpPr>
        <p:spPr>
          <a:xfrm>
            <a:off x="3058200" y="159833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21" name="Google Shape;621;p2"/>
          <p:cNvSpPr txBox="1"/>
          <p:nvPr>
            <p:ph idx="13" type="title"/>
          </p:nvPr>
        </p:nvSpPr>
        <p:spPr>
          <a:xfrm>
            <a:off x="3058200" y="243535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22" name="Google Shape;622;p2"/>
          <p:cNvSpPr txBox="1"/>
          <p:nvPr>
            <p:ph idx="14" type="title"/>
          </p:nvPr>
        </p:nvSpPr>
        <p:spPr>
          <a:xfrm>
            <a:off x="3058200" y="3272379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03</a:t>
            </a:r>
            <a:endParaRPr/>
          </a:p>
        </p:txBody>
      </p:sp>
      <p:cxnSp>
        <p:nvCxnSpPr>
          <p:cNvPr id="623" name="Google Shape;623;p2"/>
          <p:cNvCxnSpPr/>
          <p:nvPr/>
        </p:nvCxnSpPr>
        <p:spPr>
          <a:xfrm>
            <a:off x="3045750" y="2051375"/>
            <a:ext cx="7650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4" name="Google Shape;624;p2"/>
          <p:cNvCxnSpPr/>
          <p:nvPr/>
        </p:nvCxnSpPr>
        <p:spPr>
          <a:xfrm>
            <a:off x="3045750" y="2888450"/>
            <a:ext cx="7650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5" name="Google Shape;625;p2"/>
          <p:cNvCxnSpPr/>
          <p:nvPr/>
        </p:nvCxnSpPr>
        <p:spPr>
          <a:xfrm>
            <a:off x="3045750" y="3725500"/>
            <a:ext cx="7650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6" name="Google Shape;626;p2"/>
          <p:cNvCxnSpPr/>
          <p:nvPr/>
        </p:nvCxnSpPr>
        <p:spPr>
          <a:xfrm>
            <a:off x="6264600" y="2058400"/>
            <a:ext cx="7650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627" name="Google Shape;627;p2"/>
          <p:cNvGrpSpPr/>
          <p:nvPr/>
        </p:nvGrpSpPr>
        <p:grpSpPr>
          <a:xfrm>
            <a:off x="195875" y="1246316"/>
            <a:ext cx="2849877" cy="3467883"/>
            <a:chOff x="195875" y="1246316"/>
            <a:chExt cx="2849877" cy="3467883"/>
          </a:xfrm>
        </p:grpSpPr>
        <p:grpSp>
          <p:nvGrpSpPr>
            <p:cNvPr id="628" name="Google Shape;628;p2"/>
            <p:cNvGrpSpPr/>
            <p:nvPr/>
          </p:nvGrpSpPr>
          <p:grpSpPr>
            <a:xfrm flipH="1">
              <a:off x="195875" y="3219050"/>
              <a:ext cx="2849877" cy="1495149"/>
              <a:chOff x="195875" y="3219050"/>
              <a:chExt cx="2849877" cy="1495149"/>
            </a:xfrm>
          </p:grpSpPr>
          <p:sp>
            <p:nvSpPr>
              <p:cNvPr id="629" name="Google Shape;629;p2"/>
              <p:cNvSpPr/>
              <p:nvPr/>
            </p:nvSpPr>
            <p:spPr>
              <a:xfrm>
                <a:off x="195875" y="4594800"/>
                <a:ext cx="1790426" cy="119399"/>
              </a:xfrm>
              <a:custGeom>
                <a:rect b="b" l="l" r="r" t="t"/>
                <a:pathLst>
                  <a:path extrusionOk="0" h="1504" w="20975">
                    <a:moveTo>
                      <a:pt x="10487" y="1"/>
                    </a:moveTo>
                    <a:cubicBezTo>
                      <a:pt x="4698" y="1"/>
                      <a:pt x="0" y="335"/>
                      <a:pt x="0" y="752"/>
                    </a:cubicBezTo>
                    <a:cubicBezTo>
                      <a:pt x="0" y="1169"/>
                      <a:pt x="4698" y="1503"/>
                      <a:pt x="10487" y="1503"/>
                    </a:cubicBezTo>
                    <a:cubicBezTo>
                      <a:pt x="16276" y="1503"/>
                      <a:pt x="20974" y="1169"/>
                      <a:pt x="20974" y="752"/>
                    </a:cubicBezTo>
                    <a:cubicBezTo>
                      <a:pt x="20974" y="335"/>
                      <a:pt x="16276" y="1"/>
                      <a:pt x="10487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2"/>
              <p:cNvSpPr/>
              <p:nvPr/>
            </p:nvSpPr>
            <p:spPr>
              <a:xfrm>
                <a:off x="712383" y="3546816"/>
                <a:ext cx="2333369" cy="808590"/>
              </a:xfrm>
              <a:custGeom>
                <a:rect b="b" l="l" r="r" t="t"/>
                <a:pathLst>
                  <a:path extrusionOk="0" h="10186" w="29394">
                    <a:moveTo>
                      <a:pt x="783" y="1"/>
                    </a:moveTo>
                    <a:cubicBezTo>
                      <a:pt x="456" y="1"/>
                      <a:pt x="158" y="210"/>
                      <a:pt x="60" y="528"/>
                    </a:cubicBezTo>
                    <a:cubicBezTo>
                      <a:pt x="1" y="718"/>
                      <a:pt x="31" y="921"/>
                      <a:pt x="120" y="1094"/>
                    </a:cubicBezTo>
                    <a:cubicBezTo>
                      <a:pt x="210" y="1261"/>
                      <a:pt x="365" y="1398"/>
                      <a:pt x="567" y="1458"/>
                    </a:cubicBezTo>
                    <a:lnTo>
                      <a:pt x="2630" y="2113"/>
                    </a:lnTo>
                    <a:lnTo>
                      <a:pt x="2940" y="2209"/>
                    </a:lnTo>
                    <a:lnTo>
                      <a:pt x="11007" y="4778"/>
                    </a:lnTo>
                    <a:lnTo>
                      <a:pt x="11317" y="4880"/>
                    </a:lnTo>
                    <a:lnTo>
                      <a:pt x="27754" y="10114"/>
                    </a:lnTo>
                    <a:cubicBezTo>
                      <a:pt x="27887" y="10163"/>
                      <a:pt x="28023" y="10186"/>
                      <a:pt x="28154" y="10186"/>
                    </a:cubicBezTo>
                    <a:cubicBezTo>
                      <a:pt x="28638" y="10186"/>
                      <a:pt x="29074" y="9877"/>
                      <a:pt x="29214" y="9399"/>
                    </a:cubicBezTo>
                    <a:cubicBezTo>
                      <a:pt x="29393" y="8803"/>
                      <a:pt x="29041" y="8165"/>
                      <a:pt x="28433" y="7980"/>
                    </a:cubicBezTo>
                    <a:lnTo>
                      <a:pt x="28415" y="7968"/>
                    </a:lnTo>
                    <a:lnTo>
                      <a:pt x="11835" y="3169"/>
                    </a:lnTo>
                    <a:lnTo>
                      <a:pt x="11531" y="3079"/>
                    </a:lnTo>
                    <a:lnTo>
                      <a:pt x="3393" y="724"/>
                    </a:lnTo>
                    <a:lnTo>
                      <a:pt x="3089" y="635"/>
                    </a:lnTo>
                    <a:lnTo>
                      <a:pt x="1002" y="33"/>
                    </a:lnTo>
                    <a:cubicBezTo>
                      <a:pt x="929" y="11"/>
                      <a:pt x="855" y="1"/>
                      <a:pt x="78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2"/>
              <p:cNvSpPr/>
              <p:nvPr/>
            </p:nvSpPr>
            <p:spPr>
              <a:xfrm>
                <a:off x="916874" y="3270648"/>
                <a:ext cx="741671" cy="970769"/>
              </a:xfrm>
              <a:custGeom>
                <a:rect b="b" l="l" r="r" t="t"/>
                <a:pathLst>
                  <a:path extrusionOk="0" h="12229" w="9343">
                    <a:moveTo>
                      <a:pt x="3142" y="0"/>
                    </a:moveTo>
                    <a:lnTo>
                      <a:pt x="0" y="10344"/>
                    </a:lnTo>
                    <a:lnTo>
                      <a:pt x="6195" y="12228"/>
                    </a:lnTo>
                    <a:lnTo>
                      <a:pt x="9343" y="1884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2"/>
              <p:cNvSpPr/>
              <p:nvPr/>
            </p:nvSpPr>
            <p:spPr>
              <a:xfrm>
                <a:off x="1327680" y="3395118"/>
                <a:ext cx="331343" cy="846297"/>
              </a:xfrm>
              <a:custGeom>
                <a:rect b="b" l="l" r="r" t="t"/>
                <a:pathLst>
                  <a:path extrusionOk="0" h="10661" w="4174">
                    <a:moveTo>
                      <a:pt x="3142" y="0"/>
                    </a:moveTo>
                    <a:lnTo>
                      <a:pt x="0" y="10350"/>
                    </a:lnTo>
                    <a:lnTo>
                      <a:pt x="1026" y="10660"/>
                    </a:lnTo>
                    <a:lnTo>
                      <a:pt x="4174" y="316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2"/>
              <p:cNvSpPr/>
              <p:nvPr/>
            </p:nvSpPr>
            <p:spPr>
              <a:xfrm>
                <a:off x="840190" y="3993495"/>
                <a:ext cx="655541" cy="313402"/>
              </a:xfrm>
              <a:custGeom>
                <a:rect b="b" l="l" r="r" t="t"/>
                <a:pathLst>
                  <a:path extrusionOk="0" h="3948" w="8258">
                    <a:moveTo>
                      <a:pt x="1084" y="1"/>
                    </a:moveTo>
                    <a:cubicBezTo>
                      <a:pt x="633" y="1"/>
                      <a:pt x="216" y="290"/>
                      <a:pt x="84" y="743"/>
                    </a:cubicBezTo>
                    <a:cubicBezTo>
                      <a:pt x="1" y="1018"/>
                      <a:pt x="36" y="1298"/>
                      <a:pt x="156" y="1536"/>
                    </a:cubicBezTo>
                    <a:cubicBezTo>
                      <a:pt x="245" y="1709"/>
                      <a:pt x="388" y="1852"/>
                      <a:pt x="561" y="1948"/>
                    </a:cubicBezTo>
                    <a:cubicBezTo>
                      <a:pt x="627" y="1983"/>
                      <a:pt x="704" y="2025"/>
                      <a:pt x="776" y="2043"/>
                    </a:cubicBezTo>
                    <a:lnTo>
                      <a:pt x="6875" y="3903"/>
                    </a:lnTo>
                    <a:cubicBezTo>
                      <a:pt x="6976" y="3933"/>
                      <a:pt x="7078" y="3948"/>
                      <a:pt x="7179" y="3948"/>
                    </a:cubicBezTo>
                    <a:cubicBezTo>
                      <a:pt x="7375" y="3948"/>
                      <a:pt x="7566" y="3892"/>
                      <a:pt x="7727" y="3790"/>
                    </a:cubicBezTo>
                    <a:cubicBezTo>
                      <a:pt x="7930" y="3665"/>
                      <a:pt x="8097" y="3462"/>
                      <a:pt x="8174" y="3206"/>
                    </a:cubicBezTo>
                    <a:cubicBezTo>
                      <a:pt x="8258" y="2931"/>
                      <a:pt x="8222" y="2651"/>
                      <a:pt x="8103" y="2413"/>
                    </a:cubicBezTo>
                    <a:cubicBezTo>
                      <a:pt x="8097" y="2389"/>
                      <a:pt x="8079" y="2371"/>
                      <a:pt x="8067" y="2353"/>
                    </a:cubicBezTo>
                    <a:cubicBezTo>
                      <a:pt x="7936" y="2144"/>
                      <a:pt x="7739" y="1977"/>
                      <a:pt x="7483" y="1906"/>
                    </a:cubicBezTo>
                    <a:lnTo>
                      <a:pt x="1390" y="46"/>
                    </a:lnTo>
                    <a:cubicBezTo>
                      <a:pt x="1288" y="15"/>
                      <a:pt x="1185" y="1"/>
                      <a:pt x="10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2"/>
              <p:cNvSpPr/>
              <p:nvPr/>
            </p:nvSpPr>
            <p:spPr>
              <a:xfrm>
                <a:off x="1067860" y="3219050"/>
                <a:ext cx="669750" cy="313402"/>
              </a:xfrm>
              <a:custGeom>
                <a:rect b="b" l="l" r="r" t="t"/>
                <a:pathLst>
                  <a:path extrusionOk="0" h="3948" w="8437">
                    <a:moveTo>
                      <a:pt x="1169" y="1"/>
                    </a:moveTo>
                    <a:cubicBezTo>
                      <a:pt x="722" y="1"/>
                      <a:pt x="309" y="293"/>
                      <a:pt x="173" y="740"/>
                    </a:cubicBezTo>
                    <a:cubicBezTo>
                      <a:pt x="0" y="1294"/>
                      <a:pt x="316" y="1878"/>
                      <a:pt x="865" y="2045"/>
                    </a:cubicBezTo>
                    <a:lnTo>
                      <a:pt x="6964" y="3899"/>
                    </a:lnTo>
                    <a:cubicBezTo>
                      <a:pt x="7067" y="3932"/>
                      <a:pt x="7171" y="3947"/>
                      <a:pt x="7274" y="3947"/>
                    </a:cubicBezTo>
                    <a:cubicBezTo>
                      <a:pt x="7719" y="3947"/>
                      <a:pt x="8134" y="3658"/>
                      <a:pt x="8269" y="3208"/>
                    </a:cubicBezTo>
                    <a:cubicBezTo>
                      <a:pt x="8436" y="2653"/>
                      <a:pt x="8126" y="2075"/>
                      <a:pt x="7572" y="1902"/>
                    </a:cubicBezTo>
                    <a:lnTo>
                      <a:pt x="1479" y="48"/>
                    </a:lnTo>
                    <a:cubicBezTo>
                      <a:pt x="1376" y="16"/>
                      <a:pt x="1272" y="1"/>
                      <a:pt x="11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2"/>
              <p:cNvSpPr/>
              <p:nvPr/>
            </p:nvSpPr>
            <p:spPr>
              <a:xfrm>
                <a:off x="924415" y="3524589"/>
                <a:ext cx="720396" cy="476295"/>
              </a:xfrm>
              <a:custGeom>
                <a:rect b="b" l="l" r="r" t="t"/>
                <a:pathLst>
                  <a:path extrusionOk="0" h="6000" w="9075">
                    <a:moveTo>
                      <a:pt x="1435" y="1"/>
                    </a:moveTo>
                    <a:cubicBezTo>
                      <a:pt x="1207" y="1"/>
                      <a:pt x="1000" y="146"/>
                      <a:pt x="931" y="372"/>
                    </a:cubicBezTo>
                    <a:lnTo>
                      <a:pt x="78" y="3169"/>
                    </a:lnTo>
                    <a:cubicBezTo>
                      <a:pt x="1" y="3443"/>
                      <a:pt x="156" y="3735"/>
                      <a:pt x="430" y="3818"/>
                    </a:cubicBezTo>
                    <a:lnTo>
                      <a:pt x="7531" y="5977"/>
                    </a:lnTo>
                    <a:cubicBezTo>
                      <a:pt x="7580" y="5992"/>
                      <a:pt x="7630" y="5999"/>
                      <a:pt x="7679" y="5999"/>
                    </a:cubicBezTo>
                    <a:cubicBezTo>
                      <a:pt x="7899" y="5999"/>
                      <a:pt x="8106" y="5854"/>
                      <a:pt x="8175" y="5625"/>
                    </a:cubicBezTo>
                    <a:lnTo>
                      <a:pt x="9021" y="2835"/>
                    </a:lnTo>
                    <a:cubicBezTo>
                      <a:pt x="9075" y="2650"/>
                      <a:pt x="9033" y="2465"/>
                      <a:pt x="8920" y="2340"/>
                    </a:cubicBezTo>
                    <a:cubicBezTo>
                      <a:pt x="8860" y="2268"/>
                      <a:pt x="8777" y="2215"/>
                      <a:pt x="8681" y="2185"/>
                    </a:cubicBezTo>
                    <a:lnTo>
                      <a:pt x="1581" y="21"/>
                    </a:lnTo>
                    <a:cubicBezTo>
                      <a:pt x="1532" y="7"/>
                      <a:pt x="1483" y="1"/>
                      <a:pt x="14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2"/>
              <p:cNvSpPr/>
              <p:nvPr/>
            </p:nvSpPr>
            <p:spPr>
              <a:xfrm>
                <a:off x="923462" y="3771307"/>
                <a:ext cx="650857" cy="229574"/>
              </a:xfrm>
              <a:custGeom>
                <a:rect b="b" l="l" r="r" t="t"/>
                <a:pathLst>
                  <a:path extrusionOk="0" h="2892" w="8199">
                    <a:moveTo>
                      <a:pt x="102" y="1"/>
                    </a:moveTo>
                    <a:lnTo>
                      <a:pt x="84" y="61"/>
                    </a:lnTo>
                    <a:cubicBezTo>
                      <a:pt x="1" y="335"/>
                      <a:pt x="162" y="627"/>
                      <a:pt x="436" y="710"/>
                    </a:cubicBezTo>
                    <a:lnTo>
                      <a:pt x="7537" y="2869"/>
                    </a:lnTo>
                    <a:cubicBezTo>
                      <a:pt x="7587" y="2884"/>
                      <a:pt x="7638" y="2891"/>
                      <a:pt x="7688" y="2891"/>
                    </a:cubicBezTo>
                    <a:cubicBezTo>
                      <a:pt x="7911" y="2891"/>
                      <a:pt x="8118" y="2746"/>
                      <a:pt x="8187" y="2517"/>
                    </a:cubicBezTo>
                    <a:lnTo>
                      <a:pt x="8199" y="2457"/>
                    </a:lnTo>
                    <a:lnTo>
                      <a:pt x="10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2"/>
              <p:cNvSpPr/>
              <p:nvPr/>
            </p:nvSpPr>
            <p:spPr>
              <a:xfrm>
                <a:off x="996415" y="3523954"/>
                <a:ext cx="650778" cy="229495"/>
              </a:xfrm>
              <a:custGeom>
                <a:rect b="b" l="l" r="r" t="t"/>
                <a:pathLst>
                  <a:path extrusionOk="0" h="2891" w="8198">
                    <a:moveTo>
                      <a:pt x="514" y="1"/>
                    </a:moveTo>
                    <a:cubicBezTo>
                      <a:pt x="290" y="1"/>
                      <a:pt x="82" y="149"/>
                      <a:pt x="18" y="374"/>
                    </a:cubicBezTo>
                    <a:lnTo>
                      <a:pt x="0" y="434"/>
                    </a:lnTo>
                    <a:lnTo>
                      <a:pt x="8102" y="2890"/>
                    </a:lnTo>
                    <a:lnTo>
                      <a:pt x="8114" y="2831"/>
                    </a:lnTo>
                    <a:cubicBezTo>
                      <a:pt x="8198" y="2556"/>
                      <a:pt x="8043" y="2264"/>
                      <a:pt x="7768" y="2187"/>
                    </a:cubicBezTo>
                    <a:lnTo>
                      <a:pt x="662" y="23"/>
                    </a:lnTo>
                    <a:cubicBezTo>
                      <a:pt x="613" y="8"/>
                      <a:pt x="563" y="1"/>
                      <a:pt x="5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2"/>
              <p:cNvSpPr/>
              <p:nvPr/>
            </p:nvSpPr>
            <p:spPr>
              <a:xfrm>
                <a:off x="924425" y="3710250"/>
                <a:ext cx="720372" cy="290628"/>
              </a:xfrm>
              <a:custGeom>
                <a:rect b="b" l="l" r="r" t="t"/>
                <a:pathLst>
                  <a:path extrusionOk="0" h="3661" w="9087">
                    <a:moveTo>
                      <a:pt x="8932" y="1"/>
                    </a:moveTo>
                    <a:cubicBezTo>
                      <a:pt x="7050" y="756"/>
                      <a:pt x="4401" y="916"/>
                      <a:pt x="2493" y="916"/>
                    </a:cubicBezTo>
                    <a:cubicBezTo>
                      <a:pt x="1088" y="916"/>
                      <a:pt x="84" y="830"/>
                      <a:pt x="84" y="830"/>
                    </a:cubicBezTo>
                    <a:lnTo>
                      <a:pt x="84" y="830"/>
                    </a:lnTo>
                    <a:cubicBezTo>
                      <a:pt x="1" y="1104"/>
                      <a:pt x="162" y="1396"/>
                      <a:pt x="436" y="1479"/>
                    </a:cubicBezTo>
                    <a:lnTo>
                      <a:pt x="7537" y="3638"/>
                    </a:lnTo>
                    <a:cubicBezTo>
                      <a:pt x="7587" y="3653"/>
                      <a:pt x="7638" y="3660"/>
                      <a:pt x="7688" y="3660"/>
                    </a:cubicBezTo>
                    <a:cubicBezTo>
                      <a:pt x="7911" y="3660"/>
                      <a:pt x="8118" y="3515"/>
                      <a:pt x="8187" y="3286"/>
                    </a:cubicBezTo>
                    <a:lnTo>
                      <a:pt x="9033" y="496"/>
                    </a:lnTo>
                    <a:cubicBezTo>
                      <a:pt x="9087" y="311"/>
                      <a:pt x="9045" y="126"/>
                      <a:pt x="8932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2"/>
              <p:cNvSpPr/>
              <p:nvPr/>
            </p:nvSpPr>
            <p:spPr>
              <a:xfrm>
                <a:off x="884247" y="4148527"/>
                <a:ext cx="611483" cy="158844"/>
              </a:xfrm>
              <a:custGeom>
                <a:rect b="b" l="l" r="r" t="t"/>
                <a:pathLst>
                  <a:path extrusionOk="0" h="2001" w="7703">
                    <a:moveTo>
                      <a:pt x="0" y="1"/>
                    </a:moveTo>
                    <a:lnTo>
                      <a:pt x="0" y="1"/>
                    </a:lnTo>
                    <a:cubicBezTo>
                      <a:pt x="66" y="42"/>
                      <a:pt x="137" y="78"/>
                      <a:pt x="215" y="102"/>
                    </a:cubicBezTo>
                    <a:lnTo>
                      <a:pt x="6308" y="1956"/>
                    </a:lnTo>
                    <a:cubicBezTo>
                      <a:pt x="6409" y="1986"/>
                      <a:pt x="6512" y="2001"/>
                      <a:pt x="6613" y="2001"/>
                    </a:cubicBezTo>
                    <a:cubicBezTo>
                      <a:pt x="6812" y="2001"/>
                      <a:pt x="7005" y="1945"/>
                      <a:pt x="7166" y="1843"/>
                    </a:cubicBezTo>
                    <a:cubicBezTo>
                      <a:pt x="7375" y="1712"/>
                      <a:pt x="7542" y="1509"/>
                      <a:pt x="7619" y="1253"/>
                    </a:cubicBezTo>
                    <a:cubicBezTo>
                      <a:pt x="7703" y="978"/>
                      <a:pt x="7667" y="698"/>
                      <a:pt x="7548" y="460"/>
                    </a:cubicBezTo>
                    <a:cubicBezTo>
                      <a:pt x="7542" y="436"/>
                      <a:pt x="7524" y="418"/>
                      <a:pt x="7512" y="400"/>
                    </a:cubicBezTo>
                    <a:cubicBezTo>
                      <a:pt x="6819" y="490"/>
                      <a:pt x="6092" y="526"/>
                      <a:pt x="5373" y="526"/>
                    </a:cubicBezTo>
                    <a:cubicBezTo>
                      <a:pt x="2618" y="5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2"/>
              <p:cNvSpPr/>
              <p:nvPr/>
            </p:nvSpPr>
            <p:spPr>
              <a:xfrm>
                <a:off x="1118983" y="3374241"/>
                <a:ext cx="611483" cy="158924"/>
              </a:xfrm>
              <a:custGeom>
                <a:rect b="b" l="l" r="r" t="t"/>
                <a:pathLst>
                  <a:path extrusionOk="0" h="2002" w="7703">
                    <a:moveTo>
                      <a:pt x="0" y="1"/>
                    </a:moveTo>
                    <a:cubicBezTo>
                      <a:pt x="66" y="37"/>
                      <a:pt x="143" y="78"/>
                      <a:pt x="215" y="96"/>
                    </a:cubicBezTo>
                    <a:lnTo>
                      <a:pt x="6314" y="1956"/>
                    </a:lnTo>
                    <a:cubicBezTo>
                      <a:pt x="6415" y="1987"/>
                      <a:pt x="6517" y="2001"/>
                      <a:pt x="6618" y="2001"/>
                    </a:cubicBezTo>
                    <a:cubicBezTo>
                      <a:pt x="6814" y="2001"/>
                      <a:pt x="7005" y="1946"/>
                      <a:pt x="7166" y="1843"/>
                    </a:cubicBezTo>
                    <a:cubicBezTo>
                      <a:pt x="7387" y="1718"/>
                      <a:pt x="7548" y="1509"/>
                      <a:pt x="7625" y="1253"/>
                    </a:cubicBezTo>
                    <a:cubicBezTo>
                      <a:pt x="7703" y="979"/>
                      <a:pt x="7667" y="692"/>
                      <a:pt x="7548" y="454"/>
                    </a:cubicBezTo>
                    <a:cubicBezTo>
                      <a:pt x="7542" y="436"/>
                      <a:pt x="7524" y="418"/>
                      <a:pt x="7512" y="394"/>
                    </a:cubicBezTo>
                    <a:cubicBezTo>
                      <a:pt x="6813" y="487"/>
                      <a:pt x="6078" y="523"/>
                      <a:pt x="5352" y="523"/>
                    </a:cubicBezTo>
                    <a:cubicBezTo>
                      <a:pt x="2607" y="523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2"/>
              <p:cNvSpPr/>
              <p:nvPr/>
            </p:nvSpPr>
            <p:spPr>
              <a:xfrm>
                <a:off x="922033" y="3598573"/>
                <a:ext cx="59775" cy="125504"/>
              </a:xfrm>
              <a:custGeom>
                <a:rect b="b" l="l" r="r" t="t"/>
                <a:pathLst>
                  <a:path extrusionOk="0" h="1581" w="753">
                    <a:moveTo>
                      <a:pt x="448" y="1"/>
                    </a:moveTo>
                    <a:lnTo>
                      <a:pt x="1" y="1485"/>
                    </a:lnTo>
                    <a:lnTo>
                      <a:pt x="299" y="1581"/>
                    </a:lnTo>
                    <a:lnTo>
                      <a:pt x="752" y="90"/>
                    </a:lnTo>
                    <a:lnTo>
                      <a:pt x="448" y="1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2"/>
              <p:cNvSpPr/>
              <p:nvPr/>
            </p:nvSpPr>
            <p:spPr>
              <a:xfrm>
                <a:off x="1586072" y="3792184"/>
                <a:ext cx="65887" cy="143444"/>
              </a:xfrm>
              <a:custGeom>
                <a:rect b="b" l="l" r="r" t="t"/>
                <a:pathLst>
                  <a:path extrusionOk="0" h="1807" w="830">
                    <a:moveTo>
                      <a:pt x="525" y="0"/>
                    </a:moveTo>
                    <a:lnTo>
                      <a:pt x="1" y="1711"/>
                    </a:lnTo>
                    <a:lnTo>
                      <a:pt x="311" y="1807"/>
                    </a:lnTo>
                    <a:lnTo>
                      <a:pt x="829" y="9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191919">
                  <a:alpha val="23137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2"/>
              <p:cNvSpPr/>
              <p:nvPr/>
            </p:nvSpPr>
            <p:spPr>
              <a:xfrm>
                <a:off x="612996" y="4306576"/>
                <a:ext cx="923457" cy="153446"/>
              </a:xfrm>
              <a:custGeom>
                <a:rect b="b" l="l" r="r" t="t"/>
                <a:pathLst>
                  <a:path extrusionOk="0" h="1933" w="11633">
                    <a:moveTo>
                      <a:pt x="1933" y="1"/>
                    </a:moveTo>
                    <a:cubicBezTo>
                      <a:pt x="865" y="1"/>
                      <a:pt x="1" y="865"/>
                      <a:pt x="1" y="1933"/>
                    </a:cubicBezTo>
                    <a:lnTo>
                      <a:pt x="11633" y="1933"/>
                    </a:lnTo>
                    <a:cubicBezTo>
                      <a:pt x="11633" y="865"/>
                      <a:pt x="10768" y="1"/>
                      <a:pt x="96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2"/>
              <p:cNvSpPr/>
              <p:nvPr/>
            </p:nvSpPr>
            <p:spPr>
              <a:xfrm>
                <a:off x="428430" y="4502569"/>
                <a:ext cx="1292585" cy="159559"/>
              </a:xfrm>
              <a:custGeom>
                <a:rect b="b" l="l" r="r" t="t"/>
                <a:pathLst>
                  <a:path extrusionOk="0" h="2010" w="16283">
                    <a:moveTo>
                      <a:pt x="734" y="0"/>
                    </a:moveTo>
                    <a:cubicBezTo>
                      <a:pt x="329" y="0"/>
                      <a:pt x="1" y="328"/>
                      <a:pt x="1" y="727"/>
                    </a:cubicBezTo>
                    <a:lnTo>
                      <a:pt x="1" y="1282"/>
                    </a:lnTo>
                    <a:cubicBezTo>
                      <a:pt x="1" y="1681"/>
                      <a:pt x="329" y="2009"/>
                      <a:pt x="734" y="2009"/>
                    </a:cubicBezTo>
                    <a:lnTo>
                      <a:pt x="15555" y="2009"/>
                    </a:lnTo>
                    <a:cubicBezTo>
                      <a:pt x="15955" y="2009"/>
                      <a:pt x="16283" y="1681"/>
                      <a:pt x="16283" y="1282"/>
                    </a:cubicBezTo>
                    <a:lnTo>
                      <a:pt x="16283" y="727"/>
                    </a:lnTo>
                    <a:cubicBezTo>
                      <a:pt x="16283" y="328"/>
                      <a:pt x="15955" y="0"/>
                      <a:pt x="155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2"/>
              <p:cNvSpPr/>
              <p:nvPr/>
            </p:nvSpPr>
            <p:spPr>
              <a:xfrm>
                <a:off x="500827" y="4417313"/>
                <a:ext cx="1148744" cy="84860"/>
              </a:xfrm>
              <a:custGeom>
                <a:rect b="b" l="l" r="r" t="t"/>
                <a:pathLst>
                  <a:path extrusionOk="0" h="1069" w="14471">
                    <a:moveTo>
                      <a:pt x="794" y="1"/>
                    </a:moveTo>
                    <a:cubicBezTo>
                      <a:pt x="424" y="1"/>
                      <a:pt x="108" y="275"/>
                      <a:pt x="61" y="639"/>
                    </a:cubicBezTo>
                    <a:lnTo>
                      <a:pt x="1" y="1068"/>
                    </a:lnTo>
                    <a:lnTo>
                      <a:pt x="14470" y="1068"/>
                    </a:lnTo>
                    <a:lnTo>
                      <a:pt x="14411" y="639"/>
                    </a:lnTo>
                    <a:cubicBezTo>
                      <a:pt x="14357" y="269"/>
                      <a:pt x="14047" y="1"/>
                      <a:pt x="136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6" name="Google Shape;646;p2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647" name="Google Shape;647;p2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2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9" name="Google Shape;649;p2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650" name="Google Shape;650;p2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2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52" name="Google Shape;652;p2"/>
          <p:cNvSpPr txBox="1"/>
          <p:nvPr>
            <p:ph idx="8" type="subTitle"/>
          </p:nvPr>
        </p:nvSpPr>
        <p:spPr>
          <a:xfrm>
            <a:off x="7161050" y="2545827"/>
            <a:ext cx="40998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Future work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653" name="Google Shape;653;p2"/>
          <p:cNvSpPr txBox="1"/>
          <p:nvPr>
            <p:ph type="title"/>
          </p:nvPr>
        </p:nvSpPr>
        <p:spPr>
          <a:xfrm>
            <a:off x="6277050" y="2399261"/>
            <a:ext cx="7401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05</a:t>
            </a:r>
            <a:endParaRPr/>
          </a:p>
        </p:txBody>
      </p:sp>
      <p:cxnSp>
        <p:nvCxnSpPr>
          <p:cNvPr id="654" name="Google Shape;654;p2"/>
          <p:cNvCxnSpPr/>
          <p:nvPr/>
        </p:nvCxnSpPr>
        <p:spPr>
          <a:xfrm>
            <a:off x="6264600" y="2852438"/>
            <a:ext cx="7650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3"/>
          <p:cNvSpPr txBox="1"/>
          <p:nvPr>
            <p:ph type="title"/>
          </p:nvPr>
        </p:nvSpPr>
        <p:spPr>
          <a:xfrm>
            <a:off x="626400" y="737275"/>
            <a:ext cx="51417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500"/>
              <a:t>IDEA</a:t>
            </a:r>
            <a:endParaRPr sz="4500"/>
          </a:p>
        </p:txBody>
      </p:sp>
      <p:cxnSp>
        <p:nvCxnSpPr>
          <p:cNvPr id="660" name="Google Shape;660;p3"/>
          <p:cNvCxnSpPr/>
          <p:nvPr/>
        </p:nvCxnSpPr>
        <p:spPr>
          <a:xfrm>
            <a:off x="626402" y="1453653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661" name="Google Shape;661;p3"/>
          <p:cNvGrpSpPr/>
          <p:nvPr/>
        </p:nvGrpSpPr>
        <p:grpSpPr>
          <a:xfrm>
            <a:off x="5365589" y="974591"/>
            <a:ext cx="4169067" cy="3803113"/>
            <a:chOff x="223648" y="202852"/>
            <a:chExt cx="4997683" cy="4558994"/>
          </a:xfrm>
        </p:grpSpPr>
        <p:sp>
          <p:nvSpPr>
            <p:cNvPr id="662" name="Google Shape;662;p3"/>
            <p:cNvSpPr/>
            <p:nvPr/>
          </p:nvSpPr>
          <p:spPr>
            <a:xfrm>
              <a:off x="3729202" y="202852"/>
              <a:ext cx="664641" cy="657809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3"/>
            <p:cNvSpPr/>
            <p:nvPr/>
          </p:nvSpPr>
          <p:spPr>
            <a:xfrm>
              <a:off x="223648" y="919589"/>
              <a:ext cx="770708" cy="863910"/>
            </a:xfrm>
            <a:custGeom>
              <a:rect b="b" l="l" r="r" t="t"/>
              <a:pathLst>
                <a:path extrusionOk="0" h="10947" w="9766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3"/>
            <p:cNvSpPr/>
            <p:nvPr/>
          </p:nvSpPr>
          <p:spPr>
            <a:xfrm rot="3198191">
              <a:off x="4426710" y="2631568"/>
              <a:ext cx="664636" cy="657804"/>
            </a:xfrm>
            <a:custGeom>
              <a:rect b="b" l="l" r="r" t="t"/>
              <a:pathLst>
                <a:path extrusionOk="0" h="7702" w="7782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65" name="Google Shape;665;p3"/>
            <p:cNvGrpSpPr/>
            <p:nvPr/>
          </p:nvGrpSpPr>
          <p:grpSpPr>
            <a:xfrm>
              <a:off x="415379" y="625523"/>
              <a:ext cx="4466742" cy="4136323"/>
              <a:chOff x="415379" y="625523"/>
              <a:chExt cx="4466742" cy="4136323"/>
            </a:xfrm>
          </p:grpSpPr>
          <p:sp>
            <p:nvSpPr>
              <p:cNvPr id="666" name="Google Shape;666;p3"/>
              <p:cNvSpPr/>
              <p:nvPr/>
            </p:nvSpPr>
            <p:spPr>
              <a:xfrm>
                <a:off x="415379" y="4452093"/>
                <a:ext cx="4094865" cy="309753"/>
              </a:xfrm>
              <a:custGeom>
                <a:rect b="b" l="l" r="r" t="t"/>
                <a:pathLst>
                  <a:path extrusionOk="0" h="2821" w="37293">
                    <a:moveTo>
                      <a:pt x="18649" y="0"/>
                    </a:moveTo>
                    <a:cubicBezTo>
                      <a:pt x="8347" y="0"/>
                      <a:pt x="0" y="632"/>
                      <a:pt x="0" y="1407"/>
                    </a:cubicBezTo>
                    <a:cubicBezTo>
                      <a:pt x="0" y="2188"/>
                      <a:pt x="8347" y="2820"/>
                      <a:pt x="18649" y="2820"/>
                    </a:cubicBezTo>
                    <a:cubicBezTo>
                      <a:pt x="28945" y="2820"/>
                      <a:pt x="37292" y="2188"/>
                      <a:pt x="37292" y="1407"/>
                    </a:cubicBezTo>
                    <a:cubicBezTo>
                      <a:pt x="37292" y="632"/>
                      <a:pt x="28945" y="0"/>
                      <a:pt x="186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3"/>
              <p:cNvSpPr/>
              <p:nvPr/>
            </p:nvSpPr>
            <p:spPr>
              <a:xfrm>
                <a:off x="857227" y="2371647"/>
                <a:ext cx="3210405" cy="377172"/>
              </a:xfrm>
              <a:custGeom>
                <a:rect b="b" l="l" r="r" t="t"/>
                <a:pathLst>
                  <a:path extrusionOk="0" h="3435" w="29238">
                    <a:moveTo>
                      <a:pt x="1" y="0"/>
                    </a:moveTo>
                    <a:lnTo>
                      <a:pt x="1" y="3434"/>
                    </a:lnTo>
                    <a:lnTo>
                      <a:pt x="29238" y="3434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3"/>
              <p:cNvSpPr/>
              <p:nvPr/>
            </p:nvSpPr>
            <p:spPr>
              <a:xfrm>
                <a:off x="857227" y="2371647"/>
                <a:ext cx="3210405" cy="14494"/>
              </a:xfrm>
              <a:custGeom>
                <a:rect b="b" l="l" r="r" t="t"/>
                <a:pathLst>
                  <a:path extrusionOk="0" h="132" w="29238">
                    <a:moveTo>
                      <a:pt x="1" y="0"/>
                    </a:moveTo>
                    <a:lnTo>
                      <a:pt x="1" y="131"/>
                    </a:lnTo>
                    <a:lnTo>
                      <a:pt x="29238" y="131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3"/>
              <p:cNvSpPr/>
              <p:nvPr/>
            </p:nvSpPr>
            <p:spPr>
              <a:xfrm>
                <a:off x="1020944" y="2748712"/>
                <a:ext cx="512668" cy="171621"/>
              </a:xfrm>
              <a:custGeom>
                <a:rect b="b" l="l" r="r" t="t"/>
                <a:pathLst>
                  <a:path extrusionOk="0" h="1563" w="4669">
                    <a:moveTo>
                      <a:pt x="0" y="0"/>
                    </a:moveTo>
                    <a:lnTo>
                      <a:pt x="0" y="1562"/>
                    </a:lnTo>
                    <a:lnTo>
                      <a:pt x="4668" y="1562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3"/>
              <p:cNvSpPr/>
              <p:nvPr/>
            </p:nvSpPr>
            <p:spPr>
              <a:xfrm>
                <a:off x="1085069" y="2920225"/>
                <a:ext cx="384419" cy="1319167"/>
              </a:xfrm>
              <a:custGeom>
                <a:rect b="b" l="l" r="r" t="t"/>
                <a:pathLst>
                  <a:path extrusionOk="0" h="12014" w="3501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3"/>
              <p:cNvSpPr/>
              <p:nvPr/>
            </p:nvSpPr>
            <p:spPr>
              <a:xfrm>
                <a:off x="1126904" y="2958217"/>
                <a:ext cx="14604" cy="1257019"/>
              </a:xfrm>
              <a:custGeom>
                <a:rect b="b" l="l" r="r" t="t"/>
                <a:pathLst>
                  <a:path extrusionOk="0" h="11448" w="133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3"/>
              <p:cNvSpPr/>
              <p:nvPr/>
            </p:nvSpPr>
            <p:spPr>
              <a:xfrm>
                <a:off x="1174120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3"/>
              <p:cNvSpPr/>
              <p:nvPr/>
            </p:nvSpPr>
            <p:spPr>
              <a:xfrm>
                <a:off x="1222543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3"/>
              <p:cNvSpPr/>
              <p:nvPr/>
            </p:nvSpPr>
            <p:spPr>
              <a:xfrm>
                <a:off x="1269648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3"/>
              <p:cNvSpPr/>
              <p:nvPr/>
            </p:nvSpPr>
            <p:spPr>
              <a:xfrm>
                <a:off x="1317413" y="2958217"/>
                <a:ext cx="14604" cy="1257019"/>
              </a:xfrm>
              <a:custGeom>
                <a:rect b="b" l="l" r="r" t="t"/>
                <a:pathLst>
                  <a:path extrusionOk="0" h="11448" w="133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6" name="Google Shape;676;p3"/>
              <p:cNvSpPr/>
              <p:nvPr/>
            </p:nvSpPr>
            <p:spPr>
              <a:xfrm>
                <a:off x="1365946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3"/>
              <p:cNvSpPr/>
              <p:nvPr/>
            </p:nvSpPr>
            <p:spPr>
              <a:xfrm>
                <a:off x="1413052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3"/>
              <p:cNvSpPr/>
              <p:nvPr/>
            </p:nvSpPr>
            <p:spPr>
              <a:xfrm>
                <a:off x="1085069" y="2920225"/>
                <a:ext cx="384419" cy="12517"/>
              </a:xfrm>
              <a:custGeom>
                <a:rect b="b" l="l" r="r" t="t"/>
                <a:pathLst>
                  <a:path extrusionOk="0" h="114" w="3501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3"/>
              <p:cNvSpPr/>
              <p:nvPr/>
            </p:nvSpPr>
            <p:spPr>
              <a:xfrm>
                <a:off x="1085069" y="4226886"/>
                <a:ext cx="384419" cy="12517"/>
              </a:xfrm>
              <a:custGeom>
                <a:rect b="b" l="l" r="r" t="t"/>
                <a:pathLst>
                  <a:path extrusionOk="0" h="114" w="3501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3"/>
              <p:cNvSpPr/>
              <p:nvPr/>
            </p:nvSpPr>
            <p:spPr>
              <a:xfrm>
                <a:off x="1020944" y="2748712"/>
                <a:ext cx="512668" cy="12517"/>
              </a:xfrm>
              <a:custGeom>
                <a:rect b="b" l="l" r="r" t="t"/>
                <a:pathLst>
                  <a:path extrusionOk="0" h="114" w="4669">
                    <a:moveTo>
                      <a:pt x="0" y="0"/>
                    </a:moveTo>
                    <a:lnTo>
                      <a:pt x="0" y="114"/>
                    </a:lnTo>
                    <a:lnTo>
                      <a:pt x="4668" y="114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3"/>
              <p:cNvSpPr/>
              <p:nvPr/>
            </p:nvSpPr>
            <p:spPr>
              <a:xfrm>
                <a:off x="1819543" y="2748712"/>
                <a:ext cx="512668" cy="171621"/>
              </a:xfrm>
              <a:custGeom>
                <a:rect b="b" l="l" r="r" t="t"/>
                <a:pathLst>
                  <a:path extrusionOk="0" h="1563" w="4669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3"/>
              <p:cNvSpPr/>
              <p:nvPr/>
            </p:nvSpPr>
            <p:spPr>
              <a:xfrm>
                <a:off x="1883669" y="2920225"/>
                <a:ext cx="384419" cy="1319167"/>
              </a:xfrm>
              <a:custGeom>
                <a:rect b="b" l="l" r="r" t="t"/>
                <a:pathLst>
                  <a:path extrusionOk="0" h="12014" w="3501">
                    <a:moveTo>
                      <a:pt x="1" y="0"/>
                    </a:moveTo>
                    <a:lnTo>
                      <a:pt x="1" y="12014"/>
                    </a:lnTo>
                    <a:lnTo>
                      <a:pt x="3501" y="120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3"/>
              <p:cNvSpPr/>
              <p:nvPr/>
            </p:nvSpPr>
            <p:spPr>
              <a:xfrm>
                <a:off x="1924955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3"/>
              <p:cNvSpPr/>
              <p:nvPr/>
            </p:nvSpPr>
            <p:spPr>
              <a:xfrm>
                <a:off x="1972719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3"/>
              <p:cNvSpPr/>
              <p:nvPr/>
            </p:nvSpPr>
            <p:spPr>
              <a:xfrm>
                <a:off x="2021142" y="2958217"/>
                <a:ext cx="14604" cy="1257019"/>
              </a:xfrm>
              <a:custGeom>
                <a:rect b="b" l="l" r="r" t="t"/>
                <a:pathLst>
                  <a:path extrusionOk="0" h="11448" w="133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3"/>
              <p:cNvSpPr/>
              <p:nvPr/>
            </p:nvSpPr>
            <p:spPr>
              <a:xfrm>
                <a:off x="2068358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3"/>
              <p:cNvSpPr/>
              <p:nvPr/>
            </p:nvSpPr>
            <p:spPr>
              <a:xfrm>
                <a:off x="2116122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3"/>
              <p:cNvSpPr/>
              <p:nvPr/>
            </p:nvSpPr>
            <p:spPr>
              <a:xfrm>
                <a:off x="2163228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3"/>
              <p:cNvSpPr/>
              <p:nvPr/>
            </p:nvSpPr>
            <p:spPr>
              <a:xfrm>
                <a:off x="2211651" y="2958217"/>
                <a:ext cx="14604" cy="1257019"/>
              </a:xfrm>
              <a:custGeom>
                <a:rect b="b" l="l" r="r" t="t"/>
                <a:pathLst>
                  <a:path extrusionOk="0" h="11448" w="133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3"/>
              <p:cNvSpPr/>
              <p:nvPr/>
            </p:nvSpPr>
            <p:spPr>
              <a:xfrm>
                <a:off x="1883669" y="2920225"/>
                <a:ext cx="384419" cy="12517"/>
              </a:xfrm>
              <a:custGeom>
                <a:rect b="b" l="l" r="r" t="t"/>
                <a:pathLst>
                  <a:path extrusionOk="0" h="114" w="3501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3"/>
              <p:cNvSpPr/>
              <p:nvPr/>
            </p:nvSpPr>
            <p:spPr>
              <a:xfrm>
                <a:off x="1883669" y="4226886"/>
                <a:ext cx="384419" cy="12517"/>
              </a:xfrm>
              <a:custGeom>
                <a:rect b="b" l="l" r="r" t="t"/>
                <a:pathLst>
                  <a:path extrusionOk="0" h="114" w="3501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3"/>
              <p:cNvSpPr/>
              <p:nvPr/>
            </p:nvSpPr>
            <p:spPr>
              <a:xfrm>
                <a:off x="1819543" y="2748712"/>
                <a:ext cx="512668" cy="12517"/>
              </a:xfrm>
              <a:custGeom>
                <a:rect b="b" l="l" r="r" t="t"/>
                <a:pathLst>
                  <a:path extrusionOk="0" h="114" w="4669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3"/>
              <p:cNvSpPr/>
              <p:nvPr/>
            </p:nvSpPr>
            <p:spPr>
              <a:xfrm>
                <a:off x="2605076" y="2748712"/>
                <a:ext cx="512778" cy="171621"/>
              </a:xfrm>
              <a:custGeom>
                <a:rect b="b" l="l" r="r" t="t"/>
                <a:pathLst>
                  <a:path extrusionOk="0" h="1563" w="467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3"/>
              <p:cNvSpPr/>
              <p:nvPr/>
            </p:nvSpPr>
            <p:spPr>
              <a:xfrm>
                <a:off x="2669311" y="2920225"/>
                <a:ext cx="384309" cy="1319167"/>
              </a:xfrm>
              <a:custGeom>
                <a:rect b="b" l="l" r="r" t="t"/>
                <a:pathLst>
                  <a:path extrusionOk="0" h="12014" w="350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3"/>
              <p:cNvSpPr/>
              <p:nvPr/>
            </p:nvSpPr>
            <p:spPr>
              <a:xfrm>
                <a:off x="2710488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3"/>
              <p:cNvSpPr/>
              <p:nvPr/>
            </p:nvSpPr>
            <p:spPr>
              <a:xfrm>
                <a:off x="2758362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3"/>
              <p:cNvSpPr/>
              <p:nvPr/>
            </p:nvSpPr>
            <p:spPr>
              <a:xfrm>
                <a:off x="2806785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3"/>
              <p:cNvSpPr/>
              <p:nvPr/>
            </p:nvSpPr>
            <p:spPr>
              <a:xfrm>
                <a:off x="2853891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3"/>
              <p:cNvSpPr/>
              <p:nvPr/>
            </p:nvSpPr>
            <p:spPr>
              <a:xfrm>
                <a:off x="2901655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3"/>
              <p:cNvSpPr/>
              <p:nvPr/>
            </p:nvSpPr>
            <p:spPr>
              <a:xfrm>
                <a:off x="2950078" y="2958217"/>
                <a:ext cx="14604" cy="1257019"/>
              </a:xfrm>
              <a:custGeom>
                <a:rect b="b" l="l" r="r" t="t"/>
                <a:pathLst>
                  <a:path extrusionOk="0" h="11448" w="133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3"/>
              <p:cNvSpPr/>
              <p:nvPr/>
            </p:nvSpPr>
            <p:spPr>
              <a:xfrm>
                <a:off x="2997294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3"/>
              <p:cNvSpPr/>
              <p:nvPr/>
            </p:nvSpPr>
            <p:spPr>
              <a:xfrm>
                <a:off x="2669311" y="2920225"/>
                <a:ext cx="384309" cy="12517"/>
              </a:xfrm>
              <a:custGeom>
                <a:rect b="b" l="l" r="r" t="t"/>
                <a:pathLst>
                  <a:path extrusionOk="0" h="114" w="350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3"/>
              <p:cNvSpPr/>
              <p:nvPr/>
            </p:nvSpPr>
            <p:spPr>
              <a:xfrm>
                <a:off x="2669311" y="4226886"/>
                <a:ext cx="384309" cy="12517"/>
              </a:xfrm>
              <a:custGeom>
                <a:rect b="b" l="l" r="r" t="t"/>
                <a:pathLst>
                  <a:path extrusionOk="0" h="114" w="350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3"/>
              <p:cNvSpPr/>
              <p:nvPr/>
            </p:nvSpPr>
            <p:spPr>
              <a:xfrm>
                <a:off x="2605076" y="2748712"/>
                <a:ext cx="512778" cy="12517"/>
              </a:xfrm>
              <a:custGeom>
                <a:rect b="b" l="l" r="r" t="t"/>
                <a:pathLst>
                  <a:path extrusionOk="0" h="114" w="467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3"/>
              <p:cNvSpPr/>
              <p:nvPr/>
            </p:nvSpPr>
            <p:spPr>
              <a:xfrm>
                <a:off x="3392696" y="2748712"/>
                <a:ext cx="512009" cy="171621"/>
              </a:xfrm>
              <a:custGeom>
                <a:rect b="b" l="l" r="r" t="t"/>
                <a:pathLst>
                  <a:path extrusionOk="0" h="1563" w="4663">
                    <a:moveTo>
                      <a:pt x="0" y="0"/>
                    </a:moveTo>
                    <a:lnTo>
                      <a:pt x="0" y="1562"/>
                    </a:lnTo>
                    <a:lnTo>
                      <a:pt x="4662" y="1562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3"/>
              <p:cNvSpPr/>
              <p:nvPr/>
            </p:nvSpPr>
            <p:spPr>
              <a:xfrm>
                <a:off x="3456162" y="2920225"/>
                <a:ext cx="385077" cy="1319167"/>
              </a:xfrm>
              <a:custGeom>
                <a:rect b="b" l="l" r="r" t="t"/>
                <a:pathLst>
                  <a:path extrusionOk="0" h="12014" w="3507">
                    <a:moveTo>
                      <a:pt x="0" y="0"/>
                    </a:moveTo>
                    <a:lnTo>
                      <a:pt x="0" y="12014"/>
                    </a:lnTo>
                    <a:lnTo>
                      <a:pt x="3506" y="120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3"/>
              <p:cNvSpPr/>
              <p:nvPr/>
            </p:nvSpPr>
            <p:spPr>
              <a:xfrm>
                <a:off x="3498107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3"/>
              <p:cNvSpPr/>
              <p:nvPr/>
            </p:nvSpPr>
            <p:spPr>
              <a:xfrm>
                <a:off x="3545212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3"/>
              <p:cNvSpPr/>
              <p:nvPr/>
            </p:nvSpPr>
            <p:spPr>
              <a:xfrm>
                <a:off x="3593636" y="2958217"/>
                <a:ext cx="15153" cy="1257019"/>
              </a:xfrm>
              <a:custGeom>
                <a:rect b="b" l="l" r="r" t="t"/>
                <a:pathLst>
                  <a:path extrusionOk="0" h="11448" w="138">
                    <a:moveTo>
                      <a:pt x="0" y="0"/>
                    </a:moveTo>
                    <a:lnTo>
                      <a:pt x="0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3"/>
              <p:cNvSpPr/>
              <p:nvPr/>
            </p:nvSpPr>
            <p:spPr>
              <a:xfrm>
                <a:off x="3641400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3"/>
              <p:cNvSpPr/>
              <p:nvPr/>
            </p:nvSpPr>
            <p:spPr>
              <a:xfrm>
                <a:off x="3688506" y="2958217"/>
                <a:ext cx="15263" cy="1257019"/>
              </a:xfrm>
              <a:custGeom>
                <a:rect b="b" l="l" r="r" t="t"/>
                <a:pathLst>
                  <a:path extrusionOk="0" h="11448" w="139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3"/>
              <p:cNvSpPr/>
              <p:nvPr/>
            </p:nvSpPr>
            <p:spPr>
              <a:xfrm>
                <a:off x="3737039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3"/>
              <p:cNvSpPr/>
              <p:nvPr/>
            </p:nvSpPr>
            <p:spPr>
              <a:xfrm>
                <a:off x="3784803" y="2958217"/>
                <a:ext cx="14494" cy="1257019"/>
              </a:xfrm>
              <a:custGeom>
                <a:rect b="b" l="l" r="r" t="t"/>
                <a:pathLst>
                  <a:path extrusionOk="0" h="11448" w="132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3"/>
              <p:cNvSpPr/>
              <p:nvPr/>
            </p:nvSpPr>
            <p:spPr>
              <a:xfrm>
                <a:off x="3456162" y="2920225"/>
                <a:ext cx="385077" cy="12517"/>
              </a:xfrm>
              <a:custGeom>
                <a:rect b="b" l="l" r="r" t="t"/>
                <a:pathLst>
                  <a:path extrusionOk="0" h="114" w="3507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3"/>
              <p:cNvSpPr/>
              <p:nvPr/>
            </p:nvSpPr>
            <p:spPr>
              <a:xfrm>
                <a:off x="3456162" y="4226886"/>
                <a:ext cx="385077" cy="12517"/>
              </a:xfrm>
              <a:custGeom>
                <a:rect b="b" l="l" r="r" t="t"/>
                <a:pathLst>
                  <a:path extrusionOk="0" h="114" w="3507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3"/>
              <p:cNvSpPr/>
              <p:nvPr/>
            </p:nvSpPr>
            <p:spPr>
              <a:xfrm>
                <a:off x="3392696" y="2748712"/>
                <a:ext cx="512009" cy="12517"/>
              </a:xfrm>
              <a:custGeom>
                <a:rect b="b" l="l" r="r" t="t"/>
                <a:pathLst>
                  <a:path extrusionOk="0" h="114" w="4663">
                    <a:moveTo>
                      <a:pt x="0" y="0"/>
                    </a:moveTo>
                    <a:lnTo>
                      <a:pt x="0" y="114"/>
                    </a:lnTo>
                    <a:lnTo>
                      <a:pt x="4662" y="114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3"/>
              <p:cNvSpPr/>
              <p:nvPr/>
            </p:nvSpPr>
            <p:spPr>
              <a:xfrm>
                <a:off x="963297" y="4239294"/>
                <a:ext cx="2999036" cy="53144"/>
              </a:xfrm>
              <a:custGeom>
                <a:rect b="b" l="l" r="r" t="t"/>
                <a:pathLst>
                  <a:path extrusionOk="0" h="484" w="27313">
                    <a:moveTo>
                      <a:pt x="0" y="1"/>
                    </a:moveTo>
                    <a:lnTo>
                      <a:pt x="0" y="484"/>
                    </a:lnTo>
                    <a:lnTo>
                      <a:pt x="27312" y="484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3"/>
              <p:cNvSpPr/>
              <p:nvPr/>
            </p:nvSpPr>
            <p:spPr>
              <a:xfrm>
                <a:off x="963297" y="4285082"/>
                <a:ext cx="2999036" cy="8016"/>
              </a:xfrm>
              <a:custGeom>
                <a:rect b="b" l="l" r="r" t="t"/>
                <a:pathLst>
                  <a:path extrusionOk="0" h="73" w="27313">
                    <a:moveTo>
                      <a:pt x="0" y="1"/>
                    </a:moveTo>
                    <a:lnTo>
                      <a:pt x="0" y="73"/>
                    </a:lnTo>
                    <a:lnTo>
                      <a:pt x="27312" y="73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3"/>
              <p:cNvSpPr/>
              <p:nvPr/>
            </p:nvSpPr>
            <p:spPr>
              <a:xfrm>
                <a:off x="902466" y="4291670"/>
                <a:ext cx="3120038" cy="53144"/>
              </a:xfrm>
              <a:custGeom>
                <a:rect b="b" l="l" r="r" t="t"/>
                <a:pathLst>
                  <a:path extrusionOk="0" h="484" w="28415">
                    <a:moveTo>
                      <a:pt x="0" y="1"/>
                    </a:moveTo>
                    <a:lnTo>
                      <a:pt x="0" y="484"/>
                    </a:lnTo>
                    <a:lnTo>
                      <a:pt x="28415" y="484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3"/>
              <p:cNvSpPr/>
              <p:nvPr/>
            </p:nvSpPr>
            <p:spPr>
              <a:xfrm>
                <a:off x="902466" y="4337458"/>
                <a:ext cx="3120038" cy="7357"/>
              </a:xfrm>
              <a:custGeom>
                <a:rect b="b" l="l" r="r" t="t"/>
                <a:pathLst>
                  <a:path extrusionOk="0" h="67" w="28415">
                    <a:moveTo>
                      <a:pt x="0" y="1"/>
                    </a:moveTo>
                    <a:lnTo>
                      <a:pt x="0" y="67"/>
                    </a:lnTo>
                    <a:lnTo>
                      <a:pt x="28415" y="67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3"/>
              <p:cNvSpPr/>
              <p:nvPr/>
            </p:nvSpPr>
            <p:spPr>
              <a:xfrm>
                <a:off x="853933" y="4343388"/>
                <a:ext cx="3217652" cy="53144"/>
              </a:xfrm>
              <a:custGeom>
                <a:rect b="b" l="l" r="r" t="t"/>
                <a:pathLst>
                  <a:path extrusionOk="0" h="484" w="29304">
                    <a:moveTo>
                      <a:pt x="1" y="1"/>
                    </a:moveTo>
                    <a:lnTo>
                      <a:pt x="1" y="484"/>
                    </a:lnTo>
                    <a:lnTo>
                      <a:pt x="29304" y="484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3"/>
              <p:cNvSpPr/>
              <p:nvPr/>
            </p:nvSpPr>
            <p:spPr>
              <a:xfrm>
                <a:off x="853933" y="4389176"/>
                <a:ext cx="3217652" cy="7357"/>
              </a:xfrm>
              <a:custGeom>
                <a:rect b="b" l="l" r="r" t="t"/>
                <a:pathLst>
                  <a:path extrusionOk="0" h="67" w="29304">
                    <a:moveTo>
                      <a:pt x="1" y="1"/>
                    </a:moveTo>
                    <a:lnTo>
                      <a:pt x="1" y="67"/>
                    </a:lnTo>
                    <a:lnTo>
                      <a:pt x="29304" y="67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3"/>
              <p:cNvSpPr/>
              <p:nvPr/>
            </p:nvSpPr>
            <p:spPr>
              <a:xfrm>
                <a:off x="819894" y="4395764"/>
                <a:ext cx="3286389" cy="53144"/>
              </a:xfrm>
              <a:custGeom>
                <a:rect b="b" l="l" r="r" t="t"/>
                <a:pathLst>
                  <a:path extrusionOk="0" h="484" w="29930">
                    <a:moveTo>
                      <a:pt x="1" y="1"/>
                    </a:moveTo>
                    <a:lnTo>
                      <a:pt x="1" y="483"/>
                    </a:lnTo>
                    <a:lnTo>
                      <a:pt x="29930" y="483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3"/>
              <p:cNvSpPr/>
              <p:nvPr/>
            </p:nvSpPr>
            <p:spPr>
              <a:xfrm>
                <a:off x="819894" y="4441552"/>
                <a:ext cx="3286389" cy="7357"/>
              </a:xfrm>
              <a:custGeom>
                <a:rect b="b" l="l" r="r" t="t"/>
                <a:pathLst>
                  <a:path extrusionOk="0" h="67" w="29930">
                    <a:moveTo>
                      <a:pt x="1" y="1"/>
                    </a:moveTo>
                    <a:lnTo>
                      <a:pt x="1" y="66"/>
                    </a:lnTo>
                    <a:lnTo>
                      <a:pt x="29930" y="66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p3"/>
              <p:cNvSpPr/>
              <p:nvPr/>
            </p:nvSpPr>
            <p:spPr>
              <a:xfrm>
                <a:off x="770153" y="4448140"/>
                <a:ext cx="3385870" cy="53144"/>
              </a:xfrm>
              <a:custGeom>
                <a:rect b="b" l="l" r="r" t="t"/>
                <a:pathLst>
                  <a:path extrusionOk="0" h="484" w="30836">
                    <a:moveTo>
                      <a:pt x="1" y="1"/>
                    </a:moveTo>
                    <a:lnTo>
                      <a:pt x="1" y="483"/>
                    </a:lnTo>
                    <a:lnTo>
                      <a:pt x="30836" y="483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p3"/>
              <p:cNvSpPr/>
              <p:nvPr/>
            </p:nvSpPr>
            <p:spPr>
              <a:xfrm>
                <a:off x="770153" y="4493928"/>
                <a:ext cx="3385870" cy="7357"/>
              </a:xfrm>
              <a:custGeom>
                <a:rect b="b" l="l" r="r" t="t"/>
                <a:pathLst>
                  <a:path extrusionOk="0" h="67" w="30836">
                    <a:moveTo>
                      <a:pt x="1" y="1"/>
                    </a:moveTo>
                    <a:lnTo>
                      <a:pt x="1" y="66"/>
                    </a:lnTo>
                    <a:lnTo>
                      <a:pt x="30836" y="66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3"/>
              <p:cNvSpPr/>
              <p:nvPr/>
            </p:nvSpPr>
            <p:spPr>
              <a:xfrm>
                <a:off x="732820" y="4499858"/>
                <a:ext cx="3459877" cy="53144"/>
              </a:xfrm>
              <a:custGeom>
                <a:rect b="b" l="l" r="r" t="t"/>
                <a:pathLst>
                  <a:path extrusionOk="0" h="484" w="31510">
                    <a:moveTo>
                      <a:pt x="1" y="1"/>
                    </a:moveTo>
                    <a:lnTo>
                      <a:pt x="1" y="483"/>
                    </a:lnTo>
                    <a:lnTo>
                      <a:pt x="31510" y="483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3"/>
              <p:cNvSpPr/>
              <p:nvPr/>
            </p:nvSpPr>
            <p:spPr>
              <a:xfrm>
                <a:off x="732820" y="4546304"/>
                <a:ext cx="3459877" cy="7357"/>
              </a:xfrm>
              <a:custGeom>
                <a:rect b="b" l="l" r="r" t="t"/>
                <a:pathLst>
                  <a:path extrusionOk="0" h="67" w="31510">
                    <a:moveTo>
                      <a:pt x="1" y="1"/>
                    </a:moveTo>
                    <a:lnTo>
                      <a:pt x="1" y="66"/>
                    </a:lnTo>
                    <a:lnTo>
                      <a:pt x="31510" y="66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3"/>
              <p:cNvSpPr/>
              <p:nvPr/>
            </p:nvSpPr>
            <p:spPr>
              <a:xfrm>
                <a:off x="695597" y="4552234"/>
                <a:ext cx="3535091" cy="53144"/>
              </a:xfrm>
              <a:custGeom>
                <a:rect b="b" l="l" r="r" t="t"/>
                <a:pathLst>
                  <a:path extrusionOk="0" h="484" w="32195">
                    <a:moveTo>
                      <a:pt x="0" y="0"/>
                    </a:moveTo>
                    <a:lnTo>
                      <a:pt x="0" y="483"/>
                    </a:lnTo>
                    <a:lnTo>
                      <a:pt x="32194" y="483"/>
                    </a:lnTo>
                    <a:lnTo>
                      <a:pt x="321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3"/>
              <p:cNvSpPr/>
              <p:nvPr/>
            </p:nvSpPr>
            <p:spPr>
              <a:xfrm>
                <a:off x="695597" y="4598022"/>
                <a:ext cx="3535091" cy="7357"/>
              </a:xfrm>
              <a:custGeom>
                <a:rect b="b" l="l" r="r" t="t"/>
                <a:pathLst>
                  <a:path extrusionOk="0" h="67" w="32195">
                    <a:moveTo>
                      <a:pt x="0" y="1"/>
                    </a:moveTo>
                    <a:lnTo>
                      <a:pt x="0" y="66"/>
                    </a:lnTo>
                    <a:lnTo>
                      <a:pt x="32194" y="66"/>
                    </a:lnTo>
                    <a:lnTo>
                      <a:pt x="3219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3"/>
              <p:cNvSpPr/>
              <p:nvPr/>
            </p:nvSpPr>
            <p:spPr>
              <a:xfrm>
                <a:off x="541762" y="1074100"/>
                <a:ext cx="3842758" cy="1297646"/>
              </a:xfrm>
              <a:custGeom>
                <a:rect b="b" l="l" r="r" t="t"/>
                <a:pathLst>
                  <a:path extrusionOk="0" h="11818" w="34997">
                    <a:moveTo>
                      <a:pt x="17498" y="1"/>
                    </a:moveTo>
                    <a:lnTo>
                      <a:pt x="0" y="11817"/>
                    </a:lnTo>
                    <a:lnTo>
                      <a:pt x="34996" y="11817"/>
                    </a:lnTo>
                    <a:lnTo>
                      <a:pt x="1749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3"/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rect b="b" l="l" r="r" t="t"/>
                <a:pathLst>
                  <a:path extrusionOk="0" h="8789" w="26025">
                    <a:moveTo>
                      <a:pt x="13015" y="0"/>
                    </a:moveTo>
                    <a:lnTo>
                      <a:pt x="0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3"/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rect b="b" l="l" r="r" t="t"/>
                <a:pathLst>
                  <a:path extrusionOk="0" h="8789" w="26025">
                    <a:moveTo>
                      <a:pt x="13015" y="0"/>
                    </a:moveTo>
                    <a:lnTo>
                      <a:pt x="0" y="8788"/>
                    </a:lnTo>
                    <a:lnTo>
                      <a:pt x="597" y="8788"/>
                    </a:lnTo>
                    <a:lnTo>
                      <a:pt x="13015" y="406"/>
                    </a:lnTo>
                    <a:lnTo>
                      <a:pt x="25428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3"/>
              <p:cNvSpPr/>
              <p:nvPr/>
            </p:nvSpPr>
            <p:spPr>
              <a:xfrm>
                <a:off x="2051119" y="1485424"/>
                <a:ext cx="847675" cy="658266"/>
              </a:xfrm>
              <a:custGeom>
                <a:rect b="b" l="l" r="r" t="t"/>
                <a:pathLst>
                  <a:path extrusionOk="0" h="5995" w="7720">
                    <a:moveTo>
                      <a:pt x="3863" y="0"/>
                    </a:moveTo>
                    <a:cubicBezTo>
                      <a:pt x="1648" y="0"/>
                      <a:pt x="0" y="2390"/>
                      <a:pt x="1350" y="4727"/>
                    </a:cubicBezTo>
                    <a:cubicBezTo>
                      <a:pt x="1540" y="5049"/>
                      <a:pt x="1809" y="5317"/>
                      <a:pt x="2125" y="5508"/>
                    </a:cubicBezTo>
                    <a:cubicBezTo>
                      <a:pt x="2711" y="5845"/>
                      <a:pt x="3300" y="5995"/>
                      <a:pt x="3854" y="5995"/>
                    </a:cubicBezTo>
                    <a:cubicBezTo>
                      <a:pt x="6070" y="5995"/>
                      <a:pt x="7719" y="3600"/>
                      <a:pt x="6370" y="1263"/>
                    </a:cubicBezTo>
                    <a:cubicBezTo>
                      <a:pt x="6179" y="947"/>
                      <a:pt x="5910" y="678"/>
                      <a:pt x="5594" y="488"/>
                    </a:cubicBezTo>
                    <a:cubicBezTo>
                      <a:pt x="5007" y="150"/>
                      <a:pt x="4417" y="0"/>
                      <a:pt x="3863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3"/>
              <p:cNvSpPr/>
              <p:nvPr/>
            </p:nvSpPr>
            <p:spPr>
              <a:xfrm>
                <a:off x="2051009" y="1466428"/>
                <a:ext cx="847675" cy="658376"/>
              </a:xfrm>
              <a:custGeom>
                <a:rect b="b" l="l" r="r" t="t"/>
                <a:pathLst>
                  <a:path extrusionOk="0" h="5996" w="7720">
                    <a:moveTo>
                      <a:pt x="3866" y="1"/>
                    </a:moveTo>
                    <a:cubicBezTo>
                      <a:pt x="1650" y="1"/>
                      <a:pt x="1" y="2395"/>
                      <a:pt x="1351" y="4733"/>
                    </a:cubicBezTo>
                    <a:cubicBezTo>
                      <a:pt x="1541" y="5055"/>
                      <a:pt x="1810" y="5323"/>
                      <a:pt x="2126" y="5508"/>
                    </a:cubicBezTo>
                    <a:cubicBezTo>
                      <a:pt x="2713" y="5846"/>
                      <a:pt x="3303" y="5995"/>
                      <a:pt x="3857" y="5995"/>
                    </a:cubicBezTo>
                    <a:cubicBezTo>
                      <a:pt x="6072" y="5995"/>
                      <a:pt x="7720" y="3605"/>
                      <a:pt x="6371" y="1269"/>
                    </a:cubicBezTo>
                    <a:cubicBezTo>
                      <a:pt x="6180" y="947"/>
                      <a:pt x="5911" y="679"/>
                      <a:pt x="5595" y="488"/>
                    </a:cubicBezTo>
                    <a:cubicBezTo>
                      <a:pt x="5009" y="150"/>
                      <a:pt x="4420" y="1"/>
                      <a:pt x="38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p3"/>
              <p:cNvSpPr/>
              <p:nvPr/>
            </p:nvSpPr>
            <p:spPr>
              <a:xfrm>
                <a:off x="3891643" y="625523"/>
                <a:ext cx="501684" cy="241618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p3"/>
              <p:cNvSpPr/>
              <p:nvPr/>
            </p:nvSpPr>
            <p:spPr>
              <a:xfrm>
                <a:off x="631017" y="1439888"/>
                <a:ext cx="438150" cy="396324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p3"/>
              <p:cNvSpPr/>
              <p:nvPr/>
            </p:nvSpPr>
            <p:spPr>
              <a:xfrm rot="3198191">
                <a:off x="4384519" y="3032808"/>
                <a:ext cx="501680" cy="241616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739" name="Google Shape;73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91325"/>
            <a:ext cx="4581000" cy="45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Google Shape;74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98237" y="1453650"/>
            <a:ext cx="1957566" cy="365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5" name="Google Shape;745;p4"/>
          <p:cNvGrpSpPr/>
          <p:nvPr/>
        </p:nvGrpSpPr>
        <p:grpSpPr>
          <a:xfrm>
            <a:off x="524550" y="611191"/>
            <a:ext cx="3273253" cy="4140701"/>
            <a:chOff x="524550" y="534991"/>
            <a:chExt cx="3273253" cy="4140701"/>
          </a:xfrm>
        </p:grpSpPr>
        <p:grpSp>
          <p:nvGrpSpPr>
            <p:cNvPr id="746" name="Google Shape;746;p4"/>
            <p:cNvGrpSpPr/>
            <p:nvPr/>
          </p:nvGrpSpPr>
          <p:grpSpPr>
            <a:xfrm>
              <a:off x="1171502" y="534991"/>
              <a:ext cx="1029692" cy="1990300"/>
              <a:chOff x="1171502" y="534991"/>
              <a:chExt cx="1029692" cy="1990300"/>
            </a:xfrm>
          </p:grpSpPr>
          <p:grpSp>
            <p:nvGrpSpPr>
              <p:cNvPr id="747" name="Google Shape;747;p4"/>
              <p:cNvGrpSpPr/>
              <p:nvPr/>
            </p:nvGrpSpPr>
            <p:grpSpPr>
              <a:xfrm flipH="1">
                <a:off x="1536561" y="1861005"/>
                <a:ext cx="664633" cy="664286"/>
                <a:chOff x="6212418" y="1482331"/>
                <a:chExt cx="627249" cy="626921"/>
              </a:xfrm>
            </p:grpSpPr>
            <p:sp>
              <p:nvSpPr>
                <p:cNvPr id="748" name="Google Shape;748;p4"/>
                <p:cNvSpPr/>
                <p:nvPr/>
              </p:nvSpPr>
              <p:spPr>
                <a:xfrm>
                  <a:off x="6212418" y="1482331"/>
                  <a:ext cx="627249" cy="620800"/>
                </a:xfrm>
                <a:custGeom>
                  <a:rect b="b" l="l" r="r" t="t"/>
                  <a:pathLst>
                    <a:path extrusionOk="0" h="7702" w="7782">
                      <a:moveTo>
                        <a:pt x="6112" y="1623"/>
                      </a:moveTo>
                      <a:cubicBezTo>
                        <a:pt x="6112" y="1623"/>
                        <a:pt x="6112" y="1623"/>
                        <a:pt x="6112" y="1623"/>
                      </a:cubicBezTo>
                      <a:lnTo>
                        <a:pt x="6112" y="1623"/>
                      </a:lnTo>
                      <a:cubicBezTo>
                        <a:pt x="6112" y="1623"/>
                        <a:pt x="6112" y="1623"/>
                        <a:pt x="6112" y="1623"/>
                      </a:cubicBezTo>
                      <a:close/>
                      <a:moveTo>
                        <a:pt x="1032" y="1"/>
                      </a:moveTo>
                      <a:cubicBezTo>
                        <a:pt x="1032" y="1"/>
                        <a:pt x="1" y="4037"/>
                        <a:pt x="1909" y="6207"/>
                      </a:cubicBezTo>
                      <a:cubicBezTo>
                        <a:pt x="1909" y="6207"/>
                        <a:pt x="3569" y="7701"/>
                        <a:pt x="5835" y="7701"/>
                      </a:cubicBezTo>
                      <a:cubicBezTo>
                        <a:pt x="6447" y="7701"/>
                        <a:pt x="7102" y="7592"/>
                        <a:pt x="7781" y="7316"/>
                      </a:cubicBezTo>
                      <a:cubicBezTo>
                        <a:pt x="7781" y="7316"/>
                        <a:pt x="5635" y="6499"/>
                        <a:pt x="6112" y="1623"/>
                      </a:cubicBezTo>
                      <a:lnTo>
                        <a:pt x="6112" y="1623"/>
                      </a:lnTo>
                      <a:cubicBezTo>
                        <a:pt x="6112" y="1623"/>
                        <a:pt x="6109" y="1623"/>
                        <a:pt x="6104" y="1623"/>
                      </a:cubicBezTo>
                      <a:cubicBezTo>
                        <a:pt x="5980" y="1623"/>
                        <a:pt x="4400" y="1465"/>
                        <a:pt x="1032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9" name="Google Shape;749;p4"/>
                <p:cNvSpPr/>
                <p:nvPr/>
              </p:nvSpPr>
              <p:spPr>
                <a:xfrm>
                  <a:off x="6365722" y="1881228"/>
                  <a:ext cx="473459" cy="228024"/>
                </a:xfrm>
                <a:custGeom>
                  <a:rect b="b" l="l" r="r" t="t"/>
                  <a:pathLst>
                    <a:path extrusionOk="0" h="2829" w="5874">
                      <a:moveTo>
                        <a:pt x="5873" y="2367"/>
                      </a:moveTo>
                      <a:cubicBezTo>
                        <a:pt x="5872" y="2368"/>
                        <a:pt x="5870" y="2368"/>
                        <a:pt x="5869" y="2369"/>
                      </a:cubicBezTo>
                      <a:lnTo>
                        <a:pt x="5869" y="2369"/>
                      </a:lnTo>
                      <a:cubicBezTo>
                        <a:pt x="5872" y="2368"/>
                        <a:pt x="5874" y="2368"/>
                        <a:pt x="5873" y="2367"/>
                      </a:cubicBezTo>
                      <a:close/>
                      <a:moveTo>
                        <a:pt x="2141" y="0"/>
                      </a:moveTo>
                      <a:cubicBezTo>
                        <a:pt x="2141" y="0"/>
                        <a:pt x="1496" y="1415"/>
                        <a:pt x="546" y="1415"/>
                      </a:cubicBezTo>
                      <a:cubicBezTo>
                        <a:pt x="373" y="1415"/>
                        <a:pt x="191" y="1368"/>
                        <a:pt x="1" y="1258"/>
                      </a:cubicBezTo>
                      <a:lnTo>
                        <a:pt x="1" y="1258"/>
                      </a:lnTo>
                      <a:cubicBezTo>
                        <a:pt x="1" y="1258"/>
                        <a:pt x="1394" y="2828"/>
                        <a:pt x="3689" y="2828"/>
                      </a:cubicBezTo>
                      <a:cubicBezTo>
                        <a:pt x="4346" y="2828"/>
                        <a:pt x="5076" y="2700"/>
                        <a:pt x="5869" y="2369"/>
                      </a:cubicBezTo>
                      <a:lnTo>
                        <a:pt x="5869" y="2369"/>
                      </a:lnTo>
                      <a:cubicBezTo>
                        <a:pt x="5850" y="2374"/>
                        <a:pt x="5766" y="2386"/>
                        <a:pt x="5633" y="2386"/>
                      </a:cubicBezTo>
                      <a:cubicBezTo>
                        <a:pt x="5034" y="2386"/>
                        <a:pt x="3434" y="2150"/>
                        <a:pt x="214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50" name="Google Shape;750;p4"/>
              <p:cNvGrpSpPr/>
              <p:nvPr/>
            </p:nvGrpSpPr>
            <p:grpSpPr>
              <a:xfrm flipH="1">
                <a:off x="1171502" y="534991"/>
                <a:ext cx="845522" cy="916625"/>
                <a:chOff x="7511392" y="307000"/>
                <a:chExt cx="863570" cy="936192"/>
              </a:xfrm>
            </p:grpSpPr>
            <p:sp>
              <p:nvSpPr>
                <p:cNvPr id="751" name="Google Shape;751;p4"/>
                <p:cNvSpPr/>
                <p:nvPr/>
              </p:nvSpPr>
              <p:spPr>
                <a:xfrm>
                  <a:off x="7927457" y="838406"/>
                  <a:ext cx="447505" cy="404786"/>
                </a:xfrm>
                <a:custGeom>
                  <a:rect b="b" l="l" r="r" t="t"/>
                  <a:pathLst>
                    <a:path extrusionOk="0" h="5022" w="5552">
                      <a:moveTo>
                        <a:pt x="2386" y="1"/>
                      </a:moveTo>
                      <a:cubicBezTo>
                        <a:pt x="2386" y="7"/>
                        <a:pt x="1" y="2159"/>
                        <a:pt x="1342" y="4353"/>
                      </a:cubicBezTo>
                      <a:cubicBezTo>
                        <a:pt x="1342" y="4353"/>
                        <a:pt x="2052" y="5021"/>
                        <a:pt x="3210" y="5021"/>
                      </a:cubicBezTo>
                      <a:cubicBezTo>
                        <a:pt x="3863" y="5021"/>
                        <a:pt x="4659" y="4809"/>
                        <a:pt x="5551" y="4144"/>
                      </a:cubicBezTo>
                      <a:cubicBezTo>
                        <a:pt x="5551" y="4144"/>
                        <a:pt x="3280" y="3125"/>
                        <a:pt x="23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2" name="Google Shape;752;p4"/>
                <p:cNvSpPr/>
                <p:nvPr/>
              </p:nvSpPr>
              <p:spPr>
                <a:xfrm>
                  <a:off x="7511392" y="307000"/>
                  <a:ext cx="787164" cy="882356"/>
                </a:xfrm>
                <a:custGeom>
                  <a:rect b="b" l="l" r="r" t="t"/>
                  <a:pathLst>
                    <a:path extrusionOk="0" h="10947" w="9766">
                      <a:moveTo>
                        <a:pt x="7989" y="0"/>
                      </a:moveTo>
                      <a:cubicBezTo>
                        <a:pt x="7989" y="0"/>
                        <a:pt x="0" y="3476"/>
                        <a:pt x="6504" y="10946"/>
                      </a:cubicBezTo>
                      <a:cubicBezTo>
                        <a:pt x="6504" y="10946"/>
                        <a:pt x="5473" y="8436"/>
                        <a:pt x="9766" y="6141"/>
                      </a:cubicBezTo>
                      <a:cubicBezTo>
                        <a:pt x="9766" y="6141"/>
                        <a:pt x="7917" y="2880"/>
                        <a:pt x="798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753" name="Google Shape;753;p4"/>
            <p:cNvGrpSpPr/>
            <p:nvPr/>
          </p:nvGrpSpPr>
          <p:grpSpPr>
            <a:xfrm>
              <a:off x="524550" y="3150379"/>
              <a:ext cx="3273253" cy="1525313"/>
              <a:chOff x="524550" y="3252688"/>
              <a:chExt cx="3273253" cy="1525313"/>
            </a:xfrm>
          </p:grpSpPr>
          <p:sp>
            <p:nvSpPr>
              <p:cNvPr id="754" name="Google Shape;754;p4"/>
              <p:cNvSpPr/>
              <p:nvPr/>
            </p:nvSpPr>
            <p:spPr>
              <a:xfrm>
                <a:off x="524550" y="4609128"/>
                <a:ext cx="3273253" cy="168873"/>
              </a:xfrm>
              <a:custGeom>
                <a:rect b="b" l="l" r="r" t="t"/>
                <a:pathLst>
                  <a:path extrusionOk="0" h="925" w="17929">
                    <a:moveTo>
                      <a:pt x="8961" y="1"/>
                    </a:moveTo>
                    <a:cubicBezTo>
                      <a:pt x="4013" y="1"/>
                      <a:pt x="1" y="209"/>
                      <a:pt x="1" y="466"/>
                    </a:cubicBezTo>
                    <a:cubicBezTo>
                      <a:pt x="1" y="722"/>
                      <a:pt x="4013" y="925"/>
                      <a:pt x="8961" y="925"/>
                    </a:cubicBezTo>
                    <a:cubicBezTo>
                      <a:pt x="13916" y="925"/>
                      <a:pt x="17928" y="722"/>
                      <a:pt x="17928" y="466"/>
                    </a:cubicBezTo>
                    <a:cubicBezTo>
                      <a:pt x="17928" y="209"/>
                      <a:pt x="13916" y="1"/>
                      <a:pt x="8961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55" name="Google Shape;755;p4"/>
              <p:cNvGrpSpPr/>
              <p:nvPr/>
            </p:nvGrpSpPr>
            <p:grpSpPr>
              <a:xfrm>
                <a:off x="813848" y="3252688"/>
                <a:ext cx="2921614" cy="1458859"/>
                <a:chOff x="813848" y="3252688"/>
                <a:chExt cx="2921614" cy="1458859"/>
              </a:xfrm>
            </p:grpSpPr>
            <p:grpSp>
              <p:nvGrpSpPr>
                <p:cNvPr id="756" name="Google Shape;756;p4"/>
                <p:cNvGrpSpPr/>
                <p:nvPr/>
              </p:nvGrpSpPr>
              <p:grpSpPr>
                <a:xfrm>
                  <a:off x="813848" y="4145244"/>
                  <a:ext cx="2655916" cy="566303"/>
                  <a:chOff x="6098010" y="4127346"/>
                  <a:chExt cx="2020169" cy="430747"/>
                </a:xfrm>
              </p:grpSpPr>
              <p:sp>
                <p:nvSpPr>
                  <p:cNvPr id="757" name="Google Shape;757;p4"/>
                  <p:cNvSpPr/>
                  <p:nvPr/>
                </p:nvSpPr>
                <p:spPr>
                  <a:xfrm>
                    <a:off x="6098010" y="4127346"/>
                    <a:ext cx="1162557" cy="430744"/>
                  </a:xfrm>
                  <a:custGeom>
                    <a:rect b="b" l="l" r="r" t="t"/>
                    <a:pathLst>
                      <a:path extrusionOk="0" h="3102" w="8372">
                        <a:moveTo>
                          <a:pt x="358" y="1"/>
                        </a:moveTo>
                        <a:cubicBezTo>
                          <a:pt x="1" y="1038"/>
                          <a:pt x="1" y="2064"/>
                          <a:pt x="358" y="3101"/>
                        </a:cubicBezTo>
                        <a:lnTo>
                          <a:pt x="8371" y="3101"/>
                        </a:lnTo>
                        <a:lnTo>
                          <a:pt x="837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8" name="Google Shape;758;p4"/>
                  <p:cNvSpPr/>
                  <p:nvPr/>
                </p:nvSpPr>
                <p:spPr>
                  <a:xfrm>
                    <a:off x="6098010" y="4127346"/>
                    <a:ext cx="114423" cy="430744"/>
                  </a:xfrm>
                  <a:custGeom>
                    <a:rect b="b" l="l" r="r" t="t"/>
                    <a:pathLst>
                      <a:path extrusionOk="0" h="3102" w="824">
                        <a:moveTo>
                          <a:pt x="358" y="1"/>
                        </a:moveTo>
                        <a:cubicBezTo>
                          <a:pt x="1" y="1038"/>
                          <a:pt x="1" y="2064"/>
                          <a:pt x="358" y="3101"/>
                        </a:cubicBezTo>
                        <a:lnTo>
                          <a:pt x="794" y="3101"/>
                        </a:lnTo>
                        <a:cubicBezTo>
                          <a:pt x="472" y="2064"/>
                          <a:pt x="484" y="1038"/>
                          <a:pt x="82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9" name="Google Shape;759;p4"/>
                  <p:cNvSpPr/>
                  <p:nvPr/>
                </p:nvSpPr>
                <p:spPr>
                  <a:xfrm>
                    <a:off x="6190770" y="4127346"/>
                    <a:ext cx="67209" cy="430744"/>
                  </a:xfrm>
                  <a:custGeom>
                    <a:rect b="b" l="l" r="r" t="t"/>
                    <a:pathLst>
                      <a:path extrusionOk="0" h="3102" w="484">
                        <a:moveTo>
                          <a:pt x="364" y="1"/>
                        </a:moveTo>
                        <a:cubicBezTo>
                          <a:pt x="0" y="1038"/>
                          <a:pt x="0" y="2064"/>
                          <a:pt x="364" y="3101"/>
                        </a:cubicBezTo>
                        <a:lnTo>
                          <a:pt x="483" y="3101"/>
                        </a:lnTo>
                        <a:cubicBezTo>
                          <a:pt x="131" y="2064"/>
                          <a:pt x="131" y="1038"/>
                          <a:pt x="47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0" name="Google Shape;760;p4"/>
                  <p:cNvSpPr/>
                  <p:nvPr/>
                </p:nvSpPr>
                <p:spPr>
                  <a:xfrm>
                    <a:off x="7027692" y="4127346"/>
                    <a:ext cx="66376" cy="430744"/>
                  </a:xfrm>
                  <a:custGeom>
                    <a:rect b="b" l="l" r="r" t="t"/>
                    <a:pathLst>
                      <a:path extrusionOk="0" h="3102" w="478">
                        <a:moveTo>
                          <a:pt x="359" y="1"/>
                        </a:moveTo>
                        <a:cubicBezTo>
                          <a:pt x="1" y="1038"/>
                          <a:pt x="1" y="2064"/>
                          <a:pt x="359" y="3101"/>
                        </a:cubicBezTo>
                        <a:lnTo>
                          <a:pt x="478" y="3101"/>
                        </a:lnTo>
                        <a:cubicBezTo>
                          <a:pt x="126" y="2064"/>
                          <a:pt x="126" y="1038"/>
                          <a:pt x="46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1" name="Google Shape;761;p4"/>
                  <p:cNvSpPr/>
                  <p:nvPr/>
                </p:nvSpPr>
                <p:spPr>
                  <a:xfrm>
                    <a:off x="7185856" y="4127346"/>
                    <a:ext cx="932323" cy="46518"/>
                  </a:xfrm>
                  <a:custGeom>
                    <a:rect b="b" l="l" r="r" t="t"/>
                    <a:pathLst>
                      <a:path extrusionOk="0" h="335" w="6714">
                        <a:moveTo>
                          <a:pt x="1" y="1"/>
                        </a:moveTo>
                        <a:lnTo>
                          <a:pt x="1" y="335"/>
                        </a:lnTo>
                        <a:lnTo>
                          <a:pt x="6714" y="335"/>
                        </a:lnTo>
                        <a:lnTo>
                          <a:pt x="6714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2" name="Google Shape;762;p4"/>
                  <p:cNvSpPr/>
                  <p:nvPr/>
                </p:nvSpPr>
                <p:spPr>
                  <a:xfrm>
                    <a:off x="7185856" y="4511575"/>
                    <a:ext cx="932323" cy="46518"/>
                  </a:xfrm>
                  <a:custGeom>
                    <a:rect b="b" l="l" r="r" t="t"/>
                    <a:pathLst>
                      <a:path extrusionOk="0" h="335" w="6714">
                        <a:moveTo>
                          <a:pt x="1" y="0"/>
                        </a:moveTo>
                        <a:lnTo>
                          <a:pt x="1" y="334"/>
                        </a:lnTo>
                        <a:lnTo>
                          <a:pt x="6714" y="334"/>
                        </a:lnTo>
                        <a:lnTo>
                          <a:pt x="671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3" name="Google Shape;763;p4"/>
                  <p:cNvSpPr/>
                  <p:nvPr/>
                </p:nvSpPr>
                <p:spPr>
                  <a:xfrm>
                    <a:off x="7199881" y="4175392"/>
                    <a:ext cx="887748" cy="336319"/>
                  </a:xfrm>
                  <a:custGeom>
                    <a:rect b="b" l="l" r="r" t="t"/>
                    <a:pathLst>
                      <a:path extrusionOk="0" h="2422" w="6393">
                        <a:moveTo>
                          <a:pt x="281" y="1"/>
                        </a:moveTo>
                        <a:cubicBezTo>
                          <a:pt x="1" y="806"/>
                          <a:pt x="1" y="1616"/>
                          <a:pt x="281" y="2421"/>
                        </a:cubicBezTo>
                        <a:lnTo>
                          <a:pt x="6392" y="2421"/>
                        </a:lnTo>
                        <a:cubicBezTo>
                          <a:pt x="6344" y="2296"/>
                          <a:pt x="6303" y="2159"/>
                          <a:pt x="6273" y="2034"/>
                        </a:cubicBezTo>
                        <a:cubicBezTo>
                          <a:pt x="6261" y="2016"/>
                          <a:pt x="6261" y="2004"/>
                          <a:pt x="6261" y="1992"/>
                        </a:cubicBezTo>
                        <a:cubicBezTo>
                          <a:pt x="6231" y="1873"/>
                          <a:pt x="6213" y="1754"/>
                          <a:pt x="6195" y="1634"/>
                        </a:cubicBezTo>
                        <a:cubicBezTo>
                          <a:pt x="6189" y="1622"/>
                          <a:pt x="6189" y="1605"/>
                          <a:pt x="6189" y="1593"/>
                        </a:cubicBezTo>
                        <a:cubicBezTo>
                          <a:pt x="6171" y="1473"/>
                          <a:pt x="6166" y="1354"/>
                          <a:pt x="6166" y="1235"/>
                        </a:cubicBezTo>
                        <a:lnTo>
                          <a:pt x="6166" y="1187"/>
                        </a:lnTo>
                        <a:cubicBezTo>
                          <a:pt x="6166" y="1068"/>
                          <a:pt x="6171" y="949"/>
                          <a:pt x="6189" y="829"/>
                        </a:cubicBezTo>
                        <a:cubicBezTo>
                          <a:pt x="6195" y="818"/>
                          <a:pt x="6195" y="806"/>
                          <a:pt x="6195" y="788"/>
                        </a:cubicBezTo>
                        <a:cubicBezTo>
                          <a:pt x="6213" y="669"/>
                          <a:pt x="6231" y="549"/>
                          <a:pt x="6261" y="430"/>
                        </a:cubicBezTo>
                        <a:cubicBezTo>
                          <a:pt x="6261" y="418"/>
                          <a:pt x="6273" y="400"/>
                          <a:pt x="6273" y="388"/>
                        </a:cubicBezTo>
                        <a:cubicBezTo>
                          <a:pt x="6303" y="257"/>
                          <a:pt x="6344" y="126"/>
                          <a:pt x="6392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4" name="Google Shape;764;p4"/>
                  <p:cNvSpPr/>
                  <p:nvPr/>
                </p:nvSpPr>
                <p:spPr>
                  <a:xfrm>
                    <a:off x="7308332" y="4227604"/>
                    <a:ext cx="762633" cy="6804"/>
                  </a:xfrm>
                  <a:custGeom>
                    <a:rect b="b" l="l" r="r" t="t"/>
                    <a:pathLst>
                      <a:path extrusionOk="0" h="49" w="5492">
                        <a:moveTo>
                          <a:pt x="25" y="0"/>
                        </a:moveTo>
                        <a:cubicBezTo>
                          <a:pt x="13" y="0"/>
                          <a:pt x="1" y="12"/>
                          <a:pt x="1" y="24"/>
                        </a:cubicBezTo>
                        <a:cubicBezTo>
                          <a:pt x="1" y="42"/>
                          <a:pt x="13" y="48"/>
                          <a:pt x="25" y="48"/>
                        </a:cubicBezTo>
                        <a:lnTo>
                          <a:pt x="5480" y="48"/>
                        </a:lnTo>
                        <a:cubicBezTo>
                          <a:pt x="5480" y="30"/>
                          <a:pt x="5492" y="18"/>
                          <a:pt x="5492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5" name="Google Shape;765;p4"/>
                  <p:cNvSpPr/>
                  <p:nvPr/>
                </p:nvSpPr>
                <p:spPr>
                  <a:xfrm>
                    <a:off x="7363877" y="4283843"/>
                    <a:ext cx="695562" cy="5971"/>
                  </a:xfrm>
                  <a:custGeom>
                    <a:rect b="b" l="l" r="r" t="t"/>
                    <a:pathLst>
                      <a:path extrusionOk="0" h="43" w="5009">
                        <a:moveTo>
                          <a:pt x="24" y="1"/>
                        </a:moveTo>
                        <a:cubicBezTo>
                          <a:pt x="6" y="1"/>
                          <a:pt x="0" y="7"/>
                          <a:pt x="0" y="25"/>
                        </a:cubicBezTo>
                        <a:cubicBezTo>
                          <a:pt x="0" y="37"/>
                          <a:pt x="6" y="43"/>
                          <a:pt x="24" y="43"/>
                        </a:cubicBezTo>
                        <a:lnTo>
                          <a:pt x="4996" y="43"/>
                        </a:lnTo>
                        <a:cubicBezTo>
                          <a:pt x="5008" y="31"/>
                          <a:pt x="5008" y="13"/>
                          <a:pt x="5008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6" name="Google Shape;766;p4"/>
                  <p:cNvSpPr/>
                  <p:nvPr/>
                </p:nvSpPr>
                <p:spPr>
                  <a:xfrm>
                    <a:off x="7288475" y="4339387"/>
                    <a:ext cx="767632" cy="6665"/>
                  </a:xfrm>
                  <a:custGeom>
                    <a:rect b="b" l="l" r="r" t="t"/>
                    <a:pathLst>
                      <a:path extrusionOk="0" h="48" w="5528">
                        <a:moveTo>
                          <a:pt x="19" y="0"/>
                        </a:moveTo>
                        <a:cubicBezTo>
                          <a:pt x="7" y="0"/>
                          <a:pt x="1" y="12"/>
                          <a:pt x="1" y="24"/>
                        </a:cubicBezTo>
                        <a:cubicBezTo>
                          <a:pt x="1" y="42"/>
                          <a:pt x="7" y="48"/>
                          <a:pt x="19" y="48"/>
                        </a:cubicBezTo>
                        <a:lnTo>
                          <a:pt x="5528" y="48"/>
                        </a:lnTo>
                        <a:lnTo>
                          <a:pt x="5528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7" name="Google Shape;767;p4"/>
                  <p:cNvSpPr/>
                  <p:nvPr/>
                </p:nvSpPr>
                <p:spPr>
                  <a:xfrm>
                    <a:off x="7344020" y="4395626"/>
                    <a:ext cx="715420" cy="5971"/>
                  </a:xfrm>
                  <a:custGeom>
                    <a:rect b="b" l="l" r="r" t="t"/>
                    <a:pathLst>
                      <a:path extrusionOk="0" h="43" w="5152">
                        <a:moveTo>
                          <a:pt x="24" y="1"/>
                        </a:moveTo>
                        <a:cubicBezTo>
                          <a:pt x="6" y="1"/>
                          <a:pt x="0" y="7"/>
                          <a:pt x="0" y="25"/>
                        </a:cubicBezTo>
                        <a:cubicBezTo>
                          <a:pt x="0" y="36"/>
                          <a:pt x="6" y="42"/>
                          <a:pt x="24" y="42"/>
                        </a:cubicBezTo>
                        <a:lnTo>
                          <a:pt x="5151" y="42"/>
                        </a:lnTo>
                        <a:lnTo>
                          <a:pt x="5151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8" name="Google Shape;768;p4"/>
                  <p:cNvSpPr/>
                  <p:nvPr/>
                </p:nvSpPr>
                <p:spPr>
                  <a:xfrm>
                    <a:off x="7308332" y="4451170"/>
                    <a:ext cx="762633" cy="6665"/>
                  </a:xfrm>
                  <a:custGeom>
                    <a:rect b="b" l="l" r="r" t="t"/>
                    <a:pathLst>
                      <a:path extrusionOk="0" h="48" w="5492">
                        <a:moveTo>
                          <a:pt x="25" y="0"/>
                        </a:moveTo>
                        <a:cubicBezTo>
                          <a:pt x="13" y="0"/>
                          <a:pt x="1" y="12"/>
                          <a:pt x="1" y="24"/>
                        </a:cubicBezTo>
                        <a:cubicBezTo>
                          <a:pt x="1" y="42"/>
                          <a:pt x="13" y="48"/>
                          <a:pt x="25" y="48"/>
                        </a:cubicBezTo>
                        <a:lnTo>
                          <a:pt x="5492" y="48"/>
                        </a:lnTo>
                        <a:cubicBezTo>
                          <a:pt x="5480" y="30"/>
                          <a:pt x="5480" y="18"/>
                          <a:pt x="5480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9" name="Google Shape;769;p4"/>
                  <p:cNvSpPr/>
                  <p:nvPr/>
                </p:nvSpPr>
                <p:spPr>
                  <a:xfrm>
                    <a:off x="7237235" y="4175392"/>
                    <a:ext cx="850394" cy="336319"/>
                  </a:xfrm>
                  <a:custGeom>
                    <a:rect b="b" l="l" r="r" t="t"/>
                    <a:pathLst>
                      <a:path extrusionOk="0" h="2422" w="6124">
                        <a:moveTo>
                          <a:pt x="0" y="1"/>
                        </a:moveTo>
                        <a:cubicBezTo>
                          <a:pt x="0" y="1"/>
                          <a:pt x="3440" y="806"/>
                          <a:pt x="5169" y="2421"/>
                        </a:cubicBezTo>
                        <a:lnTo>
                          <a:pt x="6123" y="2421"/>
                        </a:lnTo>
                        <a:cubicBezTo>
                          <a:pt x="6075" y="2296"/>
                          <a:pt x="6034" y="2159"/>
                          <a:pt x="6004" y="2034"/>
                        </a:cubicBezTo>
                        <a:cubicBezTo>
                          <a:pt x="5992" y="2016"/>
                          <a:pt x="5992" y="2004"/>
                          <a:pt x="5986" y="1992"/>
                        </a:cubicBezTo>
                        <a:cubicBezTo>
                          <a:pt x="5956" y="1873"/>
                          <a:pt x="5932" y="1754"/>
                          <a:pt x="5920" y="1634"/>
                        </a:cubicBezTo>
                        <a:cubicBezTo>
                          <a:pt x="5908" y="1622"/>
                          <a:pt x="5908" y="1605"/>
                          <a:pt x="5908" y="1593"/>
                        </a:cubicBezTo>
                        <a:cubicBezTo>
                          <a:pt x="5897" y="1473"/>
                          <a:pt x="5891" y="1354"/>
                          <a:pt x="5891" y="1235"/>
                        </a:cubicBezTo>
                        <a:lnTo>
                          <a:pt x="5891" y="1187"/>
                        </a:lnTo>
                        <a:cubicBezTo>
                          <a:pt x="5891" y="1068"/>
                          <a:pt x="5897" y="949"/>
                          <a:pt x="5908" y="829"/>
                        </a:cubicBezTo>
                        <a:cubicBezTo>
                          <a:pt x="5920" y="818"/>
                          <a:pt x="5920" y="806"/>
                          <a:pt x="5920" y="788"/>
                        </a:cubicBezTo>
                        <a:cubicBezTo>
                          <a:pt x="5932" y="669"/>
                          <a:pt x="5956" y="549"/>
                          <a:pt x="5986" y="430"/>
                        </a:cubicBezTo>
                        <a:cubicBezTo>
                          <a:pt x="5986" y="418"/>
                          <a:pt x="5992" y="400"/>
                          <a:pt x="5992" y="388"/>
                        </a:cubicBezTo>
                        <a:cubicBezTo>
                          <a:pt x="6022" y="257"/>
                          <a:pt x="6069" y="126"/>
                          <a:pt x="6111" y="1"/>
                        </a:cubicBezTo>
                        <a:close/>
                      </a:path>
                    </a:pathLst>
                  </a:custGeom>
                  <a:solidFill>
                    <a:srgbClr val="434343">
                      <a:alpha val="29411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0" name="Google Shape;770;p4"/>
                  <p:cNvSpPr/>
                  <p:nvPr/>
                </p:nvSpPr>
                <p:spPr>
                  <a:xfrm>
                    <a:off x="7129617" y="4127346"/>
                    <a:ext cx="987729" cy="430744"/>
                  </a:xfrm>
                  <a:custGeom>
                    <a:rect b="b" l="l" r="r" t="t"/>
                    <a:pathLst>
                      <a:path extrusionOk="0" h="3102" w="7113">
                        <a:moveTo>
                          <a:pt x="471" y="1"/>
                        </a:moveTo>
                        <a:cubicBezTo>
                          <a:pt x="471" y="1"/>
                          <a:pt x="60" y="561"/>
                          <a:pt x="30" y="1509"/>
                        </a:cubicBezTo>
                        <a:cubicBezTo>
                          <a:pt x="0" y="2451"/>
                          <a:pt x="268" y="3101"/>
                          <a:pt x="268" y="3101"/>
                        </a:cubicBezTo>
                        <a:lnTo>
                          <a:pt x="7113" y="3101"/>
                        </a:lnTo>
                        <a:lnTo>
                          <a:pt x="7113" y="2767"/>
                        </a:lnTo>
                        <a:lnTo>
                          <a:pt x="775" y="2767"/>
                        </a:lnTo>
                        <a:cubicBezTo>
                          <a:pt x="775" y="2767"/>
                          <a:pt x="549" y="2058"/>
                          <a:pt x="567" y="1497"/>
                        </a:cubicBezTo>
                        <a:cubicBezTo>
                          <a:pt x="590" y="943"/>
                          <a:pt x="698" y="454"/>
                          <a:pt x="775" y="335"/>
                        </a:cubicBezTo>
                        <a:lnTo>
                          <a:pt x="7113" y="335"/>
                        </a:lnTo>
                        <a:lnTo>
                          <a:pt x="7113" y="1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1" name="Google Shape;771;p4"/>
                  <p:cNvSpPr/>
                  <p:nvPr/>
                </p:nvSpPr>
                <p:spPr>
                  <a:xfrm>
                    <a:off x="7080737" y="4127346"/>
                    <a:ext cx="114423" cy="430744"/>
                  </a:xfrm>
                  <a:custGeom>
                    <a:rect b="b" l="l" r="r" t="t"/>
                    <a:pathLst>
                      <a:path extrusionOk="0" h="3102" w="824">
                        <a:moveTo>
                          <a:pt x="364" y="1"/>
                        </a:moveTo>
                        <a:cubicBezTo>
                          <a:pt x="0" y="1038"/>
                          <a:pt x="0" y="2064"/>
                          <a:pt x="364" y="3101"/>
                        </a:cubicBezTo>
                        <a:lnTo>
                          <a:pt x="793" y="3101"/>
                        </a:lnTo>
                        <a:cubicBezTo>
                          <a:pt x="471" y="2064"/>
                          <a:pt x="489" y="1038"/>
                          <a:pt x="823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772" name="Google Shape;772;p4"/>
                <p:cNvGrpSpPr/>
                <p:nvPr/>
              </p:nvGrpSpPr>
              <p:grpSpPr>
                <a:xfrm>
                  <a:off x="1079546" y="3579305"/>
                  <a:ext cx="2655916" cy="567212"/>
                  <a:chOff x="6348934" y="3696877"/>
                  <a:chExt cx="2020169" cy="431438"/>
                </a:xfrm>
              </p:grpSpPr>
              <p:sp>
                <p:nvSpPr>
                  <p:cNvPr id="773" name="Google Shape;773;p4"/>
                  <p:cNvSpPr/>
                  <p:nvPr/>
                </p:nvSpPr>
                <p:spPr>
                  <a:xfrm>
                    <a:off x="6348934" y="3696877"/>
                    <a:ext cx="1161585" cy="430605"/>
                  </a:xfrm>
                  <a:custGeom>
                    <a:rect b="b" l="l" r="r" t="t"/>
                    <a:pathLst>
                      <a:path extrusionOk="0" h="3101" w="8365">
                        <a:moveTo>
                          <a:pt x="358" y="1"/>
                        </a:moveTo>
                        <a:cubicBezTo>
                          <a:pt x="0" y="1038"/>
                          <a:pt x="0" y="2064"/>
                          <a:pt x="358" y="3101"/>
                        </a:cubicBezTo>
                        <a:lnTo>
                          <a:pt x="8365" y="3101"/>
                        </a:lnTo>
                        <a:lnTo>
                          <a:pt x="8365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4" name="Google Shape;774;p4"/>
                  <p:cNvSpPr/>
                  <p:nvPr/>
                </p:nvSpPr>
                <p:spPr>
                  <a:xfrm>
                    <a:off x="6348934" y="3697710"/>
                    <a:ext cx="113451" cy="430605"/>
                  </a:xfrm>
                  <a:custGeom>
                    <a:rect b="b" l="l" r="r" t="t"/>
                    <a:pathLst>
                      <a:path extrusionOk="0" h="3101" w="817">
                        <a:moveTo>
                          <a:pt x="358" y="1"/>
                        </a:moveTo>
                        <a:cubicBezTo>
                          <a:pt x="0" y="1038"/>
                          <a:pt x="0" y="2070"/>
                          <a:pt x="358" y="3101"/>
                        </a:cubicBezTo>
                        <a:lnTo>
                          <a:pt x="787" y="3101"/>
                        </a:lnTo>
                        <a:cubicBezTo>
                          <a:pt x="465" y="2070"/>
                          <a:pt x="483" y="1032"/>
                          <a:pt x="81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5" name="Google Shape;775;p4"/>
                  <p:cNvSpPr/>
                  <p:nvPr/>
                </p:nvSpPr>
                <p:spPr>
                  <a:xfrm>
                    <a:off x="7435947" y="3697710"/>
                    <a:ext cx="933156" cy="46518"/>
                  </a:xfrm>
                  <a:custGeom>
                    <a:rect b="b" l="l" r="r" t="t"/>
                    <a:pathLst>
                      <a:path extrusionOk="0" h="335" w="6720">
                        <a:moveTo>
                          <a:pt x="0" y="1"/>
                        </a:moveTo>
                        <a:lnTo>
                          <a:pt x="0" y="335"/>
                        </a:lnTo>
                        <a:lnTo>
                          <a:pt x="6719" y="335"/>
                        </a:lnTo>
                        <a:lnTo>
                          <a:pt x="6719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6" name="Google Shape;776;p4"/>
                  <p:cNvSpPr/>
                  <p:nvPr/>
                </p:nvSpPr>
                <p:spPr>
                  <a:xfrm>
                    <a:off x="7435947" y="4081105"/>
                    <a:ext cx="933156" cy="46379"/>
                  </a:xfrm>
                  <a:custGeom>
                    <a:rect b="b" l="l" r="r" t="t"/>
                    <a:pathLst>
                      <a:path extrusionOk="0" h="334" w="6720">
                        <a:moveTo>
                          <a:pt x="0" y="0"/>
                        </a:moveTo>
                        <a:lnTo>
                          <a:pt x="0" y="334"/>
                        </a:lnTo>
                        <a:lnTo>
                          <a:pt x="6719" y="334"/>
                        </a:lnTo>
                        <a:lnTo>
                          <a:pt x="6719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7" name="Google Shape;777;p4"/>
                  <p:cNvSpPr/>
                  <p:nvPr/>
                </p:nvSpPr>
                <p:spPr>
                  <a:xfrm>
                    <a:off x="7450805" y="3744923"/>
                    <a:ext cx="886776" cy="336319"/>
                  </a:xfrm>
                  <a:custGeom>
                    <a:rect b="b" l="l" r="r" t="t"/>
                    <a:pathLst>
                      <a:path extrusionOk="0" h="2422" w="6386">
                        <a:moveTo>
                          <a:pt x="275" y="1"/>
                        </a:moveTo>
                        <a:cubicBezTo>
                          <a:pt x="0" y="805"/>
                          <a:pt x="0" y="1616"/>
                          <a:pt x="275" y="2421"/>
                        </a:cubicBezTo>
                        <a:lnTo>
                          <a:pt x="6386" y="2421"/>
                        </a:lnTo>
                        <a:cubicBezTo>
                          <a:pt x="6344" y="2296"/>
                          <a:pt x="6296" y="2159"/>
                          <a:pt x="6266" y="2034"/>
                        </a:cubicBezTo>
                        <a:cubicBezTo>
                          <a:pt x="6260" y="2016"/>
                          <a:pt x="6260" y="2010"/>
                          <a:pt x="6260" y="1992"/>
                        </a:cubicBezTo>
                        <a:cubicBezTo>
                          <a:pt x="6231" y="1873"/>
                          <a:pt x="6207" y="1753"/>
                          <a:pt x="6195" y="1634"/>
                        </a:cubicBezTo>
                        <a:cubicBezTo>
                          <a:pt x="6183" y="1622"/>
                          <a:pt x="6183" y="1604"/>
                          <a:pt x="6183" y="1592"/>
                        </a:cubicBezTo>
                        <a:cubicBezTo>
                          <a:pt x="6171" y="1473"/>
                          <a:pt x="6159" y="1354"/>
                          <a:pt x="6159" y="1235"/>
                        </a:cubicBezTo>
                        <a:lnTo>
                          <a:pt x="6159" y="1187"/>
                        </a:lnTo>
                        <a:cubicBezTo>
                          <a:pt x="6159" y="1074"/>
                          <a:pt x="6171" y="949"/>
                          <a:pt x="6183" y="835"/>
                        </a:cubicBezTo>
                        <a:cubicBezTo>
                          <a:pt x="6195" y="817"/>
                          <a:pt x="6195" y="805"/>
                          <a:pt x="6195" y="788"/>
                        </a:cubicBezTo>
                        <a:cubicBezTo>
                          <a:pt x="6207" y="668"/>
                          <a:pt x="6231" y="549"/>
                          <a:pt x="6260" y="430"/>
                        </a:cubicBezTo>
                        <a:cubicBezTo>
                          <a:pt x="6260" y="418"/>
                          <a:pt x="6266" y="400"/>
                          <a:pt x="6266" y="388"/>
                        </a:cubicBezTo>
                        <a:cubicBezTo>
                          <a:pt x="6296" y="257"/>
                          <a:pt x="6344" y="126"/>
                          <a:pt x="6386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8" name="Google Shape;778;p4"/>
                  <p:cNvSpPr/>
                  <p:nvPr/>
                </p:nvSpPr>
                <p:spPr>
                  <a:xfrm>
                    <a:off x="7559256" y="3798801"/>
                    <a:ext cx="761800" cy="5832"/>
                  </a:xfrm>
                  <a:custGeom>
                    <a:rect b="b" l="l" r="r" t="t"/>
                    <a:pathLst>
                      <a:path extrusionOk="0" h="42" w="5486">
                        <a:moveTo>
                          <a:pt x="24" y="0"/>
                        </a:moveTo>
                        <a:cubicBezTo>
                          <a:pt x="6" y="0"/>
                          <a:pt x="0" y="6"/>
                          <a:pt x="0" y="18"/>
                        </a:cubicBezTo>
                        <a:cubicBezTo>
                          <a:pt x="0" y="36"/>
                          <a:pt x="6" y="42"/>
                          <a:pt x="24" y="42"/>
                        </a:cubicBezTo>
                        <a:lnTo>
                          <a:pt x="5479" y="42"/>
                        </a:lnTo>
                        <a:cubicBezTo>
                          <a:pt x="5479" y="30"/>
                          <a:pt x="5485" y="12"/>
                          <a:pt x="5485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9" name="Google Shape;779;p4"/>
                  <p:cNvSpPr/>
                  <p:nvPr/>
                </p:nvSpPr>
                <p:spPr>
                  <a:xfrm>
                    <a:off x="7613829" y="3854206"/>
                    <a:ext cx="695562" cy="6804"/>
                  </a:xfrm>
                  <a:custGeom>
                    <a:rect b="b" l="l" r="r" t="t"/>
                    <a:pathLst>
                      <a:path extrusionOk="0" h="49" w="5009">
                        <a:moveTo>
                          <a:pt x="25" y="1"/>
                        </a:moveTo>
                        <a:cubicBezTo>
                          <a:pt x="13" y="1"/>
                          <a:pt x="1" y="7"/>
                          <a:pt x="1" y="24"/>
                        </a:cubicBezTo>
                        <a:cubicBezTo>
                          <a:pt x="1" y="36"/>
                          <a:pt x="13" y="48"/>
                          <a:pt x="25" y="48"/>
                        </a:cubicBezTo>
                        <a:lnTo>
                          <a:pt x="5003" y="48"/>
                        </a:lnTo>
                        <a:cubicBezTo>
                          <a:pt x="5009" y="30"/>
                          <a:pt x="5009" y="18"/>
                          <a:pt x="5009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0" name="Google Shape;780;p4"/>
                  <p:cNvSpPr/>
                  <p:nvPr/>
                </p:nvSpPr>
                <p:spPr>
                  <a:xfrm>
                    <a:off x="7538566" y="3910445"/>
                    <a:ext cx="768326" cy="5971"/>
                  </a:xfrm>
                  <a:custGeom>
                    <a:rect b="b" l="l" r="r" t="t"/>
                    <a:pathLst>
                      <a:path extrusionOk="0" h="43" w="5533">
                        <a:moveTo>
                          <a:pt x="24" y="1"/>
                        </a:moveTo>
                        <a:cubicBezTo>
                          <a:pt x="6" y="1"/>
                          <a:pt x="0" y="7"/>
                          <a:pt x="0" y="19"/>
                        </a:cubicBezTo>
                        <a:cubicBezTo>
                          <a:pt x="0" y="37"/>
                          <a:pt x="6" y="43"/>
                          <a:pt x="24" y="43"/>
                        </a:cubicBezTo>
                        <a:lnTo>
                          <a:pt x="5533" y="43"/>
                        </a:lnTo>
                        <a:lnTo>
                          <a:pt x="5533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1" name="Google Shape;781;p4"/>
                  <p:cNvSpPr/>
                  <p:nvPr/>
                </p:nvSpPr>
                <p:spPr>
                  <a:xfrm>
                    <a:off x="7594805" y="3965156"/>
                    <a:ext cx="714586" cy="5971"/>
                  </a:xfrm>
                  <a:custGeom>
                    <a:rect b="b" l="l" r="r" t="t"/>
                    <a:pathLst>
                      <a:path extrusionOk="0" h="43" w="5146">
                        <a:moveTo>
                          <a:pt x="19" y="0"/>
                        </a:moveTo>
                        <a:cubicBezTo>
                          <a:pt x="7" y="0"/>
                          <a:pt x="1" y="6"/>
                          <a:pt x="1" y="24"/>
                        </a:cubicBezTo>
                        <a:cubicBezTo>
                          <a:pt x="1" y="36"/>
                          <a:pt x="7" y="42"/>
                          <a:pt x="19" y="42"/>
                        </a:cubicBezTo>
                        <a:lnTo>
                          <a:pt x="5146" y="42"/>
                        </a:lnTo>
                        <a:lnTo>
                          <a:pt x="5146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2" name="Google Shape;782;p4"/>
                  <p:cNvSpPr/>
                  <p:nvPr/>
                </p:nvSpPr>
                <p:spPr>
                  <a:xfrm>
                    <a:off x="7559256" y="4020562"/>
                    <a:ext cx="761800" cy="6804"/>
                  </a:xfrm>
                  <a:custGeom>
                    <a:rect b="b" l="l" r="r" t="t"/>
                    <a:pathLst>
                      <a:path extrusionOk="0" h="49" w="5486">
                        <a:moveTo>
                          <a:pt x="24" y="1"/>
                        </a:moveTo>
                        <a:cubicBezTo>
                          <a:pt x="6" y="1"/>
                          <a:pt x="0" y="13"/>
                          <a:pt x="0" y="25"/>
                        </a:cubicBezTo>
                        <a:cubicBezTo>
                          <a:pt x="0" y="43"/>
                          <a:pt x="6" y="49"/>
                          <a:pt x="24" y="49"/>
                        </a:cubicBezTo>
                        <a:lnTo>
                          <a:pt x="5485" y="49"/>
                        </a:lnTo>
                        <a:cubicBezTo>
                          <a:pt x="5479" y="31"/>
                          <a:pt x="5479" y="25"/>
                          <a:pt x="5473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3" name="Google Shape;783;p4"/>
                  <p:cNvSpPr/>
                  <p:nvPr/>
                </p:nvSpPr>
                <p:spPr>
                  <a:xfrm>
                    <a:off x="7488020" y="3744923"/>
                    <a:ext cx="849561" cy="336319"/>
                  </a:xfrm>
                  <a:custGeom>
                    <a:rect b="b" l="l" r="r" t="t"/>
                    <a:pathLst>
                      <a:path extrusionOk="0" h="2422" w="6118">
                        <a:moveTo>
                          <a:pt x="1" y="1"/>
                        </a:moveTo>
                        <a:cubicBezTo>
                          <a:pt x="1" y="1"/>
                          <a:pt x="3435" y="805"/>
                          <a:pt x="5164" y="2421"/>
                        </a:cubicBezTo>
                        <a:lnTo>
                          <a:pt x="6118" y="2421"/>
                        </a:lnTo>
                        <a:cubicBezTo>
                          <a:pt x="6076" y="2296"/>
                          <a:pt x="6028" y="2159"/>
                          <a:pt x="5998" y="2034"/>
                        </a:cubicBezTo>
                        <a:cubicBezTo>
                          <a:pt x="5992" y="2016"/>
                          <a:pt x="5992" y="2010"/>
                          <a:pt x="5980" y="1992"/>
                        </a:cubicBezTo>
                        <a:cubicBezTo>
                          <a:pt x="5957" y="1873"/>
                          <a:pt x="5933" y="1753"/>
                          <a:pt x="5915" y="1634"/>
                        </a:cubicBezTo>
                        <a:cubicBezTo>
                          <a:pt x="5909" y="1622"/>
                          <a:pt x="5909" y="1604"/>
                          <a:pt x="5909" y="1592"/>
                        </a:cubicBezTo>
                        <a:cubicBezTo>
                          <a:pt x="5891" y="1473"/>
                          <a:pt x="5885" y="1354"/>
                          <a:pt x="5885" y="1235"/>
                        </a:cubicBezTo>
                        <a:lnTo>
                          <a:pt x="5885" y="1187"/>
                        </a:lnTo>
                        <a:cubicBezTo>
                          <a:pt x="5885" y="1074"/>
                          <a:pt x="5891" y="949"/>
                          <a:pt x="5909" y="835"/>
                        </a:cubicBezTo>
                        <a:cubicBezTo>
                          <a:pt x="5915" y="817"/>
                          <a:pt x="5915" y="805"/>
                          <a:pt x="5915" y="788"/>
                        </a:cubicBezTo>
                        <a:cubicBezTo>
                          <a:pt x="5933" y="668"/>
                          <a:pt x="5957" y="549"/>
                          <a:pt x="5980" y="430"/>
                        </a:cubicBezTo>
                        <a:cubicBezTo>
                          <a:pt x="5980" y="418"/>
                          <a:pt x="5992" y="400"/>
                          <a:pt x="5992" y="388"/>
                        </a:cubicBezTo>
                        <a:cubicBezTo>
                          <a:pt x="6022" y="257"/>
                          <a:pt x="6064" y="126"/>
                          <a:pt x="6112" y="1"/>
                        </a:cubicBezTo>
                        <a:close/>
                      </a:path>
                    </a:pathLst>
                  </a:custGeom>
                  <a:solidFill>
                    <a:srgbClr val="434343">
                      <a:alpha val="29411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4" name="Google Shape;784;p4"/>
                  <p:cNvSpPr/>
                  <p:nvPr/>
                </p:nvSpPr>
                <p:spPr>
                  <a:xfrm>
                    <a:off x="7380402" y="3697710"/>
                    <a:ext cx="987035" cy="430605"/>
                  </a:xfrm>
                  <a:custGeom>
                    <a:rect b="b" l="l" r="r" t="t"/>
                    <a:pathLst>
                      <a:path extrusionOk="0" h="3101" w="7108">
                        <a:moveTo>
                          <a:pt x="472" y="1"/>
                        </a:moveTo>
                        <a:cubicBezTo>
                          <a:pt x="472" y="1"/>
                          <a:pt x="60" y="561"/>
                          <a:pt x="30" y="1509"/>
                        </a:cubicBezTo>
                        <a:cubicBezTo>
                          <a:pt x="1" y="2457"/>
                          <a:pt x="269" y="3101"/>
                          <a:pt x="269" y="3101"/>
                        </a:cubicBezTo>
                        <a:lnTo>
                          <a:pt x="7107" y="3101"/>
                        </a:lnTo>
                        <a:lnTo>
                          <a:pt x="7107" y="2767"/>
                        </a:lnTo>
                        <a:lnTo>
                          <a:pt x="776" y="2767"/>
                        </a:lnTo>
                        <a:cubicBezTo>
                          <a:pt x="776" y="2767"/>
                          <a:pt x="543" y="2058"/>
                          <a:pt x="567" y="1503"/>
                        </a:cubicBezTo>
                        <a:cubicBezTo>
                          <a:pt x="591" y="943"/>
                          <a:pt x="692" y="460"/>
                          <a:pt x="776" y="341"/>
                        </a:cubicBezTo>
                        <a:lnTo>
                          <a:pt x="7107" y="341"/>
                        </a:lnTo>
                        <a:lnTo>
                          <a:pt x="7107" y="1"/>
                        </a:lnTo>
                        <a:close/>
                      </a:path>
                    </a:pathLst>
                  </a:custGeom>
                  <a:solidFill>
                    <a:srgbClr val="434343">
                      <a:alpha val="15294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5" name="Google Shape;785;p4"/>
                  <p:cNvSpPr/>
                  <p:nvPr/>
                </p:nvSpPr>
                <p:spPr>
                  <a:xfrm>
                    <a:off x="7331522" y="3697710"/>
                    <a:ext cx="114423" cy="430605"/>
                  </a:xfrm>
                  <a:custGeom>
                    <a:rect b="b" l="l" r="r" t="t"/>
                    <a:pathLst>
                      <a:path extrusionOk="0" h="3101" w="824">
                        <a:moveTo>
                          <a:pt x="359" y="1"/>
                        </a:moveTo>
                        <a:cubicBezTo>
                          <a:pt x="1" y="1038"/>
                          <a:pt x="1" y="2070"/>
                          <a:pt x="359" y="3101"/>
                        </a:cubicBezTo>
                        <a:lnTo>
                          <a:pt x="794" y="3101"/>
                        </a:lnTo>
                        <a:cubicBezTo>
                          <a:pt x="472" y="2070"/>
                          <a:pt x="484" y="1032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786" name="Google Shape;786;p4"/>
                <p:cNvGrpSpPr/>
                <p:nvPr/>
              </p:nvGrpSpPr>
              <p:grpSpPr>
                <a:xfrm>
                  <a:off x="813848" y="3252688"/>
                  <a:ext cx="2422504" cy="326613"/>
                  <a:chOff x="-3040002" y="2802438"/>
                  <a:chExt cx="2422504" cy="326613"/>
                </a:xfrm>
              </p:grpSpPr>
              <p:sp>
                <p:nvSpPr>
                  <p:cNvPr id="787" name="Google Shape;787;p4"/>
                  <p:cNvSpPr/>
                  <p:nvPr/>
                </p:nvSpPr>
                <p:spPr>
                  <a:xfrm>
                    <a:off x="-3038816" y="2803624"/>
                    <a:ext cx="1375649" cy="325427"/>
                  </a:xfrm>
                  <a:custGeom>
                    <a:rect b="b" l="l" r="r" t="t"/>
                    <a:pathLst>
                      <a:path extrusionOk="0" h="1646" w="6958">
                        <a:moveTo>
                          <a:pt x="298" y="0"/>
                        </a:moveTo>
                        <a:cubicBezTo>
                          <a:pt x="0" y="543"/>
                          <a:pt x="0" y="1097"/>
                          <a:pt x="298" y="1646"/>
                        </a:cubicBezTo>
                        <a:lnTo>
                          <a:pt x="6958" y="1646"/>
                        </a:lnTo>
                        <a:lnTo>
                          <a:pt x="6958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8" name="Google Shape;788;p4"/>
                  <p:cNvSpPr/>
                  <p:nvPr/>
                </p:nvSpPr>
                <p:spPr>
                  <a:xfrm>
                    <a:off x="-3040002" y="2802438"/>
                    <a:ext cx="135627" cy="325427"/>
                  </a:xfrm>
                  <a:custGeom>
                    <a:rect b="b" l="l" r="r" t="t"/>
                    <a:pathLst>
                      <a:path extrusionOk="0" h="1646" w="686">
                        <a:moveTo>
                          <a:pt x="298" y="0"/>
                        </a:moveTo>
                        <a:cubicBezTo>
                          <a:pt x="0" y="549"/>
                          <a:pt x="0" y="1103"/>
                          <a:pt x="298" y="1646"/>
                        </a:cubicBezTo>
                        <a:lnTo>
                          <a:pt x="656" y="1646"/>
                        </a:lnTo>
                        <a:cubicBezTo>
                          <a:pt x="400" y="1103"/>
                          <a:pt x="412" y="549"/>
                          <a:pt x="68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9" name="Google Shape;789;p4"/>
                  <p:cNvSpPr/>
                  <p:nvPr/>
                </p:nvSpPr>
                <p:spPr>
                  <a:xfrm>
                    <a:off x="-2899828" y="2802438"/>
                    <a:ext cx="135825" cy="325427"/>
                  </a:xfrm>
                  <a:custGeom>
                    <a:rect b="b" l="l" r="r" t="t"/>
                    <a:pathLst>
                      <a:path extrusionOk="0" h="1646" w="687">
                        <a:moveTo>
                          <a:pt x="299" y="0"/>
                        </a:moveTo>
                        <a:cubicBezTo>
                          <a:pt x="1" y="549"/>
                          <a:pt x="1" y="1103"/>
                          <a:pt x="299" y="1646"/>
                        </a:cubicBezTo>
                        <a:lnTo>
                          <a:pt x="657" y="1646"/>
                        </a:lnTo>
                        <a:cubicBezTo>
                          <a:pt x="406" y="1103"/>
                          <a:pt x="412" y="549"/>
                          <a:pt x="68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0" name="Google Shape;790;p4"/>
                  <p:cNvSpPr/>
                  <p:nvPr/>
                </p:nvSpPr>
                <p:spPr>
                  <a:xfrm>
                    <a:off x="-2014495" y="2802438"/>
                    <a:ext cx="135627" cy="325427"/>
                  </a:xfrm>
                  <a:custGeom>
                    <a:rect b="b" l="l" r="r" t="t"/>
                    <a:pathLst>
                      <a:path extrusionOk="0" h="1646" w="686">
                        <a:moveTo>
                          <a:pt x="298" y="0"/>
                        </a:moveTo>
                        <a:cubicBezTo>
                          <a:pt x="0" y="549"/>
                          <a:pt x="0" y="1103"/>
                          <a:pt x="298" y="1646"/>
                        </a:cubicBezTo>
                        <a:lnTo>
                          <a:pt x="656" y="1646"/>
                        </a:lnTo>
                        <a:cubicBezTo>
                          <a:pt x="400" y="1103"/>
                          <a:pt x="406" y="549"/>
                          <a:pt x="68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1" name="Google Shape;791;p4"/>
                  <p:cNvSpPr/>
                  <p:nvPr/>
                </p:nvSpPr>
                <p:spPr>
                  <a:xfrm>
                    <a:off x="-1751742" y="2802438"/>
                    <a:ext cx="1102417" cy="35587"/>
                  </a:xfrm>
                  <a:custGeom>
                    <a:rect b="b" l="l" r="r" t="t"/>
                    <a:pathLst>
                      <a:path extrusionOk="0" h="180" w="5576">
                        <a:moveTo>
                          <a:pt x="1" y="0"/>
                        </a:moveTo>
                        <a:lnTo>
                          <a:pt x="1" y="179"/>
                        </a:lnTo>
                        <a:lnTo>
                          <a:pt x="5575" y="179"/>
                        </a:lnTo>
                        <a:lnTo>
                          <a:pt x="557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2" name="Google Shape;792;p4"/>
                  <p:cNvSpPr/>
                  <p:nvPr/>
                </p:nvSpPr>
                <p:spPr>
                  <a:xfrm>
                    <a:off x="-1735135" y="2839014"/>
                    <a:ext cx="1049234" cy="254647"/>
                  </a:xfrm>
                  <a:custGeom>
                    <a:rect b="b" l="l" r="r" t="t"/>
                    <a:pathLst>
                      <a:path extrusionOk="0" h="1288" w="5307">
                        <a:moveTo>
                          <a:pt x="227" y="0"/>
                        </a:moveTo>
                        <a:cubicBezTo>
                          <a:pt x="0" y="435"/>
                          <a:pt x="0" y="859"/>
                          <a:pt x="227" y="1288"/>
                        </a:cubicBezTo>
                        <a:lnTo>
                          <a:pt x="5306" y="1288"/>
                        </a:lnTo>
                        <a:cubicBezTo>
                          <a:pt x="5265" y="1216"/>
                          <a:pt x="5235" y="1151"/>
                          <a:pt x="5205" y="1079"/>
                        </a:cubicBezTo>
                        <a:cubicBezTo>
                          <a:pt x="5201" y="1075"/>
                          <a:pt x="5199" y="1071"/>
                          <a:pt x="5199" y="1071"/>
                        </a:cubicBezTo>
                        <a:cubicBezTo>
                          <a:pt x="5199" y="1071"/>
                          <a:pt x="5199" y="1072"/>
                          <a:pt x="5199" y="1073"/>
                        </a:cubicBezTo>
                        <a:cubicBezTo>
                          <a:pt x="5175" y="1008"/>
                          <a:pt x="5163" y="948"/>
                          <a:pt x="5145" y="877"/>
                        </a:cubicBezTo>
                        <a:cubicBezTo>
                          <a:pt x="5139" y="871"/>
                          <a:pt x="5139" y="865"/>
                          <a:pt x="5139" y="859"/>
                        </a:cubicBezTo>
                        <a:cubicBezTo>
                          <a:pt x="5133" y="787"/>
                          <a:pt x="5121" y="727"/>
                          <a:pt x="5121" y="662"/>
                        </a:cubicBezTo>
                        <a:lnTo>
                          <a:pt x="5121" y="638"/>
                        </a:lnTo>
                        <a:cubicBezTo>
                          <a:pt x="5121" y="572"/>
                          <a:pt x="5121" y="513"/>
                          <a:pt x="5139" y="447"/>
                        </a:cubicBezTo>
                        <a:cubicBezTo>
                          <a:pt x="5145" y="441"/>
                          <a:pt x="5145" y="429"/>
                          <a:pt x="5145" y="423"/>
                        </a:cubicBezTo>
                        <a:cubicBezTo>
                          <a:pt x="5151" y="358"/>
                          <a:pt x="5175" y="298"/>
                          <a:pt x="5199" y="233"/>
                        </a:cubicBezTo>
                        <a:cubicBezTo>
                          <a:pt x="5199" y="227"/>
                          <a:pt x="5205" y="215"/>
                          <a:pt x="5205" y="209"/>
                        </a:cubicBezTo>
                        <a:cubicBezTo>
                          <a:pt x="5229" y="137"/>
                          <a:pt x="5265" y="66"/>
                          <a:pt x="5306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3" name="Google Shape;793;p4"/>
                  <p:cNvSpPr/>
                  <p:nvPr/>
                </p:nvSpPr>
                <p:spPr>
                  <a:xfrm>
                    <a:off x="-1606625" y="2878950"/>
                    <a:ext cx="900558" cy="4943"/>
                  </a:xfrm>
                  <a:custGeom>
                    <a:rect b="b" l="l" r="r" t="t"/>
                    <a:pathLst>
                      <a:path extrusionOk="0" h="25" w="4555">
                        <a:moveTo>
                          <a:pt x="18" y="1"/>
                        </a:moveTo>
                        <a:cubicBezTo>
                          <a:pt x="12" y="1"/>
                          <a:pt x="0" y="7"/>
                          <a:pt x="0" y="13"/>
                        </a:cubicBezTo>
                        <a:cubicBezTo>
                          <a:pt x="0" y="13"/>
                          <a:pt x="12" y="25"/>
                          <a:pt x="18" y="25"/>
                        </a:cubicBezTo>
                        <a:lnTo>
                          <a:pt x="4549" y="25"/>
                        </a:lnTo>
                        <a:cubicBezTo>
                          <a:pt x="4549" y="13"/>
                          <a:pt x="4555" y="7"/>
                          <a:pt x="455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4" name="Google Shape;794;p4"/>
                  <p:cNvSpPr/>
                  <p:nvPr/>
                </p:nvSpPr>
                <p:spPr>
                  <a:xfrm>
                    <a:off x="-1540789" y="2921457"/>
                    <a:ext cx="821870" cy="4943"/>
                  </a:xfrm>
                  <a:custGeom>
                    <a:rect b="b" l="l" r="r" t="t"/>
                    <a:pathLst>
                      <a:path extrusionOk="0" h="25" w="4157">
                        <a:moveTo>
                          <a:pt x="13" y="0"/>
                        </a:moveTo>
                        <a:cubicBezTo>
                          <a:pt x="7" y="0"/>
                          <a:pt x="1" y="0"/>
                          <a:pt x="1" y="6"/>
                        </a:cubicBezTo>
                        <a:cubicBezTo>
                          <a:pt x="1" y="18"/>
                          <a:pt x="7" y="24"/>
                          <a:pt x="13" y="24"/>
                        </a:cubicBezTo>
                        <a:lnTo>
                          <a:pt x="4150" y="24"/>
                        </a:lnTo>
                        <a:cubicBezTo>
                          <a:pt x="4156" y="18"/>
                          <a:pt x="4156" y="6"/>
                          <a:pt x="415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5" name="Google Shape;795;p4"/>
                  <p:cNvSpPr/>
                  <p:nvPr/>
                </p:nvSpPr>
                <p:spPr>
                  <a:xfrm>
                    <a:off x="-1631536" y="2962778"/>
                    <a:ext cx="907873" cy="4745"/>
                  </a:xfrm>
                  <a:custGeom>
                    <a:rect b="b" l="l" r="r" t="t"/>
                    <a:pathLst>
                      <a:path extrusionOk="0" h="24" w="4592">
                        <a:moveTo>
                          <a:pt x="19" y="0"/>
                        </a:moveTo>
                        <a:cubicBezTo>
                          <a:pt x="13" y="0"/>
                          <a:pt x="1" y="0"/>
                          <a:pt x="1" y="6"/>
                        </a:cubicBezTo>
                        <a:cubicBezTo>
                          <a:pt x="1" y="18"/>
                          <a:pt x="13" y="24"/>
                          <a:pt x="19" y="24"/>
                        </a:cubicBezTo>
                        <a:lnTo>
                          <a:pt x="4591" y="24"/>
                        </a:lnTo>
                        <a:lnTo>
                          <a:pt x="459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6" name="Google Shape;796;p4"/>
                  <p:cNvSpPr/>
                  <p:nvPr/>
                </p:nvSpPr>
                <p:spPr>
                  <a:xfrm>
                    <a:off x="-1564316" y="3005087"/>
                    <a:ext cx="845397" cy="4943"/>
                  </a:xfrm>
                  <a:custGeom>
                    <a:rect b="b" l="l" r="r" t="t"/>
                    <a:pathLst>
                      <a:path extrusionOk="0" h="25" w="4276">
                        <a:moveTo>
                          <a:pt x="13" y="1"/>
                        </a:moveTo>
                        <a:cubicBezTo>
                          <a:pt x="7" y="1"/>
                          <a:pt x="1" y="1"/>
                          <a:pt x="1" y="13"/>
                        </a:cubicBezTo>
                        <a:cubicBezTo>
                          <a:pt x="1" y="19"/>
                          <a:pt x="7" y="25"/>
                          <a:pt x="13" y="25"/>
                        </a:cubicBezTo>
                        <a:lnTo>
                          <a:pt x="4275" y="25"/>
                        </a:lnTo>
                        <a:cubicBezTo>
                          <a:pt x="4275" y="19"/>
                          <a:pt x="4275" y="13"/>
                          <a:pt x="4269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7" name="Google Shape;797;p4"/>
                  <p:cNvSpPr/>
                  <p:nvPr/>
                </p:nvSpPr>
                <p:spPr>
                  <a:xfrm>
                    <a:off x="-1605637" y="3049967"/>
                    <a:ext cx="899569" cy="2570"/>
                  </a:xfrm>
                  <a:custGeom>
                    <a:rect b="b" l="l" r="r" t="t"/>
                    <a:pathLst>
                      <a:path extrusionOk="0" h="13" w="4550">
                        <a:moveTo>
                          <a:pt x="13" y="0"/>
                        </a:moveTo>
                        <a:cubicBezTo>
                          <a:pt x="7" y="0"/>
                          <a:pt x="1" y="6"/>
                          <a:pt x="1" y="6"/>
                        </a:cubicBezTo>
                        <a:cubicBezTo>
                          <a:pt x="1" y="6"/>
                          <a:pt x="7" y="12"/>
                          <a:pt x="13" y="12"/>
                        </a:cubicBezTo>
                        <a:lnTo>
                          <a:pt x="4550" y="12"/>
                        </a:lnTo>
                        <a:cubicBezTo>
                          <a:pt x="4544" y="6"/>
                          <a:pt x="4544" y="0"/>
                          <a:pt x="4544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8" name="Google Shape;798;p4"/>
                  <p:cNvSpPr/>
                  <p:nvPr/>
                </p:nvSpPr>
                <p:spPr>
                  <a:xfrm>
                    <a:off x="-1690453" y="2839014"/>
                    <a:ext cx="1004552" cy="254647"/>
                  </a:xfrm>
                  <a:custGeom>
                    <a:rect b="b" l="l" r="r" t="t"/>
                    <a:pathLst>
                      <a:path extrusionOk="0" h="1288" w="5081">
                        <a:moveTo>
                          <a:pt x="1" y="0"/>
                        </a:moveTo>
                        <a:cubicBezTo>
                          <a:pt x="1" y="0"/>
                          <a:pt x="2851" y="435"/>
                          <a:pt x="4287" y="1288"/>
                        </a:cubicBezTo>
                        <a:lnTo>
                          <a:pt x="5080" y="1288"/>
                        </a:lnTo>
                        <a:cubicBezTo>
                          <a:pt x="5039" y="1216"/>
                          <a:pt x="5009" y="1151"/>
                          <a:pt x="4979" y="1079"/>
                        </a:cubicBezTo>
                        <a:cubicBezTo>
                          <a:pt x="4975" y="1075"/>
                          <a:pt x="4973" y="1071"/>
                          <a:pt x="4973" y="1071"/>
                        </a:cubicBezTo>
                        <a:cubicBezTo>
                          <a:pt x="4973" y="1071"/>
                          <a:pt x="4973" y="1072"/>
                          <a:pt x="4973" y="1073"/>
                        </a:cubicBezTo>
                        <a:cubicBezTo>
                          <a:pt x="4949" y="1008"/>
                          <a:pt x="4937" y="948"/>
                          <a:pt x="4919" y="877"/>
                        </a:cubicBezTo>
                        <a:cubicBezTo>
                          <a:pt x="4913" y="871"/>
                          <a:pt x="4913" y="865"/>
                          <a:pt x="4913" y="859"/>
                        </a:cubicBezTo>
                        <a:cubicBezTo>
                          <a:pt x="4907" y="787"/>
                          <a:pt x="4895" y="727"/>
                          <a:pt x="4895" y="662"/>
                        </a:cubicBezTo>
                        <a:lnTo>
                          <a:pt x="4895" y="638"/>
                        </a:lnTo>
                        <a:cubicBezTo>
                          <a:pt x="4895" y="572"/>
                          <a:pt x="4895" y="513"/>
                          <a:pt x="4913" y="447"/>
                        </a:cubicBezTo>
                        <a:cubicBezTo>
                          <a:pt x="4919" y="441"/>
                          <a:pt x="4919" y="429"/>
                          <a:pt x="4919" y="423"/>
                        </a:cubicBezTo>
                        <a:cubicBezTo>
                          <a:pt x="4925" y="358"/>
                          <a:pt x="4949" y="298"/>
                          <a:pt x="4973" y="233"/>
                        </a:cubicBezTo>
                        <a:cubicBezTo>
                          <a:pt x="4973" y="227"/>
                          <a:pt x="4979" y="215"/>
                          <a:pt x="4979" y="209"/>
                        </a:cubicBezTo>
                        <a:cubicBezTo>
                          <a:pt x="5003" y="137"/>
                          <a:pt x="5039" y="66"/>
                          <a:pt x="5080" y="0"/>
                        </a:cubicBezTo>
                        <a:close/>
                      </a:path>
                    </a:pathLst>
                  </a:custGeom>
                  <a:solidFill>
                    <a:srgbClr val="434343">
                      <a:alpha val="29411"/>
                    </a:srgbClr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9" name="Google Shape;799;p4"/>
                  <p:cNvSpPr/>
                  <p:nvPr/>
                </p:nvSpPr>
                <p:spPr>
                  <a:xfrm>
                    <a:off x="-1783577" y="2802438"/>
                    <a:ext cx="1166079" cy="325427"/>
                  </a:xfrm>
                  <a:custGeom>
                    <a:rect b="b" l="l" r="r" t="t"/>
                    <a:pathLst>
                      <a:path extrusionOk="0" h="1646" w="5898">
                        <a:moveTo>
                          <a:pt x="388" y="0"/>
                        </a:moveTo>
                        <a:cubicBezTo>
                          <a:pt x="388" y="0"/>
                          <a:pt x="43" y="298"/>
                          <a:pt x="19" y="799"/>
                        </a:cubicBezTo>
                        <a:cubicBezTo>
                          <a:pt x="1" y="1306"/>
                          <a:pt x="221" y="1646"/>
                          <a:pt x="221" y="1646"/>
                        </a:cubicBezTo>
                        <a:lnTo>
                          <a:pt x="5897" y="1646"/>
                        </a:lnTo>
                        <a:lnTo>
                          <a:pt x="5897" y="1467"/>
                        </a:lnTo>
                        <a:lnTo>
                          <a:pt x="639" y="1467"/>
                        </a:lnTo>
                        <a:cubicBezTo>
                          <a:pt x="639" y="1467"/>
                          <a:pt x="454" y="1097"/>
                          <a:pt x="466" y="799"/>
                        </a:cubicBezTo>
                        <a:cubicBezTo>
                          <a:pt x="484" y="501"/>
                          <a:pt x="573" y="239"/>
                          <a:pt x="639" y="179"/>
                        </a:cubicBezTo>
                        <a:lnTo>
                          <a:pt x="5897" y="179"/>
                        </a:lnTo>
                        <a:lnTo>
                          <a:pt x="5897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0" name="Google Shape;800;p4"/>
                  <p:cNvSpPr/>
                  <p:nvPr/>
                </p:nvSpPr>
                <p:spPr>
                  <a:xfrm>
                    <a:off x="-1876693" y="2802438"/>
                    <a:ext cx="135825" cy="325427"/>
                  </a:xfrm>
                  <a:custGeom>
                    <a:rect b="b" l="l" r="r" t="t"/>
                    <a:pathLst>
                      <a:path extrusionOk="0" h="1646" w="687">
                        <a:moveTo>
                          <a:pt x="299" y="0"/>
                        </a:moveTo>
                        <a:cubicBezTo>
                          <a:pt x="1" y="549"/>
                          <a:pt x="1" y="1103"/>
                          <a:pt x="299" y="1646"/>
                        </a:cubicBezTo>
                        <a:lnTo>
                          <a:pt x="657" y="1646"/>
                        </a:lnTo>
                        <a:cubicBezTo>
                          <a:pt x="400" y="1103"/>
                          <a:pt x="406" y="549"/>
                          <a:pt x="68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1" name="Google Shape;801;p4"/>
                  <p:cNvSpPr/>
                  <p:nvPr/>
                </p:nvSpPr>
                <p:spPr>
                  <a:xfrm>
                    <a:off x="-1783577" y="2802438"/>
                    <a:ext cx="1166079" cy="325427"/>
                  </a:xfrm>
                  <a:custGeom>
                    <a:rect b="b" l="l" r="r" t="t"/>
                    <a:pathLst>
                      <a:path extrusionOk="0" h="1646" w="5898">
                        <a:moveTo>
                          <a:pt x="388" y="0"/>
                        </a:moveTo>
                        <a:cubicBezTo>
                          <a:pt x="388" y="0"/>
                          <a:pt x="43" y="298"/>
                          <a:pt x="19" y="799"/>
                        </a:cubicBezTo>
                        <a:cubicBezTo>
                          <a:pt x="1" y="1306"/>
                          <a:pt x="221" y="1646"/>
                          <a:pt x="221" y="1646"/>
                        </a:cubicBezTo>
                        <a:lnTo>
                          <a:pt x="5897" y="1646"/>
                        </a:lnTo>
                        <a:lnTo>
                          <a:pt x="5897" y="1467"/>
                        </a:lnTo>
                        <a:lnTo>
                          <a:pt x="639" y="1467"/>
                        </a:lnTo>
                        <a:cubicBezTo>
                          <a:pt x="639" y="1467"/>
                          <a:pt x="454" y="1097"/>
                          <a:pt x="466" y="799"/>
                        </a:cubicBezTo>
                        <a:cubicBezTo>
                          <a:pt x="484" y="501"/>
                          <a:pt x="573" y="239"/>
                          <a:pt x="639" y="179"/>
                        </a:cubicBezTo>
                        <a:lnTo>
                          <a:pt x="5897" y="179"/>
                        </a:lnTo>
                        <a:lnTo>
                          <a:pt x="5897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802" name="Google Shape;802;p4"/>
          <p:cNvSpPr txBox="1"/>
          <p:nvPr>
            <p:ph type="title"/>
          </p:nvPr>
        </p:nvSpPr>
        <p:spPr>
          <a:xfrm>
            <a:off x="3720200" y="155825"/>
            <a:ext cx="35937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Architecture</a:t>
            </a:r>
            <a:endParaRPr sz="5000"/>
          </a:p>
        </p:txBody>
      </p:sp>
      <p:cxnSp>
        <p:nvCxnSpPr>
          <p:cNvPr id="803" name="Google Shape;803;p4"/>
          <p:cNvCxnSpPr/>
          <p:nvPr/>
        </p:nvCxnSpPr>
        <p:spPr>
          <a:xfrm>
            <a:off x="3797802" y="921553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4" name="Google Shape;804;p4"/>
          <p:cNvSpPr txBox="1"/>
          <p:nvPr/>
        </p:nvSpPr>
        <p:spPr>
          <a:xfrm>
            <a:off x="3871550" y="1010225"/>
            <a:ext cx="1779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Cairo SemiBold"/>
                <a:ea typeface="Cairo SemiBold"/>
                <a:cs typeface="Cairo SemiBold"/>
                <a:sym typeface="Cairo SemiBold"/>
              </a:rPr>
              <a:t>Layered Arc</a:t>
            </a:r>
            <a:endParaRPr b="0" i="0" sz="2300" u="none" cap="none" strike="noStrike">
              <a:solidFill>
                <a:srgbClr val="000000"/>
              </a:solidFill>
              <a:latin typeface="Cairo SemiBold"/>
              <a:ea typeface="Cairo SemiBold"/>
              <a:cs typeface="Cairo SemiBold"/>
              <a:sym typeface="Cairo SemiBold"/>
            </a:endParaRPr>
          </a:p>
        </p:txBody>
      </p:sp>
      <p:pic>
        <p:nvPicPr>
          <p:cNvPr id="805" name="Google Shape;80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97800" y="1637701"/>
            <a:ext cx="4979425" cy="1643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0" name="Google Shape;810;p5"/>
          <p:cNvGrpSpPr/>
          <p:nvPr/>
        </p:nvGrpSpPr>
        <p:grpSpPr>
          <a:xfrm>
            <a:off x="892449" y="50379"/>
            <a:ext cx="1721388" cy="1386135"/>
            <a:chOff x="715099" y="1369529"/>
            <a:chExt cx="1721388" cy="1386135"/>
          </a:xfrm>
        </p:grpSpPr>
        <p:sp>
          <p:nvSpPr>
            <p:cNvPr id="811" name="Google Shape;811;p5"/>
            <p:cNvSpPr/>
            <p:nvPr/>
          </p:nvSpPr>
          <p:spPr>
            <a:xfrm>
              <a:off x="715099" y="1369529"/>
              <a:ext cx="1721388" cy="1386135"/>
            </a:xfrm>
            <a:custGeom>
              <a:rect b="b" l="l" r="r" t="t"/>
              <a:pathLst>
                <a:path extrusionOk="0" h="9641" w="11973">
                  <a:moveTo>
                    <a:pt x="9820" y="1"/>
                  </a:moveTo>
                  <a:lnTo>
                    <a:pt x="1" y="3363"/>
                  </a:lnTo>
                  <a:lnTo>
                    <a:pt x="2147" y="9641"/>
                  </a:lnTo>
                  <a:lnTo>
                    <a:pt x="11973" y="6272"/>
                  </a:lnTo>
                  <a:lnTo>
                    <a:pt x="98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5"/>
            <p:cNvSpPr/>
            <p:nvPr/>
          </p:nvSpPr>
          <p:spPr>
            <a:xfrm>
              <a:off x="782098" y="1654920"/>
              <a:ext cx="941279" cy="1051139"/>
            </a:xfrm>
            <a:custGeom>
              <a:rect b="b" l="l" r="r" t="t"/>
              <a:pathLst>
                <a:path extrusionOk="0" h="7311" w="6547">
                  <a:moveTo>
                    <a:pt x="4543" y="1"/>
                  </a:moveTo>
                  <a:cubicBezTo>
                    <a:pt x="4543" y="1"/>
                    <a:pt x="1103" y="686"/>
                    <a:pt x="0" y="1211"/>
                  </a:cubicBezTo>
                  <a:lnTo>
                    <a:pt x="2087" y="7310"/>
                  </a:lnTo>
                  <a:cubicBezTo>
                    <a:pt x="2087" y="7310"/>
                    <a:pt x="5378" y="6028"/>
                    <a:pt x="6546" y="5861"/>
                  </a:cubicBezTo>
                  <a:lnTo>
                    <a:pt x="45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5"/>
            <p:cNvSpPr/>
            <p:nvPr/>
          </p:nvSpPr>
          <p:spPr>
            <a:xfrm>
              <a:off x="808552" y="1666853"/>
              <a:ext cx="916550" cy="1004843"/>
            </a:xfrm>
            <a:custGeom>
              <a:rect b="b" l="l" r="r" t="t"/>
              <a:pathLst>
                <a:path extrusionOk="0" h="6989" w="6375">
                  <a:moveTo>
                    <a:pt x="4311" y="1"/>
                  </a:moveTo>
                  <a:cubicBezTo>
                    <a:pt x="2160" y="1"/>
                    <a:pt x="1" y="961"/>
                    <a:pt x="1" y="961"/>
                  </a:cubicBezTo>
                  <a:lnTo>
                    <a:pt x="2070" y="6989"/>
                  </a:lnTo>
                  <a:cubicBezTo>
                    <a:pt x="3900" y="6321"/>
                    <a:pt x="6374" y="5778"/>
                    <a:pt x="6374" y="5778"/>
                  </a:cubicBezTo>
                  <a:lnTo>
                    <a:pt x="4389" y="1"/>
                  </a:lnTo>
                  <a:cubicBezTo>
                    <a:pt x="4363" y="1"/>
                    <a:pt x="4337" y="1"/>
                    <a:pt x="4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5"/>
            <p:cNvSpPr/>
            <p:nvPr/>
          </p:nvSpPr>
          <p:spPr>
            <a:xfrm>
              <a:off x="833425" y="1636085"/>
              <a:ext cx="889952" cy="998805"/>
            </a:xfrm>
            <a:custGeom>
              <a:rect b="b" l="l" r="r" t="t"/>
              <a:pathLst>
                <a:path extrusionOk="0" h="6947" w="6190">
                  <a:moveTo>
                    <a:pt x="4144" y="1"/>
                  </a:moveTo>
                  <a:cubicBezTo>
                    <a:pt x="4144" y="1"/>
                    <a:pt x="1658" y="186"/>
                    <a:pt x="1" y="937"/>
                  </a:cubicBezTo>
                  <a:lnTo>
                    <a:pt x="2177" y="6946"/>
                  </a:lnTo>
                  <a:cubicBezTo>
                    <a:pt x="2177" y="6946"/>
                    <a:pt x="4998" y="5980"/>
                    <a:pt x="6015" y="5980"/>
                  </a:cubicBezTo>
                  <a:cubicBezTo>
                    <a:pt x="6081" y="5980"/>
                    <a:pt x="6140" y="5984"/>
                    <a:pt x="6189" y="5992"/>
                  </a:cubicBezTo>
                  <a:lnTo>
                    <a:pt x="41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5"/>
            <p:cNvSpPr/>
            <p:nvPr/>
          </p:nvSpPr>
          <p:spPr>
            <a:xfrm>
              <a:off x="891797" y="1619408"/>
              <a:ext cx="831580" cy="970050"/>
            </a:xfrm>
            <a:custGeom>
              <a:rect b="b" l="l" r="r" t="t"/>
              <a:pathLst>
                <a:path extrusionOk="0" h="6747" w="5784">
                  <a:moveTo>
                    <a:pt x="2814" y="0"/>
                  </a:moveTo>
                  <a:cubicBezTo>
                    <a:pt x="2176" y="0"/>
                    <a:pt x="1221" y="131"/>
                    <a:pt x="0" y="671"/>
                  </a:cubicBezTo>
                  <a:lnTo>
                    <a:pt x="2081" y="6746"/>
                  </a:lnTo>
                  <a:cubicBezTo>
                    <a:pt x="2081" y="6746"/>
                    <a:pt x="4020" y="6041"/>
                    <a:pt x="5238" y="6041"/>
                  </a:cubicBezTo>
                  <a:cubicBezTo>
                    <a:pt x="5445" y="6041"/>
                    <a:pt x="5631" y="6061"/>
                    <a:pt x="5783" y="6108"/>
                  </a:cubicBezTo>
                  <a:lnTo>
                    <a:pt x="3738" y="117"/>
                  </a:lnTo>
                  <a:cubicBezTo>
                    <a:pt x="3738" y="117"/>
                    <a:pt x="3417" y="0"/>
                    <a:pt x="281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5"/>
            <p:cNvSpPr/>
            <p:nvPr/>
          </p:nvSpPr>
          <p:spPr>
            <a:xfrm>
              <a:off x="1435259" y="1391814"/>
              <a:ext cx="924026" cy="1105917"/>
            </a:xfrm>
            <a:custGeom>
              <a:rect b="b" l="l" r="r" t="t"/>
              <a:pathLst>
                <a:path extrusionOk="0" h="7692" w="6427">
                  <a:moveTo>
                    <a:pt x="4340" y="1"/>
                  </a:moveTo>
                  <a:cubicBezTo>
                    <a:pt x="3148" y="257"/>
                    <a:pt x="0" y="1831"/>
                    <a:pt x="0" y="1831"/>
                  </a:cubicBezTo>
                  <a:lnTo>
                    <a:pt x="2003" y="7691"/>
                  </a:lnTo>
                  <a:cubicBezTo>
                    <a:pt x="3035" y="7113"/>
                    <a:pt x="6427" y="6100"/>
                    <a:pt x="6427" y="6100"/>
                  </a:cubicBezTo>
                  <a:lnTo>
                    <a:pt x="43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5"/>
            <p:cNvSpPr/>
            <p:nvPr/>
          </p:nvSpPr>
          <p:spPr>
            <a:xfrm>
              <a:off x="1439429" y="1389226"/>
              <a:ext cx="881325" cy="1108505"/>
            </a:xfrm>
            <a:custGeom>
              <a:rect b="b" l="l" r="r" t="t"/>
              <a:pathLst>
                <a:path extrusionOk="0" h="7710" w="6130">
                  <a:moveTo>
                    <a:pt x="4061" y="1"/>
                  </a:moveTo>
                  <a:cubicBezTo>
                    <a:pt x="4061" y="1"/>
                    <a:pt x="1718" y="585"/>
                    <a:pt x="1" y="1932"/>
                  </a:cubicBezTo>
                  <a:lnTo>
                    <a:pt x="1986" y="7709"/>
                  </a:lnTo>
                  <a:cubicBezTo>
                    <a:pt x="1986" y="7709"/>
                    <a:pt x="4270" y="6618"/>
                    <a:pt x="6130" y="6028"/>
                  </a:cubicBezTo>
                  <a:lnTo>
                    <a:pt x="40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5"/>
            <p:cNvSpPr/>
            <p:nvPr/>
          </p:nvSpPr>
          <p:spPr>
            <a:xfrm>
              <a:off x="1429221" y="1377293"/>
              <a:ext cx="835893" cy="1120439"/>
            </a:xfrm>
            <a:custGeom>
              <a:rect b="b" l="l" r="r" t="t"/>
              <a:pathLst>
                <a:path extrusionOk="0" h="7793" w="5814">
                  <a:moveTo>
                    <a:pt x="3846" y="0"/>
                  </a:moveTo>
                  <a:cubicBezTo>
                    <a:pt x="2069" y="429"/>
                    <a:pt x="0" y="1801"/>
                    <a:pt x="0" y="1801"/>
                  </a:cubicBezTo>
                  <a:lnTo>
                    <a:pt x="2057" y="7792"/>
                  </a:lnTo>
                  <a:cubicBezTo>
                    <a:pt x="2606" y="7178"/>
                    <a:pt x="5813" y="6081"/>
                    <a:pt x="5813" y="6081"/>
                  </a:cubicBezTo>
                  <a:lnTo>
                    <a:pt x="384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5"/>
            <p:cNvSpPr/>
            <p:nvPr/>
          </p:nvSpPr>
          <p:spPr>
            <a:xfrm>
              <a:off x="1429221" y="1370392"/>
              <a:ext cx="772346" cy="1127340"/>
            </a:xfrm>
            <a:custGeom>
              <a:rect b="b" l="l" r="r" t="t"/>
              <a:pathLst>
                <a:path extrusionOk="0" h="7841" w="5372">
                  <a:moveTo>
                    <a:pt x="3291" y="1"/>
                  </a:moveTo>
                  <a:cubicBezTo>
                    <a:pt x="775" y="627"/>
                    <a:pt x="0" y="1849"/>
                    <a:pt x="0" y="1849"/>
                  </a:cubicBezTo>
                  <a:lnTo>
                    <a:pt x="2057" y="7840"/>
                  </a:lnTo>
                  <a:cubicBezTo>
                    <a:pt x="2683" y="6928"/>
                    <a:pt x="5372" y="6070"/>
                    <a:pt x="5372" y="6070"/>
                  </a:cubicBezTo>
                  <a:lnTo>
                    <a:pt x="329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5"/>
            <p:cNvSpPr/>
            <p:nvPr/>
          </p:nvSpPr>
          <p:spPr>
            <a:xfrm>
              <a:off x="967996" y="1713867"/>
              <a:ext cx="433905" cy="74907"/>
            </a:xfrm>
            <a:custGeom>
              <a:rect b="b" l="l" r="r" t="t"/>
              <a:pathLst>
                <a:path extrusionOk="0" h="521" w="3018">
                  <a:moveTo>
                    <a:pt x="2367" y="1"/>
                  </a:moveTo>
                  <a:cubicBezTo>
                    <a:pt x="1261" y="1"/>
                    <a:pt x="35" y="469"/>
                    <a:pt x="25" y="479"/>
                  </a:cubicBezTo>
                  <a:cubicBezTo>
                    <a:pt x="7" y="485"/>
                    <a:pt x="1" y="497"/>
                    <a:pt x="7" y="509"/>
                  </a:cubicBezTo>
                  <a:cubicBezTo>
                    <a:pt x="13" y="521"/>
                    <a:pt x="31" y="521"/>
                    <a:pt x="37" y="521"/>
                  </a:cubicBezTo>
                  <a:cubicBezTo>
                    <a:pt x="56" y="516"/>
                    <a:pt x="1269" y="54"/>
                    <a:pt x="2362" y="54"/>
                  </a:cubicBezTo>
                  <a:cubicBezTo>
                    <a:pt x="2579" y="54"/>
                    <a:pt x="2791" y="72"/>
                    <a:pt x="2988" y="116"/>
                  </a:cubicBezTo>
                  <a:lnTo>
                    <a:pt x="3006" y="116"/>
                  </a:lnTo>
                  <a:cubicBezTo>
                    <a:pt x="3006" y="116"/>
                    <a:pt x="3012" y="104"/>
                    <a:pt x="3012" y="80"/>
                  </a:cubicBezTo>
                  <a:cubicBezTo>
                    <a:pt x="3017" y="74"/>
                    <a:pt x="3012" y="62"/>
                    <a:pt x="2994" y="62"/>
                  </a:cubicBezTo>
                  <a:cubicBezTo>
                    <a:pt x="2796" y="19"/>
                    <a:pt x="2584" y="1"/>
                    <a:pt x="23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5"/>
            <p:cNvSpPr/>
            <p:nvPr/>
          </p:nvSpPr>
          <p:spPr>
            <a:xfrm>
              <a:off x="1002358" y="1806745"/>
              <a:ext cx="432180" cy="81377"/>
            </a:xfrm>
            <a:custGeom>
              <a:rect b="b" l="l" r="r" t="t"/>
              <a:pathLst>
                <a:path extrusionOk="0" h="566" w="3006">
                  <a:moveTo>
                    <a:pt x="2443" y="0"/>
                  </a:moveTo>
                  <a:cubicBezTo>
                    <a:pt x="1324" y="0"/>
                    <a:pt x="34" y="514"/>
                    <a:pt x="24" y="519"/>
                  </a:cubicBezTo>
                  <a:cubicBezTo>
                    <a:pt x="6" y="525"/>
                    <a:pt x="0" y="543"/>
                    <a:pt x="6" y="549"/>
                  </a:cubicBezTo>
                  <a:cubicBezTo>
                    <a:pt x="15" y="557"/>
                    <a:pt x="23" y="565"/>
                    <a:pt x="29" y="565"/>
                  </a:cubicBezTo>
                  <a:cubicBezTo>
                    <a:pt x="32" y="565"/>
                    <a:pt x="34" y="564"/>
                    <a:pt x="36" y="561"/>
                  </a:cubicBezTo>
                  <a:cubicBezTo>
                    <a:pt x="51" y="555"/>
                    <a:pt x="1325" y="48"/>
                    <a:pt x="2432" y="48"/>
                  </a:cubicBezTo>
                  <a:cubicBezTo>
                    <a:pt x="2618" y="48"/>
                    <a:pt x="2799" y="62"/>
                    <a:pt x="2969" y="96"/>
                  </a:cubicBezTo>
                  <a:lnTo>
                    <a:pt x="2975" y="96"/>
                  </a:lnTo>
                  <a:cubicBezTo>
                    <a:pt x="2981" y="96"/>
                    <a:pt x="2987" y="84"/>
                    <a:pt x="2999" y="72"/>
                  </a:cubicBezTo>
                  <a:cubicBezTo>
                    <a:pt x="3005" y="66"/>
                    <a:pt x="2999" y="48"/>
                    <a:pt x="2981" y="48"/>
                  </a:cubicBezTo>
                  <a:cubicBezTo>
                    <a:pt x="2811" y="15"/>
                    <a:pt x="2629" y="0"/>
                    <a:pt x="2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5"/>
            <p:cNvSpPr/>
            <p:nvPr/>
          </p:nvSpPr>
          <p:spPr>
            <a:xfrm>
              <a:off x="1033988" y="1905517"/>
              <a:ext cx="432180" cy="79076"/>
            </a:xfrm>
            <a:custGeom>
              <a:rect b="b" l="l" r="r" t="t"/>
              <a:pathLst>
                <a:path extrusionOk="0" h="550" w="3006">
                  <a:moveTo>
                    <a:pt x="2457" y="0"/>
                  </a:moveTo>
                  <a:cubicBezTo>
                    <a:pt x="2107" y="0"/>
                    <a:pt x="1670" y="60"/>
                    <a:pt x="1151" y="184"/>
                  </a:cubicBezTo>
                  <a:cubicBezTo>
                    <a:pt x="531" y="321"/>
                    <a:pt x="37" y="500"/>
                    <a:pt x="25" y="500"/>
                  </a:cubicBezTo>
                  <a:cubicBezTo>
                    <a:pt x="13" y="511"/>
                    <a:pt x="1" y="523"/>
                    <a:pt x="13" y="529"/>
                  </a:cubicBezTo>
                  <a:cubicBezTo>
                    <a:pt x="17" y="543"/>
                    <a:pt x="25" y="549"/>
                    <a:pt x="34" y="549"/>
                  </a:cubicBezTo>
                  <a:cubicBezTo>
                    <a:pt x="37" y="549"/>
                    <a:pt x="40" y="549"/>
                    <a:pt x="43" y="547"/>
                  </a:cubicBezTo>
                  <a:cubicBezTo>
                    <a:pt x="53" y="542"/>
                    <a:pt x="1478" y="51"/>
                    <a:pt x="2481" y="51"/>
                  </a:cubicBezTo>
                  <a:cubicBezTo>
                    <a:pt x="2664" y="51"/>
                    <a:pt x="2832" y="67"/>
                    <a:pt x="2976" y="106"/>
                  </a:cubicBezTo>
                  <a:lnTo>
                    <a:pt x="2994" y="106"/>
                  </a:lnTo>
                  <a:cubicBezTo>
                    <a:pt x="3000" y="106"/>
                    <a:pt x="3006" y="100"/>
                    <a:pt x="3006" y="94"/>
                  </a:cubicBezTo>
                  <a:cubicBezTo>
                    <a:pt x="3006" y="76"/>
                    <a:pt x="3006" y="64"/>
                    <a:pt x="2994" y="64"/>
                  </a:cubicBezTo>
                  <a:cubicBezTo>
                    <a:pt x="2846" y="22"/>
                    <a:pt x="2667" y="0"/>
                    <a:pt x="24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5"/>
            <p:cNvSpPr/>
            <p:nvPr/>
          </p:nvSpPr>
          <p:spPr>
            <a:xfrm>
              <a:off x="1072663" y="2003859"/>
              <a:ext cx="427867" cy="88709"/>
            </a:xfrm>
            <a:custGeom>
              <a:rect b="b" l="l" r="r" t="t"/>
              <a:pathLst>
                <a:path extrusionOk="0" h="617" w="2976">
                  <a:moveTo>
                    <a:pt x="2521" y="0"/>
                  </a:moveTo>
                  <a:cubicBezTo>
                    <a:pt x="1424" y="0"/>
                    <a:pt x="40" y="562"/>
                    <a:pt x="24" y="573"/>
                  </a:cubicBezTo>
                  <a:cubicBezTo>
                    <a:pt x="12" y="579"/>
                    <a:pt x="0" y="591"/>
                    <a:pt x="12" y="603"/>
                  </a:cubicBezTo>
                  <a:cubicBezTo>
                    <a:pt x="16" y="611"/>
                    <a:pt x="21" y="617"/>
                    <a:pt x="30" y="617"/>
                  </a:cubicBezTo>
                  <a:cubicBezTo>
                    <a:pt x="33" y="617"/>
                    <a:pt x="37" y="616"/>
                    <a:pt x="42" y="614"/>
                  </a:cubicBezTo>
                  <a:cubicBezTo>
                    <a:pt x="52" y="609"/>
                    <a:pt x="1449" y="46"/>
                    <a:pt x="2535" y="46"/>
                  </a:cubicBezTo>
                  <a:cubicBezTo>
                    <a:pt x="2678" y="46"/>
                    <a:pt x="2817" y="56"/>
                    <a:pt x="2945" y="78"/>
                  </a:cubicBezTo>
                  <a:lnTo>
                    <a:pt x="2957" y="78"/>
                  </a:lnTo>
                  <a:cubicBezTo>
                    <a:pt x="2963" y="78"/>
                    <a:pt x="2963" y="72"/>
                    <a:pt x="2969" y="54"/>
                  </a:cubicBezTo>
                  <a:cubicBezTo>
                    <a:pt x="2975" y="48"/>
                    <a:pt x="2969" y="36"/>
                    <a:pt x="2957" y="36"/>
                  </a:cubicBezTo>
                  <a:cubicBezTo>
                    <a:pt x="2820" y="11"/>
                    <a:pt x="2673" y="0"/>
                    <a:pt x="2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5"/>
            <p:cNvSpPr/>
            <p:nvPr/>
          </p:nvSpPr>
          <p:spPr>
            <a:xfrm>
              <a:off x="1106019" y="2108382"/>
              <a:ext cx="430455" cy="85402"/>
            </a:xfrm>
            <a:custGeom>
              <a:rect b="b" l="l" r="r" t="t"/>
              <a:pathLst>
                <a:path extrusionOk="0" h="594" w="2994">
                  <a:moveTo>
                    <a:pt x="2339" y="0"/>
                  </a:moveTo>
                  <a:cubicBezTo>
                    <a:pt x="1279" y="0"/>
                    <a:pt x="28" y="544"/>
                    <a:pt x="19" y="549"/>
                  </a:cubicBezTo>
                  <a:cubicBezTo>
                    <a:pt x="13" y="561"/>
                    <a:pt x="1" y="573"/>
                    <a:pt x="13" y="579"/>
                  </a:cubicBezTo>
                  <a:cubicBezTo>
                    <a:pt x="17" y="588"/>
                    <a:pt x="21" y="593"/>
                    <a:pt x="30" y="593"/>
                  </a:cubicBezTo>
                  <a:cubicBezTo>
                    <a:pt x="34" y="593"/>
                    <a:pt x="38" y="593"/>
                    <a:pt x="42" y="591"/>
                  </a:cubicBezTo>
                  <a:cubicBezTo>
                    <a:pt x="57" y="576"/>
                    <a:pt x="1294" y="38"/>
                    <a:pt x="2343" y="38"/>
                  </a:cubicBezTo>
                  <a:cubicBezTo>
                    <a:pt x="2565" y="38"/>
                    <a:pt x="2778" y="62"/>
                    <a:pt x="2970" y="120"/>
                  </a:cubicBezTo>
                  <a:lnTo>
                    <a:pt x="2982" y="120"/>
                  </a:lnTo>
                  <a:cubicBezTo>
                    <a:pt x="2994" y="120"/>
                    <a:pt x="2994" y="114"/>
                    <a:pt x="2994" y="114"/>
                  </a:cubicBezTo>
                  <a:cubicBezTo>
                    <a:pt x="2994" y="96"/>
                    <a:pt x="2994" y="84"/>
                    <a:pt x="2976" y="84"/>
                  </a:cubicBezTo>
                  <a:cubicBezTo>
                    <a:pt x="2781" y="25"/>
                    <a:pt x="2565" y="0"/>
                    <a:pt x="2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5"/>
            <p:cNvSpPr/>
            <p:nvPr/>
          </p:nvSpPr>
          <p:spPr>
            <a:xfrm>
              <a:off x="1140380" y="2205861"/>
              <a:ext cx="437212" cy="86121"/>
            </a:xfrm>
            <a:custGeom>
              <a:rect b="b" l="l" r="r" t="t"/>
              <a:pathLst>
                <a:path extrusionOk="0" h="599" w="3041">
                  <a:moveTo>
                    <a:pt x="2692" y="1"/>
                  </a:moveTo>
                  <a:cubicBezTo>
                    <a:pt x="1806" y="1"/>
                    <a:pt x="101" y="525"/>
                    <a:pt x="18" y="551"/>
                  </a:cubicBezTo>
                  <a:cubicBezTo>
                    <a:pt x="12" y="557"/>
                    <a:pt x="0" y="563"/>
                    <a:pt x="0" y="581"/>
                  </a:cubicBezTo>
                  <a:cubicBezTo>
                    <a:pt x="12" y="599"/>
                    <a:pt x="18" y="599"/>
                    <a:pt x="30" y="599"/>
                  </a:cubicBezTo>
                  <a:cubicBezTo>
                    <a:pt x="51" y="588"/>
                    <a:pt x="1826" y="47"/>
                    <a:pt x="2707" y="47"/>
                  </a:cubicBezTo>
                  <a:cubicBezTo>
                    <a:pt x="2827" y="47"/>
                    <a:pt x="2931" y="57"/>
                    <a:pt x="3011" y="80"/>
                  </a:cubicBezTo>
                  <a:lnTo>
                    <a:pt x="3029" y="80"/>
                  </a:lnTo>
                  <a:cubicBezTo>
                    <a:pt x="3035" y="80"/>
                    <a:pt x="3041" y="74"/>
                    <a:pt x="3035" y="68"/>
                  </a:cubicBezTo>
                  <a:cubicBezTo>
                    <a:pt x="3035" y="50"/>
                    <a:pt x="3035" y="38"/>
                    <a:pt x="3023" y="38"/>
                  </a:cubicBezTo>
                  <a:cubicBezTo>
                    <a:pt x="2936" y="12"/>
                    <a:pt x="2823" y="1"/>
                    <a:pt x="26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5"/>
            <p:cNvSpPr/>
            <p:nvPr/>
          </p:nvSpPr>
          <p:spPr>
            <a:xfrm>
              <a:off x="1174598" y="2301614"/>
              <a:ext cx="427004" cy="89284"/>
            </a:xfrm>
            <a:custGeom>
              <a:rect b="b" l="l" r="r" t="t"/>
              <a:pathLst>
                <a:path extrusionOk="0" h="621" w="2970">
                  <a:moveTo>
                    <a:pt x="2642" y="1"/>
                  </a:moveTo>
                  <a:cubicBezTo>
                    <a:pt x="1764" y="1"/>
                    <a:pt x="97" y="544"/>
                    <a:pt x="18" y="571"/>
                  </a:cubicBezTo>
                  <a:cubicBezTo>
                    <a:pt x="1" y="576"/>
                    <a:pt x="1" y="588"/>
                    <a:pt x="1" y="600"/>
                  </a:cubicBezTo>
                  <a:cubicBezTo>
                    <a:pt x="10" y="614"/>
                    <a:pt x="15" y="620"/>
                    <a:pt x="22" y="620"/>
                  </a:cubicBezTo>
                  <a:cubicBezTo>
                    <a:pt x="25" y="620"/>
                    <a:pt x="27" y="620"/>
                    <a:pt x="30" y="618"/>
                  </a:cubicBezTo>
                  <a:cubicBezTo>
                    <a:pt x="51" y="608"/>
                    <a:pt x="1758" y="48"/>
                    <a:pt x="2634" y="48"/>
                  </a:cubicBezTo>
                  <a:cubicBezTo>
                    <a:pt x="2754" y="48"/>
                    <a:pt x="2858" y="58"/>
                    <a:pt x="2940" y="82"/>
                  </a:cubicBezTo>
                  <a:lnTo>
                    <a:pt x="2952" y="82"/>
                  </a:lnTo>
                  <a:cubicBezTo>
                    <a:pt x="2964" y="82"/>
                    <a:pt x="2964" y="70"/>
                    <a:pt x="2970" y="64"/>
                  </a:cubicBezTo>
                  <a:cubicBezTo>
                    <a:pt x="2970" y="52"/>
                    <a:pt x="2970" y="34"/>
                    <a:pt x="2952" y="34"/>
                  </a:cubicBezTo>
                  <a:cubicBezTo>
                    <a:pt x="2867" y="11"/>
                    <a:pt x="2762" y="1"/>
                    <a:pt x="2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5"/>
            <p:cNvSpPr/>
            <p:nvPr/>
          </p:nvSpPr>
          <p:spPr>
            <a:xfrm>
              <a:off x="1210542" y="2400818"/>
              <a:ext cx="425423" cy="95898"/>
            </a:xfrm>
            <a:custGeom>
              <a:rect b="b" l="l" r="r" t="t"/>
              <a:pathLst>
                <a:path extrusionOk="0" h="667" w="2959">
                  <a:moveTo>
                    <a:pt x="2585" y="1"/>
                  </a:moveTo>
                  <a:cubicBezTo>
                    <a:pt x="1556" y="1"/>
                    <a:pt x="40" y="609"/>
                    <a:pt x="19" y="620"/>
                  </a:cubicBezTo>
                  <a:cubicBezTo>
                    <a:pt x="7" y="626"/>
                    <a:pt x="1" y="638"/>
                    <a:pt x="7" y="650"/>
                  </a:cubicBezTo>
                  <a:cubicBezTo>
                    <a:pt x="11" y="658"/>
                    <a:pt x="21" y="666"/>
                    <a:pt x="29" y="666"/>
                  </a:cubicBezTo>
                  <a:cubicBezTo>
                    <a:pt x="32" y="666"/>
                    <a:pt x="35" y="665"/>
                    <a:pt x="37" y="662"/>
                  </a:cubicBezTo>
                  <a:cubicBezTo>
                    <a:pt x="58" y="656"/>
                    <a:pt x="1567" y="50"/>
                    <a:pt x="2590" y="50"/>
                  </a:cubicBezTo>
                  <a:cubicBezTo>
                    <a:pt x="2711" y="50"/>
                    <a:pt x="2824" y="58"/>
                    <a:pt x="2928" y="77"/>
                  </a:cubicBezTo>
                  <a:lnTo>
                    <a:pt x="2934" y="77"/>
                  </a:lnTo>
                  <a:cubicBezTo>
                    <a:pt x="2940" y="77"/>
                    <a:pt x="2952" y="65"/>
                    <a:pt x="2952" y="53"/>
                  </a:cubicBezTo>
                  <a:cubicBezTo>
                    <a:pt x="2958" y="47"/>
                    <a:pt x="2952" y="30"/>
                    <a:pt x="2934" y="30"/>
                  </a:cubicBezTo>
                  <a:cubicBezTo>
                    <a:pt x="2827" y="10"/>
                    <a:pt x="2710" y="1"/>
                    <a:pt x="25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5"/>
            <p:cNvSpPr/>
            <p:nvPr/>
          </p:nvSpPr>
          <p:spPr>
            <a:xfrm>
              <a:off x="1502114" y="1473190"/>
              <a:ext cx="378984" cy="220551"/>
            </a:xfrm>
            <a:custGeom>
              <a:rect b="b" l="l" r="r" t="t"/>
              <a:pathLst>
                <a:path extrusionOk="0" h="1534" w="2636">
                  <a:moveTo>
                    <a:pt x="2605" y="1"/>
                  </a:moveTo>
                  <a:cubicBezTo>
                    <a:pt x="2593" y="7"/>
                    <a:pt x="793" y="549"/>
                    <a:pt x="6" y="1497"/>
                  </a:cubicBezTo>
                  <a:cubicBezTo>
                    <a:pt x="0" y="1503"/>
                    <a:pt x="0" y="1521"/>
                    <a:pt x="6" y="1527"/>
                  </a:cubicBezTo>
                  <a:cubicBezTo>
                    <a:pt x="12" y="1533"/>
                    <a:pt x="18" y="1533"/>
                    <a:pt x="30" y="1533"/>
                  </a:cubicBezTo>
                  <a:cubicBezTo>
                    <a:pt x="36" y="1533"/>
                    <a:pt x="36" y="1533"/>
                    <a:pt x="36" y="1527"/>
                  </a:cubicBezTo>
                  <a:cubicBezTo>
                    <a:pt x="817" y="585"/>
                    <a:pt x="2605" y="49"/>
                    <a:pt x="2623" y="43"/>
                  </a:cubicBezTo>
                  <a:cubicBezTo>
                    <a:pt x="2635" y="37"/>
                    <a:pt x="2635" y="31"/>
                    <a:pt x="2635" y="13"/>
                  </a:cubicBezTo>
                  <a:cubicBezTo>
                    <a:pt x="2629" y="1"/>
                    <a:pt x="2623" y="1"/>
                    <a:pt x="26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5"/>
            <p:cNvSpPr/>
            <p:nvPr/>
          </p:nvSpPr>
          <p:spPr>
            <a:xfrm>
              <a:off x="1532881" y="1571819"/>
              <a:ext cx="382435" cy="211924"/>
            </a:xfrm>
            <a:custGeom>
              <a:rect b="b" l="l" r="r" t="t"/>
              <a:pathLst>
                <a:path extrusionOk="0" h="1474" w="2660">
                  <a:moveTo>
                    <a:pt x="2630" y="1"/>
                  </a:moveTo>
                  <a:cubicBezTo>
                    <a:pt x="2606" y="1"/>
                    <a:pt x="806" y="519"/>
                    <a:pt x="7" y="1437"/>
                  </a:cubicBezTo>
                  <a:cubicBezTo>
                    <a:pt x="1" y="1443"/>
                    <a:pt x="1" y="1455"/>
                    <a:pt x="7" y="1467"/>
                  </a:cubicBezTo>
                  <a:cubicBezTo>
                    <a:pt x="13" y="1473"/>
                    <a:pt x="25" y="1473"/>
                    <a:pt x="30" y="1473"/>
                  </a:cubicBezTo>
                  <a:lnTo>
                    <a:pt x="42" y="1473"/>
                  </a:lnTo>
                  <a:cubicBezTo>
                    <a:pt x="835" y="567"/>
                    <a:pt x="2630" y="48"/>
                    <a:pt x="2648" y="42"/>
                  </a:cubicBezTo>
                  <a:cubicBezTo>
                    <a:pt x="2660" y="36"/>
                    <a:pt x="2660" y="30"/>
                    <a:pt x="2660" y="12"/>
                  </a:cubicBezTo>
                  <a:cubicBezTo>
                    <a:pt x="2654" y="1"/>
                    <a:pt x="2648" y="1"/>
                    <a:pt x="2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5"/>
            <p:cNvSpPr/>
            <p:nvPr/>
          </p:nvSpPr>
          <p:spPr>
            <a:xfrm>
              <a:off x="1565518" y="1667572"/>
              <a:ext cx="382435" cy="217244"/>
            </a:xfrm>
            <a:custGeom>
              <a:rect b="b" l="l" r="r" t="t"/>
              <a:pathLst>
                <a:path extrusionOk="0" h="1511" w="2660">
                  <a:moveTo>
                    <a:pt x="2629" y="0"/>
                  </a:moveTo>
                  <a:cubicBezTo>
                    <a:pt x="2626" y="0"/>
                    <a:pt x="2622" y="1"/>
                    <a:pt x="2618" y="2"/>
                  </a:cubicBezTo>
                  <a:cubicBezTo>
                    <a:pt x="2618" y="8"/>
                    <a:pt x="2111" y="181"/>
                    <a:pt x="1538" y="443"/>
                  </a:cubicBezTo>
                  <a:cubicBezTo>
                    <a:pt x="769" y="801"/>
                    <a:pt x="257" y="1153"/>
                    <a:pt x="12" y="1481"/>
                  </a:cubicBezTo>
                  <a:cubicBezTo>
                    <a:pt x="0" y="1487"/>
                    <a:pt x="12" y="1499"/>
                    <a:pt x="18" y="1511"/>
                  </a:cubicBezTo>
                  <a:lnTo>
                    <a:pt x="42" y="1511"/>
                  </a:lnTo>
                  <a:cubicBezTo>
                    <a:pt x="48" y="1511"/>
                    <a:pt x="48" y="1499"/>
                    <a:pt x="42" y="1499"/>
                  </a:cubicBezTo>
                  <a:cubicBezTo>
                    <a:pt x="608" y="748"/>
                    <a:pt x="2474" y="98"/>
                    <a:pt x="2623" y="50"/>
                  </a:cubicBezTo>
                  <a:lnTo>
                    <a:pt x="2635" y="50"/>
                  </a:lnTo>
                  <a:cubicBezTo>
                    <a:pt x="2647" y="38"/>
                    <a:pt x="2659" y="32"/>
                    <a:pt x="2647" y="20"/>
                  </a:cubicBezTo>
                  <a:cubicBezTo>
                    <a:pt x="2643" y="7"/>
                    <a:pt x="2638" y="0"/>
                    <a:pt x="26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5"/>
            <p:cNvSpPr/>
            <p:nvPr/>
          </p:nvSpPr>
          <p:spPr>
            <a:xfrm>
              <a:off x="1598873" y="1775833"/>
              <a:ext cx="385885" cy="203298"/>
            </a:xfrm>
            <a:custGeom>
              <a:rect b="b" l="l" r="r" t="t"/>
              <a:pathLst>
                <a:path extrusionOk="0" h="1414" w="2684">
                  <a:moveTo>
                    <a:pt x="2654" y="0"/>
                  </a:moveTo>
                  <a:cubicBezTo>
                    <a:pt x="2636" y="0"/>
                    <a:pt x="770" y="531"/>
                    <a:pt x="13" y="1372"/>
                  </a:cubicBezTo>
                  <a:cubicBezTo>
                    <a:pt x="1" y="1384"/>
                    <a:pt x="1" y="1396"/>
                    <a:pt x="13" y="1402"/>
                  </a:cubicBezTo>
                  <a:cubicBezTo>
                    <a:pt x="19" y="1413"/>
                    <a:pt x="25" y="1413"/>
                    <a:pt x="31" y="1413"/>
                  </a:cubicBezTo>
                  <a:lnTo>
                    <a:pt x="48" y="1413"/>
                  </a:lnTo>
                  <a:cubicBezTo>
                    <a:pt x="800" y="579"/>
                    <a:pt x="2648" y="54"/>
                    <a:pt x="2672" y="48"/>
                  </a:cubicBezTo>
                  <a:cubicBezTo>
                    <a:pt x="2678" y="42"/>
                    <a:pt x="2684" y="30"/>
                    <a:pt x="2684" y="18"/>
                  </a:cubicBezTo>
                  <a:cubicBezTo>
                    <a:pt x="2678" y="0"/>
                    <a:pt x="2672" y="0"/>
                    <a:pt x="26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5"/>
            <p:cNvSpPr/>
            <p:nvPr/>
          </p:nvSpPr>
          <p:spPr>
            <a:xfrm>
              <a:off x="1635823" y="1877050"/>
              <a:ext cx="381572" cy="211781"/>
            </a:xfrm>
            <a:custGeom>
              <a:rect b="b" l="l" r="r" t="t"/>
              <a:pathLst>
                <a:path extrusionOk="0" h="1473" w="2654">
                  <a:moveTo>
                    <a:pt x="2629" y="0"/>
                  </a:moveTo>
                  <a:cubicBezTo>
                    <a:pt x="2605" y="6"/>
                    <a:pt x="680" y="501"/>
                    <a:pt x="6" y="1443"/>
                  </a:cubicBezTo>
                  <a:cubicBezTo>
                    <a:pt x="0" y="1455"/>
                    <a:pt x="6" y="1467"/>
                    <a:pt x="12" y="1473"/>
                  </a:cubicBezTo>
                  <a:lnTo>
                    <a:pt x="36" y="1473"/>
                  </a:lnTo>
                  <a:cubicBezTo>
                    <a:pt x="42" y="1473"/>
                    <a:pt x="54" y="1473"/>
                    <a:pt x="36" y="1461"/>
                  </a:cubicBezTo>
                  <a:cubicBezTo>
                    <a:pt x="698" y="531"/>
                    <a:pt x="2617" y="42"/>
                    <a:pt x="2635" y="36"/>
                  </a:cubicBezTo>
                  <a:cubicBezTo>
                    <a:pt x="2647" y="36"/>
                    <a:pt x="2653" y="30"/>
                    <a:pt x="2653" y="12"/>
                  </a:cubicBezTo>
                  <a:cubicBezTo>
                    <a:pt x="2653" y="6"/>
                    <a:pt x="2647" y="0"/>
                    <a:pt x="26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5"/>
            <p:cNvSpPr/>
            <p:nvPr/>
          </p:nvSpPr>
          <p:spPr>
            <a:xfrm>
              <a:off x="1660552" y="1975535"/>
              <a:ext cx="392786" cy="211062"/>
            </a:xfrm>
            <a:custGeom>
              <a:rect b="b" l="l" r="r" t="t"/>
              <a:pathLst>
                <a:path extrusionOk="0" h="1468" w="2732">
                  <a:moveTo>
                    <a:pt x="2696" y="1"/>
                  </a:moveTo>
                  <a:cubicBezTo>
                    <a:pt x="2600" y="36"/>
                    <a:pt x="424" y="865"/>
                    <a:pt x="7" y="1437"/>
                  </a:cubicBezTo>
                  <a:cubicBezTo>
                    <a:pt x="1" y="1443"/>
                    <a:pt x="7" y="1461"/>
                    <a:pt x="13" y="1467"/>
                  </a:cubicBezTo>
                  <a:lnTo>
                    <a:pt x="43" y="1467"/>
                  </a:lnTo>
                  <a:cubicBezTo>
                    <a:pt x="454" y="901"/>
                    <a:pt x="2690" y="54"/>
                    <a:pt x="2714" y="42"/>
                  </a:cubicBezTo>
                  <a:cubicBezTo>
                    <a:pt x="2726" y="36"/>
                    <a:pt x="2732" y="24"/>
                    <a:pt x="2726" y="13"/>
                  </a:cubicBezTo>
                  <a:cubicBezTo>
                    <a:pt x="2720" y="1"/>
                    <a:pt x="2714" y="1"/>
                    <a:pt x="2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5"/>
            <p:cNvSpPr/>
            <p:nvPr/>
          </p:nvSpPr>
          <p:spPr>
            <a:xfrm>
              <a:off x="1700090" y="2073733"/>
              <a:ext cx="386748" cy="202867"/>
            </a:xfrm>
            <a:custGeom>
              <a:rect b="b" l="l" r="r" t="t"/>
              <a:pathLst>
                <a:path extrusionOk="0" h="1411" w="2690">
                  <a:moveTo>
                    <a:pt x="2660" y="1"/>
                  </a:moveTo>
                  <a:cubicBezTo>
                    <a:pt x="2657" y="1"/>
                    <a:pt x="2655" y="2"/>
                    <a:pt x="2653" y="3"/>
                  </a:cubicBezTo>
                  <a:cubicBezTo>
                    <a:pt x="2564" y="39"/>
                    <a:pt x="435" y="802"/>
                    <a:pt x="6" y="1380"/>
                  </a:cubicBezTo>
                  <a:cubicBezTo>
                    <a:pt x="0" y="1386"/>
                    <a:pt x="6" y="1404"/>
                    <a:pt x="12" y="1410"/>
                  </a:cubicBezTo>
                  <a:lnTo>
                    <a:pt x="42" y="1410"/>
                  </a:lnTo>
                  <a:cubicBezTo>
                    <a:pt x="465" y="838"/>
                    <a:pt x="2647" y="57"/>
                    <a:pt x="2665" y="45"/>
                  </a:cubicBezTo>
                  <a:cubicBezTo>
                    <a:pt x="2683" y="39"/>
                    <a:pt x="2689" y="33"/>
                    <a:pt x="2683" y="15"/>
                  </a:cubicBezTo>
                  <a:cubicBezTo>
                    <a:pt x="2679" y="6"/>
                    <a:pt x="2668" y="1"/>
                    <a:pt x="26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5"/>
            <p:cNvSpPr/>
            <p:nvPr/>
          </p:nvSpPr>
          <p:spPr>
            <a:xfrm>
              <a:off x="1735170" y="2180413"/>
              <a:ext cx="388473" cy="194671"/>
            </a:xfrm>
            <a:custGeom>
              <a:rect b="b" l="l" r="r" t="t"/>
              <a:pathLst>
                <a:path extrusionOk="0" h="1354" w="2702">
                  <a:moveTo>
                    <a:pt x="2672" y="1"/>
                  </a:moveTo>
                  <a:cubicBezTo>
                    <a:pt x="2654" y="6"/>
                    <a:pt x="680" y="567"/>
                    <a:pt x="7" y="1318"/>
                  </a:cubicBezTo>
                  <a:cubicBezTo>
                    <a:pt x="1" y="1324"/>
                    <a:pt x="1" y="1342"/>
                    <a:pt x="7" y="1348"/>
                  </a:cubicBezTo>
                  <a:cubicBezTo>
                    <a:pt x="13" y="1354"/>
                    <a:pt x="25" y="1354"/>
                    <a:pt x="30" y="1354"/>
                  </a:cubicBezTo>
                  <a:cubicBezTo>
                    <a:pt x="30" y="1354"/>
                    <a:pt x="36" y="1354"/>
                    <a:pt x="36" y="1348"/>
                  </a:cubicBezTo>
                  <a:cubicBezTo>
                    <a:pt x="710" y="609"/>
                    <a:pt x="2660" y="48"/>
                    <a:pt x="2684" y="42"/>
                  </a:cubicBezTo>
                  <a:cubicBezTo>
                    <a:pt x="2701" y="36"/>
                    <a:pt x="2701" y="30"/>
                    <a:pt x="2701" y="12"/>
                  </a:cubicBezTo>
                  <a:cubicBezTo>
                    <a:pt x="2690" y="1"/>
                    <a:pt x="2684" y="1"/>
                    <a:pt x="2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5"/>
            <p:cNvSpPr/>
            <p:nvPr/>
          </p:nvSpPr>
          <p:spPr>
            <a:xfrm>
              <a:off x="1467752" y="1547808"/>
              <a:ext cx="128676" cy="289850"/>
            </a:xfrm>
            <a:custGeom>
              <a:rect b="b" l="l" r="r" t="t"/>
              <a:pathLst>
                <a:path extrusionOk="0" h="2016" w="895">
                  <a:moveTo>
                    <a:pt x="328" y="1"/>
                  </a:moveTo>
                  <a:cubicBezTo>
                    <a:pt x="209" y="96"/>
                    <a:pt x="102" y="197"/>
                    <a:pt x="1" y="293"/>
                  </a:cubicBezTo>
                  <a:lnTo>
                    <a:pt x="585" y="2016"/>
                  </a:lnTo>
                  <a:lnTo>
                    <a:pt x="627" y="1521"/>
                  </a:lnTo>
                  <a:lnTo>
                    <a:pt x="895" y="1664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7" name="Google Shape;837;p5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838" name="Google Shape;838;p5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39" name="Google Shape;839;p5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840" name="Google Shape;840;p5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5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5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5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5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5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5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5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5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5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5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5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5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5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5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5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5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5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5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5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5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5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5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5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5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5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5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5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68" name="Google Shape;868;p5"/>
          <p:cNvSpPr txBox="1"/>
          <p:nvPr>
            <p:ph type="title"/>
          </p:nvPr>
        </p:nvSpPr>
        <p:spPr>
          <a:xfrm>
            <a:off x="3720200" y="155825"/>
            <a:ext cx="46689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Technologies</a:t>
            </a:r>
            <a:endParaRPr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869" name="Google Shape;869;p5"/>
          <p:cNvCxnSpPr/>
          <p:nvPr/>
        </p:nvCxnSpPr>
        <p:spPr>
          <a:xfrm>
            <a:off x="3797802" y="921553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70" name="Google Shape;87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7500" y="1550825"/>
            <a:ext cx="2676525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5"/>
          <p:cNvPicPr preferRelativeResize="0"/>
          <p:nvPr/>
        </p:nvPicPr>
        <p:blipFill rotWithShape="1">
          <a:blip r:embed="rId4">
            <a:alphaModFix/>
          </a:blip>
          <a:srcRect b="11734" l="0" r="0" t="15469"/>
          <a:stretch/>
        </p:blipFill>
        <p:spPr>
          <a:xfrm>
            <a:off x="619250" y="2954150"/>
            <a:ext cx="26003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53350" y="1436525"/>
            <a:ext cx="2457450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3" name="Google Shape;873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28025" y="2721338"/>
            <a:ext cx="2209800" cy="11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7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8" name="Google Shape;878;p6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879" name="Google Shape;879;p6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80" name="Google Shape;880;p6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881" name="Google Shape;881;p6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6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6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6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6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6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6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p6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p6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6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6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6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6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6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6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6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p6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p6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p6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p6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p6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p6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3" name="Google Shape;903;p6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4" name="Google Shape;904;p6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5" name="Google Shape;905;p6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p6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p6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p6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09" name="Google Shape;909;p6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910" name="Google Shape;910;p6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911" name="Google Shape;911;p6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6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3" name="Google Shape;913;p6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914" name="Google Shape;914;p6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6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16" name="Google Shape;916;p6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17" name="Google Shape;917;p6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18" name="Google Shape;9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1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37700" y="1543438"/>
            <a:ext cx="1695625" cy="313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0" name="Google Shape;920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59600" y="1543450"/>
            <a:ext cx="1695625" cy="313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43050" y="1177326"/>
            <a:ext cx="1893350" cy="3505951"/>
          </a:xfrm>
          <a:prstGeom prst="rect">
            <a:avLst/>
          </a:prstGeom>
          <a:noFill/>
          <a:ln>
            <a:noFill/>
          </a:ln>
        </p:spPr>
      </p:pic>
      <p:sp>
        <p:nvSpPr>
          <p:cNvPr id="922" name="Google Shape;922;p6"/>
          <p:cNvSpPr txBox="1"/>
          <p:nvPr/>
        </p:nvSpPr>
        <p:spPr>
          <a:xfrm>
            <a:off x="6979850" y="2044725"/>
            <a:ext cx="1557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Transactions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923" name="Google Shape;923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020775" y="2450125"/>
            <a:ext cx="1369026" cy="253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8" name="Google Shape;928;p7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929" name="Google Shape;929;p7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0" name="Google Shape;930;p7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931" name="Google Shape;931;p7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p7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7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7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7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7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7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7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7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7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7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7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7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7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7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7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7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7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7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7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7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7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7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7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7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7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7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7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59" name="Google Shape;959;p7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960" name="Google Shape;960;p7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961" name="Google Shape;961;p7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7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63" name="Google Shape;963;p7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964" name="Google Shape;964;p7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5" name="Google Shape;965;p7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66" name="Google Shape;966;p7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67" name="Google Shape;967;p7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68" name="Google Shape;96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969" name="Google Shape;969;p7"/>
          <p:cNvSpPr txBox="1"/>
          <p:nvPr/>
        </p:nvSpPr>
        <p:spPr>
          <a:xfrm>
            <a:off x="7169875" y="2044725"/>
            <a:ext cx="1138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Lawyers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970" name="Google Shape;97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49100" y="1868025"/>
            <a:ext cx="1632799" cy="3023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1" name="Google Shape;97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46075" y="1472619"/>
            <a:ext cx="1894199" cy="3507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6" name="Google Shape;976;p8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977" name="Google Shape;977;p8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78" name="Google Shape;978;p8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979" name="Google Shape;979;p8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0" name="Google Shape;980;p8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8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2" name="Google Shape;982;p8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3" name="Google Shape;983;p8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8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5" name="Google Shape;985;p8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6" name="Google Shape;986;p8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7" name="Google Shape;987;p8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8" name="Google Shape;988;p8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9" name="Google Shape;989;p8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0" name="Google Shape;990;p8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p8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2" name="Google Shape;992;p8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3" name="Google Shape;993;p8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p8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5" name="Google Shape;995;p8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6" name="Google Shape;996;p8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7" name="Google Shape;997;p8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p8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9" name="Google Shape;999;p8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0" name="Google Shape;1000;p8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p8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2" name="Google Shape;1002;p8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3" name="Google Shape;1003;p8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4" name="Google Shape;1004;p8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5" name="Google Shape;1005;p8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6" name="Google Shape;1006;p8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07" name="Google Shape;1007;p8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008" name="Google Shape;1008;p8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009" name="Google Shape;1009;p8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0" name="Google Shape;1010;p8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11" name="Google Shape;1011;p8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012" name="Google Shape;1012;p8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3" name="Google Shape;1013;p8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14" name="Google Shape;1014;p8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015" name="Google Shape;1015;p8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16" name="Google Shape;101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p8"/>
          <p:cNvSpPr txBox="1"/>
          <p:nvPr/>
        </p:nvSpPr>
        <p:spPr>
          <a:xfrm>
            <a:off x="7233225" y="2044725"/>
            <a:ext cx="973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Forum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018" name="Google Shape;101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59150" y="970875"/>
            <a:ext cx="4829400" cy="482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9" name="Google Shape;1019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6325" y="1413075"/>
            <a:ext cx="1816901" cy="3364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" name="Google Shape;1024;p9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025" name="Google Shape;1025;p9"/>
            <p:cNvSpPr/>
            <p:nvPr/>
          </p:nvSpPr>
          <p:spPr>
            <a:xfrm>
              <a:off x="6113525" y="4608500"/>
              <a:ext cx="2787691" cy="168875"/>
            </a:xfrm>
            <a:custGeom>
              <a:rect b="b" l="l" r="r" t="t"/>
              <a:pathLst>
                <a:path extrusionOk="0" h="925" w="17929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41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26" name="Google Shape;1026;p9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027" name="Google Shape;1027;p9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rect b="b" l="l" r="r" t="t"/>
                <a:pathLst>
                  <a:path extrusionOk="0" h="1712" w="11162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9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rect b="b" l="l" r="r" t="t"/>
                <a:pathLst>
                  <a:path extrusionOk="0" h="2850" w="10838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9" name="Google Shape;1029;p9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rect b="b" l="l" r="r" t="t"/>
                <a:pathLst>
                  <a:path extrusionOk="0" h="1277" w="222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0" name="Google Shape;1030;p9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rect b="b" l="l" r="r" t="t"/>
                <a:pathLst>
                  <a:path extrusionOk="0" h="1321" w="334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9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rect b="b" l="l" r="r" t="t"/>
                <a:pathLst>
                  <a:path extrusionOk="0" h="15198" w="2153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p9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rect b="b" l="l" r="r" t="t"/>
                <a:pathLst>
                  <a:path extrusionOk="0" h="1516" w="1664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p9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rect b="b" l="l" r="r" t="t"/>
                <a:pathLst>
                  <a:path extrusionOk="0" h="985" w="1092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9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rect b="b" l="l" r="r" t="t"/>
                <a:pathLst>
                  <a:path extrusionOk="0" h="1026" w="1003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p9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rect b="b" l="l" r="r" t="t"/>
                <a:pathLst>
                  <a:path extrusionOk="0" h="1696" w="1851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p9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rect b="b" l="l" r="r" t="t"/>
                <a:pathLst>
                  <a:path extrusionOk="0" h="973" w="973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p9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rect b="b" l="l" r="r" t="t"/>
                <a:pathLst>
                  <a:path extrusionOk="0" h="854" w="854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p9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rect b="b" l="l" r="r" t="t"/>
                <a:pathLst>
                  <a:path extrusionOk="0" h="7235" w="2356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9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rect b="b" l="l" r="r" t="t"/>
                <a:pathLst>
                  <a:path extrusionOk="0" h="7229" w="2356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p9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rect b="b" l="l" r="r" t="t"/>
                <a:pathLst>
                  <a:path extrusionOk="0" h="7180" w="9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1" name="Google Shape;1041;p9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9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rect b="b" l="l" r="r" t="t"/>
                <a:pathLst>
                  <a:path extrusionOk="0" h="2517" w="6124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3" name="Google Shape;1043;p9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rect b="b" l="l" r="r" t="t"/>
                <a:pathLst>
                  <a:path extrusionOk="0" h="853" w="848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4" name="Google Shape;1044;p9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rect b="b" l="l" r="r" t="t"/>
                <a:pathLst>
                  <a:path extrusionOk="0" h="7234" w="2356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5" name="Google Shape;1045;p9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rect b="b" l="l" r="r" t="t"/>
                <a:pathLst>
                  <a:path extrusionOk="0" h="7234" w="2355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p9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rect b="b" l="l" r="r" t="t"/>
                <a:pathLst>
                  <a:path extrusionOk="0" h="7179" w="9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7" name="Google Shape;1047;p9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" name="Google Shape;1048;p9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rect b="b" l="l" r="r" t="t"/>
                <a:pathLst>
                  <a:path extrusionOk="0" h="2523" w="613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411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9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rect b="b" l="l" r="r" t="t"/>
                <a:pathLst>
                  <a:path extrusionOk="0" h="317" w="1849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p9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rect b="b" l="l" r="r" t="t"/>
                <a:pathLst>
                  <a:path extrusionOk="0" h="115" w="1813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p9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rect b="b" l="l" r="r" t="t"/>
                <a:pathLst>
                  <a:path extrusionOk="0" h="108" w="1867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p9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rect b="b" l="l" r="r" t="t"/>
                <a:pathLst>
                  <a:path extrusionOk="0" h="1634" w="1295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3" name="Google Shape;1053;p9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rect b="b" l="l" r="r" t="t"/>
                <a:pathLst>
                  <a:path extrusionOk="0" h="747" w="1425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4" name="Google Shape;1054;p9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rect b="b" l="l" r="r" t="t"/>
                <a:pathLst>
                  <a:path extrusionOk="0" h="263" w="12944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55" name="Google Shape;1055;p9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056" name="Google Shape;1056;p9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057" name="Google Shape;1057;p9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rect b="b" l="l" r="r" t="t"/>
                <a:pathLst>
                  <a:path extrusionOk="0" h="7702" w="7782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p9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rect b="b" l="l" r="r" t="t"/>
                <a:pathLst>
                  <a:path extrusionOk="0" h="2829" w="5874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59" name="Google Shape;1059;p9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060" name="Google Shape;1060;p9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rect b="b" l="l" r="r" t="t"/>
                <a:pathLst>
                  <a:path extrusionOk="0" h="5022" w="5552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p9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rect b="b" l="l" r="r" t="t"/>
                <a:pathLst>
                  <a:path extrusionOk="0" h="10947" w="9766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62" name="Google Shape;1062;p9"/>
          <p:cNvSpPr txBox="1"/>
          <p:nvPr>
            <p:ph type="title"/>
          </p:nvPr>
        </p:nvSpPr>
        <p:spPr>
          <a:xfrm>
            <a:off x="3694300" y="179800"/>
            <a:ext cx="2695500" cy="8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000">
                <a:latin typeface="Cairo"/>
                <a:ea typeface="Cairo"/>
                <a:cs typeface="Cairo"/>
                <a:sym typeface="Cairo"/>
              </a:rPr>
              <a:t>Features</a:t>
            </a:r>
            <a:endParaRPr sz="5000"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1063" name="Google Shape;1063;p9"/>
          <p:cNvCxnSpPr/>
          <p:nvPr/>
        </p:nvCxnSpPr>
        <p:spPr>
          <a:xfrm>
            <a:off x="2456502" y="901178"/>
            <a:ext cx="48294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64" name="Google Shape;106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50" y="677800"/>
            <a:ext cx="2411650" cy="44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5" name="Google Shape;1065;p9"/>
          <p:cNvSpPr txBox="1"/>
          <p:nvPr/>
        </p:nvSpPr>
        <p:spPr>
          <a:xfrm>
            <a:off x="7511925" y="2057400"/>
            <a:ext cx="783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Map</a:t>
            </a:r>
            <a:endParaRPr b="1" i="0" sz="1900" u="none" cap="none" strike="noStrike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1066" name="Google Shape;106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1650" y="1667800"/>
            <a:ext cx="3886150" cy="388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7" name="Google Shape;1067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16427" y="1667788"/>
            <a:ext cx="1801876" cy="3336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stel Law School Center Theme by Slidesgo">
  <a:themeElements>
    <a:clrScheme name="Simple Light">
      <a:dk1>
        <a:srgbClr val="282525"/>
      </a:dk1>
      <a:lt1>
        <a:srgbClr val="F1EFEE"/>
      </a:lt1>
      <a:dk2>
        <a:srgbClr val="1C6758"/>
      </a:dk2>
      <a:lt2>
        <a:srgbClr val="E9CCB1"/>
      </a:lt2>
      <a:accent1>
        <a:srgbClr val="DBBA42"/>
      </a:accent1>
      <a:accent2>
        <a:srgbClr val="3D8361"/>
      </a:accent2>
      <a:accent3>
        <a:srgbClr val="D6D9CF"/>
      </a:accent3>
      <a:accent4>
        <a:srgbClr val="C4BDAB"/>
      </a:accent4>
      <a:accent5>
        <a:srgbClr val="DDD4D3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stel Law School Center Theme by Slidesgo">
  <a:themeElements>
    <a:clrScheme name="Simple Light">
      <a:dk1>
        <a:srgbClr val="282525"/>
      </a:dk1>
      <a:lt1>
        <a:srgbClr val="F1EFEE"/>
      </a:lt1>
      <a:dk2>
        <a:srgbClr val="1C6758"/>
      </a:dk2>
      <a:lt2>
        <a:srgbClr val="E9CCB1"/>
      </a:lt2>
      <a:accent1>
        <a:srgbClr val="DBBA42"/>
      </a:accent1>
      <a:accent2>
        <a:srgbClr val="3D8361"/>
      </a:accent2>
      <a:accent3>
        <a:srgbClr val="D6D9CF"/>
      </a:accent3>
      <a:accent4>
        <a:srgbClr val="C4BDAB"/>
      </a:accent4>
      <a:accent5>
        <a:srgbClr val="DDD4D3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