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5F9FB-303C-4996-8825-A843441E5A86}" type="datetimeFigureOut">
              <a:rPr lang="en-US" smtClean="0"/>
              <a:t>5/19/2019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5FC78-266F-43C0-85B5-3EF6E74462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472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5F9FB-303C-4996-8825-A843441E5A86}" type="datetimeFigureOut">
              <a:rPr lang="en-US" smtClean="0"/>
              <a:t>5/19/2019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5FC78-266F-43C0-85B5-3EF6E74462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1522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5F9FB-303C-4996-8825-A843441E5A86}" type="datetimeFigureOut">
              <a:rPr lang="en-US" smtClean="0"/>
              <a:t>5/19/2019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5FC78-266F-43C0-85B5-3EF6E74462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669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5F9FB-303C-4996-8825-A843441E5A86}" type="datetimeFigureOut">
              <a:rPr lang="en-US" smtClean="0"/>
              <a:t>5/19/2019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5FC78-266F-43C0-85B5-3EF6E74462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8087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5F9FB-303C-4996-8825-A843441E5A86}" type="datetimeFigureOut">
              <a:rPr lang="en-US" smtClean="0"/>
              <a:t>5/19/2019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5FC78-266F-43C0-85B5-3EF6E74462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339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5F9FB-303C-4996-8825-A843441E5A86}" type="datetimeFigureOut">
              <a:rPr lang="en-US" smtClean="0"/>
              <a:t>5/19/2019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5FC78-266F-43C0-85B5-3EF6E74462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186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5F9FB-303C-4996-8825-A843441E5A86}" type="datetimeFigureOut">
              <a:rPr lang="en-US" smtClean="0"/>
              <a:t>5/19/2019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5FC78-266F-43C0-85B5-3EF6E74462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3307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5F9FB-303C-4996-8825-A843441E5A86}" type="datetimeFigureOut">
              <a:rPr lang="en-US" smtClean="0"/>
              <a:t>5/19/2019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5FC78-266F-43C0-85B5-3EF6E74462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7432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5F9FB-303C-4996-8825-A843441E5A86}" type="datetimeFigureOut">
              <a:rPr lang="en-US" smtClean="0"/>
              <a:t>5/19/2019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5FC78-266F-43C0-85B5-3EF6E74462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8280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5F9FB-303C-4996-8825-A843441E5A86}" type="datetimeFigureOut">
              <a:rPr lang="en-US" smtClean="0"/>
              <a:t>5/19/2019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5FC78-266F-43C0-85B5-3EF6E74462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94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5F9FB-303C-4996-8825-A843441E5A86}" type="datetimeFigureOut">
              <a:rPr lang="en-US" smtClean="0"/>
              <a:t>5/19/2019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5FC78-266F-43C0-85B5-3EF6E74462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392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95F9FB-303C-4996-8825-A843441E5A86}" type="datetimeFigureOut">
              <a:rPr lang="en-US" smtClean="0"/>
              <a:t>5/19/2019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95FC78-266F-43C0-85B5-3EF6E74462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1964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0784" y="1457050"/>
            <a:ext cx="7030431" cy="394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84521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1732" y="1437997"/>
            <a:ext cx="7068536" cy="3982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7717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2679" y="1461813"/>
            <a:ext cx="7106642" cy="3934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1278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6495" y="1476102"/>
            <a:ext cx="7059010" cy="3905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657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6968" y="1428471"/>
            <a:ext cx="7078063" cy="4001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56602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8863" y="1433234"/>
            <a:ext cx="7154273" cy="3991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30743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7442" y="1442760"/>
            <a:ext cx="7097115" cy="3972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72132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0784" y="1447523"/>
            <a:ext cx="7030431" cy="3962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76343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lab</dc:creator>
  <cp:lastModifiedBy>lab</cp:lastModifiedBy>
  <cp:revision>1</cp:revision>
  <dcterms:created xsi:type="dcterms:W3CDTF">2019-05-19T09:52:17Z</dcterms:created>
  <dcterms:modified xsi:type="dcterms:W3CDTF">2019-05-19T09:53:31Z</dcterms:modified>
</cp:coreProperties>
</file>