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7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5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6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0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3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3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4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2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41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39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5F9FB-303C-4996-8825-A843441E5A8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5FC78-266F-43C0-85B5-3EF6E744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9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84" y="1457050"/>
            <a:ext cx="7030431" cy="39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5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32" y="1437997"/>
            <a:ext cx="7068536" cy="398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1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79" y="1461813"/>
            <a:ext cx="7106642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95" y="1476102"/>
            <a:ext cx="7059010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968" y="1428471"/>
            <a:ext cx="7078063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60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63" y="1433234"/>
            <a:ext cx="7154273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442" y="1442760"/>
            <a:ext cx="7097115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1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84" y="1447523"/>
            <a:ext cx="7030431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34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2019-05-19T09:52:17Z</dcterms:created>
  <dcterms:modified xsi:type="dcterms:W3CDTF">2019-05-19T09:53:31Z</dcterms:modified>
</cp:coreProperties>
</file>