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colors3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drawing3.xml" ContentType="application/vnd.ms-office.drawingml.diagramDrawing+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35.xml" ContentType="application/vnd.openxmlformats-officedocument.drawingml.diagramColors+xml"/>
  <Override PartName="/ppt/diagrams/drawing11.xml" ContentType="application/vnd.ms-office.drawingml.diagramDrawing+xml"/>
  <Override PartName="/ppt/slides/slide49.xml" ContentType="application/vnd.openxmlformats-officedocument.presentationml.slide+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ppt/diagrams/data37.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7.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3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diagrams/quickStyle38.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37.xml" ContentType="application/vnd.openxmlformats-officedocument.drawingml.diagramColors+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5"/>
  </p:notesMasterIdLst>
  <p:sldIdLst>
    <p:sldId id="256" r:id="rId2"/>
    <p:sldId id="258" r:id="rId3"/>
    <p:sldId id="264" r:id="rId4"/>
    <p:sldId id="257" r:id="rId5"/>
    <p:sldId id="261" r:id="rId6"/>
    <p:sldId id="259" r:id="rId7"/>
    <p:sldId id="260" r:id="rId8"/>
    <p:sldId id="263" r:id="rId9"/>
    <p:sldId id="282" r:id="rId10"/>
    <p:sldId id="277" r:id="rId11"/>
    <p:sldId id="265" r:id="rId12"/>
    <p:sldId id="266" r:id="rId13"/>
    <p:sldId id="268" r:id="rId14"/>
    <p:sldId id="270" r:id="rId15"/>
    <p:sldId id="276" r:id="rId16"/>
    <p:sldId id="278" r:id="rId17"/>
    <p:sldId id="284" r:id="rId18"/>
    <p:sldId id="281" r:id="rId19"/>
    <p:sldId id="279" r:id="rId20"/>
    <p:sldId id="286" r:id="rId21"/>
    <p:sldId id="332" r:id="rId22"/>
    <p:sldId id="287" r:id="rId23"/>
    <p:sldId id="290" r:id="rId24"/>
    <p:sldId id="291" r:id="rId25"/>
    <p:sldId id="292" r:id="rId26"/>
    <p:sldId id="333" r:id="rId27"/>
    <p:sldId id="294" r:id="rId28"/>
    <p:sldId id="307" r:id="rId29"/>
    <p:sldId id="334" r:id="rId30"/>
    <p:sldId id="309" r:id="rId31"/>
    <p:sldId id="310" r:id="rId32"/>
    <p:sldId id="311" r:id="rId33"/>
    <p:sldId id="312" r:id="rId34"/>
    <p:sldId id="306" r:id="rId35"/>
    <p:sldId id="295" r:id="rId36"/>
    <p:sldId id="297" r:id="rId37"/>
    <p:sldId id="324" r:id="rId38"/>
    <p:sldId id="303" r:id="rId39"/>
    <p:sldId id="304" r:id="rId40"/>
    <p:sldId id="315" r:id="rId41"/>
    <p:sldId id="335" r:id="rId42"/>
    <p:sldId id="336" r:id="rId43"/>
    <p:sldId id="316" r:id="rId44"/>
    <p:sldId id="317" r:id="rId45"/>
    <p:sldId id="318" r:id="rId46"/>
    <p:sldId id="319" r:id="rId47"/>
    <p:sldId id="325" r:id="rId48"/>
    <p:sldId id="326" r:id="rId49"/>
    <p:sldId id="327" r:id="rId50"/>
    <p:sldId id="328" r:id="rId51"/>
    <p:sldId id="329" r:id="rId52"/>
    <p:sldId id="330" r:id="rId53"/>
    <p:sldId id="331" r:id="rId5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مقطع افتراضي" id="{41C49342-11F5-4442-8616-9379182F780B}">
          <p14:sldIdLst>
            <p14:sldId id="256"/>
            <p14:sldId id="258"/>
            <p14:sldId id="264"/>
            <p14:sldId id="257"/>
          </p14:sldIdLst>
        </p14:section>
        <p14:section name="مقطع بدون عنوان" id="{8D1AF405-4581-4AA9-8C71-083F3399E66A}">
          <p14:sldIdLst>
            <p14:sldId id="261"/>
            <p14:sldId id="259"/>
            <p14:sldId id="260"/>
            <p14:sldId id="263"/>
            <p14:sldId id="282"/>
            <p14:sldId id="277"/>
            <p14:sldId id="265"/>
            <p14:sldId id="266"/>
            <p14:sldId id="268"/>
            <p14:sldId id="270"/>
            <p14:sldId id="271"/>
            <p14:sldId id="273"/>
            <p14:sldId id="272"/>
            <p14:sldId id="274"/>
            <p14:sldId id="275"/>
            <p14:sldId id="283"/>
            <p14:sldId id="276"/>
            <p14:sldId id="278"/>
            <p14:sldId id="284"/>
            <p14:sldId id="281"/>
            <p14:sldId id="279"/>
            <p14:sldId id="280"/>
            <p14:sldId id="285"/>
            <p14:sldId id="286"/>
            <p14:sldId id="287"/>
            <p14:sldId id="288"/>
            <p14:sldId id="289"/>
            <p14:sldId id="290"/>
            <p14:sldId id="305"/>
            <p14:sldId id="291"/>
            <p14:sldId id="292"/>
            <p14:sldId id="293"/>
            <p14:sldId id="294"/>
            <p14:sldId id="307"/>
            <p14:sldId id="308"/>
            <p14:sldId id="309"/>
            <p14:sldId id="310"/>
            <p14:sldId id="311"/>
            <p14:sldId id="312"/>
            <p14:sldId id="313"/>
            <p14:sldId id="306"/>
            <p14:sldId id="295"/>
            <p14:sldId id="296"/>
            <p14:sldId id="297"/>
            <p14:sldId id="324"/>
            <p14:sldId id="303"/>
            <p14:sldId id="314"/>
            <p14:sldId id="304"/>
            <p14:sldId id="315"/>
            <p14:sldId id="316"/>
            <p14:sldId id="317"/>
            <p14:sldId id="318"/>
            <p14:sldId id="319"/>
            <p14:sldId id="320"/>
            <p14:sldId id="321"/>
            <p14:sldId id="322"/>
            <p14:sldId id="323"/>
            <p14:sldId id="325"/>
            <p14:sldId id="326"/>
            <p14:sldId id="327"/>
            <p14:sldId id="328"/>
            <p14:sldId id="329"/>
            <p14:sldId id="330"/>
            <p14:sldId id="33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588" autoAdjust="0"/>
    <p:restoredTop sz="80824" autoAdjust="0"/>
  </p:normalViewPr>
  <p:slideViewPr>
    <p:cSldViewPr>
      <p:cViewPr>
        <p:scale>
          <a:sx n="70" d="100"/>
          <a:sy n="70" d="100"/>
        </p:scale>
        <p:origin x="-876" y="-168"/>
      </p:cViewPr>
      <p:guideLst>
        <p:guide orient="horz" pos="2160"/>
        <p:guide pos="2880"/>
      </p:guideLst>
    </p:cSldViewPr>
  </p:slideViewPr>
  <p:outlineViewPr>
    <p:cViewPr>
      <p:scale>
        <a:sx n="33" d="100"/>
        <a:sy n="33" d="100"/>
      </p:scale>
      <p:origin x="0" y="64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CFAB8B-3EDB-4F4E-A584-75291E54E945}" type="doc">
      <dgm:prSet loTypeId="urn:microsoft.com/office/officeart/2008/layout/VerticalCurvedList" loCatId="list" qsTypeId="urn:microsoft.com/office/officeart/2005/8/quickstyle/simple5" qsCatId="simple" csTypeId="urn:microsoft.com/office/officeart/2005/8/colors/accent0_1" csCatId="mainScheme" phldr="1"/>
      <dgm:spPr/>
      <dgm:t>
        <a:bodyPr/>
        <a:lstStyle/>
        <a:p>
          <a:endParaRPr lang="en-US"/>
        </a:p>
      </dgm:t>
    </dgm:pt>
    <dgm:pt modelId="{D6D03435-AB86-4CD0-B8E0-A7217782B709}" type="pres">
      <dgm:prSet presAssocID="{ECCFAB8B-3EDB-4F4E-A584-75291E54E945}" presName="Name0" presStyleCnt="0">
        <dgm:presLayoutVars>
          <dgm:chMax val="7"/>
          <dgm:chPref val="7"/>
          <dgm:dir/>
        </dgm:presLayoutVars>
      </dgm:prSet>
      <dgm:spPr/>
      <dgm:t>
        <a:bodyPr/>
        <a:lstStyle/>
        <a:p>
          <a:endParaRPr lang="en-US"/>
        </a:p>
      </dgm:t>
    </dgm:pt>
    <dgm:pt modelId="{1CEBC0F7-2C84-4C88-AE51-4E124F5BE10E}" type="pres">
      <dgm:prSet presAssocID="{ECCFAB8B-3EDB-4F4E-A584-75291E54E945}" presName="Name1" presStyleCnt="0"/>
      <dgm:spPr/>
    </dgm:pt>
    <dgm:pt modelId="{18A9189E-3C17-456C-8F0D-CFFFD7AF4612}" type="pres">
      <dgm:prSet presAssocID="{ECCFAB8B-3EDB-4F4E-A584-75291E54E945}" presName="cycle" presStyleCnt="0"/>
      <dgm:spPr/>
    </dgm:pt>
    <dgm:pt modelId="{2F11BF8A-7ACC-49D6-B5D8-C74487A81BF3}" type="pres">
      <dgm:prSet presAssocID="{ECCFAB8B-3EDB-4F4E-A584-75291E54E945}" presName="srcNode" presStyleLbl="node1" presStyleIdx="0" presStyleCnt="0"/>
      <dgm:spPr/>
    </dgm:pt>
    <dgm:pt modelId="{F2DCC7B7-ED17-484C-8D39-494DB8D29659}" type="pres">
      <dgm:prSet presAssocID="{ECCFAB8B-3EDB-4F4E-A584-75291E54E945}" presName="conn" presStyleLbl="parChTrans1D2" presStyleIdx="0" presStyleCnt="1"/>
      <dgm:spPr/>
      <dgm:t>
        <a:bodyPr/>
        <a:lstStyle/>
        <a:p>
          <a:endParaRPr lang="en-US"/>
        </a:p>
      </dgm:t>
    </dgm:pt>
    <dgm:pt modelId="{5AEE4B61-3C25-47BC-AF88-DE5871A90768}" type="pres">
      <dgm:prSet presAssocID="{ECCFAB8B-3EDB-4F4E-A584-75291E54E945}" presName="extraNode" presStyleLbl="node1" presStyleIdx="0" presStyleCnt="0"/>
      <dgm:spPr/>
    </dgm:pt>
    <dgm:pt modelId="{0483BFEE-7FBA-423B-97B6-73D3D707567F}" type="pres">
      <dgm:prSet presAssocID="{ECCFAB8B-3EDB-4F4E-A584-75291E54E945}" presName="dstNode" presStyleLbl="node1" presStyleIdx="0" presStyleCnt="0"/>
      <dgm:spPr/>
    </dgm:pt>
  </dgm:ptLst>
  <dgm:cxnLst>
    <dgm:cxn modelId="{DDB1591D-9A4F-4ED2-AD9F-86EBCDE997D9}" type="presOf" srcId="{ECCFAB8B-3EDB-4F4E-A584-75291E54E945}" destId="{D6D03435-AB86-4CD0-B8E0-A7217782B709}" srcOrd="0" destOrd="0" presId="urn:microsoft.com/office/officeart/2008/layout/VerticalCurvedList"/>
    <dgm:cxn modelId="{724C4ACF-214A-44E5-844D-275B24B7C0E4}" type="presParOf" srcId="{D6D03435-AB86-4CD0-B8E0-A7217782B709}" destId="{1CEBC0F7-2C84-4C88-AE51-4E124F5BE10E}" srcOrd="0" destOrd="0" presId="urn:microsoft.com/office/officeart/2008/layout/VerticalCurvedList"/>
    <dgm:cxn modelId="{71DEC55A-43ED-4B3E-BBD6-E666271ABF18}" type="presParOf" srcId="{1CEBC0F7-2C84-4C88-AE51-4E124F5BE10E}" destId="{18A9189E-3C17-456C-8F0D-CFFFD7AF4612}" srcOrd="0" destOrd="0" presId="urn:microsoft.com/office/officeart/2008/layout/VerticalCurvedList"/>
    <dgm:cxn modelId="{B2E67640-5CCA-47DB-9D05-082BA9338962}" type="presParOf" srcId="{18A9189E-3C17-456C-8F0D-CFFFD7AF4612}" destId="{2F11BF8A-7ACC-49D6-B5D8-C74487A81BF3}" srcOrd="0" destOrd="0" presId="urn:microsoft.com/office/officeart/2008/layout/VerticalCurvedList"/>
    <dgm:cxn modelId="{7A9AE795-72EE-4E1D-AB8A-5C72015B4BE4}" type="presParOf" srcId="{18A9189E-3C17-456C-8F0D-CFFFD7AF4612}" destId="{F2DCC7B7-ED17-484C-8D39-494DB8D29659}" srcOrd="1" destOrd="0" presId="urn:microsoft.com/office/officeart/2008/layout/VerticalCurvedList"/>
    <dgm:cxn modelId="{39978074-DB91-4B3B-A4FA-BAEBD53D9120}" type="presParOf" srcId="{18A9189E-3C17-456C-8F0D-CFFFD7AF4612}" destId="{5AEE4B61-3C25-47BC-AF88-DE5871A90768}" srcOrd="2" destOrd="0" presId="urn:microsoft.com/office/officeart/2008/layout/VerticalCurvedList"/>
    <dgm:cxn modelId="{D687A542-4793-4A85-B1DB-53FCCB69565F}" type="presParOf" srcId="{18A9189E-3C17-456C-8F0D-CFFFD7AF4612}" destId="{0483BFEE-7FBA-423B-97B6-73D3D707567F}" srcOrd="3"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44D13C17-9B6F-4AA7-87B6-2468424DBBD5}" type="presOf" srcId="{E56A2482-ED00-49B7-BB61-71D8B78A057E}" destId="{8AAF1C03-9572-4558-A77D-1D5737604A71}" srcOrd="0" destOrd="0" presId="urn:microsoft.com/office/officeart/2005/8/layout/process1"/>
    <dgm:cxn modelId="{499F01CC-1287-4884-AB17-0AFBC1B26128}" type="presOf" srcId="{99AAF8C5-A6DB-4C54-93B5-119487E24D68}" destId="{367CFA2E-5AB1-458A-B2A5-30E3A1A80858}" srcOrd="0" destOrd="0" presId="urn:microsoft.com/office/officeart/2005/8/layout/process1"/>
    <dgm:cxn modelId="{5BFF5134-E784-4D02-A756-D51AC190E6E3}" type="presOf" srcId="{58988197-E677-4C97-B125-5CC7859C48F7}" destId="{51A22397-8FB0-4041-8D8A-ABE7E438A5DD}" srcOrd="0" destOrd="0" presId="urn:microsoft.com/office/officeart/2005/8/layout/process1"/>
    <dgm:cxn modelId="{84E41BAE-CDCA-429A-AA4E-0259A69A82E5}"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53CD6115-6C2C-4018-B193-6090975207A6}" type="presOf" srcId="{FBEECAEE-AC34-44D0-AF04-8AB26887CEE2}" destId="{2AA96016-6629-4B5B-AB0E-A57CD9214D73}" srcOrd="0" destOrd="0" presId="urn:microsoft.com/office/officeart/2005/8/layout/process1"/>
    <dgm:cxn modelId="{522C905C-E7D8-4BAB-A00E-9E9D77C03F2F}" type="presOf" srcId="{7FF7D560-9B99-4CDE-8801-968C6503E90C}" destId="{6FB18FDC-8EFF-49D2-B56F-AC8741571160}" srcOrd="1" destOrd="0" presId="urn:microsoft.com/office/officeart/2005/8/layout/process1"/>
    <dgm:cxn modelId="{C09002CE-4040-415C-87CD-C856D34CFCD2}" type="presOf" srcId="{7FF7D560-9B99-4CDE-8801-968C6503E90C}" destId="{97D851E0-5657-49BB-99AA-B4F6276968F5}" srcOrd="0" destOrd="0" presId="urn:microsoft.com/office/officeart/2005/8/layout/process1"/>
    <dgm:cxn modelId="{F67C5485-0E4A-4BFC-8143-C0AA6CE3363C}" type="presOf" srcId="{57BD8CA5-432D-4CFB-845D-98E86710C8D1}" destId="{F6512CA4-05EE-4062-BD7B-BEC8E22D873C}" srcOrd="0" destOrd="0" presId="urn:microsoft.com/office/officeart/2005/8/layout/process1"/>
    <dgm:cxn modelId="{78B3D9F0-1208-4CF0-A4C1-6EE7F293651E}" type="presOf" srcId="{7247C455-77D2-4F1B-97A8-978CB7198718}" destId="{E0A239F3-4E0F-4976-A4A6-8D0D15646BB6}" srcOrd="0" destOrd="0" presId="urn:microsoft.com/office/officeart/2005/8/layout/process1"/>
    <dgm:cxn modelId="{07B917FC-F9B2-408A-BD5C-73DFA14AB7F9}" type="presOf" srcId="{86D47C7B-F68D-4AF6-801A-41B3056FD905}" destId="{D2EA323A-3D66-424B-82FF-C66481D626E6}" srcOrd="0" destOrd="0" presId="urn:microsoft.com/office/officeart/2005/8/layout/process1"/>
    <dgm:cxn modelId="{C0F1FDAC-4F23-4A0B-885F-42DD9B506BA8}"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AA4D6A3-6660-4E7F-AE02-F052EEBB84DA}" type="presOf" srcId="{3F856C22-B305-4CDB-AB85-D9145CE407EB}" destId="{C6AD4E28-1DAC-4CD1-9787-088D6FDE57FA}" srcOrd="0" destOrd="0" presId="urn:microsoft.com/office/officeart/2005/8/layout/process1"/>
    <dgm:cxn modelId="{1FB60E5E-9C77-40D7-A8BA-ECEEA6272971}" type="presOf" srcId="{F22E23C2-A3E8-416A-9DFA-F43B54C6F696}" destId="{A3E46DB8-DAC3-4F75-88B5-B750A35324CE}"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B73A492-F4C5-4AB3-AEC5-AA2BFF3FB547}" type="presOf" srcId="{111AC403-1F6F-4A67-98B3-84433B946B2E}" destId="{F89A4767-D644-4ACA-A633-A06AB99E2251}" srcOrd="0" destOrd="0" presId="urn:microsoft.com/office/officeart/2005/8/layout/process1"/>
    <dgm:cxn modelId="{29645B99-F180-4A63-A6F4-8C6FF1A4DABF}" type="presOf" srcId="{86D47C7B-F68D-4AF6-801A-41B3056FD905}" destId="{750E2DC3-0D37-400A-B275-4EC861CAF1BB}" srcOrd="1" destOrd="0" presId="urn:microsoft.com/office/officeart/2005/8/layout/process1"/>
    <dgm:cxn modelId="{E326E1F6-746F-430A-8EAA-A9F4C26E9032}" type="presOf" srcId="{6F7827B2-38D8-49F1-AFEE-DC66E7CE7E9F}" destId="{43BF0686-C89B-4ED9-997F-DF3AA41758BA}" srcOrd="1" destOrd="0" presId="urn:microsoft.com/office/officeart/2005/8/layout/process1"/>
    <dgm:cxn modelId="{BABD2AE4-9064-471D-870C-FF564FE4989F}" type="presOf" srcId="{01D6B47C-9552-44EF-9186-28CCA4E7F2BF}" destId="{A43B34A1-2863-4AA8-9F9B-DEA3D0F16044}" srcOrd="0" destOrd="0" presId="urn:microsoft.com/office/officeart/2005/8/layout/process1"/>
    <dgm:cxn modelId="{6FB6D26E-B1AE-4E9F-81E3-96E4B16400F3}"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130810AF-F639-4D29-9C21-5199D7A88886}" type="presOf" srcId="{E5EE149B-741C-45E1-B6E6-5BFAB75DB956}" destId="{BFA16B6B-AF18-48F0-9237-E30848199B0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4D9EA2F5-3917-4AF6-B196-EE7D96D1C608}" type="presOf" srcId="{01D6B47C-9552-44EF-9186-28CCA4E7F2BF}" destId="{0D8577AF-60E4-453D-AACF-BE68D79A90E7}" srcOrd="1" destOrd="0" presId="urn:microsoft.com/office/officeart/2005/8/layout/process1"/>
    <dgm:cxn modelId="{BF241DE1-B60D-424C-AA82-E943F45C993B}" type="presParOf" srcId="{A3E46DB8-DAC3-4F75-88B5-B750A35324CE}" destId="{8AAF1C03-9572-4558-A77D-1D5737604A71}" srcOrd="0" destOrd="0" presId="urn:microsoft.com/office/officeart/2005/8/layout/process1"/>
    <dgm:cxn modelId="{6F941C78-3973-48F1-8CA6-2AA2FDB1F152}" type="presParOf" srcId="{A3E46DB8-DAC3-4F75-88B5-B750A35324CE}" destId="{A43B34A1-2863-4AA8-9F9B-DEA3D0F16044}" srcOrd="1" destOrd="0" presId="urn:microsoft.com/office/officeart/2005/8/layout/process1"/>
    <dgm:cxn modelId="{6D8118A9-10CC-4CBA-951E-9216585ED184}" type="presParOf" srcId="{A43B34A1-2863-4AA8-9F9B-DEA3D0F16044}" destId="{0D8577AF-60E4-453D-AACF-BE68D79A90E7}" srcOrd="0" destOrd="0" presId="urn:microsoft.com/office/officeart/2005/8/layout/process1"/>
    <dgm:cxn modelId="{D7DC900D-A0EB-4965-B089-33237DF59DF7}" type="presParOf" srcId="{A3E46DB8-DAC3-4F75-88B5-B750A35324CE}" destId="{C6AD4E28-1DAC-4CD1-9787-088D6FDE57FA}" srcOrd="2" destOrd="0" presId="urn:microsoft.com/office/officeart/2005/8/layout/process1"/>
    <dgm:cxn modelId="{189D327F-8384-453C-9790-A35EE7BC1CCC}" type="presParOf" srcId="{A3E46DB8-DAC3-4F75-88B5-B750A35324CE}" destId="{97D851E0-5657-49BB-99AA-B4F6276968F5}" srcOrd="3" destOrd="0" presId="urn:microsoft.com/office/officeart/2005/8/layout/process1"/>
    <dgm:cxn modelId="{2AAA9036-9ACF-4E56-BB20-CDB08285E8B9}" type="presParOf" srcId="{97D851E0-5657-49BB-99AA-B4F6276968F5}" destId="{6FB18FDC-8EFF-49D2-B56F-AC8741571160}" srcOrd="0" destOrd="0" presId="urn:microsoft.com/office/officeart/2005/8/layout/process1"/>
    <dgm:cxn modelId="{606BEC83-5F10-4CD7-8F22-C7401241320C}" type="presParOf" srcId="{A3E46DB8-DAC3-4F75-88B5-B750A35324CE}" destId="{367CFA2E-5AB1-458A-B2A5-30E3A1A80858}" srcOrd="4" destOrd="0" presId="urn:microsoft.com/office/officeart/2005/8/layout/process1"/>
    <dgm:cxn modelId="{39C0944C-00D7-4C23-971B-61E8B34E3429}" type="presParOf" srcId="{A3E46DB8-DAC3-4F75-88B5-B750A35324CE}" destId="{2AA96016-6629-4B5B-AB0E-A57CD9214D73}" srcOrd="5" destOrd="0" presId="urn:microsoft.com/office/officeart/2005/8/layout/process1"/>
    <dgm:cxn modelId="{B05737AF-C7DB-4C93-8C94-8A7C9E42F707}" type="presParOf" srcId="{2AA96016-6629-4B5B-AB0E-A57CD9214D73}" destId="{87A793C0-E281-4A86-AE50-219885A2C6C2}" srcOrd="0" destOrd="0" presId="urn:microsoft.com/office/officeart/2005/8/layout/process1"/>
    <dgm:cxn modelId="{BE9018BE-CBB4-40CF-A343-56E904ACA564}" type="presParOf" srcId="{A3E46DB8-DAC3-4F75-88B5-B750A35324CE}" destId="{E0A239F3-4E0F-4976-A4A6-8D0D15646BB6}" srcOrd="6" destOrd="0" presId="urn:microsoft.com/office/officeart/2005/8/layout/process1"/>
    <dgm:cxn modelId="{CE2BFE17-FF58-47A7-AFAF-25050E619AB3}" type="presParOf" srcId="{A3E46DB8-DAC3-4F75-88B5-B750A35324CE}" destId="{F89A4767-D644-4ACA-A633-A06AB99E2251}" srcOrd="7" destOrd="0" presId="urn:microsoft.com/office/officeart/2005/8/layout/process1"/>
    <dgm:cxn modelId="{6C3995D5-23B6-4693-A278-58B7E12D6565}" type="presParOf" srcId="{F89A4767-D644-4ACA-A633-A06AB99E2251}" destId="{769B406A-DC91-45E3-8FED-7BB383898EB8}" srcOrd="0" destOrd="0" presId="urn:microsoft.com/office/officeart/2005/8/layout/process1"/>
    <dgm:cxn modelId="{B1280BE2-9F6F-4FFC-BDFF-CC95378D6ACE}" type="presParOf" srcId="{A3E46DB8-DAC3-4F75-88B5-B750A35324CE}" destId="{BFA16B6B-AF18-48F0-9237-E30848199B06}" srcOrd="8" destOrd="0" presId="urn:microsoft.com/office/officeart/2005/8/layout/process1"/>
    <dgm:cxn modelId="{310BFFE1-9642-4330-87DF-DEFE1163D801}" type="presParOf" srcId="{A3E46DB8-DAC3-4F75-88B5-B750A35324CE}" destId="{D2EA323A-3D66-424B-82FF-C66481D626E6}" srcOrd="9" destOrd="0" presId="urn:microsoft.com/office/officeart/2005/8/layout/process1"/>
    <dgm:cxn modelId="{4E8D2266-F021-48B1-AA7C-2383D1F09EB3}" type="presParOf" srcId="{D2EA323A-3D66-424B-82FF-C66481D626E6}" destId="{750E2DC3-0D37-400A-B275-4EC861CAF1BB}" srcOrd="0" destOrd="0" presId="urn:microsoft.com/office/officeart/2005/8/layout/process1"/>
    <dgm:cxn modelId="{BB702D0B-FC09-46D0-A4B5-1DF776468EFE}" type="presParOf" srcId="{A3E46DB8-DAC3-4F75-88B5-B750A35324CE}" destId="{51A22397-8FB0-4041-8D8A-ABE7E438A5DD}" srcOrd="10" destOrd="0" presId="urn:microsoft.com/office/officeart/2005/8/layout/process1"/>
    <dgm:cxn modelId="{C0D6D7FF-1C4A-4CAD-8700-713BC8816889}" type="presParOf" srcId="{A3E46DB8-DAC3-4F75-88B5-B750A35324CE}" destId="{8EADD461-4CAB-4D52-A6FC-DE97A3F10ACE}" srcOrd="11" destOrd="0" presId="urn:microsoft.com/office/officeart/2005/8/layout/process1"/>
    <dgm:cxn modelId="{C15C53B0-68AD-4422-949A-9228A7FF372F}" type="presParOf" srcId="{8EADD461-4CAB-4D52-A6FC-DE97A3F10ACE}" destId="{43BF0686-C89B-4ED9-997F-DF3AA41758BA}" srcOrd="0" destOrd="0" presId="urn:microsoft.com/office/officeart/2005/8/layout/process1"/>
    <dgm:cxn modelId="{A87A32FA-50AD-44F6-A674-826AD8742697}" type="presParOf" srcId="{A3E46DB8-DAC3-4F75-88B5-B750A35324CE}" destId="{F6512CA4-05EE-4062-BD7B-BEC8E22D873C}" srcOrd="12" destOrd="0" presId="urn:microsoft.com/office/officeart/2005/8/layout/process1"/>
  </dgm:cxnLst>
  <dgm:bg/>
  <dgm:whole/>
</dgm:dataModel>
</file>

<file path=ppt/diagrams/data1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11DFF76-2BCC-4514-9700-2A0196D0522F}" type="presOf" srcId="{6F7827B2-38D8-49F1-AFEE-DC66E7CE7E9F}" destId="{8EADD461-4CAB-4D52-A6FC-DE97A3F10ACE}" srcOrd="0" destOrd="0" presId="urn:microsoft.com/office/officeart/2005/8/layout/process1"/>
    <dgm:cxn modelId="{7D6A8671-B5D6-4547-B5F5-4745ADB3A3AC}" type="presOf" srcId="{01D6B47C-9552-44EF-9186-28CCA4E7F2BF}" destId="{0D8577AF-60E4-453D-AACF-BE68D79A90E7}" srcOrd="1" destOrd="0" presId="urn:microsoft.com/office/officeart/2005/8/layout/process1"/>
    <dgm:cxn modelId="{FE83C0BF-9310-4ECC-9FE7-82C1DBB6460F}" type="presOf" srcId="{F22E23C2-A3E8-416A-9DFA-F43B54C6F696}" destId="{A3E46DB8-DAC3-4F75-88B5-B750A35324CE}" srcOrd="0" destOrd="0" presId="urn:microsoft.com/office/officeart/2005/8/layout/process1"/>
    <dgm:cxn modelId="{486F92CA-971B-4967-A08E-D2520D63D5C2}"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D3984880-D113-40D1-9D72-509C6F96AB78}" type="presOf" srcId="{7247C455-77D2-4F1B-97A8-978CB7198718}" destId="{E0A239F3-4E0F-4976-A4A6-8D0D15646BB6}" srcOrd="0" destOrd="0" presId="urn:microsoft.com/office/officeart/2005/8/layout/process1"/>
    <dgm:cxn modelId="{046A3D99-7B77-49DB-BAD4-1157745F3ADF}" type="presOf" srcId="{FBEECAEE-AC34-44D0-AF04-8AB26887CEE2}" destId="{87A793C0-E281-4A86-AE50-219885A2C6C2}" srcOrd="1" destOrd="0" presId="urn:microsoft.com/office/officeart/2005/8/layout/process1"/>
    <dgm:cxn modelId="{E64DFD79-4038-49A3-B516-52604B79538A}" type="presOf" srcId="{58988197-E677-4C97-B125-5CC7859C48F7}" destId="{51A22397-8FB0-4041-8D8A-ABE7E438A5DD}" srcOrd="0" destOrd="0" presId="urn:microsoft.com/office/officeart/2005/8/layout/process1"/>
    <dgm:cxn modelId="{FF6A65FA-A14B-4BE8-90FB-E16DD5711537}" type="presOf" srcId="{7FF7D560-9B99-4CDE-8801-968C6503E90C}" destId="{97D851E0-5657-49BB-99AA-B4F6276968F5}" srcOrd="0" destOrd="0" presId="urn:microsoft.com/office/officeart/2005/8/layout/process1"/>
    <dgm:cxn modelId="{833D33A8-2A4E-45A5-910F-6AECF9E4CA44}" type="presOf" srcId="{99AAF8C5-A6DB-4C54-93B5-119487E24D68}" destId="{367CFA2E-5AB1-458A-B2A5-30E3A1A80858}" srcOrd="0" destOrd="0" presId="urn:microsoft.com/office/officeart/2005/8/layout/process1"/>
    <dgm:cxn modelId="{F2699FB7-4F2B-445E-B869-1EF46BEA62BD}" type="presOf" srcId="{7FF7D560-9B99-4CDE-8801-968C6503E90C}" destId="{6FB18FDC-8EFF-49D2-B56F-AC8741571160}" srcOrd="1" destOrd="0" presId="urn:microsoft.com/office/officeart/2005/8/layout/process1"/>
    <dgm:cxn modelId="{DAB8E27D-98B0-44C8-893A-A12002E2C884}" type="presOf" srcId="{FBEECAEE-AC34-44D0-AF04-8AB26887CEE2}" destId="{2AA96016-6629-4B5B-AB0E-A57CD9214D73}"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5D92C9C-0997-40A7-B9E6-16AB624A632F}" type="presOf" srcId="{111AC403-1F6F-4A67-98B3-84433B946B2E}" destId="{769B406A-DC91-45E3-8FED-7BB383898EB8}" srcOrd="1" destOrd="0" presId="urn:microsoft.com/office/officeart/2005/8/layout/process1"/>
    <dgm:cxn modelId="{2DCE2C52-BB53-41BD-99EB-8CC1456FECBE}"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2C733F2-13F5-417F-86A7-B2DB7D74472B}" type="presOf" srcId="{E56A2482-ED00-49B7-BB61-71D8B78A057E}" destId="{8AAF1C03-9572-4558-A77D-1D5737604A71}" srcOrd="0" destOrd="0" presId="urn:microsoft.com/office/officeart/2005/8/layout/process1"/>
    <dgm:cxn modelId="{FBBF7C6C-ECA8-40B4-8F29-C3124783465C}" type="presOf" srcId="{86D47C7B-F68D-4AF6-801A-41B3056FD905}" destId="{750E2DC3-0D37-400A-B275-4EC861CAF1BB}" srcOrd="1" destOrd="0" presId="urn:microsoft.com/office/officeart/2005/8/layout/process1"/>
    <dgm:cxn modelId="{67259EC2-6F6F-4A6F-AA25-D78225989EC7}"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0457578-644C-4822-B571-D6060E884B91}" type="presOf" srcId="{01D6B47C-9552-44EF-9186-28CCA4E7F2BF}" destId="{A43B34A1-2863-4AA8-9F9B-DEA3D0F16044}" srcOrd="0" destOrd="0" presId="urn:microsoft.com/office/officeart/2005/8/layout/process1"/>
    <dgm:cxn modelId="{53AC1219-C2A0-40D2-84F8-AF1F0765FF34}" type="presOf" srcId="{86D47C7B-F68D-4AF6-801A-41B3056FD905}" destId="{D2EA323A-3D66-424B-82FF-C66481D626E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6A5D4A54-58AD-4D1C-A515-5D2E8E5A3831}" type="presOf" srcId="{6F7827B2-38D8-49F1-AFEE-DC66E7CE7E9F}" destId="{43BF0686-C89B-4ED9-997F-DF3AA41758BA}"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1D7D3A9C-E411-417F-A06A-71FFC8E21934}" type="presOf" srcId="{3F856C22-B305-4CDB-AB85-D9145CE407EB}" destId="{C6AD4E28-1DAC-4CD1-9787-088D6FDE57FA}" srcOrd="0" destOrd="0" presId="urn:microsoft.com/office/officeart/2005/8/layout/process1"/>
    <dgm:cxn modelId="{BDEE9677-D134-4F5C-B75A-2AD7F7D9DA6B}" type="presParOf" srcId="{A3E46DB8-DAC3-4F75-88B5-B750A35324CE}" destId="{8AAF1C03-9572-4558-A77D-1D5737604A71}" srcOrd="0" destOrd="0" presId="urn:microsoft.com/office/officeart/2005/8/layout/process1"/>
    <dgm:cxn modelId="{C54791A7-EF14-499C-90C1-D69D7ED8B3BB}" type="presParOf" srcId="{A3E46DB8-DAC3-4F75-88B5-B750A35324CE}" destId="{A43B34A1-2863-4AA8-9F9B-DEA3D0F16044}" srcOrd="1" destOrd="0" presId="urn:microsoft.com/office/officeart/2005/8/layout/process1"/>
    <dgm:cxn modelId="{ABFBEA36-546D-40A0-AD7B-EE003D13C941}" type="presParOf" srcId="{A43B34A1-2863-4AA8-9F9B-DEA3D0F16044}" destId="{0D8577AF-60E4-453D-AACF-BE68D79A90E7}" srcOrd="0" destOrd="0" presId="urn:microsoft.com/office/officeart/2005/8/layout/process1"/>
    <dgm:cxn modelId="{FD085E18-E9A1-48A0-9BE0-8C2997CFABCB}" type="presParOf" srcId="{A3E46DB8-DAC3-4F75-88B5-B750A35324CE}" destId="{C6AD4E28-1DAC-4CD1-9787-088D6FDE57FA}" srcOrd="2" destOrd="0" presId="urn:microsoft.com/office/officeart/2005/8/layout/process1"/>
    <dgm:cxn modelId="{A83CD528-8493-4EF0-807D-6532EC663A40}" type="presParOf" srcId="{A3E46DB8-DAC3-4F75-88B5-B750A35324CE}" destId="{97D851E0-5657-49BB-99AA-B4F6276968F5}" srcOrd="3" destOrd="0" presId="urn:microsoft.com/office/officeart/2005/8/layout/process1"/>
    <dgm:cxn modelId="{8CE03CCD-0EA0-450E-B995-907E4034BCC0}" type="presParOf" srcId="{97D851E0-5657-49BB-99AA-B4F6276968F5}" destId="{6FB18FDC-8EFF-49D2-B56F-AC8741571160}" srcOrd="0" destOrd="0" presId="urn:microsoft.com/office/officeart/2005/8/layout/process1"/>
    <dgm:cxn modelId="{F26EB4ED-03A6-4CD0-AC03-87D4A457382D}" type="presParOf" srcId="{A3E46DB8-DAC3-4F75-88B5-B750A35324CE}" destId="{367CFA2E-5AB1-458A-B2A5-30E3A1A80858}" srcOrd="4" destOrd="0" presId="urn:microsoft.com/office/officeart/2005/8/layout/process1"/>
    <dgm:cxn modelId="{3B655799-F69D-474F-A50F-163F2ADC22E7}" type="presParOf" srcId="{A3E46DB8-DAC3-4F75-88B5-B750A35324CE}" destId="{2AA96016-6629-4B5B-AB0E-A57CD9214D73}" srcOrd="5" destOrd="0" presId="urn:microsoft.com/office/officeart/2005/8/layout/process1"/>
    <dgm:cxn modelId="{B3695C83-F04C-4AB9-B9AF-B1BFC8903470}" type="presParOf" srcId="{2AA96016-6629-4B5B-AB0E-A57CD9214D73}" destId="{87A793C0-E281-4A86-AE50-219885A2C6C2}" srcOrd="0" destOrd="0" presId="urn:microsoft.com/office/officeart/2005/8/layout/process1"/>
    <dgm:cxn modelId="{0DC502B6-85A7-4C2B-A98B-F86900C7B49F}" type="presParOf" srcId="{A3E46DB8-DAC3-4F75-88B5-B750A35324CE}" destId="{E0A239F3-4E0F-4976-A4A6-8D0D15646BB6}" srcOrd="6" destOrd="0" presId="urn:microsoft.com/office/officeart/2005/8/layout/process1"/>
    <dgm:cxn modelId="{A9119697-5565-4F90-80EC-711F5B4728E1}" type="presParOf" srcId="{A3E46DB8-DAC3-4F75-88B5-B750A35324CE}" destId="{F89A4767-D644-4ACA-A633-A06AB99E2251}" srcOrd="7" destOrd="0" presId="urn:microsoft.com/office/officeart/2005/8/layout/process1"/>
    <dgm:cxn modelId="{B38B1B86-2EBF-4296-BEF7-8B5674F67FAB}" type="presParOf" srcId="{F89A4767-D644-4ACA-A633-A06AB99E2251}" destId="{769B406A-DC91-45E3-8FED-7BB383898EB8}" srcOrd="0" destOrd="0" presId="urn:microsoft.com/office/officeart/2005/8/layout/process1"/>
    <dgm:cxn modelId="{7E64001B-6075-406D-ABE1-052404D0A00B}" type="presParOf" srcId="{A3E46DB8-DAC3-4F75-88B5-B750A35324CE}" destId="{BFA16B6B-AF18-48F0-9237-E30848199B06}" srcOrd="8" destOrd="0" presId="urn:microsoft.com/office/officeart/2005/8/layout/process1"/>
    <dgm:cxn modelId="{22F190A6-6601-48B9-B1D0-660532D8BF96}" type="presParOf" srcId="{A3E46DB8-DAC3-4F75-88B5-B750A35324CE}" destId="{D2EA323A-3D66-424B-82FF-C66481D626E6}" srcOrd="9" destOrd="0" presId="urn:microsoft.com/office/officeart/2005/8/layout/process1"/>
    <dgm:cxn modelId="{4D97A606-9CD6-4B17-990E-04717E3048B3}" type="presParOf" srcId="{D2EA323A-3D66-424B-82FF-C66481D626E6}" destId="{750E2DC3-0D37-400A-B275-4EC861CAF1BB}" srcOrd="0" destOrd="0" presId="urn:microsoft.com/office/officeart/2005/8/layout/process1"/>
    <dgm:cxn modelId="{DBF9039C-BD24-4C0D-AB5E-CBA2CF07E3F4}" type="presParOf" srcId="{A3E46DB8-DAC3-4F75-88B5-B750A35324CE}" destId="{51A22397-8FB0-4041-8D8A-ABE7E438A5DD}" srcOrd="10" destOrd="0" presId="urn:microsoft.com/office/officeart/2005/8/layout/process1"/>
    <dgm:cxn modelId="{ED01F624-D676-4EBD-87B9-A38C81C130E9}" type="presParOf" srcId="{A3E46DB8-DAC3-4F75-88B5-B750A35324CE}" destId="{8EADD461-4CAB-4D52-A6FC-DE97A3F10ACE}" srcOrd="11" destOrd="0" presId="urn:microsoft.com/office/officeart/2005/8/layout/process1"/>
    <dgm:cxn modelId="{DB3D3025-AA26-4214-A8A2-1FA0C262F60A}" type="presParOf" srcId="{8EADD461-4CAB-4D52-A6FC-DE97A3F10ACE}" destId="{43BF0686-C89B-4ED9-997F-DF3AA41758BA}" srcOrd="0" destOrd="0" presId="urn:microsoft.com/office/officeart/2005/8/layout/process1"/>
    <dgm:cxn modelId="{C9A745DE-842A-473A-83C6-1A784BAAF576}" type="presParOf" srcId="{A3E46DB8-DAC3-4F75-88B5-B750A35324CE}" destId="{F6512CA4-05EE-4062-BD7B-BEC8E22D873C}" srcOrd="12" destOrd="0" presId="urn:microsoft.com/office/officeart/2005/8/layout/process1"/>
  </dgm:cxnLst>
  <dgm:bg/>
  <dgm:whole/>
</dgm:dataModel>
</file>

<file path=ppt/diagrams/data1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2061E92-19BC-4CFA-AA11-FCA37D0603A8}" type="presOf" srcId="{86D47C7B-F68D-4AF6-801A-41B3056FD905}" destId="{750E2DC3-0D37-400A-B275-4EC861CAF1BB}" srcOrd="1" destOrd="0" presId="urn:microsoft.com/office/officeart/2005/8/layout/process1"/>
    <dgm:cxn modelId="{86538FC5-5FEE-4B36-8D4A-0B9F98867423}" type="presOf" srcId="{86D47C7B-F68D-4AF6-801A-41B3056FD905}" destId="{D2EA323A-3D66-424B-82FF-C66481D626E6}" srcOrd="0" destOrd="0" presId="urn:microsoft.com/office/officeart/2005/8/layout/process1"/>
    <dgm:cxn modelId="{6BCE0215-2ADA-4337-8A8A-0DCD72CC96FA}"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011B1594-CC20-4949-81D4-6C7866799BE5}" type="presOf" srcId="{6F7827B2-38D8-49F1-AFEE-DC66E7CE7E9F}" destId="{43BF0686-C89B-4ED9-997F-DF3AA41758BA}" srcOrd="1" destOrd="0" presId="urn:microsoft.com/office/officeart/2005/8/layout/process1"/>
    <dgm:cxn modelId="{629B01AF-156F-4914-8747-A4FEE3520A76}" type="presOf" srcId="{111AC403-1F6F-4A67-98B3-84433B946B2E}" destId="{F89A4767-D644-4ACA-A633-A06AB99E2251}" srcOrd="0" destOrd="0" presId="urn:microsoft.com/office/officeart/2005/8/layout/process1"/>
    <dgm:cxn modelId="{E85321A8-B864-4DE8-B75C-6F079C9B998F}" type="presOf" srcId="{111AC403-1F6F-4A67-98B3-84433B946B2E}" destId="{769B406A-DC91-45E3-8FED-7BB383898EB8}" srcOrd="1" destOrd="0" presId="urn:microsoft.com/office/officeart/2005/8/layout/process1"/>
    <dgm:cxn modelId="{2BD15F6D-A918-4461-98C8-18322CEC8B04}" type="presOf" srcId="{7247C455-77D2-4F1B-97A8-978CB7198718}" destId="{E0A239F3-4E0F-4976-A4A6-8D0D15646BB6}" srcOrd="0" destOrd="0" presId="urn:microsoft.com/office/officeart/2005/8/layout/process1"/>
    <dgm:cxn modelId="{333A8DFA-46A3-413C-A48B-59BB153A344A}" type="presOf" srcId="{57BD8CA5-432D-4CFB-845D-98E86710C8D1}" destId="{F6512CA4-05EE-4062-BD7B-BEC8E22D873C}" srcOrd="0" destOrd="0" presId="urn:microsoft.com/office/officeart/2005/8/layout/process1"/>
    <dgm:cxn modelId="{7A31A366-281A-4F26-917B-03429E597873}" type="presOf" srcId="{01D6B47C-9552-44EF-9186-28CCA4E7F2BF}" destId="{A43B34A1-2863-4AA8-9F9B-DEA3D0F16044}" srcOrd="0" destOrd="0" presId="urn:microsoft.com/office/officeart/2005/8/layout/process1"/>
    <dgm:cxn modelId="{5F810411-ECBC-431C-A743-576BBED902F2}" type="presOf" srcId="{99AAF8C5-A6DB-4C54-93B5-119487E24D68}" destId="{367CFA2E-5AB1-458A-B2A5-30E3A1A80858}"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AAC6BD-6E07-4EC6-AB53-61AD3B04F953}" type="presOf" srcId="{FBEECAEE-AC34-44D0-AF04-8AB26887CEE2}" destId="{2AA96016-6629-4B5B-AB0E-A57CD9214D73}"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4338D2E-A144-4892-BD8E-9D46C8AEFDC7}" type="presOf" srcId="{6F7827B2-38D8-49F1-AFEE-DC66E7CE7E9F}" destId="{8EADD461-4CAB-4D52-A6FC-DE97A3F10ACE}" srcOrd="0" destOrd="0" presId="urn:microsoft.com/office/officeart/2005/8/layout/process1"/>
    <dgm:cxn modelId="{018CB90B-2189-4196-A977-53858E41729E}" type="presOf" srcId="{E5EE149B-741C-45E1-B6E6-5BFAB75DB956}" destId="{BFA16B6B-AF18-48F0-9237-E30848199B06}" srcOrd="0" destOrd="0" presId="urn:microsoft.com/office/officeart/2005/8/layout/process1"/>
    <dgm:cxn modelId="{03C905CD-99A9-4161-90BC-9877A38381C6}" type="presOf" srcId="{01D6B47C-9552-44EF-9186-28CCA4E7F2BF}" destId="{0D8577AF-60E4-453D-AACF-BE68D79A90E7}" srcOrd="1" destOrd="0" presId="urn:microsoft.com/office/officeart/2005/8/layout/process1"/>
    <dgm:cxn modelId="{3BA1482F-2157-418B-BF19-A099E44DB236}" type="presOf" srcId="{3F856C22-B305-4CDB-AB85-D9145CE407EB}" destId="{C6AD4E28-1DAC-4CD1-9787-088D6FDE57FA}"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1A4E6AF-8D35-4A23-85E6-0D354BC501FB}" type="presOf" srcId="{F22E23C2-A3E8-416A-9DFA-F43B54C6F696}" destId="{A3E46DB8-DAC3-4F75-88B5-B750A35324CE}" srcOrd="0" destOrd="0" presId="urn:microsoft.com/office/officeart/2005/8/layout/process1"/>
    <dgm:cxn modelId="{D32B63D5-794E-469C-97D8-12E6BDA8DC82}" type="presOf" srcId="{58988197-E677-4C97-B125-5CC7859C48F7}" destId="{51A22397-8FB0-4041-8D8A-ABE7E438A5DD}"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D7D5D27A-9209-481F-BD11-335C268081F4}" type="presOf" srcId="{7FF7D560-9B99-4CDE-8801-968C6503E90C}" destId="{97D851E0-5657-49BB-99AA-B4F6276968F5}" srcOrd="0" destOrd="0" presId="urn:microsoft.com/office/officeart/2005/8/layout/process1"/>
    <dgm:cxn modelId="{905EA24B-4AC0-48EB-B1C8-52C3A5E2029A}" type="presOf" srcId="{7FF7D560-9B99-4CDE-8801-968C6503E90C}" destId="{6FB18FDC-8EFF-49D2-B56F-AC8741571160}"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1C318E78-117B-443F-9EDD-A4086558CB85}" type="presOf" srcId="{E56A2482-ED00-49B7-BB61-71D8B78A057E}" destId="{8AAF1C03-9572-4558-A77D-1D5737604A71}" srcOrd="0" destOrd="0" presId="urn:microsoft.com/office/officeart/2005/8/layout/process1"/>
    <dgm:cxn modelId="{E3F90B62-8363-4C1B-BE4F-AD6D73CFE9EE}" type="presParOf" srcId="{A3E46DB8-DAC3-4F75-88B5-B750A35324CE}" destId="{8AAF1C03-9572-4558-A77D-1D5737604A71}" srcOrd="0" destOrd="0" presId="urn:microsoft.com/office/officeart/2005/8/layout/process1"/>
    <dgm:cxn modelId="{E5E592E2-2F5C-4564-97CE-EB6229BB04E7}" type="presParOf" srcId="{A3E46DB8-DAC3-4F75-88B5-B750A35324CE}" destId="{A43B34A1-2863-4AA8-9F9B-DEA3D0F16044}" srcOrd="1" destOrd="0" presId="urn:microsoft.com/office/officeart/2005/8/layout/process1"/>
    <dgm:cxn modelId="{A41D4BE4-9694-4464-A74A-6C10921C0B1D}" type="presParOf" srcId="{A43B34A1-2863-4AA8-9F9B-DEA3D0F16044}" destId="{0D8577AF-60E4-453D-AACF-BE68D79A90E7}" srcOrd="0" destOrd="0" presId="urn:microsoft.com/office/officeart/2005/8/layout/process1"/>
    <dgm:cxn modelId="{21B7F881-FF1A-4CE3-8C6A-6C3B97D9778C}" type="presParOf" srcId="{A3E46DB8-DAC3-4F75-88B5-B750A35324CE}" destId="{C6AD4E28-1DAC-4CD1-9787-088D6FDE57FA}" srcOrd="2" destOrd="0" presId="urn:microsoft.com/office/officeart/2005/8/layout/process1"/>
    <dgm:cxn modelId="{44F5D784-6C7D-445B-A874-F2DB8D34F7BF}" type="presParOf" srcId="{A3E46DB8-DAC3-4F75-88B5-B750A35324CE}" destId="{97D851E0-5657-49BB-99AA-B4F6276968F5}" srcOrd="3" destOrd="0" presId="urn:microsoft.com/office/officeart/2005/8/layout/process1"/>
    <dgm:cxn modelId="{975DCF84-77DF-4E38-87B4-50525B1609D0}" type="presParOf" srcId="{97D851E0-5657-49BB-99AA-B4F6276968F5}" destId="{6FB18FDC-8EFF-49D2-B56F-AC8741571160}" srcOrd="0" destOrd="0" presId="urn:microsoft.com/office/officeart/2005/8/layout/process1"/>
    <dgm:cxn modelId="{80831F58-6FCA-477B-9F8D-6709D30BF56B}" type="presParOf" srcId="{A3E46DB8-DAC3-4F75-88B5-B750A35324CE}" destId="{367CFA2E-5AB1-458A-B2A5-30E3A1A80858}" srcOrd="4" destOrd="0" presId="urn:microsoft.com/office/officeart/2005/8/layout/process1"/>
    <dgm:cxn modelId="{6FA542E4-ADE3-40F7-ADB6-30D56967511F}" type="presParOf" srcId="{A3E46DB8-DAC3-4F75-88B5-B750A35324CE}" destId="{2AA96016-6629-4B5B-AB0E-A57CD9214D73}" srcOrd="5" destOrd="0" presId="urn:microsoft.com/office/officeart/2005/8/layout/process1"/>
    <dgm:cxn modelId="{EB30B861-3098-455A-8ECD-D2F1F4360EA0}" type="presParOf" srcId="{2AA96016-6629-4B5B-AB0E-A57CD9214D73}" destId="{87A793C0-E281-4A86-AE50-219885A2C6C2}" srcOrd="0" destOrd="0" presId="urn:microsoft.com/office/officeart/2005/8/layout/process1"/>
    <dgm:cxn modelId="{36D8BBEF-338D-45E3-8734-7375AC8C7A05}" type="presParOf" srcId="{A3E46DB8-DAC3-4F75-88B5-B750A35324CE}" destId="{E0A239F3-4E0F-4976-A4A6-8D0D15646BB6}" srcOrd="6" destOrd="0" presId="urn:microsoft.com/office/officeart/2005/8/layout/process1"/>
    <dgm:cxn modelId="{2BB8F33C-E137-4EF1-BA9C-4D6D40F8800E}" type="presParOf" srcId="{A3E46DB8-DAC3-4F75-88B5-B750A35324CE}" destId="{F89A4767-D644-4ACA-A633-A06AB99E2251}" srcOrd="7" destOrd="0" presId="urn:microsoft.com/office/officeart/2005/8/layout/process1"/>
    <dgm:cxn modelId="{3B4ADEFA-8D02-4B99-9B3B-CC96A34EC77E}" type="presParOf" srcId="{F89A4767-D644-4ACA-A633-A06AB99E2251}" destId="{769B406A-DC91-45E3-8FED-7BB383898EB8}" srcOrd="0" destOrd="0" presId="urn:microsoft.com/office/officeart/2005/8/layout/process1"/>
    <dgm:cxn modelId="{1D03BEE3-2026-4207-9DA6-5A422CD49AAC}" type="presParOf" srcId="{A3E46DB8-DAC3-4F75-88B5-B750A35324CE}" destId="{BFA16B6B-AF18-48F0-9237-E30848199B06}" srcOrd="8" destOrd="0" presId="urn:microsoft.com/office/officeart/2005/8/layout/process1"/>
    <dgm:cxn modelId="{3CA42925-6838-4041-A9CA-C35992CA977E}" type="presParOf" srcId="{A3E46DB8-DAC3-4F75-88B5-B750A35324CE}" destId="{D2EA323A-3D66-424B-82FF-C66481D626E6}" srcOrd="9" destOrd="0" presId="urn:microsoft.com/office/officeart/2005/8/layout/process1"/>
    <dgm:cxn modelId="{53FAC033-0273-4540-B175-0115A479B23E}" type="presParOf" srcId="{D2EA323A-3D66-424B-82FF-C66481D626E6}" destId="{750E2DC3-0D37-400A-B275-4EC861CAF1BB}" srcOrd="0" destOrd="0" presId="urn:microsoft.com/office/officeart/2005/8/layout/process1"/>
    <dgm:cxn modelId="{E5F22609-3C8F-4E89-90F3-6700C9568324}" type="presParOf" srcId="{A3E46DB8-DAC3-4F75-88B5-B750A35324CE}" destId="{51A22397-8FB0-4041-8D8A-ABE7E438A5DD}" srcOrd="10" destOrd="0" presId="urn:microsoft.com/office/officeart/2005/8/layout/process1"/>
    <dgm:cxn modelId="{3E65B576-9C52-4510-9DE0-8F60AE8C8CF2}" type="presParOf" srcId="{A3E46DB8-DAC3-4F75-88B5-B750A35324CE}" destId="{8EADD461-4CAB-4D52-A6FC-DE97A3F10ACE}" srcOrd="11" destOrd="0" presId="urn:microsoft.com/office/officeart/2005/8/layout/process1"/>
    <dgm:cxn modelId="{FA85DDDF-CFAD-46C0-A307-117A306D076E}" type="presParOf" srcId="{8EADD461-4CAB-4D52-A6FC-DE97A3F10ACE}" destId="{43BF0686-C89B-4ED9-997F-DF3AA41758BA}" srcOrd="0" destOrd="0" presId="urn:microsoft.com/office/officeart/2005/8/layout/process1"/>
    <dgm:cxn modelId="{5AAF3A44-ACD5-4175-BB31-0053E77360C8}" type="presParOf" srcId="{A3E46DB8-DAC3-4F75-88B5-B750A35324CE}" destId="{F6512CA4-05EE-4062-BD7B-BEC8E22D873C}" srcOrd="12" destOrd="0" presId="urn:microsoft.com/office/officeart/2005/8/layout/process1"/>
  </dgm:cxnLst>
  <dgm:bg/>
  <dgm:whole/>
</dgm:dataModel>
</file>

<file path=ppt/diagrams/data1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5E7F753-5DD1-42D7-A674-F20D3BF6A21A}" srcId="{F22E23C2-A3E8-416A-9DFA-F43B54C6F696}" destId="{E56A2482-ED00-49B7-BB61-71D8B78A057E}" srcOrd="0" destOrd="0" parTransId="{A3EE1E91-7991-4C97-B817-C44237F8F67F}" sibTransId="{01D6B47C-9552-44EF-9186-28CCA4E7F2BF}"/>
    <dgm:cxn modelId="{DAB2772C-41D2-4BEA-88A9-ACCDBB72B224}"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3349EF01-2D4A-4121-BA5F-70CE71BF5E7C}" type="presOf" srcId="{6F7827B2-38D8-49F1-AFEE-DC66E7CE7E9F}" destId="{43BF0686-C89B-4ED9-997F-DF3AA41758BA}" srcOrd="1" destOrd="0" presId="urn:microsoft.com/office/officeart/2005/8/layout/process1"/>
    <dgm:cxn modelId="{C9EEAAA6-0A33-4CF2-871F-DA99BF42FA14}" type="presOf" srcId="{7FF7D560-9B99-4CDE-8801-968C6503E90C}" destId="{97D851E0-5657-49BB-99AA-B4F6276968F5}" srcOrd="0" destOrd="0" presId="urn:microsoft.com/office/officeart/2005/8/layout/process1"/>
    <dgm:cxn modelId="{1021BA3A-0002-4600-A6E3-2E2BCE87961E}" type="presOf" srcId="{86D47C7B-F68D-4AF6-801A-41B3056FD905}" destId="{750E2DC3-0D37-400A-B275-4EC861CAF1BB}" srcOrd="1" destOrd="0" presId="urn:microsoft.com/office/officeart/2005/8/layout/process1"/>
    <dgm:cxn modelId="{C1CBD250-C481-42CE-B10D-F03740E1517C}" type="presOf" srcId="{111AC403-1F6F-4A67-98B3-84433B946B2E}" destId="{F89A4767-D644-4ACA-A633-A06AB99E2251}" srcOrd="0" destOrd="0" presId="urn:microsoft.com/office/officeart/2005/8/layout/process1"/>
    <dgm:cxn modelId="{3F62B36D-13D2-40E4-9810-7DD59D13E0E5}" type="presOf" srcId="{58988197-E677-4C97-B125-5CC7859C48F7}" destId="{51A22397-8FB0-4041-8D8A-ABE7E438A5DD}" srcOrd="0" destOrd="0" presId="urn:microsoft.com/office/officeart/2005/8/layout/process1"/>
    <dgm:cxn modelId="{4F89B289-60A6-46CE-83B8-4DC80D37E020}" type="presOf" srcId="{111AC403-1F6F-4A67-98B3-84433B946B2E}" destId="{769B406A-DC91-45E3-8FED-7BB383898EB8}" srcOrd="1" destOrd="0" presId="urn:microsoft.com/office/officeart/2005/8/layout/process1"/>
    <dgm:cxn modelId="{51EBBF54-136E-4DAE-8E32-F1FC22143303}" type="presOf" srcId="{01D6B47C-9552-44EF-9186-28CCA4E7F2BF}" destId="{A43B34A1-2863-4AA8-9F9B-DEA3D0F16044}"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8B1E8BD-4225-4A6C-B6B7-242775CF4E85}" type="presOf" srcId="{3F856C22-B305-4CDB-AB85-D9145CE407EB}" destId="{C6AD4E28-1DAC-4CD1-9787-088D6FDE57FA}" srcOrd="0" destOrd="0" presId="urn:microsoft.com/office/officeart/2005/8/layout/process1"/>
    <dgm:cxn modelId="{F9408DBD-8230-42F6-8E81-5FC8655C2F5E}" type="presOf" srcId="{FBEECAEE-AC34-44D0-AF04-8AB26887CEE2}" destId="{2AA96016-6629-4B5B-AB0E-A57CD9214D73}" srcOrd="0" destOrd="0" presId="urn:microsoft.com/office/officeart/2005/8/layout/process1"/>
    <dgm:cxn modelId="{4A4A0E4C-22B7-49E9-9C3A-49CA70959311}" type="presOf" srcId="{FBEECAEE-AC34-44D0-AF04-8AB26887CEE2}" destId="{87A793C0-E281-4A86-AE50-219885A2C6C2}"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C5CC7F63-E538-4FA8-8E50-8C10D4F1F1AE}" type="presOf" srcId="{7FF7D560-9B99-4CDE-8801-968C6503E90C}" destId="{6FB18FDC-8EFF-49D2-B56F-AC8741571160}" srcOrd="1" destOrd="0" presId="urn:microsoft.com/office/officeart/2005/8/layout/process1"/>
    <dgm:cxn modelId="{F01762BB-EE11-4814-82D0-2519E0BCE06C}" type="presOf" srcId="{6F7827B2-38D8-49F1-AFEE-DC66E7CE7E9F}" destId="{8EADD461-4CAB-4D52-A6FC-DE97A3F10ACE}" srcOrd="0" destOrd="0" presId="urn:microsoft.com/office/officeart/2005/8/layout/process1"/>
    <dgm:cxn modelId="{E58B93D8-AB5C-439E-9CA6-5A5135E7A202}" type="presOf" srcId="{57BD8CA5-432D-4CFB-845D-98E86710C8D1}" destId="{F6512CA4-05EE-4062-BD7B-BEC8E22D873C}" srcOrd="0" destOrd="0" presId="urn:microsoft.com/office/officeart/2005/8/layout/process1"/>
    <dgm:cxn modelId="{2D6E5C40-D6F4-484C-AF23-5A50928A2CFE}" type="presOf" srcId="{F22E23C2-A3E8-416A-9DFA-F43B54C6F696}" destId="{A3E46DB8-DAC3-4F75-88B5-B750A35324CE}" srcOrd="0" destOrd="0" presId="urn:microsoft.com/office/officeart/2005/8/layout/process1"/>
    <dgm:cxn modelId="{D6D6F5AB-5B05-4899-ACBA-9549389A5E83}" type="presOf" srcId="{E56A2482-ED00-49B7-BB61-71D8B78A057E}" destId="{8AAF1C03-9572-4558-A77D-1D5737604A71}" srcOrd="0" destOrd="0" presId="urn:microsoft.com/office/officeart/2005/8/layout/process1"/>
    <dgm:cxn modelId="{7F0495E2-1F1F-4A56-9CF9-E6698375316D}" type="presOf" srcId="{E5EE149B-741C-45E1-B6E6-5BFAB75DB956}" destId="{BFA16B6B-AF18-48F0-9237-E30848199B06}" srcOrd="0" destOrd="0" presId="urn:microsoft.com/office/officeart/2005/8/layout/process1"/>
    <dgm:cxn modelId="{C6709E91-9BE5-447E-89BE-83120DADAB1F}" type="presOf" srcId="{99AAF8C5-A6DB-4C54-93B5-119487E24D68}" destId="{367CFA2E-5AB1-458A-B2A5-30E3A1A80858}" srcOrd="0" destOrd="0" presId="urn:microsoft.com/office/officeart/2005/8/layout/process1"/>
    <dgm:cxn modelId="{94DC8ADB-19B5-4DF8-B56E-94E0D2C5B825}"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A38501FB-BA62-4BEA-8D44-0DC598850BB3}" type="presOf" srcId="{01D6B47C-9552-44EF-9186-28CCA4E7F2BF}" destId="{0D8577AF-60E4-453D-AACF-BE68D79A90E7}" srcOrd="1" destOrd="0" presId="urn:microsoft.com/office/officeart/2005/8/layout/process1"/>
    <dgm:cxn modelId="{EAC3DF3F-74E9-4894-A7CF-7D82396A5536}" type="presParOf" srcId="{A3E46DB8-DAC3-4F75-88B5-B750A35324CE}" destId="{8AAF1C03-9572-4558-A77D-1D5737604A71}" srcOrd="0" destOrd="0" presId="urn:microsoft.com/office/officeart/2005/8/layout/process1"/>
    <dgm:cxn modelId="{EFD7EF1C-B243-466B-BD1A-D1D1395CA5C9}" type="presParOf" srcId="{A3E46DB8-DAC3-4F75-88B5-B750A35324CE}" destId="{A43B34A1-2863-4AA8-9F9B-DEA3D0F16044}" srcOrd="1" destOrd="0" presId="urn:microsoft.com/office/officeart/2005/8/layout/process1"/>
    <dgm:cxn modelId="{03EB5DD2-4A47-4D19-A265-378555A845B3}" type="presParOf" srcId="{A43B34A1-2863-4AA8-9F9B-DEA3D0F16044}" destId="{0D8577AF-60E4-453D-AACF-BE68D79A90E7}" srcOrd="0" destOrd="0" presId="urn:microsoft.com/office/officeart/2005/8/layout/process1"/>
    <dgm:cxn modelId="{E35B2F02-F7F2-49AD-8B8C-C0F9DEB98D05}" type="presParOf" srcId="{A3E46DB8-DAC3-4F75-88B5-B750A35324CE}" destId="{C6AD4E28-1DAC-4CD1-9787-088D6FDE57FA}" srcOrd="2" destOrd="0" presId="urn:microsoft.com/office/officeart/2005/8/layout/process1"/>
    <dgm:cxn modelId="{54C8859A-7BC9-49EC-B120-603DB4152916}" type="presParOf" srcId="{A3E46DB8-DAC3-4F75-88B5-B750A35324CE}" destId="{97D851E0-5657-49BB-99AA-B4F6276968F5}" srcOrd="3" destOrd="0" presId="urn:microsoft.com/office/officeart/2005/8/layout/process1"/>
    <dgm:cxn modelId="{F3D9A0A3-8CAA-440B-94B3-D225EB7199B1}" type="presParOf" srcId="{97D851E0-5657-49BB-99AA-B4F6276968F5}" destId="{6FB18FDC-8EFF-49D2-B56F-AC8741571160}" srcOrd="0" destOrd="0" presId="urn:microsoft.com/office/officeart/2005/8/layout/process1"/>
    <dgm:cxn modelId="{E4CBC286-4D24-4482-9760-4681A393054F}" type="presParOf" srcId="{A3E46DB8-DAC3-4F75-88B5-B750A35324CE}" destId="{367CFA2E-5AB1-458A-B2A5-30E3A1A80858}" srcOrd="4" destOrd="0" presId="urn:microsoft.com/office/officeart/2005/8/layout/process1"/>
    <dgm:cxn modelId="{99359EBF-D19E-48D6-B6B1-2A8D02D3348B}" type="presParOf" srcId="{A3E46DB8-DAC3-4F75-88B5-B750A35324CE}" destId="{2AA96016-6629-4B5B-AB0E-A57CD9214D73}" srcOrd="5" destOrd="0" presId="urn:microsoft.com/office/officeart/2005/8/layout/process1"/>
    <dgm:cxn modelId="{49ABFA10-FD85-478D-BA5A-B21261C27F7E}" type="presParOf" srcId="{2AA96016-6629-4B5B-AB0E-A57CD9214D73}" destId="{87A793C0-E281-4A86-AE50-219885A2C6C2}" srcOrd="0" destOrd="0" presId="urn:microsoft.com/office/officeart/2005/8/layout/process1"/>
    <dgm:cxn modelId="{9480923B-C775-4EBA-A63E-359BE6EF4568}" type="presParOf" srcId="{A3E46DB8-DAC3-4F75-88B5-B750A35324CE}" destId="{E0A239F3-4E0F-4976-A4A6-8D0D15646BB6}" srcOrd="6" destOrd="0" presId="urn:microsoft.com/office/officeart/2005/8/layout/process1"/>
    <dgm:cxn modelId="{E130D512-CABF-4D29-BF63-1A424ABECB42}" type="presParOf" srcId="{A3E46DB8-DAC3-4F75-88B5-B750A35324CE}" destId="{F89A4767-D644-4ACA-A633-A06AB99E2251}" srcOrd="7" destOrd="0" presId="urn:microsoft.com/office/officeart/2005/8/layout/process1"/>
    <dgm:cxn modelId="{A1809812-E806-4507-B017-15E481411D7F}" type="presParOf" srcId="{F89A4767-D644-4ACA-A633-A06AB99E2251}" destId="{769B406A-DC91-45E3-8FED-7BB383898EB8}" srcOrd="0" destOrd="0" presId="urn:microsoft.com/office/officeart/2005/8/layout/process1"/>
    <dgm:cxn modelId="{8E0C1820-2B67-41BC-9ED1-DA54145A53D6}" type="presParOf" srcId="{A3E46DB8-DAC3-4F75-88B5-B750A35324CE}" destId="{BFA16B6B-AF18-48F0-9237-E30848199B06}" srcOrd="8" destOrd="0" presId="urn:microsoft.com/office/officeart/2005/8/layout/process1"/>
    <dgm:cxn modelId="{81C83044-91E1-43AE-9158-BD925A53BB9C}" type="presParOf" srcId="{A3E46DB8-DAC3-4F75-88B5-B750A35324CE}" destId="{D2EA323A-3D66-424B-82FF-C66481D626E6}" srcOrd="9" destOrd="0" presId="urn:microsoft.com/office/officeart/2005/8/layout/process1"/>
    <dgm:cxn modelId="{692E3F23-81BC-4667-874E-DFB3BD71C532}" type="presParOf" srcId="{D2EA323A-3D66-424B-82FF-C66481D626E6}" destId="{750E2DC3-0D37-400A-B275-4EC861CAF1BB}" srcOrd="0" destOrd="0" presId="urn:microsoft.com/office/officeart/2005/8/layout/process1"/>
    <dgm:cxn modelId="{12F04A68-9F02-4B41-9D48-BBAEF3329C66}" type="presParOf" srcId="{A3E46DB8-DAC3-4F75-88B5-B750A35324CE}" destId="{51A22397-8FB0-4041-8D8A-ABE7E438A5DD}" srcOrd="10" destOrd="0" presId="urn:microsoft.com/office/officeart/2005/8/layout/process1"/>
    <dgm:cxn modelId="{0C5AF1BE-A408-4561-92D4-77D4D55FA6F3}" type="presParOf" srcId="{A3E46DB8-DAC3-4F75-88B5-B750A35324CE}" destId="{8EADD461-4CAB-4D52-A6FC-DE97A3F10ACE}" srcOrd="11" destOrd="0" presId="urn:microsoft.com/office/officeart/2005/8/layout/process1"/>
    <dgm:cxn modelId="{796430DC-A764-40CF-95EA-D924B400EE49}" type="presParOf" srcId="{8EADD461-4CAB-4D52-A6FC-DE97A3F10ACE}" destId="{43BF0686-C89B-4ED9-997F-DF3AA41758BA}" srcOrd="0" destOrd="0" presId="urn:microsoft.com/office/officeart/2005/8/layout/process1"/>
    <dgm:cxn modelId="{1411D46F-BE4F-453A-A9F7-C797484667F6}" type="presParOf" srcId="{A3E46DB8-DAC3-4F75-88B5-B750A35324CE}" destId="{F6512CA4-05EE-4062-BD7B-BEC8E22D873C}" srcOrd="12" destOrd="0" presId="urn:microsoft.com/office/officeart/2005/8/layout/process1"/>
  </dgm:cxnLst>
  <dgm:bg/>
  <dgm:whole/>
</dgm:dataModel>
</file>

<file path=ppt/diagrams/data1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8F28E3EF-9FB3-4FB7-969B-79DB3FECB944}" type="presOf" srcId="{01D6B47C-9552-44EF-9186-28CCA4E7F2BF}" destId="{0D8577AF-60E4-453D-AACF-BE68D79A90E7}" srcOrd="1" destOrd="0" presId="urn:microsoft.com/office/officeart/2005/8/layout/process1"/>
    <dgm:cxn modelId="{EA1180D5-08D1-422A-8BDD-16EC302F3355}" type="presOf" srcId="{3F856C22-B305-4CDB-AB85-D9145CE407EB}" destId="{C6AD4E28-1DAC-4CD1-9787-088D6FDE57FA}"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51E85C3F-CE7B-41F4-8174-CA11677DC723}" type="presOf" srcId="{F22E23C2-A3E8-416A-9DFA-F43B54C6F696}" destId="{A3E46DB8-DAC3-4F75-88B5-B750A35324CE}"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79906D0E-AD12-4A79-B6D3-873D077F8C24}" type="presOf" srcId="{111AC403-1F6F-4A67-98B3-84433B946B2E}" destId="{769B406A-DC91-45E3-8FED-7BB383898EB8}" srcOrd="1" destOrd="0" presId="urn:microsoft.com/office/officeart/2005/8/layout/process1"/>
    <dgm:cxn modelId="{8FAAE250-8C65-4B15-BB65-CF2F2CA2C8DD}" type="presOf" srcId="{FBEECAEE-AC34-44D0-AF04-8AB26887CEE2}" destId="{2AA96016-6629-4B5B-AB0E-A57CD9214D73}" srcOrd="0" destOrd="0" presId="urn:microsoft.com/office/officeart/2005/8/layout/process1"/>
    <dgm:cxn modelId="{100C0D80-D16A-4CF8-A3EE-A7C93C71E377}" type="presOf" srcId="{99AAF8C5-A6DB-4C54-93B5-119487E24D68}" destId="{367CFA2E-5AB1-458A-B2A5-30E3A1A80858}" srcOrd="0" destOrd="0" presId="urn:microsoft.com/office/officeart/2005/8/layout/process1"/>
    <dgm:cxn modelId="{10F4B9B2-62D6-4408-B2A1-2BDCC35BDF60}" type="presOf" srcId="{E5EE149B-741C-45E1-B6E6-5BFAB75DB956}" destId="{BFA16B6B-AF18-48F0-9237-E30848199B06}" srcOrd="0" destOrd="0" presId="urn:microsoft.com/office/officeart/2005/8/layout/process1"/>
    <dgm:cxn modelId="{6B1C0B1A-B8E6-460D-8DF6-ED5447B9714A}" type="presOf" srcId="{57BD8CA5-432D-4CFB-845D-98E86710C8D1}" destId="{F6512CA4-05EE-4062-BD7B-BEC8E22D873C}"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65725EAD-D859-4D3B-8655-A456D84A18D3}" type="presOf" srcId="{58988197-E677-4C97-B125-5CC7859C48F7}" destId="{51A22397-8FB0-4041-8D8A-ABE7E438A5DD}"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9EAC0A90-72F9-4D90-BCF2-A221DA235B04}" type="presOf" srcId="{FBEECAEE-AC34-44D0-AF04-8AB26887CEE2}" destId="{87A793C0-E281-4A86-AE50-219885A2C6C2}" srcOrd="1" destOrd="0" presId="urn:microsoft.com/office/officeart/2005/8/layout/process1"/>
    <dgm:cxn modelId="{7C4A1F70-872E-492D-B5ED-512942F36671}" type="presOf" srcId="{7247C455-77D2-4F1B-97A8-978CB7198718}" destId="{E0A239F3-4E0F-4976-A4A6-8D0D15646BB6}" srcOrd="0" destOrd="0" presId="urn:microsoft.com/office/officeart/2005/8/layout/process1"/>
    <dgm:cxn modelId="{324141FE-7834-4316-BDCD-13A2BAFB5519}" type="presOf" srcId="{01D6B47C-9552-44EF-9186-28CCA4E7F2BF}" destId="{A43B34A1-2863-4AA8-9F9B-DEA3D0F16044}" srcOrd="0" destOrd="0" presId="urn:microsoft.com/office/officeart/2005/8/layout/process1"/>
    <dgm:cxn modelId="{462C89CD-D91E-41BD-AEC5-B22E309B6E5C}" type="presOf" srcId="{E56A2482-ED00-49B7-BB61-71D8B78A057E}" destId="{8AAF1C03-9572-4558-A77D-1D5737604A71}" srcOrd="0" destOrd="0" presId="urn:microsoft.com/office/officeart/2005/8/layout/process1"/>
    <dgm:cxn modelId="{38BA7233-E10E-45BF-BC68-AD8B20A6AF60}" type="presOf" srcId="{111AC403-1F6F-4A67-98B3-84433B946B2E}" destId="{F89A4767-D644-4ACA-A633-A06AB99E2251}" srcOrd="0" destOrd="0" presId="urn:microsoft.com/office/officeart/2005/8/layout/process1"/>
    <dgm:cxn modelId="{8EC16147-8027-4453-9C27-29C64CC15C19}"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0A2A2AE9-86FD-4C5A-8A37-56612AAE6E5A}" type="presOf" srcId="{6F7827B2-38D8-49F1-AFEE-DC66E7CE7E9F}" destId="{8EADD461-4CAB-4D52-A6FC-DE97A3F10ACE}" srcOrd="0" destOrd="0" presId="urn:microsoft.com/office/officeart/2005/8/layout/process1"/>
    <dgm:cxn modelId="{8E5FE2E9-60B8-449A-A863-1DE894FFFD39}" type="presOf" srcId="{86D47C7B-F68D-4AF6-801A-41B3056FD905}" destId="{750E2DC3-0D37-400A-B275-4EC861CAF1BB}"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D8D453C4-913B-40A5-8886-A72448EB0EB5}" type="presOf" srcId="{7FF7D560-9B99-4CDE-8801-968C6503E90C}" destId="{97D851E0-5657-49BB-99AA-B4F6276968F5}" srcOrd="0" destOrd="0" presId="urn:microsoft.com/office/officeart/2005/8/layout/process1"/>
    <dgm:cxn modelId="{16E49011-F5BA-46A2-B81A-95C0F35A8D37}" type="presOf" srcId="{7FF7D560-9B99-4CDE-8801-968C6503E90C}" destId="{6FB18FDC-8EFF-49D2-B56F-AC8741571160}" srcOrd="1" destOrd="0" presId="urn:microsoft.com/office/officeart/2005/8/layout/process1"/>
    <dgm:cxn modelId="{315015C6-170D-4719-9D08-13633CBBEAB7}" type="presOf" srcId="{6F7827B2-38D8-49F1-AFEE-DC66E7CE7E9F}" destId="{43BF0686-C89B-4ED9-997F-DF3AA41758BA}"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48754D7C-5A3B-4C47-83BB-CF6F43EBFD5E}" type="presParOf" srcId="{A3E46DB8-DAC3-4F75-88B5-B750A35324CE}" destId="{8AAF1C03-9572-4558-A77D-1D5737604A71}" srcOrd="0" destOrd="0" presId="urn:microsoft.com/office/officeart/2005/8/layout/process1"/>
    <dgm:cxn modelId="{0A2F187E-E2E7-4393-B1FB-51EA3CE7DA8E}" type="presParOf" srcId="{A3E46DB8-DAC3-4F75-88B5-B750A35324CE}" destId="{A43B34A1-2863-4AA8-9F9B-DEA3D0F16044}" srcOrd="1" destOrd="0" presId="urn:microsoft.com/office/officeart/2005/8/layout/process1"/>
    <dgm:cxn modelId="{38C4DC4D-9E66-4AD1-9C2A-D899736746BA}" type="presParOf" srcId="{A43B34A1-2863-4AA8-9F9B-DEA3D0F16044}" destId="{0D8577AF-60E4-453D-AACF-BE68D79A90E7}" srcOrd="0" destOrd="0" presId="urn:microsoft.com/office/officeart/2005/8/layout/process1"/>
    <dgm:cxn modelId="{2C29E223-DBAF-42DB-850B-25DD888EE795}" type="presParOf" srcId="{A3E46DB8-DAC3-4F75-88B5-B750A35324CE}" destId="{C6AD4E28-1DAC-4CD1-9787-088D6FDE57FA}" srcOrd="2" destOrd="0" presId="urn:microsoft.com/office/officeart/2005/8/layout/process1"/>
    <dgm:cxn modelId="{00362445-A82E-4959-8731-FC4DFED50A44}" type="presParOf" srcId="{A3E46DB8-DAC3-4F75-88B5-B750A35324CE}" destId="{97D851E0-5657-49BB-99AA-B4F6276968F5}" srcOrd="3" destOrd="0" presId="urn:microsoft.com/office/officeart/2005/8/layout/process1"/>
    <dgm:cxn modelId="{963D02A2-3862-49BE-B875-D975B677B5C6}" type="presParOf" srcId="{97D851E0-5657-49BB-99AA-B4F6276968F5}" destId="{6FB18FDC-8EFF-49D2-B56F-AC8741571160}" srcOrd="0" destOrd="0" presId="urn:microsoft.com/office/officeart/2005/8/layout/process1"/>
    <dgm:cxn modelId="{D77199D5-EBCC-48FA-A3BB-8EAB2F33AE8F}" type="presParOf" srcId="{A3E46DB8-DAC3-4F75-88B5-B750A35324CE}" destId="{367CFA2E-5AB1-458A-B2A5-30E3A1A80858}" srcOrd="4" destOrd="0" presId="urn:microsoft.com/office/officeart/2005/8/layout/process1"/>
    <dgm:cxn modelId="{F89F84EC-BF25-4B86-9306-4DB47409E9DD}" type="presParOf" srcId="{A3E46DB8-DAC3-4F75-88B5-B750A35324CE}" destId="{2AA96016-6629-4B5B-AB0E-A57CD9214D73}" srcOrd="5" destOrd="0" presId="urn:microsoft.com/office/officeart/2005/8/layout/process1"/>
    <dgm:cxn modelId="{0F6ACB21-557E-4206-800D-2EE2F69EF17E}" type="presParOf" srcId="{2AA96016-6629-4B5B-AB0E-A57CD9214D73}" destId="{87A793C0-E281-4A86-AE50-219885A2C6C2}" srcOrd="0" destOrd="0" presId="urn:microsoft.com/office/officeart/2005/8/layout/process1"/>
    <dgm:cxn modelId="{6323B0B8-3B1F-44C2-9D6D-71647E25221E}" type="presParOf" srcId="{A3E46DB8-DAC3-4F75-88B5-B750A35324CE}" destId="{E0A239F3-4E0F-4976-A4A6-8D0D15646BB6}" srcOrd="6" destOrd="0" presId="urn:microsoft.com/office/officeart/2005/8/layout/process1"/>
    <dgm:cxn modelId="{14638F3D-5482-4B1A-933D-7847E9D65BEE}" type="presParOf" srcId="{A3E46DB8-DAC3-4F75-88B5-B750A35324CE}" destId="{F89A4767-D644-4ACA-A633-A06AB99E2251}" srcOrd="7" destOrd="0" presId="urn:microsoft.com/office/officeart/2005/8/layout/process1"/>
    <dgm:cxn modelId="{87217134-FBFB-4C0A-B0FB-93A68CE6BF22}" type="presParOf" srcId="{F89A4767-D644-4ACA-A633-A06AB99E2251}" destId="{769B406A-DC91-45E3-8FED-7BB383898EB8}" srcOrd="0" destOrd="0" presId="urn:microsoft.com/office/officeart/2005/8/layout/process1"/>
    <dgm:cxn modelId="{423678BB-CFAB-439E-9D47-7E4EF91FB1F9}" type="presParOf" srcId="{A3E46DB8-DAC3-4F75-88B5-B750A35324CE}" destId="{BFA16B6B-AF18-48F0-9237-E30848199B06}" srcOrd="8" destOrd="0" presId="urn:microsoft.com/office/officeart/2005/8/layout/process1"/>
    <dgm:cxn modelId="{69C4900D-6126-4332-AE62-21C7F1BE0288}" type="presParOf" srcId="{A3E46DB8-DAC3-4F75-88B5-B750A35324CE}" destId="{D2EA323A-3D66-424B-82FF-C66481D626E6}" srcOrd="9" destOrd="0" presId="urn:microsoft.com/office/officeart/2005/8/layout/process1"/>
    <dgm:cxn modelId="{92725E11-7F7F-4495-B03C-174AC022E68F}" type="presParOf" srcId="{D2EA323A-3D66-424B-82FF-C66481D626E6}" destId="{750E2DC3-0D37-400A-B275-4EC861CAF1BB}" srcOrd="0" destOrd="0" presId="urn:microsoft.com/office/officeart/2005/8/layout/process1"/>
    <dgm:cxn modelId="{15C1A29A-8556-4506-8751-3E6D480B4C18}" type="presParOf" srcId="{A3E46DB8-DAC3-4F75-88B5-B750A35324CE}" destId="{51A22397-8FB0-4041-8D8A-ABE7E438A5DD}" srcOrd="10" destOrd="0" presId="urn:microsoft.com/office/officeart/2005/8/layout/process1"/>
    <dgm:cxn modelId="{E0B928BC-81B6-4C84-B43D-2AC6E0E57EF6}" type="presParOf" srcId="{A3E46DB8-DAC3-4F75-88B5-B750A35324CE}" destId="{8EADD461-4CAB-4D52-A6FC-DE97A3F10ACE}" srcOrd="11" destOrd="0" presId="urn:microsoft.com/office/officeart/2005/8/layout/process1"/>
    <dgm:cxn modelId="{F74F11CC-6C5B-4BD9-BFFA-34B3EDC7C345}" type="presParOf" srcId="{8EADD461-4CAB-4D52-A6FC-DE97A3F10ACE}" destId="{43BF0686-C89B-4ED9-997F-DF3AA41758BA}" srcOrd="0" destOrd="0" presId="urn:microsoft.com/office/officeart/2005/8/layout/process1"/>
    <dgm:cxn modelId="{2036521F-62B9-4938-8A1B-6A1091EF5BA8}" type="presParOf" srcId="{A3E46DB8-DAC3-4F75-88B5-B750A35324CE}" destId="{F6512CA4-05EE-4062-BD7B-BEC8E22D873C}" srcOrd="12" destOrd="0" presId="urn:microsoft.com/office/officeart/2005/8/layout/process1"/>
  </dgm:cxnLst>
  <dgm:bg/>
  <dgm:whole/>
</dgm:dataModel>
</file>

<file path=ppt/diagrams/data1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4C0CE7-0D3C-4CA3-8785-A8B32F24297E}" type="presOf" srcId="{86D47C7B-F68D-4AF6-801A-41B3056FD905}" destId="{D2EA323A-3D66-424B-82FF-C66481D626E6}" srcOrd="0" destOrd="0" presId="urn:microsoft.com/office/officeart/2005/8/layout/process1"/>
    <dgm:cxn modelId="{869BEC2E-A4FE-4EAF-870D-C1DC5B1B392F}" type="presOf" srcId="{7247C455-77D2-4F1B-97A8-978CB7198718}" destId="{E0A239F3-4E0F-4976-A4A6-8D0D15646BB6}" srcOrd="0" destOrd="0" presId="urn:microsoft.com/office/officeart/2005/8/layout/process1"/>
    <dgm:cxn modelId="{D83DD3E8-4CF3-4603-8FE3-25FF0EE559A9}"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1D80CC0-5DED-4896-865D-7C07C685C36F}" type="presOf" srcId="{FBEECAEE-AC34-44D0-AF04-8AB26887CEE2}" destId="{2AA96016-6629-4B5B-AB0E-A57CD9214D73}" srcOrd="0" destOrd="0" presId="urn:microsoft.com/office/officeart/2005/8/layout/process1"/>
    <dgm:cxn modelId="{E941DFA6-5EBB-4E20-B1A5-6DBB293F64CA}" type="presOf" srcId="{F22E23C2-A3E8-416A-9DFA-F43B54C6F696}" destId="{A3E46DB8-DAC3-4F75-88B5-B750A35324CE}" srcOrd="0" destOrd="0" presId="urn:microsoft.com/office/officeart/2005/8/layout/process1"/>
    <dgm:cxn modelId="{F81DFF08-F00C-4005-9F40-FA4EB37A905B}" type="presOf" srcId="{86D47C7B-F68D-4AF6-801A-41B3056FD905}" destId="{750E2DC3-0D37-400A-B275-4EC861CAF1BB}" srcOrd="1" destOrd="0" presId="urn:microsoft.com/office/officeart/2005/8/layout/process1"/>
    <dgm:cxn modelId="{A968F2AE-5950-4509-8182-CD0D099C4EF1}" type="presOf" srcId="{3F856C22-B305-4CDB-AB85-D9145CE407EB}" destId="{C6AD4E28-1DAC-4CD1-9787-088D6FDE57FA}" srcOrd="0" destOrd="0" presId="urn:microsoft.com/office/officeart/2005/8/layout/process1"/>
    <dgm:cxn modelId="{A9D91918-AE79-452A-AF93-35F4AF5135AE}" type="presOf" srcId="{99AAF8C5-A6DB-4C54-93B5-119487E24D68}" destId="{367CFA2E-5AB1-458A-B2A5-30E3A1A80858}" srcOrd="0" destOrd="0" presId="urn:microsoft.com/office/officeart/2005/8/layout/process1"/>
    <dgm:cxn modelId="{7EE3D6B6-4056-456F-935D-26A1819B64B3}" type="presOf" srcId="{111AC403-1F6F-4A67-98B3-84433B946B2E}" destId="{769B406A-DC91-45E3-8FED-7BB383898EB8}" srcOrd="1" destOrd="0" presId="urn:microsoft.com/office/officeart/2005/8/layout/process1"/>
    <dgm:cxn modelId="{A0984F45-C4CB-48EC-93F5-61A17D0F232F}" type="presOf" srcId="{6F7827B2-38D8-49F1-AFEE-DC66E7CE7E9F}" destId="{43BF0686-C89B-4ED9-997F-DF3AA41758BA}" srcOrd="1" destOrd="0" presId="urn:microsoft.com/office/officeart/2005/8/layout/process1"/>
    <dgm:cxn modelId="{6EDC0EB1-BA63-41E0-8FB8-2E43FBAFCE33}" type="presOf" srcId="{6F7827B2-38D8-49F1-AFEE-DC66E7CE7E9F}" destId="{8EADD461-4CAB-4D52-A6FC-DE97A3F10ACE}" srcOrd="0" destOrd="0" presId="urn:microsoft.com/office/officeart/2005/8/layout/process1"/>
    <dgm:cxn modelId="{49BEAA58-9C52-4FF1-8B20-5EEB0495A5E1}" type="presOf" srcId="{E5EE149B-741C-45E1-B6E6-5BFAB75DB956}" destId="{BFA16B6B-AF18-48F0-9237-E30848199B06}" srcOrd="0" destOrd="0" presId="urn:microsoft.com/office/officeart/2005/8/layout/process1"/>
    <dgm:cxn modelId="{F0493A24-D5C0-4298-B834-263418BE10C1}"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E542F5FB-DC86-4F49-AF65-87618B964703}" type="presOf" srcId="{01D6B47C-9552-44EF-9186-28CCA4E7F2BF}" destId="{0D8577AF-60E4-453D-AACF-BE68D79A90E7}"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13438CA0-57FC-4049-950C-F8B4A26297C9}" type="presOf" srcId="{57BD8CA5-432D-4CFB-845D-98E86710C8D1}" destId="{F6512CA4-05EE-4062-BD7B-BEC8E22D873C}" srcOrd="0" destOrd="0" presId="urn:microsoft.com/office/officeart/2005/8/layout/process1"/>
    <dgm:cxn modelId="{984C354F-465B-4828-A131-ECB83CDEAF36}" type="presOf" srcId="{7FF7D560-9B99-4CDE-8801-968C6503E90C}" destId="{97D851E0-5657-49BB-99AA-B4F6276968F5}" srcOrd="0" destOrd="0" presId="urn:microsoft.com/office/officeart/2005/8/layout/process1"/>
    <dgm:cxn modelId="{334686CE-997F-4AA9-9F6C-C6F211671951}" type="presOf" srcId="{E56A2482-ED00-49B7-BB61-71D8B78A057E}" destId="{8AAF1C03-9572-4558-A77D-1D5737604A71}" srcOrd="0" destOrd="0" presId="urn:microsoft.com/office/officeart/2005/8/layout/process1"/>
    <dgm:cxn modelId="{F1A25050-A2F8-4331-86E6-4F7246150C98}" type="presOf" srcId="{58988197-E677-4C97-B125-5CC7859C48F7}" destId="{51A22397-8FB0-4041-8D8A-ABE7E438A5DD}" srcOrd="0" destOrd="0" presId="urn:microsoft.com/office/officeart/2005/8/layout/process1"/>
    <dgm:cxn modelId="{1DCA5B0E-84BF-4EF5-BD16-48D8F995CBE6}"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4061A3B6-77FA-401F-B995-AA31177804FB}" type="presOf" srcId="{01D6B47C-9552-44EF-9186-28CCA4E7F2BF}" destId="{A43B34A1-2863-4AA8-9F9B-DEA3D0F16044}" srcOrd="0" destOrd="0" presId="urn:microsoft.com/office/officeart/2005/8/layout/process1"/>
    <dgm:cxn modelId="{50730D03-96D8-4728-841F-FE9DD646ACAE}" type="presParOf" srcId="{A3E46DB8-DAC3-4F75-88B5-B750A35324CE}" destId="{8AAF1C03-9572-4558-A77D-1D5737604A71}" srcOrd="0" destOrd="0" presId="urn:microsoft.com/office/officeart/2005/8/layout/process1"/>
    <dgm:cxn modelId="{8808CA3A-D259-4A7D-996B-76ADB1037600}" type="presParOf" srcId="{A3E46DB8-DAC3-4F75-88B5-B750A35324CE}" destId="{A43B34A1-2863-4AA8-9F9B-DEA3D0F16044}" srcOrd="1" destOrd="0" presId="urn:microsoft.com/office/officeart/2005/8/layout/process1"/>
    <dgm:cxn modelId="{C0530252-8980-47E4-8336-E0B7D6573F94}" type="presParOf" srcId="{A43B34A1-2863-4AA8-9F9B-DEA3D0F16044}" destId="{0D8577AF-60E4-453D-AACF-BE68D79A90E7}" srcOrd="0" destOrd="0" presId="urn:microsoft.com/office/officeart/2005/8/layout/process1"/>
    <dgm:cxn modelId="{398A75FE-5E95-4EAF-AA12-E3D54E023117}" type="presParOf" srcId="{A3E46DB8-DAC3-4F75-88B5-B750A35324CE}" destId="{C6AD4E28-1DAC-4CD1-9787-088D6FDE57FA}" srcOrd="2" destOrd="0" presId="urn:microsoft.com/office/officeart/2005/8/layout/process1"/>
    <dgm:cxn modelId="{AABB5EE6-5D80-443C-BB6C-1377A843B8A4}" type="presParOf" srcId="{A3E46DB8-DAC3-4F75-88B5-B750A35324CE}" destId="{97D851E0-5657-49BB-99AA-B4F6276968F5}" srcOrd="3" destOrd="0" presId="urn:microsoft.com/office/officeart/2005/8/layout/process1"/>
    <dgm:cxn modelId="{194BA0B7-0E81-4867-AB71-2FB63A171C70}" type="presParOf" srcId="{97D851E0-5657-49BB-99AA-B4F6276968F5}" destId="{6FB18FDC-8EFF-49D2-B56F-AC8741571160}" srcOrd="0" destOrd="0" presId="urn:microsoft.com/office/officeart/2005/8/layout/process1"/>
    <dgm:cxn modelId="{7AD65EE7-625C-483F-907B-46225DCBD733}" type="presParOf" srcId="{A3E46DB8-DAC3-4F75-88B5-B750A35324CE}" destId="{367CFA2E-5AB1-458A-B2A5-30E3A1A80858}" srcOrd="4" destOrd="0" presId="urn:microsoft.com/office/officeart/2005/8/layout/process1"/>
    <dgm:cxn modelId="{319AAA0B-34BF-4148-A8F7-6D33104200C5}" type="presParOf" srcId="{A3E46DB8-DAC3-4F75-88B5-B750A35324CE}" destId="{2AA96016-6629-4B5B-AB0E-A57CD9214D73}" srcOrd="5" destOrd="0" presId="urn:microsoft.com/office/officeart/2005/8/layout/process1"/>
    <dgm:cxn modelId="{9B8DDD88-E9AA-44BE-9E60-7B3AF5E68350}" type="presParOf" srcId="{2AA96016-6629-4B5B-AB0E-A57CD9214D73}" destId="{87A793C0-E281-4A86-AE50-219885A2C6C2}" srcOrd="0" destOrd="0" presId="urn:microsoft.com/office/officeart/2005/8/layout/process1"/>
    <dgm:cxn modelId="{FCACA8B9-F258-4C7A-B67E-74E019B75E0A}" type="presParOf" srcId="{A3E46DB8-DAC3-4F75-88B5-B750A35324CE}" destId="{E0A239F3-4E0F-4976-A4A6-8D0D15646BB6}" srcOrd="6" destOrd="0" presId="urn:microsoft.com/office/officeart/2005/8/layout/process1"/>
    <dgm:cxn modelId="{A9C581A6-41A7-4ABA-955F-F9B2C666EA3F}" type="presParOf" srcId="{A3E46DB8-DAC3-4F75-88B5-B750A35324CE}" destId="{F89A4767-D644-4ACA-A633-A06AB99E2251}" srcOrd="7" destOrd="0" presId="urn:microsoft.com/office/officeart/2005/8/layout/process1"/>
    <dgm:cxn modelId="{CBEA096F-D7DF-48C5-8D67-8D014D625CA0}" type="presParOf" srcId="{F89A4767-D644-4ACA-A633-A06AB99E2251}" destId="{769B406A-DC91-45E3-8FED-7BB383898EB8}" srcOrd="0" destOrd="0" presId="urn:microsoft.com/office/officeart/2005/8/layout/process1"/>
    <dgm:cxn modelId="{C76F13B0-F858-42A6-92C7-A0F2720CB9D0}" type="presParOf" srcId="{A3E46DB8-DAC3-4F75-88B5-B750A35324CE}" destId="{BFA16B6B-AF18-48F0-9237-E30848199B06}" srcOrd="8" destOrd="0" presId="urn:microsoft.com/office/officeart/2005/8/layout/process1"/>
    <dgm:cxn modelId="{4082A2F0-4EBF-4FA1-A221-58FF4B57793B}" type="presParOf" srcId="{A3E46DB8-DAC3-4F75-88B5-B750A35324CE}" destId="{D2EA323A-3D66-424B-82FF-C66481D626E6}" srcOrd="9" destOrd="0" presId="urn:microsoft.com/office/officeart/2005/8/layout/process1"/>
    <dgm:cxn modelId="{CA714F27-1430-4969-9E39-F11FAF8C1D29}" type="presParOf" srcId="{D2EA323A-3D66-424B-82FF-C66481D626E6}" destId="{750E2DC3-0D37-400A-B275-4EC861CAF1BB}" srcOrd="0" destOrd="0" presId="urn:microsoft.com/office/officeart/2005/8/layout/process1"/>
    <dgm:cxn modelId="{BF6B5817-B46B-416E-974B-5D516D462A4F}" type="presParOf" srcId="{A3E46DB8-DAC3-4F75-88B5-B750A35324CE}" destId="{51A22397-8FB0-4041-8D8A-ABE7E438A5DD}" srcOrd="10" destOrd="0" presId="urn:microsoft.com/office/officeart/2005/8/layout/process1"/>
    <dgm:cxn modelId="{0B5C428E-2BD3-466D-AAF8-CAA39386CC76}" type="presParOf" srcId="{A3E46DB8-DAC3-4F75-88B5-B750A35324CE}" destId="{8EADD461-4CAB-4D52-A6FC-DE97A3F10ACE}" srcOrd="11" destOrd="0" presId="urn:microsoft.com/office/officeart/2005/8/layout/process1"/>
    <dgm:cxn modelId="{2E501BBE-C829-4AE0-AA51-F9A86BE5013A}" type="presParOf" srcId="{8EADD461-4CAB-4D52-A6FC-DE97A3F10ACE}" destId="{43BF0686-C89B-4ED9-997F-DF3AA41758BA}" srcOrd="0" destOrd="0" presId="urn:microsoft.com/office/officeart/2005/8/layout/process1"/>
    <dgm:cxn modelId="{F15B6135-5C7F-4B8E-85DF-DD325C7DF6BD}" type="presParOf" srcId="{A3E46DB8-DAC3-4F75-88B5-B750A35324CE}" destId="{F6512CA4-05EE-4062-BD7B-BEC8E22D873C}" srcOrd="12" destOrd="0" presId="urn:microsoft.com/office/officeart/2005/8/layout/process1"/>
  </dgm:cxnLst>
  <dgm:bg/>
  <dgm:whole/>
</dgm:dataModel>
</file>

<file path=ppt/diagrams/data1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FC1FA7B5-2ED6-4E1D-B35C-095D4E963881}" type="presOf" srcId="{86D47C7B-F68D-4AF6-801A-41B3056FD905}" destId="{750E2DC3-0D37-400A-B275-4EC861CAF1BB}" srcOrd="1" destOrd="0" presId="urn:microsoft.com/office/officeart/2005/8/layout/process1"/>
    <dgm:cxn modelId="{E8111299-1F65-4FFE-A0D5-0CA573392665}" type="presOf" srcId="{FBEECAEE-AC34-44D0-AF04-8AB26887CEE2}" destId="{2AA96016-6629-4B5B-AB0E-A57CD9214D73}"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A6ACCB37-370E-46F6-B72F-815252D7EA07}" type="presOf" srcId="{111AC403-1F6F-4A67-98B3-84433B946B2E}" destId="{769B406A-DC91-45E3-8FED-7BB383898EB8}"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320E4DC4-1B68-4282-B6A9-BAB02D09FFF3}" type="presOf" srcId="{7247C455-77D2-4F1B-97A8-978CB7198718}" destId="{E0A239F3-4E0F-4976-A4A6-8D0D15646BB6}" srcOrd="0" destOrd="0" presId="urn:microsoft.com/office/officeart/2005/8/layout/process1"/>
    <dgm:cxn modelId="{94CB90AD-411E-465E-B3DE-0F3D52565D7E}" type="presOf" srcId="{57BD8CA5-432D-4CFB-845D-98E86710C8D1}" destId="{F6512CA4-05EE-4062-BD7B-BEC8E22D873C}" srcOrd="0" destOrd="0" presId="urn:microsoft.com/office/officeart/2005/8/layout/process1"/>
    <dgm:cxn modelId="{4A0B0774-DC3B-428D-BD8A-29F540D75EC5}" type="presOf" srcId="{01D6B47C-9552-44EF-9186-28CCA4E7F2BF}" destId="{0D8577AF-60E4-453D-AACF-BE68D79A90E7}" srcOrd="1" destOrd="0" presId="urn:microsoft.com/office/officeart/2005/8/layout/process1"/>
    <dgm:cxn modelId="{F3E39D8E-A2A0-418C-9554-40874CAEB332}" type="presOf" srcId="{FBEECAEE-AC34-44D0-AF04-8AB26887CEE2}" destId="{87A793C0-E281-4A86-AE50-219885A2C6C2}" srcOrd="1" destOrd="0" presId="urn:microsoft.com/office/officeart/2005/8/layout/process1"/>
    <dgm:cxn modelId="{94734DAE-A99F-4DFE-B077-FC3FB44B070F}" type="presOf" srcId="{58988197-E677-4C97-B125-5CC7859C48F7}" destId="{51A22397-8FB0-4041-8D8A-ABE7E438A5DD}"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705606E-F265-42F5-9D47-EDD302B503DF}" type="presOf" srcId="{E5EE149B-741C-45E1-B6E6-5BFAB75DB956}" destId="{BFA16B6B-AF18-48F0-9237-E30848199B0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00D80912-1A04-4534-9533-2A36069FAE0A}" type="presOf" srcId="{3F856C22-B305-4CDB-AB85-D9145CE407EB}" destId="{C6AD4E28-1DAC-4CD1-9787-088D6FDE57FA}" srcOrd="0" destOrd="0" presId="urn:microsoft.com/office/officeart/2005/8/layout/process1"/>
    <dgm:cxn modelId="{106ED886-69A9-47A0-9BBA-4782B3065882}" type="presOf" srcId="{7FF7D560-9B99-4CDE-8801-968C6503E90C}" destId="{97D851E0-5657-49BB-99AA-B4F6276968F5}" srcOrd="0" destOrd="0" presId="urn:microsoft.com/office/officeart/2005/8/layout/process1"/>
    <dgm:cxn modelId="{B16FD480-0DD2-4F88-B565-30347C7976CE}" type="presOf" srcId="{E56A2482-ED00-49B7-BB61-71D8B78A057E}" destId="{8AAF1C03-9572-4558-A77D-1D5737604A71}" srcOrd="0" destOrd="0" presId="urn:microsoft.com/office/officeart/2005/8/layout/process1"/>
    <dgm:cxn modelId="{F8FC4ED7-E0F3-4E88-B92E-BEE7FEAE9B60}" type="presOf" srcId="{6F7827B2-38D8-49F1-AFEE-DC66E7CE7E9F}" destId="{8EADD461-4CAB-4D52-A6FC-DE97A3F10ACE}" srcOrd="0" destOrd="0" presId="urn:microsoft.com/office/officeart/2005/8/layout/process1"/>
    <dgm:cxn modelId="{0493D544-5C37-4F41-A046-8D7252AC98D5}" type="presOf" srcId="{111AC403-1F6F-4A67-98B3-84433B946B2E}" destId="{F89A4767-D644-4ACA-A633-A06AB99E2251}" srcOrd="0" destOrd="0" presId="urn:microsoft.com/office/officeart/2005/8/layout/process1"/>
    <dgm:cxn modelId="{CECD4114-63C2-4CB5-9C47-8AE9B3B8E15B}" type="presOf" srcId="{99AAF8C5-A6DB-4C54-93B5-119487E24D68}" destId="{367CFA2E-5AB1-458A-B2A5-30E3A1A80858}" srcOrd="0" destOrd="0" presId="urn:microsoft.com/office/officeart/2005/8/layout/process1"/>
    <dgm:cxn modelId="{626323BA-7945-44D6-8343-270A4C14B351}" type="presOf" srcId="{7FF7D560-9B99-4CDE-8801-968C6503E90C}" destId="{6FB18FDC-8EFF-49D2-B56F-AC8741571160}"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A82C7630-080A-4CB0-AA07-D350E3113062}" type="presOf" srcId="{6F7827B2-38D8-49F1-AFEE-DC66E7CE7E9F}" destId="{43BF0686-C89B-4ED9-997F-DF3AA41758BA}"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425D4E86-028A-4898-939F-D1EDED6345D8}" type="presOf" srcId="{86D47C7B-F68D-4AF6-801A-41B3056FD905}" destId="{D2EA323A-3D66-424B-82FF-C66481D626E6}" srcOrd="0" destOrd="0" presId="urn:microsoft.com/office/officeart/2005/8/layout/process1"/>
    <dgm:cxn modelId="{8C62295B-4F78-48B7-B2BD-E8DE9928BEA5}" type="presOf" srcId="{F22E23C2-A3E8-416A-9DFA-F43B54C6F696}" destId="{A3E46DB8-DAC3-4F75-88B5-B750A35324CE}" srcOrd="0" destOrd="0" presId="urn:microsoft.com/office/officeart/2005/8/layout/process1"/>
    <dgm:cxn modelId="{9539109F-61FD-4FFE-BA7A-808A7681B037}" type="presOf" srcId="{01D6B47C-9552-44EF-9186-28CCA4E7F2BF}" destId="{A43B34A1-2863-4AA8-9F9B-DEA3D0F16044}" srcOrd="0" destOrd="0" presId="urn:microsoft.com/office/officeart/2005/8/layout/process1"/>
    <dgm:cxn modelId="{92A18152-E05A-4620-A0A0-EBBDE47E74AF}" type="presParOf" srcId="{A3E46DB8-DAC3-4F75-88B5-B750A35324CE}" destId="{8AAF1C03-9572-4558-A77D-1D5737604A71}" srcOrd="0" destOrd="0" presId="urn:microsoft.com/office/officeart/2005/8/layout/process1"/>
    <dgm:cxn modelId="{5509B9A5-45A7-42D9-9BDC-A57E69CA03EC}" type="presParOf" srcId="{A3E46DB8-DAC3-4F75-88B5-B750A35324CE}" destId="{A43B34A1-2863-4AA8-9F9B-DEA3D0F16044}" srcOrd="1" destOrd="0" presId="urn:microsoft.com/office/officeart/2005/8/layout/process1"/>
    <dgm:cxn modelId="{7A9F0267-75FA-4796-BF54-9D10754B9CB5}" type="presParOf" srcId="{A43B34A1-2863-4AA8-9F9B-DEA3D0F16044}" destId="{0D8577AF-60E4-453D-AACF-BE68D79A90E7}" srcOrd="0" destOrd="0" presId="urn:microsoft.com/office/officeart/2005/8/layout/process1"/>
    <dgm:cxn modelId="{1F2EF5D7-8C90-4C3F-B7A3-45CC5FCE8E69}" type="presParOf" srcId="{A3E46DB8-DAC3-4F75-88B5-B750A35324CE}" destId="{C6AD4E28-1DAC-4CD1-9787-088D6FDE57FA}" srcOrd="2" destOrd="0" presId="urn:microsoft.com/office/officeart/2005/8/layout/process1"/>
    <dgm:cxn modelId="{A6314C4F-A4AD-4DB8-94D2-39BF9012D149}" type="presParOf" srcId="{A3E46DB8-DAC3-4F75-88B5-B750A35324CE}" destId="{97D851E0-5657-49BB-99AA-B4F6276968F5}" srcOrd="3" destOrd="0" presId="urn:microsoft.com/office/officeart/2005/8/layout/process1"/>
    <dgm:cxn modelId="{3ED93A60-B8F0-4554-AAF5-4DBD66F8E46A}" type="presParOf" srcId="{97D851E0-5657-49BB-99AA-B4F6276968F5}" destId="{6FB18FDC-8EFF-49D2-B56F-AC8741571160}" srcOrd="0" destOrd="0" presId="urn:microsoft.com/office/officeart/2005/8/layout/process1"/>
    <dgm:cxn modelId="{3C42CF93-33BA-462A-84D7-C4B8FAB59BC8}" type="presParOf" srcId="{A3E46DB8-DAC3-4F75-88B5-B750A35324CE}" destId="{367CFA2E-5AB1-458A-B2A5-30E3A1A80858}" srcOrd="4" destOrd="0" presId="urn:microsoft.com/office/officeart/2005/8/layout/process1"/>
    <dgm:cxn modelId="{AFDA8F95-CC20-4D15-80E7-BDD4AD027DF1}" type="presParOf" srcId="{A3E46DB8-DAC3-4F75-88B5-B750A35324CE}" destId="{2AA96016-6629-4B5B-AB0E-A57CD9214D73}" srcOrd="5" destOrd="0" presId="urn:microsoft.com/office/officeart/2005/8/layout/process1"/>
    <dgm:cxn modelId="{26EEC4EB-9E3F-4D58-A476-4BEC5D7056C0}" type="presParOf" srcId="{2AA96016-6629-4B5B-AB0E-A57CD9214D73}" destId="{87A793C0-E281-4A86-AE50-219885A2C6C2}" srcOrd="0" destOrd="0" presId="urn:microsoft.com/office/officeart/2005/8/layout/process1"/>
    <dgm:cxn modelId="{8E9E967A-FFEE-49FB-AD1B-5D5AE8ECD5B4}" type="presParOf" srcId="{A3E46DB8-DAC3-4F75-88B5-B750A35324CE}" destId="{E0A239F3-4E0F-4976-A4A6-8D0D15646BB6}" srcOrd="6" destOrd="0" presId="urn:microsoft.com/office/officeart/2005/8/layout/process1"/>
    <dgm:cxn modelId="{05B3F1F5-B0F5-4DCC-81F9-45203B581277}" type="presParOf" srcId="{A3E46DB8-DAC3-4F75-88B5-B750A35324CE}" destId="{F89A4767-D644-4ACA-A633-A06AB99E2251}" srcOrd="7" destOrd="0" presId="urn:microsoft.com/office/officeart/2005/8/layout/process1"/>
    <dgm:cxn modelId="{A290E797-018B-4249-9EBC-063C283D522B}" type="presParOf" srcId="{F89A4767-D644-4ACA-A633-A06AB99E2251}" destId="{769B406A-DC91-45E3-8FED-7BB383898EB8}" srcOrd="0" destOrd="0" presId="urn:microsoft.com/office/officeart/2005/8/layout/process1"/>
    <dgm:cxn modelId="{1F32E11C-2F93-4DB0-BC6C-7AD94DF59CDB}" type="presParOf" srcId="{A3E46DB8-DAC3-4F75-88B5-B750A35324CE}" destId="{BFA16B6B-AF18-48F0-9237-E30848199B06}" srcOrd="8" destOrd="0" presId="urn:microsoft.com/office/officeart/2005/8/layout/process1"/>
    <dgm:cxn modelId="{BD134E45-18E5-4C9D-99A5-A2CE501005E1}" type="presParOf" srcId="{A3E46DB8-DAC3-4F75-88B5-B750A35324CE}" destId="{D2EA323A-3D66-424B-82FF-C66481D626E6}" srcOrd="9" destOrd="0" presId="urn:microsoft.com/office/officeart/2005/8/layout/process1"/>
    <dgm:cxn modelId="{693BC80E-9017-4AA8-8085-6B73A7C3F77B}" type="presParOf" srcId="{D2EA323A-3D66-424B-82FF-C66481D626E6}" destId="{750E2DC3-0D37-400A-B275-4EC861CAF1BB}" srcOrd="0" destOrd="0" presId="urn:microsoft.com/office/officeart/2005/8/layout/process1"/>
    <dgm:cxn modelId="{55F95EFA-314D-4179-886C-5866915CFB59}" type="presParOf" srcId="{A3E46DB8-DAC3-4F75-88B5-B750A35324CE}" destId="{51A22397-8FB0-4041-8D8A-ABE7E438A5DD}" srcOrd="10" destOrd="0" presId="urn:microsoft.com/office/officeart/2005/8/layout/process1"/>
    <dgm:cxn modelId="{3690A496-2841-464B-9BF8-61BD8611B585}" type="presParOf" srcId="{A3E46DB8-DAC3-4F75-88B5-B750A35324CE}" destId="{8EADD461-4CAB-4D52-A6FC-DE97A3F10ACE}" srcOrd="11" destOrd="0" presId="urn:microsoft.com/office/officeart/2005/8/layout/process1"/>
    <dgm:cxn modelId="{70B80C36-5480-4050-B13F-343022BDEC00}" type="presParOf" srcId="{8EADD461-4CAB-4D52-A6FC-DE97A3F10ACE}" destId="{43BF0686-C89B-4ED9-997F-DF3AA41758BA}" srcOrd="0" destOrd="0" presId="urn:microsoft.com/office/officeart/2005/8/layout/process1"/>
    <dgm:cxn modelId="{CC37F087-BD37-4273-8DB6-D07316F831E9}" type="presParOf" srcId="{A3E46DB8-DAC3-4F75-88B5-B750A35324CE}" destId="{F6512CA4-05EE-4062-BD7B-BEC8E22D873C}" srcOrd="12" destOrd="0" presId="urn:microsoft.com/office/officeart/2005/8/layout/process1"/>
  </dgm:cxnLst>
  <dgm:bg/>
  <dgm:whole/>
</dgm:dataModel>
</file>

<file path=ppt/diagrams/data1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D226738B-8E12-42D2-9F87-1FD780A8F408}"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DB5E0651-59DF-4767-BABF-9030942FAF9C}" type="presOf" srcId="{7FF7D560-9B99-4CDE-8801-968C6503E90C}" destId="{97D851E0-5657-49BB-99AA-B4F6276968F5}" srcOrd="0" destOrd="0" presId="urn:microsoft.com/office/officeart/2005/8/layout/process1"/>
    <dgm:cxn modelId="{1FC17F62-4D76-4547-B741-870B334D9BCC}" type="presOf" srcId="{6F7827B2-38D8-49F1-AFEE-DC66E7CE7E9F}" destId="{8EADD461-4CAB-4D52-A6FC-DE97A3F10ACE}" srcOrd="0" destOrd="0" presId="urn:microsoft.com/office/officeart/2005/8/layout/process1"/>
    <dgm:cxn modelId="{D727BD07-47A4-496D-A822-2E5787CEF3B4}" type="presOf" srcId="{FBEECAEE-AC34-44D0-AF04-8AB26887CEE2}" destId="{87A793C0-E281-4A86-AE50-219885A2C6C2}" srcOrd="1" destOrd="0" presId="urn:microsoft.com/office/officeart/2005/8/layout/process1"/>
    <dgm:cxn modelId="{B4BE519F-11B1-46FA-8078-6C205989CAA5}" type="presOf" srcId="{F22E23C2-A3E8-416A-9DFA-F43B54C6F696}" destId="{A3E46DB8-DAC3-4F75-88B5-B750A35324CE}" srcOrd="0" destOrd="0" presId="urn:microsoft.com/office/officeart/2005/8/layout/process1"/>
    <dgm:cxn modelId="{BCB04523-A857-49F7-839C-452DE51AD7F7}" type="presOf" srcId="{01D6B47C-9552-44EF-9186-28CCA4E7F2BF}" destId="{0D8577AF-60E4-453D-AACF-BE68D79A90E7}" srcOrd="1" destOrd="0" presId="urn:microsoft.com/office/officeart/2005/8/layout/process1"/>
    <dgm:cxn modelId="{54889E36-1E72-4118-A91E-13A716879C70}" type="presOf" srcId="{E5EE149B-741C-45E1-B6E6-5BFAB75DB956}" destId="{BFA16B6B-AF18-48F0-9237-E30848199B0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475032D-8EFD-4B6A-BEC3-662F30B32F21}" srcId="{F22E23C2-A3E8-416A-9DFA-F43B54C6F696}" destId="{58988197-E677-4C97-B125-5CC7859C48F7}" srcOrd="5" destOrd="0" parTransId="{6A01B58D-586C-4CA2-AC06-C5E39B8F77B8}" sibTransId="{6F7827B2-38D8-49F1-AFEE-DC66E7CE7E9F}"/>
    <dgm:cxn modelId="{7916B779-F7F9-415B-94A1-FFBA83B06BB3}" type="presOf" srcId="{7247C455-77D2-4F1B-97A8-978CB7198718}" destId="{E0A239F3-4E0F-4976-A4A6-8D0D15646BB6}" srcOrd="0" destOrd="0" presId="urn:microsoft.com/office/officeart/2005/8/layout/process1"/>
    <dgm:cxn modelId="{34E4987E-B8B6-457B-BEA4-47DA7D1C75E8}" type="presOf" srcId="{86D47C7B-F68D-4AF6-801A-41B3056FD905}" destId="{D2EA323A-3D66-424B-82FF-C66481D626E6}" srcOrd="0" destOrd="0" presId="urn:microsoft.com/office/officeart/2005/8/layout/process1"/>
    <dgm:cxn modelId="{67F99196-3129-44E4-B0DE-A8A7C04053C2}" type="presOf" srcId="{7FF7D560-9B99-4CDE-8801-968C6503E90C}" destId="{6FB18FDC-8EFF-49D2-B56F-AC8741571160}" srcOrd="1" destOrd="0" presId="urn:microsoft.com/office/officeart/2005/8/layout/process1"/>
    <dgm:cxn modelId="{8A39EC05-B376-426A-93BC-51CFA2C27AB1}" type="presOf" srcId="{E56A2482-ED00-49B7-BB61-71D8B78A057E}" destId="{8AAF1C03-9572-4558-A77D-1D5737604A71}" srcOrd="0" destOrd="0" presId="urn:microsoft.com/office/officeart/2005/8/layout/process1"/>
    <dgm:cxn modelId="{CAEE40EA-CFB6-4A74-860C-E6C9354DE9E8}" type="presOf" srcId="{3F856C22-B305-4CDB-AB85-D9145CE407EB}" destId="{C6AD4E28-1DAC-4CD1-9787-088D6FDE57FA}" srcOrd="0" destOrd="0" presId="urn:microsoft.com/office/officeart/2005/8/layout/process1"/>
    <dgm:cxn modelId="{0BF5E528-3C9F-4DE7-A198-92B324590F4A}" type="presOf" srcId="{99AAF8C5-A6DB-4C54-93B5-119487E24D68}" destId="{367CFA2E-5AB1-458A-B2A5-30E3A1A80858}" srcOrd="0" destOrd="0" presId="urn:microsoft.com/office/officeart/2005/8/layout/process1"/>
    <dgm:cxn modelId="{1464AD9B-EC61-4A27-840E-0717C6C3CD0E}" type="presOf" srcId="{6F7827B2-38D8-49F1-AFEE-DC66E7CE7E9F}" destId="{43BF0686-C89B-4ED9-997F-DF3AA41758BA}" srcOrd="1" destOrd="0" presId="urn:microsoft.com/office/officeart/2005/8/layout/process1"/>
    <dgm:cxn modelId="{4CAE9253-4A92-4BDD-BB0C-A57F497B8804}" type="presOf" srcId="{58988197-E677-4C97-B125-5CC7859C48F7}" destId="{51A22397-8FB0-4041-8D8A-ABE7E438A5DD}" srcOrd="0" destOrd="0" presId="urn:microsoft.com/office/officeart/2005/8/layout/process1"/>
    <dgm:cxn modelId="{F77981EB-A70E-4F8A-B1D7-930610D2C94D}" type="presOf" srcId="{86D47C7B-F68D-4AF6-801A-41B3056FD905}" destId="{750E2DC3-0D37-400A-B275-4EC861CAF1BB}" srcOrd="1" destOrd="0" presId="urn:microsoft.com/office/officeart/2005/8/layout/process1"/>
    <dgm:cxn modelId="{F9153845-BAEA-4626-A911-DB26EB1520C5}" type="presOf" srcId="{57BD8CA5-432D-4CFB-845D-98E86710C8D1}" destId="{F6512CA4-05EE-4062-BD7B-BEC8E22D873C}" srcOrd="0" destOrd="0" presId="urn:microsoft.com/office/officeart/2005/8/layout/process1"/>
    <dgm:cxn modelId="{A9A811A0-A46E-4C64-9A58-AD5C6C085680}" type="presOf" srcId="{111AC403-1F6F-4A67-98B3-84433B946B2E}" destId="{769B406A-DC91-45E3-8FED-7BB383898EB8}"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58B98240-C745-4671-AA21-4BBCE8A712FF}" type="presOf" srcId="{FBEECAEE-AC34-44D0-AF04-8AB26887CEE2}" destId="{2AA96016-6629-4B5B-AB0E-A57CD9214D73}"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D8E78D1-01D7-4E76-8D60-5857F46C913F}" type="presOf" srcId="{111AC403-1F6F-4A67-98B3-84433B946B2E}" destId="{F89A4767-D644-4ACA-A633-A06AB99E2251}" srcOrd="0" destOrd="0" presId="urn:microsoft.com/office/officeart/2005/8/layout/process1"/>
    <dgm:cxn modelId="{24CE9352-C5B5-4983-A720-F4A9C6AC4976}" type="presParOf" srcId="{A3E46DB8-DAC3-4F75-88B5-B750A35324CE}" destId="{8AAF1C03-9572-4558-A77D-1D5737604A71}" srcOrd="0" destOrd="0" presId="urn:microsoft.com/office/officeart/2005/8/layout/process1"/>
    <dgm:cxn modelId="{17F88EA1-A122-4D94-B5A3-438E3F7661BC}" type="presParOf" srcId="{A3E46DB8-DAC3-4F75-88B5-B750A35324CE}" destId="{A43B34A1-2863-4AA8-9F9B-DEA3D0F16044}" srcOrd="1" destOrd="0" presId="urn:microsoft.com/office/officeart/2005/8/layout/process1"/>
    <dgm:cxn modelId="{3D0E7A3E-63D4-4C94-A1F6-35189EC72FBA}" type="presParOf" srcId="{A43B34A1-2863-4AA8-9F9B-DEA3D0F16044}" destId="{0D8577AF-60E4-453D-AACF-BE68D79A90E7}" srcOrd="0" destOrd="0" presId="urn:microsoft.com/office/officeart/2005/8/layout/process1"/>
    <dgm:cxn modelId="{2CF1ACA4-BB2C-47B9-9288-15599471C1DE}" type="presParOf" srcId="{A3E46DB8-DAC3-4F75-88B5-B750A35324CE}" destId="{C6AD4E28-1DAC-4CD1-9787-088D6FDE57FA}" srcOrd="2" destOrd="0" presId="urn:microsoft.com/office/officeart/2005/8/layout/process1"/>
    <dgm:cxn modelId="{1F93E5D1-64D6-442A-B91B-9D9E9C15C454}" type="presParOf" srcId="{A3E46DB8-DAC3-4F75-88B5-B750A35324CE}" destId="{97D851E0-5657-49BB-99AA-B4F6276968F5}" srcOrd="3" destOrd="0" presId="urn:microsoft.com/office/officeart/2005/8/layout/process1"/>
    <dgm:cxn modelId="{C9CCB349-56E5-454F-8D55-35BE748E8CE8}" type="presParOf" srcId="{97D851E0-5657-49BB-99AA-B4F6276968F5}" destId="{6FB18FDC-8EFF-49D2-B56F-AC8741571160}" srcOrd="0" destOrd="0" presId="urn:microsoft.com/office/officeart/2005/8/layout/process1"/>
    <dgm:cxn modelId="{433457B2-C65C-44D0-B513-261942078AD1}" type="presParOf" srcId="{A3E46DB8-DAC3-4F75-88B5-B750A35324CE}" destId="{367CFA2E-5AB1-458A-B2A5-30E3A1A80858}" srcOrd="4" destOrd="0" presId="urn:microsoft.com/office/officeart/2005/8/layout/process1"/>
    <dgm:cxn modelId="{8279F555-38C8-44FB-973D-8C0C82A2F005}" type="presParOf" srcId="{A3E46DB8-DAC3-4F75-88B5-B750A35324CE}" destId="{2AA96016-6629-4B5B-AB0E-A57CD9214D73}" srcOrd="5" destOrd="0" presId="urn:microsoft.com/office/officeart/2005/8/layout/process1"/>
    <dgm:cxn modelId="{D2F120D6-2CE1-4491-9A1E-881B69B1D4BA}" type="presParOf" srcId="{2AA96016-6629-4B5B-AB0E-A57CD9214D73}" destId="{87A793C0-E281-4A86-AE50-219885A2C6C2}" srcOrd="0" destOrd="0" presId="urn:microsoft.com/office/officeart/2005/8/layout/process1"/>
    <dgm:cxn modelId="{17E3495C-1247-4EF8-8A29-84BEB8764690}" type="presParOf" srcId="{A3E46DB8-DAC3-4F75-88B5-B750A35324CE}" destId="{E0A239F3-4E0F-4976-A4A6-8D0D15646BB6}" srcOrd="6" destOrd="0" presId="urn:microsoft.com/office/officeart/2005/8/layout/process1"/>
    <dgm:cxn modelId="{849DA8EB-B2DD-4C7B-B3FC-A1C969BCA2CF}" type="presParOf" srcId="{A3E46DB8-DAC3-4F75-88B5-B750A35324CE}" destId="{F89A4767-D644-4ACA-A633-A06AB99E2251}" srcOrd="7" destOrd="0" presId="urn:microsoft.com/office/officeart/2005/8/layout/process1"/>
    <dgm:cxn modelId="{2429C070-8016-4985-82D3-C9052F3E556D}" type="presParOf" srcId="{F89A4767-D644-4ACA-A633-A06AB99E2251}" destId="{769B406A-DC91-45E3-8FED-7BB383898EB8}" srcOrd="0" destOrd="0" presId="urn:microsoft.com/office/officeart/2005/8/layout/process1"/>
    <dgm:cxn modelId="{D84A8273-FA2B-47F9-B2F8-5A0D34D364F9}" type="presParOf" srcId="{A3E46DB8-DAC3-4F75-88B5-B750A35324CE}" destId="{BFA16B6B-AF18-48F0-9237-E30848199B06}" srcOrd="8" destOrd="0" presId="urn:microsoft.com/office/officeart/2005/8/layout/process1"/>
    <dgm:cxn modelId="{5BE477DF-4349-48F4-BD46-D6903A75B460}" type="presParOf" srcId="{A3E46DB8-DAC3-4F75-88B5-B750A35324CE}" destId="{D2EA323A-3D66-424B-82FF-C66481D626E6}" srcOrd="9" destOrd="0" presId="urn:microsoft.com/office/officeart/2005/8/layout/process1"/>
    <dgm:cxn modelId="{4EA831F2-FE19-4E91-9531-6F1572EDE6DA}" type="presParOf" srcId="{D2EA323A-3D66-424B-82FF-C66481D626E6}" destId="{750E2DC3-0D37-400A-B275-4EC861CAF1BB}" srcOrd="0" destOrd="0" presId="urn:microsoft.com/office/officeart/2005/8/layout/process1"/>
    <dgm:cxn modelId="{E3788399-E372-47C1-BE56-9AB6C6F1A0AF}" type="presParOf" srcId="{A3E46DB8-DAC3-4F75-88B5-B750A35324CE}" destId="{51A22397-8FB0-4041-8D8A-ABE7E438A5DD}" srcOrd="10" destOrd="0" presId="urn:microsoft.com/office/officeart/2005/8/layout/process1"/>
    <dgm:cxn modelId="{C22DE5C6-A63B-43B9-99D0-5D496EBA9287}" type="presParOf" srcId="{A3E46DB8-DAC3-4F75-88B5-B750A35324CE}" destId="{8EADD461-4CAB-4D52-A6FC-DE97A3F10ACE}" srcOrd="11" destOrd="0" presId="urn:microsoft.com/office/officeart/2005/8/layout/process1"/>
    <dgm:cxn modelId="{B819FBF3-9A1E-4B35-ACE8-30158238475E}" type="presParOf" srcId="{8EADD461-4CAB-4D52-A6FC-DE97A3F10ACE}" destId="{43BF0686-C89B-4ED9-997F-DF3AA41758BA}" srcOrd="0" destOrd="0" presId="urn:microsoft.com/office/officeart/2005/8/layout/process1"/>
    <dgm:cxn modelId="{1EE05D65-0E7A-4463-B0CB-411ACD277D5D}" type="presParOf" srcId="{A3E46DB8-DAC3-4F75-88B5-B750A35324CE}" destId="{F6512CA4-05EE-4062-BD7B-BEC8E22D873C}" srcOrd="12" destOrd="0" presId="urn:microsoft.com/office/officeart/2005/8/layout/process1"/>
  </dgm:cxnLst>
  <dgm:bg/>
  <dgm:whole/>
</dgm:dataModel>
</file>

<file path=ppt/diagrams/data1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solidFill>
          <a:schemeClr val="accent1">
            <a:hueOff val="0"/>
            <a:satOff val="0"/>
            <a:lumOff val="0"/>
          </a:schemeClr>
        </a:soli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7091BFA-1F6A-4D8B-899C-61D1E5CDD26D}" type="presOf" srcId="{99AAF8C5-A6DB-4C54-93B5-119487E24D68}" destId="{367CFA2E-5AB1-458A-B2A5-30E3A1A80858}" srcOrd="0" destOrd="0" presId="urn:microsoft.com/office/officeart/2005/8/layout/process1"/>
    <dgm:cxn modelId="{FBDDE0AC-1F05-4B77-8622-27EDB0AA8B49}" type="presOf" srcId="{FBEECAEE-AC34-44D0-AF04-8AB26887CEE2}" destId="{2AA96016-6629-4B5B-AB0E-A57CD9214D73}" srcOrd="0" destOrd="0" presId="urn:microsoft.com/office/officeart/2005/8/layout/process1"/>
    <dgm:cxn modelId="{79A5E0A1-2983-4E4B-A4B7-CBBBA970C1B5}" type="presOf" srcId="{FBEECAEE-AC34-44D0-AF04-8AB26887CEE2}" destId="{87A793C0-E281-4A86-AE50-219885A2C6C2}" srcOrd="1" destOrd="0" presId="urn:microsoft.com/office/officeart/2005/8/layout/process1"/>
    <dgm:cxn modelId="{8544FC2D-FB20-4225-BFC8-8A1A03C2CC98}" type="presOf" srcId="{3F856C22-B305-4CDB-AB85-D9145CE407EB}" destId="{C6AD4E28-1DAC-4CD1-9787-088D6FDE57FA}" srcOrd="0" destOrd="0" presId="urn:microsoft.com/office/officeart/2005/8/layout/process1"/>
    <dgm:cxn modelId="{097C97AB-7991-403E-83EC-1843EAAECD2C}" type="presOf" srcId="{7FF7D560-9B99-4CDE-8801-968C6503E90C}" destId="{6FB18FDC-8EFF-49D2-B56F-AC8741571160}" srcOrd="1" destOrd="0" presId="urn:microsoft.com/office/officeart/2005/8/layout/process1"/>
    <dgm:cxn modelId="{7884CFA9-82BB-43D6-B08B-4C2FADCE4DCC}"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9416D69F-94D4-4186-B578-90B0A76A6339}" type="presOf" srcId="{111AC403-1F6F-4A67-98B3-84433B946B2E}" destId="{769B406A-DC91-45E3-8FED-7BB383898EB8}"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51B0F236-9B32-4A09-9FF3-EB2D13B0F1CB}" type="presOf" srcId="{6F7827B2-38D8-49F1-AFEE-DC66E7CE7E9F}" destId="{8EADD461-4CAB-4D52-A6FC-DE97A3F10ACE}" srcOrd="0" destOrd="0" presId="urn:microsoft.com/office/officeart/2005/8/layout/process1"/>
    <dgm:cxn modelId="{81F7435D-78A9-4E4D-A7C4-B7E971CE0D99}" type="presOf" srcId="{111AC403-1F6F-4A67-98B3-84433B946B2E}" destId="{F89A4767-D644-4ACA-A633-A06AB99E2251}" srcOrd="0" destOrd="0" presId="urn:microsoft.com/office/officeart/2005/8/layout/process1"/>
    <dgm:cxn modelId="{11532DC6-EDC3-4A6E-9AAE-3A2DDF788E00}" type="presOf" srcId="{58988197-E677-4C97-B125-5CC7859C48F7}" destId="{51A22397-8FB0-4041-8D8A-ABE7E438A5DD}" srcOrd="0" destOrd="0" presId="urn:microsoft.com/office/officeart/2005/8/layout/process1"/>
    <dgm:cxn modelId="{3EB616FD-CD17-4B85-8E86-8CEBF52F83ED}" type="presOf" srcId="{E5EE149B-741C-45E1-B6E6-5BFAB75DB956}" destId="{BFA16B6B-AF18-48F0-9237-E30848199B06}" srcOrd="0" destOrd="0" presId="urn:microsoft.com/office/officeart/2005/8/layout/process1"/>
    <dgm:cxn modelId="{C1E04622-75E2-47F5-97ED-22A3E462B654}" type="presOf" srcId="{7247C455-77D2-4F1B-97A8-978CB7198718}" destId="{E0A239F3-4E0F-4976-A4A6-8D0D15646BB6}" srcOrd="0" destOrd="0" presId="urn:microsoft.com/office/officeart/2005/8/layout/process1"/>
    <dgm:cxn modelId="{F350C80C-062A-46C6-8A4E-5A15A2059672}" type="presOf" srcId="{7FF7D560-9B99-4CDE-8801-968C6503E90C}" destId="{97D851E0-5657-49BB-99AA-B4F6276968F5}" srcOrd="0" destOrd="0" presId="urn:microsoft.com/office/officeart/2005/8/layout/process1"/>
    <dgm:cxn modelId="{317D5121-B5EC-4E04-B6C4-81944329DB9C}" type="presOf" srcId="{6F7827B2-38D8-49F1-AFEE-DC66E7CE7E9F}" destId="{43BF0686-C89B-4ED9-997F-DF3AA41758BA}" srcOrd="1" destOrd="0" presId="urn:microsoft.com/office/officeart/2005/8/layout/process1"/>
    <dgm:cxn modelId="{7D150A27-BB6B-4961-99C1-8F28A0037376}"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68C9BC9-1620-4E32-83E0-735A35BF8EEF}" type="presOf" srcId="{86D47C7B-F68D-4AF6-801A-41B3056FD905}" destId="{D2EA323A-3D66-424B-82FF-C66481D626E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DC4DCF77-A535-498F-A95E-3D4DA71BDC53}" type="presOf" srcId="{86D47C7B-F68D-4AF6-801A-41B3056FD905}" destId="{750E2DC3-0D37-400A-B275-4EC861CAF1BB}" srcOrd="1" destOrd="0" presId="urn:microsoft.com/office/officeart/2005/8/layout/process1"/>
    <dgm:cxn modelId="{3C916147-C5DF-4023-8B47-E7B83AC92B98}"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906BFF1-5C81-497B-ADC7-484EA1166138}" type="presOf" srcId="{F22E23C2-A3E8-416A-9DFA-F43B54C6F696}" destId="{A3E46DB8-DAC3-4F75-88B5-B750A35324CE}" srcOrd="0" destOrd="0" presId="urn:microsoft.com/office/officeart/2005/8/layout/process1"/>
    <dgm:cxn modelId="{11C242F5-49DD-43F0-ADE5-188E89DFF359}" type="presOf" srcId="{01D6B47C-9552-44EF-9186-28CCA4E7F2BF}" destId="{0D8577AF-60E4-453D-AACF-BE68D79A90E7}"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CB891A07-D029-47C3-B26E-092569E73B9B}" type="presParOf" srcId="{A3E46DB8-DAC3-4F75-88B5-B750A35324CE}" destId="{8AAF1C03-9572-4558-A77D-1D5737604A71}" srcOrd="0" destOrd="0" presId="urn:microsoft.com/office/officeart/2005/8/layout/process1"/>
    <dgm:cxn modelId="{67228859-FB88-49F2-B957-D0DAB7392AB5}" type="presParOf" srcId="{A3E46DB8-DAC3-4F75-88B5-B750A35324CE}" destId="{A43B34A1-2863-4AA8-9F9B-DEA3D0F16044}" srcOrd="1" destOrd="0" presId="urn:microsoft.com/office/officeart/2005/8/layout/process1"/>
    <dgm:cxn modelId="{0B894995-BB21-449E-BA61-52AFA5A69058}" type="presParOf" srcId="{A43B34A1-2863-4AA8-9F9B-DEA3D0F16044}" destId="{0D8577AF-60E4-453D-AACF-BE68D79A90E7}" srcOrd="0" destOrd="0" presId="urn:microsoft.com/office/officeart/2005/8/layout/process1"/>
    <dgm:cxn modelId="{CCD6747E-4E17-4BFD-9316-7C4AAF979E48}" type="presParOf" srcId="{A3E46DB8-DAC3-4F75-88B5-B750A35324CE}" destId="{C6AD4E28-1DAC-4CD1-9787-088D6FDE57FA}" srcOrd="2" destOrd="0" presId="urn:microsoft.com/office/officeart/2005/8/layout/process1"/>
    <dgm:cxn modelId="{FE940B55-3AF8-432D-A137-ACEA58C148B1}" type="presParOf" srcId="{A3E46DB8-DAC3-4F75-88B5-B750A35324CE}" destId="{97D851E0-5657-49BB-99AA-B4F6276968F5}" srcOrd="3" destOrd="0" presId="urn:microsoft.com/office/officeart/2005/8/layout/process1"/>
    <dgm:cxn modelId="{8913B07E-3ED1-49A4-8D4A-A518A6384E42}" type="presParOf" srcId="{97D851E0-5657-49BB-99AA-B4F6276968F5}" destId="{6FB18FDC-8EFF-49D2-B56F-AC8741571160}" srcOrd="0" destOrd="0" presId="urn:microsoft.com/office/officeart/2005/8/layout/process1"/>
    <dgm:cxn modelId="{4D6B8D11-C9B2-4647-B88A-2A1A98645772}" type="presParOf" srcId="{A3E46DB8-DAC3-4F75-88B5-B750A35324CE}" destId="{367CFA2E-5AB1-458A-B2A5-30E3A1A80858}" srcOrd="4" destOrd="0" presId="urn:microsoft.com/office/officeart/2005/8/layout/process1"/>
    <dgm:cxn modelId="{616D4576-98A0-441E-9489-44A6052DD0A4}" type="presParOf" srcId="{A3E46DB8-DAC3-4F75-88B5-B750A35324CE}" destId="{2AA96016-6629-4B5B-AB0E-A57CD9214D73}" srcOrd="5" destOrd="0" presId="urn:microsoft.com/office/officeart/2005/8/layout/process1"/>
    <dgm:cxn modelId="{873215B2-E965-4BB4-879F-6169DD8FD9EB}" type="presParOf" srcId="{2AA96016-6629-4B5B-AB0E-A57CD9214D73}" destId="{87A793C0-E281-4A86-AE50-219885A2C6C2}" srcOrd="0" destOrd="0" presId="urn:microsoft.com/office/officeart/2005/8/layout/process1"/>
    <dgm:cxn modelId="{B98F3208-6D8C-405F-A7B4-5A9E6BE523FF}" type="presParOf" srcId="{A3E46DB8-DAC3-4F75-88B5-B750A35324CE}" destId="{E0A239F3-4E0F-4976-A4A6-8D0D15646BB6}" srcOrd="6" destOrd="0" presId="urn:microsoft.com/office/officeart/2005/8/layout/process1"/>
    <dgm:cxn modelId="{5FD9BD81-4C89-4E9F-A965-3BBD14902B3A}" type="presParOf" srcId="{A3E46DB8-DAC3-4F75-88B5-B750A35324CE}" destId="{F89A4767-D644-4ACA-A633-A06AB99E2251}" srcOrd="7" destOrd="0" presId="urn:microsoft.com/office/officeart/2005/8/layout/process1"/>
    <dgm:cxn modelId="{972A9400-6E4A-4B48-922D-EDB820C7210B}" type="presParOf" srcId="{F89A4767-D644-4ACA-A633-A06AB99E2251}" destId="{769B406A-DC91-45E3-8FED-7BB383898EB8}" srcOrd="0" destOrd="0" presId="urn:microsoft.com/office/officeart/2005/8/layout/process1"/>
    <dgm:cxn modelId="{1260AEFA-3D0E-4C13-A105-36FB694A84CC}" type="presParOf" srcId="{A3E46DB8-DAC3-4F75-88B5-B750A35324CE}" destId="{BFA16B6B-AF18-48F0-9237-E30848199B06}" srcOrd="8" destOrd="0" presId="urn:microsoft.com/office/officeart/2005/8/layout/process1"/>
    <dgm:cxn modelId="{62F3E526-8611-4A9A-BE81-F64BC2709F08}" type="presParOf" srcId="{A3E46DB8-DAC3-4F75-88B5-B750A35324CE}" destId="{D2EA323A-3D66-424B-82FF-C66481D626E6}" srcOrd="9" destOrd="0" presId="urn:microsoft.com/office/officeart/2005/8/layout/process1"/>
    <dgm:cxn modelId="{FEA3F1FF-B0A0-4AA4-8FC1-BD200083E944}" type="presParOf" srcId="{D2EA323A-3D66-424B-82FF-C66481D626E6}" destId="{750E2DC3-0D37-400A-B275-4EC861CAF1BB}" srcOrd="0" destOrd="0" presId="urn:microsoft.com/office/officeart/2005/8/layout/process1"/>
    <dgm:cxn modelId="{984B585B-2593-4025-9E48-461EB5A9B122}" type="presParOf" srcId="{A3E46DB8-DAC3-4F75-88B5-B750A35324CE}" destId="{51A22397-8FB0-4041-8D8A-ABE7E438A5DD}" srcOrd="10" destOrd="0" presId="urn:microsoft.com/office/officeart/2005/8/layout/process1"/>
    <dgm:cxn modelId="{22FDB290-612B-4D57-926B-91C32B061DCB}" type="presParOf" srcId="{A3E46DB8-DAC3-4F75-88B5-B750A35324CE}" destId="{8EADD461-4CAB-4D52-A6FC-DE97A3F10ACE}" srcOrd="11" destOrd="0" presId="urn:microsoft.com/office/officeart/2005/8/layout/process1"/>
    <dgm:cxn modelId="{9916EEA6-72D5-401D-8031-1FFFF60CE729}" type="presParOf" srcId="{8EADD461-4CAB-4D52-A6FC-DE97A3F10ACE}" destId="{43BF0686-C89B-4ED9-997F-DF3AA41758BA}" srcOrd="0" destOrd="0" presId="urn:microsoft.com/office/officeart/2005/8/layout/process1"/>
    <dgm:cxn modelId="{0325F1E9-B3FC-4AD0-A530-1AFC00F0357D}" type="presParOf" srcId="{A3E46DB8-DAC3-4F75-88B5-B750A35324CE}" destId="{F6512CA4-05EE-4062-BD7B-BEC8E22D873C}" srcOrd="12" destOrd="0" presId="urn:microsoft.com/office/officeart/2005/8/layout/process1"/>
  </dgm:cxnLst>
  <dgm:bg/>
  <dgm:whole/>
</dgm:dataModel>
</file>

<file path=ppt/diagrams/data1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AE0F8CE-2E08-4A86-911A-0E44D9C32362}" type="presOf" srcId="{58988197-E677-4C97-B125-5CC7859C48F7}" destId="{51A22397-8FB0-4041-8D8A-ABE7E438A5DD}" srcOrd="0" destOrd="0" presId="urn:microsoft.com/office/officeart/2005/8/layout/process1"/>
    <dgm:cxn modelId="{BB453044-8207-4F18-A3AF-57B03DCF23D7}" type="presOf" srcId="{111AC403-1F6F-4A67-98B3-84433B946B2E}" destId="{769B406A-DC91-45E3-8FED-7BB383898EB8}" srcOrd="1" destOrd="0" presId="urn:microsoft.com/office/officeart/2005/8/layout/process1"/>
    <dgm:cxn modelId="{9A385E87-88B8-4604-BD13-9A59869960DC}" type="presOf" srcId="{7FF7D560-9B99-4CDE-8801-968C6503E90C}" destId="{97D851E0-5657-49BB-99AA-B4F6276968F5}"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5BA3FD19-0519-4E55-AD47-0A643E21DF03}" type="presOf" srcId="{01D6B47C-9552-44EF-9186-28CCA4E7F2BF}" destId="{0D8577AF-60E4-453D-AACF-BE68D79A90E7}" srcOrd="1" destOrd="0" presId="urn:microsoft.com/office/officeart/2005/8/layout/process1"/>
    <dgm:cxn modelId="{7408D9D7-EED1-468B-9CC1-4859772A76AB}" type="presOf" srcId="{99AAF8C5-A6DB-4C54-93B5-119487E24D68}" destId="{367CFA2E-5AB1-458A-B2A5-30E3A1A80858}" srcOrd="0" destOrd="0" presId="urn:microsoft.com/office/officeart/2005/8/layout/process1"/>
    <dgm:cxn modelId="{8D9089F1-C183-47FE-8814-1CD8F48EC400}" type="presOf" srcId="{6F7827B2-38D8-49F1-AFEE-DC66E7CE7E9F}" destId="{43BF0686-C89B-4ED9-997F-DF3AA41758BA}" srcOrd="1" destOrd="0" presId="urn:microsoft.com/office/officeart/2005/8/layout/process1"/>
    <dgm:cxn modelId="{079DB9F7-54BF-4A4C-9EF6-553F6C76E528}" type="presOf" srcId="{E56A2482-ED00-49B7-BB61-71D8B78A057E}" destId="{8AAF1C03-9572-4558-A77D-1D5737604A71}" srcOrd="0" destOrd="0" presId="urn:microsoft.com/office/officeart/2005/8/layout/process1"/>
    <dgm:cxn modelId="{F2A35C27-90CE-4631-8677-5F650D14F6E8}" type="presOf" srcId="{E5EE149B-741C-45E1-B6E6-5BFAB75DB956}" destId="{BFA16B6B-AF18-48F0-9237-E30848199B06}" srcOrd="0" destOrd="0" presId="urn:microsoft.com/office/officeart/2005/8/layout/process1"/>
    <dgm:cxn modelId="{646B702F-AEC1-4FB2-934E-2C66D56A43B4}" type="presOf" srcId="{86D47C7B-F68D-4AF6-801A-41B3056FD905}" destId="{750E2DC3-0D37-400A-B275-4EC861CAF1BB}" srcOrd="1" destOrd="0" presId="urn:microsoft.com/office/officeart/2005/8/layout/process1"/>
    <dgm:cxn modelId="{0896EF6A-1D02-443A-A693-2944C4F50C6E}" type="presOf" srcId="{86D47C7B-F68D-4AF6-801A-41B3056FD905}" destId="{D2EA323A-3D66-424B-82FF-C66481D626E6}" srcOrd="0" destOrd="0" presId="urn:microsoft.com/office/officeart/2005/8/layout/process1"/>
    <dgm:cxn modelId="{C3CE0FF5-F8ED-4719-9980-72D0FE972B50}" type="presOf" srcId="{3F856C22-B305-4CDB-AB85-D9145CE407EB}" destId="{C6AD4E28-1DAC-4CD1-9787-088D6FDE57FA}" srcOrd="0" destOrd="0" presId="urn:microsoft.com/office/officeart/2005/8/layout/process1"/>
    <dgm:cxn modelId="{F434D18D-6A6A-402D-AB1A-3CFFD43C186B}" type="presOf" srcId="{7247C455-77D2-4F1B-97A8-978CB7198718}" destId="{E0A239F3-4E0F-4976-A4A6-8D0D15646BB6}" srcOrd="0" destOrd="0" presId="urn:microsoft.com/office/officeart/2005/8/layout/process1"/>
    <dgm:cxn modelId="{17264EE4-E8D8-4900-9F82-FF7A59D964B8}" type="presOf" srcId="{57BD8CA5-432D-4CFB-845D-98E86710C8D1}" destId="{F6512CA4-05EE-4062-BD7B-BEC8E22D873C}" srcOrd="0" destOrd="0" presId="urn:microsoft.com/office/officeart/2005/8/layout/process1"/>
    <dgm:cxn modelId="{045C0690-AE68-440C-9C6E-B3382FB3B664}" type="presOf" srcId="{7FF7D560-9B99-4CDE-8801-968C6503E90C}" destId="{6FB18FDC-8EFF-49D2-B56F-AC8741571160}"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8564C0DD-988E-4D11-B0CA-8DF8B485AE74}" type="presOf" srcId="{6F7827B2-38D8-49F1-AFEE-DC66E7CE7E9F}" destId="{8EADD461-4CAB-4D52-A6FC-DE97A3F10ACE}" srcOrd="0" destOrd="0" presId="urn:microsoft.com/office/officeart/2005/8/layout/process1"/>
    <dgm:cxn modelId="{C871D4F2-86B7-4156-A18A-6FF43CDE93B2}" type="presOf" srcId="{111AC403-1F6F-4A67-98B3-84433B946B2E}" destId="{F89A4767-D644-4ACA-A633-A06AB99E2251}" srcOrd="0" destOrd="0" presId="urn:microsoft.com/office/officeart/2005/8/layout/process1"/>
    <dgm:cxn modelId="{406DE9A9-11F7-4576-B540-EA593557B3F8}"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7E530F4E-62EF-435F-9B42-A0DDCC1BED15}" type="presOf" srcId="{F22E23C2-A3E8-416A-9DFA-F43B54C6F696}" destId="{A3E46DB8-DAC3-4F75-88B5-B750A35324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F11374C-FCFA-4B58-8F05-5A06261C6A9C}" type="presOf" srcId="{01D6B47C-9552-44EF-9186-28CCA4E7F2BF}" destId="{A43B34A1-2863-4AA8-9F9B-DEA3D0F16044}" srcOrd="0" destOrd="0" presId="urn:microsoft.com/office/officeart/2005/8/layout/process1"/>
    <dgm:cxn modelId="{E870626B-3849-435B-947A-D315D9C028C9}" type="presOf" srcId="{FBEECAEE-AC34-44D0-AF04-8AB26887CEE2}" destId="{87A793C0-E281-4A86-AE50-219885A2C6C2}" srcOrd="1" destOrd="0" presId="urn:microsoft.com/office/officeart/2005/8/layout/process1"/>
    <dgm:cxn modelId="{638911E1-A4E2-4F23-AD6C-3BC1EB60B6CA}" type="presParOf" srcId="{A3E46DB8-DAC3-4F75-88B5-B750A35324CE}" destId="{8AAF1C03-9572-4558-A77D-1D5737604A71}" srcOrd="0" destOrd="0" presId="urn:microsoft.com/office/officeart/2005/8/layout/process1"/>
    <dgm:cxn modelId="{1310843F-4716-4671-AFC0-094FEF63D479}" type="presParOf" srcId="{A3E46DB8-DAC3-4F75-88B5-B750A35324CE}" destId="{A43B34A1-2863-4AA8-9F9B-DEA3D0F16044}" srcOrd="1" destOrd="0" presId="urn:microsoft.com/office/officeart/2005/8/layout/process1"/>
    <dgm:cxn modelId="{FAA36B59-29E8-416B-AC59-FBDBF882EA8F}" type="presParOf" srcId="{A43B34A1-2863-4AA8-9F9B-DEA3D0F16044}" destId="{0D8577AF-60E4-453D-AACF-BE68D79A90E7}" srcOrd="0" destOrd="0" presId="urn:microsoft.com/office/officeart/2005/8/layout/process1"/>
    <dgm:cxn modelId="{BFAC9D22-2279-4129-8653-73746E53BEDF}" type="presParOf" srcId="{A3E46DB8-DAC3-4F75-88B5-B750A35324CE}" destId="{C6AD4E28-1DAC-4CD1-9787-088D6FDE57FA}" srcOrd="2" destOrd="0" presId="urn:microsoft.com/office/officeart/2005/8/layout/process1"/>
    <dgm:cxn modelId="{8DE2A09D-9D5C-475A-B38B-32790FC954E6}" type="presParOf" srcId="{A3E46DB8-DAC3-4F75-88B5-B750A35324CE}" destId="{97D851E0-5657-49BB-99AA-B4F6276968F5}" srcOrd="3" destOrd="0" presId="urn:microsoft.com/office/officeart/2005/8/layout/process1"/>
    <dgm:cxn modelId="{C6A72648-9455-4ECD-BEA0-D9BB2952BD4C}" type="presParOf" srcId="{97D851E0-5657-49BB-99AA-B4F6276968F5}" destId="{6FB18FDC-8EFF-49D2-B56F-AC8741571160}" srcOrd="0" destOrd="0" presId="urn:microsoft.com/office/officeart/2005/8/layout/process1"/>
    <dgm:cxn modelId="{F7FD7DFB-91CC-4B3C-BFF0-970D15754C17}" type="presParOf" srcId="{A3E46DB8-DAC3-4F75-88B5-B750A35324CE}" destId="{367CFA2E-5AB1-458A-B2A5-30E3A1A80858}" srcOrd="4" destOrd="0" presId="urn:microsoft.com/office/officeart/2005/8/layout/process1"/>
    <dgm:cxn modelId="{90F61CC9-4FFF-4EDD-ADB4-81B85CB45480}" type="presParOf" srcId="{A3E46DB8-DAC3-4F75-88B5-B750A35324CE}" destId="{2AA96016-6629-4B5B-AB0E-A57CD9214D73}" srcOrd="5" destOrd="0" presId="urn:microsoft.com/office/officeart/2005/8/layout/process1"/>
    <dgm:cxn modelId="{3844A893-B792-4019-8283-7DF4AEB3A0FE}" type="presParOf" srcId="{2AA96016-6629-4B5B-AB0E-A57CD9214D73}" destId="{87A793C0-E281-4A86-AE50-219885A2C6C2}" srcOrd="0" destOrd="0" presId="urn:microsoft.com/office/officeart/2005/8/layout/process1"/>
    <dgm:cxn modelId="{3897FBD2-35ED-4348-A0DC-CF7008C86BEE}" type="presParOf" srcId="{A3E46DB8-DAC3-4F75-88B5-B750A35324CE}" destId="{E0A239F3-4E0F-4976-A4A6-8D0D15646BB6}" srcOrd="6" destOrd="0" presId="urn:microsoft.com/office/officeart/2005/8/layout/process1"/>
    <dgm:cxn modelId="{9750FEA8-B710-4949-A304-FF648BC1BFB2}" type="presParOf" srcId="{A3E46DB8-DAC3-4F75-88B5-B750A35324CE}" destId="{F89A4767-D644-4ACA-A633-A06AB99E2251}" srcOrd="7" destOrd="0" presId="urn:microsoft.com/office/officeart/2005/8/layout/process1"/>
    <dgm:cxn modelId="{A142FDEA-7C00-4794-9FB9-6088F7D63E0C}" type="presParOf" srcId="{F89A4767-D644-4ACA-A633-A06AB99E2251}" destId="{769B406A-DC91-45E3-8FED-7BB383898EB8}" srcOrd="0" destOrd="0" presId="urn:microsoft.com/office/officeart/2005/8/layout/process1"/>
    <dgm:cxn modelId="{47363245-272B-40A4-A683-325A2FBDB88A}" type="presParOf" srcId="{A3E46DB8-DAC3-4F75-88B5-B750A35324CE}" destId="{BFA16B6B-AF18-48F0-9237-E30848199B06}" srcOrd="8" destOrd="0" presId="urn:microsoft.com/office/officeart/2005/8/layout/process1"/>
    <dgm:cxn modelId="{39834D95-25D3-4F9E-B680-367888327553}" type="presParOf" srcId="{A3E46DB8-DAC3-4F75-88B5-B750A35324CE}" destId="{D2EA323A-3D66-424B-82FF-C66481D626E6}" srcOrd="9" destOrd="0" presId="urn:microsoft.com/office/officeart/2005/8/layout/process1"/>
    <dgm:cxn modelId="{77BF6116-3F48-43F4-A3FC-61E4630DDCBE}" type="presParOf" srcId="{D2EA323A-3D66-424B-82FF-C66481D626E6}" destId="{750E2DC3-0D37-400A-B275-4EC861CAF1BB}" srcOrd="0" destOrd="0" presId="urn:microsoft.com/office/officeart/2005/8/layout/process1"/>
    <dgm:cxn modelId="{22840F53-6AA2-49AD-8050-5860750795C9}" type="presParOf" srcId="{A3E46DB8-DAC3-4F75-88B5-B750A35324CE}" destId="{51A22397-8FB0-4041-8D8A-ABE7E438A5DD}" srcOrd="10" destOrd="0" presId="urn:microsoft.com/office/officeart/2005/8/layout/process1"/>
    <dgm:cxn modelId="{86E3D678-F38E-4092-AD34-AAD7E4562397}" type="presParOf" srcId="{A3E46DB8-DAC3-4F75-88B5-B750A35324CE}" destId="{8EADD461-4CAB-4D52-A6FC-DE97A3F10ACE}" srcOrd="11" destOrd="0" presId="urn:microsoft.com/office/officeart/2005/8/layout/process1"/>
    <dgm:cxn modelId="{ADE60796-468B-4A76-9CA5-371F1381DFB9}" type="presParOf" srcId="{8EADD461-4CAB-4D52-A6FC-DE97A3F10ACE}" destId="{43BF0686-C89B-4ED9-997F-DF3AA41758BA}" srcOrd="0" destOrd="0" presId="urn:microsoft.com/office/officeart/2005/8/layout/process1"/>
    <dgm:cxn modelId="{AC81AF6F-7203-48D8-B816-73394D0CFE07}" type="presParOf" srcId="{A3E46DB8-DAC3-4F75-88B5-B750A35324CE}" destId="{F6512CA4-05EE-4062-BD7B-BEC8E22D873C}" srcOrd="12" destOrd="0" presId="urn:microsoft.com/office/officeart/2005/8/layout/process1"/>
  </dgm:cxnLst>
  <dgm:bg/>
  <dgm:whole/>
</dgm:dataModel>
</file>

<file path=ppt/diagrams/data2.xml><?xml version="1.0" encoding="utf-8"?>
<dgm:dataModel xmlns:dgm="http://schemas.openxmlformats.org/drawingml/2006/diagram" xmlns:a="http://schemas.openxmlformats.org/drawingml/2006/main">
  <dgm:ptLst>
    <dgm:pt modelId="{3E4EF713-6555-400E-926B-895328028DDC}" type="doc">
      <dgm:prSet loTypeId="urn:microsoft.com/office/officeart/2005/8/layout/list1" loCatId="list" qsTypeId="urn:microsoft.com/office/officeart/2005/8/quickstyle/simple3" qsCatId="simple" csTypeId="urn:microsoft.com/office/officeart/2005/8/colors/accent1_2" csCatId="accent1" phldr="1"/>
      <dgm:spPr/>
      <dgm:t>
        <a:bodyPr/>
        <a:lstStyle/>
        <a:p>
          <a:pPr rtl="1"/>
          <a:endParaRPr lang="ar-SA"/>
        </a:p>
      </dgm:t>
    </dgm:pt>
    <dgm:pt modelId="{1F831EA5-2866-41D9-A7B2-FE5C48876F78}">
      <dgm:prSet custT="1"/>
      <dgm:spPr/>
      <dgm:t>
        <a:bodyPr/>
        <a:lstStyle/>
        <a:p>
          <a:pPr rtl="0"/>
          <a:r>
            <a:rPr lang="en-US" sz="15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1-Introduction and Background</a:t>
          </a:r>
          <a:endParaRPr lang="ar-SA" sz="2400" dirty="0"/>
        </a:p>
      </dgm:t>
    </dgm:pt>
    <dgm:pt modelId="{534D5575-94DC-4499-8A4C-58D701792FB3}" type="parTrans" cxnId="{64577451-2108-4C53-95AA-6F1691BA4F68}">
      <dgm:prSet/>
      <dgm:spPr/>
      <dgm:t>
        <a:bodyPr/>
        <a:lstStyle/>
        <a:p>
          <a:pPr rtl="1"/>
          <a:endParaRPr lang="ar-SA"/>
        </a:p>
      </dgm:t>
    </dgm:pt>
    <dgm:pt modelId="{801D51E1-44AA-4DA9-81E6-916D1591D1F5}" type="sibTrans" cxnId="{64577451-2108-4C53-95AA-6F1691BA4F68}">
      <dgm:prSet/>
      <dgm:spPr/>
      <dgm:t>
        <a:bodyPr/>
        <a:lstStyle/>
        <a:p>
          <a:pPr rtl="1"/>
          <a:endParaRPr lang="ar-SA"/>
        </a:p>
      </dgm:t>
    </dgm:pt>
    <dgm:pt modelId="{082180A1-7109-46E8-A1F6-DE8DF5650A10}">
      <dgm:prSet custT="1"/>
      <dgm:spPr/>
      <dgm:t>
        <a:bodyPr/>
        <a:lstStyle/>
        <a:p>
          <a:pPr rtl="0"/>
          <a:r>
            <a:rPr lang="en-US" sz="2400" dirty="0" smtClean="0">
              <a:latin typeface="Times New Roman" panose="02020603050405020304" pitchFamily="18" charset="0"/>
              <a:cs typeface="Times New Roman" panose="02020603050405020304" pitchFamily="18" charset="0"/>
            </a:rPr>
            <a:t>2-Research Objectives</a:t>
          </a:r>
          <a:endParaRPr lang="ar-SA" sz="2400" dirty="0"/>
        </a:p>
      </dgm:t>
    </dgm:pt>
    <dgm:pt modelId="{1F9FD873-82F8-4A69-9794-4B0CABCC804B}" type="parTrans" cxnId="{B502B2BE-D153-4C5F-8A6D-9D070D509E7F}">
      <dgm:prSet/>
      <dgm:spPr/>
      <dgm:t>
        <a:bodyPr/>
        <a:lstStyle/>
        <a:p>
          <a:pPr rtl="1"/>
          <a:endParaRPr lang="ar-SA"/>
        </a:p>
      </dgm:t>
    </dgm:pt>
    <dgm:pt modelId="{3CFFF6F3-280D-41DB-8DA1-C513D0D38826}" type="sibTrans" cxnId="{B502B2BE-D153-4C5F-8A6D-9D070D509E7F}">
      <dgm:prSet/>
      <dgm:spPr/>
      <dgm:t>
        <a:bodyPr/>
        <a:lstStyle/>
        <a:p>
          <a:pPr rtl="1"/>
          <a:endParaRPr lang="ar-SA"/>
        </a:p>
      </dgm:t>
    </dgm:pt>
    <dgm:pt modelId="{E7DAF2E0-1719-4A27-BCC6-E73E34B93922}">
      <dgm:prSet custT="1"/>
      <dgm:spPr/>
      <dgm:t>
        <a:bodyPr/>
        <a:lstStyle/>
        <a:p>
          <a:pPr rtl="0"/>
          <a:r>
            <a:rPr lang="en-US" sz="2400" dirty="0" smtClean="0">
              <a:latin typeface="Times New Roman" panose="02020603050405020304" pitchFamily="18" charset="0"/>
              <a:cs typeface="Times New Roman" panose="02020603050405020304" pitchFamily="18" charset="0"/>
            </a:rPr>
            <a:t>3-Literature Review</a:t>
          </a:r>
          <a:endParaRPr lang="ar-SA" sz="2400" dirty="0"/>
        </a:p>
      </dgm:t>
    </dgm:pt>
    <dgm:pt modelId="{5A25B5EA-BE59-4AE6-B32A-9F8A1F94EE42}" type="parTrans" cxnId="{D4B226B5-2391-4D50-94B2-99EEE70E6DDF}">
      <dgm:prSet/>
      <dgm:spPr/>
      <dgm:t>
        <a:bodyPr/>
        <a:lstStyle/>
        <a:p>
          <a:pPr rtl="1"/>
          <a:endParaRPr lang="ar-SA"/>
        </a:p>
      </dgm:t>
    </dgm:pt>
    <dgm:pt modelId="{904A5E3B-D9B2-40C5-900C-A8FBA2033539}" type="sibTrans" cxnId="{D4B226B5-2391-4D50-94B2-99EEE70E6DDF}">
      <dgm:prSet/>
      <dgm:spPr/>
      <dgm:t>
        <a:bodyPr/>
        <a:lstStyle/>
        <a:p>
          <a:pPr rtl="1"/>
          <a:endParaRPr lang="ar-SA"/>
        </a:p>
      </dgm:t>
    </dgm:pt>
    <dgm:pt modelId="{484F5138-253C-436B-9B7C-4BE69FC430F9}">
      <dgm:prSet custT="1"/>
      <dgm:spPr/>
      <dgm:t>
        <a:bodyPr/>
        <a:lstStyle/>
        <a:p>
          <a:pPr rtl="0"/>
          <a:r>
            <a:rPr lang="en-US" sz="2400" dirty="0" smtClean="0">
              <a:latin typeface="Times New Roman" panose="02020603050405020304" pitchFamily="18" charset="0"/>
              <a:cs typeface="Times New Roman" panose="02020603050405020304" pitchFamily="18" charset="0"/>
            </a:rPr>
            <a:t>4-Methodology</a:t>
          </a:r>
          <a:endParaRPr lang="en-US" sz="2400" dirty="0">
            <a:latin typeface="Times New Roman" panose="02020603050405020304" pitchFamily="18" charset="0"/>
            <a:cs typeface="Times New Roman" panose="02020603050405020304" pitchFamily="18" charset="0"/>
          </a:endParaRPr>
        </a:p>
      </dgm:t>
    </dgm:pt>
    <dgm:pt modelId="{BE05AC8C-C7A9-4EFB-8E37-2165856817CE}" type="parTrans" cxnId="{050C039F-5014-46C5-A06A-959408CDED3A}">
      <dgm:prSet/>
      <dgm:spPr/>
      <dgm:t>
        <a:bodyPr/>
        <a:lstStyle/>
        <a:p>
          <a:pPr rtl="1"/>
          <a:endParaRPr lang="ar-SA"/>
        </a:p>
      </dgm:t>
    </dgm:pt>
    <dgm:pt modelId="{AFD0D371-439A-48FB-AC1E-D0A1233D1BF6}" type="sibTrans" cxnId="{050C039F-5014-46C5-A06A-959408CDED3A}">
      <dgm:prSet/>
      <dgm:spPr/>
      <dgm:t>
        <a:bodyPr/>
        <a:lstStyle/>
        <a:p>
          <a:pPr rtl="1"/>
          <a:endParaRPr lang="ar-SA"/>
        </a:p>
      </dgm:t>
    </dgm:pt>
    <dgm:pt modelId="{FDBC5A32-BA0E-4561-834F-10BBC3B64527}">
      <dgm:prSet custT="1"/>
      <dgm:spPr/>
      <dgm:t>
        <a:bodyPr/>
        <a:lstStyle/>
        <a:p>
          <a:pPr rtl="0"/>
          <a:r>
            <a:rPr lang="en-US" sz="2400" dirty="0" smtClean="0">
              <a:latin typeface="Times New Roman" panose="02020603050405020304" pitchFamily="18" charset="0"/>
              <a:cs typeface="Times New Roman" panose="02020603050405020304" pitchFamily="18" charset="0"/>
            </a:rPr>
            <a:t>5-climatic zone, </a:t>
          </a:r>
          <a:r>
            <a:rPr lang="en-US" sz="2400" dirty="0" smtClean="0">
              <a:latin typeface="Times New Roman" panose="02020603050405020304" pitchFamily="18" charset="0"/>
              <a:cs typeface="Times New Roman" panose="02020603050405020304" pitchFamily="18" charset="0"/>
            </a:rPr>
            <a:t>Wall&amp; Ceiling structure</a:t>
          </a:r>
          <a:endParaRPr lang="en-US" sz="2400" dirty="0">
            <a:latin typeface="Times New Roman" panose="02020603050405020304" pitchFamily="18" charset="0"/>
            <a:cs typeface="Times New Roman" panose="02020603050405020304" pitchFamily="18" charset="0"/>
          </a:endParaRPr>
        </a:p>
      </dgm:t>
    </dgm:pt>
    <dgm:pt modelId="{0003BF23-2FAB-46F2-8281-34C9A8A1A393}" type="parTrans" cxnId="{4EB4B5CD-06B6-4E63-A2A2-E9705A52A638}">
      <dgm:prSet/>
      <dgm:spPr/>
      <dgm:t>
        <a:bodyPr/>
        <a:lstStyle/>
        <a:p>
          <a:pPr rtl="1"/>
          <a:endParaRPr lang="ar-SA"/>
        </a:p>
      </dgm:t>
    </dgm:pt>
    <dgm:pt modelId="{A6D64907-138A-4B18-A692-8462E1492B40}" type="sibTrans" cxnId="{4EB4B5CD-06B6-4E63-A2A2-E9705A52A638}">
      <dgm:prSet/>
      <dgm:spPr/>
      <dgm:t>
        <a:bodyPr/>
        <a:lstStyle/>
        <a:p>
          <a:pPr rtl="1"/>
          <a:endParaRPr lang="ar-SA"/>
        </a:p>
      </dgm:t>
    </dgm:pt>
    <dgm:pt modelId="{F3A71D4F-9893-4957-99C0-33522D4DCF0D}">
      <dgm:prSet custT="1"/>
      <dgm:spPr/>
      <dgm:t>
        <a:bodyPr/>
        <a:lstStyle/>
        <a:p>
          <a:pPr rtl="0"/>
          <a:r>
            <a:rPr lang="en-US" sz="2400" dirty="0" smtClean="0">
              <a:latin typeface="Times New Roman" panose="02020603050405020304" pitchFamily="18" charset="0"/>
              <a:cs typeface="Times New Roman" panose="02020603050405020304" pitchFamily="18" charset="0"/>
            </a:rPr>
            <a:t>7-Discussions and calculations</a:t>
          </a:r>
          <a:endParaRPr lang="en-US" sz="2400" dirty="0">
            <a:latin typeface="Times New Roman" panose="02020603050405020304" pitchFamily="18" charset="0"/>
            <a:cs typeface="Times New Roman" panose="02020603050405020304" pitchFamily="18" charset="0"/>
          </a:endParaRPr>
        </a:p>
      </dgm:t>
    </dgm:pt>
    <dgm:pt modelId="{7EFFE478-2515-497E-8ACA-81E5785D95B8}" type="parTrans" cxnId="{88959A07-0FBD-49D9-87BB-4F50A86FCD85}">
      <dgm:prSet/>
      <dgm:spPr/>
      <dgm:t>
        <a:bodyPr/>
        <a:lstStyle/>
        <a:p>
          <a:endParaRPr lang="en-US"/>
        </a:p>
      </dgm:t>
    </dgm:pt>
    <dgm:pt modelId="{CE07CC6F-F94E-49CC-8DBB-313AF1E65BFC}" type="sibTrans" cxnId="{88959A07-0FBD-49D9-87BB-4F50A86FCD85}">
      <dgm:prSet/>
      <dgm:spPr/>
      <dgm:t>
        <a:bodyPr/>
        <a:lstStyle/>
        <a:p>
          <a:endParaRPr lang="en-US"/>
        </a:p>
      </dgm:t>
    </dgm:pt>
    <dgm:pt modelId="{92B99A92-F88A-40AD-83E8-15C136170B3A}">
      <dgm:prSet custT="1"/>
      <dgm:spPr/>
      <dgm:t>
        <a:bodyPr/>
        <a:lstStyle/>
        <a:p>
          <a:pPr rtl="0"/>
          <a:r>
            <a:rPr lang="en-US" sz="2400" dirty="0" smtClean="0">
              <a:latin typeface="Times New Roman" panose="02020603050405020304" pitchFamily="18" charset="0"/>
              <a:cs typeface="Times New Roman" panose="02020603050405020304" pitchFamily="18" charset="0"/>
            </a:rPr>
            <a:t>8-Results</a:t>
          </a:r>
          <a:endParaRPr lang="en-US" sz="2400" dirty="0">
            <a:latin typeface="Times New Roman" panose="02020603050405020304" pitchFamily="18" charset="0"/>
            <a:cs typeface="Times New Roman" panose="02020603050405020304" pitchFamily="18" charset="0"/>
          </a:endParaRPr>
        </a:p>
      </dgm:t>
    </dgm:pt>
    <dgm:pt modelId="{0B804D1B-97E2-4C95-A2CE-83ED5BC2E904}" type="parTrans" cxnId="{3468F031-F498-491A-91A9-A773E9C53BD6}">
      <dgm:prSet/>
      <dgm:spPr/>
      <dgm:t>
        <a:bodyPr/>
        <a:lstStyle/>
        <a:p>
          <a:endParaRPr lang="en-US"/>
        </a:p>
      </dgm:t>
    </dgm:pt>
    <dgm:pt modelId="{CE9EF538-159E-42BB-8FE5-6E1A16844DB3}" type="sibTrans" cxnId="{3468F031-F498-491A-91A9-A773E9C53BD6}">
      <dgm:prSet/>
      <dgm:spPr/>
      <dgm:t>
        <a:bodyPr/>
        <a:lstStyle/>
        <a:p>
          <a:endParaRPr lang="en-US"/>
        </a:p>
      </dgm:t>
    </dgm:pt>
    <dgm:pt modelId="{8154DAD6-9418-4EFB-A247-AD481FF19480}" type="pres">
      <dgm:prSet presAssocID="{3E4EF713-6555-400E-926B-895328028DDC}" presName="linear" presStyleCnt="0">
        <dgm:presLayoutVars>
          <dgm:dir/>
          <dgm:animLvl val="lvl"/>
          <dgm:resizeHandles val="exact"/>
        </dgm:presLayoutVars>
      </dgm:prSet>
      <dgm:spPr/>
      <dgm:t>
        <a:bodyPr/>
        <a:lstStyle/>
        <a:p>
          <a:pPr rtl="1"/>
          <a:endParaRPr lang="ar-SA"/>
        </a:p>
      </dgm:t>
    </dgm:pt>
    <dgm:pt modelId="{6298C66E-4FEF-47C9-B560-B14BB6A1C344}" type="pres">
      <dgm:prSet presAssocID="{1F831EA5-2866-41D9-A7B2-FE5C48876F78}" presName="parentLin" presStyleCnt="0"/>
      <dgm:spPr/>
    </dgm:pt>
    <dgm:pt modelId="{41EE3A5B-0CC9-404E-9279-8D49890D0D50}" type="pres">
      <dgm:prSet presAssocID="{1F831EA5-2866-41D9-A7B2-FE5C48876F78}" presName="parentLeftMargin" presStyleLbl="node1" presStyleIdx="0" presStyleCnt="7"/>
      <dgm:spPr/>
      <dgm:t>
        <a:bodyPr/>
        <a:lstStyle/>
        <a:p>
          <a:pPr rtl="1"/>
          <a:endParaRPr lang="ar-SA"/>
        </a:p>
      </dgm:t>
    </dgm:pt>
    <dgm:pt modelId="{DA3AA1A7-04BB-4565-B6AF-2B1B0AB9D511}" type="pres">
      <dgm:prSet presAssocID="{1F831EA5-2866-41D9-A7B2-FE5C48876F78}" presName="parentText" presStyleLbl="node1" presStyleIdx="0" presStyleCnt="7" custScaleY="97524" custLinFactNeighborX="-4191">
        <dgm:presLayoutVars>
          <dgm:chMax val="0"/>
          <dgm:bulletEnabled val="1"/>
        </dgm:presLayoutVars>
      </dgm:prSet>
      <dgm:spPr/>
      <dgm:t>
        <a:bodyPr/>
        <a:lstStyle/>
        <a:p>
          <a:pPr rtl="1"/>
          <a:endParaRPr lang="ar-SA"/>
        </a:p>
      </dgm:t>
    </dgm:pt>
    <dgm:pt modelId="{A419FDFA-1204-4190-AA1E-888C9CCAD8C4}" type="pres">
      <dgm:prSet presAssocID="{1F831EA5-2866-41D9-A7B2-FE5C48876F78}" presName="negativeSpace" presStyleCnt="0"/>
      <dgm:spPr/>
    </dgm:pt>
    <dgm:pt modelId="{1B9DC5F0-6A14-4C6D-96C5-75069C1D4021}" type="pres">
      <dgm:prSet presAssocID="{1F831EA5-2866-41D9-A7B2-FE5C48876F78}" presName="childText" presStyleLbl="conFgAcc1" presStyleIdx="0" presStyleCnt="7">
        <dgm:presLayoutVars>
          <dgm:bulletEnabled val="1"/>
        </dgm:presLayoutVars>
      </dgm:prSet>
      <dgm:spPr/>
    </dgm:pt>
    <dgm:pt modelId="{F5ACE20C-8D25-4AF0-98FF-9E8FEE939065}" type="pres">
      <dgm:prSet presAssocID="{801D51E1-44AA-4DA9-81E6-916D1591D1F5}" presName="spaceBetweenRectangles" presStyleCnt="0"/>
      <dgm:spPr/>
    </dgm:pt>
    <dgm:pt modelId="{684663B0-CA91-41DD-AC74-F6613D3034B6}" type="pres">
      <dgm:prSet presAssocID="{082180A1-7109-46E8-A1F6-DE8DF5650A10}" presName="parentLin" presStyleCnt="0"/>
      <dgm:spPr/>
    </dgm:pt>
    <dgm:pt modelId="{143D3073-1330-4126-AFDA-E8BAE998E7A3}" type="pres">
      <dgm:prSet presAssocID="{082180A1-7109-46E8-A1F6-DE8DF5650A10}" presName="parentLeftMargin" presStyleLbl="node1" presStyleIdx="0" presStyleCnt="7"/>
      <dgm:spPr/>
      <dgm:t>
        <a:bodyPr/>
        <a:lstStyle/>
        <a:p>
          <a:pPr rtl="1"/>
          <a:endParaRPr lang="ar-SA"/>
        </a:p>
      </dgm:t>
    </dgm:pt>
    <dgm:pt modelId="{64E86611-72B6-4A9F-923F-7E95805FD91A}" type="pres">
      <dgm:prSet presAssocID="{082180A1-7109-46E8-A1F6-DE8DF5650A10}" presName="parentText" presStyleLbl="node1" presStyleIdx="1" presStyleCnt="7">
        <dgm:presLayoutVars>
          <dgm:chMax val="0"/>
          <dgm:bulletEnabled val="1"/>
        </dgm:presLayoutVars>
      </dgm:prSet>
      <dgm:spPr/>
      <dgm:t>
        <a:bodyPr/>
        <a:lstStyle/>
        <a:p>
          <a:pPr rtl="1"/>
          <a:endParaRPr lang="ar-SA"/>
        </a:p>
      </dgm:t>
    </dgm:pt>
    <dgm:pt modelId="{331E2B94-9876-45CC-B31D-185CA1530CD7}" type="pres">
      <dgm:prSet presAssocID="{082180A1-7109-46E8-A1F6-DE8DF5650A10}" presName="negativeSpace" presStyleCnt="0"/>
      <dgm:spPr/>
    </dgm:pt>
    <dgm:pt modelId="{420848EC-B931-48FA-B3D2-F2C14F367DDB}" type="pres">
      <dgm:prSet presAssocID="{082180A1-7109-46E8-A1F6-DE8DF5650A10}" presName="childText" presStyleLbl="conFgAcc1" presStyleIdx="1" presStyleCnt="7">
        <dgm:presLayoutVars>
          <dgm:bulletEnabled val="1"/>
        </dgm:presLayoutVars>
      </dgm:prSet>
      <dgm:spPr/>
    </dgm:pt>
    <dgm:pt modelId="{3E61242E-5722-428D-9959-22775A305FF9}" type="pres">
      <dgm:prSet presAssocID="{3CFFF6F3-280D-41DB-8DA1-C513D0D38826}" presName="spaceBetweenRectangles" presStyleCnt="0"/>
      <dgm:spPr/>
    </dgm:pt>
    <dgm:pt modelId="{5814CAB8-1F55-405A-BD1C-5F52B01BF985}" type="pres">
      <dgm:prSet presAssocID="{E7DAF2E0-1719-4A27-BCC6-E73E34B93922}" presName="parentLin" presStyleCnt="0"/>
      <dgm:spPr/>
    </dgm:pt>
    <dgm:pt modelId="{9F5F40AD-1119-4696-8115-C35A5F6549B8}" type="pres">
      <dgm:prSet presAssocID="{E7DAF2E0-1719-4A27-BCC6-E73E34B93922}" presName="parentLeftMargin" presStyleLbl="node1" presStyleIdx="1" presStyleCnt="7"/>
      <dgm:spPr/>
      <dgm:t>
        <a:bodyPr/>
        <a:lstStyle/>
        <a:p>
          <a:pPr rtl="1"/>
          <a:endParaRPr lang="ar-SA"/>
        </a:p>
      </dgm:t>
    </dgm:pt>
    <dgm:pt modelId="{AA5E4344-7ECD-4A77-9342-0F06757FE3FA}" type="pres">
      <dgm:prSet presAssocID="{E7DAF2E0-1719-4A27-BCC6-E73E34B93922}" presName="parentText" presStyleLbl="node1" presStyleIdx="2" presStyleCnt="7">
        <dgm:presLayoutVars>
          <dgm:chMax val="0"/>
          <dgm:bulletEnabled val="1"/>
        </dgm:presLayoutVars>
      </dgm:prSet>
      <dgm:spPr/>
      <dgm:t>
        <a:bodyPr/>
        <a:lstStyle/>
        <a:p>
          <a:pPr rtl="1"/>
          <a:endParaRPr lang="ar-SA"/>
        </a:p>
      </dgm:t>
    </dgm:pt>
    <dgm:pt modelId="{587B3B17-BCB7-4765-A46E-81D1DE8AF421}" type="pres">
      <dgm:prSet presAssocID="{E7DAF2E0-1719-4A27-BCC6-E73E34B93922}" presName="negativeSpace" presStyleCnt="0"/>
      <dgm:spPr/>
    </dgm:pt>
    <dgm:pt modelId="{FD0F58D9-BD11-4538-9809-B1462C2FAD27}" type="pres">
      <dgm:prSet presAssocID="{E7DAF2E0-1719-4A27-BCC6-E73E34B93922}" presName="childText" presStyleLbl="conFgAcc1" presStyleIdx="2" presStyleCnt="7">
        <dgm:presLayoutVars>
          <dgm:bulletEnabled val="1"/>
        </dgm:presLayoutVars>
      </dgm:prSet>
      <dgm:spPr/>
    </dgm:pt>
    <dgm:pt modelId="{D6C7B485-ACCF-4959-8713-5794FD45025B}" type="pres">
      <dgm:prSet presAssocID="{904A5E3B-D9B2-40C5-900C-A8FBA2033539}" presName="spaceBetweenRectangles" presStyleCnt="0"/>
      <dgm:spPr/>
    </dgm:pt>
    <dgm:pt modelId="{3F45C35B-04A6-4023-B2A6-2E30D3EEA078}" type="pres">
      <dgm:prSet presAssocID="{484F5138-253C-436B-9B7C-4BE69FC430F9}" presName="parentLin" presStyleCnt="0"/>
      <dgm:spPr/>
    </dgm:pt>
    <dgm:pt modelId="{CBE9CF09-CB87-48E8-B7CE-C9E55F8B0918}" type="pres">
      <dgm:prSet presAssocID="{484F5138-253C-436B-9B7C-4BE69FC430F9}" presName="parentLeftMargin" presStyleLbl="node1" presStyleIdx="2" presStyleCnt="7"/>
      <dgm:spPr/>
      <dgm:t>
        <a:bodyPr/>
        <a:lstStyle/>
        <a:p>
          <a:pPr rtl="1"/>
          <a:endParaRPr lang="ar-SA"/>
        </a:p>
      </dgm:t>
    </dgm:pt>
    <dgm:pt modelId="{BAF179BD-2749-4969-8491-FDA38E876DAB}" type="pres">
      <dgm:prSet presAssocID="{484F5138-253C-436B-9B7C-4BE69FC430F9}" presName="parentText" presStyleLbl="node1" presStyleIdx="3" presStyleCnt="7">
        <dgm:presLayoutVars>
          <dgm:chMax val="0"/>
          <dgm:bulletEnabled val="1"/>
        </dgm:presLayoutVars>
      </dgm:prSet>
      <dgm:spPr/>
      <dgm:t>
        <a:bodyPr/>
        <a:lstStyle/>
        <a:p>
          <a:pPr rtl="1"/>
          <a:endParaRPr lang="ar-SA"/>
        </a:p>
      </dgm:t>
    </dgm:pt>
    <dgm:pt modelId="{E1A7448B-88A8-4EC5-B8C4-F4ED735C8B53}" type="pres">
      <dgm:prSet presAssocID="{484F5138-253C-436B-9B7C-4BE69FC430F9}" presName="negativeSpace" presStyleCnt="0"/>
      <dgm:spPr/>
    </dgm:pt>
    <dgm:pt modelId="{9EB73502-C8DD-4DF5-9F58-DBA07954C155}" type="pres">
      <dgm:prSet presAssocID="{484F5138-253C-436B-9B7C-4BE69FC430F9}" presName="childText" presStyleLbl="conFgAcc1" presStyleIdx="3" presStyleCnt="7">
        <dgm:presLayoutVars>
          <dgm:bulletEnabled val="1"/>
        </dgm:presLayoutVars>
      </dgm:prSet>
      <dgm:spPr/>
    </dgm:pt>
    <dgm:pt modelId="{78C7BAE7-6D75-4BA6-8CDC-4A292B4B0E51}" type="pres">
      <dgm:prSet presAssocID="{AFD0D371-439A-48FB-AC1E-D0A1233D1BF6}" presName="spaceBetweenRectangles" presStyleCnt="0"/>
      <dgm:spPr/>
    </dgm:pt>
    <dgm:pt modelId="{CC1E964B-0CBD-4DAF-867B-8BF5CA0A3700}" type="pres">
      <dgm:prSet presAssocID="{FDBC5A32-BA0E-4561-834F-10BBC3B64527}" presName="parentLin" presStyleCnt="0"/>
      <dgm:spPr/>
    </dgm:pt>
    <dgm:pt modelId="{9E741E32-3FFB-463D-965E-A2ED18685D54}" type="pres">
      <dgm:prSet presAssocID="{FDBC5A32-BA0E-4561-834F-10BBC3B64527}" presName="parentLeftMargin" presStyleLbl="node1" presStyleIdx="3" presStyleCnt="7"/>
      <dgm:spPr/>
      <dgm:t>
        <a:bodyPr/>
        <a:lstStyle/>
        <a:p>
          <a:pPr rtl="1"/>
          <a:endParaRPr lang="ar-SA"/>
        </a:p>
      </dgm:t>
    </dgm:pt>
    <dgm:pt modelId="{8B23E27B-065D-40FF-8AEB-04639FD4F492}" type="pres">
      <dgm:prSet presAssocID="{FDBC5A32-BA0E-4561-834F-10BBC3B64527}" presName="parentText" presStyleLbl="node1" presStyleIdx="4" presStyleCnt="7">
        <dgm:presLayoutVars>
          <dgm:chMax val="0"/>
          <dgm:bulletEnabled val="1"/>
        </dgm:presLayoutVars>
      </dgm:prSet>
      <dgm:spPr/>
      <dgm:t>
        <a:bodyPr/>
        <a:lstStyle/>
        <a:p>
          <a:pPr rtl="1"/>
          <a:endParaRPr lang="ar-SA"/>
        </a:p>
      </dgm:t>
    </dgm:pt>
    <dgm:pt modelId="{8D93FAAA-8A03-4EB0-9578-0598E3C17162}" type="pres">
      <dgm:prSet presAssocID="{FDBC5A32-BA0E-4561-834F-10BBC3B64527}" presName="negativeSpace" presStyleCnt="0"/>
      <dgm:spPr/>
    </dgm:pt>
    <dgm:pt modelId="{5807177B-6C7B-497A-BE55-C703202DAC9F}" type="pres">
      <dgm:prSet presAssocID="{FDBC5A32-BA0E-4561-834F-10BBC3B64527}" presName="childText" presStyleLbl="conFgAcc1" presStyleIdx="4" presStyleCnt="7">
        <dgm:presLayoutVars>
          <dgm:bulletEnabled val="1"/>
        </dgm:presLayoutVars>
      </dgm:prSet>
      <dgm:spPr/>
    </dgm:pt>
    <dgm:pt modelId="{D7B29AAD-E468-495D-B7E4-69AA941BAEF4}" type="pres">
      <dgm:prSet presAssocID="{A6D64907-138A-4B18-A692-8462E1492B40}" presName="spaceBetweenRectangles" presStyleCnt="0"/>
      <dgm:spPr/>
    </dgm:pt>
    <dgm:pt modelId="{357C5E40-A5AE-49DE-B84C-D0C1F3F154F6}" type="pres">
      <dgm:prSet presAssocID="{F3A71D4F-9893-4957-99C0-33522D4DCF0D}" presName="parentLin" presStyleCnt="0"/>
      <dgm:spPr/>
    </dgm:pt>
    <dgm:pt modelId="{DBF5CA51-4D43-4E27-AD16-7939CEBF0370}" type="pres">
      <dgm:prSet presAssocID="{F3A71D4F-9893-4957-99C0-33522D4DCF0D}" presName="parentLeftMargin" presStyleLbl="node1" presStyleIdx="4" presStyleCnt="7"/>
      <dgm:spPr/>
      <dgm:t>
        <a:bodyPr/>
        <a:lstStyle/>
        <a:p>
          <a:endParaRPr lang="en-US"/>
        </a:p>
      </dgm:t>
    </dgm:pt>
    <dgm:pt modelId="{096E3C24-8E27-4DC4-B88F-11D2954026D9}" type="pres">
      <dgm:prSet presAssocID="{F3A71D4F-9893-4957-99C0-33522D4DCF0D}" presName="parentText" presStyleLbl="node1" presStyleIdx="5" presStyleCnt="7">
        <dgm:presLayoutVars>
          <dgm:chMax val="0"/>
          <dgm:bulletEnabled val="1"/>
        </dgm:presLayoutVars>
      </dgm:prSet>
      <dgm:spPr/>
      <dgm:t>
        <a:bodyPr/>
        <a:lstStyle/>
        <a:p>
          <a:endParaRPr lang="en-US"/>
        </a:p>
      </dgm:t>
    </dgm:pt>
    <dgm:pt modelId="{35545EF3-0EFD-4230-89EE-11AA0F79697E}" type="pres">
      <dgm:prSet presAssocID="{F3A71D4F-9893-4957-99C0-33522D4DCF0D}" presName="negativeSpace" presStyleCnt="0"/>
      <dgm:spPr/>
    </dgm:pt>
    <dgm:pt modelId="{2A67263C-B69A-49A8-8628-262655665358}" type="pres">
      <dgm:prSet presAssocID="{F3A71D4F-9893-4957-99C0-33522D4DCF0D}" presName="childText" presStyleLbl="conFgAcc1" presStyleIdx="5" presStyleCnt="7">
        <dgm:presLayoutVars>
          <dgm:bulletEnabled val="1"/>
        </dgm:presLayoutVars>
      </dgm:prSet>
      <dgm:spPr/>
    </dgm:pt>
    <dgm:pt modelId="{B493E73B-260D-41A6-B6A2-0FF63E960C49}" type="pres">
      <dgm:prSet presAssocID="{CE07CC6F-F94E-49CC-8DBB-313AF1E65BFC}" presName="spaceBetweenRectangles" presStyleCnt="0"/>
      <dgm:spPr/>
    </dgm:pt>
    <dgm:pt modelId="{4049DEDF-20FC-48C7-9D24-24D3B43422D3}" type="pres">
      <dgm:prSet presAssocID="{92B99A92-F88A-40AD-83E8-15C136170B3A}" presName="parentLin" presStyleCnt="0"/>
      <dgm:spPr/>
    </dgm:pt>
    <dgm:pt modelId="{560700CB-8B23-4871-9785-638C014AF7C9}" type="pres">
      <dgm:prSet presAssocID="{92B99A92-F88A-40AD-83E8-15C136170B3A}" presName="parentLeftMargin" presStyleLbl="node1" presStyleIdx="5" presStyleCnt="7"/>
      <dgm:spPr/>
      <dgm:t>
        <a:bodyPr/>
        <a:lstStyle/>
        <a:p>
          <a:endParaRPr lang="en-US"/>
        </a:p>
      </dgm:t>
    </dgm:pt>
    <dgm:pt modelId="{374C284D-25A0-4D58-B7F1-0F61DD08C93C}" type="pres">
      <dgm:prSet presAssocID="{92B99A92-F88A-40AD-83E8-15C136170B3A}" presName="parentText" presStyleLbl="node1" presStyleIdx="6" presStyleCnt="7">
        <dgm:presLayoutVars>
          <dgm:chMax val="0"/>
          <dgm:bulletEnabled val="1"/>
        </dgm:presLayoutVars>
      </dgm:prSet>
      <dgm:spPr/>
      <dgm:t>
        <a:bodyPr/>
        <a:lstStyle/>
        <a:p>
          <a:endParaRPr lang="en-US"/>
        </a:p>
      </dgm:t>
    </dgm:pt>
    <dgm:pt modelId="{18FDDF46-DCC7-4334-B5B8-D6364652E68F}" type="pres">
      <dgm:prSet presAssocID="{92B99A92-F88A-40AD-83E8-15C136170B3A}" presName="negativeSpace" presStyleCnt="0"/>
      <dgm:spPr/>
    </dgm:pt>
    <dgm:pt modelId="{F2B92A48-E885-47FA-91CD-FDDFC8859AD5}" type="pres">
      <dgm:prSet presAssocID="{92B99A92-F88A-40AD-83E8-15C136170B3A}" presName="childText" presStyleLbl="conFgAcc1" presStyleIdx="6" presStyleCnt="7">
        <dgm:presLayoutVars>
          <dgm:bulletEnabled val="1"/>
        </dgm:presLayoutVars>
      </dgm:prSet>
      <dgm:spPr/>
    </dgm:pt>
  </dgm:ptLst>
  <dgm:cxnLst>
    <dgm:cxn modelId="{88959A07-0FBD-49D9-87BB-4F50A86FCD85}" srcId="{3E4EF713-6555-400E-926B-895328028DDC}" destId="{F3A71D4F-9893-4957-99C0-33522D4DCF0D}" srcOrd="5" destOrd="0" parTransId="{7EFFE478-2515-497E-8ACA-81E5785D95B8}" sibTransId="{CE07CC6F-F94E-49CC-8DBB-313AF1E65BFC}"/>
    <dgm:cxn modelId="{E0A879A6-F04E-4D56-AB3A-DAEA122ADEE5}" type="presOf" srcId="{F3A71D4F-9893-4957-99C0-33522D4DCF0D}" destId="{DBF5CA51-4D43-4E27-AD16-7939CEBF0370}" srcOrd="0" destOrd="0" presId="urn:microsoft.com/office/officeart/2005/8/layout/list1"/>
    <dgm:cxn modelId="{3468F031-F498-491A-91A9-A773E9C53BD6}" srcId="{3E4EF713-6555-400E-926B-895328028DDC}" destId="{92B99A92-F88A-40AD-83E8-15C136170B3A}" srcOrd="6" destOrd="0" parTransId="{0B804D1B-97E2-4C95-A2CE-83ED5BC2E904}" sibTransId="{CE9EF538-159E-42BB-8FE5-6E1A16844DB3}"/>
    <dgm:cxn modelId="{72A4B69F-380F-4C54-8D26-AE88CA224525}" type="presOf" srcId="{FDBC5A32-BA0E-4561-834F-10BBC3B64527}" destId="{8B23E27B-065D-40FF-8AEB-04639FD4F492}" srcOrd="1" destOrd="0" presId="urn:microsoft.com/office/officeart/2005/8/layout/list1"/>
    <dgm:cxn modelId="{3F53E1A0-C1CD-4FC1-BBF4-183C0A18E96A}" type="presOf" srcId="{1F831EA5-2866-41D9-A7B2-FE5C48876F78}" destId="{DA3AA1A7-04BB-4565-B6AF-2B1B0AB9D511}" srcOrd="1" destOrd="0" presId="urn:microsoft.com/office/officeart/2005/8/layout/list1"/>
    <dgm:cxn modelId="{4EB4B5CD-06B6-4E63-A2A2-E9705A52A638}" srcId="{3E4EF713-6555-400E-926B-895328028DDC}" destId="{FDBC5A32-BA0E-4561-834F-10BBC3B64527}" srcOrd="4" destOrd="0" parTransId="{0003BF23-2FAB-46F2-8281-34C9A8A1A393}" sibTransId="{A6D64907-138A-4B18-A692-8462E1492B40}"/>
    <dgm:cxn modelId="{64577451-2108-4C53-95AA-6F1691BA4F68}" srcId="{3E4EF713-6555-400E-926B-895328028DDC}" destId="{1F831EA5-2866-41D9-A7B2-FE5C48876F78}" srcOrd="0" destOrd="0" parTransId="{534D5575-94DC-4499-8A4C-58D701792FB3}" sibTransId="{801D51E1-44AA-4DA9-81E6-916D1591D1F5}"/>
    <dgm:cxn modelId="{C0F39BC7-DB81-4E08-A71C-E29D2D5963CE}" type="presOf" srcId="{082180A1-7109-46E8-A1F6-DE8DF5650A10}" destId="{64E86611-72B6-4A9F-923F-7E95805FD91A}" srcOrd="1" destOrd="0" presId="urn:microsoft.com/office/officeart/2005/8/layout/list1"/>
    <dgm:cxn modelId="{B502B2BE-D153-4C5F-8A6D-9D070D509E7F}" srcId="{3E4EF713-6555-400E-926B-895328028DDC}" destId="{082180A1-7109-46E8-A1F6-DE8DF5650A10}" srcOrd="1" destOrd="0" parTransId="{1F9FD873-82F8-4A69-9794-4B0CABCC804B}" sibTransId="{3CFFF6F3-280D-41DB-8DA1-C513D0D38826}"/>
    <dgm:cxn modelId="{39BC2E59-F2FA-48A2-8CB8-2E1B45A292ED}" type="presOf" srcId="{F3A71D4F-9893-4957-99C0-33522D4DCF0D}" destId="{096E3C24-8E27-4DC4-B88F-11D2954026D9}" srcOrd="1" destOrd="0" presId="urn:microsoft.com/office/officeart/2005/8/layout/list1"/>
    <dgm:cxn modelId="{86401085-6DCA-43CD-869E-D298540B8889}" type="presOf" srcId="{FDBC5A32-BA0E-4561-834F-10BBC3B64527}" destId="{9E741E32-3FFB-463D-965E-A2ED18685D54}" srcOrd="0" destOrd="0" presId="urn:microsoft.com/office/officeart/2005/8/layout/list1"/>
    <dgm:cxn modelId="{24F4C8EA-AF88-4863-9A98-D8CF75E604C1}" type="presOf" srcId="{484F5138-253C-436B-9B7C-4BE69FC430F9}" destId="{BAF179BD-2749-4969-8491-FDA38E876DAB}" srcOrd="1" destOrd="0" presId="urn:microsoft.com/office/officeart/2005/8/layout/list1"/>
    <dgm:cxn modelId="{9ABFAD94-3587-4821-9DFE-3C032D42CAB6}" type="presOf" srcId="{3E4EF713-6555-400E-926B-895328028DDC}" destId="{8154DAD6-9418-4EFB-A247-AD481FF19480}" srcOrd="0" destOrd="0" presId="urn:microsoft.com/office/officeart/2005/8/layout/list1"/>
    <dgm:cxn modelId="{88FF23FB-9357-4941-AE09-85A850931949}" type="presOf" srcId="{484F5138-253C-436B-9B7C-4BE69FC430F9}" destId="{CBE9CF09-CB87-48E8-B7CE-C9E55F8B0918}" srcOrd="0" destOrd="0" presId="urn:microsoft.com/office/officeart/2005/8/layout/list1"/>
    <dgm:cxn modelId="{D4B226B5-2391-4D50-94B2-99EEE70E6DDF}" srcId="{3E4EF713-6555-400E-926B-895328028DDC}" destId="{E7DAF2E0-1719-4A27-BCC6-E73E34B93922}" srcOrd="2" destOrd="0" parTransId="{5A25B5EA-BE59-4AE6-B32A-9F8A1F94EE42}" sibTransId="{904A5E3B-D9B2-40C5-900C-A8FBA2033539}"/>
    <dgm:cxn modelId="{7336458D-7FA5-4750-95D6-CE271E427629}" type="presOf" srcId="{1F831EA5-2866-41D9-A7B2-FE5C48876F78}" destId="{41EE3A5B-0CC9-404E-9279-8D49890D0D50}" srcOrd="0" destOrd="0" presId="urn:microsoft.com/office/officeart/2005/8/layout/list1"/>
    <dgm:cxn modelId="{54CC3B0D-A3FE-4A51-8021-D5320AD64236}" type="presOf" srcId="{E7DAF2E0-1719-4A27-BCC6-E73E34B93922}" destId="{9F5F40AD-1119-4696-8115-C35A5F6549B8}" srcOrd="0" destOrd="0" presId="urn:microsoft.com/office/officeart/2005/8/layout/list1"/>
    <dgm:cxn modelId="{4EA608E7-19A2-4600-B58C-7B31DCD01CE1}" type="presOf" srcId="{E7DAF2E0-1719-4A27-BCC6-E73E34B93922}" destId="{AA5E4344-7ECD-4A77-9342-0F06757FE3FA}" srcOrd="1" destOrd="0" presId="urn:microsoft.com/office/officeart/2005/8/layout/list1"/>
    <dgm:cxn modelId="{270124A8-7B0E-4782-8EF7-2E48321E811E}" type="presOf" srcId="{92B99A92-F88A-40AD-83E8-15C136170B3A}" destId="{560700CB-8B23-4871-9785-638C014AF7C9}" srcOrd="0" destOrd="0" presId="urn:microsoft.com/office/officeart/2005/8/layout/list1"/>
    <dgm:cxn modelId="{5700467A-DD96-47ED-96DC-8DCD228DEB67}" type="presOf" srcId="{92B99A92-F88A-40AD-83E8-15C136170B3A}" destId="{374C284D-25A0-4D58-B7F1-0F61DD08C93C}" srcOrd="1" destOrd="0" presId="urn:microsoft.com/office/officeart/2005/8/layout/list1"/>
    <dgm:cxn modelId="{050C039F-5014-46C5-A06A-959408CDED3A}" srcId="{3E4EF713-6555-400E-926B-895328028DDC}" destId="{484F5138-253C-436B-9B7C-4BE69FC430F9}" srcOrd="3" destOrd="0" parTransId="{BE05AC8C-C7A9-4EFB-8E37-2165856817CE}" sibTransId="{AFD0D371-439A-48FB-AC1E-D0A1233D1BF6}"/>
    <dgm:cxn modelId="{BAFEF24D-6E1F-4F6D-86A6-9FF749E8ECCE}" type="presOf" srcId="{082180A1-7109-46E8-A1F6-DE8DF5650A10}" destId="{143D3073-1330-4126-AFDA-E8BAE998E7A3}" srcOrd="0" destOrd="0" presId="urn:microsoft.com/office/officeart/2005/8/layout/list1"/>
    <dgm:cxn modelId="{E60CDFA0-98FE-45EC-A39F-CD5788A3CDED}" type="presParOf" srcId="{8154DAD6-9418-4EFB-A247-AD481FF19480}" destId="{6298C66E-4FEF-47C9-B560-B14BB6A1C344}" srcOrd="0" destOrd="0" presId="urn:microsoft.com/office/officeart/2005/8/layout/list1"/>
    <dgm:cxn modelId="{4F4E442F-874D-49C0-84AC-C923B87A632B}" type="presParOf" srcId="{6298C66E-4FEF-47C9-B560-B14BB6A1C344}" destId="{41EE3A5B-0CC9-404E-9279-8D49890D0D50}" srcOrd="0" destOrd="0" presId="urn:microsoft.com/office/officeart/2005/8/layout/list1"/>
    <dgm:cxn modelId="{047E027D-6C42-4E88-8F57-1E1B42B0F71B}" type="presParOf" srcId="{6298C66E-4FEF-47C9-B560-B14BB6A1C344}" destId="{DA3AA1A7-04BB-4565-B6AF-2B1B0AB9D511}" srcOrd="1" destOrd="0" presId="urn:microsoft.com/office/officeart/2005/8/layout/list1"/>
    <dgm:cxn modelId="{84430D44-C916-47A6-A09B-987F3C0F27AA}" type="presParOf" srcId="{8154DAD6-9418-4EFB-A247-AD481FF19480}" destId="{A419FDFA-1204-4190-AA1E-888C9CCAD8C4}" srcOrd="1" destOrd="0" presId="urn:microsoft.com/office/officeart/2005/8/layout/list1"/>
    <dgm:cxn modelId="{2B4A3ECA-1FE4-4366-9881-C223B3F191E6}" type="presParOf" srcId="{8154DAD6-9418-4EFB-A247-AD481FF19480}" destId="{1B9DC5F0-6A14-4C6D-96C5-75069C1D4021}" srcOrd="2" destOrd="0" presId="urn:microsoft.com/office/officeart/2005/8/layout/list1"/>
    <dgm:cxn modelId="{21E655F5-EF78-4968-AF1A-AA97698A2B95}" type="presParOf" srcId="{8154DAD6-9418-4EFB-A247-AD481FF19480}" destId="{F5ACE20C-8D25-4AF0-98FF-9E8FEE939065}" srcOrd="3" destOrd="0" presId="urn:microsoft.com/office/officeart/2005/8/layout/list1"/>
    <dgm:cxn modelId="{1D1F53AD-D37B-4290-BD7A-42C3594C1CCA}" type="presParOf" srcId="{8154DAD6-9418-4EFB-A247-AD481FF19480}" destId="{684663B0-CA91-41DD-AC74-F6613D3034B6}" srcOrd="4" destOrd="0" presId="urn:microsoft.com/office/officeart/2005/8/layout/list1"/>
    <dgm:cxn modelId="{6A77DBC0-F368-4C06-9836-36FF1C5A4F9C}" type="presParOf" srcId="{684663B0-CA91-41DD-AC74-F6613D3034B6}" destId="{143D3073-1330-4126-AFDA-E8BAE998E7A3}" srcOrd="0" destOrd="0" presId="urn:microsoft.com/office/officeart/2005/8/layout/list1"/>
    <dgm:cxn modelId="{5F611E2B-3AA4-44EE-899F-F457A534448A}" type="presParOf" srcId="{684663B0-CA91-41DD-AC74-F6613D3034B6}" destId="{64E86611-72B6-4A9F-923F-7E95805FD91A}" srcOrd="1" destOrd="0" presId="urn:microsoft.com/office/officeart/2005/8/layout/list1"/>
    <dgm:cxn modelId="{696A4976-A11D-4BBF-87EC-6DDBFAF199CB}" type="presParOf" srcId="{8154DAD6-9418-4EFB-A247-AD481FF19480}" destId="{331E2B94-9876-45CC-B31D-185CA1530CD7}" srcOrd="5" destOrd="0" presId="urn:microsoft.com/office/officeart/2005/8/layout/list1"/>
    <dgm:cxn modelId="{ABF8F1B4-F3B3-4164-A075-AAF1FCC66DC8}" type="presParOf" srcId="{8154DAD6-9418-4EFB-A247-AD481FF19480}" destId="{420848EC-B931-48FA-B3D2-F2C14F367DDB}" srcOrd="6" destOrd="0" presId="urn:microsoft.com/office/officeart/2005/8/layout/list1"/>
    <dgm:cxn modelId="{0A62FE8A-CD8B-451F-B6E7-F512BE4788CC}" type="presParOf" srcId="{8154DAD6-9418-4EFB-A247-AD481FF19480}" destId="{3E61242E-5722-428D-9959-22775A305FF9}" srcOrd="7" destOrd="0" presId="urn:microsoft.com/office/officeart/2005/8/layout/list1"/>
    <dgm:cxn modelId="{58AE1DFB-9EEF-4968-A17A-21447BAC8554}" type="presParOf" srcId="{8154DAD6-9418-4EFB-A247-AD481FF19480}" destId="{5814CAB8-1F55-405A-BD1C-5F52B01BF985}" srcOrd="8" destOrd="0" presId="urn:microsoft.com/office/officeart/2005/8/layout/list1"/>
    <dgm:cxn modelId="{358835F5-57B6-4E4A-97A6-E3957E762A78}" type="presParOf" srcId="{5814CAB8-1F55-405A-BD1C-5F52B01BF985}" destId="{9F5F40AD-1119-4696-8115-C35A5F6549B8}" srcOrd="0" destOrd="0" presId="urn:microsoft.com/office/officeart/2005/8/layout/list1"/>
    <dgm:cxn modelId="{328B21C4-0972-4575-A914-39D6C4DE2DB5}" type="presParOf" srcId="{5814CAB8-1F55-405A-BD1C-5F52B01BF985}" destId="{AA5E4344-7ECD-4A77-9342-0F06757FE3FA}" srcOrd="1" destOrd="0" presId="urn:microsoft.com/office/officeart/2005/8/layout/list1"/>
    <dgm:cxn modelId="{A8372892-759C-4A30-B9D0-ACD0BCFBC6B0}" type="presParOf" srcId="{8154DAD6-9418-4EFB-A247-AD481FF19480}" destId="{587B3B17-BCB7-4765-A46E-81D1DE8AF421}" srcOrd="9" destOrd="0" presId="urn:microsoft.com/office/officeart/2005/8/layout/list1"/>
    <dgm:cxn modelId="{1CC9141E-9C8A-47D7-9561-979D9C05261D}" type="presParOf" srcId="{8154DAD6-9418-4EFB-A247-AD481FF19480}" destId="{FD0F58D9-BD11-4538-9809-B1462C2FAD27}" srcOrd="10" destOrd="0" presId="urn:microsoft.com/office/officeart/2005/8/layout/list1"/>
    <dgm:cxn modelId="{3B20EFD7-4E10-426A-83DE-5241AD923274}" type="presParOf" srcId="{8154DAD6-9418-4EFB-A247-AD481FF19480}" destId="{D6C7B485-ACCF-4959-8713-5794FD45025B}" srcOrd="11" destOrd="0" presId="urn:microsoft.com/office/officeart/2005/8/layout/list1"/>
    <dgm:cxn modelId="{4FEB76E1-992C-4E02-9A3C-665612789130}" type="presParOf" srcId="{8154DAD6-9418-4EFB-A247-AD481FF19480}" destId="{3F45C35B-04A6-4023-B2A6-2E30D3EEA078}" srcOrd="12" destOrd="0" presId="urn:microsoft.com/office/officeart/2005/8/layout/list1"/>
    <dgm:cxn modelId="{7D95043A-56DC-420D-9310-1716F9C98027}" type="presParOf" srcId="{3F45C35B-04A6-4023-B2A6-2E30D3EEA078}" destId="{CBE9CF09-CB87-48E8-B7CE-C9E55F8B0918}" srcOrd="0" destOrd="0" presId="urn:microsoft.com/office/officeart/2005/8/layout/list1"/>
    <dgm:cxn modelId="{D0071B4B-DD13-4D2F-B380-900A9179BAC4}" type="presParOf" srcId="{3F45C35B-04A6-4023-B2A6-2E30D3EEA078}" destId="{BAF179BD-2749-4969-8491-FDA38E876DAB}" srcOrd="1" destOrd="0" presId="urn:microsoft.com/office/officeart/2005/8/layout/list1"/>
    <dgm:cxn modelId="{3263FA2F-5E41-479B-8B9E-4601D0EB678B}" type="presParOf" srcId="{8154DAD6-9418-4EFB-A247-AD481FF19480}" destId="{E1A7448B-88A8-4EC5-B8C4-F4ED735C8B53}" srcOrd="13" destOrd="0" presId="urn:microsoft.com/office/officeart/2005/8/layout/list1"/>
    <dgm:cxn modelId="{4C853514-5246-4682-8894-672C6F1710AA}" type="presParOf" srcId="{8154DAD6-9418-4EFB-A247-AD481FF19480}" destId="{9EB73502-C8DD-4DF5-9F58-DBA07954C155}" srcOrd="14" destOrd="0" presId="urn:microsoft.com/office/officeart/2005/8/layout/list1"/>
    <dgm:cxn modelId="{4906CE7E-2443-4DF9-9FF9-7DB3D4E87FE9}" type="presParOf" srcId="{8154DAD6-9418-4EFB-A247-AD481FF19480}" destId="{78C7BAE7-6D75-4BA6-8CDC-4A292B4B0E51}" srcOrd="15" destOrd="0" presId="urn:microsoft.com/office/officeart/2005/8/layout/list1"/>
    <dgm:cxn modelId="{0B33E277-EEA9-4C65-95EC-75035EDF27D8}" type="presParOf" srcId="{8154DAD6-9418-4EFB-A247-AD481FF19480}" destId="{CC1E964B-0CBD-4DAF-867B-8BF5CA0A3700}" srcOrd="16" destOrd="0" presId="urn:microsoft.com/office/officeart/2005/8/layout/list1"/>
    <dgm:cxn modelId="{1E8EC3BE-3816-438B-AC15-4A59449E1DAA}" type="presParOf" srcId="{CC1E964B-0CBD-4DAF-867B-8BF5CA0A3700}" destId="{9E741E32-3FFB-463D-965E-A2ED18685D54}" srcOrd="0" destOrd="0" presId="urn:microsoft.com/office/officeart/2005/8/layout/list1"/>
    <dgm:cxn modelId="{4EC638BD-94FC-4C28-92A6-3446516916FD}" type="presParOf" srcId="{CC1E964B-0CBD-4DAF-867B-8BF5CA0A3700}" destId="{8B23E27B-065D-40FF-8AEB-04639FD4F492}" srcOrd="1" destOrd="0" presId="urn:microsoft.com/office/officeart/2005/8/layout/list1"/>
    <dgm:cxn modelId="{DDFCBEC5-0E87-4298-B20C-F3B7D710994F}" type="presParOf" srcId="{8154DAD6-9418-4EFB-A247-AD481FF19480}" destId="{8D93FAAA-8A03-4EB0-9578-0598E3C17162}" srcOrd="17" destOrd="0" presId="urn:microsoft.com/office/officeart/2005/8/layout/list1"/>
    <dgm:cxn modelId="{106818BD-D503-4F87-904E-C3287DD27BB4}" type="presParOf" srcId="{8154DAD6-9418-4EFB-A247-AD481FF19480}" destId="{5807177B-6C7B-497A-BE55-C703202DAC9F}" srcOrd="18" destOrd="0" presId="urn:microsoft.com/office/officeart/2005/8/layout/list1"/>
    <dgm:cxn modelId="{642E974D-690B-4441-9FBC-E48EA0967A71}" type="presParOf" srcId="{8154DAD6-9418-4EFB-A247-AD481FF19480}" destId="{D7B29AAD-E468-495D-B7E4-69AA941BAEF4}" srcOrd="19" destOrd="0" presId="urn:microsoft.com/office/officeart/2005/8/layout/list1"/>
    <dgm:cxn modelId="{08A07968-7517-496B-A299-E8C26516FDD0}" type="presParOf" srcId="{8154DAD6-9418-4EFB-A247-AD481FF19480}" destId="{357C5E40-A5AE-49DE-B84C-D0C1F3F154F6}" srcOrd="20" destOrd="0" presId="urn:microsoft.com/office/officeart/2005/8/layout/list1"/>
    <dgm:cxn modelId="{42F62739-9BEE-4B8B-A6C7-BE3AEF3F215A}" type="presParOf" srcId="{357C5E40-A5AE-49DE-B84C-D0C1F3F154F6}" destId="{DBF5CA51-4D43-4E27-AD16-7939CEBF0370}" srcOrd="0" destOrd="0" presId="urn:microsoft.com/office/officeart/2005/8/layout/list1"/>
    <dgm:cxn modelId="{D0FAFC36-B98F-4680-9C53-F5E85BFDDCA9}" type="presParOf" srcId="{357C5E40-A5AE-49DE-B84C-D0C1F3F154F6}" destId="{096E3C24-8E27-4DC4-B88F-11D2954026D9}" srcOrd="1" destOrd="0" presId="urn:microsoft.com/office/officeart/2005/8/layout/list1"/>
    <dgm:cxn modelId="{BCCE8D18-4D73-4AF7-B16F-30BABDD0C7D2}" type="presParOf" srcId="{8154DAD6-9418-4EFB-A247-AD481FF19480}" destId="{35545EF3-0EFD-4230-89EE-11AA0F79697E}" srcOrd="21" destOrd="0" presId="urn:microsoft.com/office/officeart/2005/8/layout/list1"/>
    <dgm:cxn modelId="{CD46BE25-E9F6-41A2-8DB0-4127DEAED2EC}" type="presParOf" srcId="{8154DAD6-9418-4EFB-A247-AD481FF19480}" destId="{2A67263C-B69A-49A8-8628-262655665358}" srcOrd="22" destOrd="0" presId="urn:microsoft.com/office/officeart/2005/8/layout/list1"/>
    <dgm:cxn modelId="{A9DF1712-43CB-4048-A479-7E4D73935E66}" type="presParOf" srcId="{8154DAD6-9418-4EFB-A247-AD481FF19480}" destId="{B493E73B-260D-41A6-B6A2-0FF63E960C49}" srcOrd="23" destOrd="0" presId="urn:microsoft.com/office/officeart/2005/8/layout/list1"/>
    <dgm:cxn modelId="{3F4DD62E-029C-498C-A511-9A8127ED7DBD}" type="presParOf" srcId="{8154DAD6-9418-4EFB-A247-AD481FF19480}" destId="{4049DEDF-20FC-48C7-9D24-24D3B43422D3}" srcOrd="24" destOrd="0" presId="urn:microsoft.com/office/officeart/2005/8/layout/list1"/>
    <dgm:cxn modelId="{A1CA386B-7AF8-4572-8669-C507A1D5890A}" type="presParOf" srcId="{4049DEDF-20FC-48C7-9D24-24D3B43422D3}" destId="{560700CB-8B23-4871-9785-638C014AF7C9}" srcOrd="0" destOrd="0" presId="urn:microsoft.com/office/officeart/2005/8/layout/list1"/>
    <dgm:cxn modelId="{AC203D85-FFBA-4FAC-AFB1-1A9C3A9941F6}" type="presParOf" srcId="{4049DEDF-20FC-48C7-9D24-24D3B43422D3}" destId="{374C284D-25A0-4D58-B7F1-0F61DD08C93C}" srcOrd="1" destOrd="0" presId="urn:microsoft.com/office/officeart/2005/8/layout/list1"/>
    <dgm:cxn modelId="{2B10DAF2-5178-4901-93CF-217DD04756D8}" type="presParOf" srcId="{8154DAD6-9418-4EFB-A247-AD481FF19480}" destId="{18FDDF46-DCC7-4334-B5B8-D6364652E68F}" srcOrd="25" destOrd="0" presId="urn:microsoft.com/office/officeart/2005/8/layout/list1"/>
    <dgm:cxn modelId="{A15D8DCC-A1C5-42A1-BFFC-89B9603FF9A9}" type="presParOf" srcId="{8154DAD6-9418-4EFB-A247-AD481FF19480}" destId="{F2B92A48-E885-47FA-91CD-FDDFC8859AD5}" srcOrd="26" destOrd="0" presId="urn:microsoft.com/office/officeart/2005/8/layout/lis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8DBFE441-7753-430F-8482-8E1540169398}" type="presOf" srcId="{6F7827B2-38D8-49F1-AFEE-DC66E7CE7E9F}" destId="{43BF0686-C89B-4ED9-997F-DF3AA41758BA}"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EBCED97D-4790-48EB-A421-B08789783636}" type="presOf" srcId="{E5EE149B-741C-45E1-B6E6-5BFAB75DB956}" destId="{BFA16B6B-AF18-48F0-9237-E30848199B06}" srcOrd="0" destOrd="0" presId="urn:microsoft.com/office/officeart/2005/8/layout/process1"/>
    <dgm:cxn modelId="{2606370B-3852-4BAA-A7E8-36A18EFFC226}" type="presOf" srcId="{FBEECAEE-AC34-44D0-AF04-8AB26887CEE2}" destId="{87A793C0-E281-4A86-AE50-219885A2C6C2}" srcOrd="1"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C4EB40F-BC44-45BE-81E2-D360E016EBD5}" type="presOf" srcId="{86D47C7B-F68D-4AF6-801A-41B3056FD905}" destId="{750E2DC3-0D37-400A-B275-4EC861CAF1BB}" srcOrd="1" destOrd="0" presId="urn:microsoft.com/office/officeart/2005/8/layout/process1"/>
    <dgm:cxn modelId="{EDC89303-E7A5-48A0-8326-B798D8068E8F}" type="presOf" srcId="{7247C455-77D2-4F1B-97A8-978CB7198718}" destId="{E0A239F3-4E0F-4976-A4A6-8D0D15646BB6}" srcOrd="0" destOrd="0" presId="urn:microsoft.com/office/officeart/2005/8/layout/process1"/>
    <dgm:cxn modelId="{D99880E7-B6C2-4C63-AE03-AE9924AACB18}" type="presOf" srcId="{01D6B47C-9552-44EF-9186-28CCA4E7F2BF}" destId="{0D8577AF-60E4-453D-AACF-BE68D79A90E7}" srcOrd="1" destOrd="0" presId="urn:microsoft.com/office/officeart/2005/8/layout/process1"/>
    <dgm:cxn modelId="{48AFA060-0305-4818-938D-EFF39E869676}" type="presOf" srcId="{58988197-E677-4C97-B125-5CC7859C48F7}" destId="{51A22397-8FB0-4041-8D8A-ABE7E438A5DD}" srcOrd="0" destOrd="0" presId="urn:microsoft.com/office/officeart/2005/8/layout/process1"/>
    <dgm:cxn modelId="{7B14B6FC-A663-41C2-820A-2F0318D04B6A}" type="presOf" srcId="{3F856C22-B305-4CDB-AB85-D9145CE407EB}" destId="{C6AD4E28-1DAC-4CD1-9787-088D6FDE57FA}" srcOrd="0" destOrd="0" presId="urn:microsoft.com/office/officeart/2005/8/layout/process1"/>
    <dgm:cxn modelId="{0D5E42F2-866E-4380-9690-7631003ACFA3}" type="presOf" srcId="{57BD8CA5-432D-4CFB-845D-98E86710C8D1}" destId="{F6512CA4-05EE-4062-BD7B-BEC8E22D873C}" srcOrd="0" destOrd="0" presId="urn:microsoft.com/office/officeart/2005/8/layout/process1"/>
    <dgm:cxn modelId="{B17AC87A-4F90-40B7-ABC1-19602D1C3081}"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B4EA7A45-5A69-4605-B37B-026A3955E41B}" type="presOf" srcId="{E56A2482-ED00-49B7-BB61-71D8B78A057E}" destId="{8AAF1C03-9572-4558-A77D-1D5737604A7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D7EF32F-5005-40DE-A2B1-DFE59D20EA11}" type="presOf" srcId="{111AC403-1F6F-4A67-98B3-84433B946B2E}" destId="{F89A4767-D644-4ACA-A633-A06AB99E2251}" srcOrd="0" destOrd="0" presId="urn:microsoft.com/office/officeart/2005/8/layout/process1"/>
    <dgm:cxn modelId="{5F9440C5-BCBD-430A-81A7-6C6C34C91A2D}" type="presOf" srcId="{FBEECAEE-AC34-44D0-AF04-8AB26887CEE2}" destId="{2AA96016-6629-4B5B-AB0E-A57CD9214D73}" srcOrd="0" destOrd="0" presId="urn:microsoft.com/office/officeart/2005/8/layout/process1"/>
    <dgm:cxn modelId="{C928E9A1-6857-4374-B500-5578EF607330}" type="presOf" srcId="{99AAF8C5-A6DB-4C54-93B5-119487E24D68}" destId="{367CFA2E-5AB1-458A-B2A5-30E3A1A80858}" srcOrd="0" destOrd="0" presId="urn:microsoft.com/office/officeart/2005/8/layout/process1"/>
    <dgm:cxn modelId="{5E8B8BD4-3AEC-43B9-B0E5-3910E94FA97D}" type="presOf" srcId="{01D6B47C-9552-44EF-9186-28CCA4E7F2BF}" destId="{A43B34A1-2863-4AA8-9F9B-DEA3D0F16044}"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F050D8-F347-4631-9B09-71302F303945}" type="presOf" srcId="{F22E23C2-A3E8-416A-9DFA-F43B54C6F696}" destId="{A3E46DB8-DAC3-4F75-88B5-B750A35324CE}" srcOrd="0" destOrd="0" presId="urn:microsoft.com/office/officeart/2005/8/layout/process1"/>
    <dgm:cxn modelId="{9CD5EF57-DBFB-4199-8A74-0B399C17BE30}" type="presOf" srcId="{111AC403-1F6F-4A67-98B3-84433B946B2E}" destId="{769B406A-DC91-45E3-8FED-7BB383898EB8}"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F74DCB8-A16A-4F26-831C-6D705DD6CE41}" type="presOf" srcId="{7FF7D560-9B99-4CDE-8801-968C6503E90C}" destId="{6FB18FDC-8EFF-49D2-B56F-AC8741571160}" srcOrd="1" destOrd="0" presId="urn:microsoft.com/office/officeart/2005/8/layout/process1"/>
    <dgm:cxn modelId="{5B1FD7DC-8BF7-49F3-BD8E-DF3EA56FD3D4}" type="presOf" srcId="{6F7827B2-38D8-49F1-AFEE-DC66E7CE7E9F}" destId="{8EADD461-4CAB-4D52-A6FC-DE97A3F10ACE}" srcOrd="0" destOrd="0" presId="urn:microsoft.com/office/officeart/2005/8/layout/process1"/>
    <dgm:cxn modelId="{2DDC4DCE-718C-4922-BCE6-70943C6855A9}" type="presOf" srcId="{86D47C7B-F68D-4AF6-801A-41B3056FD905}" destId="{D2EA323A-3D66-424B-82FF-C66481D626E6}" srcOrd="0" destOrd="0" presId="urn:microsoft.com/office/officeart/2005/8/layout/process1"/>
    <dgm:cxn modelId="{12B3D677-3BD7-4389-B12D-79CFFD8CF625}" type="presParOf" srcId="{A3E46DB8-DAC3-4F75-88B5-B750A35324CE}" destId="{8AAF1C03-9572-4558-A77D-1D5737604A71}" srcOrd="0" destOrd="0" presId="urn:microsoft.com/office/officeart/2005/8/layout/process1"/>
    <dgm:cxn modelId="{8D1A7416-6DBB-484B-966B-A0AD0954B21F}" type="presParOf" srcId="{A3E46DB8-DAC3-4F75-88B5-B750A35324CE}" destId="{A43B34A1-2863-4AA8-9F9B-DEA3D0F16044}" srcOrd="1" destOrd="0" presId="urn:microsoft.com/office/officeart/2005/8/layout/process1"/>
    <dgm:cxn modelId="{4EB51B0F-8F58-45DB-A444-02D6A19B1E76}" type="presParOf" srcId="{A43B34A1-2863-4AA8-9F9B-DEA3D0F16044}" destId="{0D8577AF-60E4-453D-AACF-BE68D79A90E7}" srcOrd="0" destOrd="0" presId="urn:microsoft.com/office/officeart/2005/8/layout/process1"/>
    <dgm:cxn modelId="{A02BB6FE-FAC8-4C09-8AFD-04DE893DB0F5}" type="presParOf" srcId="{A3E46DB8-DAC3-4F75-88B5-B750A35324CE}" destId="{C6AD4E28-1DAC-4CD1-9787-088D6FDE57FA}" srcOrd="2" destOrd="0" presId="urn:microsoft.com/office/officeart/2005/8/layout/process1"/>
    <dgm:cxn modelId="{1E978C13-D419-40E6-8A25-6523CD675D74}" type="presParOf" srcId="{A3E46DB8-DAC3-4F75-88B5-B750A35324CE}" destId="{97D851E0-5657-49BB-99AA-B4F6276968F5}" srcOrd="3" destOrd="0" presId="urn:microsoft.com/office/officeart/2005/8/layout/process1"/>
    <dgm:cxn modelId="{0BB92CBB-25C7-4D43-B2CB-7D0D3E9FEA9F}" type="presParOf" srcId="{97D851E0-5657-49BB-99AA-B4F6276968F5}" destId="{6FB18FDC-8EFF-49D2-B56F-AC8741571160}" srcOrd="0" destOrd="0" presId="urn:microsoft.com/office/officeart/2005/8/layout/process1"/>
    <dgm:cxn modelId="{1BFA4A95-5D6B-4311-9BED-F3649BD261C5}" type="presParOf" srcId="{A3E46DB8-DAC3-4F75-88B5-B750A35324CE}" destId="{367CFA2E-5AB1-458A-B2A5-30E3A1A80858}" srcOrd="4" destOrd="0" presId="urn:microsoft.com/office/officeart/2005/8/layout/process1"/>
    <dgm:cxn modelId="{B168E845-B900-4F3C-B5FC-A75DC330C4F5}" type="presParOf" srcId="{A3E46DB8-DAC3-4F75-88B5-B750A35324CE}" destId="{2AA96016-6629-4B5B-AB0E-A57CD9214D73}" srcOrd="5" destOrd="0" presId="urn:microsoft.com/office/officeart/2005/8/layout/process1"/>
    <dgm:cxn modelId="{A287B4BC-1A6D-419B-A851-493AE3F0A64E}" type="presParOf" srcId="{2AA96016-6629-4B5B-AB0E-A57CD9214D73}" destId="{87A793C0-E281-4A86-AE50-219885A2C6C2}" srcOrd="0" destOrd="0" presId="urn:microsoft.com/office/officeart/2005/8/layout/process1"/>
    <dgm:cxn modelId="{45A8101E-2EA1-4D19-9A83-98F444968BDA}" type="presParOf" srcId="{A3E46DB8-DAC3-4F75-88B5-B750A35324CE}" destId="{E0A239F3-4E0F-4976-A4A6-8D0D15646BB6}" srcOrd="6" destOrd="0" presId="urn:microsoft.com/office/officeart/2005/8/layout/process1"/>
    <dgm:cxn modelId="{8ADA3EDE-2EDA-4FC0-B006-886694896434}" type="presParOf" srcId="{A3E46DB8-DAC3-4F75-88B5-B750A35324CE}" destId="{F89A4767-D644-4ACA-A633-A06AB99E2251}" srcOrd="7" destOrd="0" presId="urn:microsoft.com/office/officeart/2005/8/layout/process1"/>
    <dgm:cxn modelId="{8775B7C2-E8AB-47F7-8FE1-7CE7FC3729F6}" type="presParOf" srcId="{F89A4767-D644-4ACA-A633-A06AB99E2251}" destId="{769B406A-DC91-45E3-8FED-7BB383898EB8}" srcOrd="0" destOrd="0" presId="urn:microsoft.com/office/officeart/2005/8/layout/process1"/>
    <dgm:cxn modelId="{0058791A-AD2D-46A6-9151-A42FEA0330EB}" type="presParOf" srcId="{A3E46DB8-DAC3-4F75-88B5-B750A35324CE}" destId="{BFA16B6B-AF18-48F0-9237-E30848199B06}" srcOrd="8" destOrd="0" presId="urn:microsoft.com/office/officeart/2005/8/layout/process1"/>
    <dgm:cxn modelId="{39EAD4F7-4C75-4DA3-91C0-A693A78A6C5E}" type="presParOf" srcId="{A3E46DB8-DAC3-4F75-88B5-B750A35324CE}" destId="{D2EA323A-3D66-424B-82FF-C66481D626E6}" srcOrd="9" destOrd="0" presId="urn:microsoft.com/office/officeart/2005/8/layout/process1"/>
    <dgm:cxn modelId="{A2E1258F-FF1B-4E3A-BFBD-2F0FA474F585}" type="presParOf" srcId="{D2EA323A-3D66-424B-82FF-C66481D626E6}" destId="{750E2DC3-0D37-400A-B275-4EC861CAF1BB}" srcOrd="0" destOrd="0" presId="urn:microsoft.com/office/officeart/2005/8/layout/process1"/>
    <dgm:cxn modelId="{46F24819-50E4-4356-B891-5EB903C7B76D}" type="presParOf" srcId="{A3E46DB8-DAC3-4F75-88B5-B750A35324CE}" destId="{51A22397-8FB0-4041-8D8A-ABE7E438A5DD}" srcOrd="10" destOrd="0" presId="urn:microsoft.com/office/officeart/2005/8/layout/process1"/>
    <dgm:cxn modelId="{FF9F63B4-00E4-4728-85AA-489D1ACCFC91}" type="presParOf" srcId="{A3E46DB8-DAC3-4F75-88B5-B750A35324CE}" destId="{8EADD461-4CAB-4D52-A6FC-DE97A3F10ACE}" srcOrd="11" destOrd="0" presId="urn:microsoft.com/office/officeart/2005/8/layout/process1"/>
    <dgm:cxn modelId="{226D7553-4B69-48AE-BE18-4C0EAF7D18FE}" type="presParOf" srcId="{8EADD461-4CAB-4D52-A6FC-DE97A3F10ACE}" destId="{43BF0686-C89B-4ED9-997F-DF3AA41758BA}" srcOrd="0" destOrd="0" presId="urn:microsoft.com/office/officeart/2005/8/layout/process1"/>
    <dgm:cxn modelId="{A87923F9-6BBA-4080-9056-455D893D1599}" type="presParOf" srcId="{A3E46DB8-DAC3-4F75-88B5-B750A35324CE}" destId="{F6512CA4-05EE-4062-BD7B-BEC8E22D873C}" srcOrd="12" destOrd="0" presId="urn:microsoft.com/office/officeart/2005/8/layout/process1"/>
  </dgm:cxnLst>
  <dgm:bg/>
  <dgm:whole/>
</dgm:dataModel>
</file>

<file path=ppt/diagrams/data2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A8C57AD8-8F3E-4D26-A728-DE715C86C6D1}" type="presOf" srcId="{86D47C7B-F68D-4AF6-801A-41B3056FD905}" destId="{750E2DC3-0D37-400A-B275-4EC861CAF1BB}" srcOrd="1" destOrd="0" presId="urn:microsoft.com/office/officeart/2005/8/layout/process1"/>
    <dgm:cxn modelId="{648125B5-5A62-42DF-94DC-495093AA5972}"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ADB5835A-FB7F-4C98-8482-A318ED407AE8}" type="presOf" srcId="{3F856C22-B305-4CDB-AB85-D9145CE407EB}" destId="{C6AD4E28-1DAC-4CD1-9787-088D6FDE57FA}"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D99DFABC-649B-4493-93F1-BE3CB2F30E94}" type="presOf" srcId="{E5EE149B-741C-45E1-B6E6-5BFAB75DB956}" destId="{BFA16B6B-AF18-48F0-9237-E30848199B06}" srcOrd="0" destOrd="0" presId="urn:microsoft.com/office/officeart/2005/8/layout/process1"/>
    <dgm:cxn modelId="{CA4A78E7-2ACE-4692-AE47-FDA092893B74}" type="presOf" srcId="{7247C455-77D2-4F1B-97A8-978CB7198718}" destId="{E0A239F3-4E0F-4976-A4A6-8D0D15646BB6}" srcOrd="0" destOrd="0" presId="urn:microsoft.com/office/officeart/2005/8/layout/process1"/>
    <dgm:cxn modelId="{40F738AC-BF7C-4AFD-A9AE-0C78536EC0FD}" type="presOf" srcId="{57BD8CA5-432D-4CFB-845D-98E86710C8D1}" destId="{F6512CA4-05EE-4062-BD7B-BEC8E22D873C}" srcOrd="0" destOrd="0" presId="urn:microsoft.com/office/officeart/2005/8/layout/process1"/>
    <dgm:cxn modelId="{15DEC1BB-5348-46CC-A65F-5FCCD4975BC2}" type="presOf" srcId="{111AC403-1F6F-4A67-98B3-84433B946B2E}" destId="{769B406A-DC91-45E3-8FED-7BB383898EB8}" srcOrd="1" destOrd="0" presId="urn:microsoft.com/office/officeart/2005/8/layout/process1"/>
    <dgm:cxn modelId="{16EA4797-7425-45B1-B7E6-ABD5D94AEA34}" type="presOf" srcId="{86D47C7B-F68D-4AF6-801A-41B3056FD905}" destId="{D2EA323A-3D66-424B-82FF-C66481D626E6}" srcOrd="0" destOrd="0" presId="urn:microsoft.com/office/officeart/2005/8/layout/process1"/>
    <dgm:cxn modelId="{DFD3BF04-CC4E-4B6C-A27C-8ED71A782990}" type="presOf" srcId="{6F7827B2-38D8-49F1-AFEE-DC66E7CE7E9F}" destId="{43BF0686-C89B-4ED9-997F-DF3AA41758BA}" srcOrd="1" destOrd="0" presId="urn:microsoft.com/office/officeart/2005/8/layout/process1"/>
    <dgm:cxn modelId="{B51E35E7-6758-4185-8D68-3311F8A84575}" type="presOf" srcId="{01D6B47C-9552-44EF-9186-28CCA4E7F2BF}" destId="{0D8577AF-60E4-453D-AACF-BE68D79A90E7}" srcOrd="1" destOrd="0" presId="urn:microsoft.com/office/officeart/2005/8/layout/process1"/>
    <dgm:cxn modelId="{AB282FE6-5CA2-44D2-A885-2EC59033FE38}" type="presOf" srcId="{111AC403-1F6F-4A67-98B3-84433B946B2E}" destId="{F89A4767-D644-4ACA-A633-A06AB99E2251}" srcOrd="0" destOrd="0" presId="urn:microsoft.com/office/officeart/2005/8/layout/process1"/>
    <dgm:cxn modelId="{8C3D9B58-FE68-47D3-8844-C3B11CAD3621}" type="presOf" srcId="{FBEECAEE-AC34-44D0-AF04-8AB26887CEE2}" destId="{2AA96016-6629-4B5B-AB0E-A57CD9214D73}" srcOrd="0" destOrd="0" presId="urn:microsoft.com/office/officeart/2005/8/layout/process1"/>
    <dgm:cxn modelId="{AA516805-A1C8-468D-8990-D3619FF16AA7}"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7475032D-8EFD-4B6A-BEC3-662F30B32F21}" srcId="{F22E23C2-A3E8-416A-9DFA-F43B54C6F696}" destId="{58988197-E677-4C97-B125-5CC7859C48F7}" srcOrd="5" destOrd="0" parTransId="{6A01B58D-586C-4CA2-AC06-C5E39B8F77B8}" sibTransId="{6F7827B2-38D8-49F1-AFEE-DC66E7CE7E9F}"/>
    <dgm:cxn modelId="{407BFCA6-B669-4450-98A1-2D0FC71FCBE9}" type="presOf" srcId="{01D6B47C-9552-44EF-9186-28CCA4E7F2BF}" destId="{A43B34A1-2863-4AA8-9F9B-DEA3D0F16044}" srcOrd="0" destOrd="0" presId="urn:microsoft.com/office/officeart/2005/8/layout/process1"/>
    <dgm:cxn modelId="{2BD063B6-3D6C-4BD2-868E-EF0B97A9D219}" type="presOf" srcId="{7FF7D560-9B99-4CDE-8801-968C6503E90C}" destId="{97D851E0-5657-49BB-99AA-B4F6276968F5}" srcOrd="0" destOrd="0" presId="urn:microsoft.com/office/officeart/2005/8/layout/process1"/>
    <dgm:cxn modelId="{75D0810C-01EF-4F66-89CB-211038A10250}" type="presOf" srcId="{99AAF8C5-A6DB-4C54-93B5-119487E24D68}" destId="{367CFA2E-5AB1-458A-B2A5-30E3A1A80858}"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24D5A49-7878-4569-B75F-90F75F5DDA57}"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2588D2F-7114-40D6-B9D5-A28220609502}" type="presOf" srcId="{7FF7D560-9B99-4CDE-8801-968C6503E90C}" destId="{6FB18FDC-8EFF-49D2-B56F-AC8741571160}" srcOrd="1" destOrd="0" presId="urn:microsoft.com/office/officeart/2005/8/layout/process1"/>
    <dgm:cxn modelId="{8ED24751-84A1-4DB0-8514-4B9C7E29F76A}" type="presOf" srcId="{58988197-E677-4C97-B125-5CC7859C48F7}" destId="{51A22397-8FB0-4041-8D8A-ABE7E438A5DD}" srcOrd="0" destOrd="0" presId="urn:microsoft.com/office/officeart/2005/8/layout/process1"/>
    <dgm:cxn modelId="{CCB0138D-75B7-4A5B-B5D9-EB77B68BA38D}" type="presOf" srcId="{6F7827B2-38D8-49F1-AFEE-DC66E7CE7E9F}" destId="{8EADD461-4CAB-4D52-A6FC-DE97A3F10ACE}" srcOrd="0" destOrd="0" presId="urn:microsoft.com/office/officeart/2005/8/layout/process1"/>
    <dgm:cxn modelId="{97FDABE6-A9B1-4507-A944-792B37B0AF46}" type="presParOf" srcId="{A3E46DB8-DAC3-4F75-88B5-B750A35324CE}" destId="{8AAF1C03-9572-4558-A77D-1D5737604A71}" srcOrd="0" destOrd="0" presId="urn:microsoft.com/office/officeart/2005/8/layout/process1"/>
    <dgm:cxn modelId="{9D6D39EF-7050-423F-8749-EF895A53972A}" type="presParOf" srcId="{A3E46DB8-DAC3-4F75-88B5-B750A35324CE}" destId="{A43B34A1-2863-4AA8-9F9B-DEA3D0F16044}" srcOrd="1" destOrd="0" presId="urn:microsoft.com/office/officeart/2005/8/layout/process1"/>
    <dgm:cxn modelId="{1E2FAAB2-9F16-4C6F-876E-A5A2A9E8B738}" type="presParOf" srcId="{A43B34A1-2863-4AA8-9F9B-DEA3D0F16044}" destId="{0D8577AF-60E4-453D-AACF-BE68D79A90E7}" srcOrd="0" destOrd="0" presId="urn:microsoft.com/office/officeart/2005/8/layout/process1"/>
    <dgm:cxn modelId="{BE025446-6257-4BE1-B2DB-A6176286FF24}" type="presParOf" srcId="{A3E46DB8-DAC3-4F75-88B5-B750A35324CE}" destId="{C6AD4E28-1DAC-4CD1-9787-088D6FDE57FA}" srcOrd="2" destOrd="0" presId="urn:microsoft.com/office/officeart/2005/8/layout/process1"/>
    <dgm:cxn modelId="{1B1FFF46-9B4A-4E81-A9E0-E9CDC520DDEA}" type="presParOf" srcId="{A3E46DB8-DAC3-4F75-88B5-B750A35324CE}" destId="{97D851E0-5657-49BB-99AA-B4F6276968F5}" srcOrd="3" destOrd="0" presId="urn:microsoft.com/office/officeart/2005/8/layout/process1"/>
    <dgm:cxn modelId="{15888CD2-2D09-4463-AF47-7A716BFD42B8}" type="presParOf" srcId="{97D851E0-5657-49BB-99AA-B4F6276968F5}" destId="{6FB18FDC-8EFF-49D2-B56F-AC8741571160}" srcOrd="0" destOrd="0" presId="urn:microsoft.com/office/officeart/2005/8/layout/process1"/>
    <dgm:cxn modelId="{4DB13F77-04F5-4D88-9733-E921E476925F}" type="presParOf" srcId="{A3E46DB8-DAC3-4F75-88B5-B750A35324CE}" destId="{367CFA2E-5AB1-458A-B2A5-30E3A1A80858}" srcOrd="4" destOrd="0" presId="urn:microsoft.com/office/officeart/2005/8/layout/process1"/>
    <dgm:cxn modelId="{C13BA41B-134A-4BC2-8740-42B4C52B93DE}" type="presParOf" srcId="{A3E46DB8-DAC3-4F75-88B5-B750A35324CE}" destId="{2AA96016-6629-4B5B-AB0E-A57CD9214D73}" srcOrd="5" destOrd="0" presId="urn:microsoft.com/office/officeart/2005/8/layout/process1"/>
    <dgm:cxn modelId="{FF56A3AE-D6E9-408A-81E0-1CDDA0D14113}" type="presParOf" srcId="{2AA96016-6629-4B5B-AB0E-A57CD9214D73}" destId="{87A793C0-E281-4A86-AE50-219885A2C6C2}" srcOrd="0" destOrd="0" presId="urn:microsoft.com/office/officeart/2005/8/layout/process1"/>
    <dgm:cxn modelId="{E4050124-9E7E-4E38-A63D-694DDA270470}" type="presParOf" srcId="{A3E46DB8-DAC3-4F75-88B5-B750A35324CE}" destId="{E0A239F3-4E0F-4976-A4A6-8D0D15646BB6}" srcOrd="6" destOrd="0" presId="urn:microsoft.com/office/officeart/2005/8/layout/process1"/>
    <dgm:cxn modelId="{680EEF09-7C96-4B33-BFB0-375D76684931}" type="presParOf" srcId="{A3E46DB8-DAC3-4F75-88B5-B750A35324CE}" destId="{F89A4767-D644-4ACA-A633-A06AB99E2251}" srcOrd="7" destOrd="0" presId="urn:microsoft.com/office/officeart/2005/8/layout/process1"/>
    <dgm:cxn modelId="{101B28AC-C8D0-4563-AA85-F6C16EB852E6}" type="presParOf" srcId="{F89A4767-D644-4ACA-A633-A06AB99E2251}" destId="{769B406A-DC91-45E3-8FED-7BB383898EB8}" srcOrd="0" destOrd="0" presId="urn:microsoft.com/office/officeart/2005/8/layout/process1"/>
    <dgm:cxn modelId="{95E429C3-D852-4EAE-BAF3-8791FB594B2E}" type="presParOf" srcId="{A3E46DB8-DAC3-4F75-88B5-B750A35324CE}" destId="{BFA16B6B-AF18-48F0-9237-E30848199B06}" srcOrd="8" destOrd="0" presId="urn:microsoft.com/office/officeart/2005/8/layout/process1"/>
    <dgm:cxn modelId="{739302D6-4ED4-45E0-98F2-9A2F1ECA6B1D}" type="presParOf" srcId="{A3E46DB8-DAC3-4F75-88B5-B750A35324CE}" destId="{D2EA323A-3D66-424B-82FF-C66481D626E6}" srcOrd="9" destOrd="0" presId="urn:microsoft.com/office/officeart/2005/8/layout/process1"/>
    <dgm:cxn modelId="{0C3B3D9A-6368-4A65-B16D-6E495BE0C40B}" type="presParOf" srcId="{D2EA323A-3D66-424B-82FF-C66481D626E6}" destId="{750E2DC3-0D37-400A-B275-4EC861CAF1BB}" srcOrd="0" destOrd="0" presId="urn:microsoft.com/office/officeart/2005/8/layout/process1"/>
    <dgm:cxn modelId="{84E3F690-E758-466C-AAAE-E2B75B530390}" type="presParOf" srcId="{A3E46DB8-DAC3-4F75-88B5-B750A35324CE}" destId="{51A22397-8FB0-4041-8D8A-ABE7E438A5DD}" srcOrd="10" destOrd="0" presId="urn:microsoft.com/office/officeart/2005/8/layout/process1"/>
    <dgm:cxn modelId="{6E2CAA80-666D-428E-BC81-21FCAF048552}" type="presParOf" srcId="{A3E46DB8-DAC3-4F75-88B5-B750A35324CE}" destId="{8EADD461-4CAB-4D52-A6FC-DE97A3F10ACE}" srcOrd="11" destOrd="0" presId="urn:microsoft.com/office/officeart/2005/8/layout/process1"/>
    <dgm:cxn modelId="{03AE7A64-1717-480A-AFEC-E3D0EAE09146}" type="presParOf" srcId="{8EADD461-4CAB-4D52-A6FC-DE97A3F10ACE}" destId="{43BF0686-C89B-4ED9-997F-DF3AA41758BA}" srcOrd="0" destOrd="0" presId="urn:microsoft.com/office/officeart/2005/8/layout/process1"/>
    <dgm:cxn modelId="{62467F6A-3C06-471D-B0D6-66D9F357BEC8}" type="presParOf" srcId="{A3E46DB8-DAC3-4F75-88B5-B750A35324CE}" destId="{F6512CA4-05EE-4062-BD7B-BEC8E22D873C}" srcOrd="12" destOrd="0" presId="urn:microsoft.com/office/officeart/2005/8/layout/process1"/>
  </dgm:cxnLst>
  <dgm:bg/>
  <dgm:whole/>
</dgm:dataModel>
</file>

<file path=ppt/diagrams/data2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2BAE016E-10CF-4782-BEA4-C0E4F02559EA}" type="presOf" srcId="{58988197-E677-4C97-B125-5CC7859C48F7}" destId="{51A22397-8FB0-4041-8D8A-ABE7E438A5DD}"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BA72F387-E832-427F-AF40-3B529D02DE02}" type="presOf" srcId="{3F856C22-B305-4CDB-AB85-D9145CE407EB}" destId="{C6AD4E28-1DAC-4CD1-9787-088D6FDE57FA}" srcOrd="0" destOrd="0" presId="urn:microsoft.com/office/officeart/2005/8/layout/process1"/>
    <dgm:cxn modelId="{4BFDA876-5CC5-4091-9312-0411847F96A9}" type="presOf" srcId="{111AC403-1F6F-4A67-98B3-84433B946B2E}" destId="{F89A4767-D644-4ACA-A633-A06AB99E2251}" srcOrd="0" destOrd="0" presId="urn:microsoft.com/office/officeart/2005/8/layout/process1"/>
    <dgm:cxn modelId="{1435FF2A-837F-4610-9C57-D22192BAD651}" type="presOf" srcId="{57BD8CA5-432D-4CFB-845D-98E86710C8D1}" destId="{F6512CA4-05EE-4062-BD7B-BEC8E22D873C}" srcOrd="0" destOrd="0" presId="urn:microsoft.com/office/officeart/2005/8/layout/process1"/>
    <dgm:cxn modelId="{F0640288-91C7-44E2-9F39-1C26816BCCAB}" type="presOf" srcId="{7FF7D560-9B99-4CDE-8801-968C6503E90C}" destId="{97D851E0-5657-49BB-99AA-B4F6276968F5}" srcOrd="0" destOrd="0" presId="urn:microsoft.com/office/officeart/2005/8/layout/process1"/>
    <dgm:cxn modelId="{F9344D18-617E-4CAF-A002-9B6B92353C08}" type="presOf" srcId="{111AC403-1F6F-4A67-98B3-84433B946B2E}" destId="{769B406A-DC91-45E3-8FED-7BB383898EB8}" srcOrd="1" destOrd="0" presId="urn:microsoft.com/office/officeart/2005/8/layout/process1"/>
    <dgm:cxn modelId="{31B24349-E4E9-4C5F-9BA2-DC9C26EC172D}" type="presOf" srcId="{7FF7D560-9B99-4CDE-8801-968C6503E90C}" destId="{6FB18FDC-8EFF-49D2-B56F-AC8741571160}"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908D3897-8171-4D4F-9BFA-D7481F285523}" type="presOf" srcId="{99AAF8C5-A6DB-4C54-93B5-119487E24D68}" destId="{367CFA2E-5AB1-458A-B2A5-30E3A1A80858}" srcOrd="0" destOrd="0" presId="urn:microsoft.com/office/officeart/2005/8/layout/process1"/>
    <dgm:cxn modelId="{8FD96027-A5FF-4422-A527-1C015C574A54}"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E5325D68-4D2F-4A11-B822-A137E3D7618B}" type="presOf" srcId="{01D6B47C-9552-44EF-9186-28CCA4E7F2BF}" destId="{0D8577AF-60E4-453D-AACF-BE68D79A90E7}" srcOrd="1" destOrd="0" presId="urn:microsoft.com/office/officeart/2005/8/layout/process1"/>
    <dgm:cxn modelId="{7A1A4144-1BF0-453C-A5DD-2AFF952430CF}" type="presOf" srcId="{01D6B47C-9552-44EF-9186-28CCA4E7F2BF}" destId="{A43B34A1-2863-4AA8-9F9B-DEA3D0F16044}" srcOrd="0" destOrd="0" presId="urn:microsoft.com/office/officeart/2005/8/layout/process1"/>
    <dgm:cxn modelId="{E962CDE6-16FC-4763-80CF-375569A3032E}" type="presOf" srcId="{F22E23C2-A3E8-416A-9DFA-F43B54C6F696}" destId="{A3E46DB8-DAC3-4F75-88B5-B750A35324CE}" srcOrd="0" destOrd="0" presId="urn:microsoft.com/office/officeart/2005/8/layout/process1"/>
    <dgm:cxn modelId="{09AF3A04-3DC1-4D64-9A49-A55DE56EDED8}" type="presOf" srcId="{FBEECAEE-AC34-44D0-AF04-8AB26887CEE2}" destId="{87A793C0-E281-4A86-AE50-219885A2C6C2}" srcOrd="1" destOrd="0" presId="urn:microsoft.com/office/officeart/2005/8/layout/process1"/>
    <dgm:cxn modelId="{5B913117-014B-4767-AEF5-741E8F1A39D5}" type="presOf" srcId="{7247C455-77D2-4F1B-97A8-978CB7198718}" destId="{E0A239F3-4E0F-4976-A4A6-8D0D15646BB6}" srcOrd="0" destOrd="0" presId="urn:microsoft.com/office/officeart/2005/8/layout/process1"/>
    <dgm:cxn modelId="{FC5755B6-13A3-41E9-8598-9317D1ADC75C}" type="presOf" srcId="{E56A2482-ED00-49B7-BB61-71D8B78A057E}" destId="{8AAF1C03-9572-4558-A77D-1D5737604A71}" srcOrd="0" destOrd="0" presId="urn:microsoft.com/office/officeart/2005/8/layout/process1"/>
    <dgm:cxn modelId="{82F8B409-D015-42C9-81AA-3CE2035C9547}" type="presOf" srcId="{86D47C7B-F68D-4AF6-801A-41B3056FD905}" destId="{750E2DC3-0D37-400A-B275-4EC861CAF1BB}" srcOrd="1" destOrd="0" presId="urn:microsoft.com/office/officeart/2005/8/layout/process1"/>
    <dgm:cxn modelId="{8F42A146-60D8-4963-AD83-05F928474C52}" type="presOf" srcId="{FBEECAEE-AC34-44D0-AF04-8AB26887CEE2}" destId="{2AA96016-6629-4B5B-AB0E-A57CD9214D73}" srcOrd="0" destOrd="0" presId="urn:microsoft.com/office/officeart/2005/8/layout/process1"/>
    <dgm:cxn modelId="{EA6E43C5-533B-487A-B64B-BF2D6687E479}" type="presOf" srcId="{6F7827B2-38D8-49F1-AFEE-DC66E7CE7E9F}" destId="{8EADD461-4CAB-4D52-A6FC-DE97A3F10ACE}" srcOrd="0" destOrd="0" presId="urn:microsoft.com/office/officeart/2005/8/layout/process1"/>
    <dgm:cxn modelId="{B5ECF199-E0F2-4318-915A-F24B669FABD3}" type="presOf" srcId="{E5EE149B-741C-45E1-B6E6-5BFAB75DB956}" destId="{BFA16B6B-AF18-48F0-9237-E30848199B0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FB8C28C0-0EB9-4E77-9073-9D5E9A5AD37C}" srcId="{F22E23C2-A3E8-416A-9DFA-F43B54C6F696}" destId="{7247C455-77D2-4F1B-97A8-978CB7198718}" srcOrd="3" destOrd="0" parTransId="{30A59367-79A1-44B3-963F-A6DB87C3C04F}" sibTransId="{111AC403-1F6F-4A67-98B3-84433B946B2E}"/>
    <dgm:cxn modelId="{3AEA07EE-EEAA-4820-AEF2-F53012BB54B3}" type="presOf" srcId="{6F7827B2-38D8-49F1-AFEE-DC66E7CE7E9F}" destId="{43BF0686-C89B-4ED9-997F-DF3AA41758BA}" srcOrd="1" destOrd="0" presId="urn:microsoft.com/office/officeart/2005/8/layout/process1"/>
    <dgm:cxn modelId="{733C4F8F-CB56-4524-99FA-65302397C0D5}" type="presParOf" srcId="{A3E46DB8-DAC3-4F75-88B5-B750A35324CE}" destId="{8AAF1C03-9572-4558-A77D-1D5737604A71}" srcOrd="0" destOrd="0" presId="urn:microsoft.com/office/officeart/2005/8/layout/process1"/>
    <dgm:cxn modelId="{5436B462-9457-49F4-A1A9-0171F37C1C38}" type="presParOf" srcId="{A3E46DB8-DAC3-4F75-88B5-B750A35324CE}" destId="{A43B34A1-2863-4AA8-9F9B-DEA3D0F16044}" srcOrd="1" destOrd="0" presId="urn:microsoft.com/office/officeart/2005/8/layout/process1"/>
    <dgm:cxn modelId="{D0618C70-0653-464C-BA90-551F8272E9A3}" type="presParOf" srcId="{A43B34A1-2863-4AA8-9F9B-DEA3D0F16044}" destId="{0D8577AF-60E4-453D-AACF-BE68D79A90E7}" srcOrd="0" destOrd="0" presId="urn:microsoft.com/office/officeart/2005/8/layout/process1"/>
    <dgm:cxn modelId="{E3B21315-22C1-4A75-BBAE-B04475CD49FA}" type="presParOf" srcId="{A3E46DB8-DAC3-4F75-88B5-B750A35324CE}" destId="{C6AD4E28-1DAC-4CD1-9787-088D6FDE57FA}" srcOrd="2" destOrd="0" presId="urn:microsoft.com/office/officeart/2005/8/layout/process1"/>
    <dgm:cxn modelId="{6BF33DD1-9CF6-4781-9462-A542F1067F24}" type="presParOf" srcId="{A3E46DB8-DAC3-4F75-88B5-B750A35324CE}" destId="{97D851E0-5657-49BB-99AA-B4F6276968F5}" srcOrd="3" destOrd="0" presId="urn:microsoft.com/office/officeart/2005/8/layout/process1"/>
    <dgm:cxn modelId="{428BCCD7-9280-4914-982A-1A1114048861}" type="presParOf" srcId="{97D851E0-5657-49BB-99AA-B4F6276968F5}" destId="{6FB18FDC-8EFF-49D2-B56F-AC8741571160}" srcOrd="0" destOrd="0" presId="urn:microsoft.com/office/officeart/2005/8/layout/process1"/>
    <dgm:cxn modelId="{6CA9C148-DF40-4D4A-85CA-E49E0ECD6B4E}" type="presParOf" srcId="{A3E46DB8-DAC3-4F75-88B5-B750A35324CE}" destId="{367CFA2E-5AB1-458A-B2A5-30E3A1A80858}" srcOrd="4" destOrd="0" presId="urn:microsoft.com/office/officeart/2005/8/layout/process1"/>
    <dgm:cxn modelId="{FBFCDE6A-5FF0-47F1-8614-3C4427E9F089}" type="presParOf" srcId="{A3E46DB8-DAC3-4F75-88B5-B750A35324CE}" destId="{2AA96016-6629-4B5B-AB0E-A57CD9214D73}" srcOrd="5" destOrd="0" presId="urn:microsoft.com/office/officeart/2005/8/layout/process1"/>
    <dgm:cxn modelId="{613F5B46-9546-4AB6-A23D-C460AFAC9FC6}" type="presParOf" srcId="{2AA96016-6629-4B5B-AB0E-A57CD9214D73}" destId="{87A793C0-E281-4A86-AE50-219885A2C6C2}" srcOrd="0" destOrd="0" presId="urn:microsoft.com/office/officeart/2005/8/layout/process1"/>
    <dgm:cxn modelId="{9B9A0C3F-5F03-4C77-9989-F32F38E8086D}" type="presParOf" srcId="{A3E46DB8-DAC3-4F75-88B5-B750A35324CE}" destId="{E0A239F3-4E0F-4976-A4A6-8D0D15646BB6}" srcOrd="6" destOrd="0" presId="urn:microsoft.com/office/officeart/2005/8/layout/process1"/>
    <dgm:cxn modelId="{C7EFFB87-2023-4B74-9A5F-53FA050988DC}" type="presParOf" srcId="{A3E46DB8-DAC3-4F75-88B5-B750A35324CE}" destId="{F89A4767-D644-4ACA-A633-A06AB99E2251}" srcOrd="7" destOrd="0" presId="urn:microsoft.com/office/officeart/2005/8/layout/process1"/>
    <dgm:cxn modelId="{98DD9232-EBA2-4B8A-849A-88595061E64C}" type="presParOf" srcId="{F89A4767-D644-4ACA-A633-A06AB99E2251}" destId="{769B406A-DC91-45E3-8FED-7BB383898EB8}" srcOrd="0" destOrd="0" presId="urn:microsoft.com/office/officeart/2005/8/layout/process1"/>
    <dgm:cxn modelId="{6F9B6601-FC1A-4076-A195-FE8FA915F994}" type="presParOf" srcId="{A3E46DB8-DAC3-4F75-88B5-B750A35324CE}" destId="{BFA16B6B-AF18-48F0-9237-E30848199B06}" srcOrd="8" destOrd="0" presId="urn:microsoft.com/office/officeart/2005/8/layout/process1"/>
    <dgm:cxn modelId="{B9CF5D13-4AE5-475A-BFE2-E784DC39E57A}" type="presParOf" srcId="{A3E46DB8-DAC3-4F75-88B5-B750A35324CE}" destId="{D2EA323A-3D66-424B-82FF-C66481D626E6}" srcOrd="9" destOrd="0" presId="urn:microsoft.com/office/officeart/2005/8/layout/process1"/>
    <dgm:cxn modelId="{CBF112D5-832B-43CE-924C-75C4ADB968F3}" type="presParOf" srcId="{D2EA323A-3D66-424B-82FF-C66481D626E6}" destId="{750E2DC3-0D37-400A-B275-4EC861CAF1BB}" srcOrd="0" destOrd="0" presId="urn:microsoft.com/office/officeart/2005/8/layout/process1"/>
    <dgm:cxn modelId="{20BFDC59-EEDA-4F84-8815-3BC436C3AA17}" type="presParOf" srcId="{A3E46DB8-DAC3-4F75-88B5-B750A35324CE}" destId="{51A22397-8FB0-4041-8D8A-ABE7E438A5DD}" srcOrd="10" destOrd="0" presId="urn:microsoft.com/office/officeart/2005/8/layout/process1"/>
    <dgm:cxn modelId="{26F75A80-1DA1-41C4-85B1-69B237757CDC}" type="presParOf" srcId="{A3E46DB8-DAC3-4F75-88B5-B750A35324CE}" destId="{8EADD461-4CAB-4D52-A6FC-DE97A3F10ACE}" srcOrd="11" destOrd="0" presId="urn:microsoft.com/office/officeart/2005/8/layout/process1"/>
    <dgm:cxn modelId="{E38859D6-BCFC-41FA-944B-857C02F86671}" type="presParOf" srcId="{8EADD461-4CAB-4D52-A6FC-DE97A3F10ACE}" destId="{43BF0686-C89B-4ED9-997F-DF3AA41758BA}" srcOrd="0" destOrd="0" presId="urn:microsoft.com/office/officeart/2005/8/layout/process1"/>
    <dgm:cxn modelId="{88331206-2D4B-4E01-AAD7-38E6A141550F}" type="presParOf" srcId="{A3E46DB8-DAC3-4F75-88B5-B750A35324CE}" destId="{F6512CA4-05EE-4062-BD7B-BEC8E22D873C}" srcOrd="12" destOrd="0" presId="urn:microsoft.com/office/officeart/2005/8/layout/process1"/>
  </dgm:cxnLst>
  <dgm:bg/>
  <dgm:whole/>
</dgm:dataModel>
</file>

<file path=ppt/diagrams/data2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74197C9F-0E6B-4E95-AA50-D93431F13FB4}" type="presOf" srcId="{F22E23C2-A3E8-416A-9DFA-F43B54C6F696}" destId="{A3E46DB8-DAC3-4F75-88B5-B750A35324CE}" srcOrd="0" destOrd="0" presId="urn:microsoft.com/office/officeart/2005/8/layout/process1"/>
    <dgm:cxn modelId="{F63446A9-56E9-499D-935F-553C37EABFD4}" type="presOf" srcId="{99AAF8C5-A6DB-4C54-93B5-119487E24D68}" destId="{367CFA2E-5AB1-458A-B2A5-30E3A1A80858}" srcOrd="0" destOrd="0" presId="urn:microsoft.com/office/officeart/2005/8/layout/process1"/>
    <dgm:cxn modelId="{7F255967-3BA9-4E6A-AED4-36B1C4815727}" type="presOf" srcId="{111AC403-1F6F-4A67-98B3-84433B946B2E}" destId="{F89A4767-D644-4ACA-A633-A06AB99E2251}" srcOrd="0" destOrd="0" presId="urn:microsoft.com/office/officeart/2005/8/layout/process1"/>
    <dgm:cxn modelId="{45FA9D3D-5F81-4ECD-8B87-27704683BAD4}" type="presOf" srcId="{7FF7D560-9B99-4CDE-8801-968C6503E90C}" destId="{6FB18FDC-8EFF-49D2-B56F-AC8741571160}" srcOrd="1" destOrd="0" presId="urn:microsoft.com/office/officeart/2005/8/layout/process1"/>
    <dgm:cxn modelId="{3007AE48-CC2D-4AE8-8979-ABA4A592E4F7}" type="presOf" srcId="{FBEECAEE-AC34-44D0-AF04-8AB26887CEE2}" destId="{87A793C0-E281-4A86-AE50-219885A2C6C2}" srcOrd="1" destOrd="0" presId="urn:microsoft.com/office/officeart/2005/8/layout/process1"/>
    <dgm:cxn modelId="{1652E049-CFBB-4594-8DDB-4ABB69F3AD42}" type="presOf" srcId="{86D47C7B-F68D-4AF6-801A-41B3056FD905}" destId="{750E2DC3-0D37-400A-B275-4EC861CAF1BB}" srcOrd="1" destOrd="0" presId="urn:microsoft.com/office/officeart/2005/8/layout/process1"/>
    <dgm:cxn modelId="{01524F33-F981-4FA2-B7DA-57F16EE5E0FE}" type="presOf" srcId="{86D47C7B-F68D-4AF6-801A-41B3056FD905}" destId="{D2EA323A-3D66-424B-82FF-C66481D626E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1D791B5D-9C04-42CE-B311-539BB7463EE7}" type="presOf" srcId="{01D6B47C-9552-44EF-9186-28CCA4E7F2BF}" destId="{A43B34A1-2863-4AA8-9F9B-DEA3D0F16044}" srcOrd="0" destOrd="0" presId="urn:microsoft.com/office/officeart/2005/8/layout/process1"/>
    <dgm:cxn modelId="{C261A9FE-8029-4955-ABFD-7176C6049AB5}" type="presOf" srcId="{57BD8CA5-432D-4CFB-845D-98E86710C8D1}" destId="{F6512CA4-05EE-4062-BD7B-BEC8E22D873C}" srcOrd="0" destOrd="0" presId="urn:microsoft.com/office/officeart/2005/8/layout/process1"/>
    <dgm:cxn modelId="{867F5A4D-2374-43ED-9D6B-FFAEFD512B27}" type="presOf" srcId="{7247C455-77D2-4F1B-97A8-978CB7198718}" destId="{E0A239F3-4E0F-4976-A4A6-8D0D15646BB6}" srcOrd="0" destOrd="0" presId="urn:microsoft.com/office/officeart/2005/8/layout/process1"/>
    <dgm:cxn modelId="{2AF293AD-3787-4238-904D-BD90E1AF4A75}" type="presOf" srcId="{6F7827B2-38D8-49F1-AFEE-DC66E7CE7E9F}" destId="{8EADD461-4CAB-4D52-A6FC-DE97A3F10ACE}" srcOrd="0" destOrd="0" presId="urn:microsoft.com/office/officeart/2005/8/layout/process1"/>
    <dgm:cxn modelId="{FE28F899-2C2E-4D7C-8984-4E3E92B5069D}" type="presOf" srcId="{E5EE149B-741C-45E1-B6E6-5BFAB75DB956}" destId="{BFA16B6B-AF18-48F0-9237-E30848199B06}" srcOrd="0" destOrd="0" presId="urn:microsoft.com/office/officeart/2005/8/layout/process1"/>
    <dgm:cxn modelId="{8DF628D0-07AB-46CA-928F-10185F860592}" type="presOf" srcId="{6F7827B2-38D8-49F1-AFEE-DC66E7CE7E9F}" destId="{43BF0686-C89B-4ED9-997F-DF3AA41758BA}" srcOrd="1" destOrd="0" presId="urn:microsoft.com/office/officeart/2005/8/layout/process1"/>
    <dgm:cxn modelId="{97B1754E-E3A7-480E-8426-01327867932F}" type="presOf" srcId="{111AC403-1F6F-4A67-98B3-84433B946B2E}" destId="{769B406A-DC91-45E3-8FED-7BB383898EB8}" srcOrd="1" destOrd="0" presId="urn:microsoft.com/office/officeart/2005/8/layout/process1"/>
    <dgm:cxn modelId="{AC382F38-3DA7-4B14-BC7D-E755D1816C69}" type="presOf" srcId="{7FF7D560-9B99-4CDE-8801-968C6503E90C}" destId="{97D851E0-5657-49BB-99AA-B4F6276968F5}"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9EC17C16-2F54-4177-9EB9-EC02327EB299}"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7475032D-8EFD-4B6A-BEC3-662F30B32F21}" srcId="{F22E23C2-A3E8-416A-9DFA-F43B54C6F696}" destId="{58988197-E677-4C97-B125-5CC7859C48F7}" srcOrd="5" destOrd="0" parTransId="{6A01B58D-586C-4CA2-AC06-C5E39B8F77B8}" sibTransId="{6F7827B2-38D8-49F1-AFEE-DC66E7CE7E9F}"/>
    <dgm:cxn modelId="{583B26A2-A34D-48EA-BAB2-70C570592CFA}" type="presOf" srcId="{E56A2482-ED00-49B7-BB61-71D8B78A057E}" destId="{8AAF1C03-9572-4558-A77D-1D5737604A71}" srcOrd="0" destOrd="0" presId="urn:microsoft.com/office/officeart/2005/8/layout/process1"/>
    <dgm:cxn modelId="{173778D6-C396-45FD-A301-7722D4D6231C}" type="presOf" srcId="{58988197-E677-4C97-B125-5CC7859C48F7}" destId="{51A22397-8FB0-4041-8D8A-ABE7E438A5DD}"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B7412209-A99A-40A5-BC71-A40AFF042D3D}" type="presOf" srcId="{01D6B47C-9552-44EF-9186-28CCA4E7F2BF}" destId="{0D8577AF-60E4-453D-AACF-BE68D79A90E7}" srcOrd="1" destOrd="0" presId="urn:microsoft.com/office/officeart/2005/8/layout/process1"/>
    <dgm:cxn modelId="{568300E0-ED24-4553-8325-FA04F43AD732}" type="presOf" srcId="{FBEECAEE-AC34-44D0-AF04-8AB26887CEE2}" destId="{2AA96016-6629-4B5B-AB0E-A57CD9214D73}" srcOrd="0" destOrd="0" presId="urn:microsoft.com/office/officeart/2005/8/layout/process1"/>
    <dgm:cxn modelId="{F626EEB4-78AC-4EA6-8781-94E6ABD0175A}" type="presParOf" srcId="{A3E46DB8-DAC3-4F75-88B5-B750A35324CE}" destId="{8AAF1C03-9572-4558-A77D-1D5737604A71}" srcOrd="0" destOrd="0" presId="urn:microsoft.com/office/officeart/2005/8/layout/process1"/>
    <dgm:cxn modelId="{C46D2009-A3C6-42A7-AB1A-9638102F3250}" type="presParOf" srcId="{A3E46DB8-DAC3-4F75-88B5-B750A35324CE}" destId="{A43B34A1-2863-4AA8-9F9B-DEA3D0F16044}" srcOrd="1" destOrd="0" presId="urn:microsoft.com/office/officeart/2005/8/layout/process1"/>
    <dgm:cxn modelId="{D364F5B9-8254-4C94-B477-4EFDEC9C599C}" type="presParOf" srcId="{A43B34A1-2863-4AA8-9F9B-DEA3D0F16044}" destId="{0D8577AF-60E4-453D-AACF-BE68D79A90E7}" srcOrd="0" destOrd="0" presId="urn:microsoft.com/office/officeart/2005/8/layout/process1"/>
    <dgm:cxn modelId="{6B3643BC-F733-41A6-A91C-A24FA70ED928}" type="presParOf" srcId="{A3E46DB8-DAC3-4F75-88B5-B750A35324CE}" destId="{C6AD4E28-1DAC-4CD1-9787-088D6FDE57FA}" srcOrd="2" destOrd="0" presId="urn:microsoft.com/office/officeart/2005/8/layout/process1"/>
    <dgm:cxn modelId="{193A31A1-0178-4033-A41A-945C84241CD8}" type="presParOf" srcId="{A3E46DB8-DAC3-4F75-88B5-B750A35324CE}" destId="{97D851E0-5657-49BB-99AA-B4F6276968F5}" srcOrd="3" destOrd="0" presId="urn:microsoft.com/office/officeart/2005/8/layout/process1"/>
    <dgm:cxn modelId="{96B5C3BA-5F96-497C-81BD-46F94B758193}" type="presParOf" srcId="{97D851E0-5657-49BB-99AA-B4F6276968F5}" destId="{6FB18FDC-8EFF-49D2-B56F-AC8741571160}" srcOrd="0" destOrd="0" presId="urn:microsoft.com/office/officeart/2005/8/layout/process1"/>
    <dgm:cxn modelId="{B8997C92-EB1C-481A-B289-14EF367AA130}" type="presParOf" srcId="{A3E46DB8-DAC3-4F75-88B5-B750A35324CE}" destId="{367CFA2E-5AB1-458A-B2A5-30E3A1A80858}" srcOrd="4" destOrd="0" presId="urn:microsoft.com/office/officeart/2005/8/layout/process1"/>
    <dgm:cxn modelId="{6D46B340-28B2-4169-B52C-78B9B948023F}" type="presParOf" srcId="{A3E46DB8-DAC3-4F75-88B5-B750A35324CE}" destId="{2AA96016-6629-4B5B-AB0E-A57CD9214D73}" srcOrd="5" destOrd="0" presId="urn:microsoft.com/office/officeart/2005/8/layout/process1"/>
    <dgm:cxn modelId="{9CDD1673-6CC8-4C44-95E6-0AA80312E6A3}" type="presParOf" srcId="{2AA96016-6629-4B5B-AB0E-A57CD9214D73}" destId="{87A793C0-E281-4A86-AE50-219885A2C6C2}" srcOrd="0" destOrd="0" presId="urn:microsoft.com/office/officeart/2005/8/layout/process1"/>
    <dgm:cxn modelId="{0F4AA96B-2890-43B1-87EC-4BD558937B6E}" type="presParOf" srcId="{A3E46DB8-DAC3-4F75-88B5-B750A35324CE}" destId="{E0A239F3-4E0F-4976-A4A6-8D0D15646BB6}" srcOrd="6" destOrd="0" presId="urn:microsoft.com/office/officeart/2005/8/layout/process1"/>
    <dgm:cxn modelId="{1036F956-ECF8-4FE0-9FCE-9C70E7805109}" type="presParOf" srcId="{A3E46DB8-DAC3-4F75-88B5-B750A35324CE}" destId="{F89A4767-D644-4ACA-A633-A06AB99E2251}" srcOrd="7" destOrd="0" presId="urn:microsoft.com/office/officeart/2005/8/layout/process1"/>
    <dgm:cxn modelId="{99C7E73C-C8A2-4C31-A4E4-4EEEEF2569A3}" type="presParOf" srcId="{F89A4767-D644-4ACA-A633-A06AB99E2251}" destId="{769B406A-DC91-45E3-8FED-7BB383898EB8}" srcOrd="0" destOrd="0" presId="urn:microsoft.com/office/officeart/2005/8/layout/process1"/>
    <dgm:cxn modelId="{971345CF-C27F-499E-A1EB-C3EA9C8306ED}" type="presParOf" srcId="{A3E46DB8-DAC3-4F75-88B5-B750A35324CE}" destId="{BFA16B6B-AF18-48F0-9237-E30848199B06}" srcOrd="8" destOrd="0" presId="urn:microsoft.com/office/officeart/2005/8/layout/process1"/>
    <dgm:cxn modelId="{843536CC-EB97-4D9D-BA33-10FBF6A3168E}" type="presParOf" srcId="{A3E46DB8-DAC3-4F75-88B5-B750A35324CE}" destId="{D2EA323A-3D66-424B-82FF-C66481D626E6}" srcOrd="9" destOrd="0" presId="urn:microsoft.com/office/officeart/2005/8/layout/process1"/>
    <dgm:cxn modelId="{CD034DFE-BB82-4821-AA05-9CE8807FF964}" type="presParOf" srcId="{D2EA323A-3D66-424B-82FF-C66481D626E6}" destId="{750E2DC3-0D37-400A-B275-4EC861CAF1BB}" srcOrd="0" destOrd="0" presId="urn:microsoft.com/office/officeart/2005/8/layout/process1"/>
    <dgm:cxn modelId="{C3686F9D-9697-45AE-9EAA-5070FBCD22C8}" type="presParOf" srcId="{A3E46DB8-DAC3-4F75-88B5-B750A35324CE}" destId="{51A22397-8FB0-4041-8D8A-ABE7E438A5DD}" srcOrd="10" destOrd="0" presId="urn:microsoft.com/office/officeart/2005/8/layout/process1"/>
    <dgm:cxn modelId="{69173A2E-BCB5-40AD-8306-990605ED9395}" type="presParOf" srcId="{A3E46DB8-DAC3-4F75-88B5-B750A35324CE}" destId="{8EADD461-4CAB-4D52-A6FC-DE97A3F10ACE}" srcOrd="11" destOrd="0" presId="urn:microsoft.com/office/officeart/2005/8/layout/process1"/>
    <dgm:cxn modelId="{F27AABD1-2BC2-4449-B669-88305BB3307C}" type="presParOf" srcId="{8EADD461-4CAB-4D52-A6FC-DE97A3F10ACE}" destId="{43BF0686-C89B-4ED9-997F-DF3AA41758BA}" srcOrd="0" destOrd="0" presId="urn:microsoft.com/office/officeart/2005/8/layout/process1"/>
    <dgm:cxn modelId="{6181EE93-6E05-4BD0-9D73-ACA2864D160B}" type="presParOf" srcId="{A3E46DB8-DAC3-4F75-88B5-B750A35324CE}" destId="{F6512CA4-05EE-4062-BD7B-BEC8E22D873C}" srcOrd="12" destOrd="0" presId="urn:microsoft.com/office/officeart/2005/8/layout/process1"/>
  </dgm:cxnLst>
  <dgm:bg/>
  <dgm:whole/>
</dgm:dataModel>
</file>

<file path=ppt/diagrams/data2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062843A-49D2-4124-832C-94731E621660}" type="presOf" srcId="{3F856C22-B305-4CDB-AB85-D9145CE407EB}" destId="{C6AD4E28-1DAC-4CD1-9787-088D6FDE57FA}" srcOrd="0" destOrd="0" presId="urn:microsoft.com/office/officeart/2005/8/layout/process1"/>
    <dgm:cxn modelId="{7BA3B59D-7BA7-4AF9-B21F-D4A1B25978A4}" type="presOf" srcId="{58988197-E677-4C97-B125-5CC7859C48F7}" destId="{51A22397-8FB0-4041-8D8A-ABE7E438A5DD}" srcOrd="0" destOrd="0" presId="urn:microsoft.com/office/officeart/2005/8/layout/process1"/>
    <dgm:cxn modelId="{0E2AD991-6FF6-4A13-820E-D1CF98318491}" type="presOf" srcId="{E5EE149B-741C-45E1-B6E6-5BFAB75DB956}" destId="{BFA16B6B-AF18-48F0-9237-E30848199B06}" srcOrd="0" destOrd="0" presId="urn:microsoft.com/office/officeart/2005/8/layout/process1"/>
    <dgm:cxn modelId="{E81CD8CA-56ED-4DDC-9BEC-0009C4C30EA6}" type="presOf" srcId="{7FF7D560-9B99-4CDE-8801-968C6503E90C}" destId="{97D851E0-5657-49BB-99AA-B4F6276968F5}"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E229021C-A81F-40B0-98AE-842FB63417DE}" type="presOf" srcId="{99AAF8C5-A6DB-4C54-93B5-119487E24D68}" destId="{367CFA2E-5AB1-458A-B2A5-30E3A1A80858}"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1E7036DF-7E90-4599-ACD7-74E018A566C6}" type="presOf" srcId="{01D6B47C-9552-44EF-9186-28CCA4E7F2BF}" destId="{0D8577AF-60E4-453D-AACF-BE68D79A90E7}" srcOrd="1" destOrd="0" presId="urn:microsoft.com/office/officeart/2005/8/layout/process1"/>
    <dgm:cxn modelId="{04D2F368-E018-42C1-920B-FC7D1FE90493}" type="presOf" srcId="{86D47C7B-F68D-4AF6-801A-41B3056FD905}" destId="{750E2DC3-0D37-400A-B275-4EC861CAF1BB}" srcOrd="1" destOrd="0" presId="urn:microsoft.com/office/officeart/2005/8/layout/process1"/>
    <dgm:cxn modelId="{385A4559-FF2A-4D86-9C92-D47FCD5AE213}" type="presOf" srcId="{57BD8CA5-432D-4CFB-845D-98E86710C8D1}" destId="{F6512CA4-05EE-4062-BD7B-BEC8E22D873C}" srcOrd="0" destOrd="0" presId="urn:microsoft.com/office/officeart/2005/8/layout/process1"/>
    <dgm:cxn modelId="{35493664-0AD8-4821-A0DA-6AC5760F147F}" type="presOf" srcId="{6F7827B2-38D8-49F1-AFEE-DC66E7CE7E9F}" destId="{8EADD461-4CAB-4D52-A6FC-DE97A3F10ACE}" srcOrd="0" destOrd="0" presId="urn:microsoft.com/office/officeart/2005/8/layout/process1"/>
    <dgm:cxn modelId="{87FECFBC-E48C-4D5F-B74B-1FA0B6AF69F3}" type="presOf" srcId="{FBEECAEE-AC34-44D0-AF04-8AB26887CEE2}" destId="{2AA96016-6629-4B5B-AB0E-A57CD9214D73}" srcOrd="0" destOrd="0" presId="urn:microsoft.com/office/officeart/2005/8/layout/process1"/>
    <dgm:cxn modelId="{612A7A32-F899-4088-BEC4-D005EFC8CC60}" type="presOf" srcId="{6F7827B2-38D8-49F1-AFEE-DC66E7CE7E9F}" destId="{43BF0686-C89B-4ED9-997F-DF3AA41758BA}" srcOrd="1" destOrd="0" presId="urn:microsoft.com/office/officeart/2005/8/layout/process1"/>
    <dgm:cxn modelId="{7CBE58EA-590A-4495-B0B2-04B827CAE6CF}" type="presOf" srcId="{E56A2482-ED00-49B7-BB61-71D8B78A057E}" destId="{8AAF1C03-9572-4558-A77D-1D5737604A71}" srcOrd="0" destOrd="0" presId="urn:microsoft.com/office/officeart/2005/8/layout/process1"/>
    <dgm:cxn modelId="{6B0BD15F-1922-49C2-A5EF-C5B747AF8AFB}" type="presOf" srcId="{111AC403-1F6F-4A67-98B3-84433B946B2E}" destId="{F89A4767-D644-4ACA-A633-A06AB99E2251}" srcOrd="0" destOrd="0" presId="urn:microsoft.com/office/officeart/2005/8/layout/process1"/>
    <dgm:cxn modelId="{29A566EC-A866-4511-83CF-B0AA88C164FF}"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2372CD4-CE22-42A9-B4BE-23D196891F66}" type="presOf" srcId="{86D47C7B-F68D-4AF6-801A-41B3056FD905}" destId="{D2EA323A-3D66-424B-82FF-C66481D626E6}"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F5EF5BF3-53D0-4E94-9C63-3D94394C875E}" type="presOf" srcId="{FBEECAEE-AC34-44D0-AF04-8AB26887CEE2}" destId="{87A793C0-E281-4A86-AE50-219885A2C6C2}" srcOrd="1" destOrd="0" presId="urn:microsoft.com/office/officeart/2005/8/layout/process1"/>
    <dgm:cxn modelId="{27A29265-7CE0-4E28-AD62-CDCFEAE0A666}" type="presOf" srcId="{01D6B47C-9552-44EF-9186-28CCA4E7F2BF}" destId="{A43B34A1-2863-4AA8-9F9B-DEA3D0F16044}" srcOrd="0" destOrd="0" presId="urn:microsoft.com/office/officeart/2005/8/layout/process1"/>
    <dgm:cxn modelId="{1E3D6D51-EC23-43FE-99EA-72C06433BBDB}" type="presOf" srcId="{111AC403-1F6F-4A67-98B3-84433B946B2E}" destId="{769B406A-DC91-45E3-8FED-7BB383898EB8}" srcOrd="1" destOrd="0" presId="urn:microsoft.com/office/officeart/2005/8/layout/process1"/>
    <dgm:cxn modelId="{E3679670-3DA3-49AB-B3A3-5DCB485D087A}" type="presOf" srcId="{F22E23C2-A3E8-416A-9DFA-F43B54C6F696}" destId="{A3E46DB8-DAC3-4F75-88B5-B750A35324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60A9B2A8-39C6-4DB2-892C-B00E115F850B}" type="presOf" srcId="{7FF7D560-9B99-4CDE-8801-968C6503E90C}" destId="{6FB18FDC-8EFF-49D2-B56F-AC8741571160}"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40C91519-E039-4919-81EB-022C9E352A51}" type="presParOf" srcId="{A3E46DB8-DAC3-4F75-88B5-B750A35324CE}" destId="{8AAF1C03-9572-4558-A77D-1D5737604A71}" srcOrd="0" destOrd="0" presId="urn:microsoft.com/office/officeart/2005/8/layout/process1"/>
    <dgm:cxn modelId="{5046A25B-B406-4A21-A80F-C14C0BDDD37F}" type="presParOf" srcId="{A3E46DB8-DAC3-4F75-88B5-B750A35324CE}" destId="{A43B34A1-2863-4AA8-9F9B-DEA3D0F16044}" srcOrd="1" destOrd="0" presId="urn:microsoft.com/office/officeart/2005/8/layout/process1"/>
    <dgm:cxn modelId="{5450F0DF-592B-4E81-828A-EB0A7AF889BB}" type="presParOf" srcId="{A43B34A1-2863-4AA8-9F9B-DEA3D0F16044}" destId="{0D8577AF-60E4-453D-AACF-BE68D79A90E7}" srcOrd="0" destOrd="0" presId="urn:microsoft.com/office/officeart/2005/8/layout/process1"/>
    <dgm:cxn modelId="{A1B260EC-B702-4643-8C63-94468F2DF726}" type="presParOf" srcId="{A3E46DB8-DAC3-4F75-88B5-B750A35324CE}" destId="{C6AD4E28-1DAC-4CD1-9787-088D6FDE57FA}" srcOrd="2" destOrd="0" presId="urn:microsoft.com/office/officeart/2005/8/layout/process1"/>
    <dgm:cxn modelId="{34B8961A-5604-4DCC-A2EC-DBFE49A2EACC}" type="presParOf" srcId="{A3E46DB8-DAC3-4F75-88B5-B750A35324CE}" destId="{97D851E0-5657-49BB-99AA-B4F6276968F5}" srcOrd="3" destOrd="0" presId="urn:microsoft.com/office/officeart/2005/8/layout/process1"/>
    <dgm:cxn modelId="{C928F328-4B5F-4A9E-BDAE-B9674B816EB0}" type="presParOf" srcId="{97D851E0-5657-49BB-99AA-B4F6276968F5}" destId="{6FB18FDC-8EFF-49D2-B56F-AC8741571160}" srcOrd="0" destOrd="0" presId="urn:microsoft.com/office/officeart/2005/8/layout/process1"/>
    <dgm:cxn modelId="{5AFC5E5A-C59A-4B09-8FF7-11CDAB66AEB8}" type="presParOf" srcId="{A3E46DB8-DAC3-4F75-88B5-B750A35324CE}" destId="{367CFA2E-5AB1-458A-B2A5-30E3A1A80858}" srcOrd="4" destOrd="0" presId="urn:microsoft.com/office/officeart/2005/8/layout/process1"/>
    <dgm:cxn modelId="{0EE18EFB-883C-4EFD-9546-7607DB9309E8}" type="presParOf" srcId="{A3E46DB8-DAC3-4F75-88B5-B750A35324CE}" destId="{2AA96016-6629-4B5B-AB0E-A57CD9214D73}" srcOrd="5" destOrd="0" presId="urn:microsoft.com/office/officeart/2005/8/layout/process1"/>
    <dgm:cxn modelId="{62199C08-DF16-48E7-B5B6-8569B28E43D2}" type="presParOf" srcId="{2AA96016-6629-4B5B-AB0E-A57CD9214D73}" destId="{87A793C0-E281-4A86-AE50-219885A2C6C2}" srcOrd="0" destOrd="0" presId="urn:microsoft.com/office/officeart/2005/8/layout/process1"/>
    <dgm:cxn modelId="{959753DC-22A3-4A35-BC77-C1E6C4BEF609}" type="presParOf" srcId="{A3E46DB8-DAC3-4F75-88B5-B750A35324CE}" destId="{E0A239F3-4E0F-4976-A4A6-8D0D15646BB6}" srcOrd="6" destOrd="0" presId="urn:microsoft.com/office/officeart/2005/8/layout/process1"/>
    <dgm:cxn modelId="{47CDCFC2-22D0-406D-8D85-C0A57AABF854}" type="presParOf" srcId="{A3E46DB8-DAC3-4F75-88B5-B750A35324CE}" destId="{F89A4767-D644-4ACA-A633-A06AB99E2251}" srcOrd="7" destOrd="0" presId="urn:microsoft.com/office/officeart/2005/8/layout/process1"/>
    <dgm:cxn modelId="{ECB6ECAC-B636-4F11-8481-F4150795FE74}" type="presParOf" srcId="{F89A4767-D644-4ACA-A633-A06AB99E2251}" destId="{769B406A-DC91-45E3-8FED-7BB383898EB8}" srcOrd="0" destOrd="0" presId="urn:microsoft.com/office/officeart/2005/8/layout/process1"/>
    <dgm:cxn modelId="{26806BF6-0A4F-41BB-87F2-C4EC77609F91}" type="presParOf" srcId="{A3E46DB8-DAC3-4F75-88B5-B750A35324CE}" destId="{BFA16B6B-AF18-48F0-9237-E30848199B06}" srcOrd="8" destOrd="0" presId="urn:microsoft.com/office/officeart/2005/8/layout/process1"/>
    <dgm:cxn modelId="{84458163-0FC3-4FD8-A172-29E37D09010F}" type="presParOf" srcId="{A3E46DB8-DAC3-4F75-88B5-B750A35324CE}" destId="{D2EA323A-3D66-424B-82FF-C66481D626E6}" srcOrd="9" destOrd="0" presId="urn:microsoft.com/office/officeart/2005/8/layout/process1"/>
    <dgm:cxn modelId="{D1DEB2C6-F33C-42AF-B6F5-DAE1C57F9ED8}" type="presParOf" srcId="{D2EA323A-3D66-424B-82FF-C66481D626E6}" destId="{750E2DC3-0D37-400A-B275-4EC861CAF1BB}" srcOrd="0" destOrd="0" presId="urn:microsoft.com/office/officeart/2005/8/layout/process1"/>
    <dgm:cxn modelId="{0FEDBBEC-6B6D-4774-B5CE-007CF1ED784C}" type="presParOf" srcId="{A3E46DB8-DAC3-4F75-88B5-B750A35324CE}" destId="{51A22397-8FB0-4041-8D8A-ABE7E438A5DD}" srcOrd="10" destOrd="0" presId="urn:microsoft.com/office/officeart/2005/8/layout/process1"/>
    <dgm:cxn modelId="{9CF075A8-4FBA-435F-88BB-599DD8F850CF}" type="presParOf" srcId="{A3E46DB8-DAC3-4F75-88B5-B750A35324CE}" destId="{8EADD461-4CAB-4D52-A6FC-DE97A3F10ACE}" srcOrd="11" destOrd="0" presId="urn:microsoft.com/office/officeart/2005/8/layout/process1"/>
    <dgm:cxn modelId="{636CBF62-104E-4AEF-9544-4135180B3055}" type="presParOf" srcId="{8EADD461-4CAB-4D52-A6FC-DE97A3F10ACE}" destId="{43BF0686-C89B-4ED9-997F-DF3AA41758BA}" srcOrd="0" destOrd="0" presId="urn:microsoft.com/office/officeart/2005/8/layout/process1"/>
    <dgm:cxn modelId="{675CDCF8-09E6-44BF-85D2-43EE62B517DA}" type="presParOf" srcId="{A3E46DB8-DAC3-4F75-88B5-B750A35324CE}" destId="{F6512CA4-05EE-4062-BD7B-BEC8E22D873C}" srcOrd="12" destOrd="0" presId="urn:microsoft.com/office/officeart/2005/8/layout/process1"/>
  </dgm:cxnLst>
  <dgm:bg/>
  <dgm:whole/>
</dgm:dataModel>
</file>

<file path=ppt/diagrams/data2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C61092-1219-4B7A-9625-7B102FAC31C2}" type="presOf" srcId="{F22E23C2-A3E8-416A-9DFA-F43B54C6F696}" destId="{A3E46DB8-DAC3-4F75-88B5-B750A35324CE}" srcOrd="0" destOrd="0" presId="urn:microsoft.com/office/officeart/2005/8/layout/process1"/>
    <dgm:cxn modelId="{2C59E487-B6A3-45D7-A947-A2920D0C9902}" type="presOf" srcId="{7FF7D560-9B99-4CDE-8801-968C6503E90C}" destId="{97D851E0-5657-49BB-99AA-B4F6276968F5}" srcOrd="0" destOrd="0" presId="urn:microsoft.com/office/officeart/2005/8/layout/process1"/>
    <dgm:cxn modelId="{66B6E968-1D54-4E68-9626-A1355D8024F8}" type="presOf" srcId="{FBEECAEE-AC34-44D0-AF04-8AB26887CEE2}" destId="{2AA96016-6629-4B5B-AB0E-A57CD9214D73}"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F244EF25-7DDA-40F8-81D1-1009A22BA5E5}" type="presOf" srcId="{99AAF8C5-A6DB-4C54-93B5-119487E24D68}" destId="{367CFA2E-5AB1-458A-B2A5-30E3A1A80858}" srcOrd="0" destOrd="0" presId="urn:microsoft.com/office/officeart/2005/8/layout/process1"/>
    <dgm:cxn modelId="{763B72D3-D85E-4F32-913F-68C9E8784737}" type="presOf" srcId="{6F7827B2-38D8-49F1-AFEE-DC66E7CE7E9F}" destId="{8EADD461-4CAB-4D52-A6FC-DE97A3F10ACE}" srcOrd="0" destOrd="0" presId="urn:microsoft.com/office/officeart/2005/8/layout/process1"/>
    <dgm:cxn modelId="{1E090D05-C639-49A0-86E3-FE2C343C9F0D}" type="presOf" srcId="{01D6B47C-9552-44EF-9186-28CCA4E7F2BF}" destId="{0D8577AF-60E4-453D-AACF-BE68D79A90E7}" srcOrd="1" destOrd="0" presId="urn:microsoft.com/office/officeart/2005/8/layout/process1"/>
    <dgm:cxn modelId="{C8457211-1121-469D-8666-EB8B64565BF4}" type="presOf" srcId="{6F7827B2-38D8-49F1-AFEE-DC66E7CE7E9F}" destId="{43BF0686-C89B-4ED9-997F-DF3AA41758BA}" srcOrd="1" destOrd="0" presId="urn:microsoft.com/office/officeart/2005/8/layout/process1"/>
    <dgm:cxn modelId="{A167D609-8547-4857-8A9F-9CEEFC91DCAF}" type="presOf" srcId="{86D47C7B-F68D-4AF6-801A-41B3056FD905}" destId="{750E2DC3-0D37-400A-B275-4EC861CAF1BB}" srcOrd="1" destOrd="0" presId="urn:microsoft.com/office/officeart/2005/8/layout/process1"/>
    <dgm:cxn modelId="{F1CD783D-B113-4B92-A523-8DB67A7CF82B}" type="presOf" srcId="{7FF7D560-9B99-4CDE-8801-968C6503E90C}" destId="{6FB18FDC-8EFF-49D2-B56F-AC8741571160}" srcOrd="1" destOrd="0" presId="urn:microsoft.com/office/officeart/2005/8/layout/process1"/>
    <dgm:cxn modelId="{5DB838AC-9E30-48B3-80FE-15195AEF4ECC}" type="presOf" srcId="{57BD8CA5-432D-4CFB-845D-98E86710C8D1}" destId="{F6512CA4-05EE-4062-BD7B-BEC8E22D873C}" srcOrd="0" destOrd="0" presId="urn:microsoft.com/office/officeart/2005/8/layout/process1"/>
    <dgm:cxn modelId="{C8F24181-EF10-48B2-8161-CD3ACD9CBCAE}" type="presOf" srcId="{E56A2482-ED00-49B7-BB61-71D8B78A057E}" destId="{8AAF1C03-9572-4558-A77D-1D5737604A71}" srcOrd="0" destOrd="0" presId="urn:microsoft.com/office/officeart/2005/8/layout/process1"/>
    <dgm:cxn modelId="{F0587110-B962-4E3C-AD1A-B1D5B99577E4}"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492F5411-0142-4BAD-BAFD-488CAD5441D2}" type="presOf" srcId="{3F856C22-B305-4CDB-AB85-D9145CE407EB}" destId="{C6AD4E28-1DAC-4CD1-9787-088D6FDE57FA}" srcOrd="0" destOrd="0" presId="urn:microsoft.com/office/officeart/2005/8/layout/process1"/>
    <dgm:cxn modelId="{F1695A54-D8D3-4264-A7BC-E29EA5E5DA96}" type="presOf" srcId="{E5EE149B-741C-45E1-B6E6-5BFAB75DB956}" destId="{BFA16B6B-AF18-48F0-9237-E30848199B06}" srcOrd="0" destOrd="0" presId="urn:microsoft.com/office/officeart/2005/8/layout/process1"/>
    <dgm:cxn modelId="{4F81119A-450E-4592-9CBC-6E8236DE31C3}" type="presOf" srcId="{86D47C7B-F68D-4AF6-801A-41B3056FD905}" destId="{D2EA323A-3D66-424B-82FF-C66481D626E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60332C4B-5377-4A04-93E6-8E6763CC73DB}" type="presOf" srcId="{111AC403-1F6F-4A67-98B3-84433B946B2E}" destId="{769B406A-DC91-45E3-8FED-7BB383898EB8}"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F74936F7-B300-4BB5-BF45-AE634AB69488}" type="presOf" srcId="{111AC403-1F6F-4A67-98B3-84433B946B2E}" destId="{F89A4767-D644-4ACA-A633-A06AB99E2251}" srcOrd="0" destOrd="0" presId="urn:microsoft.com/office/officeart/2005/8/layout/process1"/>
    <dgm:cxn modelId="{B690778B-03D2-4200-9B16-8BB6467EF573}" type="presOf" srcId="{01D6B47C-9552-44EF-9186-28CCA4E7F2BF}" destId="{A43B34A1-2863-4AA8-9F9B-DEA3D0F16044}" srcOrd="0" destOrd="0" presId="urn:microsoft.com/office/officeart/2005/8/layout/process1"/>
    <dgm:cxn modelId="{1DF6972D-D1BD-4A43-ACD3-D869C73D2AC1}" type="presOf" srcId="{58988197-E677-4C97-B125-5CC7859C48F7}" destId="{51A22397-8FB0-4041-8D8A-ABE7E438A5DD}" srcOrd="0" destOrd="0" presId="urn:microsoft.com/office/officeart/2005/8/layout/process1"/>
    <dgm:cxn modelId="{4DC25FA8-590A-412E-83D6-F5A9062BECC0}" type="presOf" srcId="{7247C455-77D2-4F1B-97A8-978CB7198718}" destId="{E0A239F3-4E0F-4976-A4A6-8D0D15646BB6}" srcOrd="0" destOrd="0" presId="urn:microsoft.com/office/officeart/2005/8/layout/process1"/>
    <dgm:cxn modelId="{AB0BEBCC-6E04-484C-95DE-6015E17F829B}" type="presParOf" srcId="{A3E46DB8-DAC3-4F75-88B5-B750A35324CE}" destId="{8AAF1C03-9572-4558-A77D-1D5737604A71}" srcOrd="0" destOrd="0" presId="urn:microsoft.com/office/officeart/2005/8/layout/process1"/>
    <dgm:cxn modelId="{7DBFFE91-BB3C-4478-B0EC-AD6EC5792512}" type="presParOf" srcId="{A3E46DB8-DAC3-4F75-88B5-B750A35324CE}" destId="{A43B34A1-2863-4AA8-9F9B-DEA3D0F16044}" srcOrd="1" destOrd="0" presId="urn:microsoft.com/office/officeart/2005/8/layout/process1"/>
    <dgm:cxn modelId="{F38E8271-B34C-4623-936D-C447E225A64A}" type="presParOf" srcId="{A43B34A1-2863-4AA8-9F9B-DEA3D0F16044}" destId="{0D8577AF-60E4-453D-AACF-BE68D79A90E7}" srcOrd="0" destOrd="0" presId="urn:microsoft.com/office/officeart/2005/8/layout/process1"/>
    <dgm:cxn modelId="{0ED6D8BB-C832-4413-BF13-997ED6D5B770}" type="presParOf" srcId="{A3E46DB8-DAC3-4F75-88B5-B750A35324CE}" destId="{C6AD4E28-1DAC-4CD1-9787-088D6FDE57FA}" srcOrd="2" destOrd="0" presId="urn:microsoft.com/office/officeart/2005/8/layout/process1"/>
    <dgm:cxn modelId="{380106FE-2365-43AF-8D74-A6AE60097202}" type="presParOf" srcId="{A3E46DB8-DAC3-4F75-88B5-B750A35324CE}" destId="{97D851E0-5657-49BB-99AA-B4F6276968F5}" srcOrd="3" destOrd="0" presId="urn:microsoft.com/office/officeart/2005/8/layout/process1"/>
    <dgm:cxn modelId="{20F709D9-B376-41C2-BCE7-AE8239FF8748}" type="presParOf" srcId="{97D851E0-5657-49BB-99AA-B4F6276968F5}" destId="{6FB18FDC-8EFF-49D2-B56F-AC8741571160}" srcOrd="0" destOrd="0" presId="urn:microsoft.com/office/officeart/2005/8/layout/process1"/>
    <dgm:cxn modelId="{7FE17B34-FC9F-4BAB-860C-32155DBA6D1B}" type="presParOf" srcId="{A3E46DB8-DAC3-4F75-88B5-B750A35324CE}" destId="{367CFA2E-5AB1-458A-B2A5-30E3A1A80858}" srcOrd="4" destOrd="0" presId="urn:microsoft.com/office/officeart/2005/8/layout/process1"/>
    <dgm:cxn modelId="{460C79C9-D5F3-447C-8B1A-E3D5C25229A9}" type="presParOf" srcId="{A3E46DB8-DAC3-4F75-88B5-B750A35324CE}" destId="{2AA96016-6629-4B5B-AB0E-A57CD9214D73}" srcOrd="5" destOrd="0" presId="urn:microsoft.com/office/officeart/2005/8/layout/process1"/>
    <dgm:cxn modelId="{12C6F2F7-AB24-4C3B-B35D-C7D2E40DF425}" type="presParOf" srcId="{2AA96016-6629-4B5B-AB0E-A57CD9214D73}" destId="{87A793C0-E281-4A86-AE50-219885A2C6C2}" srcOrd="0" destOrd="0" presId="urn:microsoft.com/office/officeart/2005/8/layout/process1"/>
    <dgm:cxn modelId="{D7174827-F4E8-4634-81A9-9C5E161A7004}" type="presParOf" srcId="{A3E46DB8-DAC3-4F75-88B5-B750A35324CE}" destId="{E0A239F3-4E0F-4976-A4A6-8D0D15646BB6}" srcOrd="6" destOrd="0" presId="urn:microsoft.com/office/officeart/2005/8/layout/process1"/>
    <dgm:cxn modelId="{3D3D071E-7D46-470E-BBEE-74E171B11C77}" type="presParOf" srcId="{A3E46DB8-DAC3-4F75-88B5-B750A35324CE}" destId="{F89A4767-D644-4ACA-A633-A06AB99E2251}" srcOrd="7" destOrd="0" presId="urn:microsoft.com/office/officeart/2005/8/layout/process1"/>
    <dgm:cxn modelId="{D3A2008E-543A-4562-ACD3-4A95BAC73F18}" type="presParOf" srcId="{F89A4767-D644-4ACA-A633-A06AB99E2251}" destId="{769B406A-DC91-45E3-8FED-7BB383898EB8}" srcOrd="0" destOrd="0" presId="urn:microsoft.com/office/officeart/2005/8/layout/process1"/>
    <dgm:cxn modelId="{961C868B-0A51-4009-BE43-2B4666794E1F}" type="presParOf" srcId="{A3E46DB8-DAC3-4F75-88B5-B750A35324CE}" destId="{BFA16B6B-AF18-48F0-9237-E30848199B06}" srcOrd="8" destOrd="0" presId="urn:microsoft.com/office/officeart/2005/8/layout/process1"/>
    <dgm:cxn modelId="{B820EC5B-EFBB-44FE-B753-72E24DE90705}" type="presParOf" srcId="{A3E46DB8-DAC3-4F75-88B5-B750A35324CE}" destId="{D2EA323A-3D66-424B-82FF-C66481D626E6}" srcOrd="9" destOrd="0" presId="urn:microsoft.com/office/officeart/2005/8/layout/process1"/>
    <dgm:cxn modelId="{9951946E-FB1C-4A7A-ADAE-4FA1D46D9B0E}" type="presParOf" srcId="{D2EA323A-3D66-424B-82FF-C66481D626E6}" destId="{750E2DC3-0D37-400A-B275-4EC861CAF1BB}" srcOrd="0" destOrd="0" presId="urn:microsoft.com/office/officeart/2005/8/layout/process1"/>
    <dgm:cxn modelId="{0161E92C-09E5-479A-A4A7-09DC37E9EC7A}" type="presParOf" srcId="{A3E46DB8-DAC3-4F75-88B5-B750A35324CE}" destId="{51A22397-8FB0-4041-8D8A-ABE7E438A5DD}" srcOrd="10" destOrd="0" presId="urn:microsoft.com/office/officeart/2005/8/layout/process1"/>
    <dgm:cxn modelId="{594CC44F-7FBE-4A57-9739-2736E410F79C}" type="presParOf" srcId="{A3E46DB8-DAC3-4F75-88B5-B750A35324CE}" destId="{8EADD461-4CAB-4D52-A6FC-DE97A3F10ACE}" srcOrd="11" destOrd="0" presId="urn:microsoft.com/office/officeart/2005/8/layout/process1"/>
    <dgm:cxn modelId="{A578A83B-2D73-4326-AC16-71DF21324EB5}" type="presParOf" srcId="{8EADD461-4CAB-4D52-A6FC-DE97A3F10ACE}" destId="{43BF0686-C89B-4ED9-997F-DF3AA41758BA}" srcOrd="0" destOrd="0" presId="urn:microsoft.com/office/officeart/2005/8/layout/process1"/>
    <dgm:cxn modelId="{1EBDFE72-EC9D-4303-9AB3-4B43BFA937F8}" type="presParOf" srcId="{A3E46DB8-DAC3-4F75-88B5-B750A35324CE}" destId="{F6512CA4-05EE-4062-BD7B-BEC8E22D873C}" srcOrd="12" destOrd="0" presId="urn:microsoft.com/office/officeart/2005/8/layout/process1"/>
  </dgm:cxnLst>
  <dgm:bg/>
  <dgm:whole/>
</dgm:dataModel>
</file>

<file path=ppt/diagrams/data2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EA10F316-1F53-48DB-9CB9-A9A921BCADC6}" type="presOf" srcId="{FBEECAEE-AC34-44D0-AF04-8AB26887CEE2}" destId="{2AA96016-6629-4B5B-AB0E-A57CD9214D73}" srcOrd="0" destOrd="0" presId="urn:microsoft.com/office/officeart/2005/8/layout/process1"/>
    <dgm:cxn modelId="{861B9C26-1A6E-4614-89D9-C3911D073EE4}" type="presOf" srcId="{6F7827B2-38D8-49F1-AFEE-DC66E7CE7E9F}" destId="{8EADD461-4CAB-4D52-A6FC-DE97A3F10ACE}" srcOrd="0" destOrd="0" presId="urn:microsoft.com/office/officeart/2005/8/layout/process1"/>
    <dgm:cxn modelId="{E7B78288-9375-4E2D-AA8B-F6E707042E16}" type="presOf" srcId="{7FF7D560-9B99-4CDE-8801-968C6503E90C}" destId="{6FB18FDC-8EFF-49D2-B56F-AC8741571160}" srcOrd="1" destOrd="0" presId="urn:microsoft.com/office/officeart/2005/8/layout/process1"/>
    <dgm:cxn modelId="{D4ADA944-79C2-41EB-8E3A-977E6CE0A364}" type="presOf" srcId="{86D47C7B-F68D-4AF6-801A-41B3056FD905}" destId="{D2EA323A-3D66-424B-82FF-C66481D626E6}" srcOrd="0" destOrd="0" presId="urn:microsoft.com/office/officeart/2005/8/layout/process1"/>
    <dgm:cxn modelId="{1D91FBA6-0DD2-4729-8207-3855F36E0827}" type="presOf" srcId="{111AC403-1F6F-4A67-98B3-84433B946B2E}" destId="{F89A4767-D644-4ACA-A633-A06AB99E2251}"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D25D9F8-0790-4358-86C9-49A41F0ABA59}" type="presOf" srcId="{99AAF8C5-A6DB-4C54-93B5-119487E24D68}" destId="{367CFA2E-5AB1-458A-B2A5-30E3A1A80858}" srcOrd="0" destOrd="0" presId="urn:microsoft.com/office/officeart/2005/8/layout/process1"/>
    <dgm:cxn modelId="{1E75115A-2DC3-4305-9658-BFC44D6DC5DB}" type="presOf" srcId="{01D6B47C-9552-44EF-9186-28CCA4E7F2BF}" destId="{A43B34A1-2863-4AA8-9F9B-DEA3D0F16044}" srcOrd="0" destOrd="0" presId="urn:microsoft.com/office/officeart/2005/8/layout/process1"/>
    <dgm:cxn modelId="{0CBCEC60-9467-4E50-844E-D2064AD745A7}" type="presOf" srcId="{57BD8CA5-432D-4CFB-845D-98E86710C8D1}" destId="{F6512CA4-05EE-4062-BD7B-BEC8E22D873C}" srcOrd="0" destOrd="0" presId="urn:microsoft.com/office/officeart/2005/8/layout/process1"/>
    <dgm:cxn modelId="{0A171D26-C7FE-4403-8338-5DE93F53155E}" type="presOf" srcId="{E56A2482-ED00-49B7-BB61-71D8B78A057E}" destId="{8AAF1C03-9572-4558-A77D-1D5737604A71}" srcOrd="0" destOrd="0" presId="urn:microsoft.com/office/officeart/2005/8/layout/process1"/>
    <dgm:cxn modelId="{9835532A-7CFC-4141-9AF6-14C650A6C813}" type="presOf" srcId="{FBEECAEE-AC34-44D0-AF04-8AB26887CEE2}" destId="{87A793C0-E281-4A86-AE50-219885A2C6C2}" srcOrd="1" destOrd="0" presId="urn:microsoft.com/office/officeart/2005/8/layout/process1"/>
    <dgm:cxn modelId="{7ABE55EF-761A-42EF-94D8-CE0440DD776E}" type="presOf" srcId="{86D47C7B-F68D-4AF6-801A-41B3056FD905}" destId="{750E2DC3-0D37-400A-B275-4EC861CAF1BB}" srcOrd="1" destOrd="0" presId="urn:microsoft.com/office/officeart/2005/8/layout/process1"/>
    <dgm:cxn modelId="{B7484CED-3282-453D-9D17-81562681D02A}" type="presOf" srcId="{E5EE149B-741C-45E1-B6E6-5BFAB75DB956}" destId="{BFA16B6B-AF18-48F0-9237-E30848199B06}" srcOrd="0" destOrd="0" presId="urn:microsoft.com/office/officeart/2005/8/layout/process1"/>
    <dgm:cxn modelId="{C93894CA-91DA-45BE-A4F0-CAD1750DE451}" type="presOf" srcId="{F22E23C2-A3E8-416A-9DFA-F43B54C6F696}" destId="{A3E46DB8-DAC3-4F75-88B5-B750A35324CE}" srcOrd="0" destOrd="0" presId="urn:microsoft.com/office/officeart/2005/8/layout/process1"/>
    <dgm:cxn modelId="{B88948BC-4F05-415D-B013-381659E9C20B}" type="presOf" srcId="{6F7827B2-38D8-49F1-AFEE-DC66E7CE7E9F}" destId="{43BF0686-C89B-4ED9-997F-DF3AA41758BA}"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0EDAF96-E090-4753-9A34-8B40FF529042}" type="presOf" srcId="{3F856C22-B305-4CDB-AB85-D9145CE407EB}" destId="{C6AD4E28-1DAC-4CD1-9787-088D6FDE57FA}" srcOrd="0" destOrd="0" presId="urn:microsoft.com/office/officeart/2005/8/layout/process1"/>
    <dgm:cxn modelId="{46D3100B-6AF3-41BC-92D4-072CEC95B3BF}" type="presOf" srcId="{01D6B47C-9552-44EF-9186-28CCA4E7F2BF}" destId="{0D8577AF-60E4-453D-AACF-BE68D79A90E7}" srcOrd="1" destOrd="0" presId="urn:microsoft.com/office/officeart/2005/8/layout/process1"/>
    <dgm:cxn modelId="{238DE79E-025D-49ED-95DA-5A81831B99BE}" type="presOf" srcId="{111AC403-1F6F-4A67-98B3-84433B946B2E}" destId="{769B406A-DC91-45E3-8FED-7BB383898EB8}" srcOrd="1" destOrd="0" presId="urn:microsoft.com/office/officeart/2005/8/layout/process1"/>
    <dgm:cxn modelId="{F556956A-E3FD-4EFC-ACCC-F684F0646E74}" type="presOf" srcId="{7247C455-77D2-4F1B-97A8-978CB7198718}" destId="{E0A239F3-4E0F-4976-A4A6-8D0D15646BB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7D51278B-0886-4065-98B0-642D44FE0866}" type="presOf" srcId="{58988197-E677-4C97-B125-5CC7859C48F7}" destId="{51A22397-8FB0-4041-8D8A-ABE7E438A5DD}" srcOrd="0" destOrd="0" presId="urn:microsoft.com/office/officeart/2005/8/layout/process1"/>
    <dgm:cxn modelId="{97087A66-3516-40E4-BC4B-994A2B2408F0}"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65645E5-8673-417F-BF52-20BD6AAA9DD6}" type="presParOf" srcId="{A3E46DB8-DAC3-4F75-88B5-B750A35324CE}" destId="{8AAF1C03-9572-4558-A77D-1D5737604A71}" srcOrd="0" destOrd="0" presId="urn:microsoft.com/office/officeart/2005/8/layout/process1"/>
    <dgm:cxn modelId="{81F44303-8624-495A-B9E4-390B8A7B3D28}" type="presParOf" srcId="{A3E46DB8-DAC3-4F75-88B5-B750A35324CE}" destId="{A43B34A1-2863-4AA8-9F9B-DEA3D0F16044}" srcOrd="1" destOrd="0" presId="urn:microsoft.com/office/officeart/2005/8/layout/process1"/>
    <dgm:cxn modelId="{0784872C-7935-4C84-8F41-AB929CDAF9AB}" type="presParOf" srcId="{A43B34A1-2863-4AA8-9F9B-DEA3D0F16044}" destId="{0D8577AF-60E4-453D-AACF-BE68D79A90E7}" srcOrd="0" destOrd="0" presId="urn:microsoft.com/office/officeart/2005/8/layout/process1"/>
    <dgm:cxn modelId="{853B27C5-9DA9-4DC5-B5DE-2AC90F6E3989}" type="presParOf" srcId="{A3E46DB8-DAC3-4F75-88B5-B750A35324CE}" destId="{C6AD4E28-1DAC-4CD1-9787-088D6FDE57FA}" srcOrd="2" destOrd="0" presId="urn:microsoft.com/office/officeart/2005/8/layout/process1"/>
    <dgm:cxn modelId="{8882FF2D-A541-4AE7-90BC-B64D2D45284B}" type="presParOf" srcId="{A3E46DB8-DAC3-4F75-88B5-B750A35324CE}" destId="{97D851E0-5657-49BB-99AA-B4F6276968F5}" srcOrd="3" destOrd="0" presId="urn:microsoft.com/office/officeart/2005/8/layout/process1"/>
    <dgm:cxn modelId="{6DB14E2E-81DA-4CA9-988E-58838DF4519F}" type="presParOf" srcId="{97D851E0-5657-49BB-99AA-B4F6276968F5}" destId="{6FB18FDC-8EFF-49D2-B56F-AC8741571160}" srcOrd="0" destOrd="0" presId="urn:microsoft.com/office/officeart/2005/8/layout/process1"/>
    <dgm:cxn modelId="{6EF5B1BA-D95C-49A5-B621-4469AFCB1760}" type="presParOf" srcId="{A3E46DB8-DAC3-4F75-88B5-B750A35324CE}" destId="{367CFA2E-5AB1-458A-B2A5-30E3A1A80858}" srcOrd="4" destOrd="0" presId="urn:microsoft.com/office/officeart/2005/8/layout/process1"/>
    <dgm:cxn modelId="{748E73EA-64E0-4179-A982-314B971BA2E0}" type="presParOf" srcId="{A3E46DB8-DAC3-4F75-88B5-B750A35324CE}" destId="{2AA96016-6629-4B5B-AB0E-A57CD9214D73}" srcOrd="5" destOrd="0" presId="urn:microsoft.com/office/officeart/2005/8/layout/process1"/>
    <dgm:cxn modelId="{608679FF-B3A4-469A-B732-49F045B4F211}" type="presParOf" srcId="{2AA96016-6629-4B5B-AB0E-A57CD9214D73}" destId="{87A793C0-E281-4A86-AE50-219885A2C6C2}" srcOrd="0" destOrd="0" presId="urn:microsoft.com/office/officeart/2005/8/layout/process1"/>
    <dgm:cxn modelId="{230CF45E-8494-48A5-AB0F-59E2BB2C9A27}" type="presParOf" srcId="{A3E46DB8-DAC3-4F75-88B5-B750A35324CE}" destId="{E0A239F3-4E0F-4976-A4A6-8D0D15646BB6}" srcOrd="6" destOrd="0" presId="urn:microsoft.com/office/officeart/2005/8/layout/process1"/>
    <dgm:cxn modelId="{A5B1CE15-0015-4C73-8D96-D1AA25E863F7}" type="presParOf" srcId="{A3E46DB8-DAC3-4F75-88B5-B750A35324CE}" destId="{F89A4767-D644-4ACA-A633-A06AB99E2251}" srcOrd="7" destOrd="0" presId="urn:microsoft.com/office/officeart/2005/8/layout/process1"/>
    <dgm:cxn modelId="{50E24930-F1BC-48E6-8DC3-5C49B6B14F2C}" type="presParOf" srcId="{F89A4767-D644-4ACA-A633-A06AB99E2251}" destId="{769B406A-DC91-45E3-8FED-7BB383898EB8}" srcOrd="0" destOrd="0" presId="urn:microsoft.com/office/officeart/2005/8/layout/process1"/>
    <dgm:cxn modelId="{58D270E9-D3C0-4012-A49A-D5B777A579D5}" type="presParOf" srcId="{A3E46DB8-DAC3-4F75-88B5-B750A35324CE}" destId="{BFA16B6B-AF18-48F0-9237-E30848199B06}" srcOrd="8" destOrd="0" presId="urn:microsoft.com/office/officeart/2005/8/layout/process1"/>
    <dgm:cxn modelId="{63FA2CA5-68BE-4240-AD87-FDC03E3CF5AB}" type="presParOf" srcId="{A3E46DB8-DAC3-4F75-88B5-B750A35324CE}" destId="{D2EA323A-3D66-424B-82FF-C66481D626E6}" srcOrd="9" destOrd="0" presId="urn:microsoft.com/office/officeart/2005/8/layout/process1"/>
    <dgm:cxn modelId="{B8B7A781-C8EC-4381-8BBB-DC37F285DE1A}" type="presParOf" srcId="{D2EA323A-3D66-424B-82FF-C66481D626E6}" destId="{750E2DC3-0D37-400A-B275-4EC861CAF1BB}" srcOrd="0" destOrd="0" presId="urn:microsoft.com/office/officeart/2005/8/layout/process1"/>
    <dgm:cxn modelId="{163E172D-CE39-4AD4-86F0-2BB83F6C0D6B}" type="presParOf" srcId="{A3E46DB8-DAC3-4F75-88B5-B750A35324CE}" destId="{51A22397-8FB0-4041-8D8A-ABE7E438A5DD}" srcOrd="10" destOrd="0" presId="urn:microsoft.com/office/officeart/2005/8/layout/process1"/>
    <dgm:cxn modelId="{6E36CD40-2766-4ABE-81DF-571F0B1888B5}" type="presParOf" srcId="{A3E46DB8-DAC3-4F75-88B5-B750A35324CE}" destId="{8EADD461-4CAB-4D52-A6FC-DE97A3F10ACE}" srcOrd="11" destOrd="0" presId="urn:microsoft.com/office/officeart/2005/8/layout/process1"/>
    <dgm:cxn modelId="{A38F583B-B17E-4152-BE31-4B1EF74E5AF7}" type="presParOf" srcId="{8EADD461-4CAB-4D52-A6FC-DE97A3F10ACE}" destId="{43BF0686-C89B-4ED9-997F-DF3AA41758BA}" srcOrd="0" destOrd="0" presId="urn:microsoft.com/office/officeart/2005/8/layout/process1"/>
    <dgm:cxn modelId="{B5935FD8-A093-4D91-9400-53034CBBD30D}" type="presParOf" srcId="{A3E46DB8-DAC3-4F75-88B5-B750A35324CE}" destId="{F6512CA4-05EE-4062-BD7B-BEC8E22D873C}" srcOrd="12" destOrd="0" presId="urn:microsoft.com/office/officeart/2005/8/layout/process1"/>
  </dgm:cxnLst>
  <dgm:bg/>
  <dgm:whole/>
</dgm:dataModel>
</file>

<file path=ppt/diagrams/data2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80E5BF2-B98D-44DF-9360-E137D6EF1C65}" type="presOf" srcId="{7247C455-77D2-4F1B-97A8-978CB7198718}" destId="{E0A239F3-4E0F-4976-A4A6-8D0D15646BB6}" srcOrd="0" destOrd="0" presId="urn:microsoft.com/office/officeart/2005/8/layout/process1"/>
    <dgm:cxn modelId="{8D596D0A-4332-427C-AC59-0D3BE3400D91}"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C3FE8F3C-21B8-419E-9CF4-7691207EF09F}" type="presOf" srcId="{FBEECAEE-AC34-44D0-AF04-8AB26887CEE2}" destId="{2AA96016-6629-4B5B-AB0E-A57CD9214D73}" srcOrd="0" destOrd="0" presId="urn:microsoft.com/office/officeart/2005/8/layout/process1"/>
    <dgm:cxn modelId="{AA80278B-1855-4697-B882-3208C7C0F9E5}" type="presOf" srcId="{01D6B47C-9552-44EF-9186-28CCA4E7F2BF}" destId="{0D8577AF-60E4-453D-AACF-BE68D79A90E7}" srcOrd="1" destOrd="0" presId="urn:microsoft.com/office/officeart/2005/8/layout/process1"/>
    <dgm:cxn modelId="{80363C6D-0B1D-4D31-B9DF-660BFF33B1FB}" type="presOf" srcId="{3F856C22-B305-4CDB-AB85-D9145CE407EB}" destId="{C6AD4E28-1DAC-4CD1-9787-088D6FDE57FA}" srcOrd="0" destOrd="0" presId="urn:microsoft.com/office/officeart/2005/8/layout/process1"/>
    <dgm:cxn modelId="{E55677ED-E066-402D-B66D-A0B29A323C17}" type="presOf" srcId="{58988197-E677-4C97-B125-5CC7859C48F7}" destId="{51A22397-8FB0-4041-8D8A-ABE7E438A5DD}" srcOrd="0" destOrd="0" presId="urn:microsoft.com/office/officeart/2005/8/layout/process1"/>
    <dgm:cxn modelId="{BDFEA2F8-1F4C-4BD5-B89F-444EC44287A8}" type="presOf" srcId="{111AC403-1F6F-4A67-98B3-84433B946B2E}" destId="{769B406A-DC91-45E3-8FED-7BB383898EB8}" srcOrd="1" destOrd="0" presId="urn:microsoft.com/office/officeart/2005/8/layout/process1"/>
    <dgm:cxn modelId="{2A6E9EF2-7689-472D-A0D6-18C99B0126D2}" type="presOf" srcId="{01D6B47C-9552-44EF-9186-28CCA4E7F2BF}" destId="{A43B34A1-2863-4AA8-9F9B-DEA3D0F16044}" srcOrd="0" destOrd="0" presId="urn:microsoft.com/office/officeart/2005/8/layout/process1"/>
    <dgm:cxn modelId="{32334348-C276-4C86-9472-8552BEFD1A79}" type="presOf" srcId="{FBEECAEE-AC34-44D0-AF04-8AB26887CEE2}" destId="{87A793C0-E281-4A86-AE50-219885A2C6C2}" srcOrd="1" destOrd="0" presId="urn:microsoft.com/office/officeart/2005/8/layout/process1"/>
    <dgm:cxn modelId="{0D6A06EC-0A7E-4F80-8F07-F91E3CCBAE12}" type="presOf" srcId="{86D47C7B-F68D-4AF6-801A-41B3056FD905}" destId="{750E2DC3-0D37-400A-B275-4EC861CAF1BB}" srcOrd="1" destOrd="0" presId="urn:microsoft.com/office/officeart/2005/8/layout/process1"/>
    <dgm:cxn modelId="{E977D80C-E3C1-454D-B0A8-5BA2F27320EF}" type="presOf" srcId="{E56A2482-ED00-49B7-BB61-71D8B78A057E}" destId="{8AAF1C03-9572-4558-A77D-1D5737604A71}" srcOrd="0" destOrd="0" presId="urn:microsoft.com/office/officeart/2005/8/layout/process1"/>
    <dgm:cxn modelId="{71A42963-E7F7-4E35-BEFD-FC62E672B366}" type="presOf" srcId="{7FF7D560-9B99-4CDE-8801-968C6503E90C}" destId="{6FB18FDC-8EFF-49D2-B56F-AC8741571160}" srcOrd="1" destOrd="0" presId="urn:microsoft.com/office/officeart/2005/8/layout/process1"/>
    <dgm:cxn modelId="{BEB8106F-4935-4CD3-9A61-342918A95AAB}" type="presOf" srcId="{57BD8CA5-432D-4CFB-845D-98E86710C8D1}" destId="{F6512CA4-05EE-4062-BD7B-BEC8E22D873C}" srcOrd="0" destOrd="0" presId="urn:microsoft.com/office/officeart/2005/8/layout/process1"/>
    <dgm:cxn modelId="{68546E7A-C5A4-4113-A9D7-30DCBCFAFD31}"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715DA0D-9184-4A26-9903-9C5597701318}" type="presOf" srcId="{6F7827B2-38D8-49F1-AFEE-DC66E7CE7E9F}" destId="{43BF0686-C89B-4ED9-997F-DF3AA41758BA}" srcOrd="1" destOrd="0" presId="urn:microsoft.com/office/officeart/2005/8/layout/process1"/>
    <dgm:cxn modelId="{C818F634-880E-410C-B407-C1770A6E6B09}"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052EFDB9-7134-46AD-9418-7EDC220BA52C}" type="presOf" srcId="{99AAF8C5-A6DB-4C54-93B5-119487E24D68}" destId="{367CFA2E-5AB1-458A-B2A5-30E3A1A80858}"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B8FA54C6-09FD-470D-AED3-486B3B3597ED}" type="presOf" srcId="{7FF7D560-9B99-4CDE-8801-968C6503E90C}" destId="{97D851E0-5657-49BB-99AA-B4F6276968F5}"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B262164-034E-47C3-BD7A-EEB234A92C17}" type="presOf" srcId="{6F7827B2-38D8-49F1-AFEE-DC66E7CE7E9F}" destId="{8EADD461-4CAB-4D52-A6FC-DE97A3F10ACE}" srcOrd="0" destOrd="0" presId="urn:microsoft.com/office/officeart/2005/8/layout/process1"/>
    <dgm:cxn modelId="{56FB84CE-BCC8-4087-AF4F-EF234404C88F}" type="presOf" srcId="{E5EE149B-741C-45E1-B6E6-5BFAB75DB956}" destId="{BFA16B6B-AF18-48F0-9237-E30848199B06}" srcOrd="0" destOrd="0" presId="urn:microsoft.com/office/officeart/2005/8/layout/process1"/>
    <dgm:cxn modelId="{26DE1CA1-C349-47E2-9028-7BB95FE675C9}" type="presParOf" srcId="{A3E46DB8-DAC3-4F75-88B5-B750A35324CE}" destId="{8AAF1C03-9572-4558-A77D-1D5737604A71}" srcOrd="0" destOrd="0" presId="urn:microsoft.com/office/officeart/2005/8/layout/process1"/>
    <dgm:cxn modelId="{5ED8A433-C75C-4DD0-81AC-549D32E246C7}" type="presParOf" srcId="{A3E46DB8-DAC3-4F75-88B5-B750A35324CE}" destId="{A43B34A1-2863-4AA8-9F9B-DEA3D0F16044}" srcOrd="1" destOrd="0" presId="urn:microsoft.com/office/officeart/2005/8/layout/process1"/>
    <dgm:cxn modelId="{F6FAC8A9-9CC3-46A3-BBF4-087AC23668F4}" type="presParOf" srcId="{A43B34A1-2863-4AA8-9F9B-DEA3D0F16044}" destId="{0D8577AF-60E4-453D-AACF-BE68D79A90E7}" srcOrd="0" destOrd="0" presId="urn:microsoft.com/office/officeart/2005/8/layout/process1"/>
    <dgm:cxn modelId="{91454FC8-1E63-4645-97C1-DE63AC15DCC2}" type="presParOf" srcId="{A3E46DB8-DAC3-4F75-88B5-B750A35324CE}" destId="{C6AD4E28-1DAC-4CD1-9787-088D6FDE57FA}" srcOrd="2" destOrd="0" presId="urn:microsoft.com/office/officeart/2005/8/layout/process1"/>
    <dgm:cxn modelId="{AFFFE97D-3BF0-49D5-BFC2-7ECBA8A404D2}" type="presParOf" srcId="{A3E46DB8-DAC3-4F75-88B5-B750A35324CE}" destId="{97D851E0-5657-49BB-99AA-B4F6276968F5}" srcOrd="3" destOrd="0" presId="urn:microsoft.com/office/officeart/2005/8/layout/process1"/>
    <dgm:cxn modelId="{1CAFF31A-C241-428B-BB7B-1C245A7B2C4A}" type="presParOf" srcId="{97D851E0-5657-49BB-99AA-B4F6276968F5}" destId="{6FB18FDC-8EFF-49D2-B56F-AC8741571160}" srcOrd="0" destOrd="0" presId="urn:microsoft.com/office/officeart/2005/8/layout/process1"/>
    <dgm:cxn modelId="{B651BB03-A5B3-4ECD-A446-0760B35B4139}" type="presParOf" srcId="{A3E46DB8-DAC3-4F75-88B5-B750A35324CE}" destId="{367CFA2E-5AB1-458A-B2A5-30E3A1A80858}" srcOrd="4" destOrd="0" presId="urn:microsoft.com/office/officeart/2005/8/layout/process1"/>
    <dgm:cxn modelId="{6EF750F4-7757-417A-8269-293171A1829E}" type="presParOf" srcId="{A3E46DB8-DAC3-4F75-88B5-B750A35324CE}" destId="{2AA96016-6629-4B5B-AB0E-A57CD9214D73}" srcOrd="5" destOrd="0" presId="urn:microsoft.com/office/officeart/2005/8/layout/process1"/>
    <dgm:cxn modelId="{D1F2A2E0-C83B-4319-ABFA-A90E69B6093F}" type="presParOf" srcId="{2AA96016-6629-4B5B-AB0E-A57CD9214D73}" destId="{87A793C0-E281-4A86-AE50-219885A2C6C2}" srcOrd="0" destOrd="0" presId="urn:microsoft.com/office/officeart/2005/8/layout/process1"/>
    <dgm:cxn modelId="{76D30B17-5937-489B-BDDC-B76AEDBD75C9}" type="presParOf" srcId="{A3E46DB8-DAC3-4F75-88B5-B750A35324CE}" destId="{E0A239F3-4E0F-4976-A4A6-8D0D15646BB6}" srcOrd="6" destOrd="0" presId="urn:microsoft.com/office/officeart/2005/8/layout/process1"/>
    <dgm:cxn modelId="{E5B9D293-CD7F-40A3-B566-7C87BBE6DE72}" type="presParOf" srcId="{A3E46DB8-DAC3-4F75-88B5-B750A35324CE}" destId="{F89A4767-D644-4ACA-A633-A06AB99E2251}" srcOrd="7" destOrd="0" presId="urn:microsoft.com/office/officeart/2005/8/layout/process1"/>
    <dgm:cxn modelId="{052F1625-170A-45D0-9160-419B36666FCF}" type="presParOf" srcId="{F89A4767-D644-4ACA-A633-A06AB99E2251}" destId="{769B406A-DC91-45E3-8FED-7BB383898EB8}" srcOrd="0" destOrd="0" presId="urn:microsoft.com/office/officeart/2005/8/layout/process1"/>
    <dgm:cxn modelId="{C6D614E3-EAD4-4BE7-B357-1A4634AB3579}" type="presParOf" srcId="{A3E46DB8-DAC3-4F75-88B5-B750A35324CE}" destId="{BFA16B6B-AF18-48F0-9237-E30848199B06}" srcOrd="8" destOrd="0" presId="urn:microsoft.com/office/officeart/2005/8/layout/process1"/>
    <dgm:cxn modelId="{A5A6606F-EDFE-4429-93E2-311A472F24AF}" type="presParOf" srcId="{A3E46DB8-DAC3-4F75-88B5-B750A35324CE}" destId="{D2EA323A-3D66-424B-82FF-C66481D626E6}" srcOrd="9" destOrd="0" presId="urn:microsoft.com/office/officeart/2005/8/layout/process1"/>
    <dgm:cxn modelId="{BCB9D614-DECD-477E-8D44-ABBA649C3435}" type="presParOf" srcId="{D2EA323A-3D66-424B-82FF-C66481D626E6}" destId="{750E2DC3-0D37-400A-B275-4EC861CAF1BB}" srcOrd="0" destOrd="0" presId="urn:microsoft.com/office/officeart/2005/8/layout/process1"/>
    <dgm:cxn modelId="{669DFCF5-97C8-424E-A916-2A5D8235239F}" type="presParOf" srcId="{A3E46DB8-DAC3-4F75-88B5-B750A35324CE}" destId="{51A22397-8FB0-4041-8D8A-ABE7E438A5DD}" srcOrd="10" destOrd="0" presId="urn:microsoft.com/office/officeart/2005/8/layout/process1"/>
    <dgm:cxn modelId="{E4F12028-6323-4BD8-A146-435BF6D35F4F}" type="presParOf" srcId="{A3E46DB8-DAC3-4F75-88B5-B750A35324CE}" destId="{8EADD461-4CAB-4D52-A6FC-DE97A3F10ACE}" srcOrd="11" destOrd="0" presId="urn:microsoft.com/office/officeart/2005/8/layout/process1"/>
    <dgm:cxn modelId="{58A63865-4ECB-4535-BE0D-8FAD93A7EB4E}" type="presParOf" srcId="{8EADD461-4CAB-4D52-A6FC-DE97A3F10ACE}" destId="{43BF0686-C89B-4ED9-997F-DF3AA41758BA}" srcOrd="0" destOrd="0" presId="urn:microsoft.com/office/officeart/2005/8/layout/process1"/>
    <dgm:cxn modelId="{C12A370B-A6C6-4252-A01F-AB90C96DDDD0}" type="presParOf" srcId="{A3E46DB8-DAC3-4F75-88B5-B750A35324CE}" destId="{F6512CA4-05EE-4062-BD7B-BEC8E22D873C}" srcOrd="12" destOrd="0" presId="urn:microsoft.com/office/officeart/2005/8/layout/process1"/>
  </dgm:cxnLst>
  <dgm:bg/>
  <dgm:whole/>
</dgm:dataModel>
</file>

<file path=ppt/diagrams/data2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6F28140C-AC77-47FC-B9AF-16497B67010B}" type="presOf" srcId="{FBEECAEE-AC34-44D0-AF04-8AB26887CEE2}" destId="{2AA96016-6629-4B5B-AB0E-A57CD9214D73}" srcOrd="0" destOrd="0" presId="urn:microsoft.com/office/officeart/2005/8/layout/process1"/>
    <dgm:cxn modelId="{F730C33D-1DA2-4937-89F1-91CD07D9555A}" type="presOf" srcId="{7FF7D560-9B99-4CDE-8801-968C6503E90C}" destId="{97D851E0-5657-49BB-99AA-B4F6276968F5}" srcOrd="0" destOrd="0" presId="urn:microsoft.com/office/officeart/2005/8/layout/process1"/>
    <dgm:cxn modelId="{8083D91C-B90D-4B9B-9191-4C6F267EC8BF}" type="presOf" srcId="{111AC403-1F6F-4A67-98B3-84433B946B2E}" destId="{F89A4767-D644-4ACA-A633-A06AB99E2251}" srcOrd="0" destOrd="0" presId="urn:microsoft.com/office/officeart/2005/8/layout/process1"/>
    <dgm:cxn modelId="{C6C83F8B-6F57-4E55-ABC1-699F73C16F9F}" type="presOf" srcId="{01D6B47C-9552-44EF-9186-28CCA4E7F2BF}" destId="{0D8577AF-60E4-453D-AACF-BE68D79A90E7}" srcOrd="1" destOrd="0" presId="urn:microsoft.com/office/officeart/2005/8/layout/process1"/>
    <dgm:cxn modelId="{CA9A12F3-953C-4E89-92DA-F6FC2488B150}" type="presOf" srcId="{57BD8CA5-432D-4CFB-845D-98E86710C8D1}" destId="{F6512CA4-05EE-4062-BD7B-BEC8E22D873C}" srcOrd="0" destOrd="0" presId="urn:microsoft.com/office/officeart/2005/8/layout/process1"/>
    <dgm:cxn modelId="{C0B55EC0-EA93-40F3-A2E2-0D45DBD5CE99}" type="presOf" srcId="{86D47C7B-F68D-4AF6-801A-41B3056FD905}" destId="{D2EA323A-3D66-424B-82FF-C66481D626E6}" srcOrd="0" destOrd="0" presId="urn:microsoft.com/office/officeart/2005/8/layout/process1"/>
    <dgm:cxn modelId="{665252AC-41DE-4F3C-BC98-06260B29213C}" type="presOf" srcId="{6F7827B2-38D8-49F1-AFEE-DC66E7CE7E9F}" destId="{8EADD461-4CAB-4D52-A6FC-DE97A3F10A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BB1B3938-A3F7-425B-9439-5741EBFDF385}" type="presOf" srcId="{7FF7D560-9B99-4CDE-8801-968C6503E90C}" destId="{6FB18FDC-8EFF-49D2-B56F-AC8741571160}" srcOrd="1" destOrd="0" presId="urn:microsoft.com/office/officeart/2005/8/layout/process1"/>
    <dgm:cxn modelId="{A4E3506F-038C-4A03-AF6F-BDD077EBE7DA}" type="presOf" srcId="{E56A2482-ED00-49B7-BB61-71D8B78A057E}" destId="{8AAF1C03-9572-4558-A77D-1D5737604A71}" srcOrd="0" destOrd="0" presId="urn:microsoft.com/office/officeart/2005/8/layout/process1"/>
    <dgm:cxn modelId="{9FE216C4-AA87-41CB-A4B1-398C1D8B0B4D}" type="presOf" srcId="{3F856C22-B305-4CDB-AB85-D9145CE407EB}" destId="{C6AD4E28-1DAC-4CD1-9787-088D6FDE57FA}" srcOrd="0" destOrd="0" presId="urn:microsoft.com/office/officeart/2005/8/layout/process1"/>
    <dgm:cxn modelId="{32703A63-FDFC-480A-A2EC-43AD14C296A0}" type="presOf" srcId="{01D6B47C-9552-44EF-9186-28CCA4E7F2BF}" destId="{A43B34A1-2863-4AA8-9F9B-DEA3D0F16044}" srcOrd="0" destOrd="0" presId="urn:microsoft.com/office/officeart/2005/8/layout/process1"/>
    <dgm:cxn modelId="{3F38029C-7A1C-4408-900B-72C0A3995080}" type="presOf" srcId="{FBEECAEE-AC34-44D0-AF04-8AB26887CEE2}" destId="{87A793C0-E281-4A86-AE50-219885A2C6C2}" srcOrd="1" destOrd="0" presId="urn:microsoft.com/office/officeart/2005/8/layout/process1"/>
    <dgm:cxn modelId="{CD20A149-2987-4B61-AD26-A3236CBAD722}" type="presOf" srcId="{7247C455-77D2-4F1B-97A8-978CB7198718}" destId="{E0A239F3-4E0F-4976-A4A6-8D0D15646BB6}" srcOrd="0" destOrd="0" presId="urn:microsoft.com/office/officeart/2005/8/layout/process1"/>
    <dgm:cxn modelId="{3CD87318-4E8C-4129-A933-D57B27198466}" type="presOf" srcId="{111AC403-1F6F-4A67-98B3-84433B946B2E}" destId="{769B406A-DC91-45E3-8FED-7BB383898EB8}" srcOrd="1" destOrd="0" presId="urn:microsoft.com/office/officeart/2005/8/layout/process1"/>
    <dgm:cxn modelId="{713E6AF2-9721-4C2E-B618-B5BA0095C6E1}" type="presOf" srcId="{E5EE149B-741C-45E1-B6E6-5BFAB75DB956}" destId="{BFA16B6B-AF18-48F0-9237-E30848199B06}" srcOrd="0" destOrd="0" presId="urn:microsoft.com/office/officeart/2005/8/layout/process1"/>
    <dgm:cxn modelId="{87EA583F-19D0-4DCE-AF4A-706D2AEEF34B}" type="presOf" srcId="{86D47C7B-F68D-4AF6-801A-41B3056FD905}" destId="{750E2DC3-0D37-400A-B275-4EC861CAF1BB}" srcOrd="1" destOrd="0" presId="urn:microsoft.com/office/officeart/2005/8/layout/process1"/>
    <dgm:cxn modelId="{52009B86-1678-4656-ADB8-CE6EC8D8A485}"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AC6A08C3-EE98-4784-A133-DC26EEB518C8}" type="presOf" srcId="{58988197-E677-4C97-B125-5CC7859C48F7}" destId="{51A22397-8FB0-4041-8D8A-ABE7E438A5DD}"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D457B99C-8BC8-46EA-AF9F-822E4CBCFF94}" type="presOf" srcId="{6F7827B2-38D8-49F1-AFEE-DC66E7CE7E9F}" destId="{43BF0686-C89B-4ED9-997F-DF3AA41758BA}" srcOrd="1" destOrd="0" presId="urn:microsoft.com/office/officeart/2005/8/layout/process1"/>
    <dgm:cxn modelId="{8DE47D81-9FEF-4D10-91A2-88EC05019480}" type="presOf" srcId="{99AAF8C5-A6DB-4C54-93B5-119487E24D68}" destId="{367CFA2E-5AB1-458A-B2A5-30E3A1A80858}" srcOrd="0" destOrd="0" presId="urn:microsoft.com/office/officeart/2005/8/layout/process1"/>
    <dgm:cxn modelId="{45E3F396-BD17-4F29-B610-F1DA3B2562E3}" type="presParOf" srcId="{A3E46DB8-DAC3-4F75-88B5-B750A35324CE}" destId="{8AAF1C03-9572-4558-A77D-1D5737604A71}" srcOrd="0" destOrd="0" presId="urn:microsoft.com/office/officeart/2005/8/layout/process1"/>
    <dgm:cxn modelId="{629CA5E3-F4A2-4ED8-8C3E-66EC430DC52B}" type="presParOf" srcId="{A3E46DB8-DAC3-4F75-88B5-B750A35324CE}" destId="{A43B34A1-2863-4AA8-9F9B-DEA3D0F16044}" srcOrd="1" destOrd="0" presId="urn:microsoft.com/office/officeart/2005/8/layout/process1"/>
    <dgm:cxn modelId="{F997CED4-2495-4524-AB7F-B029637D5BAD}" type="presParOf" srcId="{A43B34A1-2863-4AA8-9F9B-DEA3D0F16044}" destId="{0D8577AF-60E4-453D-AACF-BE68D79A90E7}" srcOrd="0" destOrd="0" presId="urn:microsoft.com/office/officeart/2005/8/layout/process1"/>
    <dgm:cxn modelId="{81C45E66-2330-444B-8E98-1925C2FA33EB}" type="presParOf" srcId="{A3E46DB8-DAC3-4F75-88B5-B750A35324CE}" destId="{C6AD4E28-1DAC-4CD1-9787-088D6FDE57FA}" srcOrd="2" destOrd="0" presId="urn:microsoft.com/office/officeart/2005/8/layout/process1"/>
    <dgm:cxn modelId="{7827EF25-3FB2-47CF-B413-69F945B3DE79}" type="presParOf" srcId="{A3E46DB8-DAC3-4F75-88B5-B750A35324CE}" destId="{97D851E0-5657-49BB-99AA-B4F6276968F5}" srcOrd="3" destOrd="0" presId="urn:microsoft.com/office/officeart/2005/8/layout/process1"/>
    <dgm:cxn modelId="{7E7E5D9B-8A78-4E6F-96C0-E354EF56D7EC}" type="presParOf" srcId="{97D851E0-5657-49BB-99AA-B4F6276968F5}" destId="{6FB18FDC-8EFF-49D2-B56F-AC8741571160}" srcOrd="0" destOrd="0" presId="urn:microsoft.com/office/officeart/2005/8/layout/process1"/>
    <dgm:cxn modelId="{1391E647-FF4D-4DBB-A7BC-51A61223494A}" type="presParOf" srcId="{A3E46DB8-DAC3-4F75-88B5-B750A35324CE}" destId="{367CFA2E-5AB1-458A-B2A5-30E3A1A80858}" srcOrd="4" destOrd="0" presId="urn:microsoft.com/office/officeart/2005/8/layout/process1"/>
    <dgm:cxn modelId="{74950262-91D9-40A7-AA2D-592BE0C9DC3D}" type="presParOf" srcId="{A3E46DB8-DAC3-4F75-88B5-B750A35324CE}" destId="{2AA96016-6629-4B5B-AB0E-A57CD9214D73}" srcOrd="5" destOrd="0" presId="urn:microsoft.com/office/officeart/2005/8/layout/process1"/>
    <dgm:cxn modelId="{1F74793A-EEBF-4C7A-8DAD-7608F6CA7844}" type="presParOf" srcId="{2AA96016-6629-4B5B-AB0E-A57CD9214D73}" destId="{87A793C0-E281-4A86-AE50-219885A2C6C2}" srcOrd="0" destOrd="0" presId="urn:microsoft.com/office/officeart/2005/8/layout/process1"/>
    <dgm:cxn modelId="{2DA3D5AB-BF3F-475D-B256-FDC3A259F0E3}" type="presParOf" srcId="{A3E46DB8-DAC3-4F75-88B5-B750A35324CE}" destId="{E0A239F3-4E0F-4976-A4A6-8D0D15646BB6}" srcOrd="6" destOrd="0" presId="urn:microsoft.com/office/officeart/2005/8/layout/process1"/>
    <dgm:cxn modelId="{1131DC94-0667-4193-9092-CB17D3B25438}" type="presParOf" srcId="{A3E46DB8-DAC3-4F75-88B5-B750A35324CE}" destId="{F89A4767-D644-4ACA-A633-A06AB99E2251}" srcOrd="7" destOrd="0" presId="urn:microsoft.com/office/officeart/2005/8/layout/process1"/>
    <dgm:cxn modelId="{270B415B-EA18-462F-A93F-403D3E5DB4F3}" type="presParOf" srcId="{F89A4767-D644-4ACA-A633-A06AB99E2251}" destId="{769B406A-DC91-45E3-8FED-7BB383898EB8}" srcOrd="0" destOrd="0" presId="urn:microsoft.com/office/officeart/2005/8/layout/process1"/>
    <dgm:cxn modelId="{B70B331D-25C3-47EB-9D6D-FD95327F598A}" type="presParOf" srcId="{A3E46DB8-DAC3-4F75-88B5-B750A35324CE}" destId="{BFA16B6B-AF18-48F0-9237-E30848199B06}" srcOrd="8" destOrd="0" presId="urn:microsoft.com/office/officeart/2005/8/layout/process1"/>
    <dgm:cxn modelId="{FCD4CB32-1990-4779-BFF9-54941B7D22C4}" type="presParOf" srcId="{A3E46DB8-DAC3-4F75-88B5-B750A35324CE}" destId="{D2EA323A-3D66-424B-82FF-C66481D626E6}" srcOrd="9" destOrd="0" presId="urn:microsoft.com/office/officeart/2005/8/layout/process1"/>
    <dgm:cxn modelId="{CCACAC33-51EE-40A9-A858-8657DFE954C2}" type="presParOf" srcId="{D2EA323A-3D66-424B-82FF-C66481D626E6}" destId="{750E2DC3-0D37-400A-B275-4EC861CAF1BB}" srcOrd="0" destOrd="0" presId="urn:microsoft.com/office/officeart/2005/8/layout/process1"/>
    <dgm:cxn modelId="{48B78C95-BCCF-4D67-97BA-C938AE5607A6}" type="presParOf" srcId="{A3E46DB8-DAC3-4F75-88B5-B750A35324CE}" destId="{51A22397-8FB0-4041-8D8A-ABE7E438A5DD}" srcOrd="10" destOrd="0" presId="urn:microsoft.com/office/officeart/2005/8/layout/process1"/>
    <dgm:cxn modelId="{9B1FDAFE-3842-499F-9206-9DF11DE2727F}" type="presParOf" srcId="{A3E46DB8-DAC3-4F75-88B5-B750A35324CE}" destId="{8EADD461-4CAB-4D52-A6FC-DE97A3F10ACE}" srcOrd="11" destOrd="0" presId="urn:microsoft.com/office/officeart/2005/8/layout/process1"/>
    <dgm:cxn modelId="{5A7E4577-E047-4B8C-B777-565C5BD99050}" type="presParOf" srcId="{8EADD461-4CAB-4D52-A6FC-DE97A3F10ACE}" destId="{43BF0686-C89B-4ED9-997F-DF3AA41758BA}" srcOrd="0" destOrd="0" presId="urn:microsoft.com/office/officeart/2005/8/layout/process1"/>
    <dgm:cxn modelId="{2E2CA831-75D5-4633-B5E6-5F69B6C33F28}" type="presParOf" srcId="{A3E46DB8-DAC3-4F75-88B5-B750A35324CE}" destId="{F6512CA4-05EE-4062-BD7B-BEC8E22D873C}" srcOrd="12" destOrd="0" presId="urn:microsoft.com/office/officeart/2005/8/layout/process1"/>
  </dgm:cxnLst>
  <dgm:bg/>
  <dgm:whole/>
</dgm:dataModel>
</file>

<file path=ppt/diagrams/data2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F2D1F256-C6D7-45C4-AC43-8EC65291F174}" type="presOf" srcId="{01D6B47C-9552-44EF-9186-28CCA4E7F2BF}" destId="{0D8577AF-60E4-453D-AACF-BE68D79A90E7}" srcOrd="1" destOrd="0" presId="urn:microsoft.com/office/officeart/2005/8/layout/process1"/>
    <dgm:cxn modelId="{8F683D90-211F-427C-9492-20AD113AD34F}" type="presOf" srcId="{58988197-E677-4C97-B125-5CC7859C48F7}" destId="{51A22397-8FB0-4041-8D8A-ABE7E438A5DD}" srcOrd="0" destOrd="0" presId="urn:microsoft.com/office/officeart/2005/8/layout/process1"/>
    <dgm:cxn modelId="{F0F8C00E-E67C-46A0-AF2D-9852CD0A47D6}" type="presOf" srcId="{7247C455-77D2-4F1B-97A8-978CB7198718}" destId="{E0A239F3-4E0F-4976-A4A6-8D0D15646BB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3D80B05F-4BB4-4B97-A8F6-5B2739E46314}" type="presOf" srcId="{99AAF8C5-A6DB-4C54-93B5-119487E24D68}" destId="{367CFA2E-5AB1-458A-B2A5-30E3A1A80858}" srcOrd="0" destOrd="0" presId="urn:microsoft.com/office/officeart/2005/8/layout/process1"/>
    <dgm:cxn modelId="{93D3B80D-A30B-4BD2-AE2D-6B3281FA8568}" type="presOf" srcId="{111AC403-1F6F-4A67-98B3-84433B946B2E}" destId="{F89A4767-D644-4ACA-A633-A06AB99E2251}" srcOrd="0" destOrd="0" presId="urn:microsoft.com/office/officeart/2005/8/layout/process1"/>
    <dgm:cxn modelId="{B3050F7F-9F92-4255-BBA9-A11E2D8FD72F}" type="presOf" srcId="{111AC403-1F6F-4A67-98B3-84433B946B2E}" destId="{769B406A-DC91-45E3-8FED-7BB383898EB8}" srcOrd="1" destOrd="0" presId="urn:microsoft.com/office/officeart/2005/8/layout/process1"/>
    <dgm:cxn modelId="{96088F29-00AA-4F5E-9DDF-8035DC197384}" type="presOf" srcId="{7FF7D560-9B99-4CDE-8801-968C6503E90C}" destId="{6FB18FDC-8EFF-49D2-B56F-AC8741571160}" srcOrd="1" destOrd="0" presId="urn:microsoft.com/office/officeart/2005/8/layout/process1"/>
    <dgm:cxn modelId="{C604FB2D-9708-4819-88FF-4FF0C835DFC3}" type="presOf" srcId="{FBEECAEE-AC34-44D0-AF04-8AB26887CEE2}" destId="{2AA96016-6629-4B5B-AB0E-A57CD9214D73}" srcOrd="0" destOrd="0" presId="urn:microsoft.com/office/officeart/2005/8/layout/process1"/>
    <dgm:cxn modelId="{E35A6EC3-0972-4AEE-ADD2-97C58A177A72}" type="presOf" srcId="{86D47C7B-F68D-4AF6-801A-41B3056FD905}" destId="{750E2DC3-0D37-400A-B275-4EC861CAF1BB}" srcOrd="1" destOrd="0" presId="urn:microsoft.com/office/officeart/2005/8/layout/process1"/>
    <dgm:cxn modelId="{88251AB8-F538-43F1-98DD-EC1229625BB5}"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CDE241DD-E692-4663-8B71-378B10FA2CD1}" type="presOf" srcId="{E56A2482-ED00-49B7-BB61-71D8B78A057E}" destId="{8AAF1C03-9572-4558-A77D-1D5737604A71}" srcOrd="0" destOrd="0" presId="urn:microsoft.com/office/officeart/2005/8/layout/process1"/>
    <dgm:cxn modelId="{595835C0-D903-4E54-A594-E1D3A9C3AE1A}" type="presOf" srcId="{57BD8CA5-432D-4CFB-845D-98E86710C8D1}" destId="{F6512CA4-05EE-4062-BD7B-BEC8E22D873C}"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D1FFB0C-52E1-491D-9682-0E8C2FB37FFD}" type="presOf" srcId="{3F856C22-B305-4CDB-AB85-D9145CE407EB}" destId="{C6AD4E28-1DAC-4CD1-9787-088D6FDE57FA}" srcOrd="0" destOrd="0" presId="urn:microsoft.com/office/officeart/2005/8/layout/process1"/>
    <dgm:cxn modelId="{90A74AE8-B5D1-4887-8877-5D954A962189}" type="presOf" srcId="{01D6B47C-9552-44EF-9186-28CCA4E7F2BF}" destId="{A43B34A1-2863-4AA8-9F9B-DEA3D0F16044}" srcOrd="0" destOrd="0" presId="urn:microsoft.com/office/officeart/2005/8/layout/process1"/>
    <dgm:cxn modelId="{38BF97C5-11CE-44B8-942E-CCFFF024A732}" type="presOf" srcId="{6F7827B2-38D8-49F1-AFEE-DC66E7CE7E9F}" destId="{43BF0686-C89B-4ED9-997F-DF3AA41758BA}" srcOrd="1" destOrd="0" presId="urn:microsoft.com/office/officeart/2005/8/layout/process1"/>
    <dgm:cxn modelId="{6FBA6AAC-E5CB-4B37-8456-943359A07176}" type="presOf" srcId="{7FF7D560-9B99-4CDE-8801-968C6503E90C}" destId="{97D851E0-5657-49BB-99AA-B4F6276968F5}" srcOrd="0" destOrd="0" presId="urn:microsoft.com/office/officeart/2005/8/layout/process1"/>
    <dgm:cxn modelId="{87FF1090-C979-4DE9-96B0-10530FEB0E77}"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42CDBDA6-F875-40BC-9833-21BDAF4CCA02}" type="presOf" srcId="{F22E23C2-A3E8-416A-9DFA-F43B54C6F696}" destId="{A3E46DB8-DAC3-4F75-88B5-B750A35324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0684413-934A-44D2-9728-094DEDF24627}" type="presOf" srcId="{FBEECAEE-AC34-44D0-AF04-8AB26887CEE2}" destId="{87A793C0-E281-4A86-AE50-219885A2C6C2}" srcOrd="1" destOrd="0" presId="urn:microsoft.com/office/officeart/2005/8/layout/process1"/>
    <dgm:cxn modelId="{3A5999FE-6C10-422F-AA80-F8195A0F74C8}" type="presOf" srcId="{E5EE149B-741C-45E1-B6E6-5BFAB75DB956}" destId="{BFA16B6B-AF18-48F0-9237-E30848199B06}" srcOrd="0" destOrd="0" presId="urn:microsoft.com/office/officeart/2005/8/layout/process1"/>
    <dgm:cxn modelId="{B44708EB-D23F-47E0-B296-9B48392C8D7B}" type="presParOf" srcId="{A3E46DB8-DAC3-4F75-88B5-B750A35324CE}" destId="{8AAF1C03-9572-4558-A77D-1D5737604A71}" srcOrd="0" destOrd="0" presId="urn:microsoft.com/office/officeart/2005/8/layout/process1"/>
    <dgm:cxn modelId="{5DAB5CEF-F10D-4424-937F-DB3D08BB27CA}" type="presParOf" srcId="{A3E46DB8-DAC3-4F75-88B5-B750A35324CE}" destId="{A43B34A1-2863-4AA8-9F9B-DEA3D0F16044}" srcOrd="1" destOrd="0" presId="urn:microsoft.com/office/officeart/2005/8/layout/process1"/>
    <dgm:cxn modelId="{CC09AE6E-7788-4836-ACD9-647CA99BC6E1}" type="presParOf" srcId="{A43B34A1-2863-4AA8-9F9B-DEA3D0F16044}" destId="{0D8577AF-60E4-453D-AACF-BE68D79A90E7}" srcOrd="0" destOrd="0" presId="urn:microsoft.com/office/officeart/2005/8/layout/process1"/>
    <dgm:cxn modelId="{002FD418-3C5F-483D-AC8D-C485AF63E4B3}" type="presParOf" srcId="{A3E46DB8-DAC3-4F75-88B5-B750A35324CE}" destId="{C6AD4E28-1DAC-4CD1-9787-088D6FDE57FA}" srcOrd="2" destOrd="0" presId="urn:microsoft.com/office/officeart/2005/8/layout/process1"/>
    <dgm:cxn modelId="{7AB207DB-49F0-486F-AB3C-01BAC414CD57}" type="presParOf" srcId="{A3E46DB8-DAC3-4F75-88B5-B750A35324CE}" destId="{97D851E0-5657-49BB-99AA-B4F6276968F5}" srcOrd="3" destOrd="0" presId="urn:microsoft.com/office/officeart/2005/8/layout/process1"/>
    <dgm:cxn modelId="{0648A975-49B8-41CB-A934-613BD31DCEC0}" type="presParOf" srcId="{97D851E0-5657-49BB-99AA-B4F6276968F5}" destId="{6FB18FDC-8EFF-49D2-B56F-AC8741571160}" srcOrd="0" destOrd="0" presId="urn:microsoft.com/office/officeart/2005/8/layout/process1"/>
    <dgm:cxn modelId="{2EAD6B0C-5FCE-448B-995E-763D7B1A8A50}" type="presParOf" srcId="{A3E46DB8-DAC3-4F75-88B5-B750A35324CE}" destId="{367CFA2E-5AB1-458A-B2A5-30E3A1A80858}" srcOrd="4" destOrd="0" presId="urn:microsoft.com/office/officeart/2005/8/layout/process1"/>
    <dgm:cxn modelId="{4B9F0FE7-D3EF-42B0-9B3F-D8C5764E5EBE}" type="presParOf" srcId="{A3E46DB8-DAC3-4F75-88B5-B750A35324CE}" destId="{2AA96016-6629-4B5B-AB0E-A57CD9214D73}" srcOrd="5" destOrd="0" presId="urn:microsoft.com/office/officeart/2005/8/layout/process1"/>
    <dgm:cxn modelId="{3B3AC823-B8E1-405A-AFF7-76478D3CCFD8}" type="presParOf" srcId="{2AA96016-6629-4B5B-AB0E-A57CD9214D73}" destId="{87A793C0-E281-4A86-AE50-219885A2C6C2}" srcOrd="0" destOrd="0" presId="urn:microsoft.com/office/officeart/2005/8/layout/process1"/>
    <dgm:cxn modelId="{10511174-0774-43FE-8802-38584B4534A9}" type="presParOf" srcId="{A3E46DB8-DAC3-4F75-88B5-B750A35324CE}" destId="{E0A239F3-4E0F-4976-A4A6-8D0D15646BB6}" srcOrd="6" destOrd="0" presId="urn:microsoft.com/office/officeart/2005/8/layout/process1"/>
    <dgm:cxn modelId="{7C3E6ADB-429F-435D-8497-970061CB9C55}" type="presParOf" srcId="{A3E46DB8-DAC3-4F75-88B5-B750A35324CE}" destId="{F89A4767-D644-4ACA-A633-A06AB99E2251}" srcOrd="7" destOrd="0" presId="urn:microsoft.com/office/officeart/2005/8/layout/process1"/>
    <dgm:cxn modelId="{3AF61571-F4F5-4082-AAB1-778B2E70207F}" type="presParOf" srcId="{F89A4767-D644-4ACA-A633-A06AB99E2251}" destId="{769B406A-DC91-45E3-8FED-7BB383898EB8}" srcOrd="0" destOrd="0" presId="urn:microsoft.com/office/officeart/2005/8/layout/process1"/>
    <dgm:cxn modelId="{398041B4-ADF8-443A-BB6D-CD77C280721A}" type="presParOf" srcId="{A3E46DB8-DAC3-4F75-88B5-B750A35324CE}" destId="{BFA16B6B-AF18-48F0-9237-E30848199B06}" srcOrd="8" destOrd="0" presId="urn:microsoft.com/office/officeart/2005/8/layout/process1"/>
    <dgm:cxn modelId="{BF7C96AA-7D94-4C35-A95B-4BBC8374B368}" type="presParOf" srcId="{A3E46DB8-DAC3-4F75-88B5-B750A35324CE}" destId="{D2EA323A-3D66-424B-82FF-C66481D626E6}" srcOrd="9" destOrd="0" presId="urn:microsoft.com/office/officeart/2005/8/layout/process1"/>
    <dgm:cxn modelId="{CAB37917-39D6-4439-808A-2F53F4F8FF77}" type="presParOf" srcId="{D2EA323A-3D66-424B-82FF-C66481D626E6}" destId="{750E2DC3-0D37-400A-B275-4EC861CAF1BB}" srcOrd="0" destOrd="0" presId="urn:microsoft.com/office/officeart/2005/8/layout/process1"/>
    <dgm:cxn modelId="{DB9C4329-5B52-45D9-99B7-5AC4C36789CC}" type="presParOf" srcId="{A3E46DB8-DAC3-4F75-88B5-B750A35324CE}" destId="{51A22397-8FB0-4041-8D8A-ABE7E438A5DD}" srcOrd="10" destOrd="0" presId="urn:microsoft.com/office/officeart/2005/8/layout/process1"/>
    <dgm:cxn modelId="{1A535380-57BD-45AC-8953-B31773773E47}" type="presParOf" srcId="{A3E46DB8-DAC3-4F75-88B5-B750A35324CE}" destId="{8EADD461-4CAB-4D52-A6FC-DE97A3F10ACE}" srcOrd="11" destOrd="0" presId="urn:microsoft.com/office/officeart/2005/8/layout/process1"/>
    <dgm:cxn modelId="{D314C091-5E9E-4022-9DFC-3B974D8E85B9}" type="presParOf" srcId="{8EADD461-4CAB-4D52-A6FC-DE97A3F10ACE}" destId="{43BF0686-C89B-4ED9-997F-DF3AA41758BA}" srcOrd="0" destOrd="0" presId="urn:microsoft.com/office/officeart/2005/8/layout/process1"/>
    <dgm:cxn modelId="{6EDA6D46-0A3C-48AD-9ECB-06BB051FC642}" type="presParOf" srcId="{A3E46DB8-DAC3-4F75-88B5-B750A35324CE}" destId="{F6512CA4-05EE-4062-BD7B-BEC8E22D873C}" srcOrd="12" destOrd="0" presId="urn:microsoft.com/office/officeart/2005/8/layout/process1"/>
  </dgm:cxnLst>
  <dgm:bg/>
  <dgm:whole/>
</dgm:dataModel>
</file>

<file path=ppt/diagrams/data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a:t>
          </a:r>
          <a:r>
            <a:rPr lang="en-US" dirty="0" smtClean="0"/>
            <a:t>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F9D2DB4E-1331-4749-A447-7157181ED5D4}" type="presOf" srcId="{7FF7D560-9B99-4CDE-8801-968C6503E90C}" destId="{97D851E0-5657-49BB-99AA-B4F6276968F5}" srcOrd="0" destOrd="0" presId="urn:microsoft.com/office/officeart/2005/8/layout/process1"/>
    <dgm:cxn modelId="{74CFFBA1-B820-4BA2-A1BA-AD0434346809}" type="presOf" srcId="{111AC403-1F6F-4A67-98B3-84433B946B2E}" destId="{769B406A-DC91-45E3-8FED-7BB383898EB8}" srcOrd="1" destOrd="0" presId="urn:microsoft.com/office/officeart/2005/8/layout/process1"/>
    <dgm:cxn modelId="{C837591B-645E-4099-8684-B11F1AC58B3D}" type="presOf" srcId="{58988197-E677-4C97-B125-5CC7859C48F7}" destId="{51A22397-8FB0-4041-8D8A-ABE7E438A5DD}" srcOrd="0" destOrd="0" presId="urn:microsoft.com/office/officeart/2005/8/layout/process1"/>
    <dgm:cxn modelId="{0B5BE1CA-D6C6-41E7-8223-FB85FA9AAAAD}" type="presOf" srcId="{86D47C7B-F68D-4AF6-801A-41B3056FD905}" destId="{750E2DC3-0D37-400A-B275-4EC861CAF1BB}"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BC7471E7-9AE9-4171-924F-0F85AA8F5966}" type="presOf" srcId="{3F856C22-B305-4CDB-AB85-D9145CE407EB}" destId="{C6AD4E28-1DAC-4CD1-9787-088D6FDE57FA}"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ABCCF703-FF6A-414A-8E74-CB0CD79DA8CF}" type="presOf" srcId="{7FF7D560-9B99-4CDE-8801-968C6503E90C}" destId="{6FB18FDC-8EFF-49D2-B56F-AC8741571160}" srcOrd="1" destOrd="0" presId="urn:microsoft.com/office/officeart/2005/8/layout/process1"/>
    <dgm:cxn modelId="{4B254C0D-0707-45D4-8EFE-2BADBF6B8891}" type="presOf" srcId="{7247C455-77D2-4F1B-97A8-978CB7198718}" destId="{E0A239F3-4E0F-4976-A4A6-8D0D15646BB6}" srcOrd="0" destOrd="0" presId="urn:microsoft.com/office/officeart/2005/8/layout/process1"/>
    <dgm:cxn modelId="{3CB70C75-15DC-430B-9C30-4875ACA7BE39}" type="presOf" srcId="{F22E23C2-A3E8-416A-9DFA-F43B54C6F696}" destId="{A3E46DB8-DAC3-4F75-88B5-B750A35324CE}" srcOrd="0" destOrd="0" presId="urn:microsoft.com/office/officeart/2005/8/layout/process1"/>
    <dgm:cxn modelId="{F00E955C-6E17-46ED-8195-A409F758BDAD}" type="presOf" srcId="{6F7827B2-38D8-49F1-AFEE-DC66E7CE7E9F}" destId="{8EADD461-4CAB-4D52-A6FC-DE97A3F10ACE}" srcOrd="0" destOrd="0" presId="urn:microsoft.com/office/officeart/2005/8/layout/process1"/>
    <dgm:cxn modelId="{41F7537C-9045-40E6-8618-885295239EDC}" type="presOf" srcId="{86D47C7B-F68D-4AF6-801A-41B3056FD905}" destId="{D2EA323A-3D66-424B-82FF-C66481D626E6}" srcOrd="0" destOrd="0" presId="urn:microsoft.com/office/officeart/2005/8/layout/process1"/>
    <dgm:cxn modelId="{22ABF1F7-B22E-4ECC-BB21-1E25ABA50012}" type="presOf" srcId="{01D6B47C-9552-44EF-9186-28CCA4E7F2BF}" destId="{A43B34A1-2863-4AA8-9F9B-DEA3D0F16044}" srcOrd="0" destOrd="0" presId="urn:microsoft.com/office/officeart/2005/8/layout/process1"/>
    <dgm:cxn modelId="{1499B4C1-7DCE-4ECF-8C6E-9744757A4B2D}" type="presOf" srcId="{01D6B47C-9552-44EF-9186-28CCA4E7F2BF}" destId="{0D8577AF-60E4-453D-AACF-BE68D79A90E7}" srcOrd="1" destOrd="0" presId="urn:microsoft.com/office/officeart/2005/8/layout/process1"/>
    <dgm:cxn modelId="{91207DBA-260A-4095-B150-427B5DCF3CE1}" type="presOf" srcId="{E5EE149B-741C-45E1-B6E6-5BFAB75DB956}" destId="{BFA16B6B-AF18-48F0-9237-E30848199B06}" srcOrd="0" destOrd="0" presId="urn:microsoft.com/office/officeart/2005/8/layout/process1"/>
    <dgm:cxn modelId="{EA05011C-C6D0-48B6-8E73-3DE38978832B}" type="presOf" srcId="{57BD8CA5-432D-4CFB-845D-98E86710C8D1}" destId="{F6512CA4-05EE-4062-BD7B-BEC8E22D873C}"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C14760FE-ABE0-423C-AC93-866CA0BB565B}" type="presOf" srcId="{111AC403-1F6F-4A67-98B3-84433B946B2E}" destId="{F89A4767-D644-4ACA-A633-A06AB99E2251}" srcOrd="0" destOrd="0" presId="urn:microsoft.com/office/officeart/2005/8/layout/process1"/>
    <dgm:cxn modelId="{9A7A4832-A20A-44FC-B783-75B67D9E177D}" type="presOf" srcId="{FBEECAEE-AC34-44D0-AF04-8AB26887CEE2}" destId="{2AA96016-6629-4B5B-AB0E-A57CD9214D73}" srcOrd="0" destOrd="0" presId="urn:microsoft.com/office/officeart/2005/8/layout/process1"/>
    <dgm:cxn modelId="{1A2CD694-F6E3-4784-AA7A-5A37968DEE5E}" type="presOf" srcId="{99AAF8C5-A6DB-4C54-93B5-119487E24D68}" destId="{367CFA2E-5AB1-458A-B2A5-30E3A1A80858}" srcOrd="0" destOrd="0" presId="urn:microsoft.com/office/officeart/2005/8/layout/process1"/>
    <dgm:cxn modelId="{01225748-7F7D-4A7F-B7AC-7CA373464BD1}" type="presOf" srcId="{6F7827B2-38D8-49F1-AFEE-DC66E7CE7E9F}" destId="{43BF0686-C89B-4ED9-997F-DF3AA41758BA}"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462BB07D-0BCE-4FA7-80F1-42891ECF5D02}" type="presOf" srcId="{FBEECAEE-AC34-44D0-AF04-8AB26887CEE2}" destId="{87A793C0-E281-4A86-AE50-219885A2C6C2}"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A9965F5A-CB08-436A-8044-12E805C0A4BB}" type="presOf" srcId="{E56A2482-ED00-49B7-BB61-71D8B78A057E}" destId="{8AAF1C03-9572-4558-A77D-1D5737604A71}" srcOrd="0" destOrd="0" presId="urn:microsoft.com/office/officeart/2005/8/layout/process1"/>
    <dgm:cxn modelId="{8207D5F6-4FCB-400C-8F6B-9B25907C49B7}" type="presParOf" srcId="{A3E46DB8-DAC3-4F75-88B5-B750A35324CE}" destId="{8AAF1C03-9572-4558-A77D-1D5737604A71}" srcOrd="0" destOrd="0" presId="urn:microsoft.com/office/officeart/2005/8/layout/process1"/>
    <dgm:cxn modelId="{2CF4DB11-FEE7-4D42-A325-761C9A06ECAF}" type="presParOf" srcId="{A3E46DB8-DAC3-4F75-88B5-B750A35324CE}" destId="{A43B34A1-2863-4AA8-9F9B-DEA3D0F16044}" srcOrd="1" destOrd="0" presId="urn:microsoft.com/office/officeart/2005/8/layout/process1"/>
    <dgm:cxn modelId="{761302B6-12FF-435C-A9E3-CEE4DA51D59D}" type="presParOf" srcId="{A43B34A1-2863-4AA8-9F9B-DEA3D0F16044}" destId="{0D8577AF-60E4-453D-AACF-BE68D79A90E7}" srcOrd="0" destOrd="0" presId="urn:microsoft.com/office/officeart/2005/8/layout/process1"/>
    <dgm:cxn modelId="{BBC0DECB-876C-41D0-BA42-4877C1B28195}" type="presParOf" srcId="{A3E46DB8-DAC3-4F75-88B5-B750A35324CE}" destId="{C6AD4E28-1DAC-4CD1-9787-088D6FDE57FA}" srcOrd="2" destOrd="0" presId="urn:microsoft.com/office/officeart/2005/8/layout/process1"/>
    <dgm:cxn modelId="{0D424EEC-4450-4CD7-BBC7-B05DC5C36FC7}" type="presParOf" srcId="{A3E46DB8-DAC3-4F75-88B5-B750A35324CE}" destId="{97D851E0-5657-49BB-99AA-B4F6276968F5}" srcOrd="3" destOrd="0" presId="urn:microsoft.com/office/officeart/2005/8/layout/process1"/>
    <dgm:cxn modelId="{B39B124B-263B-48C0-AEB0-7ECD75FE8A5B}" type="presParOf" srcId="{97D851E0-5657-49BB-99AA-B4F6276968F5}" destId="{6FB18FDC-8EFF-49D2-B56F-AC8741571160}" srcOrd="0" destOrd="0" presId="urn:microsoft.com/office/officeart/2005/8/layout/process1"/>
    <dgm:cxn modelId="{BD62EA74-032A-4C4F-9D67-21DE5C67B85C}" type="presParOf" srcId="{A3E46DB8-DAC3-4F75-88B5-B750A35324CE}" destId="{367CFA2E-5AB1-458A-B2A5-30E3A1A80858}" srcOrd="4" destOrd="0" presId="urn:microsoft.com/office/officeart/2005/8/layout/process1"/>
    <dgm:cxn modelId="{ACB88FA2-7C71-4881-A15A-AAD8B4B499AF}" type="presParOf" srcId="{A3E46DB8-DAC3-4F75-88B5-B750A35324CE}" destId="{2AA96016-6629-4B5B-AB0E-A57CD9214D73}" srcOrd="5" destOrd="0" presId="urn:microsoft.com/office/officeart/2005/8/layout/process1"/>
    <dgm:cxn modelId="{F9FFA117-0A61-4D8C-B9FC-4CE2CA386D35}" type="presParOf" srcId="{2AA96016-6629-4B5B-AB0E-A57CD9214D73}" destId="{87A793C0-E281-4A86-AE50-219885A2C6C2}" srcOrd="0" destOrd="0" presId="urn:microsoft.com/office/officeart/2005/8/layout/process1"/>
    <dgm:cxn modelId="{A77ABE6E-D4E8-447B-9A99-A601E439FCAF}" type="presParOf" srcId="{A3E46DB8-DAC3-4F75-88B5-B750A35324CE}" destId="{E0A239F3-4E0F-4976-A4A6-8D0D15646BB6}" srcOrd="6" destOrd="0" presId="urn:microsoft.com/office/officeart/2005/8/layout/process1"/>
    <dgm:cxn modelId="{71FB4E65-C8CC-46FC-A6AE-42BEA5F9A6C8}" type="presParOf" srcId="{A3E46DB8-DAC3-4F75-88B5-B750A35324CE}" destId="{F89A4767-D644-4ACA-A633-A06AB99E2251}" srcOrd="7" destOrd="0" presId="urn:microsoft.com/office/officeart/2005/8/layout/process1"/>
    <dgm:cxn modelId="{6DCD4F39-C9E1-4045-A75D-A28465E35515}" type="presParOf" srcId="{F89A4767-D644-4ACA-A633-A06AB99E2251}" destId="{769B406A-DC91-45E3-8FED-7BB383898EB8}" srcOrd="0" destOrd="0" presId="urn:microsoft.com/office/officeart/2005/8/layout/process1"/>
    <dgm:cxn modelId="{39A06B77-FE46-4FBE-B8FF-E1F3BA753D45}" type="presParOf" srcId="{A3E46DB8-DAC3-4F75-88B5-B750A35324CE}" destId="{BFA16B6B-AF18-48F0-9237-E30848199B06}" srcOrd="8" destOrd="0" presId="urn:microsoft.com/office/officeart/2005/8/layout/process1"/>
    <dgm:cxn modelId="{77AEB81D-4119-4FBE-B16D-4CC6E35BBB95}" type="presParOf" srcId="{A3E46DB8-DAC3-4F75-88B5-B750A35324CE}" destId="{D2EA323A-3D66-424B-82FF-C66481D626E6}" srcOrd="9" destOrd="0" presId="urn:microsoft.com/office/officeart/2005/8/layout/process1"/>
    <dgm:cxn modelId="{44EBAACA-BC67-4D97-801D-5CAC2F2006C3}" type="presParOf" srcId="{D2EA323A-3D66-424B-82FF-C66481D626E6}" destId="{750E2DC3-0D37-400A-B275-4EC861CAF1BB}" srcOrd="0" destOrd="0" presId="urn:microsoft.com/office/officeart/2005/8/layout/process1"/>
    <dgm:cxn modelId="{9D7DA3A6-6F92-43C4-9D6F-79880A28435E}" type="presParOf" srcId="{A3E46DB8-DAC3-4F75-88B5-B750A35324CE}" destId="{51A22397-8FB0-4041-8D8A-ABE7E438A5DD}" srcOrd="10" destOrd="0" presId="urn:microsoft.com/office/officeart/2005/8/layout/process1"/>
    <dgm:cxn modelId="{E3475D84-EEC6-47AA-98FE-58E6CAC8395D}" type="presParOf" srcId="{A3E46DB8-DAC3-4F75-88B5-B750A35324CE}" destId="{8EADD461-4CAB-4D52-A6FC-DE97A3F10ACE}" srcOrd="11" destOrd="0" presId="urn:microsoft.com/office/officeart/2005/8/layout/process1"/>
    <dgm:cxn modelId="{86691C53-E8E9-4C38-88A6-2DDC16223B9A}" type="presParOf" srcId="{8EADD461-4CAB-4D52-A6FC-DE97A3F10ACE}" destId="{43BF0686-C89B-4ED9-997F-DF3AA41758BA}" srcOrd="0" destOrd="0" presId="urn:microsoft.com/office/officeart/2005/8/layout/process1"/>
    <dgm:cxn modelId="{5DFD9C66-4144-4EF0-A326-9B28EA3C5B5A}" type="presParOf" srcId="{A3E46DB8-DAC3-4F75-88B5-B750A35324CE}" destId="{F6512CA4-05EE-4062-BD7B-BEC8E22D873C}" srcOrd="1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0215471-D954-4B3C-8538-C26AC4D5554F}" type="presOf" srcId="{6F7827B2-38D8-49F1-AFEE-DC66E7CE7E9F}" destId="{43BF0686-C89B-4ED9-997F-DF3AA41758BA}" srcOrd="1" destOrd="0" presId="urn:microsoft.com/office/officeart/2005/8/layout/process1"/>
    <dgm:cxn modelId="{7F91C8AF-5AA0-4D22-9912-957F62279FEC}" type="presOf" srcId="{7FF7D560-9B99-4CDE-8801-968C6503E90C}" destId="{6FB18FDC-8EFF-49D2-B56F-AC8741571160}"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4C202AAF-A47A-4A25-B40D-67E2C56647A3}" type="presOf" srcId="{99AAF8C5-A6DB-4C54-93B5-119487E24D68}" destId="{367CFA2E-5AB1-458A-B2A5-30E3A1A80858}" srcOrd="0" destOrd="0" presId="urn:microsoft.com/office/officeart/2005/8/layout/process1"/>
    <dgm:cxn modelId="{B6A0EBAC-3C9E-4F94-AD63-1ACC5337429A}" type="presOf" srcId="{111AC403-1F6F-4A67-98B3-84433B946B2E}" destId="{F89A4767-D644-4ACA-A633-A06AB99E2251}" srcOrd="0" destOrd="0" presId="urn:microsoft.com/office/officeart/2005/8/layout/process1"/>
    <dgm:cxn modelId="{FCC2F1A9-444A-40F7-9445-A208748F552D}" type="presOf" srcId="{57BD8CA5-432D-4CFB-845D-98E86710C8D1}" destId="{F6512CA4-05EE-4062-BD7B-BEC8E22D873C}" srcOrd="0" destOrd="0" presId="urn:microsoft.com/office/officeart/2005/8/layout/process1"/>
    <dgm:cxn modelId="{4D4AC3AA-2D62-4714-92C0-B3222EDCD0C1}" type="presOf" srcId="{E56A2482-ED00-49B7-BB61-71D8B78A057E}" destId="{8AAF1C03-9572-4558-A77D-1D5737604A71}" srcOrd="0" destOrd="0" presId="urn:microsoft.com/office/officeart/2005/8/layout/process1"/>
    <dgm:cxn modelId="{63381F62-266D-4DCB-8DD3-7A64A6C46EA6}" type="presOf" srcId="{7247C455-77D2-4F1B-97A8-978CB7198718}" destId="{E0A239F3-4E0F-4976-A4A6-8D0D15646BB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BBBD9FB-5261-4D9D-A40E-0CB20E9A319B}" type="presOf" srcId="{86D47C7B-F68D-4AF6-801A-41B3056FD905}" destId="{D2EA323A-3D66-424B-82FF-C66481D626E6}" srcOrd="0" destOrd="0" presId="urn:microsoft.com/office/officeart/2005/8/layout/process1"/>
    <dgm:cxn modelId="{77BE3BAB-90EE-437F-A005-8ED1F6E4B276}" type="presOf" srcId="{6F7827B2-38D8-49F1-AFEE-DC66E7CE7E9F}" destId="{8EADD461-4CAB-4D52-A6FC-DE97A3F10ACE}" srcOrd="0" destOrd="0" presId="urn:microsoft.com/office/officeart/2005/8/layout/process1"/>
    <dgm:cxn modelId="{BD8550DB-83A8-4E6C-AA47-57C1AF4455C9}"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44B31015-33D0-456F-9C7E-7485E0030B95}" type="presOf" srcId="{111AC403-1F6F-4A67-98B3-84433B946B2E}" destId="{769B406A-DC91-45E3-8FED-7BB383898EB8}" srcOrd="1" destOrd="0" presId="urn:microsoft.com/office/officeart/2005/8/layout/process1"/>
    <dgm:cxn modelId="{A178202D-1AD4-453A-92CF-078F26CAAAD9}" type="presOf" srcId="{F22E23C2-A3E8-416A-9DFA-F43B54C6F696}" destId="{A3E46DB8-DAC3-4F75-88B5-B750A35324CE}" srcOrd="0" destOrd="0" presId="urn:microsoft.com/office/officeart/2005/8/layout/process1"/>
    <dgm:cxn modelId="{70C771E1-54BF-443A-BB00-1ED9E34FAC25}" type="presOf" srcId="{FBEECAEE-AC34-44D0-AF04-8AB26887CEE2}" destId="{2AA96016-6629-4B5B-AB0E-A57CD9214D73}" srcOrd="0" destOrd="0" presId="urn:microsoft.com/office/officeart/2005/8/layout/process1"/>
    <dgm:cxn modelId="{18B6A262-5110-419B-B995-673EB8A3BB02}" type="presOf" srcId="{E5EE149B-741C-45E1-B6E6-5BFAB75DB956}" destId="{BFA16B6B-AF18-48F0-9237-E30848199B06}" srcOrd="0" destOrd="0" presId="urn:microsoft.com/office/officeart/2005/8/layout/process1"/>
    <dgm:cxn modelId="{204E490D-E1F9-4D49-A4F5-7424745205D7}" type="presOf" srcId="{58988197-E677-4C97-B125-5CC7859C48F7}" destId="{51A22397-8FB0-4041-8D8A-ABE7E438A5DD}" srcOrd="0" destOrd="0" presId="urn:microsoft.com/office/officeart/2005/8/layout/process1"/>
    <dgm:cxn modelId="{74C7D4AE-DFF5-4C92-8DCC-27AAF0CE0600}" type="presOf" srcId="{01D6B47C-9552-44EF-9186-28CCA4E7F2BF}" destId="{0D8577AF-60E4-453D-AACF-BE68D79A90E7}" srcOrd="1" destOrd="0" presId="urn:microsoft.com/office/officeart/2005/8/layout/process1"/>
    <dgm:cxn modelId="{D69793C3-7063-4E06-81E8-BE33F73AE1EC}" type="presOf" srcId="{01D6B47C-9552-44EF-9186-28CCA4E7F2BF}" destId="{A43B34A1-2863-4AA8-9F9B-DEA3D0F16044}"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A84BCD84-B5F4-46DF-9ADB-5DD42F75C0B8}"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F6EAC8DA-A8D2-4B2B-83F2-30242DEF0388}" type="presOf" srcId="{86D47C7B-F68D-4AF6-801A-41B3056FD905}" destId="{750E2DC3-0D37-400A-B275-4EC861CAF1BB}" srcOrd="1" destOrd="0" presId="urn:microsoft.com/office/officeart/2005/8/layout/process1"/>
    <dgm:cxn modelId="{21E934EE-AD8C-4327-B569-892AC4836B1C}"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CB1CFA8E-C6DA-4C46-B1D3-C232A72FDDCA}" type="presParOf" srcId="{A3E46DB8-DAC3-4F75-88B5-B750A35324CE}" destId="{8AAF1C03-9572-4558-A77D-1D5737604A71}" srcOrd="0" destOrd="0" presId="urn:microsoft.com/office/officeart/2005/8/layout/process1"/>
    <dgm:cxn modelId="{CBC49452-9A56-4643-8EB8-8FBC4B458E49}" type="presParOf" srcId="{A3E46DB8-DAC3-4F75-88B5-B750A35324CE}" destId="{A43B34A1-2863-4AA8-9F9B-DEA3D0F16044}" srcOrd="1" destOrd="0" presId="urn:microsoft.com/office/officeart/2005/8/layout/process1"/>
    <dgm:cxn modelId="{61C1DC64-DFEB-4ED8-8AD9-A16765794025}" type="presParOf" srcId="{A43B34A1-2863-4AA8-9F9B-DEA3D0F16044}" destId="{0D8577AF-60E4-453D-AACF-BE68D79A90E7}" srcOrd="0" destOrd="0" presId="urn:microsoft.com/office/officeart/2005/8/layout/process1"/>
    <dgm:cxn modelId="{03CEA94C-F578-47F0-82AB-C5D7D7CA8BAC}" type="presParOf" srcId="{A3E46DB8-DAC3-4F75-88B5-B750A35324CE}" destId="{C6AD4E28-1DAC-4CD1-9787-088D6FDE57FA}" srcOrd="2" destOrd="0" presId="urn:microsoft.com/office/officeart/2005/8/layout/process1"/>
    <dgm:cxn modelId="{67A29FB5-62D5-47DC-9EBD-B55B09428660}" type="presParOf" srcId="{A3E46DB8-DAC3-4F75-88B5-B750A35324CE}" destId="{97D851E0-5657-49BB-99AA-B4F6276968F5}" srcOrd="3" destOrd="0" presId="urn:microsoft.com/office/officeart/2005/8/layout/process1"/>
    <dgm:cxn modelId="{0F9DA192-B165-45FD-96B3-5EE47F14438D}" type="presParOf" srcId="{97D851E0-5657-49BB-99AA-B4F6276968F5}" destId="{6FB18FDC-8EFF-49D2-B56F-AC8741571160}" srcOrd="0" destOrd="0" presId="urn:microsoft.com/office/officeart/2005/8/layout/process1"/>
    <dgm:cxn modelId="{BB2A73E7-4892-4E08-AED3-3B06344CEA54}" type="presParOf" srcId="{A3E46DB8-DAC3-4F75-88B5-B750A35324CE}" destId="{367CFA2E-5AB1-458A-B2A5-30E3A1A80858}" srcOrd="4" destOrd="0" presId="urn:microsoft.com/office/officeart/2005/8/layout/process1"/>
    <dgm:cxn modelId="{0B1CEF0B-B224-4187-89F4-00BF4F6BF75D}" type="presParOf" srcId="{A3E46DB8-DAC3-4F75-88B5-B750A35324CE}" destId="{2AA96016-6629-4B5B-AB0E-A57CD9214D73}" srcOrd="5" destOrd="0" presId="urn:microsoft.com/office/officeart/2005/8/layout/process1"/>
    <dgm:cxn modelId="{649C6FE4-12A5-444B-B8EC-93FA8E08CCF3}" type="presParOf" srcId="{2AA96016-6629-4B5B-AB0E-A57CD9214D73}" destId="{87A793C0-E281-4A86-AE50-219885A2C6C2}" srcOrd="0" destOrd="0" presId="urn:microsoft.com/office/officeart/2005/8/layout/process1"/>
    <dgm:cxn modelId="{F418EFC0-E7C2-462E-9C9B-1F8EBD8C9CE8}" type="presParOf" srcId="{A3E46DB8-DAC3-4F75-88B5-B750A35324CE}" destId="{E0A239F3-4E0F-4976-A4A6-8D0D15646BB6}" srcOrd="6" destOrd="0" presId="urn:microsoft.com/office/officeart/2005/8/layout/process1"/>
    <dgm:cxn modelId="{D3FB44D1-0DB9-4F6E-9C89-D0F039CCA21B}" type="presParOf" srcId="{A3E46DB8-DAC3-4F75-88B5-B750A35324CE}" destId="{F89A4767-D644-4ACA-A633-A06AB99E2251}" srcOrd="7" destOrd="0" presId="urn:microsoft.com/office/officeart/2005/8/layout/process1"/>
    <dgm:cxn modelId="{C89EA135-4603-462F-911C-3721D47A3922}" type="presParOf" srcId="{F89A4767-D644-4ACA-A633-A06AB99E2251}" destId="{769B406A-DC91-45E3-8FED-7BB383898EB8}" srcOrd="0" destOrd="0" presId="urn:microsoft.com/office/officeart/2005/8/layout/process1"/>
    <dgm:cxn modelId="{B453933C-64E5-47F8-A2EA-BB9085224854}" type="presParOf" srcId="{A3E46DB8-DAC3-4F75-88B5-B750A35324CE}" destId="{BFA16B6B-AF18-48F0-9237-E30848199B06}" srcOrd="8" destOrd="0" presId="urn:microsoft.com/office/officeart/2005/8/layout/process1"/>
    <dgm:cxn modelId="{C418F3B6-CAA9-450F-8FFA-3D3F9CCC1FEC}" type="presParOf" srcId="{A3E46DB8-DAC3-4F75-88B5-B750A35324CE}" destId="{D2EA323A-3D66-424B-82FF-C66481D626E6}" srcOrd="9" destOrd="0" presId="urn:microsoft.com/office/officeart/2005/8/layout/process1"/>
    <dgm:cxn modelId="{546E775C-8FFD-4BD2-942A-DA5E3976516A}" type="presParOf" srcId="{D2EA323A-3D66-424B-82FF-C66481D626E6}" destId="{750E2DC3-0D37-400A-B275-4EC861CAF1BB}" srcOrd="0" destOrd="0" presId="urn:microsoft.com/office/officeart/2005/8/layout/process1"/>
    <dgm:cxn modelId="{CEE7E689-0E6D-4786-89C0-331250168C0F}" type="presParOf" srcId="{A3E46DB8-DAC3-4F75-88B5-B750A35324CE}" destId="{51A22397-8FB0-4041-8D8A-ABE7E438A5DD}" srcOrd="10" destOrd="0" presId="urn:microsoft.com/office/officeart/2005/8/layout/process1"/>
    <dgm:cxn modelId="{94FC387C-D876-4FBE-BF43-BCB1315A7695}" type="presParOf" srcId="{A3E46DB8-DAC3-4F75-88B5-B750A35324CE}" destId="{8EADD461-4CAB-4D52-A6FC-DE97A3F10ACE}" srcOrd="11" destOrd="0" presId="urn:microsoft.com/office/officeart/2005/8/layout/process1"/>
    <dgm:cxn modelId="{039393BB-1034-4530-A987-CBB049060051}" type="presParOf" srcId="{8EADD461-4CAB-4D52-A6FC-DE97A3F10ACE}" destId="{43BF0686-C89B-4ED9-997F-DF3AA41758BA}" srcOrd="0" destOrd="0" presId="urn:microsoft.com/office/officeart/2005/8/layout/process1"/>
    <dgm:cxn modelId="{53DF0CBB-9571-4FC7-83B8-55D0E32F71A5}" type="presParOf" srcId="{A3E46DB8-DAC3-4F75-88B5-B750A35324CE}" destId="{F6512CA4-05EE-4062-BD7B-BEC8E22D873C}" srcOrd="12" destOrd="0" presId="urn:microsoft.com/office/officeart/2005/8/layout/process1"/>
  </dgm:cxnLst>
  <dgm:bg/>
  <dgm:whole/>
</dgm:dataModel>
</file>

<file path=ppt/diagrams/data31.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64B37CD-0A6D-4444-8BF3-7F5D11423DC3}" type="presOf" srcId="{99AAF8C5-A6DB-4C54-93B5-119487E24D68}" destId="{367CFA2E-5AB1-458A-B2A5-30E3A1A80858}" srcOrd="0" destOrd="0" presId="urn:microsoft.com/office/officeart/2005/8/layout/process1"/>
    <dgm:cxn modelId="{250FDBF8-F097-4671-A7A3-88C0F47C44E1}" type="presOf" srcId="{FBEECAEE-AC34-44D0-AF04-8AB26887CEE2}" destId="{2AA96016-6629-4B5B-AB0E-A57CD9214D73}" srcOrd="0" destOrd="0" presId="urn:microsoft.com/office/officeart/2005/8/layout/process1"/>
    <dgm:cxn modelId="{D76EC329-B792-4DD1-A1D0-016E0BCA524B}" type="presOf" srcId="{F22E23C2-A3E8-416A-9DFA-F43B54C6F696}" destId="{A3E46DB8-DAC3-4F75-88B5-B750A35324CE}" srcOrd="0" destOrd="0" presId="urn:microsoft.com/office/officeart/2005/8/layout/process1"/>
    <dgm:cxn modelId="{2E5CE0F9-938B-47D0-AC29-8305459D615F}"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7D0F6C2B-16EF-469D-97D7-443B250110FA}" type="presOf" srcId="{7FF7D560-9B99-4CDE-8801-968C6503E90C}" destId="{97D851E0-5657-49BB-99AA-B4F6276968F5}"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4F45AF0F-169A-436E-BB6B-75FC54CBDAFF}" type="presOf" srcId="{86D47C7B-F68D-4AF6-801A-41B3056FD905}" destId="{D2EA323A-3D66-424B-82FF-C66481D626E6}" srcOrd="0" destOrd="0" presId="urn:microsoft.com/office/officeart/2005/8/layout/process1"/>
    <dgm:cxn modelId="{025D56CA-E771-4D2A-87F7-52AE1D8D968B}" type="presOf" srcId="{7247C455-77D2-4F1B-97A8-978CB7198718}" destId="{E0A239F3-4E0F-4976-A4A6-8D0D15646BB6}" srcOrd="0" destOrd="0" presId="urn:microsoft.com/office/officeart/2005/8/layout/process1"/>
    <dgm:cxn modelId="{6BA41F90-8329-49AD-9060-AA8CFD70B072}" type="presOf" srcId="{01D6B47C-9552-44EF-9186-28CCA4E7F2BF}" destId="{0D8577AF-60E4-453D-AACF-BE68D79A90E7}" srcOrd="1" destOrd="0" presId="urn:microsoft.com/office/officeart/2005/8/layout/process1"/>
    <dgm:cxn modelId="{837B12D7-F5B7-40B1-B8F9-A4C86CA83A7D}" type="presOf" srcId="{6F7827B2-38D8-49F1-AFEE-DC66E7CE7E9F}" destId="{43BF0686-C89B-4ED9-997F-DF3AA41758BA}" srcOrd="1" destOrd="0" presId="urn:microsoft.com/office/officeart/2005/8/layout/process1"/>
    <dgm:cxn modelId="{3690F3A6-2855-472E-AF44-91A998994C3D}" type="presOf" srcId="{E5EE149B-741C-45E1-B6E6-5BFAB75DB956}" destId="{BFA16B6B-AF18-48F0-9237-E30848199B06}" srcOrd="0" destOrd="0" presId="urn:microsoft.com/office/officeart/2005/8/layout/process1"/>
    <dgm:cxn modelId="{50138793-2A00-4BDA-B639-362ABD0E0634}" type="presOf" srcId="{58988197-E677-4C97-B125-5CC7859C48F7}" destId="{51A22397-8FB0-4041-8D8A-ABE7E438A5DD}" srcOrd="0" destOrd="0" presId="urn:microsoft.com/office/officeart/2005/8/layout/process1"/>
    <dgm:cxn modelId="{D3584EC3-9452-4F76-B300-EB0F1429E36D}" type="presOf" srcId="{3F856C22-B305-4CDB-AB85-D9145CE407EB}" destId="{C6AD4E28-1DAC-4CD1-9787-088D6FDE57FA}" srcOrd="0" destOrd="0" presId="urn:microsoft.com/office/officeart/2005/8/layout/process1"/>
    <dgm:cxn modelId="{3682B8DF-D11E-441F-A100-B7BA6389A275}" type="presOf" srcId="{111AC403-1F6F-4A67-98B3-84433B946B2E}" destId="{F89A4767-D644-4ACA-A633-A06AB99E225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76DF7541-8D09-48F6-8DEB-566AC0E7BA15}" type="presOf" srcId="{86D47C7B-F68D-4AF6-801A-41B3056FD905}" destId="{750E2DC3-0D37-400A-B275-4EC861CAF1BB}" srcOrd="1" destOrd="0" presId="urn:microsoft.com/office/officeart/2005/8/layout/process1"/>
    <dgm:cxn modelId="{315737B6-2DB3-4EB6-B2EC-9D81AD718B52}" type="presOf" srcId="{111AC403-1F6F-4A67-98B3-84433B946B2E}" destId="{769B406A-DC91-45E3-8FED-7BB383898EB8}"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ADF93410-6284-44C9-B52A-3F1B8F5D35D4}" type="presOf" srcId="{6F7827B2-38D8-49F1-AFEE-DC66E7CE7E9F}" destId="{8EADD461-4CAB-4D52-A6FC-DE97A3F10ACE}" srcOrd="0" destOrd="0" presId="urn:microsoft.com/office/officeart/2005/8/layout/process1"/>
    <dgm:cxn modelId="{895C2C33-4EAF-4F2D-9659-C9D320E417A7}" type="presOf" srcId="{E56A2482-ED00-49B7-BB61-71D8B78A057E}" destId="{8AAF1C03-9572-4558-A77D-1D5737604A71}" srcOrd="0" destOrd="0" presId="urn:microsoft.com/office/officeart/2005/8/layout/process1"/>
    <dgm:cxn modelId="{3BEB2C62-9F98-4483-AA34-9C7504F5CFEF}"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78564C38-4C19-4CF7-8B56-074410F176ED}" type="presOf" srcId="{FBEECAEE-AC34-44D0-AF04-8AB26887CEE2}" destId="{87A793C0-E281-4A86-AE50-219885A2C6C2}" srcOrd="1" destOrd="0" presId="urn:microsoft.com/office/officeart/2005/8/layout/process1"/>
    <dgm:cxn modelId="{389561DA-F2C0-40CD-9982-02E5AF28E402}" type="presOf" srcId="{57BD8CA5-432D-4CFB-845D-98E86710C8D1}" destId="{F6512CA4-05EE-4062-BD7B-BEC8E22D873C}" srcOrd="0" destOrd="0" presId="urn:microsoft.com/office/officeart/2005/8/layout/process1"/>
    <dgm:cxn modelId="{7CE9FA9F-C256-4E0F-B98A-0D4D5C2C0121}" type="presParOf" srcId="{A3E46DB8-DAC3-4F75-88B5-B750A35324CE}" destId="{8AAF1C03-9572-4558-A77D-1D5737604A71}" srcOrd="0" destOrd="0" presId="urn:microsoft.com/office/officeart/2005/8/layout/process1"/>
    <dgm:cxn modelId="{FA8DE79D-53AE-4B88-BCEB-BE74F603F923}" type="presParOf" srcId="{A3E46DB8-DAC3-4F75-88B5-B750A35324CE}" destId="{A43B34A1-2863-4AA8-9F9B-DEA3D0F16044}" srcOrd="1" destOrd="0" presId="urn:microsoft.com/office/officeart/2005/8/layout/process1"/>
    <dgm:cxn modelId="{695A56BA-D2FD-423C-910C-D82A6B85F275}" type="presParOf" srcId="{A43B34A1-2863-4AA8-9F9B-DEA3D0F16044}" destId="{0D8577AF-60E4-453D-AACF-BE68D79A90E7}" srcOrd="0" destOrd="0" presId="urn:microsoft.com/office/officeart/2005/8/layout/process1"/>
    <dgm:cxn modelId="{73F3F749-842E-426B-9E82-BD8120AB80B0}" type="presParOf" srcId="{A3E46DB8-DAC3-4F75-88B5-B750A35324CE}" destId="{C6AD4E28-1DAC-4CD1-9787-088D6FDE57FA}" srcOrd="2" destOrd="0" presId="urn:microsoft.com/office/officeart/2005/8/layout/process1"/>
    <dgm:cxn modelId="{5EDC850C-A3F5-4A1E-9779-1201A342E65C}" type="presParOf" srcId="{A3E46DB8-DAC3-4F75-88B5-B750A35324CE}" destId="{97D851E0-5657-49BB-99AA-B4F6276968F5}" srcOrd="3" destOrd="0" presId="urn:microsoft.com/office/officeart/2005/8/layout/process1"/>
    <dgm:cxn modelId="{A64D9F32-DC0C-4B4B-BF49-FB2ACEDA6934}" type="presParOf" srcId="{97D851E0-5657-49BB-99AA-B4F6276968F5}" destId="{6FB18FDC-8EFF-49D2-B56F-AC8741571160}" srcOrd="0" destOrd="0" presId="urn:microsoft.com/office/officeart/2005/8/layout/process1"/>
    <dgm:cxn modelId="{D6F0CDB7-2D46-4DBF-8B0B-29C4074F8A00}" type="presParOf" srcId="{A3E46DB8-DAC3-4F75-88B5-B750A35324CE}" destId="{367CFA2E-5AB1-458A-B2A5-30E3A1A80858}" srcOrd="4" destOrd="0" presId="urn:microsoft.com/office/officeart/2005/8/layout/process1"/>
    <dgm:cxn modelId="{F4BB4371-6C0E-494F-824E-CEB65990C586}" type="presParOf" srcId="{A3E46DB8-DAC3-4F75-88B5-B750A35324CE}" destId="{2AA96016-6629-4B5B-AB0E-A57CD9214D73}" srcOrd="5" destOrd="0" presId="urn:microsoft.com/office/officeart/2005/8/layout/process1"/>
    <dgm:cxn modelId="{10F3E831-CDBB-46B0-AE0F-88F4D9E014FE}" type="presParOf" srcId="{2AA96016-6629-4B5B-AB0E-A57CD9214D73}" destId="{87A793C0-E281-4A86-AE50-219885A2C6C2}" srcOrd="0" destOrd="0" presId="urn:microsoft.com/office/officeart/2005/8/layout/process1"/>
    <dgm:cxn modelId="{E371EAAF-049F-4147-98FF-B7828012A84A}" type="presParOf" srcId="{A3E46DB8-DAC3-4F75-88B5-B750A35324CE}" destId="{E0A239F3-4E0F-4976-A4A6-8D0D15646BB6}" srcOrd="6" destOrd="0" presId="urn:microsoft.com/office/officeart/2005/8/layout/process1"/>
    <dgm:cxn modelId="{367C4002-7468-4827-A9EC-4D58EA581395}" type="presParOf" srcId="{A3E46DB8-DAC3-4F75-88B5-B750A35324CE}" destId="{F89A4767-D644-4ACA-A633-A06AB99E2251}" srcOrd="7" destOrd="0" presId="urn:microsoft.com/office/officeart/2005/8/layout/process1"/>
    <dgm:cxn modelId="{1D6B7B5B-47CE-4322-BB5F-379CECB00596}" type="presParOf" srcId="{F89A4767-D644-4ACA-A633-A06AB99E2251}" destId="{769B406A-DC91-45E3-8FED-7BB383898EB8}" srcOrd="0" destOrd="0" presId="urn:microsoft.com/office/officeart/2005/8/layout/process1"/>
    <dgm:cxn modelId="{C15332A6-6234-4007-B4EF-BB7E5F0A4728}" type="presParOf" srcId="{A3E46DB8-DAC3-4F75-88B5-B750A35324CE}" destId="{BFA16B6B-AF18-48F0-9237-E30848199B06}" srcOrd="8" destOrd="0" presId="urn:microsoft.com/office/officeart/2005/8/layout/process1"/>
    <dgm:cxn modelId="{E4C47F28-AE29-4E07-85FF-BD91090BF521}" type="presParOf" srcId="{A3E46DB8-DAC3-4F75-88B5-B750A35324CE}" destId="{D2EA323A-3D66-424B-82FF-C66481D626E6}" srcOrd="9" destOrd="0" presId="urn:microsoft.com/office/officeart/2005/8/layout/process1"/>
    <dgm:cxn modelId="{3580235F-EEE1-4EC4-90D0-22FFEEB752FD}" type="presParOf" srcId="{D2EA323A-3D66-424B-82FF-C66481D626E6}" destId="{750E2DC3-0D37-400A-B275-4EC861CAF1BB}" srcOrd="0" destOrd="0" presId="urn:microsoft.com/office/officeart/2005/8/layout/process1"/>
    <dgm:cxn modelId="{E431318D-B91D-464A-BCA8-23FC75E668CD}" type="presParOf" srcId="{A3E46DB8-DAC3-4F75-88B5-B750A35324CE}" destId="{51A22397-8FB0-4041-8D8A-ABE7E438A5DD}" srcOrd="10" destOrd="0" presId="urn:microsoft.com/office/officeart/2005/8/layout/process1"/>
    <dgm:cxn modelId="{9EFCD2E7-5656-425F-9A3F-3EEEEEC42FBD}" type="presParOf" srcId="{A3E46DB8-DAC3-4F75-88B5-B750A35324CE}" destId="{8EADD461-4CAB-4D52-A6FC-DE97A3F10ACE}" srcOrd="11" destOrd="0" presId="urn:microsoft.com/office/officeart/2005/8/layout/process1"/>
    <dgm:cxn modelId="{AE600E91-0A3A-4E0A-BD4A-71134704BEDE}" type="presParOf" srcId="{8EADD461-4CAB-4D52-A6FC-DE97A3F10ACE}" destId="{43BF0686-C89B-4ED9-997F-DF3AA41758BA}" srcOrd="0" destOrd="0" presId="urn:microsoft.com/office/officeart/2005/8/layout/process1"/>
    <dgm:cxn modelId="{1C8A92A5-B183-40E2-A579-BCE742772A8B}" type="presParOf" srcId="{A3E46DB8-DAC3-4F75-88B5-B750A35324CE}" destId="{F6512CA4-05EE-4062-BD7B-BEC8E22D873C}" srcOrd="12" destOrd="0" presId="urn:microsoft.com/office/officeart/2005/8/layout/process1"/>
  </dgm:cxnLst>
  <dgm:bg/>
  <dgm:whole/>
</dgm:dataModel>
</file>

<file path=ppt/diagrams/data32.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solidFill>
          <a:schemeClr val="accent1">
            <a:hueOff val="0"/>
            <a:satOff val="0"/>
            <a:lumOff val="0"/>
          </a:schemeClr>
        </a:soli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3F344D3A-B687-4411-AC2B-FF9C6A371611}" type="presOf" srcId="{86D47C7B-F68D-4AF6-801A-41B3056FD905}" destId="{750E2DC3-0D37-400A-B275-4EC861CAF1BB}" srcOrd="1" destOrd="0" presId="urn:microsoft.com/office/officeart/2005/8/layout/process1"/>
    <dgm:cxn modelId="{18A0B7EE-5DA9-4E5C-8DF2-26D0305AD811}" type="presOf" srcId="{58988197-E677-4C97-B125-5CC7859C48F7}" destId="{51A22397-8FB0-4041-8D8A-ABE7E438A5DD}" srcOrd="0" destOrd="0" presId="urn:microsoft.com/office/officeart/2005/8/layout/process1"/>
    <dgm:cxn modelId="{AEE833DF-F856-45A6-B6BE-167E4608D472}" type="presOf" srcId="{F22E23C2-A3E8-416A-9DFA-F43B54C6F696}" destId="{A3E46DB8-DAC3-4F75-88B5-B750A35324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8B2BF20B-8481-4DFE-8D4F-A9432410E530}" type="presOf" srcId="{3F856C22-B305-4CDB-AB85-D9145CE407EB}" destId="{C6AD4E28-1DAC-4CD1-9787-088D6FDE57FA}" srcOrd="0" destOrd="0" presId="urn:microsoft.com/office/officeart/2005/8/layout/process1"/>
    <dgm:cxn modelId="{2A8E739E-74B9-46B5-B2EB-75B2F092A7DE}" type="presOf" srcId="{86D47C7B-F68D-4AF6-801A-41B3056FD905}" destId="{D2EA323A-3D66-424B-82FF-C66481D626E6}" srcOrd="0" destOrd="0" presId="urn:microsoft.com/office/officeart/2005/8/layout/process1"/>
    <dgm:cxn modelId="{F8C13917-2358-4246-AAC6-E04ED2EFCDBD}" type="presOf" srcId="{7FF7D560-9B99-4CDE-8801-968C6503E90C}" destId="{6FB18FDC-8EFF-49D2-B56F-AC8741571160}" srcOrd="1" destOrd="0" presId="urn:microsoft.com/office/officeart/2005/8/layout/process1"/>
    <dgm:cxn modelId="{66A7039D-16E8-4855-8225-0171E42AAB0E}" type="presOf" srcId="{E56A2482-ED00-49B7-BB61-71D8B78A057E}" destId="{8AAF1C03-9572-4558-A77D-1D5737604A71}" srcOrd="0" destOrd="0" presId="urn:microsoft.com/office/officeart/2005/8/layout/process1"/>
    <dgm:cxn modelId="{66168C11-AED2-478A-9C31-147C3DFFC971}" type="presOf" srcId="{01D6B47C-9552-44EF-9186-28CCA4E7F2BF}" destId="{A43B34A1-2863-4AA8-9F9B-DEA3D0F16044}" srcOrd="0" destOrd="0" presId="urn:microsoft.com/office/officeart/2005/8/layout/process1"/>
    <dgm:cxn modelId="{E3F8EB68-BF49-4ACD-90F1-8899BC779408}" type="presOf" srcId="{111AC403-1F6F-4A67-98B3-84433B946B2E}" destId="{769B406A-DC91-45E3-8FED-7BB383898EB8}" srcOrd="1" destOrd="0" presId="urn:microsoft.com/office/officeart/2005/8/layout/process1"/>
    <dgm:cxn modelId="{9BEA4F8D-D8FC-44F2-A7F2-20587BE37B49}" type="presOf" srcId="{01D6B47C-9552-44EF-9186-28CCA4E7F2BF}" destId="{0D8577AF-60E4-453D-AACF-BE68D79A90E7}"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D3121D2-7631-48E1-BE37-C102AE109A2D}" type="presOf" srcId="{7FF7D560-9B99-4CDE-8801-968C6503E90C}" destId="{97D851E0-5657-49BB-99AA-B4F6276968F5}" srcOrd="0" destOrd="0" presId="urn:microsoft.com/office/officeart/2005/8/layout/process1"/>
    <dgm:cxn modelId="{EDFB58D3-8C57-4477-9072-12F24BC44C50}" type="presOf" srcId="{FBEECAEE-AC34-44D0-AF04-8AB26887CEE2}" destId="{2AA96016-6629-4B5B-AB0E-A57CD9214D73}" srcOrd="0" destOrd="0" presId="urn:microsoft.com/office/officeart/2005/8/layout/process1"/>
    <dgm:cxn modelId="{AC263A54-EEE7-4CE8-8A0F-100DADC30AE6}" type="presOf" srcId="{111AC403-1F6F-4A67-98B3-84433B946B2E}" destId="{F89A4767-D644-4ACA-A633-A06AB99E225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06F0AE44-4DE1-443F-9655-E52993D2F3F3}" type="presOf" srcId="{57BD8CA5-432D-4CFB-845D-98E86710C8D1}" destId="{F6512CA4-05EE-4062-BD7B-BEC8E22D873C}" srcOrd="0" destOrd="0" presId="urn:microsoft.com/office/officeart/2005/8/layout/process1"/>
    <dgm:cxn modelId="{D30E8176-3376-4ABC-B554-39B46BE34145}" type="presOf" srcId="{6F7827B2-38D8-49F1-AFEE-DC66E7CE7E9F}" destId="{43BF0686-C89B-4ED9-997F-DF3AA41758BA}" srcOrd="1" destOrd="0" presId="urn:microsoft.com/office/officeart/2005/8/layout/process1"/>
    <dgm:cxn modelId="{097E1CDF-3239-4494-A1C3-E54DA40A5877}" type="presOf" srcId="{FBEECAEE-AC34-44D0-AF04-8AB26887CEE2}" destId="{87A793C0-E281-4A86-AE50-219885A2C6C2}" srcOrd="1" destOrd="0" presId="urn:microsoft.com/office/officeart/2005/8/layout/process1"/>
    <dgm:cxn modelId="{B9C06D56-1CB4-4A40-B7CB-4C0DE0FC8EB0}" type="presOf" srcId="{E5EE149B-741C-45E1-B6E6-5BFAB75DB956}" destId="{BFA16B6B-AF18-48F0-9237-E30848199B0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35408130-1B50-454A-B89C-0A60A553BDE5}" type="presOf" srcId="{7247C455-77D2-4F1B-97A8-978CB7198718}" destId="{E0A239F3-4E0F-4976-A4A6-8D0D15646BB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BFEB94FB-24C2-49CA-9318-22CE34C90B55}" type="presOf" srcId="{99AAF8C5-A6DB-4C54-93B5-119487E24D68}" destId="{367CFA2E-5AB1-458A-B2A5-30E3A1A80858}" srcOrd="0" destOrd="0" presId="urn:microsoft.com/office/officeart/2005/8/layout/process1"/>
    <dgm:cxn modelId="{95D02B31-19B7-447C-B6C1-C677E4D2E3C5}" type="presOf" srcId="{6F7827B2-38D8-49F1-AFEE-DC66E7CE7E9F}" destId="{8EADD461-4CAB-4D52-A6FC-DE97A3F10ACE}" srcOrd="0" destOrd="0" presId="urn:microsoft.com/office/officeart/2005/8/layout/process1"/>
    <dgm:cxn modelId="{FF342227-8FB4-4AEC-A96C-017368BA191E}" type="presParOf" srcId="{A3E46DB8-DAC3-4F75-88B5-B750A35324CE}" destId="{8AAF1C03-9572-4558-A77D-1D5737604A71}" srcOrd="0" destOrd="0" presId="urn:microsoft.com/office/officeart/2005/8/layout/process1"/>
    <dgm:cxn modelId="{DFECD48D-CA83-4906-A283-9AE2651ABD3C}" type="presParOf" srcId="{A3E46DB8-DAC3-4F75-88B5-B750A35324CE}" destId="{A43B34A1-2863-4AA8-9F9B-DEA3D0F16044}" srcOrd="1" destOrd="0" presId="urn:microsoft.com/office/officeart/2005/8/layout/process1"/>
    <dgm:cxn modelId="{1188AFEA-1283-44EE-95D3-DC882744935B}" type="presParOf" srcId="{A43B34A1-2863-4AA8-9F9B-DEA3D0F16044}" destId="{0D8577AF-60E4-453D-AACF-BE68D79A90E7}" srcOrd="0" destOrd="0" presId="urn:microsoft.com/office/officeart/2005/8/layout/process1"/>
    <dgm:cxn modelId="{4A9CA0C2-9630-499A-87E1-3988DD51FC85}" type="presParOf" srcId="{A3E46DB8-DAC3-4F75-88B5-B750A35324CE}" destId="{C6AD4E28-1DAC-4CD1-9787-088D6FDE57FA}" srcOrd="2" destOrd="0" presId="urn:microsoft.com/office/officeart/2005/8/layout/process1"/>
    <dgm:cxn modelId="{842A709C-7EA3-456F-9ED5-60ABC233D284}" type="presParOf" srcId="{A3E46DB8-DAC3-4F75-88B5-B750A35324CE}" destId="{97D851E0-5657-49BB-99AA-B4F6276968F5}" srcOrd="3" destOrd="0" presId="urn:microsoft.com/office/officeart/2005/8/layout/process1"/>
    <dgm:cxn modelId="{FFD9F055-9B77-4932-BA4F-8B2EE62AE0F2}" type="presParOf" srcId="{97D851E0-5657-49BB-99AA-B4F6276968F5}" destId="{6FB18FDC-8EFF-49D2-B56F-AC8741571160}" srcOrd="0" destOrd="0" presId="urn:microsoft.com/office/officeart/2005/8/layout/process1"/>
    <dgm:cxn modelId="{8C3646A9-DB09-4125-B052-8E5C71C9EF96}" type="presParOf" srcId="{A3E46DB8-DAC3-4F75-88B5-B750A35324CE}" destId="{367CFA2E-5AB1-458A-B2A5-30E3A1A80858}" srcOrd="4" destOrd="0" presId="urn:microsoft.com/office/officeart/2005/8/layout/process1"/>
    <dgm:cxn modelId="{BFA4A3DF-839A-4D22-8174-64E253E9209B}" type="presParOf" srcId="{A3E46DB8-DAC3-4F75-88B5-B750A35324CE}" destId="{2AA96016-6629-4B5B-AB0E-A57CD9214D73}" srcOrd="5" destOrd="0" presId="urn:microsoft.com/office/officeart/2005/8/layout/process1"/>
    <dgm:cxn modelId="{18735C27-1907-43B9-96E6-99E46B332D52}" type="presParOf" srcId="{2AA96016-6629-4B5B-AB0E-A57CD9214D73}" destId="{87A793C0-E281-4A86-AE50-219885A2C6C2}" srcOrd="0" destOrd="0" presId="urn:microsoft.com/office/officeart/2005/8/layout/process1"/>
    <dgm:cxn modelId="{4306E266-303C-4AE6-8CE0-1478AE917121}" type="presParOf" srcId="{A3E46DB8-DAC3-4F75-88B5-B750A35324CE}" destId="{E0A239F3-4E0F-4976-A4A6-8D0D15646BB6}" srcOrd="6" destOrd="0" presId="urn:microsoft.com/office/officeart/2005/8/layout/process1"/>
    <dgm:cxn modelId="{14011FB3-ED42-4F09-85FD-A8C1337E113E}" type="presParOf" srcId="{A3E46DB8-DAC3-4F75-88B5-B750A35324CE}" destId="{F89A4767-D644-4ACA-A633-A06AB99E2251}" srcOrd="7" destOrd="0" presId="urn:microsoft.com/office/officeart/2005/8/layout/process1"/>
    <dgm:cxn modelId="{D20E473E-E4A6-4030-B401-B8629FADF7C3}" type="presParOf" srcId="{F89A4767-D644-4ACA-A633-A06AB99E2251}" destId="{769B406A-DC91-45E3-8FED-7BB383898EB8}" srcOrd="0" destOrd="0" presId="urn:microsoft.com/office/officeart/2005/8/layout/process1"/>
    <dgm:cxn modelId="{CE986CAD-F864-43A7-ADFE-AA820015F6E9}" type="presParOf" srcId="{A3E46DB8-DAC3-4F75-88B5-B750A35324CE}" destId="{BFA16B6B-AF18-48F0-9237-E30848199B06}" srcOrd="8" destOrd="0" presId="urn:microsoft.com/office/officeart/2005/8/layout/process1"/>
    <dgm:cxn modelId="{347CB7BA-9F50-43D9-A59A-632CA5DB91D4}" type="presParOf" srcId="{A3E46DB8-DAC3-4F75-88B5-B750A35324CE}" destId="{D2EA323A-3D66-424B-82FF-C66481D626E6}" srcOrd="9" destOrd="0" presId="urn:microsoft.com/office/officeart/2005/8/layout/process1"/>
    <dgm:cxn modelId="{4CE1B0A1-3854-476A-BCAC-B225D0FD43F0}" type="presParOf" srcId="{D2EA323A-3D66-424B-82FF-C66481D626E6}" destId="{750E2DC3-0D37-400A-B275-4EC861CAF1BB}" srcOrd="0" destOrd="0" presId="urn:microsoft.com/office/officeart/2005/8/layout/process1"/>
    <dgm:cxn modelId="{60758655-5BFD-4279-B449-A686839B459D}" type="presParOf" srcId="{A3E46DB8-DAC3-4F75-88B5-B750A35324CE}" destId="{51A22397-8FB0-4041-8D8A-ABE7E438A5DD}" srcOrd="10" destOrd="0" presId="urn:microsoft.com/office/officeart/2005/8/layout/process1"/>
    <dgm:cxn modelId="{09478E6B-F69B-4E37-B416-D775DA5F7C11}" type="presParOf" srcId="{A3E46DB8-DAC3-4F75-88B5-B750A35324CE}" destId="{8EADD461-4CAB-4D52-A6FC-DE97A3F10ACE}" srcOrd="11" destOrd="0" presId="urn:microsoft.com/office/officeart/2005/8/layout/process1"/>
    <dgm:cxn modelId="{5175411D-78C7-481F-A5D4-9E0735E7B968}" type="presParOf" srcId="{8EADD461-4CAB-4D52-A6FC-DE97A3F10ACE}" destId="{43BF0686-C89B-4ED9-997F-DF3AA41758BA}" srcOrd="0" destOrd="0" presId="urn:microsoft.com/office/officeart/2005/8/layout/process1"/>
    <dgm:cxn modelId="{39CD244D-F53A-4584-B135-59EC41C94E61}" type="presParOf" srcId="{A3E46DB8-DAC3-4F75-88B5-B750A35324CE}" destId="{F6512CA4-05EE-4062-BD7B-BEC8E22D873C}" srcOrd="12" destOrd="0" presId="urn:microsoft.com/office/officeart/2005/8/layout/process1"/>
  </dgm:cxnLst>
  <dgm:bg/>
  <dgm:whole/>
</dgm:dataModel>
</file>

<file path=ppt/diagrams/data33.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73EAAB7-486A-480A-98E8-B6570D74E9EC}" type="presOf" srcId="{3F856C22-B305-4CDB-AB85-D9145CE407EB}" destId="{C6AD4E28-1DAC-4CD1-9787-088D6FDE57FA}" srcOrd="0" destOrd="0" presId="urn:microsoft.com/office/officeart/2005/8/layout/process1"/>
    <dgm:cxn modelId="{F01C1531-65C2-42EF-8A5B-A7844145DC07}" type="presOf" srcId="{6F7827B2-38D8-49F1-AFEE-DC66E7CE7E9F}" destId="{8EADD461-4CAB-4D52-A6FC-DE97A3F10ACE}"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C19D45B0-EB93-4BB9-8723-189C9F759241}" type="presOf" srcId="{FBEECAEE-AC34-44D0-AF04-8AB26887CEE2}" destId="{87A793C0-E281-4A86-AE50-219885A2C6C2}" srcOrd="1" destOrd="0" presId="urn:microsoft.com/office/officeart/2005/8/layout/process1"/>
    <dgm:cxn modelId="{842CCE6C-4BCB-44B4-91F0-988B1BE99C1F}" type="presOf" srcId="{01D6B47C-9552-44EF-9186-28CCA4E7F2BF}" destId="{0D8577AF-60E4-453D-AACF-BE68D79A90E7}" srcOrd="1" destOrd="0" presId="urn:microsoft.com/office/officeart/2005/8/layout/process1"/>
    <dgm:cxn modelId="{B98B1D8B-3644-4A09-AA0C-19DE214C45E5}" type="presOf" srcId="{111AC403-1F6F-4A67-98B3-84433B946B2E}" destId="{769B406A-DC91-45E3-8FED-7BB383898EB8}" srcOrd="1" destOrd="0" presId="urn:microsoft.com/office/officeart/2005/8/layout/process1"/>
    <dgm:cxn modelId="{2AF946D0-4A39-4DC2-B7B8-D27EEF4C7DED}" type="presOf" srcId="{86D47C7B-F68D-4AF6-801A-41B3056FD905}" destId="{750E2DC3-0D37-400A-B275-4EC861CAF1BB}" srcOrd="1" destOrd="0" presId="urn:microsoft.com/office/officeart/2005/8/layout/process1"/>
    <dgm:cxn modelId="{E61D02D4-8197-4376-8B01-65EC1DD77B1F}" type="presOf" srcId="{01D6B47C-9552-44EF-9186-28CCA4E7F2BF}" destId="{A43B34A1-2863-4AA8-9F9B-DEA3D0F16044}" srcOrd="0" destOrd="0" presId="urn:microsoft.com/office/officeart/2005/8/layout/process1"/>
    <dgm:cxn modelId="{42B62AF1-BE26-4138-9EFE-9DE5282E7AC2}" type="presOf" srcId="{E5EE149B-741C-45E1-B6E6-5BFAB75DB956}" destId="{BFA16B6B-AF18-48F0-9237-E30848199B06}" srcOrd="0" destOrd="0" presId="urn:microsoft.com/office/officeart/2005/8/layout/process1"/>
    <dgm:cxn modelId="{9A03F825-79CE-4265-8986-01159162CD26}" type="presOf" srcId="{58988197-E677-4C97-B125-5CC7859C48F7}" destId="{51A22397-8FB0-4041-8D8A-ABE7E438A5DD}" srcOrd="0" destOrd="0" presId="urn:microsoft.com/office/officeart/2005/8/layout/process1"/>
    <dgm:cxn modelId="{0BA289BC-C8E6-449C-8A43-8FF09CF76118}" type="presOf" srcId="{6F7827B2-38D8-49F1-AFEE-DC66E7CE7E9F}" destId="{43BF0686-C89B-4ED9-997F-DF3AA41758BA}" srcOrd="1" destOrd="0" presId="urn:microsoft.com/office/officeart/2005/8/layout/process1"/>
    <dgm:cxn modelId="{CF10D028-C8D8-4426-AB2E-5B844B6193C2}" type="presOf" srcId="{F22E23C2-A3E8-416A-9DFA-F43B54C6F696}" destId="{A3E46DB8-DAC3-4F75-88B5-B750A35324CE}" srcOrd="0" destOrd="0" presId="urn:microsoft.com/office/officeart/2005/8/layout/process1"/>
    <dgm:cxn modelId="{CBA95609-C66C-49BA-AC55-EB014B09A368}" type="presOf" srcId="{7FF7D560-9B99-4CDE-8801-968C6503E90C}" destId="{6FB18FDC-8EFF-49D2-B56F-AC8741571160}" srcOrd="1" destOrd="0" presId="urn:microsoft.com/office/officeart/2005/8/layout/process1"/>
    <dgm:cxn modelId="{DE223C77-A827-4C32-82F3-645ABC97438A}" type="presOf" srcId="{99AAF8C5-A6DB-4C54-93B5-119487E24D68}" destId="{367CFA2E-5AB1-458A-B2A5-30E3A1A80858}" srcOrd="0" destOrd="0" presId="urn:microsoft.com/office/officeart/2005/8/layout/process1"/>
    <dgm:cxn modelId="{F22DFA80-E1E4-465F-ACCB-A794AB8E9219}"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B8DCE2C7-B11B-4CB1-927B-5265AAF108E8}" type="presOf" srcId="{7FF7D560-9B99-4CDE-8801-968C6503E90C}" destId="{97D851E0-5657-49BB-99AA-B4F6276968F5}" srcOrd="0" destOrd="0" presId="urn:microsoft.com/office/officeart/2005/8/layout/process1"/>
    <dgm:cxn modelId="{A081AA25-2069-4379-B3FD-932010562B59}" type="presOf" srcId="{57BD8CA5-432D-4CFB-845D-98E86710C8D1}" destId="{F6512CA4-05EE-4062-BD7B-BEC8E22D873C}" srcOrd="0" destOrd="0" presId="urn:microsoft.com/office/officeart/2005/8/layout/process1"/>
    <dgm:cxn modelId="{9D4EE6E4-F477-4D09-A78D-FB1AA5FBB160}" type="presOf" srcId="{FBEECAEE-AC34-44D0-AF04-8AB26887CEE2}" destId="{2AA96016-6629-4B5B-AB0E-A57CD9214D73}"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8DDF99CF-A8B2-436E-B274-16C12EE74B95}" type="presOf" srcId="{7247C455-77D2-4F1B-97A8-978CB7198718}" destId="{E0A239F3-4E0F-4976-A4A6-8D0D15646BB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8F9C735A-D925-4DC6-93DC-FADB0B79B528}" type="presOf" srcId="{111AC403-1F6F-4A67-98B3-84433B946B2E}" destId="{F89A4767-D644-4ACA-A633-A06AB99E2251}" srcOrd="0" destOrd="0" presId="urn:microsoft.com/office/officeart/2005/8/layout/process1"/>
    <dgm:cxn modelId="{7A33A322-3407-4D32-BB69-3E47E17CFE4E}" type="presOf" srcId="{86D47C7B-F68D-4AF6-801A-41B3056FD905}" destId="{D2EA323A-3D66-424B-82FF-C66481D626E6}" srcOrd="0" destOrd="0" presId="urn:microsoft.com/office/officeart/2005/8/layout/process1"/>
    <dgm:cxn modelId="{BDDE94DF-85CD-4715-BF66-7D381CB6E74A}" type="presParOf" srcId="{A3E46DB8-DAC3-4F75-88B5-B750A35324CE}" destId="{8AAF1C03-9572-4558-A77D-1D5737604A71}" srcOrd="0" destOrd="0" presId="urn:microsoft.com/office/officeart/2005/8/layout/process1"/>
    <dgm:cxn modelId="{9B4BC49C-28DE-4FFA-A121-F2F9DF46713B}" type="presParOf" srcId="{A3E46DB8-DAC3-4F75-88B5-B750A35324CE}" destId="{A43B34A1-2863-4AA8-9F9B-DEA3D0F16044}" srcOrd="1" destOrd="0" presId="urn:microsoft.com/office/officeart/2005/8/layout/process1"/>
    <dgm:cxn modelId="{A8B8C91C-7526-4360-87E5-3E558CCA56FD}" type="presParOf" srcId="{A43B34A1-2863-4AA8-9F9B-DEA3D0F16044}" destId="{0D8577AF-60E4-453D-AACF-BE68D79A90E7}" srcOrd="0" destOrd="0" presId="urn:microsoft.com/office/officeart/2005/8/layout/process1"/>
    <dgm:cxn modelId="{319699AA-232C-4CFF-A535-0DFDCCE59391}" type="presParOf" srcId="{A3E46DB8-DAC3-4F75-88B5-B750A35324CE}" destId="{C6AD4E28-1DAC-4CD1-9787-088D6FDE57FA}" srcOrd="2" destOrd="0" presId="urn:microsoft.com/office/officeart/2005/8/layout/process1"/>
    <dgm:cxn modelId="{5B01FE98-B359-46E3-8732-83B1A0ACBB06}" type="presParOf" srcId="{A3E46DB8-DAC3-4F75-88B5-B750A35324CE}" destId="{97D851E0-5657-49BB-99AA-B4F6276968F5}" srcOrd="3" destOrd="0" presId="urn:microsoft.com/office/officeart/2005/8/layout/process1"/>
    <dgm:cxn modelId="{61F2B338-8A52-4578-9F28-AA37CEE15F6A}" type="presParOf" srcId="{97D851E0-5657-49BB-99AA-B4F6276968F5}" destId="{6FB18FDC-8EFF-49D2-B56F-AC8741571160}" srcOrd="0" destOrd="0" presId="urn:microsoft.com/office/officeart/2005/8/layout/process1"/>
    <dgm:cxn modelId="{CC35F722-142C-4377-A7BF-17A8CAB1AA10}" type="presParOf" srcId="{A3E46DB8-DAC3-4F75-88B5-B750A35324CE}" destId="{367CFA2E-5AB1-458A-B2A5-30E3A1A80858}" srcOrd="4" destOrd="0" presId="urn:microsoft.com/office/officeart/2005/8/layout/process1"/>
    <dgm:cxn modelId="{5E85958F-6AD9-4A47-A3B9-A342DE4BCD2D}" type="presParOf" srcId="{A3E46DB8-DAC3-4F75-88B5-B750A35324CE}" destId="{2AA96016-6629-4B5B-AB0E-A57CD9214D73}" srcOrd="5" destOrd="0" presId="urn:microsoft.com/office/officeart/2005/8/layout/process1"/>
    <dgm:cxn modelId="{C674DC40-CD11-48A9-9BA1-981AB68602CD}" type="presParOf" srcId="{2AA96016-6629-4B5B-AB0E-A57CD9214D73}" destId="{87A793C0-E281-4A86-AE50-219885A2C6C2}" srcOrd="0" destOrd="0" presId="urn:microsoft.com/office/officeart/2005/8/layout/process1"/>
    <dgm:cxn modelId="{A4891E97-9351-4CFD-AE7C-628CAD3FEC5B}" type="presParOf" srcId="{A3E46DB8-DAC3-4F75-88B5-B750A35324CE}" destId="{E0A239F3-4E0F-4976-A4A6-8D0D15646BB6}" srcOrd="6" destOrd="0" presId="urn:microsoft.com/office/officeart/2005/8/layout/process1"/>
    <dgm:cxn modelId="{ADF44B8C-5C91-4A93-86BD-DD0907929971}" type="presParOf" srcId="{A3E46DB8-DAC3-4F75-88B5-B750A35324CE}" destId="{F89A4767-D644-4ACA-A633-A06AB99E2251}" srcOrd="7" destOrd="0" presId="urn:microsoft.com/office/officeart/2005/8/layout/process1"/>
    <dgm:cxn modelId="{964A3322-B468-4029-A8AC-C89E28A6A65D}" type="presParOf" srcId="{F89A4767-D644-4ACA-A633-A06AB99E2251}" destId="{769B406A-DC91-45E3-8FED-7BB383898EB8}" srcOrd="0" destOrd="0" presId="urn:microsoft.com/office/officeart/2005/8/layout/process1"/>
    <dgm:cxn modelId="{34AFB3C2-950C-4628-8AB7-3C0279FEFC19}" type="presParOf" srcId="{A3E46DB8-DAC3-4F75-88B5-B750A35324CE}" destId="{BFA16B6B-AF18-48F0-9237-E30848199B06}" srcOrd="8" destOrd="0" presId="urn:microsoft.com/office/officeart/2005/8/layout/process1"/>
    <dgm:cxn modelId="{97F11B8E-EB2C-44DF-99D0-5FA04099B922}" type="presParOf" srcId="{A3E46DB8-DAC3-4F75-88B5-B750A35324CE}" destId="{D2EA323A-3D66-424B-82FF-C66481D626E6}" srcOrd="9" destOrd="0" presId="urn:microsoft.com/office/officeart/2005/8/layout/process1"/>
    <dgm:cxn modelId="{FCB1D23D-2F29-4CD1-864F-F31BE9039F45}" type="presParOf" srcId="{D2EA323A-3D66-424B-82FF-C66481D626E6}" destId="{750E2DC3-0D37-400A-B275-4EC861CAF1BB}" srcOrd="0" destOrd="0" presId="urn:microsoft.com/office/officeart/2005/8/layout/process1"/>
    <dgm:cxn modelId="{4B0B6DB5-310C-4FA4-9218-6E795220A88A}" type="presParOf" srcId="{A3E46DB8-DAC3-4F75-88B5-B750A35324CE}" destId="{51A22397-8FB0-4041-8D8A-ABE7E438A5DD}" srcOrd="10" destOrd="0" presId="urn:microsoft.com/office/officeart/2005/8/layout/process1"/>
    <dgm:cxn modelId="{87E6D957-E317-41BD-8678-3598E5D6BA9B}" type="presParOf" srcId="{A3E46DB8-DAC3-4F75-88B5-B750A35324CE}" destId="{8EADD461-4CAB-4D52-A6FC-DE97A3F10ACE}" srcOrd="11" destOrd="0" presId="urn:microsoft.com/office/officeart/2005/8/layout/process1"/>
    <dgm:cxn modelId="{C4F5EC57-2FEB-45BC-BC6B-B8C0C406C9B8}" type="presParOf" srcId="{8EADD461-4CAB-4D52-A6FC-DE97A3F10ACE}" destId="{43BF0686-C89B-4ED9-997F-DF3AA41758BA}" srcOrd="0" destOrd="0" presId="urn:microsoft.com/office/officeart/2005/8/layout/process1"/>
    <dgm:cxn modelId="{6B376F0E-82C1-44B2-ABE1-94A28F146D29}" type="presParOf" srcId="{A3E46DB8-DAC3-4F75-88B5-B750A35324CE}" destId="{F6512CA4-05EE-4062-BD7B-BEC8E22D873C}" srcOrd="12" destOrd="0" presId="urn:microsoft.com/office/officeart/2005/8/layout/process1"/>
  </dgm:cxnLst>
  <dgm:bg/>
  <dgm:whole/>
</dgm:dataModel>
</file>

<file path=ppt/diagrams/data3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D38DA236-A8A0-49D1-A093-75FFF8EAC709}" type="presOf" srcId="{99AAF8C5-A6DB-4C54-93B5-119487E24D68}" destId="{367CFA2E-5AB1-458A-B2A5-30E3A1A80858}" srcOrd="0" destOrd="0" presId="urn:microsoft.com/office/officeart/2005/8/layout/process1"/>
    <dgm:cxn modelId="{FD74B6A6-2067-4F33-8CA2-66D94366BFD5}" type="presOf" srcId="{FBEECAEE-AC34-44D0-AF04-8AB26887CEE2}" destId="{2AA96016-6629-4B5B-AB0E-A57CD9214D73}"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B31F6CB3-E340-49FE-B13A-766FDCCEF966}" type="presOf" srcId="{86D47C7B-F68D-4AF6-801A-41B3056FD905}" destId="{750E2DC3-0D37-400A-B275-4EC861CAF1BB}" srcOrd="1" destOrd="0" presId="urn:microsoft.com/office/officeart/2005/8/layout/process1"/>
    <dgm:cxn modelId="{B13376F5-38E8-41B8-B6E2-63CF23612351}" type="presOf" srcId="{F22E23C2-A3E8-416A-9DFA-F43B54C6F696}" destId="{A3E46DB8-DAC3-4F75-88B5-B750A35324CE}" srcOrd="0" destOrd="0" presId="urn:microsoft.com/office/officeart/2005/8/layout/process1"/>
    <dgm:cxn modelId="{442423DB-E7CE-4616-8FE9-5D728927B650}" type="presOf" srcId="{58988197-E677-4C97-B125-5CC7859C48F7}" destId="{51A22397-8FB0-4041-8D8A-ABE7E438A5DD}" srcOrd="0" destOrd="0" presId="urn:microsoft.com/office/officeart/2005/8/layout/process1"/>
    <dgm:cxn modelId="{B5150532-1883-4D95-BD41-381DFD7EDCC5}" type="presOf" srcId="{6F7827B2-38D8-49F1-AFEE-DC66E7CE7E9F}" destId="{43BF0686-C89B-4ED9-997F-DF3AA41758BA}" srcOrd="1" destOrd="0" presId="urn:microsoft.com/office/officeart/2005/8/layout/process1"/>
    <dgm:cxn modelId="{8C397557-3B6D-4B0A-9C5A-1CE2364693D8}" type="presOf" srcId="{FBEECAEE-AC34-44D0-AF04-8AB26887CEE2}" destId="{87A793C0-E281-4A86-AE50-219885A2C6C2}" srcOrd="1" destOrd="0" presId="urn:microsoft.com/office/officeart/2005/8/layout/process1"/>
    <dgm:cxn modelId="{F8C7D185-C9ED-48F1-812F-99ECDE8E0301}" type="presOf" srcId="{57BD8CA5-432D-4CFB-845D-98E86710C8D1}" destId="{F6512CA4-05EE-4062-BD7B-BEC8E22D873C}"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53CCA3C-9B26-4F08-A5F4-AD30ACD849C1}" type="presOf" srcId="{01D6B47C-9552-44EF-9186-28CCA4E7F2BF}" destId="{A43B34A1-2863-4AA8-9F9B-DEA3D0F16044}"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C7A7F0A4-0368-4161-B6EB-58FE41C7C1CD}" type="presOf" srcId="{7FF7D560-9B99-4CDE-8801-968C6503E90C}" destId="{97D851E0-5657-49BB-99AA-B4F6276968F5}" srcOrd="0" destOrd="0" presId="urn:microsoft.com/office/officeart/2005/8/layout/process1"/>
    <dgm:cxn modelId="{993D17B6-0D88-4838-BC8F-38C14A0AB125}" type="presOf" srcId="{6F7827B2-38D8-49F1-AFEE-DC66E7CE7E9F}" destId="{8EADD461-4CAB-4D52-A6FC-DE97A3F10ACE}" srcOrd="0" destOrd="0" presId="urn:microsoft.com/office/officeart/2005/8/layout/process1"/>
    <dgm:cxn modelId="{CE1A1B07-46C8-40C5-8D02-C30B70841BEE}" type="presOf" srcId="{01D6B47C-9552-44EF-9186-28CCA4E7F2BF}" destId="{0D8577AF-60E4-453D-AACF-BE68D79A90E7}" srcOrd="1" destOrd="0" presId="urn:microsoft.com/office/officeart/2005/8/layout/process1"/>
    <dgm:cxn modelId="{700D68F0-0309-4370-9BF0-69782DD01227}" type="presOf" srcId="{7247C455-77D2-4F1B-97A8-978CB7198718}" destId="{E0A239F3-4E0F-4976-A4A6-8D0D15646BB6}" srcOrd="0" destOrd="0" presId="urn:microsoft.com/office/officeart/2005/8/layout/process1"/>
    <dgm:cxn modelId="{4F85B74A-3D27-40B5-B726-90E8F48A6BDD}" type="presOf" srcId="{111AC403-1F6F-4A67-98B3-84433B946B2E}" destId="{769B406A-DC91-45E3-8FED-7BB383898EB8}" srcOrd="1" destOrd="0" presId="urn:microsoft.com/office/officeart/2005/8/layout/process1"/>
    <dgm:cxn modelId="{302A2F56-A251-4582-BF58-47ADE308CF06}" type="presOf" srcId="{3F856C22-B305-4CDB-AB85-D9145CE407EB}" destId="{C6AD4E28-1DAC-4CD1-9787-088D6FDE57FA}" srcOrd="0" destOrd="0" presId="urn:microsoft.com/office/officeart/2005/8/layout/process1"/>
    <dgm:cxn modelId="{A552B48E-4E3B-4998-90A8-B6C2E3DD385C}"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3464AB3-E055-4C39-B595-AA2EC06597F3}" type="presOf" srcId="{E56A2482-ED00-49B7-BB61-71D8B78A057E}" destId="{8AAF1C03-9572-4558-A77D-1D5737604A71}"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35666053-7D9B-4C43-938C-0A6ACB292BB8}" type="presOf" srcId="{111AC403-1F6F-4A67-98B3-84433B946B2E}" destId="{F89A4767-D644-4ACA-A633-A06AB99E2251}" srcOrd="0" destOrd="0" presId="urn:microsoft.com/office/officeart/2005/8/layout/process1"/>
    <dgm:cxn modelId="{092831F3-6AD5-413D-B56F-ECA1C1126827}" type="presOf" srcId="{7FF7D560-9B99-4CDE-8801-968C6503E90C}" destId="{6FB18FDC-8EFF-49D2-B56F-AC8741571160}" srcOrd="1" destOrd="0" presId="urn:microsoft.com/office/officeart/2005/8/layout/process1"/>
    <dgm:cxn modelId="{6AE9EFCE-815A-4A1E-8509-1980FCAEC4A0}" type="presOf" srcId="{E5EE149B-741C-45E1-B6E6-5BFAB75DB956}" destId="{BFA16B6B-AF18-48F0-9237-E30848199B06}" srcOrd="0" destOrd="0" presId="urn:microsoft.com/office/officeart/2005/8/layout/process1"/>
    <dgm:cxn modelId="{4BD909A6-3D52-4375-BE33-0C25C6FA06A7}" type="presParOf" srcId="{A3E46DB8-DAC3-4F75-88B5-B750A35324CE}" destId="{8AAF1C03-9572-4558-A77D-1D5737604A71}" srcOrd="0" destOrd="0" presId="urn:microsoft.com/office/officeart/2005/8/layout/process1"/>
    <dgm:cxn modelId="{F2F15860-EBE2-4871-ACFC-066DB8A1CD6B}" type="presParOf" srcId="{A3E46DB8-DAC3-4F75-88B5-B750A35324CE}" destId="{A43B34A1-2863-4AA8-9F9B-DEA3D0F16044}" srcOrd="1" destOrd="0" presId="urn:microsoft.com/office/officeart/2005/8/layout/process1"/>
    <dgm:cxn modelId="{CED2730F-BE6F-43B0-8E76-3172DBF32B49}" type="presParOf" srcId="{A43B34A1-2863-4AA8-9F9B-DEA3D0F16044}" destId="{0D8577AF-60E4-453D-AACF-BE68D79A90E7}" srcOrd="0" destOrd="0" presId="urn:microsoft.com/office/officeart/2005/8/layout/process1"/>
    <dgm:cxn modelId="{9CFCF8BA-37EF-410D-B971-E7DDC64B9DAD}" type="presParOf" srcId="{A3E46DB8-DAC3-4F75-88B5-B750A35324CE}" destId="{C6AD4E28-1DAC-4CD1-9787-088D6FDE57FA}" srcOrd="2" destOrd="0" presId="urn:microsoft.com/office/officeart/2005/8/layout/process1"/>
    <dgm:cxn modelId="{97081043-BE96-4788-98B5-430E8E40D44D}" type="presParOf" srcId="{A3E46DB8-DAC3-4F75-88B5-B750A35324CE}" destId="{97D851E0-5657-49BB-99AA-B4F6276968F5}" srcOrd="3" destOrd="0" presId="urn:microsoft.com/office/officeart/2005/8/layout/process1"/>
    <dgm:cxn modelId="{9DB82E28-FCF7-4D4C-95CE-93D89F5B1C6F}" type="presParOf" srcId="{97D851E0-5657-49BB-99AA-B4F6276968F5}" destId="{6FB18FDC-8EFF-49D2-B56F-AC8741571160}" srcOrd="0" destOrd="0" presId="urn:microsoft.com/office/officeart/2005/8/layout/process1"/>
    <dgm:cxn modelId="{6CEE4FDA-D21A-45C9-835E-B4ED0FC037D8}" type="presParOf" srcId="{A3E46DB8-DAC3-4F75-88B5-B750A35324CE}" destId="{367CFA2E-5AB1-458A-B2A5-30E3A1A80858}" srcOrd="4" destOrd="0" presId="urn:microsoft.com/office/officeart/2005/8/layout/process1"/>
    <dgm:cxn modelId="{C88E9EAC-5992-4EAA-9BD0-DF49D8BFEC61}" type="presParOf" srcId="{A3E46DB8-DAC3-4F75-88B5-B750A35324CE}" destId="{2AA96016-6629-4B5B-AB0E-A57CD9214D73}" srcOrd="5" destOrd="0" presId="urn:microsoft.com/office/officeart/2005/8/layout/process1"/>
    <dgm:cxn modelId="{C110312B-AECB-43C8-86E3-4DB706EE94F5}" type="presParOf" srcId="{2AA96016-6629-4B5B-AB0E-A57CD9214D73}" destId="{87A793C0-E281-4A86-AE50-219885A2C6C2}" srcOrd="0" destOrd="0" presId="urn:microsoft.com/office/officeart/2005/8/layout/process1"/>
    <dgm:cxn modelId="{866CD26B-1290-44FA-8E6B-E4D66C1F4A5E}" type="presParOf" srcId="{A3E46DB8-DAC3-4F75-88B5-B750A35324CE}" destId="{E0A239F3-4E0F-4976-A4A6-8D0D15646BB6}" srcOrd="6" destOrd="0" presId="urn:microsoft.com/office/officeart/2005/8/layout/process1"/>
    <dgm:cxn modelId="{0E3593BE-CC64-44C2-B48B-E8C4BC1C3218}" type="presParOf" srcId="{A3E46DB8-DAC3-4F75-88B5-B750A35324CE}" destId="{F89A4767-D644-4ACA-A633-A06AB99E2251}" srcOrd="7" destOrd="0" presId="urn:microsoft.com/office/officeart/2005/8/layout/process1"/>
    <dgm:cxn modelId="{5D8EDD8F-E77A-444A-BEF5-F95E39419661}" type="presParOf" srcId="{F89A4767-D644-4ACA-A633-A06AB99E2251}" destId="{769B406A-DC91-45E3-8FED-7BB383898EB8}" srcOrd="0" destOrd="0" presId="urn:microsoft.com/office/officeart/2005/8/layout/process1"/>
    <dgm:cxn modelId="{F022F17A-44EF-4F35-BDD2-40EB32F2B0F5}" type="presParOf" srcId="{A3E46DB8-DAC3-4F75-88B5-B750A35324CE}" destId="{BFA16B6B-AF18-48F0-9237-E30848199B06}" srcOrd="8" destOrd="0" presId="urn:microsoft.com/office/officeart/2005/8/layout/process1"/>
    <dgm:cxn modelId="{3A9138E5-1E57-44BD-B97E-11337D197CFD}" type="presParOf" srcId="{A3E46DB8-DAC3-4F75-88B5-B750A35324CE}" destId="{D2EA323A-3D66-424B-82FF-C66481D626E6}" srcOrd="9" destOrd="0" presId="urn:microsoft.com/office/officeart/2005/8/layout/process1"/>
    <dgm:cxn modelId="{523AA62C-753E-41A8-A7C0-2DF7C9E4F892}" type="presParOf" srcId="{D2EA323A-3D66-424B-82FF-C66481D626E6}" destId="{750E2DC3-0D37-400A-B275-4EC861CAF1BB}" srcOrd="0" destOrd="0" presId="urn:microsoft.com/office/officeart/2005/8/layout/process1"/>
    <dgm:cxn modelId="{B6A24BE3-11BA-4444-9D2D-D35A3B14ED50}" type="presParOf" srcId="{A3E46DB8-DAC3-4F75-88B5-B750A35324CE}" destId="{51A22397-8FB0-4041-8D8A-ABE7E438A5DD}" srcOrd="10" destOrd="0" presId="urn:microsoft.com/office/officeart/2005/8/layout/process1"/>
    <dgm:cxn modelId="{A854EC4D-F409-41F5-8987-4A1C0B3C3632}" type="presParOf" srcId="{A3E46DB8-DAC3-4F75-88B5-B750A35324CE}" destId="{8EADD461-4CAB-4D52-A6FC-DE97A3F10ACE}" srcOrd="11" destOrd="0" presId="urn:microsoft.com/office/officeart/2005/8/layout/process1"/>
    <dgm:cxn modelId="{7EAE3E73-E73B-4851-98CB-27C1EA367891}" type="presParOf" srcId="{8EADD461-4CAB-4D52-A6FC-DE97A3F10ACE}" destId="{43BF0686-C89B-4ED9-997F-DF3AA41758BA}" srcOrd="0" destOrd="0" presId="urn:microsoft.com/office/officeart/2005/8/layout/process1"/>
    <dgm:cxn modelId="{7A17DCD8-81DD-4457-9569-8887CB1D11B0}" type="presParOf" srcId="{A3E46DB8-DAC3-4F75-88B5-B750A35324CE}" destId="{F6512CA4-05EE-4062-BD7B-BEC8E22D873C}" srcOrd="12" destOrd="0" presId="urn:microsoft.com/office/officeart/2005/8/layout/process1"/>
  </dgm:cxnLst>
  <dgm:bg/>
  <dgm:whole/>
</dgm:dataModel>
</file>

<file path=ppt/diagrams/data3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custLinFactNeighborX="-660" custLinFactNeighborY="6986">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003BDAA2-D507-4405-B881-44E903C40481}" srcId="{F22E23C2-A3E8-416A-9DFA-F43B54C6F696}" destId="{3F856C22-B305-4CDB-AB85-D9145CE407EB}" srcOrd="1" destOrd="0" parTransId="{D6B358EE-4EC1-4AE1-BF53-30F6EE27118D}" sibTransId="{7FF7D560-9B99-4CDE-8801-968C6503E90C}"/>
    <dgm:cxn modelId="{B2640F2B-2370-4846-8BE1-F7D31A7B2CE7}" type="presOf" srcId="{01D6B47C-9552-44EF-9186-28CCA4E7F2BF}" destId="{A43B34A1-2863-4AA8-9F9B-DEA3D0F16044}"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C6F0E826-5F71-4452-A490-09540F2AE0C5}" type="presOf" srcId="{E56A2482-ED00-49B7-BB61-71D8B78A057E}" destId="{8AAF1C03-9572-4558-A77D-1D5737604A71}"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3FB14B6C-C853-4B62-BC9E-2EA4A6673A97}" type="presOf" srcId="{99AAF8C5-A6DB-4C54-93B5-119487E24D68}" destId="{367CFA2E-5AB1-458A-B2A5-30E3A1A80858}" srcOrd="0" destOrd="0" presId="urn:microsoft.com/office/officeart/2005/8/layout/process1"/>
    <dgm:cxn modelId="{E0751BC8-6AC9-4135-8A29-62FFD637CBE7}" type="presOf" srcId="{7FF7D560-9B99-4CDE-8801-968C6503E90C}" destId="{97D851E0-5657-49BB-99AA-B4F6276968F5}" srcOrd="0" destOrd="0" presId="urn:microsoft.com/office/officeart/2005/8/layout/process1"/>
    <dgm:cxn modelId="{04B9694D-E1F4-40E3-85E4-B03DB9D673AC}" type="presOf" srcId="{111AC403-1F6F-4A67-98B3-84433B946B2E}" destId="{F89A4767-D644-4ACA-A633-A06AB99E2251}" srcOrd="0" destOrd="0" presId="urn:microsoft.com/office/officeart/2005/8/layout/process1"/>
    <dgm:cxn modelId="{0AACB7D9-F91C-4586-A7E1-CC21EE8CF469}" type="presOf" srcId="{7FF7D560-9B99-4CDE-8801-968C6503E90C}" destId="{6FB18FDC-8EFF-49D2-B56F-AC8741571160}" srcOrd="1" destOrd="0" presId="urn:microsoft.com/office/officeart/2005/8/layout/process1"/>
    <dgm:cxn modelId="{2A212E0A-2BE6-459F-A479-D922120AC6D4}" type="presOf" srcId="{F22E23C2-A3E8-416A-9DFA-F43B54C6F696}" destId="{A3E46DB8-DAC3-4F75-88B5-B750A35324CE}" srcOrd="0" destOrd="0" presId="urn:microsoft.com/office/officeart/2005/8/layout/process1"/>
    <dgm:cxn modelId="{4A4BAEFA-21D0-4AFD-AC0D-83BDEBD80490}" type="presOf" srcId="{3F856C22-B305-4CDB-AB85-D9145CE407EB}" destId="{C6AD4E28-1DAC-4CD1-9787-088D6FDE57FA}" srcOrd="0" destOrd="0" presId="urn:microsoft.com/office/officeart/2005/8/layout/process1"/>
    <dgm:cxn modelId="{26C7DECE-A1EC-4D83-9BC1-75D7EE360C1D}" type="presOf" srcId="{86D47C7B-F68D-4AF6-801A-41B3056FD905}" destId="{D2EA323A-3D66-424B-82FF-C66481D626E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0E332C75-452E-4117-9979-6044AD460C43}" type="presOf" srcId="{01D6B47C-9552-44EF-9186-28CCA4E7F2BF}" destId="{0D8577AF-60E4-453D-AACF-BE68D79A90E7}" srcOrd="1" destOrd="0" presId="urn:microsoft.com/office/officeart/2005/8/layout/process1"/>
    <dgm:cxn modelId="{DC213344-5623-426D-A538-E7B5B6E62A18}" type="presOf" srcId="{111AC403-1F6F-4A67-98B3-84433B946B2E}" destId="{769B406A-DC91-45E3-8FED-7BB383898EB8}"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6FA805AC-19C8-456B-99F4-060DAE311C22}" type="presOf" srcId="{FBEECAEE-AC34-44D0-AF04-8AB26887CEE2}" destId="{2AA96016-6629-4B5B-AB0E-A57CD9214D73}" srcOrd="0" destOrd="0" presId="urn:microsoft.com/office/officeart/2005/8/layout/process1"/>
    <dgm:cxn modelId="{5834AAC9-6979-448F-88B6-0A3BE1E2B7E4}" type="presOf" srcId="{FBEECAEE-AC34-44D0-AF04-8AB26887CEE2}" destId="{87A793C0-E281-4A86-AE50-219885A2C6C2}" srcOrd="1" destOrd="0" presId="urn:microsoft.com/office/officeart/2005/8/layout/process1"/>
    <dgm:cxn modelId="{97B2416D-6EBC-43B2-A8F5-8BB676AA7B0A}" type="presOf" srcId="{6F7827B2-38D8-49F1-AFEE-DC66E7CE7E9F}" destId="{43BF0686-C89B-4ED9-997F-DF3AA41758BA}" srcOrd="1" destOrd="0" presId="urn:microsoft.com/office/officeart/2005/8/layout/process1"/>
    <dgm:cxn modelId="{06E657D1-FAEF-4DA5-B4DF-0E5D397898C5}" type="presOf" srcId="{7247C455-77D2-4F1B-97A8-978CB7198718}" destId="{E0A239F3-4E0F-4976-A4A6-8D0D15646BB6}" srcOrd="0" destOrd="0" presId="urn:microsoft.com/office/officeart/2005/8/layout/process1"/>
    <dgm:cxn modelId="{7D9E0A80-2221-47AC-9455-8FA30877C7E7}" type="presOf" srcId="{57BD8CA5-432D-4CFB-845D-98E86710C8D1}" destId="{F6512CA4-05EE-4062-BD7B-BEC8E22D873C}" srcOrd="0" destOrd="0" presId="urn:microsoft.com/office/officeart/2005/8/layout/process1"/>
    <dgm:cxn modelId="{2993EB25-6EB7-40FD-9F9E-C9B1EF907B01}" type="presOf" srcId="{E5EE149B-741C-45E1-B6E6-5BFAB75DB956}" destId="{BFA16B6B-AF18-48F0-9237-E30848199B0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2B538F1D-AD1F-41C9-A98F-6EBF27082474}" type="presOf" srcId="{6F7827B2-38D8-49F1-AFEE-DC66E7CE7E9F}" destId="{8EADD461-4CAB-4D52-A6FC-DE97A3F10ACE}"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F0410FD-60A7-4F1E-AEED-9872AB861AAC}" type="presOf" srcId="{86D47C7B-F68D-4AF6-801A-41B3056FD905}" destId="{750E2DC3-0D37-400A-B275-4EC861CAF1BB}" srcOrd="1" destOrd="0" presId="urn:microsoft.com/office/officeart/2005/8/layout/process1"/>
    <dgm:cxn modelId="{212901C5-1976-424C-AC9A-10563B04BA92}" type="presOf" srcId="{58988197-E677-4C97-B125-5CC7859C48F7}" destId="{51A22397-8FB0-4041-8D8A-ABE7E438A5DD}" srcOrd="0" destOrd="0" presId="urn:microsoft.com/office/officeart/2005/8/layout/process1"/>
    <dgm:cxn modelId="{77D84945-3CE4-4DAC-92DE-C6BA474A853E}" type="presParOf" srcId="{A3E46DB8-DAC3-4F75-88B5-B750A35324CE}" destId="{8AAF1C03-9572-4558-A77D-1D5737604A71}" srcOrd="0" destOrd="0" presId="urn:microsoft.com/office/officeart/2005/8/layout/process1"/>
    <dgm:cxn modelId="{87E0DADF-238E-4B82-8217-A65D101A3178}" type="presParOf" srcId="{A3E46DB8-DAC3-4F75-88B5-B750A35324CE}" destId="{A43B34A1-2863-4AA8-9F9B-DEA3D0F16044}" srcOrd="1" destOrd="0" presId="urn:microsoft.com/office/officeart/2005/8/layout/process1"/>
    <dgm:cxn modelId="{19228312-BFBA-42E8-9791-34E18DA90728}" type="presParOf" srcId="{A43B34A1-2863-4AA8-9F9B-DEA3D0F16044}" destId="{0D8577AF-60E4-453D-AACF-BE68D79A90E7}" srcOrd="0" destOrd="0" presId="urn:microsoft.com/office/officeart/2005/8/layout/process1"/>
    <dgm:cxn modelId="{0FC593C7-6D39-44F5-A1F3-51DEA52993B3}" type="presParOf" srcId="{A3E46DB8-DAC3-4F75-88B5-B750A35324CE}" destId="{C6AD4E28-1DAC-4CD1-9787-088D6FDE57FA}" srcOrd="2" destOrd="0" presId="urn:microsoft.com/office/officeart/2005/8/layout/process1"/>
    <dgm:cxn modelId="{9EC40754-5322-4993-8112-33B400702483}" type="presParOf" srcId="{A3E46DB8-DAC3-4F75-88B5-B750A35324CE}" destId="{97D851E0-5657-49BB-99AA-B4F6276968F5}" srcOrd="3" destOrd="0" presId="urn:microsoft.com/office/officeart/2005/8/layout/process1"/>
    <dgm:cxn modelId="{6BAFDCFF-19B9-428B-AD85-CBCD74C7A7AA}" type="presParOf" srcId="{97D851E0-5657-49BB-99AA-B4F6276968F5}" destId="{6FB18FDC-8EFF-49D2-B56F-AC8741571160}" srcOrd="0" destOrd="0" presId="urn:microsoft.com/office/officeart/2005/8/layout/process1"/>
    <dgm:cxn modelId="{BD7D4381-BB5B-46AF-B494-4EFF027AC28E}" type="presParOf" srcId="{A3E46DB8-DAC3-4F75-88B5-B750A35324CE}" destId="{367CFA2E-5AB1-458A-B2A5-30E3A1A80858}" srcOrd="4" destOrd="0" presId="urn:microsoft.com/office/officeart/2005/8/layout/process1"/>
    <dgm:cxn modelId="{1B612E6A-82EF-4758-8B7C-24C35A103060}" type="presParOf" srcId="{A3E46DB8-DAC3-4F75-88B5-B750A35324CE}" destId="{2AA96016-6629-4B5B-AB0E-A57CD9214D73}" srcOrd="5" destOrd="0" presId="urn:microsoft.com/office/officeart/2005/8/layout/process1"/>
    <dgm:cxn modelId="{A29A7F50-BF98-487D-906E-CC897BB4158D}" type="presParOf" srcId="{2AA96016-6629-4B5B-AB0E-A57CD9214D73}" destId="{87A793C0-E281-4A86-AE50-219885A2C6C2}" srcOrd="0" destOrd="0" presId="urn:microsoft.com/office/officeart/2005/8/layout/process1"/>
    <dgm:cxn modelId="{9A5EBB94-6873-4116-9717-707C387E5E7A}" type="presParOf" srcId="{A3E46DB8-DAC3-4F75-88B5-B750A35324CE}" destId="{E0A239F3-4E0F-4976-A4A6-8D0D15646BB6}" srcOrd="6" destOrd="0" presId="urn:microsoft.com/office/officeart/2005/8/layout/process1"/>
    <dgm:cxn modelId="{B7852CCC-81F4-4D05-B654-D9F866CE6F9F}" type="presParOf" srcId="{A3E46DB8-DAC3-4F75-88B5-B750A35324CE}" destId="{F89A4767-D644-4ACA-A633-A06AB99E2251}" srcOrd="7" destOrd="0" presId="urn:microsoft.com/office/officeart/2005/8/layout/process1"/>
    <dgm:cxn modelId="{0B5EFD96-79F6-471C-943D-915758878B98}" type="presParOf" srcId="{F89A4767-D644-4ACA-A633-A06AB99E2251}" destId="{769B406A-DC91-45E3-8FED-7BB383898EB8}" srcOrd="0" destOrd="0" presId="urn:microsoft.com/office/officeart/2005/8/layout/process1"/>
    <dgm:cxn modelId="{A744AE84-A44E-4378-ADF5-D50D93775E13}" type="presParOf" srcId="{A3E46DB8-DAC3-4F75-88B5-B750A35324CE}" destId="{BFA16B6B-AF18-48F0-9237-E30848199B06}" srcOrd="8" destOrd="0" presId="urn:microsoft.com/office/officeart/2005/8/layout/process1"/>
    <dgm:cxn modelId="{F67A076B-2D03-449D-869A-54EE56FE40DE}" type="presParOf" srcId="{A3E46DB8-DAC3-4F75-88B5-B750A35324CE}" destId="{D2EA323A-3D66-424B-82FF-C66481D626E6}" srcOrd="9" destOrd="0" presId="urn:microsoft.com/office/officeart/2005/8/layout/process1"/>
    <dgm:cxn modelId="{5B395739-1325-4441-9EEB-64361032639D}" type="presParOf" srcId="{D2EA323A-3D66-424B-82FF-C66481D626E6}" destId="{750E2DC3-0D37-400A-B275-4EC861CAF1BB}" srcOrd="0" destOrd="0" presId="urn:microsoft.com/office/officeart/2005/8/layout/process1"/>
    <dgm:cxn modelId="{AA4FEB74-29B9-4C3E-891A-9C9033DACD61}" type="presParOf" srcId="{A3E46DB8-DAC3-4F75-88B5-B750A35324CE}" destId="{51A22397-8FB0-4041-8D8A-ABE7E438A5DD}" srcOrd="10" destOrd="0" presId="urn:microsoft.com/office/officeart/2005/8/layout/process1"/>
    <dgm:cxn modelId="{BABF45A5-C432-4435-9D78-A8372C9749D6}" type="presParOf" srcId="{A3E46DB8-DAC3-4F75-88B5-B750A35324CE}" destId="{8EADD461-4CAB-4D52-A6FC-DE97A3F10ACE}" srcOrd="11" destOrd="0" presId="urn:microsoft.com/office/officeart/2005/8/layout/process1"/>
    <dgm:cxn modelId="{714F98CB-1717-4266-AB19-BC8FD7787058}" type="presParOf" srcId="{8EADD461-4CAB-4D52-A6FC-DE97A3F10ACE}" destId="{43BF0686-C89B-4ED9-997F-DF3AA41758BA}" srcOrd="0" destOrd="0" presId="urn:microsoft.com/office/officeart/2005/8/layout/process1"/>
    <dgm:cxn modelId="{337F03C1-2870-46D7-B7DF-CE159DFCD528}" type="presParOf" srcId="{A3E46DB8-DAC3-4F75-88B5-B750A35324CE}" destId="{F6512CA4-05EE-4062-BD7B-BEC8E22D873C}" srcOrd="12" destOrd="0" presId="urn:microsoft.com/office/officeart/2005/8/layout/process1"/>
  </dgm:cxnLst>
  <dgm:bg/>
  <dgm:whole/>
</dgm:dataModel>
</file>

<file path=ppt/diagrams/data3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D0F7964-D68A-4869-AB2C-E0EC15E14F07}" type="presOf" srcId="{86D47C7B-F68D-4AF6-801A-41B3056FD905}" destId="{D2EA323A-3D66-424B-82FF-C66481D626E6}" srcOrd="0" destOrd="0" presId="urn:microsoft.com/office/officeart/2005/8/layout/process1"/>
    <dgm:cxn modelId="{5D5C1116-7B7E-426D-B2D6-41B5BD415379}" type="presOf" srcId="{FBEECAEE-AC34-44D0-AF04-8AB26887CEE2}" destId="{2AA96016-6629-4B5B-AB0E-A57CD9214D73}" srcOrd="0" destOrd="0" presId="urn:microsoft.com/office/officeart/2005/8/layout/process1"/>
    <dgm:cxn modelId="{B7115133-3606-4643-AA5E-099CDBCFDEDD}" type="presOf" srcId="{86D47C7B-F68D-4AF6-801A-41B3056FD905}" destId="{750E2DC3-0D37-400A-B275-4EC861CAF1BB}"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711451F-68DA-4572-8048-AB60F2F74165}" type="presOf" srcId="{111AC403-1F6F-4A67-98B3-84433B946B2E}" destId="{F89A4767-D644-4ACA-A633-A06AB99E2251}" srcOrd="0" destOrd="0" presId="urn:microsoft.com/office/officeart/2005/8/layout/process1"/>
    <dgm:cxn modelId="{970B1839-842B-4E2A-A0C1-1CDB4225D8B0}" type="presOf" srcId="{7247C455-77D2-4F1B-97A8-978CB7198718}" destId="{E0A239F3-4E0F-4976-A4A6-8D0D15646BB6}" srcOrd="0" destOrd="0" presId="urn:microsoft.com/office/officeart/2005/8/layout/process1"/>
    <dgm:cxn modelId="{BAD0ADF4-5635-4051-9486-58F9B2FA7E4B}" type="presOf" srcId="{6F7827B2-38D8-49F1-AFEE-DC66E7CE7E9F}" destId="{43BF0686-C89B-4ED9-997F-DF3AA41758BA}" srcOrd="1" destOrd="0" presId="urn:microsoft.com/office/officeart/2005/8/layout/process1"/>
    <dgm:cxn modelId="{4ADA11A3-2E06-4EEF-A787-CE0A33304AD5}" type="presOf" srcId="{01D6B47C-9552-44EF-9186-28CCA4E7F2BF}" destId="{A43B34A1-2863-4AA8-9F9B-DEA3D0F16044}" srcOrd="0" destOrd="0" presId="urn:microsoft.com/office/officeart/2005/8/layout/process1"/>
    <dgm:cxn modelId="{E7BD054E-0375-410B-832C-8B0148FB5963}" type="presOf" srcId="{01D6B47C-9552-44EF-9186-28CCA4E7F2BF}" destId="{0D8577AF-60E4-453D-AACF-BE68D79A90E7}" srcOrd="1" destOrd="0" presId="urn:microsoft.com/office/officeart/2005/8/layout/process1"/>
    <dgm:cxn modelId="{B98DCA11-7C2F-4CF9-8947-6A366C7FEA14}" type="presOf" srcId="{7FF7D560-9B99-4CDE-8801-968C6503E90C}" destId="{6FB18FDC-8EFF-49D2-B56F-AC8741571160}" srcOrd="1" destOrd="0" presId="urn:microsoft.com/office/officeart/2005/8/layout/process1"/>
    <dgm:cxn modelId="{E1DF0767-0BF1-4068-98DE-7A1C89276621}" type="presOf" srcId="{7FF7D560-9B99-4CDE-8801-968C6503E90C}" destId="{97D851E0-5657-49BB-99AA-B4F6276968F5}" srcOrd="0" destOrd="0" presId="urn:microsoft.com/office/officeart/2005/8/layout/process1"/>
    <dgm:cxn modelId="{013C8066-F654-4EA7-B2B2-6FE36AABF205}" type="presOf" srcId="{FBEECAEE-AC34-44D0-AF04-8AB26887CEE2}" destId="{87A793C0-E281-4A86-AE50-219885A2C6C2}"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A995088-E300-4B2C-AA81-3C93231E291A}" type="presOf" srcId="{111AC403-1F6F-4A67-98B3-84433B946B2E}" destId="{769B406A-DC91-45E3-8FED-7BB383898EB8}" srcOrd="1" destOrd="0" presId="urn:microsoft.com/office/officeart/2005/8/layout/process1"/>
    <dgm:cxn modelId="{98641006-A882-4D17-AD49-272AE3C3FFB3}" type="presOf" srcId="{58988197-E677-4C97-B125-5CC7859C48F7}" destId="{51A22397-8FB0-4041-8D8A-ABE7E438A5DD}" srcOrd="0" destOrd="0" presId="urn:microsoft.com/office/officeart/2005/8/layout/process1"/>
    <dgm:cxn modelId="{BA657BED-BE4F-4CF1-9734-6851D2B46B67}"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9F565AAE-687B-4DDA-806F-1B395E6DE0CE}" type="presOf" srcId="{99AAF8C5-A6DB-4C54-93B5-119487E24D68}" destId="{367CFA2E-5AB1-458A-B2A5-30E3A1A80858}"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AC99D3F-DA8C-430F-9ABD-4B75ED10FF89}" type="presOf" srcId="{3F856C22-B305-4CDB-AB85-D9145CE407EB}" destId="{C6AD4E28-1DAC-4CD1-9787-088D6FDE57FA}" srcOrd="0" destOrd="0" presId="urn:microsoft.com/office/officeart/2005/8/layout/process1"/>
    <dgm:cxn modelId="{A0FB8F6A-2BFB-45E3-8DD2-20DD66C24740}" type="presOf" srcId="{E5EE149B-741C-45E1-B6E6-5BFAB75DB956}" destId="{BFA16B6B-AF18-48F0-9237-E30848199B06}" srcOrd="0" destOrd="0" presId="urn:microsoft.com/office/officeart/2005/8/layout/process1"/>
    <dgm:cxn modelId="{6B175827-AB46-41A1-9755-44E2E3D5D412}"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3D113CBB-58CA-4299-903E-5B7F5A565D29}" type="presOf" srcId="{6F7827B2-38D8-49F1-AFEE-DC66E7CE7E9F}" destId="{8EADD461-4CAB-4D52-A6FC-DE97A3F10ACE}" srcOrd="0" destOrd="0" presId="urn:microsoft.com/office/officeart/2005/8/layout/process1"/>
    <dgm:cxn modelId="{7F761E57-7F51-4A2F-AAFF-6713378C74FB}" type="presOf" srcId="{F22E23C2-A3E8-416A-9DFA-F43B54C6F696}" destId="{A3E46DB8-DAC3-4F75-88B5-B750A35324CE}" srcOrd="0" destOrd="0" presId="urn:microsoft.com/office/officeart/2005/8/layout/process1"/>
    <dgm:cxn modelId="{AEE759AA-E410-4CAB-8A73-C15398A47710}" type="presParOf" srcId="{A3E46DB8-DAC3-4F75-88B5-B750A35324CE}" destId="{8AAF1C03-9572-4558-A77D-1D5737604A71}" srcOrd="0" destOrd="0" presId="urn:microsoft.com/office/officeart/2005/8/layout/process1"/>
    <dgm:cxn modelId="{859AA8E8-9835-4D99-B90C-A3C4671FE7C3}" type="presParOf" srcId="{A3E46DB8-DAC3-4F75-88B5-B750A35324CE}" destId="{A43B34A1-2863-4AA8-9F9B-DEA3D0F16044}" srcOrd="1" destOrd="0" presId="urn:microsoft.com/office/officeart/2005/8/layout/process1"/>
    <dgm:cxn modelId="{02973525-2D03-4895-8DE7-10325A8E556D}" type="presParOf" srcId="{A43B34A1-2863-4AA8-9F9B-DEA3D0F16044}" destId="{0D8577AF-60E4-453D-AACF-BE68D79A90E7}" srcOrd="0" destOrd="0" presId="urn:microsoft.com/office/officeart/2005/8/layout/process1"/>
    <dgm:cxn modelId="{12EFC84B-E025-4491-9982-8B4F54156BDA}" type="presParOf" srcId="{A3E46DB8-DAC3-4F75-88B5-B750A35324CE}" destId="{C6AD4E28-1DAC-4CD1-9787-088D6FDE57FA}" srcOrd="2" destOrd="0" presId="urn:microsoft.com/office/officeart/2005/8/layout/process1"/>
    <dgm:cxn modelId="{9175C965-71E4-4725-A027-9A352F53D0DE}" type="presParOf" srcId="{A3E46DB8-DAC3-4F75-88B5-B750A35324CE}" destId="{97D851E0-5657-49BB-99AA-B4F6276968F5}" srcOrd="3" destOrd="0" presId="urn:microsoft.com/office/officeart/2005/8/layout/process1"/>
    <dgm:cxn modelId="{F22C1316-5315-4859-A1A2-C90FDC4D2E6B}" type="presParOf" srcId="{97D851E0-5657-49BB-99AA-B4F6276968F5}" destId="{6FB18FDC-8EFF-49D2-B56F-AC8741571160}" srcOrd="0" destOrd="0" presId="urn:microsoft.com/office/officeart/2005/8/layout/process1"/>
    <dgm:cxn modelId="{52BC66D9-464D-40E4-89C3-C760DD505720}" type="presParOf" srcId="{A3E46DB8-DAC3-4F75-88B5-B750A35324CE}" destId="{367CFA2E-5AB1-458A-B2A5-30E3A1A80858}" srcOrd="4" destOrd="0" presId="urn:microsoft.com/office/officeart/2005/8/layout/process1"/>
    <dgm:cxn modelId="{8434C0E2-40AE-465B-B34A-E9E6321220DA}" type="presParOf" srcId="{A3E46DB8-DAC3-4F75-88B5-B750A35324CE}" destId="{2AA96016-6629-4B5B-AB0E-A57CD9214D73}" srcOrd="5" destOrd="0" presId="urn:microsoft.com/office/officeart/2005/8/layout/process1"/>
    <dgm:cxn modelId="{E4DF9BA8-0350-4F20-AA30-E4F81641B2E1}" type="presParOf" srcId="{2AA96016-6629-4B5B-AB0E-A57CD9214D73}" destId="{87A793C0-E281-4A86-AE50-219885A2C6C2}" srcOrd="0" destOrd="0" presId="urn:microsoft.com/office/officeart/2005/8/layout/process1"/>
    <dgm:cxn modelId="{75DBA406-86C6-4CFE-B955-4A875793D70F}" type="presParOf" srcId="{A3E46DB8-DAC3-4F75-88B5-B750A35324CE}" destId="{E0A239F3-4E0F-4976-A4A6-8D0D15646BB6}" srcOrd="6" destOrd="0" presId="urn:microsoft.com/office/officeart/2005/8/layout/process1"/>
    <dgm:cxn modelId="{8695F45F-33AD-4369-ADF4-540F8D12956B}" type="presParOf" srcId="{A3E46DB8-DAC3-4F75-88B5-B750A35324CE}" destId="{F89A4767-D644-4ACA-A633-A06AB99E2251}" srcOrd="7" destOrd="0" presId="urn:microsoft.com/office/officeart/2005/8/layout/process1"/>
    <dgm:cxn modelId="{5DB2A14A-6E97-49E9-BF19-FE5E1B79F01A}" type="presParOf" srcId="{F89A4767-D644-4ACA-A633-A06AB99E2251}" destId="{769B406A-DC91-45E3-8FED-7BB383898EB8}" srcOrd="0" destOrd="0" presId="urn:microsoft.com/office/officeart/2005/8/layout/process1"/>
    <dgm:cxn modelId="{D6421329-EB1B-4256-8D84-9743E6B25866}" type="presParOf" srcId="{A3E46DB8-DAC3-4F75-88B5-B750A35324CE}" destId="{BFA16B6B-AF18-48F0-9237-E30848199B06}" srcOrd="8" destOrd="0" presId="urn:microsoft.com/office/officeart/2005/8/layout/process1"/>
    <dgm:cxn modelId="{8808F594-FE4F-4F57-B3B8-5EF4104FB8A5}" type="presParOf" srcId="{A3E46DB8-DAC3-4F75-88B5-B750A35324CE}" destId="{D2EA323A-3D66-424B-82FF-C66481D626E6}" srcOrd="9" destOrd="0" presId="urn:microsoft.com/office/officeart/2005/8/layout/process1"/>
    <dgm:cxn modelId="{6EAECF47-32AC-4743-B9CC-E02C79713027}" type="presParOf" srcId="{D2EA323A-3D66-424B-82FF-C66481D626E6}" destId="{750E2DC3-0D37-400A-B275-4EC861CAF1BB}" srcOrd="0" destOrd="0" presId="urn:microsoft.com/office/officeart/2005/8/layout/process1"/>
    <dgm:cxn modelId="{43E447EF-045F-462F-ABB9-ACB2B0E2BEA2}" type="presParOf" srcId="{A3E46DB8-DAC3-4F75-88B5-B750A35324CE}" destId="{51A22397-8FB0-4041-8D8A-ABE7E438A5DD}" srcOrd="10" destOrd="0" presId="urn:microsoft.com/office/officeart/2005/8/layout/process1"/>
    <dgm:cxn modelId="{BDB86D8E-A24E-4497-ABED-E6FA4C329798}" type="presParOf" srcId="{A3E46DB8-DAC3-4F75-88B5-B750A35324CE}" destId="{8EADD461-4CAB-4D52-A6FC-DE97A3F10ACE}" srcOrd="11" destOrd="0" presId="urn:microsoft.com/office/officeart/2005/8/layout/process1"/>
    <dgm:cxn modelId="{2652C084-062F-4893-9B59-0CC373AE2C0A}" type="presParOf" srcId="{8EADD461-4CAB-4D52-A6FC-DE97A3F10ACE}" destId="{43BF0686-C89B-4ED9-997F-DF3AA41758BA}" srcOrd="0" destOrd="0" presId="urn:microsoft.com/office/officeart/2005/8/layout/process1"/>
    <dgm:cxn modelId="{ECEEB357-4CD9-428D-A2CF-E05DAF90B1E5}" type="presParOf" srcId="{A3E46DB8-DAC3-4F75-88B5-B750A35324CE}" destId="{F6512CA4-05EE-4062-BD7B-BEC8E22D873C}" srcOrd="12" destOrd="0" presId="urn:microsoft.com/office/officeart/2005/8/layout/process1"/>
  </dgm:cxnLst>
  <dgm:bg/>
  <dgm:whole/>
</dgm:dataModel>
</file>

<file path=ppt/diagrams/data3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20A14A8F-7562-4543-B0B4-C4232C3B5521}" type="presOf" srcId="{58988197-E677-4C97-B125-5CC7859C48F7}" destId="{51A22397-8FB0-4041-8D8A-ABE7E438A5DD}" srcOrd="0" destOrd="0" presId="urn:microsoft.com/office/officeart/2005/8/layout/process1"/>
    <dgm:cxn modelId="{92B63C0B-70BB-4B76-AA7E-86C7F24E6BE5}" type="presOf" srcId="{7FF7D560-9B99-4CDE-8801-968C6503E90C}" destId="{97D851E0-5657-49BB-99AA-B4F6276968F5}" srcOrd="0" destOrd="0" presId="urn:microsoft.com/office/officeart/2005/8/layout/process1"/>
    <dgm:cxn modelId="{FA1C2CEB-17AC-47E8-B48D-CCAD207095DF}" type="presOf" srcId="{FBEECAEE-AC34-44D0-AF04-8AB26887CEE2}" destId="{2AA96016-6629-4B5B-AB0E-A57CD9214D73}" srcOrd="0" destOrd="0" presId="urn:microsoft.com/office/officeart/2005/8/layout/process1"/>
    <dgm:cxn modelId="{0CA13ADD-55B0-47B2-94B7-8AA109CC80F3}" type="presOf" srcId="{111AC403-1F6F-4A67-98B3-84433B946B2E}" destId="{769B406A-DC91-45E3-8FED-7BB383898EB8}" srcOrd="1" destOrd="0" presId="urn:microsoft.com/office/officeart/2005/8/layout/process1"/>
    <dgm:cxn modelId="{F16FC056-609B-45ED-AA66-8EDADEF04879}" type="presOf" srcId="{86D47C7B-F68D-4AF6-801A-41B3056FD905}" destId="{750E2DC3-0D37-400A-B275-4EC861CAF1BB}" srcOrd="1" destOrd="0" presId="urn:microsoft.com/office/officeart/2005/8/layout/process1"/>
    <dgm:cxn modelId="{5E6122F5-1612-44D2-983E-3D5E7B58A54B}" type="presOf" srcId="{99AAF8C5-A6DB-4C54-93B5-119487E24D68}" destId="{367CFA2E-5AB1-458A-B2A5-30E3A1A80858}" srcOrd="0" destOrd="0" presId="urn:microsoft.com/office/officeart/2005/8/layout/process1"/>
    <dgm:cxn modelId="{5A571744-23AA-4CFE-B9B2-349442253012}" type="presOf" srcId="{FBEECAEE-AC34-44D0-AF04-8AB26887CEE2}" destId="{87A793C0-E281-4A86-AE50-219885A2C6C2}"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D095924F-7BB5-420E-9C08-D2D890329881}" type="presOf" srcId="{7247C455-77D2-4F1B-97A8-978CB7198718}" destId="{E0A239F3-4E0F-4976-A4A6-8D0D15646BB6}" srcOrd="0" destOrd="0" presId="urn:microsoft.com/office/officeart/2005/8/layout/process1"/>
    <dgm:cxn modelId="{C123A7F1-B112-4230-8FC1-A0AB8381D6D5}" type="presOf" srcId="{111AC403-1F6F-4A67-98B3-84433B946B2E}" destId="{F89A4767-D644-4ACA-A633-A06AB99E2251}" srcOrd="0" destOrd="0" presId="urn:microsoft.com/office/officeart/2005/8/layout/process1"/>
    <dgm:cxn modelId="{94373E69-897B-4BD0-B17F-D0AB8BA00FE3}" type="presOf" srcId="{6F7827B2-38D8-49F1-AFEE-DC66E7CE7E9F}" destId="{43BF0686-C89B-4ED9-997F-DF3AA41758BA}" srcOrd="1" destOrd="0" presId="urn:microsoft.com/office/officeart/2005/8/layout/process1"/>
    <dgm:cxn modelId="{828CB024-F790-437D-B17D-B7CB7E1D906E}" type="presOf" srcId="{F22E23C2-A3E8-416A-9DFA-F43B54C6F696}" destId="{A3E46DB8-DAC3-4F75-88B5-B750A35324CE}"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0DC4CBFE-2409-462B-B467-C8E5A1769730}" type="presOf" srcId="{01D6B47C-9552-44EF-9186-28CCA4E7F2BF}" destId="{0D8577AF-60E4-453D-AACF-BE68D79A90E7}" srcOrd="1" destOrd="0" presId="urn:microsoft.com/office/officeart/2005/8/layout/process1"/>
    <dgm:cxn modelId="{7BEC419C-DF13-4C00-B2EC-A51D7DBFDAC2}" type="presOf" srcId="{3F856C22-B305-4CDB-AB85-D9145CE407EB}" destId="{C6AD4E28-1DAC-4CD1-9787-088D6FDE57FA}" srcOrd="0" destOrd="0" presId="urn:microsoft.com/office/officeart/2005/8/layout/process1"/>
    <dgm:cxn modelId="{9BEE13A0-78AB-4693-BFA0-4E2797657DB4}" type="presOf" srcId="{E56A2482-ED00-49B7-BB61-71D8B78A057E}" destId="{8AAF1C03-9572-4558-A77D-1D5737604A71}" srcOrd="0" destOrd="0" presId="urn:microsoft.com/office/officeart/2005/8/layout/process1"/>
    <dgm:cxn modelId="{8A2A1D4F-4528-4C6C-AB41-0E45FCA9791C}" type="presOf" srcId="{86D47C7B-F68D-4AF6-801A-41B3056FD905}" destId="{D2EA323A-3D66-424B-82FF-C66481D626E6}" srcOrd="0" destOrd="0" presId="urn:microsoft.com/office/officeart/2005/8/layout/process1"/>
    <dgm:cxn modelId="{3FD29844-7E7B-4EB6-BC3A-4C04B667BFF0}" type="presOf" srcId="{6F7827B2-38D8-49F1-AFEE-DC66E7CE7E9F}" destId="{8EADD461-4CAB-4D52-A6FC-DE97A3F10ACE}"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5044B89-59F1-4048-B638-5CF2E0C9BFE8}" type="presOf" srcId="{57BD8CA5-432D-4CFB-845D-98E86710C8D1}" destId="{F6512CA4-05EE-4062-BD7B-BEC8E22D873C}" srcOrd="0" destOrd="0" presId="urn:microsoft.com/office/officeart/2005/8/layout/process1"/>
    <dgm:cxn modelId="{3AA254D7-E0B9-4F69-B17B-D1440CDD6333}" type="presOf" srcId="{01D6B47C-9552-44EF-9186-28CCA4E7F2BF}" destId="{A43B34A1-2863-4AA8-9F9B-DEA3D0F16044}" srcOrd="0" destOrd="0" presId="urn:microsoft.com/office/officeart/2005/8/layout/process1"/>
    <dgm:cxn modelId="{893683B5-5E8B-4A6F-89F1-1247925F542D}" type="presOf" srcId="{7FF7D560-9B99-4CDE-8801-968C6503E90C}" destId="{6FB18FDC-8EFF-49D2-B56F-AC8741571160}" srcOrd="1" destOrd="0" presId="urn:microsoft.com/office/officeart/2005/8/layout/process1"/>
    <dgm:cxn modelId="{6037703E-E3F7-462F-9981-151989B446AB}" type="presOf" srcId="{E5EE149B-741C-45E1-B6E6-5BFAB75DB956}" destId="{BFA16B6B-AF18-48F0-9237-E30848199B06}"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465DE4FD-4C0E-4D83-939C-5FD27BD31D21}" type="presParOf" srcId="{A3E46DB8-DAC3-4F75-88B5-B750A35324CE}" destId="{8AAF1C03-9572-4558-A77D-1D5737604A71}" srcOrd="0" destOrd="0" presId="urn:microsoft.com/office/officeart/2005/8/layout/process1"/>
    <dgm:cxn modelId="{CC0E0657-15C2-4131-91F6-07A2F63D9D00}" type="presParOf" srcId="{A3E46DB8-DAC3-4F75-88B5-B750A35324CE}" destId="{A43B34A1-2863-4AA8-9F9B-DEA3D0F16044}" srcOrd="1" destOrd="0" presId="urn:microsoft.com/office/officeart/2005/8/layout/process1"/>
    <dgm:cxn modelId="{6D315D87-79E6-46C2-86D8-796323683EDC}" type="presParOf" srcId="{A43B34A1-2863-4AA8-9F9B-DEA3D0F16044}" destId="{0D8577AF-60E4-453D-AACF-BE68D79A90E7}" srcOrd="0" destOrd="0" presId="urn:microsoft.com/office/officeart/2005/8/layout/process1"/>
    <dgm:cxn modelId="{E9F33604-5AF2-4336-8E8D-5C972E807DD0}" type="presParOf" srcId="{A3E46DB8-DAC3-4F75-88B5-B750A35324CE}" destId="{C6AD4E28-1DAC-4CD1-9787-088D6FDE57FA}" srcOrd="2" destOrd="0" presId="urn:microsoft.com/office/officeart/2005/8/layout/process1"/>
    <dgm:cxn modelId="{6FBB7ED3-C306-47CC-9CDF-76170AE6DF07}" type="presParOf" srcId="{A3E46DB8-DAC3-4F75-88B5-B750A35324CE}" destId="{97D851E0-5657-49BB-99AA-B4F6276968F5}" srcOrd="3" destOrd="0" presId="urn:microsoft.com/office/officeart/2005/8/layout/process1"/>
    <dgm:cxn modelId="{0F75AE67-9CB8-4F9A-B567-8F217E754803}" type="presParOf" srcId="{97D851E0-5657-49BB-99AA-B4F6276968F5}" destId="{6FB18FDC-8EFF-49D2-B56F-AC8741571160}" srcOrd="0" destOrd="0" presId="urn:microsoft.com/office/officeart/2005/8/layout/process1"/>
    <dgm:cxn modelId="{79A0F450-EF12-49C3-A387-C2A2C55497C1}" type="presParOf" srcId="{A3E46DB8-DAC3-4F75-88B5-B750A35324CE}" destId="{367CFA2E-5AB1-458A-B2A5-30E3A1A80858}" srcOrd="4" destOrd="0" presId="urn:microsoft.com/office/officeart/2005/8/layout/process1"/>
    <dgm:cxn modelId="{657EB9CE-5BA2-4BEC-98D2-6588E03F88FD}" type="presParOf" srcId="{A3E46DB8-DAC3-4F75-88B5-B750A35324CE}" destId="{2AA96016-6629-4B5B-AB0E-A57CD9214D73}" srcOrd="5" destOrd="0" presId="urn:microsoft.com/office/officeart/2005/8/layout/process1"/>
    <dgm:cxn modelId="{5999F540-3428-4B26-B44E-EDA03EC25B58}" type="presParOf" srcId="{2AA96016-6629-4B5B-AB0E-A57CD9214D73}" destId="{87A793C0-E281-4A86-AE50-219885A2C6C2}" srcOrd="0" destOrd="0" presId="urn:microsoft.com/office/officeart/2005/8/layout/process1"/>
    <dgm:cxn modelId="{916887A7-6570-44A3-87F1-33F21149C092}" type="presParOf" srcId="{A3E46DB8-DAC3-4F75-88B5-B750A35324CE}" destId="{E0A239F3-4E0F-4976-A4A6-8D0D15646BB6}" srcOrd="6" destOrd="0" presId="urn:microsoft.com/office/officeart/2005/8/layout/process1"/>
    <dgm:cxn modelId="{16E54648-5A0B-4000-ACE3-B8F0C8BC5CA8}" type="presParOf" srcId="{A3E46DB8-DAC3-4F75-88B5-B750A35324CE}" destId="{F89A4767-D644-4ACA-A633-A06AB99E2251}" srcOrd="7" destOrd="0" presId="urn:microsoft.com/office/officeart/2005/8/layout/process1"/>
    <dgm:cxn modelId="{208E3F3B-D4B0-411F-B9F8-2764D69F953E}" type="presParOf" srcId="{F89A4767-D644-4ACA-A633-A06AB99E2251}" destId="{769B406A-DC91-45E3-8FED-7BB383898EB8}" srcOrd="0" destOrd="0" presId="urn:microsoft.com/office/officeart/2005/8/layout/process1"/>
    <dgm:cxn modelId="{CF4DFF0A-EE11-437C-8D28-CBF161B7BDDD}" type="presParOf" srcId="{A3E46DB8-DAC3-4F75-88B5-B750A35324CE}" destId="{BFA16B6B-AF18-48F0-9237-E30848199B06}" srcOrd="8" destOrd="0" presId="urn:microsoft.com/office/officeart/2005/8/layout/process1"/>
    <dgm:cxn modelId="{8543557B-BE3D-4211-854A-7A0F91DC7CA9}" type="presParOf" srcId="{A3E46DB8-DAC3-4F75-88B5-B750A35324CE}" destId="{D2EA323A-3D66-424B-82FF-C66481D626E6}" srcOrd="9" destOrd="0" presId="urn:microsoft.com/office/officeart/2005/8/layout/process1"/>
    <dgm:cxn modelId="{B8F1EBE4-9795-4213-B611-ACFC24049002}" type="presParOf" srcId="{D2EA323A-3D66-424B-82FF-C66481D626E6}" destId="{750E2DC3-0D37-400A-B275-4EC861CAF1BB}" srcOrd="0" destOrd="0" presId="urn:microsoft.com/office/officeart/2005/8/layout/process1"/>
    <dgm:cxn modelId="{66B23CC7-C619-4928-8639-4C07F870AF4E}" type="presParOf" srcId="{A3E46DB8-DAC3-4F75-88B5-B750A35324CE}" destId="{51A22397-8FB0-4041-8D8A-ABE7E438A5DD}" srcOrd="10" destOrd="0" presId="urn:microsoft.com/office/officeart/2005/8/layout/process1"/>
    <dgm:cxn modelId="{D59FC709-7E5B-47FF-9D19-E8D99BCEBDD5}" type="presParOf" srcId="{A3E46DB8-DAC3-4F75-88B5-B750A35324CE}" destId="{8EADD461-4CAB-4D52-A6FC-DE97A3F10ACE}" srcOrd="11" destOrd="0" presId="urn:microsoft.com/office/officeart/2005/8/layout/process1"/>
    <dgm:cxn modelId="{D3DE5726-FEA5-43D2-B59F-9B688B58FC42}" type="presParOf" srcId="{8EADD461-4CAB-4D52-A6FC-DE97A3F10ACE}" destId="{43BF0686-C89B-4ED9-997F-DF3AA41758BA}" srcOrd="0" destOrd="0" presId="urn:microsoft.com/office/officeart/2005/8/layout/process1"/>
    <dgm:cxn modelId="{9CB08277-28C5-47DF-9681-F1C6EABEC909}" type="presParOf" srcId="{A3E46DB8-DAC3-4F75-88B5-B750A35324CE}" destId="{F6512CA4-05EE-4062-BD7B-BEC8E22D873C}" srcOrd="12" destOrd="0" presId="urn:microsoft.com/office/officeart/2005/8/layout/process1"/>
  </dgm:cxnLst>
  <dgm:bg/>
  <dgm:whole/>
</dgm:dataModel>
</file>

<file path=ppt/diagrams/data3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solidFill>
          <a:schemeClr val="accent1">
            <a:hueOff val="0"/>
            <a:satOff val="0"/>
            <a:lumOff val="0"/>
          </a:schemeClr>
        </a:soli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D48AF7E7-BF7F-4A3E-9CE8-725BAC972BA3}" type="presOf" srcId="{86D47C7B-F68D-4AF6-801A-41B3056FD905}" destId="{750E2DC3-0D37-400A-B275-4EC861CAF1BB}" srcOrd="1" destOrd="0" presId="urn:microsoft.com/office/officeart/2005/8/layout/process1"/>
    <dgm:cxn modelId="{3BEF0E36-ABF4-4147-A8F1-476210CC8B09}" type="presOf" srcId="{F22E23C2-A3E8-416A-9DFA-F43B54C6F696}" destId="{A3E46DB8-DAC3-4F75-88B5-B750A35324CE}" srcOrd="0" destOrd="0" presId="urn:microsoft.com/office/officeart/2005/8/layout/process1"/>
    <dgm:cxn modelId="{3A1E7B97-5AF2-4F68-8275-56890DCA51DA}" type="presOf" srcId="{E56A2482-ED00-49B7-BB61-71D8B78A057E}" destId="{8AAF1C03-9572-4558-A77D-1D5737604A71}" srcOrd="0" destOrd="0" presId="urn:microsoft.com/office/officeart/2005/8/layout/process1"/>
    <dgm:cxn modelId="{92300253-AC78-4E7E-8C12-69AE2501757F}" type="presOf" srcId="{E5EE149B-741C-45E1-B6E6-5BFAB75DB956}" destId="{BFA16B6B-AF18-48F0-9237-E30848199B0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57C82CDC-697D-42B6-AC5F-B1451A3AD5F5}" type="presOf" srcId="{7247C455-77D2-4F1B-97A8-978CB7198718}" destId="{E0A239F3-4E0F-4976-A4A6-8D0D15646BB6}" srcOrd="0" destOrd="0" presId="urn:microsoft.com/office/officeart/2005/8/layout/process1"/>
    <dgm:cxn modelId="{81240CD1-A26E-43E2-AAD2-981C553C208C}" srcId="{F22E23C2-A3E8-416A-9DFA-F43B54C6F696}" destId="{57BD8CA5-432D-4CFB-845D-98E86710C8D1}" srcOrd="6" destOrd="0" parTransId="{DB977BB3-7E41-4ED6-9E18-15DBD6D6BB08}" sibTransId="{FC19AF36-57DB-425C-836F-7A5DA66465D2}"/>
    <dgm:cxn modelId="{B92DB2EF-C811-46B8-8819-5AC5F32A1CED}" type="presOf" srcId="{FBEECAEE-AC34-44D0-AF04-8AB26887CEE2}" destId="{87A793C0-E281-4A86-AE50-219885A2C6C2}" srcOrd="1" destOrd="0" presId="urn:microsoft.com/office/officeart/2005/8/layout/process1"/>
    <dgm:cxn modelId="{050B074E-3C47-491F-898B-284EBC3DEABA}" type="presOf" srcId="{57BD8CA5-432D-4CFB-845D-98E86710C8D1}" destId="{F6512CA4-05EE-4062-BD7B-BEC8E22D873C}" srcOrd="0" destOrd="0" presId="urn:microsoft.com/office/officeart/2005/8/layout/process1"/>
    <dgm:cxn modelId="{9E70B6D1-75A3-4DDF-B220-5E47E25572AA}" type="presOf" srcId="{FBEECAEE-AC34-44D0-AF04-8AB26887CEE2}" destId="{2AA96016-6629-4B5B-AB0E-A57CD9214D73}" srcOrd="0" destOrd="0" presId="urn:microsoft.com/office/officeart/2005/8/layout/process1"/>
    <dgm:cxn modelId="{06202463-D7BF-482F-BE00-B7D1D22A9993}" type="presOf" srcId="{6F7827B2-38D8-49F1-AFEE-DC66E7CE7E9F}" destId="{8EADD461-4CAB-4D52-A6FC-DE97A3F10ACE}" srcOrd="0" destOrd="0" presId="urn:microsoft.com/office/officeart/2005/8/layout/process1"/>
    <dgm:cxn modelId="{E8F79A44-5AA2-409F-8AAC-B14FA9A1DF57}" type="presOf" srcId="{111AC403-1F6F-4A67-98B3-84433B946B2E}" destId="{769B406A-DC91-45E3-8FED-7BB383898EB8}" srcOrd="1" destOrd="0" presId="urn:microsoft.com/office/officeart/2005/8/layout/process1"/>
    <dgm:cxn modelId="{D8ECD584-6DDE-4CEA-BCA0-575BF1F531BA}" type="presOf" srcId="{86D47C7B-F68D-4AF6-801A-41B3056FD905}" destId="{D2EA323A-3D66-424B-82FF-C66481D626E6}"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003BDAA2-D507-4405-B881-44E903C40481}" srcId="{F22E23C2-A3E8-416A-9DFA-F43B54C6F696}" destId="{3F856C22-B305-4CDB-AB85-D9145CE407EB}" srcOrd="1" destOrd="0" parTransId="{D6B358EE-4EC1-4AE1-BF53-30F6EE27118D}" sibTransId="{7FF7D560-9B99-4CDE-8801-968C6503E90C}"/>
    <dgm:cxn modelId="{F9938798-BAFD-4DED-AA5D-F49B8D15E43E}" type="presOf" srcId="{7FF7D560-9B99-4CDE-8801-968C6503E90C}" destId="{6FB18FDC-8EFF-49D2-B56F-AC8741571160}" srcOrd="1" destOrd="0" presId="urn:microsoft.com/office/officeart/2005/8/layout/process1"/>
    <dgm:cxn modelId="{6F7B44E4-260C-43C9-84FE-659B5F230248}" type="presOf" srcId="{01D6B47C-9552-44EF-9186-28CCA4E7F2BF}" destId="{0D8577AF-60E4-453D-AACF-BE68D79A90E7}" srcOrd="1" destOrd="0" presId="urn:microsoft.com/office/officeart/2005/8/layout/process1"/>
    <dgm:cxn modelId="{114BBA7C-C20C-495B-A6F2-E25814232261}" type="presOf" srcId="{7FF7D560-9B99-4CDE-8801-968C6503E90C}" destId="{97D851E0-5657-49BB-99AA-B4F6276968F5}" srcOrd="0" destOrd="0" presId="urn:microsoft.com/office/officeart/2005/8/layout/process1"/>
    <dgm:cxn modelId="{4B90C0AA-C249-4447-BDDB-D35AE750D10E}" type="presOf" srcId="{01D6B47C-9552-44EF-9186-28CCA4E7F2BF}" destId="{A43B34A1-2863-4AA8-9F9B-DEA3D0F16044}" srcOrd="0" destOrd="0" presId="urn:microsoft.com/office/officeart/2005/8/layout/process1"/>
    <dgm:cxn modelId="{4B58424C-41F7-44F1-8825-4FC52C7C926B}" type="presOf" srcId="{111AC403-1F6F-4A67-98B3-84433B946B2E}" destId="{F89A4767-D644-4ACA-A633-A06AB99E2251}"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ECC2107E-7976-4B52-8410-77BE4FE77237}" type="presOf" srcId="{6F7827B2-38D8-49F1-AFEE-DC66E7CE7E9F}" destId="{43BF0686-C89B-4ED9-997F-DF3AA41758BA}"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83A0A16D-35A5-4CC9-AB82-CB1718E7C1FA}" type="presOf" srcId="{58988197-E677-4C97-B125-5CC7859C48F7}" destId="{51A22397-8FB0-4041-8D8A-ABE7E438A5DD}" srcOrd="0" destOrd="0" presId="urn:microsoft.com/office/officeart/2005/8/layout/process1"/>
    <dgm:cxn modelId="{EC3523A0-C000-4B60-98A5-18FC6BFC4FF6}" type="presOf" srcId="{99AAF8C5-A6DB-4C54-93B5-119487E24D68}" destId="{367CFA2E-5AB1-458A-B2A5-30E3A1A80858}" srcOrd="0" destOrd="0" presId="urn:microsoft.com/office/officeart/2005/8/layout/process1"/>
    <dgm:cxn modelId="{D3B5765F-7645-4F28-9805-DC84FF7E1369}" type="presOf" srcId="{3F856C22-B305-4CDB-AB85-D9145CE407EB}" destId="{C6AD4E28-1DAC-4CD1-9787-088D6FDE57FA}"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A2BBDF48-3465-4E83-B09E-7A81AB697E6B}" type="presParOf" srcId="{A3E46DB8-DAC3-4F75-88B5-B750A35324CE}" destId="{8AAF1C03-9572-4558-A77D-1D5737604A71}" srcOrd="0" destOrd="0" presId="urn:microsoft.com/office/officeart/2005/8/layout/process1"/>
    <dgm:cxn modelId="{1D3B0295-A9D3-434B-8336-2BBAD9CC6C06}" type="presParOf" srcId="{A3E46DB8-DAC3-4F75-88B5-B750A35324CE}" destId="{A43B34A1-2863-4AA8-9F9B-DEA3D0F16044}" srcOrd="1" destOrd="0" presId="urn:microsoft.com/office/officeart/2005/8/layout/process1"/>
    <dgm:cxn modelId="{85AE77F5-6ED9-4688-9810-110C6C8A4030}" type="presParOf" srcId="{A43B34A1-2863-4AA8-9F9B-DEA3D0F16044}" destId="{0D8577AF-60E4-453D-AACF-BE68D79A90E7}" srcOrd="0" destOrd="0" presId="urn:microsoft.com/office/officeart/2005/8/layout/process1"/>
    <dgm:cxn modelId="{D532D1AF-84C7-44FD-A68F-0A0D36E097C1}" type="presParOf" srcId="{A3E46DB8-DAC3-4F75-88B5-B750A35324CE}" destId="{C6AD4E28-1DAC-4CD1-9787-088D6FDE57FA}" srcOrd="2" destOrd="0" presId="urn:microsoft.com/office/officeart/2005/8/layout/process1"/>
    <dgm:cxn modelId="{ABCD60B0-F147-4AD6-AF3D-5818E9C66B3A}" type="presParOf" srcId="{A3E46DB8-DAC3-4F75-88B5-B750A35324CE}" destId="{97D851E0-5657-49BB-99AA-B4F6276968F5}" srcOrd="3" destOrd="0" presId="urn:microsoft.com/office/officeart/2005/8/layout/process1"/>
    <dgm:cxn modelId="{54BF47F1-6FAC-44B9-8A08-EE4771CB5BA8}" type="presParOf" srcId="{97D851E0-5657-49BB-99AA-B4F6276968F5}" destId="{6FB18FDC-8EFF-49D2-B56F-AC8741571160}" srcOrd="0" destOrd="0" presId="urn:microsoft.com/office/officeart/2005/8/layout/process1"/>
    <dgm:cxn modelId="{BCA4079C-1D05-4DF5-9B92-238F22A82390}" type="presParOf" srcId="{A3E46DB8-DAC3-4F75-88B5-B750A35324CE}" destId="{367CFA2E-5AB1-458A-B2A5-30E3A1A80858}" srcOrd="4" destOrd="0" presId="urn:microsoft.com/office/officeart/2005/8/layout/process1"/>
    <dgm:cxn modelId="{67C9D5CC-4D1F-4680-BECC-8CC8D1872680}" type="presParOf" srcId="{A3E46DB8-DAC3-4F75-88B5-B750A35324CE}" destId="{2AA96016-6629-4B5B-AB0E-A57CD9214D73}" srcOrd="5" destOrd="0" presId="urn:microsoft.com/office/officeart/2005/8/layout/process1"/>
    <dgm:cxn modelId="{CEDD169C-9018-463A-BAD1-E72DF1B68E17}" type="presParOf" srcId="{2AA96016-6629-4B5B-AB0E-A57CD9214D73}" destId="{87A793C0-E281-4A86-AE50-219885A2C6C2}" srcOrd="0" destOrd="0" presId="urn:microsoft.com/office/officeart/2005/8/layout/process1"/>
    <dgm:cxn modelId="{527956A1-982F-481C-9852-CB6AC67F6B52}" type="presParOf" srcId="{A3E46DB8-DAC3-4F75-88B5-B750A35324CE}" destId="{E0A239F3-4E0F-4976-A4A6-8D0D15646BB6}" srcOrd="6" destOrd="0" presId="urn:microsoft.com/office/officeart/2005/8/layout/process1"/>
    <dgm:cxn modelId="{07F89B6F-5DED-4280-BCB2-561D9325971E}" type="presParOf" srcId="{A3E46DB8-DAC3-4F75-88B5-B750A35324CE}" destId="{F89A4767-D644-4ACA-A633-A06AB99E2251}" srcOrd="7" destOrd="0" presId="urn:microsoft.com/office/officeart/2005/8/layout/process1"/>
    <dgm:cxn modelId="{BA9DA698-A324-4CAA-A109-0929161B8942}" type="presParOf" srcId="{F89A4767-D644-4ACA-A633-A06AB99E2251}" destId="{769B406A-DC91-45E3-8FED-7BB383898EB8}" srcOrd="0" destOrd="0" presId="urn:microsoft.com/office/officeart/2005/8/layout/process1"/>
    <dgm:cxn modelId="{749DD9B2-DB94-44E7-A726-13A262D9F363}" type="presParOf" srcId="{A3E46DB8-DAC3-4F75-88B5-B750A35324CE}" destId="{BFA16B6B-AF18-48F0-9237-E30848199B06}" srcOrd="8" destOrd="0" presId="urn:microsoft.com/office/officeart/2005/8/layout/process1"/>
    <dgm:cxn modelId="{A411B435-EF0F-4EFD-8050-695C04BE2F29}" type="presParOf" srcId="{A3E46DB8-DAC3-4F75-88B5-B750A35324CE}" destId="{D2EA323A-3D66-424B-82FF-C66481D626E6}" srcOrd="9" destOrd="0" presId="urn:microsoft.com/office/officeart/2005/8/layout/process1"/>
    <dgm:cxn modelId="{7D0B4E3B-1AC2-41AC-878C-2E434D80B575}" type="presParOf" srcId="{D2EA323A-3D66-424B-82FF-C66481D626E6}" destId="{750E2DC3-0D37-400A-B275-4EC861CAF1BB}" srcOrd="0" destOrd="0" presId="urn:microsoft.com/office/officeart/2005/8/layout/process1"/>
    <dgm:cxn modelId="{F34ABB5E-8D9D-44F5-BAD8-5FBCCEEA2A48}" type="presParOf" srcId="{A3E46DB8-DAC3-4F75-88B5-B750A35324CE}" destId="{51A22397-8FB0-4041-8D8A-ABE7E438A5DD}" srcOrd="10" destOrd="0" presId="urn:microsoft.com/office/officeart/2005/8/layout/process1"/>
    <dgm:cxn modelId="{364390F8-ACF0-4D9B-B434-01E061173057}" type="presParOf" srcId="{A3E46DB8-DAC3-4F75-88B5-B750A35324CE}" destId="{8EADD461-4CAB-4D52-A6FC-DE97A3F10ACE}" srcOrd="11" destOrd="0" presId="urn:microsoft.com/office/officeart/2005/8/layout/process1"/>
    <dgm:cxn modelId="{886CB27B-9DB0-484D-84D2-5DE8389AFCD4}" type="presParOf" srcId="{8EADD461-4CAB-4D52-A6FC-DE97A3F10ACE}" destId="{43BF0686-C89B-4ED9-997F-DF3AA41758BA}" srcOrd="0" destOrd="0" presId="urn:microsoft.com/office/officeart/2005/8/layout/process1"/>
    <dgm:cxn modelId="{817CB96A-7B3D-44E2-A346-35408233BC6C}" type="presParOf" srcId="{A3E46DB8-DAC3-4F75-88B5-B750A35324CE}" destId="{F6512CA4-05EE-4062-BD7B-BEC8E22D873C}" srcOrd="12" destOrd="0" presId="urn:microsoft.com/office/officeart/2005/8/layout/process1"/>
  </dgm:cxnLst>
  <dgm:bg/>
  <dgm:whole/>
</dgm:dataModel>
</file>

<file path=ppt/diagrams/data4.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1DB868F6-E6DF-4D9C-AF86-A828ED1D4D65}" type="presOf" srcId="{6F7827B2-38D8-49F1-AFEE-DC66E7CE7E9F}" destId="{8EADD461-4CAB-4D52-A6FC-DE97A3F10ACE}" srcOrd="0" destOrd="0" presId="urn:microsoft.com/office/officeart/2005/8/layout/process1"/>
    <dgm:cxn modelId="{1D6CBAD9-769C-4BA2-A0D2-DF7C82E9F54D}" type="presOf" srcId="{3F856C22-B305-4CDB-AB85-D9145CE407EB}" destId="{C6AD4E28-1DAC-4CD1-9787-088D6FDE57FA}" srcOrd="0" destOrd="0" presId="urn:microsoft.com/office/officeart/2005/8/layout/process1"/>
    <dgm:cxn modelId="{C6387D27-DC0A-408F-B2FC-2BD6C984AD33}" type="presOf" srcId="{86D47C7B-F68D-4AF6-801A-41B3056FD905}" destId="{D2EA323A-3D66-424B-82FF-C66481D626E6}"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EF0A1F82-3C37-459E-A163-7AF1CBCFC3DB}" type="presOf" srcId="{E5EE149B-741C-45E1-B6E6-5BFAB75DB956}" destId="{BFA16B6B-AF18-48F0-9237-E30848199B06}" srcOrd="0" destOrd="0" presId="urn:microsoft.com/office/officeart/2005/8/layout/process1"/>
    <dgm:cxn modelId="{4B9EB0F3-AA05-4DDE-968D-61717A5001D2}" type="presOf" srcId="{FBEECAEE-AC34-44D0-AF04-8AB26887CEE2}" destId="{87A793C0-E281-4A86-AE50-219885A2C6C2}" srcOrd="1" destOrd="0" presId="urn:microsoft.com/office/officeart/2005/8/layout/process1"/>
    <dgm:cxn modelId="{D63331F4-6862-4172-ABEA-2C80C85B9F5B}" type="presOf" srcId="{58988197-E677-4C97-B125-5CC7859C48F7}" destId="{51A22397-8FB0-4041-8D8A-ABE7E438A5DD}" srcOrd="0" destOrd="0" presId="urn:microsoft.com/office/officeart/2005/8/layout/process1"/>
    <dgm:cxn modelId="{2909FA1C-311D-4524-BEE0-6AE4A78ADB17}" type="presOf" srcId="{7FF7D560-9B99-4CDE-8801-968C6503E90C}" destId="{97D851E0-5657-49BB-99AA-B4F6276968F5}" srcOrd="0" destOrd="0" presId="urn:microsoft.com/office/officeart/2005/8/layout/process1"/>
    <dgm:cxn modelId="{98366A50-67D3-465C-99D5-055817C4D56C}" type="presOf" srcId="{99AAF8C5-A6DB-4C54-93B5-119487E24D68}" destId="{367CFA2E-5AB1-458A-B2A5-30E3A1A80858}" srcOrd="0" destOrd="0" presId="urn:microsoft.com/office/officeart/2005/8/layout/process1"/>
    <dgm:cxn modelId="{00ECA43A-4A14-4A70-9E82-0890D17B89F4}" type="presOf" srcId="{E56A2482-ED00-49B7-BB61-71D8B78A057E}" destId="{8AAF1C03-9572-4558-A77D-1D5737604A71}"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374123CB-BAB1-4D4E-AB43-4DF90F1EC415}" type="presOf" srcId="{FBEECAEE-AC34-44D0-AF04-8AB26887CEE2}" destId="{2AA96016-6629-4B5B-AB0E-A57CD9214D73}" srcOrd="0" destOrd="0" presId="urn:microsoft.com/office/officeart/2005/8/layout/process1"/>
    <dgm:cxn modelId="{5CF5F712-1ED6-41E7-A602-F422E4FB1ADD}" type="presOf" srcId="{01D6B47C-9552-44EF-9186-28CCA4E7F2BF}" destId="{0D8577AF-60E4-453D-AACF-BE68D79A90E7}"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C7FC9F83-3001-4861-8E8C-A3EBEDEA4CD2}" type="presOf" srcId="{86D47C7B-F68D-4AF6-801A-41B3056FD905}" destId="{750E2DC3-0D37-400A-B275-4EC861CAF1BB}" srcOrd="1" destOrd="0" presId="urn:microsoft.com/office/officeart/2005/8/layout/process1"/>
    <dgm:cxn modelId="{20DAA7F5-6D09-4D3B-9B41-9460F322C14D}" type="presOf" srcId="{7FF7D560-9B99-4CDE-8801-968C6503E90C}" destId="{6FB18FDC-8EFF-49D2-B56F-AC8741571160}" srcOrd="1" destOrd="0" presId="urn:microsoft.com/office/officeart/2005/8/layout/process1"/>
    <dgm:cxn modelId="{7584D2C0-76D6-4745-A70F-E43BF37CAA3F}" type="presOf" srcId="{7247C455-77D2-4F1B-97A8-978CB7198718}" destId="{E0A239F3-4E0F-4976-A4A6-8D0D15646BB6}" srcOrd="0" destOrd="0" presId="urn:microsoft.com/office/officeart/2005/8/layout/process1"/>
    <dgm:cxn modelId="{1D986830-DD30-4ED6-8D9C-99274C1FF912}" type="presOf" srcId="{111AC403-1F6F-4A67-98B3-84433B946B2E}" destId="{769B406A-DC91-45E3-8FED-7BB383898EB8}" srcOrd="1" destOrd="0" presId="urn:microsoft.com/office/officeart/2005/8/layout/process1"/>
    <dgm:cxn modelId="{EFF2CFF6-2742-4F7F-9271-BD3DA236618E}" type="presOf" srcId="{57BD8CA5-432D-4CFB-845D-98E86710C8D1}" destId="{F6512CA4-05EE-4062-BD7B-BEC8E22D873C}"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FB8C28C0-0EB9-4E77-9073-9D5E9A5AD37C}" srcId="{F22E23C2-A3E8-416A-9DFA-F43B54C6F696}" destId="{7247C455-77D2-4F1B-97A8-978CB7198718}" srcOrd="3" destOrd="0" parTransId="{30A59367-79A1-44B3-963F-A6DB87C3C04F}" sibTransId="{111AC403-1F6F-4A67-98B3-84433B946B2E}"/>
    <dgm:cxn modelId="{A3B5DD44-0BBA-45A0-A612-B7B03A5A6F2C}" type="presOf" srcId="{01D6B47C-9552-44EF-9186-28CCA4E7F2BF}" destId="{A43B34A1-2863-4AA8-9F9B-DEA3D0F16044}" srcOrd="0" destOrd="0" presId="urn:microsoft.com/office/officeart/2005/8/layout/process1"/>
    <dgm:cxn modelId="{6D43B261-81A3-4C97-BC9F-CD35804838A0}" type="presOf" srcId="{F22E23C2-A3E8-416A-9DFA-F43B54C6F696}" destId="{A3E46DB8-DAC3-4F75-88B5-B750A35324CE}"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02AF3FAD-76DB-48C5-82EB-7066BC80F26B}" type="presOf" srcId="{6F7827B2-38D8-49F1-AFEE-DC66E7CE7E9F}" destId="{43BF0686-C89B-4ED9-997F-DF3AA41758BA}" srcOrd="1" destOrd="0" presId="urn:microsoft.com/office/officeart/2005/8/layout/process1"/>
    <dgm:cxn modelId="{FBE578E2-8C29-45A2-91D0-25FA11B1330B}" type="presOf" srcId="{111AC403-1F6F-4A67-98B3-84433B946B2E}" destId="{F89A4767-D644-4ACA-A633-A06AB99E2251}" srcOrd="0" destOrd="0" presId="urn:microsoft.com/office/officeart/2005/8/layout/process1"/>
    <dgm:cxn modelId="{255B07AA-EF9E-47CA-AFAD-91E883362BBC}" type="presParOf" srcId="{A3E46DB8-DAC3-4F75-88B5-B750A35324CE}" destId="{8AAF1C03-9572-4558-A77D-1D5737604A71}" srcOrd="0" destOrd="0" presId="urn:microsoft.com/office/officeart/2005/8/layout/process1"/>
    <dgm:cxn modelId="{7D080768-ABFE-4A7B-B0AC-9813801B430A}" type="presParOf" srcId="{A3E46DB8-DAC3-4F75-88B5-B750A35324CE}" destId="{A43B34A1-2863-4AA8-9F9B-DEA3D0F16044}" srcOrd="1" destOrd="0" presId="urn:microsoft.com/office/officeart/2005/8/layout/process1"/>
    <dgm:cxn modelId="{906D5FF2-C106-4109-A132-49AA646C4138}" type="presParOf" srcId="{A43B34A1-2863-4AA8-9F9B-DEA3D0F16044}" destId="{0D8577AF-60E4-453D-AACF-BE68D79A90E7}" srcOrd="0" destOrd="0" presId="urn:microsoft.com/office/officeart/2005/8/layout/process1"/>
    <dgm:cxn modelId="{0C46DEE6-DE3A-42DF-91EC-B67B02DCBFB4}" type="presParOf" srcId="{A3E46DB8-DAC3-4F75-88B5-B750A35324CE}" destId="{C6AD4E28-1DAC-4CD1-9787-088D6FDE57FA}" srcOrd="2" destOrd="0" presId="urn:microsoft.com/office/officeart/2005/8/layout/process1"/>
    <dgm:cxn modelId="{B0FBB39D-1724-428D-B276-916AAED5CA4B}" type="presParOf" srcId="{A3E46DB8-DAC3-4F75-88B5-B750A35324CE}" destId="{97D851E0-5657-49BB-99AA-B4F6276968F5}" srcOrd="3" destOrd="0" presId="urn:microsoft.com/office/officeart/2005/8/layout/process1"/>
    <dgm:cxn modelId="{509904E7-B2AD-4714-9883-9D5C1259F7BB}" type="presParOf" srcId="{97D851E0-5657-49BB-99AA-B4F6276968F5}" destId="{6FB18FDC-8EFF-49D2-B56F-AC8741571160}" srcOrd="0" destOrd="0" presId="urn:microsoft.com/office/officeart/2005/8/layout/process1"/>
    <dgm:cxn modelId="{83733D10-9D35-4996-84AF-D45AEAAE4938}" type="presParOf" srcId="{A3E46DB8-DAC3-4F75-88B5-B750A35324CE}" destId="{367CFA2E-5AB1-458A-B2A5-30E3A1A80858}" srcOrd="4" destOrd="0" presId="urn:microsoft.com/office/officeart/2005/8/layout/process1"/>
    <dgm:cxn modelId="{7215D60E-9791-45F2-8B92-F655FD7B41E2}" type="presParOf" srcId="{A3E46DB8-DAC3-4F75-88B5-B750A35324CE}" destId="{2AA96016-6629-4B5B-AB0E-A57CD9214D73}" srcOrd="5" destOrd="0" presId="urn:microsoft.com/office/officeart/2005/8/layout/process1"/>
    <dgm:cxn modelId="{46EE7D49-3B81-41D2-A3E5-45F0D24D52FF}" type="presParOf" srcId="{2AA96016-6629-4B5B-AB0E-A57CD9214D73}" destId="{87A793C0-E281-4A86-AE50-219885A2C6C2}" srcOrd="0" destOrd="0" presId="urn:microsoft.com/office/officeart/2005/8/layout/process1"/>
    <dgm:cxn modelId="{D1FAAD15-0D65-450E-BA28-ACD455C61D20}" type="presParOf" srcId="{A3E46DB8-DAC3-4F75-88B5-B750A35324CE}" destId="{E0A239F3-4E0F-4976-A4A6-8D0D15646BB6}" srcOrd="6" destOrd="0" presId="urn:microsoft.com/office/officeart/2005/8/layout/process1"/>
    <dgm:cxn modelId="{542026C5-9F56-46A5-B19E-A7DBC80FEB64}" type="presParOf" srcId="{A3E46DB8-DAC3-4F75-88B5-B750A35324CE}" destId="{F89A4767-D644-4ACA-A633-A06AB99E2251}" srcOrd="7" destOrd="0" presId="urn:microsoft.com/office/officeart/2005/8/layout/process1"/>
    <dgm:cxn modelId="{D4929C3F-385C-4194-94B0-25D994DD086B}" type="presParOf" srcId="{F89A4767-D644-4ACA-A633-A06AB99E2251}" destId="{769B406A-DC91-45E3-8FED-7BB383898EB8}" srcOrd="0" destOrd="0" presId="urn:microsoft.com/office/officeart/2005/8/layout/process1"/>
    <dgm:cxn modelId="{0F978162-8613-4BF3-88F6-95380063DAB9}" type="presParOf" srcId="{A3E46DB8-DAC3-4F75-88B5-B750A35324CE}" destId="{BFA16B6B-AF18-48F0-9237-E30848199B06}" srcOrd="8" destOrd="0" presId="urn:microsoft.com/office/officeart/2005/8/layout/process1"/>
    <dgm:cxn modelId="{845CFB05-0AB0-4E5B-ACA9-666360B1795B}" type="presParOf" srcId="{A3E46DB8-DAC3-4F75-88B5-B750A35324CE}" destId="{D2EA323A-3D66-424B-82FF-C66481D626E6}" srcOrd="9" destOrd="0" presId="urn:microsoft.com/office/officeart/2005/8/layout/process1"/>
    <dgm:cxn modelId="{2934AB55-398A-4874-B577-388EA3067F21}" type="presParOf" srcId="{D2EA323A-3D66-424B-82FF-C66481D626E6}" destId="{750E2DC3-0D37-400A-B275-4EC861CAF1BB}" srcOrd="0" destOrd="0" presId="urn:microsoft.com/office/officeart/2005/8/layout/process1"/>
    <dgm:cxn modelId="{7B6D6F50-2846-41DE-B581-CD5F23DD5AC7}" type="presParOf" srcId="{A3E46DB8-DAC3-4F75-88B5-B750A35324CE}" destId="{51A22397-8FB0-4041-8D8A-ABE7E438A5DD}" srcOrd="10" destOrd="0" presId="urn:microsoft.com/office/officeart/2005/8/layout/process1"/>
    <dgm:cxn modelId="{F8C71070-071D-4F30-8CFF-5251F66B6AB9}" type="presParOf" srcId="{A3E46DB8-DAC3-4F75-88B5-B750A35324CE}" destId="{8EADD461-4CAB-4D52-A6FC-DE97A3F10ACE}" srcOrd="11" destOrd="0" presId="urn:microsoft.com/office/officeart/2005/8/layout/process1"/>
    <dgm:cxn modelId="{C5B9D671-3667-4623-AF67-F9B6674F53D5}" type="presParOf" srcId="{8EADD461-4CAB-4D52-A6FC-DE97A3F10ACE}" destId="{43BF0686-C89B-4ED9-997F-DF3AA41758BA}" srcOrd="0" destOrd="0" presId="urn:microsoft.com/office/officeart/2005/8/layout/process1"/>
    <dgm:cxn modelId="{F81F41FC-30D5-472F-9E5F-E9048739DDE0}" type="presParOf" srcId="{A3E46DB8-DAC3-4F75-88B5-B750A35324CE}" destId="{F6512CA4-05EE-4062-BD7B-BEC8E22D873C}" srcOrd="12" destOrd="0" presId="urn:microsoft.com/office/officeart/2005/8/layout/process1"/>
  </dgm:cxnLst>
  <dgm:bg/>
  <dgm:whole/>
</dgm:dataModel>
</file>

<file path=ppt/diagrams/data5.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9CC31429-085C-4BF6-B5A3-88FDBD727B85}" type="sibTrans" cxnId="{0364CE9B-5CCE-45A1-9851-17774F0BD41D}">
      <dgm:prSet/>
      <dgm:spPr/>
      <dgm:t>
        <a:bodyPr/>
        <a:lstStyle/>
        <a:p>
          <a:pPr rtl="1"/>
          <a:endParaRPr lang="ar-SA"/>
        </a:p>
      </dgm:t>
    </dgm:pt>
    <dgm:pt modelId="{1E66E4A1-F07F-4059-AFBC-7DBEE5D8AEC5}" type="parTrans" cxnId="{0364CE9B-5CCE-45A1-9851-17774F0BD41D}">
      <dgm:prSet/>
      <dgm:spPr/>
      <dgm:t>
        <a:bodyPr/>
        <a:lstStyle/>
        <a:p>
          <a:pPr rtl="1"/>
          <a:endParaRPr lang="ar-SA"/>
        </a:p>
      </dgm:t>
    </dgm:pt>
    <dgm:pt modelId="{2646E706-E4C5-4AF1-AC24-988F2184C66A}">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9D39EC5C-02B7-411D-861C-BCC99FEDDDD2}" type="parTrans" cxnId="{155A61F5-4432-4085-9ABB-546B78D56BB8}">
      <dgm:prSet/>
      <dgm:spPr/>
      <dgm:t>
        <a:bodyPr/>
        <a:lstStyle/>
        <a:p>
          <a:endParaRPr lang="en-US"/>
        </a:p>
      </dgm:t>
    </dgm:pt>
    <dgm:pt modelId="{5CFAFD15-A849-4548-80B7-EA7251EAE2F8}" type="sibTrans" cxnId="{155A61F5-4432-4085-9ABB-546B78D56BB8}">
      <dgm:prSet/>
      <dgm:spPr/>
      <dgm:t>
        <a:bodyPr/>
        <a:lstStyle/>
        <a:p>
          <a:endParaRPr lang="en-US"/>
        </a:p>
      </dgm:t>
    </dgm:pt>
    <dgm:pt modelId="{24CB15BD-8D2F-4225-86F4-D4BB1C7C47CF}">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6E13ADFA-5D47-4068-8A9B-CEBE98A38E55}" type="parTrans" cxnId="{C7732270-B44D-40C0-8400-8F7FB043C184}">
      <dgm:prSet/>
      <dgm:spPr/>
      <dgm:t>
        <a:bodyPr/>
        <a:lstStyle/>
        <a:p>
          <a:endParaRPr lang="en-US"/>
        </a:p>
      </dgm:t>
    </dgm:pt>
    <dgm:pt modelId="{B68CDE0A-E29C-427A-A049-47C87A1B3C2A}" type="sibTrans" cxnId="{C7732270-B44D-40C0-8400-8F7FB043C184}">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DB95C5CF-5A62-4A82-8B02-6BD15DC5BE83}" type="pres">
      <dgm:prSet presAssocID="{2646E706-E4C5-4AF1-AC24-988F2184C66A}" presName="node" presStyleLbl="node1" presStyleIdx="4" presStyleCnt="7">
        <dgm:presLayoutVars>
          <dgm:bulletEnabled val="1"/>
        </dgm:presLayoutVars>
      </dgm:prSet>
      <dgm:spPr/>
      <dgm:t>
        <a:bodyPr/>
        <a:lstStyle/>
        <a:p>
          <a:endParaRPr lang="en-US"/>
        </a:p>
      </dgm:t>
    </dgm:pt>
    <dgm:pt modelId="{5285B72A-CF0C-4AE4-978B-DB5E89B5477E}" type="pres">
      <dgm:prSet presAssocID="{5CFAFD15-A849-4548-80B7-EA7251EAE2F8}" presName="sibTrans" presStyleLbl="sibTrans2D1" presStyleIdx="4" presStyleCnt="6"/>
      <dgm:spPr/>
      <dgm:t>
        <a:bodyPr/>
        <a:lstStyle/>
        <a:p>
          <a:pPr rtl="1"/>
          <a:endParaRPr lang="ar-SA"/>
        </a:p>
      </dgm:t>
    </dgm:pt>
    <dgm:pt modelId="{50A8F77C-FC77-4D12-A714-4B9A58C7AEF6}" type="pres">
      <dgm:prSet presAssocID="{5CFAFD15-A849-4548-80B7-EA7251EAE2F8}"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1A950FB4-C9AD-4EC7-8071-88545EE4960E}" type="pres">
      <dgm:prSet presAssocID="{9CC31429-085C-4BF6-B5A3-88FDBD727B85}" presName="sibTrans" presStyleLbl="sibTrans2D1" presStyleIdx="5" presStyleCnt="6"/>
      <dgm:spPr/>
      <dgm:t>
        <a:bodyPr/>
        <a:lstStyle/>
        <a:p>
          <a:endParaRPr lang="en-US"/>
        </a:p>
      </dgm:t>
    </dgm:pt>
    <dgm:pt modelId="{034CDF09-C4D4-4E3E-905C-6D425548ACAB}" type="pres">
      <dgm:prSet presAssocID="{9CC31429-085C-4BF6-B5A3-88FDBD727B85}" presName="connectorText" presStyleLbl="sibTrans2D1" presStyleIdx="5" presStyleCnt="6"/>
      <dgm:spPr/>
      <dgm:t>
        <a:bodyPr/>
        <a:lstStyle/>
        <a:p>
          <a:endParaRPr lang="en-US"/>
        </a:p>
      </dgm:t>
    </dgm:pt>
    <dgm:pt modelId="{181FC92E-1898-43F7-AA50-ED3BF53EEBA3}" type="pres">
      <dgm:prSet presAssocID="{24CB15BD-8D2F-4225-86F4-D4BB1C7C47CF}" presName="node" presStyleLbl="node1" presStyleIdx="6" presStyleCnt="7">
        <dgm:presLayoutVars>
          <dgm:bulletEnabled val="1"/>
        </dgm:presLayoutVars>
      </dgm:prSet>
      <dgm:spPr/>
      <dgm:t>
        <a:bodyPr/>
        <a:lstStyle/>
        <a:p>
          <a:endParaRPr lang="en-US"/>
        </a:p>
      </dgm:t>
    </dgm:pt>
  </dgm:ptLst>
  <dgm:cxnLst>
    <dgm:cxn modelId="{A381F268-3891-473E-AF36-DF1B15210BE7}" type="presOf" srcId="{FBEECAEE-AC34-44D0-AF04-8AB26887CEE2}" destId="{2AA96016-6629-4B5B-AB0E-A57CD9214D73}" srcOrd="0" destOrd="0" presId="urn:microsoft.com/office/officeart/2005/8/layout/process1"/>
    <dgm:cxn modelId="{64FA4FF1-9D15-4C23-8D12-E2525FBA6355}" type="presOf" srcId="{5CFAFD15-A849-4548-80B7-EA7251EAE2F8}" destId="{50A8F77C-FC77-4D12-A714-4B9A58C7AEF6}" srcOrd="1" destOrd="0" presId="urn:microsoft.com/office/officeart/2005/8/layout/process1"/>
    <dgm:cxn modelId="{0A53300C-64AE-4432-A98A-74B00CCEE6E4}" type="presOf" srcId="{F22E23C2-A3E8-416A-9DFA-F43B54C6F696}" destId="{A3E46DB8-DAC3-4F75-88B5-B750A35324CE}" srcOrd="0" destOrd="0" presId="urn:microsoft.com/office/officeart/2005/8/layout/process1"/>
    <dgm:cxn modelId="{C7732270-B44D-40C0-8400-8F7FB043C184}" srcId="{F22E23C2-A3E8-416A-9DFA-F43B54C6F696}" destId="{24CB15BD-8D2F-4225-86F4-D4BB1C7C47CF}" srcOrd="6" destOrd="0" parTransId="{6E13ADFA-5D47-4068-8A9B-CEBE98A38E55}" sibTransId="{B68CDE0A-E29C-427A-A049-47C87A1B3C2A}"/>
    <dgm:cxn modelId="{F7D6787D-8E06-47F3-ADE4-C02F02D364CE}" type="presOf" srcId="{99AAF8C5-A6DB-4C54-93B5-119487E24D68}" destId="{367CFA2E-5AB1-458A-B2A5-30E3A1A80858}"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A321A61D-1C4B-497F-B5FE-1052E34A7B69}" type="presOf" srcId="{5CFAFD15-A849-4548-80B7-EA7251EAE2F8}" destId="{5285B72A-CF0C-4AE4-978B-DB5E89B5477E}" srcOrd="0" destOrd="0" presId="urn:microsoft.com/office/officeart/2005/8/layout/process1"/>
    <dgm:cxn modelId="{0364CE9B-5CCE-45A1-9851-17774F0BD41D}" srcId="{F22E23C2-A3E8-416A-9DFA-F43B54C6F696}" destId="{AE8DD584-D9FC-4857-8175-B38F4EEE3DE6}" srcOrd="5" destOrd="0" parTransId="{1E66E4A1-F07F-4059-AFBC-7DBEE5D8AEC5}" sibTransId="{9CC31429-085C-4BF6-B5A3-88FDBD727B85}"/>
    <dgm:cxn modelId="{33BD5F5B-D213-4339-A715-86F2AE9141E6}" type="presOf" srcId="{9CC31429-085C-4BF6-B5A3-88FDBD727B85}" destId="{034CDF09-C4D4-4E3E-905C-6D425548ACAB}" srcOrd="1" destOrd="0" presId="urn:microsoft.com/office/officeart/2005/8/layout/process1"/>
    <dgm:cxn modelId="{E03C16FE-28EB-45B9-8D5D-66BE253A673D}" type="presOf" srcId="{01D6B47C-9552-44EF-9186-28CCA4E7F2BF}" destId="{A43B34A1-2863-4AA8-9F9B-DEA3D0F16044}" srcOrd="0" destOrd="0" presId="urn:microsoft.com/office/officeart/2005/8/layout/process1"/>
    <dgm:cxn modelId="{3F612F1E-034A-4678-A401-68E6A6BA7FA0}" type="presOf" srcId="{AE8DD584-D9FC-4857-8175-B38F4EEE3DE6}" destId="{43E8F35F-45B3-4ED3-8E06-583F299D661B}" srcOrd="0" destOrd="0" presId="urn:microsoft.com/office/officeart/2005/8/layout/process1"/>
    <dgm:cxn modelId="{1CD7C854-17AE-41DC-BBE2-B4756EDD7AF5}" type="presOf" srcId="{24CB15BD-8D2F-4225-86F4-D4BB1C7C47CF}" destId="{181FC92E-1898-43F7-AA50-ED3BF53EEBA3}" srcOrd="0" destOrd="0" presId="urn:microsoft.com/office/officeart/2005/8/layout/process1"/>
    <dgm:cxn modelId="{0019840F-FD4E-4BF2-9EDB-45F8AFF6749E}" type="presOf" srcId="{E56A2482-ED00-49B7-BB61-71D8B78A057E}" destId="{8AAF1C03-9572-4558-A77D-1D5737604A71}" srcOrd="0" destOrd="0" presId="urn:microsoft.com/office/officeart/2005/8/layout/process1"/>
    <dgm:cxn modelId="{FB4BC901-0D0B-4730-BC79-A8CCB314F3BC}" type="presOf" srcId="{7FF7D560-9B99-4CDE-8801-968C6503E90C}" destId="{6FB18FDC-8EFF-49D2-B56F-AC8741571160}" srcOrd="1" destOrd="0" presId="urn:microsoft.com/office/officeart/2005/8/layout/process1"/>
    <dgm:cxn modelId="{7EB37737-396C-427B-B9EA-0F9D85900A76}" type="presOf" srcId="{111AC403-1F6F-4A67-98B3-84433B946B2E}" destId="{769B406A-DC91-45E3-8FED-7BB383898EB8}" srcOrd="1" destOrd="0" presId="urn:microsoft.com/office/officeart/2005/8/layout/process1"/>
    <dgm:cxn modelId="{736BF025-4E56-499F-BD4A-F59579CC531F}" type="presOf" srcId="{2646E706-E4C5-4AF1-AC24-988F2184C66A}" destId="{DB95C5CF-5A62-4A82-8B02-6BD15DC5BE83}" srcOrd="0" destOrd="0" presId="urn:microsoft.com/office/officeart/2005/8/layout/process1"/>
    <dgm:cxn modelId="{70BFB05F-68AD-47C1-AE28-F50B2505AE40}"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155A61F5-4432-4085-9ABB-546B78D56BB8}" srcId="{F22E23C2-A3E8-416A-9DFA-F43B54C6F696}" destId="{2646E706-E4C5-4AF1-AC24-988F2184C66A}" srcOrd="4" destOrd="0" parTransId="{9D39EC5C-02B7-411D-861C-BCC99FEDDDD2}" sibTransId="{5CFAFD15-A849-4548-80B7-EA7251EAE2F8}"/>
    <dgm:cxn modelId="{2D4F6075-4D6B-4415-98A0-E4E8ECA40E0E}" type="presOf" srcId="{01D6B47C-9552-44EF-9186-28CCA4E7F2BF}" destId="{0D8577AF-60E4-453D-AACF-BE68D79A90E7}" srcOrd="1" destOrd="0" presId="urn:microsoft.com/office/officeart/2005/8/layout/process1"/>
    <dgm:cxn modelId="{8D68A9E2-0FC6-473D-9E55-576540A6FDE2}"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820655A-302D-443F-A643-1AE74C682EB1}" type="presOf" srcId="{9CC31429-085C-4BF6-B5A3-88FDBD727B85}" destId="{1A950FB4-C9AD-4EC7-8071-88545EE4960E}" srcOrd="0" destOrd="0" presId="urn:microsoft.com/office/officeart/2005/8/layout/process1"/>
    <dgm:cxn modelId="{3266C749-50C8-429C-9B23-28F66960DCC9}" type="presOf" srcId="{7247C455-77D2-4F1B-97A8-978CB7198718}" destId="{E0A239F3-4E0F-4976-A4A6-8D0D15646BB6}" srcOrd="0" destOrd="0" presId="urn:microsoft.com/office/officeart/2005/8/layout/process1"/>
    <dgm:cxn modelId="{348881C3-1E2F-49CB-94F1-A2043ECBBEFC}" type="presOf" srcId="{FBEECAEE-AC34-44D0-AF04-8AB26887CEE2}" destId="{87A793C0-E281-4A86-AE50-219885A2C6C2}" srcOrd="1"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8388139-B8B6-4DA8-88BA-B0127E02F3DC}" type="presOf" srcId="{3F856C22-B305-4CDB-AB85-D9145CE407EB}" destId="{C6AD4E28-1DAC-4CD1-9787-088D6FDE57FA}" srcOrd="0" destOrd="0" presId="urn:microsoft.com/office/officeart/2005/8/layout/process1"/>
    <dgm:cxn modelId="{C027F4A4-1CF8-4F58-91FD-8E731B192F5A}" type="presParOf" srcId="{A3E46DB8-DAC3-4F75-88B5-B750A35324CE}" destId="{8AAF1C03-9572-4558-A77D-1D5737604A71}" srcOrd="0" destOrd="0" presId="urn:microsoft.com/office/officeart/2005/8/layout/process1"/>
    <dgm:cxn modelId="{32FB7911-C6A6-47B3-BDDC-FC9CA1254C60}" type="presParOf" srcId="{A3E46DB8-DAC3-4F75-88B5-B750A35324CE}" destId="{A43B34A1-2863-4AA8-9F9B-DEA3D0F16044}" srcOrd="1" destOrd="0" presId="urn:microsoft.com/office/officeart/2005/8/layout/process1"/>
    <dgm:cxn modelId="{F76CCB50-5A81-4812-8A31-144CE5FC59D9}" type="presParOf" srcId="{A43B34A1-2863-4AA8-9F9B-DEA3D0F16044}" destId="{0D8577AF-60E4-453D-AACF-BE68D79A90E7}" srcOrd="0" destOrd="0" presId="urn:microsoft.com/office/officeart/2005/8/layout/process1"/>
    <dgm:cxn modelId="{67C5910A-F495-4544-BE38-FC6F5CE0875E}" type="presParOf" srcId="{A3E46DB8-DAC3-4F75-88B5-B750A35324CE}" destId="{C6AD4E28-1DAC-4CD1-9787-088D6FDE57FA}" srcOrd="2" destOrd="0" presId="urn:microsoft.com/office/officeart/2005/8/layout/process1"/>
    <dgm:cxn modelId="{0F3D32BF-BD16-4C70-B0F8-4229F5A0BE5D}" type="presParOf" srcId="{A3E46DB8-DAC3-4F75-88B5-B750A35324CE}" destId="{97D851E0-5657-49BB-99AA-B4F6276968F5}" srcOrd="3" destOrd="0" presId="urn:microsoft.com/office/officeart/2005/8/layout/process1"/>
    <dgm:cxn modelId="{3E699A7F-6C3C-4C27-AA90-AAB6174E792A}" type="presParOf" srcId="{97D851E0-5657-49BB-99AA-B4F6276968F5}" destId="{6FB18FDC-8EFF-49D2-B56F-AC8741571160}" srcOrd="0" destOrd="0" presId="urn:microsoft.com/office/officeart/2005/8/layout/process1"/>
    <dgm:cxn modelId="{85E45C5C-EAE1-4E30-8F09-57899EB803C5}" type="presParOf" srcId="{A3E46DB8-DAC3-4F75-88B5-B750A35324CE}" destId="{367CFA2E-5AB1-458A-B2A5-30E3A1A80858}" srcOrd="4" destOrd="0" presId="urn:microsoft.com/office/officeart/2005/8/layout/process1"/>
    <dgm:cxn modelId="{268CED86-9A22-4411-8CD4-E9F3B7EF2B31}" type="presParOf" srcId="{A3E46DB8-DAC3-4F75-88B5-B750A35324CE}" destId="{2AA96016-6629-4B5B-AB0E-A57CD9214D73}" srcOrd="5" destOrd="0" presId="urn:microsoft.com/office/officeart/2005/8/layout/process1"/>
    <dgm:cxn modelId="{937B9F10-D4E3-4066-9BFB-57D45C2DC079}" type="presParOf" srcId="{2AA96016-6629-4B5B-AB0E-A57CD9214D73}" destId="{87A793C0-E281-4A86-AE50-219885A2C6C2}" srcOrd="0" destOrd="0" presId="urn:microsoft.com/office/officeart/2005/8/layout/process1"/>
    <dgm:cxn modelId="{31288BA1-F632-4718-8032-27F399A8EA7E}" type="presParOf" srcId="{A3E46DB8-DAC3-4F75-88B5-B750A35324CE}" destId="{E0A239F3-4E0F-4976-A4A6-8D0D15646BB6}" srcOrd="6" destOrd="0" presId="urn:microsoft.com/office/officeart/2005/8/layout/process1"/>
    <dgm:cxn modelId="{9EAAA82E-E394-4E21-B6FF-37AF6A5EB033}" type="presParOf" srcId="{A3E46DB8-DAC3-4F75-88B5-B750A35324CE}" destId="{F89A4767-D644-4ACA-A633-A06AB99E2251}" srcOrd="7" destOrd="0" presId="urn:microsoft.com/office/officeart/2005/8/layout/process1"/>
    <dgm:cxn modelId="{D688EF3A-5AC1-4226-B451-AD9C5985B688}" type="presParOf" srcId="{F89A4767-D644-4ACA-A633-A06AB99E2251}" destId="{769B406A-DC91-45E3-8FED-7BB383898EB8}" srcOrd="0" destOrd="0" presId="urn:microsoft.com/office/officeart/2005/8/layout/process1"/>
    <dgm:cxn modelId="{C20ACA0E-23A5-4309-91F6-E21C09BCCBAC}" type="presParOf" srcId="{A3E46DB8-DAC3-4F75-88B5-B750A35324CE}" destId="{DB95C5CF-5A62-4A82-8B02-6BD15DC5BE83}" srcOrd="8" destOrd="0" presId="urn:microsoft.com/office/officeart/2005/8/layout/process1"/>
    <dgm:cxn modelId="{FCDB7B52-D24D-48D2-AE8A-A681BAFF4A05}" type="presParOf" srcId="{A3E46DB8-DAC3-4F75-88B5-B750A35324CE}" destId="{5285B72A-CF0C-4AE4-978B-DB5E89B5477E}" srcOrd="9" destOrd="0" presId="urn:microsoft.com/office/officeart/2005/8/layout/process1"/>
    <dgm:cxn modelId="{917963CF-AE40-4395-ADD5-91C70D8E0995}" type="presParOf" srcId="{5285B72A-CF0C-4AE4-978B-DB5E89B5477E}" destId="{50A8F77C-FC77-4D12-A714-4B9A58C7AEF6}" srcOrd="0" destOrd="0" presId="urn:microsoft.com/office/officeart/2005/8/layout/process1"/>
    <dgm:cxn modelId="{448000C1-A5EE-40FA-A226-B3C4FFE5653D}" type="presParOf" srcId="{A3E46DB8-DAC3-4F75-88B5-B750A35324CE}" destId="{43E8F35F-45B3-4ED3-8E06-583F299D661B}" srcOrd="10" destOrd="0" presId="urn:microsoft.com/office/officeart/2005/8/layout/process1"/>
    <dgm:cxn modelId="{F12BD247-FE70-4A47-BE3D-708F658FD00C}" type="presParOf" srcId="{A3E46DB8-DAC3-4F75-88B5-B750A35324CE}" destId="{1A950FB4-C9AD-4EC7-8071-88545EE4960E}" srcOrd="11" destOrd="0" presId="urn:microsoft.com/office/officeart/2005/8/layout/process1"/>
    <dgm:cxn modelId="{79ADF3B6-30A9-4D05-B8BD-7D9936F3DBEE}" type="presParOf" srcId="{1A950FB4-C9AD-4EC7-8071-88545EE4960E}" destId="{034CDF09-C4D4-4E3E-905C-6D425548ACAB}" srcOrd="0" destOrd="0" presId="urn:microsoft.com/office/officeart/2005/8/layout/process1"/>
    <dgm:cxn modelId="{5269DE43-D099-4B50-9E0C-B4A3CE5D8CDF}" type="presParOf" srcId="{A3E46DB8-DAC3-4F75-88B5-B750A35324CE}" destId="{181FC92E-1898-43F7-AA50-ED3BF53EEBA3}" srcOrd="1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1E66E4A1-F07F-4059-AFBC-7DBEE5D8AEC5}" type="parTrans" cxnId="{0364CE9B-5CCE-45A1-9851-17774F0BD41D}">
      <dgm:prSet/>
      <dgm:spPr/>
      <dgm:t>
        <a:bodyPr/>
        <a:lstStyle/>
        <a:p>
          <a:pPr rtl="1"/>
          <a:endParaRPr lang="ar-SA"/>
        </a:p>
      </dgm:t>
    </dgm:pt>
    <dgm:pt modelId="{9CC31429-085C-4BF6-B5A3-88FDBD727B85}" type="sibTrans" cxnId="{0364CE9B-5CCE-45A1-9851-17774F0BD41D}">
      <dgm:prSet/>
      <dgm:spPr/>
      <dgm:t>
        <a:bodyPr/>
        <a:lstStyle/>
        <a:p>
          <a:pPr rtl="1"/>
          <a:endParaRPr lang="ar-SA"/>
        </a:p>
      </dgm:t>
    </dgm:pt>
    <dgm:pt modelId="{419058DD-AC79-4C3D-9C3E-EFAD1EF72D10}">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B23FA1BB-228C-4BDE-8C2E-FA2F6A97C9F0}" type="parTrans" cxnId="{DB5569B1-E7B0-47C5-B587-E7127282B90E}">
      <dgm:prSet/>
      <dgm:spPr/>
      <dgm:t>
        <a:bodyPr/>
        <a:lstStyle/>
        <a:p>
          <a:endParaRPr lang="en-US"/>
        </a:p>
      </dgm:t>
    </dgm:pt>
    <dgm:pt modelId="{BA5E1D6B-A89D-433A-83E6-ED31D1573851}" type="sibTrans" cxnId="{DB5569B1-E7B0-47C5-B587-E7127282B90E}">
      <dgm:prSet/>
      <dgm:spPr/>
      <dgm:t>
        <a:bodyPr/>
        <a:lstStyle/>
        <a:p>
          <a:endParaRPr lang="en-US"/>
        </a:p>
      </dgm:t>
    </dgm:pt>
    <dgm:pt modelId="{86361B60-ACF8-4506-A663-01E06EB3C2B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246A3E44-5864-4198-A6AD-2A6AC5BD2FEC}" type="parTrans" cxnId="{9F5FC589-5C39-4098-BCAE-D68EC5BD296C}">
      <dgm:prSet/>
      <dgm:spPr/>
      <dgm:t>
        <a:bodyPr/>
        <a:lstStyle/>
        <a:p>
          <a:endParaRPr lang="en-US"/>
        </a:p>
      </dgm:t>
    </dgm:pt>
    <dgm:pt modelId="{17C6438C-E5E9-444A-9C81-A7F9A7360D99}" type="sibTrans" cxnId="{9F5FC589-5C39-4098-BCAE-D68EC5BD296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E41A289B-94EB-476C-B0C4-20A585934050}" type="pres">
      <dgm:prSet presAssocID="{419058DD-AC79-4C3D-9C3E-EFAD1EF72D10}" presName="node" presStyleLbl="node1" presStyleIdx="4" presStyleCnt="7">
        <dgm:presLayoutVars>
          <dgm:bulletEnabled val="1"/>
        </dgm:presLayoutVars>
      </dgm:prSet>
      <dgm:spPr/>
      <dgm:t>
        <a:bodyPr/>
        <a:lstStyle/>
        <a:p>
          <a:endParaRPr lang="en-US"/>
        </a:p>
      </dgm:t>
    </dgm:pt>
    <dgm:pt modelId="{ADF769A6-3674-4A1F-848B-1ABA891A360C}" type="pres">
      <dgm:prSet presAssocID="{BA5E1D6B-A89D-433A-83E6-ED31D1573851}" presName="sibTrans" presStyleLbl="sibTrans2D1" presStyleIdx="4" presStyleCnt="6"/>
      <dgm:spPr/>
      <dgm:t>
        <a:bodyPr/>
        <a:lstStyle/>
        <a:p>
          <a:pPr rtl="1"/>
          <a:endParaRPr lang="ar-SA"/>
        </a:p>
      </dgm:t>
    </dgm:pt>
    <dgm:pt modelId="{E9455971-0347-4345-8A1E-08A3CAF21717}" type="pres">
      <dgm:prSet presAssocID="{BA5E1D6B-A89D-433A-83E6-ED31D1573851}"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6891BC66-BD97-415F-B823-A3E6D9949589}" type="pres">
      <dgm:prSet presAssocID="{9CC31429-085C-4BF6-B5A3-88FDBD727B85}" presName="sibTrans" presStyleLbl="sibTrans2D1" presStyleIdx="5" presStyleCnt="6"/>
      <dgm:spPr/>
      <dgm:t>
        <a:bodyPr/>
        <a:lstStyle/>
        <a:p>
          <a:endParaRPr lang="en-US"/>
        </a:p>
      </dgm:t>
    </dgm:pt>
    <dgm:pt modelId="{6257B378-9A1D-4C7F-991E-5DC8074C188A}" type="pres">
      <dgm:prSet presAssocID="{9CC31429-085C-4BF6-B5A3-88FDBD727B85}" presName="connectorText" presStyleLbl="sibTrans2D1" presStyleIdx="5" presStyleCnt="6"/>
      <dgm:spPr/>
      <dgm:t>
        <a:bodyPr/>
        <a:lstStyle/>
        <a:p>
          <a:endParaRPr lang="en-US"/>
        </a:p>
      </dgm:t>
    </dgm:pt>
    <dgm:pt modelId="{5082D36C-F5DC-4451-AD24-B52FE7F1B779}" type="pres">
      <dgm:prSet presAssocID="{86361B60-ACF8-4506-A663-01E06EB3C2B7}" presName="node" presStyleLbl="node1" presStyleIdx="6" presStyleCnt="7">
        <dgm:presLayoutVars>
          <dgm:bulletEnabled val="1"/>
        </dgm:presLayoutVars>
      </dgm:prSet>
      <dgm:spPr/>
      <dgm:t>
        <a:bodyPr/>
        <a:lstStyle/>
        <a:p>
          <a:endParaRPr lang="en-US"/>
        </a:p>
      </dgm:t>
    </dgm:pt>
  </dgm:ptLst>
  <dgm:cxnLst>
    <dgm:cxn modelId="{070A26BB-25C5-486E-BAD7-F9741AE75862}" type="presOf" srcId="{01D6B47C-9552-44EF-9186-28CCA4E7F2BF}" destId="{0D8577AF-60E4-453D-AACF-BE68D79A90E7}" srcOrd="1" destOrd="0" presId="urn:microsoft.com/office/officeart/2005/8/layout/process1"/>
    <dgm:cxn modelId="{2B64FF42-08E4-4662-98DF-8A067BBA7E6A}" type="presOf" srcId="{111AC403-1F6F-4A67-98B3-84433B946B2E}" destId="{769B406A-DC91-45E3-8FED-7BB383898EB8}" srcOrd="1" destOrd="0" presId="urn:microsoft.com/office/officeart/2005/8/layout/process1"/>
    <dgm:cxn modelId="{3C3262BF-A688-4814-AF52-1C53A5CCFB27}" type="presOf" srcId="{BA5E1D6B-A89D-433A-83E6-ED31D1573851}" destId="{E9455971-0347-4345-8A1E-08A3CAF21717}" srcOrd="1" destOrd="0" presId="urn:microsoft.com/office/officeart/2005/8/layout/process1"/>
    <dgm:cxn modelId="{36C07A77-2A21-4440-B455-7FD0CA0AC2D9}" type="presOf" srcId="{FBEECAEE-AC34-44D0-AF04-8AB26887CEE2}" destId="{87A793C0-E281-4A86-AE50-219885A2C6C2}" srcOrd="1" destOrd="0" presId="urn:microsoft.com/office/officeart/2005/8/layout/process1"/>
    <dgm:cxn modelId="{12A5ADF5-C505-4B21-AFDE-6DCCC623F7AC}" type="presOf" srcId="{7FF7D560-9B99-4CDE-8801-968C6503E90C}" destId="{6FB18FDC-8EFF-49D2-B56F-AC8741571160}" srcOrd="1" destOrd="0" presId="urn:microsoft.com/office/officeart/2005/8/layout/process1"/>
    <dgm:cxn modelId="{05BCE7FC-E815-44DC-9682-5F4AD946BC16}" type="presOf" srcId="{9CC31429-085C-4BF6-B5A3-88FDBD727B85}" destId="{6257B378-9A1D-4C7F-991E-5DC8074C188A}" srcOrd="1" destOrd="0" presId="urn:microsoft.com/office/officeart/2005/8/layout/process1"/>
    <dgm:cxn modelId="{47A7E2BC-53AF-4FA7-B0F4-0B13C0ABD719}" type="presOf" srcId="{AE8DD584-D9FC-4857-8175-B38F4EEE3DE6}" destId="{43E8F35F-45B3-4ED3-8E06-583F299D661B}"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364CE9B-5CCE-45A1-9851-17774F0BD41D}" srcId="{F22E23C2-A3E8-416A-9DFA-F43B54C6F696}" destId="{AE8DD584-D9FC-4857-8175-B38F4EEE3DE6}" srcOrd="5" destOrd="0" parTransId="{1E66E4A1-F07F-4059-AFBC-7DBEE5D8AEC5}" sibTransId="{9CC31429-085C-4BF6-B5A3-88FDBD727B85}"/>
    <dgm:cxn modelId="{C73D2F66-74AE-4FD4-B83E-C4DCA5202318}" type="presOf" srcId="{419058DD-AC79-4C3D-9C3E-EFAD1EF72D10}" destId="{E41A289B-94EB-476C-B0C4-20A585934050}" srcOrd="0" destOrd="0" presId="urn:microsoft.com/office/officeart/2005/8/layout/process1"/>
    <dgm:cxn modelId="{1E0B1394-330D-48F7-AEF2-93F2FEA0407D}" type="presOf" srcId="{7247C455-77D2-4F1B-97A8-978CB7198718}" destId="{E0A239F3-4E0F-4976-A4A6-8D0D15646BB6}" srcOrd="0" destOrd="0" presId="urn:microsoft.com/office/officeart/2005/8/layout/process1"/>
    <dgm:cxn modelId="{BAB9437C-E380-463E-A57B-9021F5AB3D37}" type="presOf" srcId="{01D6B47C-9552-44EF-9186-28CCA4E7F2BF}" destId="{A43B34A1-2863-4AA8-9F9B-DEA3D0F16044}" srcOrd="0" destOrd="0" presId="urn:microsoft.com/office/officeart/2005/8/layout/process1"/>
    <dgm:cxn modelId="{D1E14DAC-AECC-4C2E-9041-3702E031E7D9}" type="presOf" srcId="{BA5E1D6B-A89D-433A-83E6-ED31D1573851}" destId="{ADF769A6-3674-4A1F-848B-1ABA891A360C}" srcOrd="0" destOrd="0" presId="urn:microsoft.com/office/officeart/2005/8/layout/process1"/>
    <dgm:cxn modelId="{9F5FC589-5C39-4098-BCAE-D68EC5BD296C}" srcId="{F22E23C2-A3E8-416A-9DFA-F43B54C6F696}" destId="{86361B60-ACF8-4506-A663-01E06EB3C2B7}" srcOrd="6" destOrd="0" parTransId="{246A3E44-5864-4198-A6AD-2A6AC5BD2FEC}" sibTransId="{17C6438C-E5E9-444A-9C81-A7F9A7360D99}"/>
    <dgm:cxn modelId="{6FB711F9-D349-43AD-9F41-17D6EFA9A2B2}" type="presOf" srcId="{86361B60-ACF8-4506-A663-01E06EB3C2B7}" destId="{5082D36C-F5DC-4451-AD24-B52FE7F1B779}" srcOrd="0" destOrd="0" presId="urn:microsoft.com/office/officeart/2005/8/layout/process1"/>
    <dgm:cxn modelId="{C05B64E3-939E-46F3-A91D-00D02FAC6846}" type="presOf" srcId="{7FF7D560-9B99-4CDE-8801-968C6503E90C}" destId="{97D851E0-5657-49BB-99AA-B4F6276968F5}" srcOrd="0" destOrd="0" presId="urn:microsoft.com/office/officeart/2005/8/layout/process1"/>
    <dgm:cxn modelId="{3D1F77E8-E9C2-469B-A5C3-EF212B29D80D}" type="presOf" srcId="{111AC403-1F6F-4A67-98B3-84433B946B2E}" destId="{F89A4767-D644-4ACA-A633-A06AB99E2251}"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F272B712-2E02-4DCE-B195-FD935389C228}" type="presOf" srcId="{F22E23C2-A3E8-416A-9DFA-F43B54C6F696}" destId="{A3E46DB8-DAC3-4F75-88B5-B750A35324CE}" srcOrd="0" destOrd="0" presId="urn:microsoft.com/office/officeart/2005/8/layout/process1"/>
    <dgm:cxn modelId="{DB5569B1-E7B0-47C5-B587-E7127282B90E}" srcId="{F22E23C2-A3E8-416A-9DFA-F43B54C6F696}" destId="{419058DD-AC79-4C3D-9C3E-EFAD1EF72D10}" srcOrd="4" destOrd="0" parTransId="{B23FA1BB-228C-4BDE-8C2E-FA2F6A97C9F0}" sibTransId="{BA5E1D6B-A89D-433A-83E6-ED31D1573851}"/>
    <dgm:cxn modelId="{4D2805C2-43AE-4926-8548-F88DE70D5058}" type="presOf" srcId="{3F856C22-B305-4CDB-AB85-D9145CE407EB}" destId="{C6AD4E28-1DAC-4CD1-9787-088D6FDE57FA}"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EB5E83E1-EBA6-47A6-96C5-E46F789B36B4}" srcId="{F22E23C2-A3E8-416A-9DFA-F43B54C6F696}" destId="{99AAF8C5-A6DB-4C54-93B5-119487E24D68}" srcOrd="2" destOrd="0" parTransId="{6AA4508F-0F05-4030-B414-46DCA57B396A}" sibTransId="{FBEECAEE-AC34-44D0-AF04-8AB26887CEE2}"/>
    <dgm:cxn modelId="{EAF8DFF5-01AD-430E-B833-1961D70C3ACD}" type="presOf" srcId="{FBEECAEE-AC34-44D0-AF04-8AB26887CEE2}" destId="{2AA96016-6629-4B5B-AB0E-A57CD9214D73}" srcOrd="0" destOrd="0" presId="urn:microsoft.com/office/officeart/2005/8/layout/process1"/>
    <dgm:cxn modelId="{08AAC35A-B599-49F1-9E1E-B388EFC6C20A}" type="presOf" srcId="{E56A2482-ED00-49B7-BB61-71D8B78A057E}" destId="{8AAF1C03-9572-4558-A77D-1D5737604A71}" srcOrd="0" destOrd="0" presId="urn:microsoft.com/office/officeart/2005/8/layout/process1"/>
    <dgm:cxn modelId="{2EFB1232-81D4-4C80-9730-0F52010848A8}" type="presOf" srcId="{99AAF8C5-A6DB-4C54-93B5-119487E24D68}" destId="{367CFA2E-5AB1-458A-B2A5-30E3A1A80858}" srcOrd="0" destOrd="0" presId="urn:microsoft.com/office/officeart/2005/8/layout/process1"/>
    <dgm:cxn modelId="{6D1B9E2A-ADA4-430A-8ACD-9545D6DA8F7D}" type="presOf" srcId="{9CC31429-085C-4BF6-B5A3-88FDBD727B85}" destId="{6891BC66-BD97-415F-B823-A3E6D9949589}" srcOrd="0" destOrd="0" presId="urn:microsoft.com/office/officeart/2005/8/layout/process1"/>
    <dgm:cxn modelId="{B6F13E92-2061-476B-A5F7-9B044F6CC363}" type="presParOf" srcId="{A3E46DB8-DAC3-4F75-88B5-B750A35324CE}" destId="{8AAF1C03-9572-4558-A77D-1D5737604A71}" srcOrd="0" destOrd="0" presId="urn:microsoft.com/office/officeart/2005/8/layout/process1"/>
    <dgm:cxn modelId="{AE0AB25E-8452-4CD9-A568-FE6F35A62D09}" type="presParOf" srcId="{A3E46DB8-DAC3-4F75-88B5-B750A35324CE}" destId="{A43B34A1-2863-4AA8-9F9B-DEA3D0F16044}" srcOrd="1" destOrd="0" presId="urn:microsoft.com/office/officeart/2005/8/layout/process1"/>
    <dgm:cxn modelId="{D052B8F1-7EBA-4178-A208-733F76FC1DD6}" type="presParOf" srcId="{A43B34A1-2863-4AA8-9F9B-DEA3D0F16044}" destId="{0D8577AF-60E4-453D-AACF-BE68D79A90E7}" srcOrd="0" destOrd="0" presId="urn:microsoft.com/office/officeart/2005/8/layout/process1"/>
    <dgm:cxn modelId="{3AA56B6F-77C5-4A4F-8B28-8C8392250F6A}" type="presParOf" srcId="{A3E46DB8-DAC3-4F75-88B5-B750A35324CE}" destId="{C6AD4E28-1DAC-4CD1-9787-088D6FDE57FA}" srcOrd="2" destOrd="0" presId="urn:microsoft.com/office/officeart/2005/8/layout/process1"/>
    <dgm:cxn modelId="{E8C1BE51-304D-4A30-BA57-46CBE3DB2BED}" type="presParOf" srcId="{A3E46DB8-DAC3-4F75-88B5-B750A35324CE}" destId="{97D851E0-5657-49BB-99AA-B4F6276968F5}" srcOrd="3" destOrd="0" presId="urn:microsoft.com/office/officeart/2005/8/layout/process1"/>
    <dgm:cxn modelId="{17D6C242-6EED-4B19-A9CA-0E0FAA5B4F90}" type="presParOf" srcId="{97D851E0-5657-49BB-99AA-B4F6276968F5}" destId="{6FB18FDC-8EFF-49D2-B56F-AC8741571160}" srcOrd="0" destOrd="0" presId="urn:microsoft.com/office/officeart/2005/8/layout/process1"/>
    <dgm:cxn modelId="{5C265E55-53B3-427D-88AE-94BF81381F23}" type="presParOf" srcId="{A3E46DB8-DAC3-4F75-88B5-B750A35324CE}" destId="{367CFA2E-5AB1-458A-B2A5-30E3A1A80858}" srcOrd="4" destOrd="0" presId="urn:microsoft.com/office/officeart/2005/8/layout/process1"/>
    <dgm:cxn modelId="{1FA9C5F0-974A-4A86-B7B8-FEC966EAF26E}" type="presParOf" srcId="{A3E46DB8-DAC3-4F75-88B5-B750A35324CE}" destId="{2AA96016-6629-4B5B-AB0E-A57CD9214D73}" srcOrd="5" destOrd="0" presId="urn:microsoft.com/office/officeart/2005/8/layout/process1"/>
    <dgm:cxn modelId="{E641F22F-6875-4201-9614-72BD9C84462F}" type="presParOf" srcId="{2AA96016-6629-4B5B-AB0E-A57CD9214D73}" destId="{87A793C0-E281-4A86-AE50-219885A2C6C2}" srcOrd="0" destOrd="0" presId="urn:microsoft.com/office/officeart/2005/8/layout/process1"/>
    <dgm:cxn modelId="{C0EACC24-12F4-417C-9391-3283AE901CC0}" type="presParOf" srcId="{A3E46DB8-DAC3-4F75-88B5-B750A35324CE}" destId="{E0A239F3-4E0F-4976-A4A6-8D0D15646BB6}" srcOrd="6" destOrd="0" presId="urn:microsoft.com/office/officeart/2005/8/layout/process1"/>
    <dgm:cxn modelId="{C830167F-2A3F-47E1-B621-C98C744D7F31}" type="presParOf" srcId="{A3E46DB8-DAC3-4F75-88B5-B750A35324CE}" destId="{F89A4767-D644-4ACA-A633-A06AB99E2251}" srcOrd="7" destOrd="0" presId="urn:microsoft.com/office/officeart/2005/8/layout/process1"/>
    <dgm:cxn modelId="{C8D75EE0-D1FF-40CB-8188-B0815A3B10C2}" type="presParOf" srcId="{F89A4767-D644-4ACA-A633-A06AB99E2251}" destId="{769B406A-DC91-45E3-8FED-7BB383898EB8}" srcOrd="0" destOrd="0" presId="urn:microsoft.com/office/officeart/2005/8/layout/process1"/>
    <dgm:cxn modelId="{C94982BD-E6F4-4F56-AD53-0B08BD21A2C1}" type="presParOf" srcId="{A3E46DB8-DAC3-4F75-88B5-B750A35324CE}" destId="{E41A289B-94EB-476C-B0C4-20A585934050}" srcOrd="8" destOrd="0" presId="urn:microsoft.com/office/officeart/2005/8/layout/process1"/>
    <dgm:cxn modelId="{767F908E-AE34-44BB-9ACB-83B707C72CEB}" type="presParOf" srcId="{A3E46DB8-DAC3-4F75-88B5-B750A35324CE}" destId="{ADF769A6-3674-4A1F-848B-1ABA891A360C}" srcOrd="9" destOrd="0" presId="urn:microsoft.com/office/officeart/2005/8/layout/process1"/>
    <dgm:cxn modelId="{C79D43D6-D532-4932-B30E-960619B6501F}" type="presParOf" srcId="{ADF769A6-3674-4A1F-848B-1ABA891A360C}" destId="{E9455971-0347-4345-8A1E-08A3CAF21717}" srcOrd="0" destOrd="0" presId="urn:microsoft.com/office/officeart/2005/8/layout/process1"/>
    <dgm:cxn modelId="{ED0A946A-821C-42A8-9964-85CDD44EC9AA}" type="presParOf" srcId="{A3E46DB8-DAC3-4F75-88B5-B750A35324CE}" destId="{43E8F35F-45B3-4ED3-8E06-583F299D661B}" srcOrd="10" destOrd="0" presId="urn:microsoft.com/office/officeart/2005/8/layout/process1"/>
    <dgm:cxn modelId="{85D81807-EF9A-4414-8B08-848A27579B8C}" type="presParOf" srcId="{A3E46DB8-DAC3-4F75-88B5-B750A35324CE}" destId="{6891BC66-BD97-415F-B823-A3E6D9949589}" srcOrd="11" destOrd="0" presId="urn:microsoft.com/office/officeart/2005/8/layout/process1"/>
    <dgm:cxn modelId="{4F95589D-F13F-4558-909F-169F685EA173}" type="presParOf" srcId="{6891BC66-BD97-415F-B823-A3E6D9949589}" destId="{6257B378-9A1D-4C7F-991E-5DC8074C188A}" srcOrd="0" destOrd="0" presId="urn:microsoft.com/office/officeart/2005/8/layout/process1"/>
    <dgm:cxn modelId="{8282BB4C-C748-45F9-B1B1-58C0DD8143EE}" type="presParOf" srcId="{A3E46DB8-DAC3-4F75-88B5-B750A35324CE}" destId="{5082D36C-F5DC-4451-AD24-B52FE7F1B779}" srcOrd="1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solidFill>
          <a:schemeClr val="accent1">
            <a:hueOff val="0"/>
            <a:satOff val="0"/>
            <a:lumOff val="0"/>
          </a:schemeClr>
        </a:soli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D6B358EE-4EC1-4AE1-BF53-30F6EE27118D}" type="parTrans" cxnId="{003BDAA2-D507-4405-B881-44E903C40481}">
      <dgm:prSet/>
      <dgm:spPr/>
      <dgm:t>
        <a:bodyPr/>
        <a:lstStyle/>
        <a:p>
          <a:pPr rtl="1"/>
          <a:endParaRPr lang="ar-SA"/>
        </a:p>
      </dgm:t>
    </dgm:pt>
    <dgm:pt modelId="{7FF7D560-9B99-4CDE-8801-968C6503E90C}" type="sibTrans" cxnId="{003BDAA2-D507-4405-B881-44E903C40481}">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6AA4508F-0F05-4030-B414-46DCA57B396A}" type="parTrans" cxnId="{EB5E83E1-EBA6-47A6-96C5-E46F789B36B4}">
      <dgm:prSet/>
      <dgm:spPr/>
      <dgm:t>
        <a:bodyPr/>
        <a:lstStyle/>
        <a:p>
          <a:pPr rtl="1"/>
          <a:endParaRPr lang="ar-SA"/>
        </a:p>
      </dgm:t>
    </dgm:pt>
    <dgm:pt modelId="{FBEECAEE-AC34-44D0-AF04-8AB26887CEE2}" type="sibTrans" cxnId="{EB5E83E1-EBA6-47A6-96C5-E46F789B36B4}">
      <dgm:prSet/>
      <dgm:spPr/>
      <dgm:t>
        <a:bodyPr/>
        <a:lstStyle/>
        <a:p>
          <a:pPr rtl="1"/>
          <a:endParaRPr lang="ar-SA"/>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30A59367-79A1-44B3-963F-A6DB87C3C04F}" type="parTrans" cxnId="{FB8C28C0-0EB9-4E77-9073-9D5E9A5AD37C}">
      <dgm:prSet/>
      <dgm:spPr/>
      <dgm:t>
        <a:bodyPr/>
        <a:lstStyle/>
        <a:p>
          <a:pPr rtl="1"/>
          <a:endParaRPr lang="ar-SA"/>
        </a:p>
      </dgm:t>
    </dgm:pt>
    <dgm:pt modelId="{111AC403-1F6F-4A67-98B3-84433B946B2E}" type="sibTrans" cxnId="{FB8C28C0-0EB9-4E77-9073-9D5E9A5AD37C}">
      <dgm:prSet/>
      <dgm:spPr/>
      <dgm:t>
        <a:bodyPr/>
        <a:lstStyle/>
        <a:p>
          <a:pPr rtl="1"/>
          <a:endParaRPr lang="ar-SA"/>
        </a:p>
      </dgm:t>
    </dgm:pt>
    <dgm:pt modelId="{AE8DD584-D9FC-4857-8175-B38F4EEE3DE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1E66E4A1-F07F-4059-AFBC-7DBEE5D8AEC5}" type="parTrans" cxnId="{0364CE9B-5CCE-45A1-9851-17774F0BD41D}">
      <dgm:prSet/>
      <dgm:spPr/>
      <dgm:t>
        <a:bodyPr/>
        <a:lstStyle/>
        <a:p>
          <a:pPr rtl="1"/>
          <a:endParaRPr lang="ar-SA"/>
        </a:p>
      </dgm:t>
    </dgm:pt>
    <dgm:pt modelId="{9CC31429-085C-4BF6-B5A3-88FDBD727B85}" type="sibTrans" cxnId="{0364CE9B-5CCE-45A1-9851-17774F0BD41D}">
      <dgm:prSet/>
      <dgm:spPr/>
      <dgm:t>
        <a:bodyPr/>
        <a:lstStyle/>
        <a:p>
          <a:pPr rtl="1"/>
          <a:endParaRPr lang="ar-SA"/>
        </a:p>
      </dgm:t>
    </dgm:pt>
    <dgm:pt modelId="{F1DFFDAC-09A1-41F5-BD2A-8130731C0F60}">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0667B2C2-3DE8-4875-92AA-0F5FD1C42EBC}" type="parTrans" cxnId="{4765EA8A-B525-4C3E-AC6B-06A29A2B4CD2}">
      <dgm:prSet/>
      <dgm:spPr/>
      <dgm:t>
        <a:bodyPr/>
        <a:lstStyle/>
        <a:p>
          <a:endParaRPr lang="en-US"/>
        </a:p>
      </dgm:t>
    </dgm:pt>
    <dgm:pt modelId="{CB27FC77-4325-4F1F-A9FB-7F401EB55CD7}" type="sibTrans" cxnId="{4765EA8A-B525-4C3E-AC6B-06A29A2B4CD2}">
      <dgm:prSet/>
      <dgm:spPr/>
      <dgm:t>
        <a:bodyPr/>
        <a:lstStyle/>
        <a:p>
          <a:endParaRPr lang="en-US"/>
        </a:p>
      </dgm:t>
    </dgm:pt>
    <dgm:pt modelId="{C2488B08-5F2B-415C-9595-6E5CCCD9ACB3}">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E8B2C125-BDD7-4B6D-81CC-B37F1C710C82}" type="parTrans" cxnId="{8FF8DDBA-E229-449D-BC13-698AD20D5117}">
      <dgm:prSet/>
      <dgm:spPr/>
      <dgm:t>
        <a:bodyPr/>
        <a:lstStyle/>
        <a:p>
          <a:endParaRPr lang="en-US"/>
        </a:p>
      </dgm:t>
    </dgm:pt>
    <dgm:pt modelId="{52F893C8-612E-408C-877D-FD3D44F3DA32}" type="sibTrans" cxnId="{8FF8DDBA-E229-449D-BC13-698AD20D5117}">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012272D6-E483-4350-AE20-E690FC06FE4B}" type="pres">
      <dgm:prSet presAssocID="{F1DFFDAC-09A1-41F5-BD2A-8130731C0F60}" presName="node" presStyleLbl="node1" presStyleIdx="4" presStyleCnt="7">
        <dgm:presLayoutVars>
          <dgm:bulletEnabled val="1"/>
        </dgm:presLayoutVars>
      </dgm:prSet>
      <dgm:spPr/>
      <dgm:t>
        <a:bodyPr/>
        <a:lstStyle/>
        <a:p>
          <a:endParaRPr lang="en-US"/>
        </a:p>
      </dgm:t>
    </dgm:pt>
    <dgm:pt modelId="{8E97DA01-97A7-4574-AB12-588276517DD9}" type="pres">
      <dgm:prSet presAssocID="{CB27FC77-4325-4F1F-A9FB-7F401EB55CD7}" presName="sibTrans" presStyleLbl="sibTrans2D1" presStyleIdx="4" presStyleCnt="6"/>
      <dgm:spPr/>
      <dgm:t>
        <a:bodyPr/>
        <a:lstStyle/>
        <a:p>
          <a:pPr rtl="1"/>
          <a:endParaRPr lang="ar-SA"/>
        </a:p>
      </dgm:t>
    </dgm:pt>
    <dgm:pt modelId="{E688E25D-C3FD-47C4-9BA2-09B12651A45C}" type="pres">
      <dgm:prSet presAssocID="{CB27FC77-4325-4F1F-A9FB-7F401EB55CD7}" presName="connectorText" presStyleLbl="sibTrans2D1" presStyleIdx="4" presStyleCnt="6"/>
      <dgm:spPr/>
      <dgm:t>
        <a:bodyPr/>
        <a:lstStyle/>
        <a:p>
          <a:pPr rtl="1"/>
          <a:endParaRPr lang="ar-SA"/>
        </a:p>
      </dgm:t>
    </dgm:pt>
    <dgm:pt modelId="{43E8F35F-45B3-4ED3-8E06-583F299D661B}" type="pres">
      <dgm:prSet presAssocID="{AE8DD584-D9FC-4857-8175-B38F4EEE3DE6}" presName="node" presStyleLbl="node1" presStyleIdx="5" presStyleCnt="7">
        <dgm:presLayoutVars>
          <dgm:bulletEnabled val="1"/>
        </dgm:presLayoutVars>
      </dgm:prSet>
      <dgm:spPr/>
      <dgm:t>
        <a:bodyPr/>
        <a:lstStyle/>
        <a:p>
          <a:pPr rtl="1"/>
          <a:endParaRPr lang="ar-SA"/>
        </a:p>
      </dgm:t>
    </dgm:pt>
    <dgm:pt modelId="{A40BB28A-03D2-42BE-B464-07C3FC4EC84D}" type="pres">
      <dgm:prSet presAssocID="{9CC31429-085C-4BF6-B5A3-88FDBD727B85}" presName="sibTrans" presStyleLbl="sibTrans2D1" presStyleIdx="5" presStyleCnt="6"/>
      <dgm:spPr/>
      <dgm:t>
        <a:bodyPr/>
        <a:lstStyle/>
        <a:p>
          <a:endParaRPr lang="en-US"/>
        </a:p>
      </dgm:t>
    </dgm:pt>
    <dgm:pt modelId="{92DC8277-D33E-48D2-90E5-EB80AEB3E765}" type="pres">
      <dgm:prSet presAssocID="{9CC31429-085C-4BF6-B5A3-88FDBD727B85}" presName="connectorText" presStyleLbl="sibTrans2D1" presStyleIdx="5" presStyleCnt="6"/>
      <dgm:spPr/>
      <dgm:t>
        <a:bodyPr/>
        <a:lstStyle/>
        <a:p>
          <a:endParaRPr lang="en-US"/>
        </a:p>
      </dgm:t>
    </dgm:pt>
    <dgm:pt modelId="{1E7D5B72-81DE-4DD2-ACBC-2EE553728615}" type="pres">
      <dgm:prSet presAssocID="{C2488B08-5F2B-415C-9595-6E5CCCD9ACB3}" presName="node" presStyleLbl="node1" presStyleIdx="6" presStyleCnt="7">
        <dgm:presLayoutVars>
          <dgm:bulletEnabled val="1"/>
        </dgm:presLayoutVars>
      </dgm:prSet>
      <dgm:spPr/>
      <dgm:t>
        <a:bodyPr/>
        <a:lstStyle/>
        <a:p>
          <a:endParaRPr lang="en-US"/>
        </a:p>
      </dgm:t>
    </dgm:pt>
  </dgm:ptLst>
  <dgm:cxnLst>
    <dgm:cxn modelId="{F21E4529-3E5B-40DC-96D8-AC4416155C51}" type="presOf" srcId="{99AAF8C5-A6DB-4C54-93B5-119487E24D68}" destId="{367CFA2E-5AB1-458A-B2A5-30E3A1A80858}" srcOrd="0" destOrd="0" presId="urn:microsoft.com/office/officeart/2005/8/layout/process1"/>
    <dgm:cxn modelId="{387CC1A1-D2DF-467C-A3D6-EA2CA6D654CE}" type="presOf" srcId="{9CC31429-085C-4BF6-B5A3-88FDBD727B85}" destId="{92DC8277-D33E-48D2-90E5-EB80AEB3E765}" srcOrd="1" destOrd="0" presId="urn:microsoft.com/office/officeart/2005/8/layout/process1"/>
    <dgm:cxn modelId="{E28D1FD7-2C53-43E1-B009-DE84922595C5}" type="presOf" srcId="{CB27FC77-4325-4F1F-A9FB-7F401EB55CD7}" destId="{8E97DA01-97A7-4574-AB12-588276517DD9}" srcOrd="0" destOrd="0" presId="urn:microsoft.com/office/officeart/2005/8/layout/process1"/>
    <dgm:cxn modelId="{7DF1443E-183D-470D-A143-2B5015AC5416}" type="presOf" srcId="{111AC403-1F6F-4A67-98B3-84433B946B2E}" destId="{F89A4767-D644-4ACA-A633-A06AB99E2251}" srcOrd="0" destOrd="0" presId="urn:microsoft.com/office/officeart/2005/8/layout/process1"/>
    <dgm:cxn modelId="{2271430A-2A9E-46DA-BB70-EB88C46B00EC}" type="presOf" srcId="{CB27FC77-4325-4F1F-A9FB-7F401EB55CD7}" destId="{E688E25D-C3FD-47C4-9BA2-09B12651A45C}"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0364CE9B-5CCE-45A1-9851-17774F0BD41D}" srcId="{F22E23C2-A3E8-416A-9DFA-F43B54C6F696}" destId="{AE8DD584-D9FC-4857-8175-B38F4EEE3DE6}" srcOrd="5" destOrd="0" parTransId="{1E66E4A1-F07F-4059-AFBC-7DBEE5D8AEC5}" sibTransId="{9CC31429-085C-4BF6-B5A3-88FDBD727B85}"/>
    <dgm:cxn modelId="{2C5ED9FC-0DD9-4D04-A029-CF387023D46C}" type="presOf" srcId="{01D6B47C-9552-44EF-9186-28CCA4E7F2BF}" destId="{0D8577AF-60E4-453D-AACF-BE68D79A90E7}" srcOrd="1" destOrd="0" presId="urn:microsoft.com/office/officeart/2005/8/layout/process1"/>
    <dgm:cxn modelId="{8FF8DDBA-E229-449D-BC13-698AD20D5117}" srcId="{F22E23C2-A3E8-416A-9DFA-F43B54C6F696}" destId="{C2488B08-5F2B-415C-9595-6E5CCCD9ACB3}" srcOrd="6" destOrd="0" parTransId="{E8B2C125-BDD7-4B6D-81CC-B37F1C710C82}" sibTransId="{52F893C8-612E-408C-877D-FD3D44F3DA32}"/>
    <dgm:cxn modelId="{5B35AA50-5394-4B47-8117-3F4AE823147C}" type="presOf" srcId="{C2488B08-5F2B-415C-9595-6E5CCCD9ACB3}" destId="{1E7D5B72-81DE-4DD2-ACBC-2EE553728615}" srcOrd="0" destOrd="0" presId="urn:microsoft.com/office/officeart/2005/8/layout/process1"/>
    <dgm:cxn modelId="{430CB6D2-F079-4A13-B6D7-2F198D53E260}" type="presOf" srcId="{9CC31429-085C-4BF6-B5A3-88FDBD727B85}" destId="{A40BB28A-03D2-42BE-B464-07C3FC4EC84D}" srcOrd="0" destOrd="0" presId="urn:microsoft.com/office/officeart/2005/8/layout/process1"/>
    <dgm:cxn modelId="{55CD4653-56A7-4481-B161-0A38C788DAA6}" type="presOf" srcId="{FBEECAEE-AC34-44D0-AF04-8AB26887CEE2}" destId="{2AA96016-6629-4B5B-AB0E-A57CD9214D73}" srcOrd="0" destOrd="0" presId="urn:microsoft.com/office/officeart/2005/8/layout/process1"/>
    <dgm:cxn modelId="{98D2DFE7-5CC6-4F16-A99E-4A0EC66F1393}" type="presOf" srcId="{FBEECAEE-AC34-44D0-AF04-8AB26887CEE2}" destId="{87A793C0-E281-4A86-AE50-219885A2C6C2}" srcOrd="1" destOrd="0" presId="urn:microsoft.com/office/officeart/2005/8/layout/process1"/>
    <dgm:cxn modelId="{F2BF42D3-4CA3-4E6C-86DD-069E0E7BBBE3}" type="presOf" srcId="{F1DFFDAC-09A1-41F5-BD2A-8130731C0F60}" destId="{012272D6-E483-4350-AE20-E690FC06FE4B}" srcOrd="0" destOrd="0" presId="urn:microsoft.com/office/officeart/2005/8/layout/process1"/>
    <dgm:cxn modelId="{FC23C570-47C5-45A2-B56E-343BAE6D709C}" type="presOf" srcId="{7FF7D560-9B99-4CDE-8801-968C6503E90C}" destId="{6FB18FDC-8EFF-49D2-B56F-AC8741571160}" srcOrd="1" destOrd="0" presId="urn:microsoft.com/office/officeart/2005/8/layout/process1"/>
    <dgm:cxn modelId="{D9B82E9F-2CBB-4C7B-BFD1-AE28C3E1727B}" type="presOf" srcId="{01D6B47C-9552-44EF-9186-28CCA4E7F2BF}" destId="{A43B34A1-2863-4AA8-9F9B-DEA3D0F16044}" srcOrd="0" destOrd="0" presId="urn:microsoft.com/office/officeart/2005/8/layout/process1"/>
    <dgm:cxn modelId="{4765EA8A-B525-4C3E-AC6B-06A29A2B4CD2}" srcId="{F22E23C2-A3E8-416A-9DFA-F43B54C6F696}" destId="{F1DFFDAC-09A1-41F5-BD2A-8130731C0F60}" srcOrd="4" destOrd="0" parTransId="{0667B2C2-3DE8-4875-92AA-0F5FD1C42EBC}" sibTransId="{CB27FC77-4325-4F1F-A9FB-7F401EB55CD7}"/>
    <dgm:cxn modelId="{86E7267E-E998-4335-ADE5-F79863A600C7}" type="presOf" srcId="{AE8DD584-D9FC-4857-8175-B38F4EEE3DE6}" destId="{43E8F35F-45B3-4ED3-8E06-583F299D661B}"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63B7F071-45C0-44DB-89A3-66556805C8C9}" type="presOf" srcId="{F22E23C2-A3E8-416A-9DFA-F43B54C6F696}" destId="{A3E46DB8-DAC3-4F75-88B5-B750A35324CE}" srcOrd="0" destOrd="0" presId="urn:microsoft.com/office/officeart/2005/8/layout/process1"/>
    <dgm:cxn modelId="{74E75927-1524-4CE2-8866-D3DEB2F425C2}" type="presOf" srcId="{7247C455-77D2-4F1B-97A8-978CB7198718}" destId="{E0A239F3-4E0F-4976-A4A6-8D0D15646BB6}" srcOrd="0" destOrd="0" presId="urn:microsoft.com/office/officeart/2005/8/layout/process1"/>
    <dgm:cxn modelId="{4138B070-C2DA-49CC-B035-7A730F3E5606}" type="presOf" srcId="{3F856C22-B305-4CDB-AB85-D9145CE407EB}" destId="{C6AD4E28-1DAC-4CD1-9787-088D6FDE57FA}" srcOrd="0" destOrd="0" presId="urn:microsoft.com/office/officeart/2005/8/layout/process1"/>
    <dgm:cxn modelId="{102CB38B-C1D1-4001-94B7-6347FF4AC0F0}" type="presOf" srcId="{111AC403-1F6F-4A67-98B3-84433B946B2E}" destId="{769B406A-DC91-45E3-8FED-7BB383898EB8}" srcOrd="1"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C33F9311-ABB1-4AB9-B4A3-01A165BDB441}"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69F522C-9908-4BBA-A508-E87FA1B02226}" type="presOf" srcId="{7FF7D560-9B99-4CDE-8801-968C6503E90C}" destId="{97D851E0-5657-49BB-99AA-B4F6276968F5}" srcOrd="0" destOrd="0" presId="urn:microsoft.com/office/officeart/2005/8/layout/process1"/>
    <dgm:cxn modelId="{619EBDBE-153D-4A33-8B9D-E5F05C58EA13}" type="presParOf" srcId="{A3E46DB8-DAC3-4F75-88B5-B750A35324CE}" destId="{8AAF1C03-9572-4558-A77D-1D5737604A71}" srcOrd="0" destOrd="0" presId="urn:microsoft.com/office/officeart/2005/8/layout/process1"/>
    <dgm:cxn modelId="{4DA124B3-A024-4D34-90C9-790C6C3D08FA}" type="presParOf" srcId="{A3E46DB8-DAC3-4F75-88B5-B750A35324CE}" destId="{A43B34A1-2863-4AA8-9F9B-DEA3D0F16044}" srcOrd="1" destOrd="0" presId="urn:microsoft.com/office/officeart/2005/8/layout/process1"/>
    <dgm:cxn modelId="{D9E2E412-6000-4F46-959C-33548EBA3A64}" type="presParOf" srcId="{A43B34A1-2863-4AA8-9F9B-DEA3D0F16044}" destId="{0D8577AF-60E4-453D-AACF-BE68D79A90E7}" srcOrd="0" destOrd="0" presId="urn:microsoft.com/office/officeart/2005/8/layout/process1"/>
    <dgm:cxn modelId="{8EFD5AEF-1F49-4632-A78F-A51D453F9556}" type="presParOf" srcId="{A3E46DB8-DAC3-4F75-88B5-B750A35324CE}" destId="{C6AD4E28-1DAC-4CD1-9787-088D6FDE57FA}" srcOrd="2" destOrd="0" presId="urn:microsoft.com/office/officeart/2005/8/layout/process1"/>
    <dgm:cxn modelId="{5E464E0C-00BE-41D8-8CE6-A8D93576FA7C}" type="presParOf" srcId="{A3E46DB8-DAC3-4F75-88B5-B750A35324CE}" destId="{97D851E0-5657-49BB-99AA-B4F6276968F5}" srcOrd="3" destOrd="0" presId="urn:microsoft.com/office/officeart/2005/8/layout/process1"/>
    <dgm:cxn modelId="{E42C4A56-52A0-4DD2-9EFD-AAFFDC03A5BA}" type="presParOf" srcId="{97D851E0-5657-49BB-99AA-B4F6276968F5}" destId="{6FB18FDC-8EFF-49D2-B56F-AC8741571160}" srcOrd="0" destOrd="0" presId="urn:microsoft.com/office/officeart/2005/8/layout/process1"/>
    <dgm:cxn modelId="{D2900C56-0D47-494D-92C7-FF47C7531504}" type="presParOf" srcId="{A3E46DB8-DAC3-4F75-88B5-B750A35324CE}" destId="{367CFA2E-5AB1-458A-B2A5-30E3A1A80858}" srcOrd="4" destOrd="0" presId="urn:microsoft.com/office/officeart/2005/8/layout/process1"/>
    <dgm:cxn modelId="{B8D02F04-38F7-4D50-9AA4-6B689E0DE5D1}" type="presParOf" srcId="{A3E46DB8-DAC3-4F75-88B5-B750A35324CE}" destId="{2AA96016-6629-4B5B-AB0E-A57CD9214D73}" srcOrd="5" destOrd="0" presId="urn:microsoft.com/office/officeart/2005/8/layout/process1"/>
    <dgm:cxn modelId="{A4D22845-C9A1-49E9-B9DC-F1ADCC6FFDCE}" type="presParOf" srcId="{2AA96016-6629-4B5B-AB0E-A57CD9214D73}" destId="{87A793C0-E281-4A86-AE50-219885A2C6C2}" srcOrd="0" destOrd="0" presId="urn:microsoft.com/office/officeart/2005/8/layout/process1"/>
    <dgm:cxn modelId="{08E79EFF-487E-4020-B9F0-50CF321E63FA}" type="presParOf" srcId="{A3E46DB8-DAC3-4F75-88B5-B750A35324CE}" destId="{E0A239F3-4E0F-4976-A4A6-8D0D15646BB6}" srcOrd="6" destOrd="0" presId="urn:microsoft.com/office/officeart/2005/8/layout/process1"/>
    <dgm:cxn modelId="{600473C8-C24A-4942-AD44-AA76EA679C9D}" type="presParOf" srcId="{A3E46DB8-DAC3-4F75-88B5-B750A35324CE}" destId="{F89A4767-D644-4ACA-A633-A06AB99E2251}" srcOrd="7" destOrd="0" presId="urn:microsoft.com/office/officeart/2005/8/layout/process1"/>
    <dgm:cxn modelId="{488E3D9A-1AAF-4FEE-A16A-EE8BC140C142}" type="presParOf" srcId="{F89A4767-D644-4ACA-A633-A06AB99E2251}" destId="{769B406A-DC91-45E3-8FED-7BB383898EB8}" srcOrd="0" destOrd="0" presId="urn:microsoft.com/office/officeart/2005/8/layout/process1"/>
    <dgm:cxn modelId="{4AB1F197-8905-4782-8A21-489E7D528A86}" type="presParOf" srcId="{A3E46DB8-DAC3-4F75-88B5-B750A35324CE}" destId="{012272D6-E483-4350-AE20-E690FC06FE4B}" srcOrd="8" destOrd="0" presId="urn:microsoft.com/office/officeart/2005/8/layout/process1"/>
    <dgm:cxn modelId="{724C186A-F8E6-4402-A92B-C10872499F92}" type="presParOf" srcId="{A3E46DB8-DAC3-4F75-88B5-B750A35324CE}" destId="{8E97DA01-97A7-4574-AB12-588276517DD9}" srcOrd="9" destOrd="0" presId="urn:microsoft.com/office/officeart/2005/8/layout/process1"/>
    <dgm:cxn modelId="{EB6A6341-7E8C-4FB3-B3F1-2C2334C2E640}" type="presParOf" srcId="{8E97DA01-97A7-4574-AB12-588276517DD9}" destId="{E688E25D-C3FD-47C4-9BA2-09B12651A45C}" srcOrd="0" destOrd="0" presId="urn:microsoft.com/office/officeart/2005/8/layout/process1"/>
    <dgm:cxn modelId="{2C625A66-F047-408C-B951-E5E611D55695}" type="presParOf" srcId="{A3E46DB8-DAC3-4F75-88B5-B750A35324CE}" destId="{43E8F35F-45B3-4ED3-8E06-583F299D661B}" srcOrd="10" destOrd="0" presId="urn:microsoft.com/office/officeart/2005/8/layout/process1"/>
    <dgm:cxn modelId="{759BDB49-9440-4EF4-9DE1-3A209D98A2C4}" type="presParOf" srcId="{A3E46DB8-DAC3-4F75-88B5-B750A35324CE}" destId="{A40BB28A-03D2-42BE-B464-07C3FC4EC84D}" srcOrd="11" destOrd="0" presId="urn:microsoft.com/office/officeart/2005/8/layout/process1"/>
    <dgm:cxn modelId="{C78D3EE1-C587-40C3-8DF9-22A517D9DFF4}" type="presParOf" srcId="{A40BB28A-03D2-42BE-B464-07C3FC4EC84D}" destId="{92DC8277-D33E-48D2-90E5-EB80AEB3E765}" srcOrd="0" destOrd="0" presId="urn:microsoft.com/office/officeart/2005/8/layout/process1"/>
    <dgm:cxn modelId="{4A8D4802-D637-4A8B-83C9-C5E0C5E36EDF}" type="presParOf" srcId="{A3E46DB8-DAC3-4F75-88B5-B750A35324CE}" destId="{1E7D5B72-81DE-4DD2-ACBC-2EE553728615}" srcOrd="1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CF55B137-8B1B-4B1B-B918-1463B81B8752}" type="presOf" srcId="{7FF7D560-9B99-4CDE-8801-968C6503E90C}" destId="{97D851E0-5657-49BB-99AA-B4F6276968F5}" srcOrd="0" destOrd="0" presId="urn:microsoft.com/office/officeart/2005/8/layout/process1"/>
    <dgm:cxn modelId="{84F04370-D1A9-45BB-A3CD-791C35D10618}" type="presOf" srcId="{E56A2482-ED00-49B7-BB61-71D8B78A057E}" destId="{8AAF1C03-9572-4558-A77D-1D5737604A71}" srcOrd="0" destOrd="0" presId="urn:microsoft.com/office/officeart/2005/8/layout/process1"/>
    <dgm:cxn modelId="{95627CFA-DEFC-4691-8B39-668F6F4F9F2E}" type="presOf" srcId="{3F856C22-B305-4CDB-AB85-D9145CE407EB}" destId="{C6AD4E28-1DAC-4CD1-9787-088D6FDE57FA}" srcOrd="0"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43E93234-53ED-4C8E-9626-550C9D4ACFAB}" type="presOf" srcId="{111AC403-1F6F-4A67-98B3-84433B946B2E}" destId="{F89A4767-D644-4ACA-A633-A06AB99E2251}" srcOrd="0" destOrd="0" presId="urn:microsoft.com/office/officeart/2005/8/layout/process1"/>
    <dgm:cxn modelId="{CBBA9F71-36F8-46AA-8084-44104D149239}" type="presOf" srcId="{FBEECAEE-AC34-44D0-AF04-8AB26887CEE2}" destId="{2AA96016-6629-4B5B-AB0E-A57CD9214D73}" srcOrd="0" destOrd="0" presId="urn:microsoft.com/office/officeart/2005/8/layout/process1"/>
    <dgm:cxn modelId="{37D68565-4476-4F0D-ADFF-AB807A81B05A}" type="presOf" srcId="{6F7827B2-38D8-49F1-AFEE-DC66E7CE7E9F}" destId="{43BF0686-C89B-4ED9-997F-DF3AA41758BA}" srcOrd="1" destOrd="0" presId="urn:microsoft.com/office/officeart/2005/8/layout/process1"/>
    <dgm:cxn modelId="{5FEF5A40-2F88-4A8C-BA3D-E2545DC9433E}" type="presOf" srcId="{111AC403-1F6F-4A67-98B3-84433B946B2E}" destId="{769B406A-DC91-45E3-8FED-7BB383898EB8}" srcOrd="1" destOrd="0" presId="urn:microsoft.com/office/officeart/2005/8/layout/process1"/>
    <dgm:cxn modelId="{B696585D-EA21-4CA9-B57F-6973C438211E}" type="presOf" srcId="{FBEECAEE-AC34-44D0-AF04-8AB26887CEE2}" destId="{87A793C0-E281-4A86-AE50-219885A2C6C2}" srcOrd="1" destOrd="0" presId="urn:microsoft.com/office/officeart/2005/8/layout/process1"/>
    <dgm:cxn modelId="{9B329025-C669-49F8-8537-F41A1BBC07BD}" type="presOf" srcId="{7247C455-77D2-4F1B-97A8-978CB7198718}" destId="{E0A239F3-4E0F-4976-A4A6-8D0D15646BB6}" srcOrd="0" destOrd="0" presId="urn:microsoft.com/office/officeart/2005/8/layout/process1"/>
    <dgm:cxn modelId="{AA509526-D9F5-4D11-A460-1E0E68B9A22C}" type="presOf" srcId="{01D6B47C-9552-44EF-9186-28CCA4E7F2BF}" destId="{A43B34A1-2863-4AA8-9F9B-DEA3D0F16044}" srcOrd="0" destOrd="0" presId="urn:microsoft.com/office/officeart/2005/8/layout/process1"/>
    <dgm:cxn modelId="{A802F36C-5E70-4EBF-9DB0-067F96134DA6}" type="presOf" srcId="{57BD8CA5-432D-4CFB-845D-98E86710C8D1}" destId="{F6512CA4-05EE-4062-BD7B-BEC8E22D873C}" srcOrd="0" destOrd="0" presId="urn:microsoft.com/office/officeart/2005/8/layout/process1"/>
    <dgm:cxn modelId="{D6E49F36-E250-46AF-87D5-AEF98E7B2D97}" type="presOf" srcId="{7FF7D560-9B99-4CDE-8801-968C6503E90C}" destId="{6FB18FDC-8EFF-49D2-B56F-AC8741571160}" srcOrd="1"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4030952B-BF45-40E7-800E-1BDFC51CF7A3}" type="presOf" srcId="{86D47C7B-F68D-4AF6-801A-41B3056FD905}" destId="{750E2DC3-0D37-400A-B275-4EC861CAF1BB}" srcOrd="1"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3A6172EA-ABD4-475E-B967-9E8D67B67673}" type="presOf" srcId="{58988197-E677-4C97-B125-5CC7859C48F7}" destId="{51A22397-8FB0-4041-8D8A-ABE7E438A5DD}" srcOrd="0" destOrd="0" presId="urn:microsoft.com/office/officeart/2005/8/layout/process1"/>
    <dgm:cxn modelId="{A3DBB7F6-8462-46F2-9271-30BE88973C27}" type="presOf" srcId="{01D6B47C-9552-44EF-9186-28CCA4E7F2BF}" destId="{0D8577AF-60E4-453D-AACF-BE68D79A90E7}" srcOrd="1" destOrd="0" presId="urn:microsoft.com/office/officeart/2005/8/layout/process1"/>
    <dgm:cxn modelId="{055C6393-F6B9-4789-89E4-373058892399}" type="presOf" srcId="{6F7827B2-38D8-49F1-AFEE-DC66E7CE7E9F}" destId="{8EADD461-4CAB-4D52-A6FC-DE97A3F10ACE}" srcOrd="0" destOrd="0" presId="urn:microsoft.com/office/officeart/2005/8/layout/process1"/>
    <dgm:cxn modelId="{504D7AE9-7311-4F1A-945B-40ECD167B297}" type="presOf" srcId="{E5EE149B-741C-45E1-B6E6-5BFAB75DB956}" destId="{BFA16B6B-AF18-48F0-9237-E30848199B06}" srcOrd="0"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26678D81-7EAE-4A8B-84A5-744B6ED13D5C}" type="presOf" srcId="{F22E23C2-A3E8-416A-9DFA-F43B54C6F696}" destId="{A3E46DB8-DAC3-4F75-88B5-B750A35324CE}"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9800FC12-F431-4BB8-A367-EEC20EFD789B}" type="presOf" srcId="{86D47C7B-F68D-4AF6-801A-41B3056FD905}" destId="{D2EA323A-3D66-424B-82FF-C66481D626E6}"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22056B24-8F80-4E87-848B-535EDCE4BA7F}" type="presOf" srcId="{99AAF8C5-A6DB-4C54-93B5-119487E24D68}" destId="{367CFA2E-5AB1-458A-B2A5-30E3A1A80858}" srcOrd="0" destOrd="0" presId="urn:microsoft.com/office/officeart/2005/8/layout/process1"/>
    <dgm:cxn modelId="{CBE82E95-447D-46D4-ABCC-A782CC7FAE92}" type="presParOf" srcId="{A3E46DB8-DAC3-4F75-88B5-B750A35324CE}" destId="{8AAF1C03-9572-4558-A77D-1D5737604A71}" srcOrd="0" destOrd="0" presId="urn:microsoft.com/office/officeart/2005/8/layout/process1"/>
    <dgm:cxn modelId="{8BB0E365-B93B-44FD-90E4-F77FD7B8552B}" type="presParOf" srcId="{A3E46DB8-DAC3-4F75-88B5-B750A35324CE}" destId="{A43B34A1-2863-4AA8-9F9B-DEA3D0F16044}" srcOrd="1" destOrd="0" presId="urn:microsoft.com/office/officeart/2005/8/layout/process1"/>
    <dgm:cxn modelId="{50DC43E9-B5A7-4FD2-A547-53F4672A4361}" type="presParOf" srcId="{A43B34A1-2863-4AA8-9F9B-DEA3D0F16044}" destId="{0D8577AF-60E4-453D-AACF-BE68D79A90E7}" srcOrd="0" destOrd="0" presId="urn:microsoft.com/office/officeart/2005/8/layout/process1"/>
    <dgm:cxn modelId="{26F88916-31BF-4781-B915-BEC755688ED6}" type="presParOf" srcId="{A3E46DB8-DAC3-4F75-88B5-B750A35324CE}" destId="{C6AD4E28-1DAC-4CD1-9787-088D6FDE57FA}" srcOrd="2" destOrd="0" presId="urn:microsoft.com/office/officeart/2005/8/layout/process1"/>
    <dgm:cxn modelId="{F953E3C7-A945-4533-B448-26B0A2C49059}" type="presParOf" srcId="{A3E46DB8-DAC3-4F75-88B5-B750A35324CE}" destId="{97D851E0-5657-49BB-99AA-B4F6276968F5}" srcOrd="3" destOrd="0" presId="urn:microsoft.com/office/officeart/2005/8/layout/process1"/>
    <dgm:cxn modelId="{98ED3A6C-7829-4978-9F51-5C6E0998B3A0}" type="presParOf" srcId="{97D851E0-5657-49BB-99AA-B4F6276968F5}" destId="{6FB18FDC-8EFF-49D2-B56F-AC8741571160}" srcOrd="0" destOrd="0" presId="urn:microsoft.com/office/officeart/2005/8/layout/process1"/>
    <dgm:cxn modelId="{91EC160A-3886-470C-BE09-2B2EB9D208A3}" type="presParOf" srcId="{A3E46DB8-DAC3-4F75-88B5-B750A35324CE}" destId="{367CFA2E-5AB1-458A-B2A5-30E3A1A80858}" srcOrd="4" destOrd="0" presId="urn:microsoft.com/office/officeart/2005/8/layout/process1"/>
    <dgm:cxn modelId="{B5899455-F763-42E1-BC10-083FB68F5656}" type="presParOf" srcId="{A3E46DB8-DAC3-4F75-88B5-B750A35324CE}" destId="{2AA96016-6629-4B5B-AB0E-A57CD9214D73}" srcOrd="5" destOrd="0" presId="urn:microsoft.com/office/officeart/2005/8/layout/process1"/>
    <dgm:cxn modelId="{DAEA57A1-ECB4-4A85-BAFC-1C167ABD73EF}" type="presParOf" srcId="{2AA96016-6629-4B5B-AB0E-A57CD9214D73}" destId="{87A793C0-E281-4A86-AE50-219885A2C6C2}" srcOrd="0" destOrd="0" presId="urn:microsoft.com/office/officeart/2005/8/layout/process1"/>
    <dgm:cxn modelId="{30B16A91-A7D3-4307-9529-9139617C7542}" type="presParOf" srcId="{A3E46DB8-DAC3-4F75-88B5-B750A35324CE}" destId="{E0A239F3-4E0F-4976-A4A6-8D0D15646BB6}" srcOrd="6" destOrd="0" presId="urn:microsoft.com/office/officeart/2005/8/layout/process1"/>
    <dgm:cxn modelId="{820FAC36-8AFB-4DD0-8053-071AE340988B}" type="presParOf" srcId="{A3E46DB8-DAC3-4F75-88B5-B750A35324CE}" destId="{F89A4767-D644-4ACA-A633-A06AB99E2251}" srcOrd="7" destOrd="0" presId="urn:microsoft.com/office/officeart/2005/8/layout/process1"/>
    <dgm:cxn modelId="{61D93234-C333-4312-BAEF-32015D1C6A63}" type="presParOf" srcId="{F89A4767-D644-4ACA-A633-A06AB99E2251}" destId="{769B406A-DC91-45E3-8FED-7BB383898EB8}" srcOrd="0" destOrd="0" presId="urn:microsoft.com/office/officeart/2005/8/layout/process1"/>
    <dgm:cxn modelId="{2906FDAB-B43E-409D-BAA4-46948E6167C3}" type="presParOf" srcId="{A3E46DB8-DAC3-4F75-88B5-B750A35324CE}" destId="{BFA16B6B-AF18-48F0-9237-E30848199B06}" srcOrd="8" destOrd="0" presId="urn:microsoft.com/office/officeart/2005/8/layout/process1"/>
    <dgm:cxn modelId="{932C15B1-C6D1-4625-9BE4-DC68E8315D65}" type="presParOf" srcId="{A3E46DB8-DAC3-4F75-88B5-B750A35324CE}" destId="{D2EA323A-3D66-424B-82FF-C66481D626E6}" srcOrd="9" destOrd="0" presId="urn:microsoft.com/office/officeart/2005/8/layout/process1"/>
    <dgm:cxn modelId="{A5EE0348-DF52-4750-A101-B19FA4C165F6}" type="presParOf" srcId="{D2EA323A-3D66-424B-82FF-C66481D626E6}" destId="{750E2DC3-0D37-400A-B275-4EC861CAF1BB}" srcOrd="0" destOrd="0" presId="urn:microsoft.com/office/officeart/2005/8/layout/process1"/>
    <dgm:cxn modelId="{D67111B6-CC33-42E2-91E9-B12E0BB69557}" type="presParOf" srcId="{A3E46DB8-DAC3-4F75-88B5-B750A35324CE}" destId="{51A22397-8FB0-4041-8D8A-ABE7E438A5DD}" srcOrd="10" destOrd="0" presId="urn:microsoft.com/office/officeart/2005/8/layout/process1"/>
    <dgm:cxn modelId="{76950D43-9E0D-4432-B108-66782D7CC5C4}" type="presParOf" srcId="{A3E46DB8-DAC3-4F75-88B5-B750A35324CE}" destId="{8EADD461-4CAB-4D52-A6FC-DE97A3F10ACE}" srcOrd="11" destOrd="0" presId="urn:microsoft.com/office/officeart/2005/8/layout/process1"/>
    <dgm:cxn modelId="{124D7AC6-CEA9-4337-BAFE-17BFD32AF74E}" type="presParOf" srcId="{8EADD461-4CAB-4D52-A6FC-DE97A3F10ACE}" destId="{43BF0686-C89B-4ED9-997F-DF3AA41758BA}" srcOrd="0" destOrd="0" presId="urn:microsoft.com/office/officeart/2005/8/layout/process1"/>
    <dgm:cxn modelId="{05B760DF-BB66-4101-8C56-C933B8185476}" type="presParOf" srcId="{A3E46DB8-DAC3-4F75-88B5-B750A35324CE}" destId="{F6512CA4-05EE-4062-BD7B-BEC8E22D873C}" srcOrd="12" destOrd="0" presId="urn:microsoft.com/office/officeart/2005/8/layout/process1"/>
  </dgm:cxnLst>
  <dgm:bg/>
  <dgm:whole/>
</dgm:dataModel>
</file>

<file path=ppt/diagrams/data9.xml><?xml version="1.0" encoding="utf-8"?>
<dgm:dataModel xmlns:dgm="http://schemas.openxmlformats.org/drawingml/2006/diagram" xmlns:a="http://schemas.openxmlformats.org/drawingml/2006/main">
  <dgm:ptLst>
    <dgm:pt modelId="{F22E23C2-A3E8-416A-9DFA-F43B54C6F696}" type="doc">
      <dgm:prSet loTypeId="urn:microsoft.com/office/officeart/2005/8/layout/process1" loCatId="process" qsTypeId="urn:microsoft.com/office/officeart/2005/8/quickstyle/simple1" qsCatId="simple" csTypeId="urn:microsoft.com/office/officeart/2005/8/colors/accent1_2" csCatId="accent1" phldr="1"/>
      <dgm:spPr/>
    </dgm:pt>
    <dgm:pt modelId="{E56A2482-ED00-49B7-BB61-71D8B78A057E}">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1"/>
          <a:r>
            <a:rPr lang="en-US" b="1" dirty="0" smtClean="0">
              <a:latin typeface="Times New Roman" panose="02020603050405020304" pitchFamily="18" charset="0"/>
              <a:cs typeface="Times New Roman" panose="02020603050405020304" pitchFamily="18" charset="0"/>
            </a:rPr>
            <a:t>Introduction</a:t>
          </a:r>
          <a:endParaRPr lang="ar-SA" dirty="0"/>
        </a:p>
      </dgm:t>
    </dgm:pt>
    <dgm:pt modelId="{A3EE1E91-7991-4C97-B817-C44237F8F67F}" type="parTrans" cxnId="{25E7F753-5DD1-42D7-A674-F20D3BF6A21A}">
      <dgm:prSet/>
      <dgm:spPr/>
      <dgm:t>
        <a:bodyPr/>
        <a:lstStyle/>
        <a:p>
          <a:pPr rtl="1"/>
          <a:endParaRPr lang="ar-SA"/>
        </a:p>
      </dgm:t>
    </dgm:pt>
    <dgm:pt modelId="{01D6B47C-9552-44EF-9186-28CCA4E7F2BF}" type="sibTrans" cxnId="{25E7F753-5DD1-42D7-A674-F20D3BF6A21A}">
      <dgm:prSet/>
      <dgm:spPr/>
      <dgm:t>
        <a:bodyPr/>
        <a:lstStyle/>
        <a:p>
          <a:pPr rtl="1"/>
          <a:endParaRPr lang="ar-SA"/>
        </a:p>
      </dgm:t>
    </dgm:pt>
    <dgm:pt modelId="{58988197-E677-4C97-B125-5CC7859C48F7}">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Discussions and calculations</a:t>
          </a:r>
          <a:endParaRPr lang="ar-SA" dirty="0"/>
        </a:p>
      </dgm:t>
    </dgm:pt>
    <dgm:pt modelId="{6F7827B2-38D8-49F1-AFEE-DC66E7CE7E9F}" type="sibTrans" cxnId="{7475032D-8EFD-4B6A-BEC3-662F30B32F21}">
      <dgm:prSet/>
      <dgm:spPr/>
      <dgm:t>
        <a:bodyPr/>
        <a:lstStyle/>
        <a:p>
          <a:endParaRPr lang="en-US"/>
        </a:p>
      </dgm:t>
    </dgm:pt>
    <dgm:pt modelId="{6A01B58D-586C-4CA2-AC06-C5E39B8F77B8}" type="parTrans" cxnId="{7475032D-8EFD-4B6A-BEC3-662F30B32F21}">
      <dgm:prSet/>
      <dgm:spPr/>
      <dgm:t>
        <a:bodyPr/>
        <a:lstStyle/>
        <a:p>
          <a:endParaRPr lang="en-US"/>
        </a:p>
      </dgm:t>
    </dgm:pt>
    <dgm:pt modelId="{E5EE149B-741C-45E1-B6E6-5BFAB75DB956}">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climatic zone ,Wall&amp; Ceiling structure</a:t>
          </a:r>
          <a:endParaRPr lang="ar-SA" dirty="0"/>
        </a:p>
      </dgm:t>
    </dgm:pt>
    <dgm:pt modelId="{86D47C7B-F68D-4AF6-801A-41B3056FD905}" type="sibTrans" cxnId="{F14AC508-4EAB-4E71-872E-50FC7C76EF27}">
      <dgm:prSet/>
      <dgm:spPr/>
      <dgm:t>
        <a:bodyPr/>
        <a:lstStyle/>
        <a:p>
          <a:endParaRPr lang="en-US"/>
        </a:p>
      </dgm:t>
    </dgm:pt>
    <dgm:pt modelId="{F6A44F74-B29E-4103-9E04-8613076DCB24}" type="parTrans" cxnId="{F14AC508-4EAB-4E71-872E-50FC7C76EF27}">
      <dgm:prSet/>
      <dgm:spPr/>
      <dgm:t>
        <a:bodyPr/>
        <a:lstStyle/>
        <a:p>
          <a:endParaRPr lang="en-US"/>
        </a:p>
      </dgm:t>
    </dgm:pt>
    <dgm:pt modelId="{7247C455-77D2-4F1B-97A8-978CB7198718}">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Methodology</a:t>
          </a:r>
          <a:endParaRPr lang="ar-SA" dirty="0"/>
        </a:p>
      </dgm:t>
    </dgm:pt>
    <dgm:pt modelId="{111AC403-1F6F-4A67-98B3-84433B946B2E}" type="sibTrans" cxnId="{FB8C28C0-0EB9-4E77-9073-9D5E9A5AD37C}">
      <dgm:prSet/>
      <dgm:spPr/>
      <dgm:t>
        <a:bodyPr/>
        <a:lstStyle/>
        <a:p>
          <a:pPr rtl="1"/>
          <a:endParaRPr lang="ar-SA"/>
        </a:p>
      </dgm:t>
    </dgm:pt>
    <dgm:pt modelId="{30A59367-79A1-44B3-963F-A6DB87C3C04F}" type="parTrans" cxnId="{FB8C28C0-0EB9-4E77-9073-9D5E9A5AD37C}">
      <dgm:prSet/>
      <dgm:spPr/>
      <dgm:t>
        <a:bodyPr/>
        <a:lstStyle/>
        <a:p>
          <a:pPr rtl="1"/>
          <a:endParaRPr lang="ar-SA"/>
        </a:p>
      </dgm:t>
    </dgm:pt>
    <dgm:pt modelId="{99AAF8C5-A6DB-4C54-93B5-119487E24D68}">
      <dgm:prSet phldrT="[نص]"/>
      <dgm:spPr>
        <a:solidFill>
          <a:schemeClr val="accent1">
            <a:hueOff val="0"/>
            <a:satOff val="0"/>
            <a:lumOff val="0"/>
          </a:schemeClr>
        </a:solidFill>
      </dgm:spPr>
      <dgm:t>
        <a:bodyPr/>
        <a:lstStyle/>
        <a:p>
          <a:pPr rtl="0"/>
          <a:r>
            <a:rPr lang="en-US" b="1" dirty="0" smtClean="0">
              <a:latin typeface="Times New Roman" panose="02020603050405020304" pitchFamily="18" charset="0"/>
              <a:cs typeface="Times New Roman" panose="02020603050405020304" pitchFamily="18" charset="0"/>
            </a:rPr>
            <a:t>Literature Review</a:t>
          </a:r>
          <a:endParaRPr lang="ar-SA" dirty="0"/>
        </a:p>
      </dgm:t>
    </dgm:pt>
    <dgm:pt modelId="{FBEECAEE-AC34-44D0-AF04-8AB26887CEE2}" type="sibTrans" cxnId="{EB5E83E1-EBA6-47A6-96C5-E46F789B36B4}">
      <dgm:prSet/>
      <dgm:spPr/>
      <dgm:t>
        <a:bodyPr/>
        <a:lstStyle/>
        <a:p>
          <a:pPr rtl="1"/>
          <a:endParaRPr lang="ar-SA"/>
        </a:p>
      </dgm:t>
    </dgm:pt>
    <dgm:pt modelId="{6AA4508F-0F05-4030-B414-46DCA57B396A}" type="parTrans" cxnId="{EB5E83E1-EBA6-47A6-96C5-E46F789B36B4}">
      <dgm:prSet/>
      <dgm:spPr/>
      <dgm:t>
        <a:bodyPr/>
        <a:lstStyle/>
        <a:p>
          <a:pPr rtl="1"/>
          <a:endParaRPr lang="ar-SA"/>
        </a:p>
      </dgm:t>
    </dgm:pt>
    <dgm:pt modelId="{3F856C22-B305-4CDB-AB85-D9145CE407EB}">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b="1" dirty="0" smtClean="0">
              <a:latin typeface="Times New Roman" panose="02020603050405020304" pitchFamily="18" charset="0"/>
              <a:cs typeface="Times New Roman" panose="02020603050405020304" pitchFamily="18" charset="0"/>
            </a:rPr>
            <a:t>Research Objectives</a:t>
          </a:r>
          <a:endParaRPr lang="ar-SA" dirty="0"/>
        </a:p>
      </dgm:t>
    </dgm:pt>
    <dgm:pt modelId="{7FF7D560-9B99-4CDE-8801-968C6503E90C}" type="sibTrans" cxnId="{003BDAA2-D507-4405-B881-44E903C40481}">
      <dgm:prSet/>
      <dgm:spPr/>
      <dgm:t>
        <a:bodyPr/>
        <a:lstStyle/>
        <a:p>
          <a:pPr rtl="1"/>
          <a:endParaRPr lang="ar-SA"/>
        </a:p>
      </dgm:t>
    </dgm:pt>
    <dgm:pt modelId="{D6B358EE-4EC1-4AE1-BF53-30F6EE27118D}" type="parTrans" cxnId="{003BDAA2-D507-4405-B881-44E903C40481}">
      <dgm:prSet/>
      <dgm:spPr/>
      <dgm:t>
        <a:bodyPr/>
        <a:lstStyle/>
        <a:p>
          <a:pPr rtl="1"/>
          <a:endParaRPr lang="ar-SA"/>
        </a:p>
      </dgm:t>
    </dgm:pt>
    <dgm:pt modelId="{57BD8CA5-432D-4CFB-845D-98E86710C8D1}">
      <dgm:prSet phldrT="[نص]"/>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rtl="0"/>
          <a:r>
            <a:rPr lang="en-US" dirty="0" smtClean="0"/>
            <a:t>Results</a:t>
          </a:r>
          <a:endParaRPr lang="ar-SA" dirty="0"/>
        </a:p>
      </dgm:t>
    </dgm:pt>
    <dgm:pt modelId="{DB977BB3-7E41-4ED6-9E18-15DBD6D6BB08}" type="parTrans" cxnId="{81240CD1-A26E-43E2-AAD2-981C553C208C}">
      <dgm:prSet/>
      <dgm:spPr/>
      <dgm:t>
        <a:bodyPr/>
        <a:lstStyle/>
        <a:p>
          <a:endParaRPr lang="en-US"/>
        </a:p>
      </dgm:t>
    </dgm:pt>
    <dgm:pt modelId="{FC19AF36-57DB-425C-836F-7A5DA66465D2}" type="sibTrans" cxnId="{81240CD1-A26E-43E2-AAD2-981C553C208C}">
      <dgm:prSet/>
      <dgm:spPr/>
      <dgm:t>
        <a:bodyPr/>
        <a:lstStyle/>
        <a:p>
          <a:endParaRPr lang="en-US"/>
        </a:p>
      </dgm:t>
    </dgm:pt>
    <dgm:pt modelId="{A3E46DB8-DAC3-4F75-88B5-B750A35324CE}" type="pres">
      <dgm:prSet presAssocID="{F22E23C2-A3E8-416A-9DFA-F43B54C6F696}" presName="Name0" presStyleCnt="0">
        <dgm:presLayoutVars>
          <dgm:dir/>
          <dgm:resizeHandles val="exact"/>
        </dgm:presLayoutVars>
      </dgm:prSet>
      <dgm:spPr/>
    </dgm:pt>
    <dgm:pt modelId="{8AAF1C03-9572-4558-A77D-1D5737604A71}" type="pres">
      <dgm:prSet presAssocID="{E56A2482-ED00-49B7-BB61-71D8B78A057E}" presName="node" presStyleLbl="node1" presStyleIdx="0" presStyleCnt="7">
        <dgm:presLayoutVars>
          <dgm:bulletEnabled val="1"/>
        </dgm:presLayoutVars>
      </dgm:prSet>
      <dgm:spPr/>
      <dgm:t>
        <a:bodyPr/>
        <a:lstStyle/>
        <a:p>
          <a:pPr rtl="1"/>
          <a:endParaRPr lang="ar-SA"/>
        </a:p>
      </dgm:t>
    </dgm:pt>
    <dgm:pt modelId="{A43B34A1-2863-4AA8-9F9B-DEA3D0F16044}" type="pres">
      <dgm:prSet presAssocID="{01D6B47C-9552-44EF-9186-28CCA4E7F2BF}" presName="sibTrans" presStyleLbl="sibTrans2D1" presStyleIdx="0" presStyleCnt="6"/>
      <dgm:spPr/>
      <dgm:t>
        <a:bodyPr/>
        <a:lstStyle/>
        <a:p>
          <a:pPr rtl="1"/>
          <a:endParaRPr lang="ar-SA"/>
        </a:p>
      </dgm:t>
    </dgm:pt>
    <dgm:pt modelId="{0D8577AF-60E4-453D-AACF-BE68D79A90E7}" type="pres">
      <dgm:prSet presAssocID="{01D6B47C-9552-44EF-9186-28CCA4E7F2BF}" presName="connectorText" presStyleLbl="sibTrans2D1" presStyleIdx="0" presStyleCnt="6"/>
      <dgm:spPr/>
      <dgm:t>
        <a:bodyPr/>
        <a:lstStyle/>
        <a:p>
          <a:pPr rtl="1"/>
          <a:endParaRPr lang="ar-SA"/>
        </a:p>
      </dgm:t>
    </dgm:pt>
    <dgm:pt modelId="{C6AD4E28-1DAC-4CD1-9787-088D6FDE57FA}" type="pres">
      <dgm:prSet presAssocID="{3F856C22-B305-4CDB-AB85-D9145CE407EB}" presName="node" presStyleLbl="node1" presStyleIdx="1" presStyleCnt="7">
        <dgm:presLayoutVars>
          <dgm:bulletEnabled val="1"/>
        </dgm:presLayoutVars>
      </dgm:prSet>
      <dgm:spPr/>
      <dgm:t>
        <a:bodyPr/>
        <a:lstStyle/>
        <a:p>
          <a:pPr rtl="1"/>
          <a:endParaRPr lang="ar-SA"/>
        </a:p>
      </dgm:t>
    </dgm:pt>
    <dgm:pt modelId="{97D851E0-5657-49BB-99AA-B4F6276968F5}" type="pres">
      <dgm:prSet presAssocID="{7FF7D560-9B99-4CDE-8801-968C6503E90C}" presName="sibTrans" presStyleLbl="sibTrans2D1" presStyleIdx="1" presStyleCnt="6"/>
      <dgm:spPr/>
      <dgm:t>
        <a:bodyPr/>
        <a:lstStyle/>
        <a:p>
          <a:pPr rtl="1"/>
          <a:endParaRPr lang="ar-SA"/>
        </a:p>
      </dgm:t>
    </dgm:pt>
    <dgm:pt modelId="{6FB18FDC-8EFF-49D2-B56F-AC8741571160}" type="pres">
      <dgm:prSet presAssocID="{7FF7D560-9B99-4CDE-8801-968C6503E90C}" presName="connectorText" presStyleLbl="sibTrans2D1" presStyleIdx="1" presStyleCnt="6"/>
      <dgm:spPr/>
      <dgm:t>
        <a:bodyPr/>
        <a:lstStyle/>
        <a:p>
          <a:pPr rtl="1"/>
          <a:endParaRPr lang="ar-SA"/>
        </a:p>
      </dgm:t>
    </dgm:pt>
    <dgm:pt modelId="{367CFA2E-5AB1-458A-B2A5-30E3A1A80858}" type="pres">
      <dgm:prSet presAssocID="{99AAF8C5-A6DB-4C54-93B5-119487E24D68}" presName="node" presStyleLbl="node1" presStyleIdx="2" presStyleCnt="7">
        <dgm:presLayoutVars>
          <dgm:bulletEnabled val="1"/>
        </dgm:presLayoutVars>
      </dgm:prSet>
      <dgm:spPr/>
      <dgm:t>
        <a:bodyPr/>
        <a:lstStyle/>
        <a:p>
          <a:pPr rtl="1"/>
          <a:endParaRPr lang="ar-SA"/>
        </a:p>
      </dgm:t>
    </dgm:pt>
    <dgm:pt modelId="{2AA96016-6629-4B5B-AB0E-A57CD9214D73}" type="pres">
      <dgm:prSet presAssocID="{FBEECAEE-AC34-44D0-AF04-8AB26887CEE2}" presName="sibTrans" presStyleLbl="sibTrans2D1" presStyleIdx="2" presStyleCnt="6"/>
      <dgm:spPr/>
      <dgm:t>
        <a:bodyPr/>
        <a:lstStyle/>
        <a:p>
          <a:pPr rtl="1"/>
          <a:endParaRPr lang="ar-SA"/>
        </a:p>
      </dgm:t>
    </dgm:pt>
    <dgm:pt modelId="{87A793C0-E281-4A86-AE50-219885A2C6C2}" type="pres">
      <dgm:prSet presAssocID="{FBEECAEE-AC34-44D0-AF04-8AB26887CEE2}" presName="connectorText" presStyleLbl="sibTrans2D1" presStyleIdx="2" presStyleCnt="6"/>
      <dgm:spPr/>
      <dgm:t>
        <a:bodyPr/>
        <a:lstStyle/>
        <a:p>
          <a:pPr rtl="1"/>
          <a:endParaRPr lang="ar-SA"/>
        </a:p>
      </dgm:t>
    </dgm:pt>
    <dgm:pt modelId="{E0A239F3-4E0F-4976-A4A6-8D0D15646BB6}" type="pres">
      <dgm:prSet presAssocID="{7247C455-77D2-4F1B-97A8-978CB7198718}" presName="node" presStyleLbl="node1" presStyleIdx="3" presStyleCnt="7">
        <dgm:presLayoutVars>
          <dgm:bulletEnabled val="1"/>
        </dgm:presLayoutVars>
      </dgm:prSet>
      <dgm:spPr/>
      <dgm:t>
        <a:bodyPr/>
        <a:lstStyle/>
        <a:p>
          <a:pPr rtl="1"/>
          <a:endParaRPr lang="ar-SA"/>
        </a:p>
      </dgm:t>
    </dgm:pt>
    <dgm:pt modelId="{F89A4767-D644-4ACA-A633-A06AB99E2251}" type="pres">
      <dgm:prSet presAssocID="{111AC403-1F6F-4A67-98B3-84433B946B2E}" presName="sibTrans" presStyleLbl="sibTrans2D1" presStyleIdx="3" presStyleCnt="6"/>
      <dgm:spPr/>
      <dgm:t>
        <a:bodyPr/>
        <a:lstStyle/>
        <a:p>
          <a:pPr rtl="1"/>
          <a:endParaRPr lang="ar-SA"/>
        </a:p>
      </dgm:t>
    </dgm:pt>
    <dgm:pt modelId="{769B406A-DC91-45E3-8FED-7BB383898EB8}" type="pres">
      <dgm:prSet presAssocID="{111AC403-1F6F-4A67-98B3-84433B946B2E}" presName="connectorText" presStyleLbl="sibTrans2D1" presStyleIdx="3" presStyleCnt="6"/>
      <dgm:spPr/>
      <dgm:t>
        <a:bodyPr/>
        <a:lstStyle/>
        <a:p>
          <a:pPr rtl="1"/>
          <a:endParaRPr lang="ar-SA"/>
        </a:p>
      </dgm:t>
    </dgm:pt>
    <dgm:pt modelId="{BFA16B6B-AF18-48F0-9237-E30848199B06}" type="pres">
      <dgm:prSet presAssocID="{E5EE149B-741C-45E1-B6E6-5BFAB75DB956}" presName="node" presStyleLbl="node1" presStyleIdx="4" presStyleCnt="7">
        <dgm:presLayoutVars>
          <dgm:bulletEnabled val="1"/>
        </dgm:presLayoutVars>
      </dgm:prSet>
      <dgm:spPr/>
      <dgm:t>
        <a:bodyPr/>
        <a:lstStyle/>
        <a:p>
          <a:endParaRPr lang="en-US"/>
        </a:p>
      </dgm:t>
    </dgm:pt>
    <dgm:pt modelId="{D2EA323A-3D66-424B-82FF-C66481D626E6}" type="pres">
      <dgm:prSet presAssocID="{86D47C7B-F68D-4AF6-801A-41B3056FD905}" presName="sibTrans" presStyleLbl="sibTrans2D1" presStyleIdx="4" presStyleCnt="6"/>
      <dgm:spPr/>
      <dgm:t>
        <a:bodyPr/>
        <a:lstStyle/>
        <a:p>
          <a:pPr rtl="1"/>
          <a:endParaRPr lang="ar-SA"/>
        </a:p>
      </dgm:t>
    </dgm:pt>
    <dgm:pt modelId="{750E2DC3-0D37-400A-B275-4EC861CAF1BB}" type="pres">
      <dgm:prSet presAssocID="{86D47C7B-F68D-4AF6-801A-41B3056FD905}" presName="connectorText" presStyleLbl="sibTrans2D1" presStyleIdx="4" presStyleCnt="6"/>
      <dgm:spPr/>
      <dgm:t>
        <a:bodyPr/>
        <a:lstStyle/>
        <a:p>
          <a:pPr rtl="1"/>
          <a:endParaRPr lang="ar-SA"/>
        </a:p>
      </dgm:t>
    </dgm:pt>
    <dgm:pt modelId="{51A22397-8FB0-4041-8D8A-ABE7E438A5DD}" type="pres">
      <dgm:prSet presAssocID="{58988197-E677-4C97-B125-5CC7859C48F7}" presName="node" presStyleLbl="node1" presStyleIdx="5" presStyleCnt="7">
        <dgm:presLayoutVars>
          <dgm:bulletEnabled val="1"/>
        </dgm:presLayoutVars>
      </dgm:prSet>
      <dgm:spPr/>
      <dgm:t>
        <a:bodyPr/>
        <a:lstStyle/>
        <a:p>
          <a:endParaRPr lang="en-US"/>
        </a:p>
      </dgm:t>
    </dgm:pt>
    <dgm:pt modelId="{8EADD461-4CAB-4D52-A6FC-DE97A3F10ACE}" type="pres">
      <dgm:prSet presAssocID="{6F7827B2-38D8-49F1-AFEE-DC66E7CE7E9F}" presName="sibTrans" presStyleLbl="sibTrans2D1" presStyleIdx="5" presStyleCnt="6"/>
      <dgm:spPr/>
      <dgm:t>
        <a:bodyPr/>
        <a:lstStyle/>
        <a:p>
          <a:pPr rtl="1"/>
          <a:endParaRPr lang="ar-SA"/>
        </a:p>
      </dgm:t>
    </dgm:pt>
    <dgm:pt modelId="{43BF0686-C89B-4ED9-997F-DF3AA41758BA}" type="pres">
      <dgm:prSet presAssocID="{6F7827B2-38D8-49F1-AFEE-DC66E7CE7E9F}" presName="connectorText" presStyleLbl="sibTrans2D1" presStyleIdx="5" presStyleCnt="6"/>
      <dgm:spPr/>
      <dgm:t>
        <a:bodyPr/>
        <a:lstStyle/>
        <a:p>
          <a:pPr rtl="1"/>
          <a:endParaRPr lang="ar-SA"/>
        </a:p>
      </dgm:t>
    </dgm:pt>
    <dgm:pt modelId="{F6512CA4-05EE-4062-BD7B-BEC8E22D873C}" type="pres">
      <dgm:prSet presAssocID="{57BD8CA5-432D-4CFB-845D-98E86710C8D1}" presName="node" presStyleLbl="node1" presStyleIdx="6" presStyleCnt="7">
        <dgm:presLayoutVars>
          <dgm:bulletEnabled val="1"/>
        </dgm:presLayoutVars>
      </dgm:prSet>
      <dgm:spPr/>
      <dgm:t>
        <a:bodyPr/>
        <a:lstStyle/>
        <a:p>
          <a:endParaRPr lang="en-US"/>
        </a:p>
      </dgm:t>
    </dgm:pt>
  </dgm:ptLst>
  <dgm:cxnLst>
    <dgm:cxn modelId="{A4B92111-0BBA-49A6-9F1F-3F218BB72009}" type="presOf" srcId="{F22E23C2-A3E8-416A-9DFA-F43B54C6F696}" destId="{A3E46DB8-DAC3-4F75-88B5-B750A35324CE}" srcOrd="0" destOrd="0" presId="urn:microsoft.com/office/officeart/2005/8/layout/process1"/>
    <dgm:cxn modelId="{7C2D1E0E-3B3A-4FD3-8418-4E6DA6559148}" type="presOf" srcId="{86D47C7B-F68D-4AF6-801A-41B3056FD905}" destId="{750E2DC3-0D37-400A-B275-4EC861CAF1BB}" srcOrd="1" destOrd="0" presId="urn:microsoft.com/office/officeart/2005/8/layout/process1"/>
    <dgm:cxn modelId="{B564DE5D-3007-4298-8AD7-7E90CF627A3E}" type="presOf" srcId="{6F7827B2-38D8-49F1-AFEE-DC66E7CE7E9F}" destId="{8EADD461-4CAB-4D52-A6FC-DE97A3F10ACE}" srcOrd="0" destOrd="0" presId="urn:microsoft.com/office/officeart/2005/8/layout/process1"/>
    <dgm:cxn modelId="{578F5424-9B6B-4BF4-9334-62CAF2D0A084}" type="presOf" srcId="{01D6B47C-9552-44EF-9186-28CCA4E7F2BF}" destId="{0D8577AF-60E4-453D-AACF-BE68D79A90E7}" srcOrd="1" destOrd="0" presId="urn:microsoft.com/office/officeart/2005/8/layout/process1"/>
    <dgm:cxn modelId="{25E7F753-5DD1-42D7-A674-F20D3BF6A21A}" srcId="{F22E23C2-A3E8-416A-9DFA-F43B54C6F696}" destId="{E56A2482-ED00-49B7-BB61-71D8B78A057E}" srcOrd="0" destOrd="0" parTransId="{A3EE1E91-7991-4C97-B817-C44237F8F67F}" sibTransId="{01D6B47C-9552-44EF-9186-28CCA4E7F2BF}"/>
    <dgm:cxn modelId="{81240CD1-A26E-43E2-AAD2-981C553C208C}" srcId="{F22E23C2-A3E8-416A-9DFA-F43B54C6F696}" destId="{57BD8CA5-432D-4CFB-845D-98E86710C8D1}" srcOrd="6" destOrd="0" parTransId="{DB977BB3-7E41-4ED6-9E18-15DBD6D6BB08}" sibTransId="{FC19AF36-57DB-425C-836F-7A5DA66465D2}"/>
    <dgm:cxn modelId="{73B558F1-A32C-431F-9AF7-3AF51C66706D}" type="presOf" srcId="{FBEECAEE-AC34-44D0-AF04-8AB26887CEE2}" destId="{87A793C0-E281-4A86-AE50-219885A2C6C2}" srcOrd="1" destOrd="0" presId="urn:microsoft.com/office/officeart/2005/8/layout/process1"/>
    <dgm:cxn modelId="{54ECBCA2-AC53-47D4-839B-E6A1F22BF0D3}" type="presOf" srcId="{01D6B47C-9552-44EF-9186-28CCA4E7F2BF}" destId="{A43B34A1-2863-4AA8-9F9B-DEA3D0F16044}" srcOrd="0" destOrd="0" presId="urn:microsoft.com/office/officeart/2005/8/layout/process1"/>
    <dgm:cxn modelId="{4B75B5FD-EFF0-48C2-A606-EB8DDC255FA5}" type="presOf" srcId="{99AAF8C5-A6DB-4C54-93B5-119487E24D68}" destId="{367CFA2E-5AB1-458A-B2A5-30E3A1A80858}" srcOrd="0" destOrd="0" presId="urn:microsoft.com/office/officeart/2005/8/layout/process1"/>
    <dgm:cxn modelId="{BF9990B1-8839-4F32-8B9B-DA6E4F015271}" type="presOf" srcId="{E5EE149B-741C-45E1-B6E6-5BFAB75DB956}" destId="{BFA16B6B-AF18-48F0-9237-E30848199B06}" srcOrd="0" destOrd="0" presId="urn:microsoft.com/office/officeart/2005/8/layout/process1"/>
    <dgm:cxn modelId="{2E0E09C1-7379-417B-AEA7-16F15C34AFD5}" type="presOf" srcId="{58988197-E677-4C97-B125-5CC7859C48F7}" destId="{51A22397-8FB0-4041-8D8A-ABE7E438A5DD}" srcOrd="0" destOrd="0" presId="urn:microsoft.com/office/officeart/2005/8/layout/process1"/>
    <dgm:cxn modelId="{F14AC508-4EAB-4E71-872E-50FC7C76EF27}" srcId="{F22E23C2-A3E8-416A-9DFA-F43B54C6F696}" destId="{E5EE149B-741C-45E1-B6E6-5BFAB75DB956}" srcOrd="4" destOrd="0" parTransId="{F6A44F74-B29E-4103-9E04-8613076DCB24}" sibTransId="{86D47C7B-F68D-4AF6-801A-41B3056FD905}"/>
    <dgm:cxn modelId="{6B85EF52-44B1-40A2-9641-441923B6AF55}" type="presOf" srcId="{6F7827B2-38D8-49F1-AFEE-DC66E7CE7E9F}" destId="{43BF0686-C89B-4ED9-997F-DF3AA41758BA}" srcOrd="1" destOrd="0" presId="urn:microsoft.com/office/officeart/2005/8/layout/process1"/>
    <dgm:cxn modelId="{0CD6C745-4D35-423A-9D7B-66217181A09C}" type="presOf" srcId="{3F856C22-B305-4CDB-AB85-D9145CE407EB}" destId="{C6AD4E28-1DAC-4CD1-9787-088D6FDE57FA}" srcOrd="0" destOrd="0" presId="urn:microsoft.com/office/officeart/2005/8/layout/process1"/>
    <dgm:cxn modelId="{003BDAA2-D507-4405-B881-44E903C40481}" srcId="{F22E23C2-A3E8-416A-9DFA-F43B54C6F696}" destId="{3F856C22-B305-4CDB-AB85-D9145CE407EB}" srcOrd="1" destOrd="0" parTransId="{D6B358EE-4EC1-4AE1-BF53-30F6EE27118D}" sibTransId="{7FF7D560-9B99-4CDE-8801-968C6503E90C}"/>
    <dgm:cxn modelId="{8A2D6F41-B6A2-4759-9C3E-44FD5106CA9A}" type="presOf" srcId="{7FF7D560-9B99-4CDE-8801-968C6503E90C}" destId="{6FB18FDC-8EFF-49D2-B56F-AC8741571160}" srcOrd="1" destOrd="0" presId="urn:microsoft.com/office/officeart/2005/8/layout/process1"/>
    <dgm:cxn modelId="{7475032D-8EFD-4B6A-BEC3-662F30B32F21}" srcId="{F22E23C2-A3E8-416A-9DFA-F43B54C6F696}" destId="{58988197-E677-4C97-B125-5CC7859C48F7}" srcOrd="5" destOrd="0" parTransId="{6A01B58D-586C-4CA2-AC06-C5E39B8F77B8}" sibTransId="{6F7827B2-38D8-49F1-AFEE-DC66E7CE7E9F}"/>
    <dgm:cxn modelId="{5B6AA4D6-EFE3-421D-AD49-B356E7EFB432}" type="presOf" srcId="{86D47C7B-F68D-4AF6-801A-41B3056FD905}" destId="{D2EA323A-3D66-424B-82FF-C66481D626E6}" srcOrd="0" destOrd="0" presId="urn:microsoft.com/office/officeart/2005/8/layout/process1"/>
    <dgm:cxn modelId="{58E84C00-BD9F-48CD-935C-F5985B2DDE57}" type="presOf" srcId="{111AC403-1F6F-4A67-98B3-84433B946B2E}" destId="{F89A4767-D644-4ACA-A633-A06AB99E2251}" srcOrd="0" destOrd="0" presId="urn:microsoft.com/office/officeart/2005/8/layout/process1"/>
    <dgm:cxn modelId="{EB43259E-6865-4603-A14A-09B1CF60CBC4}" type="presOf" srcId="{7FF7D560-9B99-4CDE-8801-968C6503E90C}" destId="{97D851E0-5657-49BB-99AA-B4F6276968F5}" srcOrd="0" destOrd="0" presId="urn:microsoft.com/office/officeart/2005/8/layout/process1"/>
    <dgm:cxn modelId="{FB8C28C0-0EB9-4E77-9073-9D5E9A5AD37C}" srcId="{F22E23C2-A3E8-416A-9DFA-F43B54C6F696}" destId="{7247C455-77D2-4F1B-97A8-978CB7198718}" srcOrd="3" destOrd="0" parTransId="{30A59367-79A1-44B3-963F-A6DB87C3C04F}" sibTransId="{111AC403-1F6F-4A67-98B3-84433B946B2E}"/>
    <dgm:cxn modelId="{70B79B0E-4E4B-4F87-9FD7-D8C717877722}" type="presOf" srcId="{7247C455-77D2-4F1B-97A8-978CB7198718}" destId="{E0A239F3-4E0F-4976-A4A6-8D0D15646BB6}" srcOrd="0" destOrd="0" presId="urn:microsoft.com/office/officeart/2005/8/layout/process1"/>
    <dgm:cxn modelId="{5B37348E-AB51-43CC-9522-8421D25C73CC}" type="presOf" srcId="{E56A2482-ED00-49B7-BB61-71D8B78A057E}" destId="{8AAF1C03-9572-4558-A77D-1D5737604A71}" srcOrd="0" destOrd="0" presId="urn:microsoft.com/office/officeart/2005/8/layout/process1"/>
    <dgm:cxn modelId="{EB5E83E1-EBA6-47A6-96C5-E46F789B36B4}" srcId="{F22E23C2-A3E8-416A-9DFA-F43B54C6F696}" destId="{99AAF8C5-A6DB-4C54-93B5-119487E24D68}" srcOrd="2" destOrd="0" parTransId="{6AA4508F-0F05-4030-B414-46DCA57B396A}" sibTransId="{FBEECAEE-AC34-44D0-AF04-8AB26887CEE2}"/>
    <dgm:cxn modelId="{E07E9973-FADD-4798-B2CF-4618AAF986B3}" type="presOf" srcId="{FBEECAEE-AC34-44D0-AF04-8AB26887CEE2}" destId="{2AA96016-6629-4B5B-AB0E-A57CD9214D73}" srcOrd="0" destOrd="0" presId="urn:microsoft.com/office/officeart/2005/8/layout/process1"/>
    <dgm:cxn modelId="{AB6DE783-2F45-4C15-83CE-BC25A75AD2C1}" type="presOf" srcId="{57BD8CA5-432D-4CFB-845D-98E86710C8D1}" destId="{F6512CA4-05EE-4062-BD7B-BEC8E22D873C}" srcOrd="0" destOrd="0" presId="urn:microsoft.com/office/officeart/2005/8/layout/process1"/>
    <dgm:cxn modelId="{FBF887E9-972C-4BBD-A79C-879BBC3DFB62}" type="presOf" srcId="{111AC403-1F6F-4A67-98B3-84433B946B2E}" destId="{769B406A-DC91-45E3-8FED-7BB383898EB8}" srcOrd="1" destOrd="0" presId="urn:microsoft.com/office/officeart/2005/8/layout/process1"/>
    <dgm:cxn modelId="{5495DDDB-F533-4C29-B9EF-C4869DCA8C73}" type="presParOf" srcId="{A3E46DB8-DAC3-4F75-88B5-B750A35324CE}" destId="{8AAF1C03-9572-4558-A77D-1D5737604A71}" srcOrd="0" destOrd="0" presId="urn:microsoft.com/office/officeart/2005/8/layout/process1"/>
    <dgm:cxn modelId="{A0D011A0-A907-4112-95A9-7EF0B41CAD1C}" type="presParOf" srcId="{A3E46DB8-DAC3-4F75-88B5-B750A35324CE}" destId="{A43B34A1-2863-4AA8-9F9B-DEA3D0F16044}" srcOrd="1" destOrd="0" presId="urn:microsoft.com/office/officeart/2005/8/layout/process1"/>
    <dgm:cxn modelId="{F9111EAB-E5C1-48B5-AF65-973C81953C34}" type="presParOf" srcId="{A43B34A1-2863-4AA8-9F9B-DEA3D0F16044}" destId="{0D8577AF-60E4-453D-AACF-BE68D79A90E7}" srcOrd="0" destOrd="0" presId="urn:microsoft.com/office/officeart/2005/8/layout/process1"/>
    <dgm:cxn modelId="{0792B7AC-2F0B-4613-B1BA-7BC47A93632C}" type="presParOf" srcId="{A3E46DB8-DAC3-4F75-88B5-B750A35324CE}" destId="{C6AD4E28-1DAC-4CD1-9787-088D6FDE57FA}" srcOrd="2" destOrd="0" presId="urn:microsoft.com/office/officeart/2005/8/layout/process1"/>
    <dgm:cxn modelId="{72153F6C-71B3-4B57-9C0E-A9AC46EB085E}" type="presParOf" srcId="{A3E46DB8-DAC3-4F75-88B5-B750A35324CE}" destId="{97D851E0-5657-49BB-99AA-B4F6276968F5}" srcOrd="3" destOrd="0" presId="urn:microsoft.com/office/officeart/2005/8/layout/process1"/>
    <dgm:cxn modelId="{C026CBD9-938A-4044-91A1-59094A7025CC}" type="presParOf" srcId="{97D851E0-5657-49BB-99AA-B4F6276968F5}" destId="{6FB18FDC-8EFF-49D2-B56F-AC8741571160}" srcOrd="0" destOrd="0" presId="urn:microsoft.com/office/officeart/2005/8/layout/process1"/>
    <dgm:cxn modelId="{5E6859B4-2CCC-4FE5-8315-7DA87BBB1FCD}" type="presParOf" srcId="{A3E46DB8-DAC3-4F75-88B5-B750A35324CE}" destId="{367CFA2E-5AB1-458A-B2A5-30E3A1A80858}" srcOrd="4" destOrd="0" presId="urn:microsoft.com/office/officeart/2005/8/layout/process1"/>
    <dgm:cxn modelId="{E3A09B6E-547F-4312-A06C-FB550B0500E3}" type="presParOf" srcId="{A3E46DB8-DAC3-4F75-88B5-B750A35324CE}" destId="{2AA96016-6629-4B5B-AB0E-A57CD9214D73}" srcOrd="5" destOrd="0" presId="urn:microsoft.com/office/officeart/2005/8/layout/process1"/>
    <dgm:cxn modelId="{57F8A9DD-2D7E-4E4D-80C6-5380EE4194B1}" type="presParOf" srcId="{2AA96016-6629-4B5B-AB0E-A57CD9214D73}" destId="{87A793C0-E281-4A86-AE50-219885A2C6C2}" srcOrd="0" destOrd="0" presId="urn:microsoft.com/office/officeart/2005/8/layout/process1"/>
    <dgm:cxn modelId="{391DD52F-6239-47CA-85B2-999CCADA5D15}" type="presParOf" srcId="{A3E46DB8-DAC3-4F75-88B5-B750A35324CE}" destId="{E0A239F3-4E0F-4976-A4A6-8D0D15646BB6}" srcOrd="6" destOrd="0" presId="urn:microsoft.com/office/officeart/2005/8/layout/process1"/>
    <dgm:cxn modelId="{8C9FC114-2FBD-4379-A1FA-7A46F874733C}" type="presParOf" srcId="{A3E46DB8-DAC3-4F75-88B5-B750A35324CE}" destId="{F89A4767-D644-4ACA-A633-A06AB99E2251}" srcOrd="7" destOrd="0" presId="urn:microsoft.com/office/officeart/2005/8/layout/process1"/>
    <dgm:cxn modelId="{434CBA2D-7974-41E9-9DFA-92D967FA1816}" type="presParOf" srcId="{F89A4767-D644-4ACA-A633-A06AB99E2251}" destId="{769B406A-DC91-45E3-8FED-7BB383898EB8}" srcOrd="0" destOrd="0" presId="urn:microsoft.com/office/officeart/2005/8/layout/process1"/>
    <dgm:cxn modelId="{27E2D1A7-2059-4F0B-A70D-330EE65EE70C}" type="presParOf" srcId="{A3E46DB8-DAC3-4F75-88B5-B750A35324CE}" destId="{BFA16B6B-AF18-48F0-9237-E30848199B06}" srcOrd="8" destOrd="0" presId="urn:microsoft.com/office/officeart/2005/8/layout/process1"/>
    <dgm:cxn modelId="{5840B133-D8BC-4CC2-80A7-056DF90D022C}" type="presParOf" srcId="{A3E46DB8-DAC3-4F75-88B5-B750A35324CE}" destId="{D2EA323A-3D66-424B-82FF-C66481D626E6}" srcOrd="9" destOrd="0" presId="urn:microsoft.com/office/officeart/2005/8/layout/process1"/>
    <dgm:cxn modelId="{E8B67CF4-614A-483B-A864-BB7C185924CB}" type="presParOf" srcId="{D2EA323A-3D66-424B-82FF-C66481D626E6}" destId="{750E2DC3-0D37-400A-B275-4EC861CAF1BB}" srcOrd="0" destOrd="0" presId="urn:microsoft.com/office/officeart/2005/8/layout/process1"/>
    <dgm:cxn modelId="{414CD76E-3E27-4C32-A86F-31AB397027F0}" type="presParOf" srcId="{A3E46DB8-DAC3-4F75-88B5-B750A35324CE}" destId="{51A22397-8FB0-4041-8D8A-ABE7E438A5DD}" srcOrd="10" destOrd="0" presId="urn:microsoft.com/office/officeart/2005/8/layout/process1"/>
    <dgm:cxn modelId="{1E154B5B-247D-446A-9B45-C63424966BB6}" type="presParOf" srcId="{A3E46DB8-DAC3-4F75-88B5-B750A35324CE}" destId="{8EADD461-4CAB-4D52-A6FC-DE97A3F10ACE}" srcOrd="11" destOrd="0" presId="urn:microsoft.com/office/officeart/2005/8/layout/process1"/>
    <dgm:cxn modelId="{47A93D50-699D-4463-B220-30571ACEAD70}" type="presParOf" srcId="{8EADD461-4CAB-4D52-A6FC-DE97A3F10ACE}" destId="{43BF0686-C89B-4ED9-997F-DF3AA41758BA}" srcOrd="0" destOrd="0" presId="urn:microsoft.com/office/officeart/2005/8/layout/process1"/>
    <dgm:cxn modelId="{7CD04E43-DCD5-469A-BDDB-961287866358}" type="presParOf" srcId="{A3E46DB8-DAC3-4F75-88B5-B750A35324CE}" destId="{F6512CA4-05EE-4062-BD7B-BEC8E22D873C}" srcOrd="12" destOrd="0" presId="urn:microsoft.com/office/officeart/2005/8/layout/process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B54EB209-FC46-4EA5-9962-EC29984DDC15}">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2025711B-DE4E-48C7-A1A5-077ED6AE4611}">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B8A6C181-1750-48E3-ABC2-88DCCC4ABE3B}">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9FC4B76A-3F7F-4D2A-90C5-B6D4EB8CB1DC}">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BEC67B3A-9DE4-4FFF-8459-533E125FA7C7}">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0A770C83-139E-4951-89DA-96F6ACDB8737}">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8257B282-1B3B-4FAB-9BCD-877ECBE5C228}">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95606A89-34BE-491C-B46B-86B5670C6815}">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787889"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89" y="414303"/>
        <a:ext cx="133994" cy="134355"/>
      </dsp:txXfrm>
    </dsp:sp>
    <dsp:sp modelId="{1E3F8836-2781-46F2-88F1-9DE926142835}">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2EEDE038-074A-4479-8CFB-C414747FBF6C}">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8EBB6007-81A6-49AB-B2BC-0FFDA6884F7E}">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23BA14FB-08B3-46A4-9FA2-61189282B9E1}">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DC5F0-6A14-4C6D-96C5-75069C1D4021}">
      <dsp:nvSpPr>
        <dsp:cNvPr id="0" name=""/>
        <dsp:cNvSpPr/>
      </dsp:nvSpPr>
      <dsp:spPr>
        <a:xfrm>
          <a:off x="0" y="27093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3AA1A7-04BB-4565-B6AF-2B1B0AB9D511}">
      <dsp:nvSpPr>
        <dsp:cNvPr id="0" name=""/>
        <dsp:cNvSpPr/>
      </dsp:nvSpPr>
      <dsp:spPr>
        <a:xfrm>
          <a:off x="386708" y="74524"/>
          <a:ext cx="5650745" cy="403047"/>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666750" rtl="0">
            <a:lnSpc>
              <a:spcPct val="90000"/>
            </a:lnSpc>
            <a:spcBef>
              <a:spcPct val="0"/>
            </a:spcBef>
            <a:spcAft>
              <a:spcPct val="35000"/>
            </a:spcAft>
          </a:pPr>
          <a:r>
            <a:rPr lang="en-US" sz="1500" kern="1200" dirty="0" smtClean="0">
              <a:latin typeface="Times New Roman" panose="02020603050405020304" pitchFamily="18" charset="0"/>
              <a:cs typeface="Times New Roman" panose="02020603050405020304" pitchFamily="18" charset="0"/>
            </a:rPr>
            <a:t> </a:t>
          </a:r>
          <a:r>
            <a:rPr lang="en-US" sz="2400" kern="1200" dirty="0" smtClean="0">
              <a:latin typeface="Times New Roman" panose="02020603050405020304" pitchFamily="18" charset="0"/>
              <a:cs typeface="Times New Roman" panose="02020603050405020304" pitchFamily="18" charset="0"/>
            </a:rPr>
            <a:t>1-Introduction and Background</a:t>
          </a:r>
          <a:endParaRPr lang="ar-SA" sz="2400" kern="1200" dirty="0"/>
        </a:p>
      </dsp:txBody>
      <dsp:txXfrm>
        <a:off x="406383" y="94199"/>
        <a:ext cx="5611395" cy="363697"/>
      </dsp:txXfrm>
    </dsp:sp>
    <dsp:sp modelId="{420848EC-B931-48FA-B3D2-F2C14F367DDB}">
      <dsp:nvSpPr>
        <dsp:cNvPr id="0" name=""/>
        <dsp:cNvSpPr/>
      </dsp:nvSpPr>
      <dsp:spPr>
        <a:xfrm>
          <a:off x="0" y="90597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4E86611-72B6-4A9F-923F-7E95805FD91A}">
      <dsp:nvSpPr>
        <dsp:cNvPr id="0" name=""/>
        <dsp:cNvSpPr/>
      </dsp:nvSpPr>
      <dsp:spPr>
        <a:xfrm>
          <a:off x="403624" y="69933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2-Research Objectives</a:t>
          </a:r>
          <a:endParaRPr lang="ar-SA" sz="2400" kern="1200" dirty="0"/>
        </a:p>
      </dsp:txBody>
      <dsp:txXfrm>
        <a:off x="423799" y="719506"/>
        <a:ext cx="5610395" cy="372930"/>
      </dsp:txXfrm>
    </dsp:sp>
    <dsp:sp modelId="{FD0F58D9-BD11-4538-9809-B1462C2FAD27}">
      <dsp:nvSpPr>
        <dsp:cNvPr id="0" name=""/>
        <dsp:cNvSpPr/>
      </dsp:nvSpPr>
      <dsp:spPr>
        <a:xfrm>
          <a:off x="0" y="154101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5E4344-7ECD-4A77-9342-0F06757FE3FA}">
      <dsp:nvSpPr>
        <dsp:cNvPr id="0" name=""/>
        <dsp:cNvSpPr/>
      </dsp:nvSpPr>
      <dsp:spPr>
        <a:xfrm>
          <a:off x="403624" y="133437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3-Literature Review</a:t>
          </a:r>
          <a:endParaRPr lang="ar-SA" sz="2400" kern="1200" dirty="0"/>
        </a:p>
      </dsp:txBody>
      <dsp:txXfrm>
        <a:off x="423799" y="1354546"/>
        <a:ext cx="5610395" cy="372930"/>
      </dsp:txXfrm>
    </dsp:sp>
    <dsp:sp modelId="{9EB73502-C8DD-4DF5-9F58-DBA07954C155}">
      <dsp:nvSpPr>
        <dsp:cNvPr id="0" name=""/>
        <dsp:cNvSpPr/>
      </dsp:nvSpPr>
      <dsp:spPr>
        <a:xfrm>
          <a:off x="0" y="217605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F179BD-2749-4969-8491-FDA38E876DAB}">
      <dsp:nvSpPr>
        <dsp:cNvPr id="0" name=""/>
        <dsp:cNvSpPr/>
      </dsp:nvSpPr>
      <dsp:spPr>
        <a:xfrm>
          <a:off x="403624" y="196941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4-Methodology</a:t>
          </a:r>
          <a:endParaRPr lang="en-US" sz="2400" kern="1200" dirty="0">
            <a:latin typeface="Times New Roman" panose="02020603050405020304" pitchFamily="18" charset="0"/>
            <a:cs typeface="Times New Roman" panose="02020603050405020304" pitchFamily="18" charset="0"/>
          </a:endParaRPr>
        </a:p>
      </dsp:txBody>
      <dsp:txXfrm>
        <a:off x="423799" y="1989586"/>
        <a:ext cx="5610395" cy="372930"/>
      </dsp:txXfrm>
    </dsp:sp>
    <dsp:sp modelId="{5807177B-6C7B-497A-BE55-C703202DAC9F}">
      <dsp:nvSpPr>
        <dsp:cNvPr id="0" name=""/>
        <dsp:cNvSpPr/>
      </dsp:nvSpPr>
      <dsp:spPr>
        <a:xfrm>
          <a:off x="0" y="281109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23E27B-065D-40FF-8AEB-04639FD4F492}">
      <dsp:nvSpPr>
        <dsp:cNvPr id="0" name=""/>
        <dsp:cNvSpPr/>
      </dsp:nvSpPr>
      <dsp:spPr>
        <a:xfrm>
          <a:off x="403624" y="260445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5-climatic zone, energy price</a:t>
          </a:r>
          <a:endParaRPr lang="en-US" sz="2400" kern="1200" dirty="0">
            <a:latin typeface="Times New Roman" panose="02020603050405020304" pitchFamily="18" charset="0"/>
            <a:cs typeface="Times New Roman" panose="02020603050405020304" pitchFamily="18" charset="0"/>
          </a:endParaRPr>
        </a:p>
      </dsp:txBody>
      <dsp:txXfrm>
        <a:off x="423799" y="2624626"/>
        <a:ext cx="5610395" cy="372930"/>
      </dsp:txXfrm>
    </dsp:sp>
    <dsp:sp modelId="{2C67E25C-AF97-4076-8F49-BD30105E667C}">
      <dsp:nvSpPr>
        <dsp:cNvPr id="0" name=""/>
        <dsp:cNvSpPr/>
      </dsp:nvSpPr>
      <dsp:spPr>
        <a:xfrm>
          <a:off x="0" y="344613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381AA6B-22B7-436F-84C1-C3C31B84AD8E}">
      <dsp:nvSpPr>
        <dsp:cNvPr id="0" name=""/>
        <dsp:cNvSpPr/>
      </dsp:nvSpPr>
      <dsp:spPr>
        <a:xfrm>
          <a:off x="403624" y="323949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6-Wall&amp; Ceiling structure</a:t>
          </a:r>
          <a:endParaRPr lang="en-US" sz="2400" kern="1200" dirty="0">
            <a:latin typeface="Times New Roman" panose="02020603050405020304" pitchFamily="18" charset="0"/>
            <a:cs typeface="Times New Roman" panose="02020603050405020304" pitchFamily="18" charset="0"/>
          </a:endParaRPr>
        </a:p>
      </dsp:txBody>
      <dsp:txXfrm>
        <a:off x="423799" y="3259666"/>
        <a:ext cx="5610395" cy="372930"/>
      </dsp:txXfrm>
    </dsp:sp>
    <dsp:sp modelId="{2A67263C-B69A-49A8-8628-262655665358}">
      <dsp:nvSpPr>
        <dsp:cNvPr id="0" name=""/>
        <dsp:cNvSpPr/>
      </dsp:nvSpPr>
      <dsp:spPr>
        <a:xfrm>
          <a:off x="0" y="408117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96E3C24-8E27-4DC4-B88F-11D2954026D9}">
      <dsp:nvSpPr>
        <dsp:cNvPr id="0" name=""/>
        <dsp:cNvSpPr/>
      </dsp:nvSpPr>
      <dsp:spPr>
        <a:xfrm>
          <a:off x="403624" y="387453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7-Discussions and calculations</a:t>
          </a:r>
          <a:endParaRPr lang="en-US" sz="2400" kern="1200" dirty="0">
            <a:latin typeface="Times New Roman" panose="02020603050405020304" pitchFamily="18" charset="0"/>
            <a:cs typeface="Times New Roman" panose="02020603050405020304" pitchFamily="18" charset="0"/>
          </a:endParaRPr>
        </a:p>
      </dsp:txBody>
      <dsp:txXfrm>
        <a:off x="423799" y="3894706"/>
        <a:ext cx="5610395" cy="372930"/>
      </dsp:txXfrm>
    </dsp:sp>
    <dsp:sp modelId="{F2B92A48-E885-47FA-91CD-FDDFC8859AD5}">
      <dsp:nvSpPr>
        <dsp:cNvPr id="0" name=""/>
        <dsp:cNvSpPr/>
      </dsp:nvSpPr>
      <dsp:spPr>
        <a:xfrm>
          <a:off x="0" y="4716211"/>
          <a:ext cx="807249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74C284D-25A0-4D58-B7F1-0F61DD08C93C}">
      <dsp:nvSpPr>
        <dsp:cNvPr id="0" name=""/>
        <dsp:cNvSpPr/>
      </dsp:nvSpPr>
      <dsp:spPr>
        <a:xfrm>
          <a:off x="403624" y="4509571"/>
          <a:ext cx="5650745" cy="413280"/>
        </a:xfrm>
        <a:prstGeom prst="round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585" tIns="0" rIns="213585" bIns="0" numCol="1" spcCol="1270" anchor="ctr" anchorCtr="0">
          <a:noAutofit/>
        </a:bodyPr>
        <a:lstStyle/>
        <a:p>
          <a:pPr lvl="0" algn="l" defTabSz="1066800" rtl="0">
            <a:lnSpc>
              <a:spcPct val="90000"/>
            </a:lnSpc>
            <a:spcBef>
              <a:spcPct val="0"/>
            </a:spcBef>
            <a:spcAft>
              <a:spcPct val="35000"/>
            </a:spcAft>
          </a:pPr>
          <a:r>
            <a:rPr lang="en-US" sz="2400" kern="1200" dirty="0" smtClean="0">
              <a:latin typeface="Times New Roman" panose="02020603050405020304" pitchFamily="18" charset="0"/>
              <a:cs typeface="Times New Roman" panose="02020603050405020304" pitchFamily="18" charset="0"/>
            </a:rPr>
            <a:t>8-Results</a:t>
          </a:r>
          <a:endParaRPr lang="en-US" sz="2400" kern="1200" dirty="0">
            <a:latin typeface="Times New Roman" panose="02020603050405020304" pitchFamily="18" charset="0"/>
            <a:cs typeface="Times New Roman" panose="02020603050405020304" pitchFamily="18" charset="0"/>
          </a:endParaRPr>
        </a:p>
      </dsp:txBody>
      <dsp:txXfrm>
        <a:off x="423799" y="4529746"/>
        <a:ext cx="5610395"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BFA16B6B-AF18-48F0-9237-E30848199B06}">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D2EA323A-3D66-424B-82FF-C66481D626E6}">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7820FE55-0474-45E6-928B-923D8FB64606}">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71E89786-32EB-4D08-A5CA-F0B9FEB2841B}">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51A22397-8FB0-4041-8D8A-ABE7E438A5DD}">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8EADD461-4CAB-4D52-A6FC-DE97A3F10ACE}">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7527964" y="645535"/>
        <a:ext cx="117549" cy="117865"/>
      </dsp:txXfrm>
    </dsp:sp>
    <dsp:sp modelId="{F6512CA4-05EE-4062-BD7B-BEC8E22D873C}">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1D52BC66-32BE-46CC-BD88-64F013D46FCB}">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FAF9BCAB-9362-4772-8C7C-31CBD958C538}">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9AC0B07A-8CFD-417C-9D38-2718B2563F22}">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3E0B94D8-10EE-43CE-B3A0-2E595A937DA3}">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251A3F66-F06E-47A6-A352-B62DACB94802}">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B6194FF2-F8B6-43E3-BC43-24430CB0275F}">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DB95C5CF-5A62-4A82-8B02-6BD15DC5BE83}">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5285B72A-CF0C-4AE4-978B-DB5E89B5477E}">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1B2C519B-7691-4956-BD8F-E2A03B227FD0}">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097688F8-4317-4B0C-8A4F-45A8E251CEB9}">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1A950FB4-C9AD-4EC7-8071-88545EE4960E}">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181FC92E-1898-43F7-AA50-ED3BF53EEBA3}">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E41A289B-94EB-476C-B0C4-20A585934050}">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ADF769A6-3674-4A1F-848B-1ABA891A360C}">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BA86E3FC-3851-40C0-8B0D-8D717C347B21}">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4482FB95-3B5A-4B3A-80BC-7AD6C26BE61C}">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6891BC66-BD97-415F-B823-A3E6D9949589}">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5082D36C-F5DC-4451-AD24-B52FE7F1B779}">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925" y="466835"/>
          <a:ext cx="792109" cy="47526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1">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Introduction</a:t>
          </a:r>
          <a:endParaRPr lang="ar-SA" sz="900" kern="1200" dirty="0"/>
        </a:p>
      </dsp:txBody>
      <dsp:txXfrm>
        <a:off x="16845" y="480755"/>
        <a:ext cx="764269" cy="447425"/>
      </dsp:txXfrm>
    </dsp:sp>
    <dsp:sp modelId="{A43B34A1-2863-4AA8-9F9B-DEA3D0F16044}">
      <dsp:nvSpPr>
        <dsp:cNvPr id="0" name=""/>
        <dsp:cNvSpPr/>
      </dsp:nvSpPr>
      <dsp:spPr>
        <a:xfrm>
          <a:off x="874246"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874246" y="645535"/>
        <a:ext cx="117549" cy="117865"/>
      </dsp:txXfrm>
    </dsp:sp>
    <dsp:sp modelId="{C6AD4E28-1DAC-4CD1-9787-088D6FDE57FA}">
      <dsp:nvSpPr>
        <dsp:cNvPr id="0" name=""/>
        <dsp:cNvSpPr/>
      </dsp:nvSpPr>
      <dsp:spPr>
        <a:xfrm>
          <a:off x="1111879"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Research Objectives</a:t>
          </a:r>
          <a:endParaRPr lang="ar-SA" sz="900" kern="1200" dirty="0"/>
        </a:p>
      </dsp:txBody>
      <dsp:txXfrm>
        <a:off x="1125799" y="480755"/>
        <a:ext cx="764269" cy="447425"/>
      </dsp:txXfrm>
    </dsp:sp>
    <dsp:sp modelId="{97D851E0-5657-49BB-99AA-B4F6276968F5}">
      <dsp:nvSpPr>
        <dsp:cNvPr id="0" name=""/>
        <dsp:cNvSpPr/>
      </dsp:nvSpPr>
      <dsp:spPr>
        <a:xfrm>
          <a:off x="1983199"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1983199" y="645535"/>
        <a:ext cx="117549" cy="117865"/>
      </dsp:txXfrm>
    </dsp:sp>
    <dsp:sp modelId="{367CFA2E-5AB1-458A-B2A5-30E3A1A80858}">
      <dsp:nvSpPr>
        <dsp:cNvPr id="0" name=""/>
        <dsp:cNvSpPr/>
      </dsp:nvSpPr>
      <dsp:spPr>
        <a:xfrm>
          <a:off x="2220832"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Literature Review</a:t>
          </a:r>
          <a:endParaRPr lang="ar-SA" sz="900" kern="1200" dirty="0"/>
        </a:p>
      </dsp:txBody>
      <dsp:txXfrm>
        <a:off x="2234752" y="480755"/>
        <a:ext cx="764269" cy="447425"/>
      </dsp:txXfrm>
    </dsp:sp>
    <dsp:sp modelId="{2AA96016-6629-4B5B-AB0E-A57CD9214D73}">
      <dsp:nvSpPr>
        <dsp:cNvPr id="0" name=""/>
        <dsp:cNvSpPr/>
      </dsp:nvSpPr>
      <dsp:spPr>
        <a:xfrm>
          <a:off x="3092152"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3092152" y="645535"/>
        <a:ext cx="117549" cy="117865"/>
      </dsp:txXfrm>
    </dsp:sp>
    <dsp:sp modelId="{E0A239F3-4E0F-4976-A4A6-8D0D15646BB6}">
      <dsp:nvSpPr>
        <dsp:cNvPr id="0" name=""/>
        <dsp:cNvSpPr/>
      </dsp:nvSpPr>
      <dsp:spPr>
        <a:xfrm>
          <a:off x="3329785"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b="1" kern="1200" dirty="0" smtClean="0">
              <a:latin typeface="Times New Roman" panose="02020603050405020304" pitchFamily="18" charset="0"/>
              <a:cs typeface="Times New Roman" panose="02020603050405020304" pitchFamily="18" charset="0"/>
            </a:rPr>
            <a:t>Methodology</a:t>
          </a:r>
          <a:endParaRPr lang="ar-SA" sz="900" kern="1200" dirty="0"/>
        </a:p>
      </dsp:txBody>
      <dsp:txXfrm>
        <a:off x="3343705" y="480755"/>
        <a:ext cx="764269" cy="447425"/>
      </dsp:txXfrm>
    </dsp:sp>
    <dsp:sp modelId="{F89A4767-D644-4ACA-A633-A06AB99E2251}">
      <dsp:nvSpPr>
        <dsp:cNvPr id="0" name=""/>
        <dsp:cNvSpPr/>
      </dsp:nvSpPr>
      <dsp:spPr>
        <a:xfrm>
          <a:off x="4201105"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4201105" y="645535"/>
        <a:ext cx="117549" cy="117865"/>
      </dsp:txXfrm>
    </dsp:sp>
    <dsp:sp modelId="{012272D6-E483-4350-AE20-E690FC06FE4B}">
      <dsp:nvSpPr>
        <dsp:cNvPr id="0" name=""/>
        <dsp:cNvSpPr/>
      </dsp:nvSpPr>
      <dsp:spPr>
        <a:xfrm>
          <a:off x="4438738"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climatic zone&amp; energy price</a:t>
          </a:r>
          <a:endParaRPr lang="ar-SA" sz="900" kern="1200" dirty="0"/>
        </a:p>
      </dsp:txBody>
      <dsp:txXfrm>
        <a:off x="4452658" y="480755"/>
        <a:ext cx="764269" cy="447425"/>
      </dsp:txXfrm>
    </dsp:sp>
    <dsp:sp modelId="{8E97DA01-97A7-4574-AB12-588276517DD9}">
      <dsp:nvSpPr>
        <dsp:cNvPr id="0" name=""/>
        <dsp:cNvSpPr/>
      </dsp:nvSpPr>
      <dsp:spPr>
        <a:xfrm>
          <a:off x="5310058"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5310058" y="645535"/>
        <a:ext cx="117549" cy="117865"/>
      </dsp:txXfrm>
    </dsp:sp>
    <dsp:sp modelId="{A81D9D42-7178-4DBE-9AA6-A488976910DF}">
      <dsp:nvSpPr>
        <dsp:cNvPr id="0" name=""/>
        <dsp:cNvSpPr/>
      </dsp:nvSpPr>
      <dsp:spPr>
        <a:xfrm>
          <a:off x="5547691"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Wall&amp; Ceiling structure</a:t>
          </a:r>
          <a:endParaRPr lang="ar-SA" sz="900" kern="1200" dirty="0"/>
        </a:p>
      </dsp:txBody>
      <dsp:txXfrm>
        <a:off x="5561611" y="480755"/>
        <a:ext cx="764269" cy="447425"/>
      </dsp:txXfrm>
    </dsp:sp>
    <dsp:sp modelId="{79C3D4A9-B723-490F-A9AF-F8302593D2CD}">
      <dsp:nvSpPr>
        <dsp:cNvPr id="0" name=""/>
        <dsp:cNvSpPr/>
      </dsp:nvSpPr>
      <dsp:spPr>
        <a:xfrm>
          <a:off x="6419011"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6419011" y="645535"/>
        <a:ext cx="117549" cy="117865"/>
      </dsp:txXfrm>
    </dsp:sp>
    <dsp:sp modelId="{43E8F35F-45B3-4ED3-8E06-583F299D661B}">
      <dsp:nvSpPr>
        <dsp:cNvPr id="0" name=""/>
        <dsp:cNvSpPr/>
      </dsp:nvSpPr>
      <dsp:spPr>
        <a:xfrm>
          <a:off x="6656644"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Discussions and calculations</a:t>
          </a:r>
          <a:endParaRPr lang="ar-SA" sz="900" kern="1200" dirty="0"/>
        </a:p>
      </dsp:txBody>
      <dsp:txXfrm>
        <a:off x="6670564" y="480755"/>
        <a:ext cx="764269" cy="447425"/>
      </dsp:txXfrm>
    </dsp:sp>
    <dsp:sp modelId="{A40BB28A-03D2-42BE-B464-07C3FC4EC84D}">
      <dsp:nvSpPr>
        <dsp:cNvPr id="0" name=""/>
        <dsp:cNvSpPr/>
      </dsp:nvSpPr>
      <dsp:spPr>
        <a:xfrm>
          <a:off x="7527964" y="606246"/>
          <a:ext cx="167927" cy="1964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7527964" y="645535"/>
        <a:ext cx="117549" cy="117865"/>
      </dsp:txXfrm>
    </dsp:sp>
    <dsp:sp modelId="{1E7D5B72-81DE-4DD2-ACBC-2EE553728615}">
      <dsp:nvSpPr>
        <dsp:cNvPr id="0" name=""/>
        <dsp:cNvSpPr/>
      </dsp:nvSpPr>
      <dsp:spPr>
        <a:xfrm>
          <a:off x="7765597" y="466835"/>
          <a:ext cx="792109" cy="47526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Results</a:t>
          </a:r>
          <a:endParaRPr lang="ar-SA" sz="900" kern="1200" dirty="0"/>
        </a:p>
      </dsp:txBody>
      <dsp:txXfrm>
        <a:off x="7779517" y="480755"/>
        <a:ext cx="764269" cy="4474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26470"/>
        <a:ext cx="871191" cy="510021"/>
      </dsp:txXfrm>
    </dsp:sp>
    <dsp:sp modelId="{A43B34A1-2863-4AA8-9F9B-DEA3D0F16044}">
      <dsp:nvSpPr>
        <dsp:cNvPr id="0" name=""/>
        <dsp:cNvSpPr/>
      </dsp:nvSpPr>
      <dsp:spPr>
        <a:xfrm>
          <a:off x="995602"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14303"/>
        <a:ext cx="133994" cy="134355"/>
      </dsp:txXfrm>
    </dsp:sp>
    <dsp:sp modelId="{C6AD4E28-1DAC-4CD1-9787-088D6FDE57FA}">
      <dsp:nvSpPr>
        <dsp:cNvPr id="0" name=""/>
        <dsp:cNvSpPr/>
      </dsp:nvSpPr>
      <dsp:spPr>
        <a:xfrm>
          <a:off x="1266480" y="210603"/>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26470"/>
        <a:ext cx="871191" cy="510021"/>
      </dsp:txXfrm>
    </dsp:sp>
    <dsp:sp modelId="{97D851E0-5657-49BB-99AA-B4F6276968F5}">
      <dsp:nvSpPr>
        <dsp:cNvPr id="0" name=""/>
        <dsp:cNvSpPr/>
      </dsp:nvSpPr>
      <dsp:spPr>
        <a:xfrm>
          <a:off x="2259698"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14303"/>
        <a:ext cx="133994" cy="134355"/>
      </dsp:txXfrm>
    </dsp:sp>
    <dsp:sp modelId="{367CFA2E-5AB1-458A-B2A5-30E3A1A80858}">
      <dsp:nvSpPr>
        <dsp:cNvPr id="0" name=""/>
        <dsp:cNvSpPr/>
      </dsp:nvSpPr>
      <dsp:spPr>
        <a:xfrm>
          <a:off x="2530575"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2" y="226470"/>
        <a:ext cx="871191" cy="510021"/>
      </dsp:txXfrm>
    </dsp:sp>
    <dsp:sp modelId="{2AA96016-6629-4B5B-AB0E-A57CD9214D73}">
      <dsp:nvSpPr>
        <dsp:cNvPr id="0" name=""/>
        <dsp:cNvSpPr/>
      </dsp:nvSpPr>
      <dsp:spPr>
        <a:xfrm>
          <a:off x="3523794"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14303"/>
        <a:ext cx="133994" cy="134355"/>
      </dsp:txXfrm>
    </dsp:sp>
    <dsp:sp modelId="{E0A239F3-4E0F-4976-A4A6-8D0D15646BB6}">
      <dsp:nvSpPr>
        <dsp:cNvPr id="0" name=""/>
        <dsp:cNvSpPr/>
      </dsp:nvSpPr>
      <dsp:spPr>
        <a:xfrm>
          <a:off x="3794671"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8" y="226470"/>
        <a:ext cx="871191" cy="510021"/>
      </dsp:txXfrm>
    </dsp:sp>
    <dsp:sp modelId="{F89A4767-D644-4ACA-A633-A06AB99E2251}">
      <dsp:nvSpPr>
        <dsp:cNvPr id="0" name=""/>
        <dsp:cNvSpPr/>
      </dsp:nvSpPr>
      <dsp:spPr>
        <a:xfrm>
          <a:off x="4673552" y="409601"/>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673552" y="454386"/>
        <a:ext cx="133994" cy="134355"/>
      </dsp:txXfrm>
    </dsp:sp>
    <dsp:sp modelId="{137ADE59-C232-48F8-8C5E-0842B46EB569}">
      <dsp:nvSpPr>
        <dsp:cNvPr id="0" name=""/>
        <dsp:cNvSpPr/>
      </dsp:nvSpPr>
      <dsp:spPr>
        <a:xfrm>
          <a:off x="5058767"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4" y="226470"/>
        <a:ext cx="871191" cy="510021"/>
      </dsp:txXfrm>
    </dsp:sp>
    <dsp:sp modelId="{48347065-8BEC-4A99-A0CA-BE7B8DAE06A1}">
      <dsp:nvSpPr>
        <dsp:cNvPr id="0" name=""/>
        <dsp:cNvSpPr/>
      </dsp:nvSpPr>
      <dsp:spPr>
        <a:xfrm>
          <a:off x="6051985"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5" y="414303"/>
        <a:ext cx="133994" cy="134355"/>
      </dsp:txXfrm>
    </dsp:sp>
    <dsp:sp modelId="{9C681FD8-5EE2-4B79-892B-7D302835EB07}">
      <dsp:nvSpPr>
        <dsp:cNvPr id="0" name=""/>
        <dsp:cNvSpPr/>
      </dsp:nvSpPr>
      <dsp:spPr>
        <a:xfrm>
          <a:off x="6322863"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0" y="226470"/>
        <a:ext cx="871191" cy="510021"/>
      </dsp:txXfrm>
    </dsp:sp>
    <dsp:sp modelId="{828F1421-84E9-462A-9CC8-06A3CA49402F}">
      <dsp:nvSpPr>
        <dsp:cNvPr id="0" name=""/>
        <dsp:cNvSpPr/>
      </dsp:nvSpPr>
      <dsp:spPr>
        <a:xfrm>
          <a:off x="7316081" y="369518"/>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1" y="414303"/>
        <a:ext cx="133994" cy="134355"/>
      </dsp:txXfrm>
    </dsp:sp>
    <dsp:sp modelId="{43E8F35F-45B3-4ED3-8E06-583F299D661B}">
      <dsp:nvSpPr>
        <dsp:cNvPr id="0" name=""/>
        <dsp:cNvSpPr/>
      </dsp:nvSpPr>
      <dsp:spPr>
        <a:xfrm>
          <a:off x="7586959" y="210603"/>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6" y="226470"/>
        <a:ext cx="871191" cy="51002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F1C03-9572-4558-A77D-1D5737604A71}">
      <dsp:nvSpPr>
        <dsp:cNvPr id="0" name=""/>
        <dsp:cNvSpPr/>
      </dsp:nvSpPr>
      <dsp:spPr>
        <a:xfrm>
          <a:off x="2384"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1">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Introduction</a:t>
          </a:r>
          <a:endParaRPr lang="ar-SA" sz="1000" kern="1200" dirty="0"/>
        </a:p>
      </dsp:txBody>
      <dsp:txXfrm>
        <a:off x="18251" y="262189"/>
        <a:ext cx="871191" cy="510021"/>
      </dsp:txXfrm>
    </dsp:sp>
    <dsp:sp modelId="{A43B34A1-2863-4AA8-9F9B-DEA3D0F16044}">
      <dsp:nvSpPr>
        <dsp:cNvPr id="0" name=""/>
        <dsp:cNvSpPr/>
      </dsp:nvSpPr>
      <dsp:spPr>
        <a:xfrm>
          <a:off x="995602"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995602" y="450022"/>
        <a:ext cx="133994" cy="134355"/>
      </dsp:txXfrm>
    </dsp:sp>
    <dsp:sp modelId="{C6AD4E28-1DAC-4CD1-9787-088D6FDE57FA}">
      <dsp:nvSpPr>
        <dsp:cNvPr id="0" name=""/>
        <dsp:cNvSpPr/>
      </dsp:nvSpPr>
      <dsp:spPr>
        <a:xfrm>
          <a:off x="1266480"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Research Objectives</a:t>
          </a:r>
          <a:endParaRPr lang="ar-SA" sz="1000" kern="1200" dirty="0"/>
        </a:p>
      </dsp:txBody>
      <dsp:txXfrm>
        <a:off x="1282347" y="262189"/>
        <a:ext cx="871191" cy="510021"/>
      </dsp:txXfrm>
    </dsp:sp>
    <dsp:sp modelId="{97D851E0-5657-49BB-99AA-B4F6276968F5}">
      <dsp:nvSpPr>
        <dsp:cNvPr id="0" name=""/>
        <dsp:cNvSpPr/>
      </dsp:nvSpPr>
      <dsp:spPr>
        <a:xfrm>
          <a:off x="2259698"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2259698" y="450022"/>
        <a:ext cx="133994" cy="134355"/>
      </dsp:txXfrm>
    </dsp:sp>
    <dsp:sp modelId="{367CFA2E-5AB1-458A-B2A5-30E3A1A80858}">
      <dsp:nvSpPr>
        <dsp:cNvPr id="0" name=""/>
        <dsp:cNvSpPr/>
      </dsp:nvSpPr>
      <dsp:spPr>
        <a:xfrm>
          <a:off x="2530576" y="246322"/>
          <a:ext cx="902925" cy="541755"/>
        </a:xfrm>
        <a:prstGeom prst="roundRect">
          <a:avLst>
            <a:gd name="adj" fmla="val 1000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Literature Review</a:t>
          </a:r>
          <a:endParaRPr lang="ar-SA" sz="1000" kern="1200" dirty="0"/>
        </a:p>
      </dsp:txBody>
      <dsp:txXfrm>
        <a:off x="2546443" y="262189"/>
        <a:ext cx="871191" cy="510021"/>
      </dsp:txXfrm>
    </dsp:sp>
    <dsp:sp modelId="{2AA96016-6629-4B5B-AB0E-A57CD9214D73}">
      <dsp:nvSpPr>
        <dsp:cNvPr id="0" name=""/>
        <dsp:cNvSpPr/>
      </dsp:nvSpPr>
      <dsp:spPr>
        <a:xfrm>
          <a:off x="3523794"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3523794" y="450022"/>
        <a:ext cx="133994" cy="134355"/>
      </dsp:txXfrm>
    </dsp:sp>
    <dsp:sp modelId="{E0A239F3-4E0F-4976-A4A6-8D0D15646BB6}">
      <dsp:nvSpPr>
        <dsp:cNvPr id="0" name=""/>
        <dsp:cNvSpPr/>
      </dsp:nvSpPr>
      <dsp:spPr>
        <a:xfrm>
          <a:off x="3794672"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en-US" sz="1000" b="1" kern="1200" dirty="0" smtClean="0">
              <a:latin typeface="Times New Roman" panose="02020603050405020304" pitchFamily="18" charset="0"/>
              <a:cs typeface="Times New Roman" panose="02020603050405020304" pitchFamily="18" charset="0"/>
            </a:rPr>
            <a:t>Methodology</a:t>
          </a:r>
          <a:endParaRPr lang="ar-SA" sz="1000" kern="1200" dirty="0"/>
        </a:p>
      </dsp:txBody>
      <dsp:txXfrm>
        <a:off x="3810539" y="262189"/>
        <a:ext cx="871191" cy="510021"/>
      </dsp:txXfrm>
    </dsp:sp>
    <dsp:sp modelId="{F89A4767-D644-4ACA-A633-A06AB99E2251}">
      <dsp:nvSpPr>
        <dsp:cNvPr id="0" name=""/>
        <dsp:cNvSpPr/>
      </dsp:nvSpPr>
      <dsp:spPr>
        <a:xfrm>
          <a:off x="4787890"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a:off x="4787890" y="450022"/>
        <a:ext cx="133994" cy="134355"/>
      </dsp:txXfrm>
    </dsp:sp>
    <dsp:sp modelId="{15E2ED2D-F166-48D4-9871-E8E1560B4271}">
      <dsp:nvSpPr>
        <dsp:cNvPr id="0" name=""/>
        <dsp:cNvSpPr/>
      </dsp:nvSpPr>
      <dsp:spPr>
        <a:xfrm>
          <a:off x="5058768"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5074635" y="262189"/>
        <a:ext cx="871191" cy="510021"/>
      </dsp:txXfrm>
    </dsp:sp>
    <dsp:sp modelId="{7CADC519-5EB5-4E5D-BDAA-2CAA07FC07D9}">
      <dsp:nvSpPr>
        <dsp:cNvPr id="0" name=""/>
        <dsp:cNvSpPr/>
      </dsp:nvSpPr>
      <dsp:spPr>
        <a:xfrm>
          <a:off x="6051986"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6051986" y="450022"/>
        <a:ext cx="133994" cy="134355"/>
      </dsp:txXfrm>
    </dsp:sp>
    <dsp:sp modelId="{CCA4BB52-383E-4F77-83C5-283DFAB75E16}">
      <dsp:nvSpPr>
        <dsp:cNvPr id="0" name=""/>
        <dsp:cNvSpPr/>
      </dsp:nvSpPr>
      <dsp:spPr>
        <a:xfrm>
          <a:off x="6322864"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6338731" y="262189"/>
        <a:ext cx="871191" cy="510021"/>
      </dsp:txXfrm>
    </dsp:sp>
    <dsp:sp modelId="{C2D1B65C-BF97-4483-9939-67DF4B4E488E}">
      <dsp:nvSpPr>
        <dsp:cNvPr id="0" name=""/>
        <dsp:cNvSpPr/>
      </dsp:nvSpPr>
      <dsp:spPr>
        <a:xfrm>
          <a:off x="7316082" y="405237"/>
          <a:ext cx="191420" cy="223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7316082" y="450022"/>
        <a:ext cx="133994" cy="134355"/>
      </dsp:txXfrm>
    </dsp:sp>
    <dsp:sp modelId="{43E8F35F-45B3-4ED3-8E06-583F299D661B}">
      <dsp:nvSpPr>
        <dsp:cNvPr id="0" name=""/>
        <dsp:cNvSpPr/>
      </dsp:nvSpPr>
      <dsp:spPr>
        <a:xfrm>
          <a:off x="7586960" y="246322"/>
          <a:ext cx="902925" cy="541755"/>
        </a:xfrm>
        <a:prstGeom prst="roundRect">
          <a:avLst>
            <a:gd name="adj" fmla="val 10000"/>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endParaRPr lang="ar-SA" sz="1000" kern="1200" dirty="0"/>
        </a:p>
      </dsp:txBody>
      <dsp:txXfrm>
        <a:off x="7602827" y="262189"/>
        <a:ext cx="871191" cy="51002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C20AD3-EF33-4B56-B1E1-202A7CF93654}" type="datetimeFigureOut">
              <a:rPr lang="ar-SA" smtClean="0"/>
              <a:pPr/>
              <a:t>8/24/1439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77EBA2-DB94-4586-BBD7-147A3E9FB2ED}" type="slidenum">
              <a:rPr lang="ar-SA" smtClean="0"/>
              <a:pPr/>
              <a:t>‹#›</a:t>
            </a:fld>
            <a:endParaRPr lang="ar-SA"/>
          </a:p>
        </p:txBody>
      </p:sp>
    </p:spTree>
    <p:extLst>
      <p:ext uri="{BB962C8B-B14F-4D97-AF65-F5344CB8AC3E}">
        <p14:creationId xmlns:p14="http://schemas.microsoft.com/office/powerpoint/2010/main" xmlns="" val="415383737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pPr/>
              <a:t>3</a:t>
            </a:fld>
            <a:endParaRPr lang="en-US"/>
          </a:p>
        </p:txBody>
      </p:sp>
    </p:spTree>
    <p:extLst>
      <p:ext uri="{BB962C8B-B14F-4D97-AF65-F5344CB8AC3E}">
        <p14:creationId xmlns:p14="http://schemas.microsoft.com/office/powerpoint/2010/main" xmlns="" val="3548168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Can we reduce this consumption?</a:t>
            </a:r>
            <a:r>
              <a:rPr lang="ar-SY" sz="1000" kern="1200" dirty="0" smtClean="0">
                <a:solidFill>
                  <a:schemeClr val="tx1"/>
                </a:solidFill>
                <a:effectLst>
                  <a:outerShdw blurRad="38100" dist="38100" dir="2700000" algn="tl">
                    <a:srgbClr val="000000">
                      <a:alpha val="43137"/>
                    </a:srgbClr>
                  </a:outerShdw>
                </a:effectLst>
                <a:latin typeface="+mn-lt"/>
                <a:ea typeface="+mn-ea"/>
                <a:cs typeface="+mn-cs"/>
              </a:rPr>
              <a:t/>
            </a:r>
            <a:br>
              <a:rPr lang="ar-SY" sz="1000" kern="1200" dirty="0" smtClean="0">
                <a:solidFill>
                  <a:schemeClr val="tx1"/>
                </a:solidFill>
                <a:effectLst>
                  <a:outerShdw blurRad="38100" dist="38100" dir="2700000" algn="tl">
                    <a:srgbClr val="000000">
                      <a:alpha val="43137"/>
                    </a:srgbClr>
                  </a:outerShdw>
                </a:effectLst>
                <a:latin typeface="+mn-lt"/>
                <a:ea typeface="+mn-ea"/>
                <a:cs typeface="+mn-cs"/>
              </a:rPr>
            </a:b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If we can, how ?</a:t>
            </a:r>
          </a:p>
          <a:p>
            <a:pPr algn="l">
              <a:lnSpc>
                <a:spcPct val="150000"/>
              </a:lnSpc>
            </a:pPr>
            <a:endParaRPr lang="en-US" sz="1000" kern="1200" dirty="0" smtClean="0">
              <a:solidFill>
                <a:schemeClr val="tx1"/>
              </a:solidFill>
              <a:effectLst>
                <a:outerShdw blurRad="38100" dist="38100" dir="2700000" algn="tl">
                  <a:srgbClr val="000000">
                    <a:alpha val="43137"/>
                  </a:srgbClr>
                </a:outerShdw>
              </a:effectLst>
              <a:latin typeface="+mn-lt"/>
              <a:ea typeface="+mn-ea"/>
              <a:cs typeface="+mn-cs"/>
            </a:endParaRPr>
          </a:p>
          <a:p>
            <a:pPr algn="l">
              <a:lnSpc>
                <a:spcPct val="150000"/>
              </a:lnSpc>
            </a:pPr>
            <a:r>
              <a:rPr lang="en-US" sz="1000" kern="1200" dirty="0" smtClean="0">
                <a:solidFill>
                  <a:schemeClr val="tx1"/>
                </a:solidFill>
                <a:effectLst>
                  <a:outerShdw blurRad="38100" dist="38100" dir="2700000" algn="tl">
                    <a:srgbClr val="000000">
                      <a:alpha val="43137"/>
                    </a:srgbClr>
                  </a:outerShdw>
                </a:effectLst>
                <a:latin typeface="+mn-lt"/>
                <a:ea typeface="+mn-ea"/>
                <a:cs typeface="+mn-cs"/>
              </a:rPr>
              <a:t>From these questions, our research are came !</a:t>
            </a:r>
            <a:endParaRPr lang="ar-SA" sz="1000" kern="1200" dirty="0" smtClean="0">
              <a:solidFill>
                <a:schemeClr val="tx1"/>
              </a:solidFill>
              <a:effectLst>
                <a:outerShdw blurRad="38100" dist="38100" dir="2700000" algn="tl">
                  <a:srgbClr val="000000">
                    <a:alpha val="43137"/>
                  </a:srgbClr>
                </a:outerShdw>
              </a:effectLst>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6977EBA2-DB94-4586-BBD7-147A3E9FB2ED}" type="slidenum">
              <a:rPr lang="ar-SA" smtClean="0"/>
              <a:pPr/>
              <a:t>5</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9</a:t>
            </a:fld>
            <a:endParaRPr lang="en-US"/>
          </a:p>
        </p:txBody>
      </p:sp>
    </p:spTree>
    <p:extLst>
      <p:ext uri="{BB962C8B-B14F-4D97-AF65-F5344CB8AC3E}">
        <p14:creationId xmlns:p14="http://schemas.microsoft.com/office/powerpoint/2010/main" xmlns="" val="3794615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pPr/>
              <a:t>11</a:t>
            </a:fld>
            <a:endParaRPr lang="en-US"/>
          </a:p>
        </p:txBody>
      </p:sp>
    </p:spTree>
    <p:extLst>
      <p:ext uri="{BB962C8B-B14F-4D97-AF65-F5344CB8AC3E}">
        <p14:creationId xmlns:p14="http://schemas.microsoft.com/office/powerpoint/2010/main" xmlns="" val="3794615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6B62AD4-429F-43F3-AAE0-EFFDF830B176}" type="datetime1">
              <a:rPr lang="en-US" smtClean="0"/>
              <a:t>5/9/2018</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339C7B-12A5-4411-A4E4-56677F1F022D}" type="datetime1">
              <a:rPr lang="en-US" smtClean="0"/>
              <a:t>5/9/2018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44CE23-8C5E-480A-BB23-D40D3FAD11EB}" type="datetime1">
              <a:rPr lang="en-US" smtClean="0"/>
              <a:t>5/9/2018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A2E05C-C524-4BB9-891D-A46B21E54CC2}" type="datetime1">
              <a:rPr lang="en-US" smtClean="0"/>
              <a:t>5/9/2018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718DBB-80F2-473F-BCEF-C6838E9FAAD6}" type="datetime1">
              <a:rPr lang="en-US" smtClean="0"/>
              <a:t>5/9/2018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9E1CB0E-E430-4069-8F5A-201A35E3615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46FF7F-BD77-4A26-BABA-1DC6E6990B75}" type="datetime1">
              <a:rPr lang="en-US" smtClean="0"/>
              <a:t>5/9/2018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820A077-B498-456A-94C6-37FF2F087F2A}" type="datetime1">
              <a:rPr lang="en-US" smtClean="0"/>
              <a:t>5/9/2018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50449E-CADE-4711-9A36-EB1695D0D336}" type="datetime1">
              <a:rPr lang="en-US" smtClean="0"/>
              <a:t>5/9/2018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918DA-C9BB-4905-BC3B-AE7A9B5E4E5C}" type="datetime1">
              <a:rPr lang="en-US" smtClean="0"/>
              <a:t>5/9/2018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4D68FE-6A49-4B09-940A-230F96618BB2}" type="datetime1">
              <a:rPr lang="en-US" smtClean="0"/>
              <a:t>5/9/2018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9E1CB0E-E430-4069-8F5A-201A35E3615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DC3BF0-EA68-4054-AAF6-E19203BBDFC6}" type="datetime1">
              <a:rPr lang="en-US" smtClean="0"/>
              <a:t>5/9/2018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C9E1CB0E-E430-4069-8F5A-201A35E36150}"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346B6C-3AAA-457A-A673-2175DD202F40}" type="datetime1">
              <a:rPr lang="en-US" smtClean="0"/>
              <a:t>5/9/2018</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E1CB0E-E430-4069-8F5A-201A35E36150}"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8.png"/><Relationship Id="rId7" Type="http://schemas.openxmlformats.org/officeDocument/2006/relationships/diagramColors" Target="../diagrams/colors9.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diagramData" Target="../diagrams/data10.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openxmlformats.org/officeDocument/2006/relationships/image" Target="../media/image9.png"/><Relationship Id="rId12" Type="http://schemas.microsoft.com/office/2007/relationships/diagramDrawing" Target="../diagrams/drawing11.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8.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diagramColors" Target="../diagrams/colors14.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6.xm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7.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8.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5.png"/><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7.png"/><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1.xml"/><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0.png"/><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4.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5.xml"/><Relationship Id="rId7"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6.xml"/><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8.xml"/><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27.png"/><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0.xml"/><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1.xml"/><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2.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7" Type="http://schemas.openxmlformats.org/officeDocument/2006/relationships/image" Target="../media/image33.png"/><Relationship Id="rId2" Type="http://schemas.openxmlformats.org/officeDocument/2006/relationships/diagramData" Target="../diagrams/data33.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5.xml"/><Relationship Id="rId7" Type="http://schemas.openxmlformats.org/officeDocument/2006/relationships/image" Target="../media/image36.png"/><Relationship Id="rId2" Type="http://schemas.openxmlformats.org/officeDocument/2006/relationships/diagramData" Target="../diagrams/data3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emf"/><Relationship Id="rId7" Type="http://schemas.openxmlformats.org/officeDocument/2006/relationships/diagramColors" Target="../diagrams/colors4.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1">
                <a:lumMod val="85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836712"/>
            <a:ext cx="9144000" cy="1512889"/>
          </a:xfrm>
        </p:spPr>
        <p:txBody>
          <a:bodyPr>
            <a:normAutofit/>
          </a:bodyPr>
          <a:lstStyle/>
          <a:p>
            <a:pPr algn="ctr"/>
            <a:r>
              <a:rPr lang="en-US" sz="2800" dirty="0">
                <a:solidFill>
                  <a:schemeClr val="tx1"/>
                </a:solidFill>
                <a:effectLst>
                  <a:outerShdw blurRad="38100" dist="38100" dir="2700000" algn="tl">
                    <a:srgbClr val="000000">
                      <a:alpha val="43137"/>
                    </a:srgbClr>
                  </a:outerShdw>
                </a:effectLst>
              </a:rPr>
              <a:t>“Optimization Of Insulation Thickness For Building’s External Walls And Ceilings In Palestine (West Bank)” </a:t>
            </a:r>
            <a:endParaRPr lang="ar-SA" sz="2800" dirty="0">
              <a:solidFill>
                <a:schemeClr val="tx1"/>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0" y="3786190"/>
            <a:ext cx="9144000" cy="2786082"/>
          </a:xfrm>
        </p:spPr>
        <p:txBody>
          <a:bodyPr/>
          <a:lstStyle/>
          <a:p>
            <a:r>
              <a:rPr lang="ar-SA" dirty="0" smtClean="0"/>
              <a:t> </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0" y="0"/>
            <a:ext cx="9144000" cy="1133475"/>
          </a:xfrm>
          <a:prstGeom prst="rect">
            <a:avLst/>
          </a:prstGeom>
          <a:noFill/>
          <a:ln w="9525">
            <a:noFill/>
            <a:miter lim="800000"/>
            <a:headEnd/>
            <a:tailEnd/>
          </a:ln>
          <a:effectLst/>
        </p:spPr>
      </p:pic>
      <p:sp>
        <p:nvSpPr>
          <p:cNvPr id="6" name="مربع نص 5"/>
          <p:cNvSpPr txBox="1"/>
          <p:nvPr/>
        </p:nvSpPr>
        <p:spPr>
          <a:xfrm>
            <a:off x="428596" y="2420888"/>
            <a:ext cx="8286808" cy="4647426"/>
          </a:xfrm>
          <a:prstGeom prst="rect">
            <a:avLst/>
          </a:prstGeom>
          <a:noFill/>
        </p:spPr>
        <p:txBody>
          <a:bodyPr wrap="square" rtlCol="1">
            <a:spAutoFit/>
          </a:bodyPr>
          <a:lstStyle/>
          <a:p>
            <a:pPr algn="ctr"/>
            <a:r>
              <a:rPr lang="en-US" b="1" dirty="0">
                <a:latin typeface="+mj-lt"/>
              </a:rPr>
              <a:t/>
            </a:r>
            <a:br>
              <a:rPr lang="en-US" b="1" dirty="0">
                <a:latin typeface="+mj-lt"/>
              </a:rPr>
            </a:br>
            <a:r>
              <a:rPr lang="en-US" sz="2400" b="1" dirty="0" smtClean="0">
                <a:effectLst>
                  <a:outerShdw blurRad="38100" dist="38100" dir="2700000" algn="tl">
                    <a:srgbClr val="000000">
                      <a:alpha val="43137"/>
                    </a:srgbClr>
                  </a:outerShdw>
                </a:effectLst>
                <a:latin typeface="+mj-lt"/>
              </a:rPr>
              <a:t>Graduation Project 2</a:t>
            </a:r>
            <a:r>
              <a:rPr lang="ar-SY" sz="2400" b="1" dirty="0" smtClean="0">
                <a:effectLst>
                  <a:outerShdw blurRad="38100" dist="38100" dir="2700000" algn="tl">
                    <a:srgbClr val="000000">
                      <a:alpha val="43137"/>
                    </a:srgbClr>
                  </a:outerShdw>
                </a:effectLst>
                <a:latin typeface="+mj-lt"/>
              </a:rPr>
              <a:t/>
            </a:r>
            <a:br>
              <a:rPr lang="ar-SY" sz="2400" b="1" dirty="0" smtClean="0">
                <a:effectLst>
                  <a:outerShdw blurRad="38100" dist="38100" dir="2700000" algn="tl">
                    <a:srgbClr val="000000">
                      <a:alpha val="43137"/>
                    </a:srgbClr>
                  </a:outerShdw>
                </a:effectLst>
                <a:latin typeface="+mj-lt"/>
              </a:rPr>
            </a:br>
            <a:endParaRPr lang="ar-SY" sz="2400" b="1" dirty="0" smtClean="0">
              <a:effectLst>
                <a:outerShdw blurRad="38100" dist="38100" dir="2700000" algn="tl">
                  <a:srgbClr val="000000">
                    <a:alpha val="43137"/>
                  </a:srgbClr>
                </a:outerShdw>
              </a:effectLst>
              <a:latin typeface="+mj-lt"/>
            </a:endParaRPr>
          </a:p>
          <a:p>
            <a:pPr algn="ctr"/>
            <a:endParaRPr lang="en-US" dirty="0" smtClean="0">
              <a:latin typeface="+mj-lt"/>
              <a:cs typeface="Times New Roman" panose="02020603050405020304" pitchFamily="18" charset="0"/>
            </a:endParaRPr>
          </a:p>
          <a:p>
            <a:pPr algn="r" rtl="0"/>
            <a:r>
              <a:rPr lang="en-US" sz="1600" b="1" dirty="0" smtClean="0">
                <a:effectLst>
                  <a:outerShdw blurRad="38100" dist="38100" dir="2700000" algn="tl">
                    <a:srgbClr val="000000">
                      <a:alpha val="43137"/>
                    </a:srgbClr>
                  </a:outerShdw>
                </a:effectLst>
                <a:latin typeface="+mj-lt"/>
                <a:cs typeface="Times New Roman" panose="02020603050405020304" pitchFamily="18" charset="0"/>
              </a:rPr>
              <a:t>Presented by: Abd Elmuhsen Salamh    </a:t>
            </a:r>
            <a:r>
              <a:rPr lang="ar-SY" sz="1600" b="1" dirty="0" smtClean="0">
                <a:effectLst>
                  <a:outerShdw blurRad="38100" dist="38100" dir="2700000" algn="tl">
                    <a:srgbClr val="000000">
                      <a:alpha val="43137"/>
                    </a:srgbClr>
                  </a:outerShdw>
                </a:effectLst>
                <a:latin typeface="+mj-lt"/>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Supervisor: Dr. Ihab H. Al Surakje </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Muhammad Jaarah</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Muhanad Abu Alwafa</a:t>
            </a:r>
          </a:p>
          <a:p>
            <a:pPr algn="l"/>
            <a:r>
              <a:rPr lang="en-US" sz="1600" b="1" dirty="0" smtClean="0">
                <a:effectLst>
                  <a:outerShdw blurRad="38100" dist="38100" dir="2700000" algn="tl">
                    <a:srgbClr val="000000">
                      <a:alpha val="43137"/>
                    </a:srgbClr>
                  </a:outerShdw>
                </a:effectLst>
                <a:latin typeface="+mj-lt"/>
                <a:cs typeface="Times New Roman" panose="02020603050405020304" pitchFamily="18" charset="0"/>
              </a:rPr>
              <a:t>                        Zaid Almasoud</a:t>
            </a:r>
          </a:p>
          <a:p>
            <a:pPr algn="l"/>
            <a:endParaRPr lang="ar-SY" sz="1600" b="1" dirty="0">
              <a:effectLst>
                <a:outerShdw blurRad="38100" dist="38100" dir="2700000" algn="tl">
                  <a:srgbClr val="000000">
                    <a:alpha val="43137"/>
                  </a:srgbClr>
                </a:outerShdw>
              </a:effectLst>
              <a:latin typeface="+mj-lt"/>
              <a:cs typeface="Times New Roman" panose="02020603050405020304" pitchFamily="18" charset="0"/>
            </a:endParaRPr>
          </a:p>
          <a:p>
            <a:pPr algn="l"/>
            <a:endParaRPr lang="ar-SY" sz="1600" b="1" dirty="0" smtClean="0">
              <a:effectLst>
                <a:outerShdw blurRad="38100" dist="38100" dir="2700000" algn="tl">
                  <a:srgbClr val="000000">
                    <a:alpha val="43137"/>
                  </a:srgbClr>
                </a:outerShdw>
              </a:effectLst>
              <a:latin typeface="+mj-lt"/>
              <a:cs typeface="Times New Roman" panose="02020603050405020304" pitchFamily="18" charset="0"/>
            </a:endParaRPr>
          </a:p>
          <a:p>
            <a:pPr algn="l"/>
            <a:endParaRPr lang="ar-SY" sz="1600" b="1" dirty="0" smtClean="0">
              <a:effectLst>
                <a:outerShdw blurRad="38100" dist="38100" dir="2700000" algn="tl">
                  <a:srgbClr val="000000">
                    <a:alpha val="43137"/>
                  </a:srgbClr>
                </a:outerShdw>
              </a:effectLst>
              <a:latin typeface="+mj-lt"/>
              <a:cs typeface="Times New Roman" panose="02020603050405020304" pitchFamily="18" charset="0"/>
            </a:endParaRPr>
          </a:p>
          <a:p>
            <a:pPr algn="l"/>
            <a:endParaRPr lang="en-US" sz="1600" b="1" dirty="0">
              <a:effectLst>
                <a:outerShdw blurRad="38100" dist="38100" dir="2700000" algn="tl">
                  <a:srgbClr val="000000">
                    <a:alpha val="43137"/>
                  </a:srgbClr>
                </a:outerShdw>
              </a:effectLst>
              <a:latin typeface="+mj-lt"/>
              <a:cs typeface="Times New Roman" panose="02020603050405020304" pitchFamily="18" charset="0"/>
            </a:endParaRPr>
          </a:p>
          <a:p>
            <a:pPr algn="ctr"/>
            <a:r>
              <a:rPr lang="en-US" sz="1600" b="1" dirty="0" smtClean="0">
                <a:effectLst>
                  <a:outerShdw blurRad="38100" dist="38100" dir="2700000" algn="tl">
                    <a:srgbClr val="000000">
                      <a:alpha val="43137"/>
                    </a:srgbClr>
                  </a:outerShdw>
                </a:effectLst>
                <a:latin typeface="+mj-lt"/>
                <a:cs typeface="Times New Roman" panose="02020603050405020304" pitchFamily="18" charset="0"/>
              </a:rPr>
              <a:t>Committee members: Dr. Iyad  Assaf &amp; Dr. Luqman Herzallah</a:t>
            </a:r>
          </a:p>
          <a:p>
            <a:pPr algn="l"/>
            <a:endParaRPr lang="en-US" sz="1600" b="1" dirty="0">
              <a:solidFill>
                <a:srgbClr val="FF0000"/>
              </a:solidFill>
              <a:effectLst>
                <a:outerShdw blurRad="38100" dist="38100" dir="2700000" algn="tl">
                  <a:srgbClr val="000000">
                    <a:alpha val="43137"/>
                  </a:srgbClr>
                </a:outerShdw>
              </a:effectLst>
              <a:latin typeface="+mj-lt"/>
              <a:cs typeface="Times New Roman" panose="02020603050405020304" pitchFamily="18" charset="0"/>
            </a:endParaRPr>
          </a:p>
          <a:p>
            <a:pPr algn="l"/>
            <a:r>
              <a:rPr lang="en-US" sz="1600" b="1" dirty="0" smtClean="0">
                <a:solidFill>
                  <a:srgbClr val="FF0000"/>
                </a:solidFill>
                <a:effectLst>
                  <a:outerShdw blurRad="38100" dist="38100" dir="2700000" algn="tl">
                    <a:srgbClr val="000000">
                      <a:alpha val="43137"/>
                    </a:srgbClr>
                  </a:outerShdw>
                </a:effectLst>
                <a:latin typeface="+mj-lt"/>
                <a:cs typeface="Times New Roman" panose="02020603050405020304" pitchFamily="18" charset="0"/>
              </a:rPr>
              <a:t>                                                                             </a:t>
            </a:r>
            <a:r>
              <a:rPr lang="en-US" sz="1600" b="1" dirty="0" smtClean="0">
                <a:effectLst>
                  <a:outerShdw blurRad="38100" dist="38100" dir="2700000" algn="tl">
                    <a:srgbClr val="000000">
                      <a:alpha val="43137"/>
                    </a:srgbClr>
                  </a:outerShdw>
                </a:effectLst>
                <a:latin typeface="+mj-lt"/>
              </a:rPr>
              <a:t>2017/2018</a:t>
            </a:r>
          </a:p>
          <a:p>
            <a:pPr algn="l"/>
            <a:r>
              <a:rPr lang="en-US" dirty="0" smtClean="0">
                <a:solidFill>
                  <a:srgbClr val="FF0000"/>
                </a:solidFill>
                <a:latin typeface="+mj-lt"/>
                <a:cs typeface="Times New Roman" panose="02020603050405020304" pitchFamily="18" charset="0"/>
              </a:rPr>
              <a:t> </a:t>
            </a:r>
          </a:p>
          <a:p>
            <a:pPr algn="l"/>
            <a:endParaRPr lang="en-US" dirty="0">
              <a:solidFill>
                <a:srgbClr val="FF0000"/>
              </a:solidFill>
              <a:latin typeface="+mj-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5CF41C2A-E67D-4867-B57F-037096ECC854}"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3" name="مستطيل 2"/>
          <p:cNvSpPr/>
          <p:nvPr/>
        </p:nvSpPr>
        <p:spPr>
          <a:xfrm>
            <a:off x="214282" y="1214422"/>
            <a:ext cx="8701694" cy="5632311"/>
          </a:xfrm>
          <a:prstGeom prst="rect">
            <a:avLst/>
          </a:prstGeom>
        </p:spPr>
        <p:txBody>
          <a:bodyPr wrap="square" numCol="2">
            <a:spAutoFit/>
          </a:bodyPr>
          <a:lstStyle/>
          <a:p>
            <a:pPr algn="just" rtl="0"/>
            <a:r>
              <a:rPr lang="en-US" dirty="0" smtClean="0">
                <a:latin typeface="Times New Roman" panose="02020603050405020304" pitchFamily="18" charset="0"/>
                <a:cs typeface="Times New Roman" panose="02020603050405020304" pitchFamily="18" charset="0"/>
              </a:rPr>
              <a:t>1-Understanding definitions </a:t>
            </a:r>
            <a:r>
              <a:rPr lang="en-US" dirty="0" smtClean="0">
                <a:latin typeface="Times New Roman" panose="02020603050405020304" pitchFamily="18" charset="0"/>
                <a:cs typeface="Times New Roman" panose="02020603050405020304" pitchFamily="18" charset="0"/>
              </a:rPr>
              <a:t>and</a:t>
            </a:r>
          </a:p>
          <a:p>
            <a:pPr algn="just" rtl="0"/>
            <a:r>
              <a:rPr lang="en-US" dirty="0" smtClean="0">
                <a:latin typeface="Times New Roman" panose="02020603050405020304" pitchFamily="18" charset="0"/>
                <a:cs typeface="Times New Roman" panose="02020603050405020304" pitchFamily="18" charset="0"/>
              </a:rPr>
              <a:t> benefits </a:t>
            </a:r>
            <a:r>
              <a:rPr lang="en-US" dirty="0">
                <a:latin typeface="Times New Roman" panose="02020603050405020304" pitchFamily="18" charset="0"/>
                <a:cs typeface="Times New Roman" panose="02020603050405020304" pitchFamily="18" charset="0"/>
              </a:rPr>
              <a:t>of insulation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just" rtl="0"/>
            <a:r>
              <a:rPr lang="en-US" dirty="0" smtClean="0">
                <a:latin typeface="Times New Roman" panose="02020603050405020304" pitchFamily="18" charset="0"/>
                <a:cs typeface="Times New Roman" panose="02020603050405020304" pitchFamily="18" charset="0"/>
              </a:rPr>
              <a:t>2-Literature review.</a:t>
            </a:r>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r>
              <a:rPr lang="ar-SY" dirty="0">
                <a:latin typeface="Times New Roman" panose="02020603050405020304" pitchFamily="18" charset="0"/>
                <a:cs typeface="Times New Roman" panose="02020603050405020304" pitchFamily="18" charset="0"/>
              </a:rPr>
              <a:t/>
            </a:r>
            <a:br>
              <a:rPr lang="ar-SY"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3-Summarize the </a:t>
            </a:r>
            <a:r>
              <a:rPr lang="en-US" dirty="0" smtClean="0">
                <a:latin typeface="Times New Roman" panose="02020603050405020304" pitchFamily="18" charset="0"/>
                <a:cs typeface="Times New Roman" panose="02020603050405020304" pitchFamily="18" charset="0"/>
              </a:rPr>
              <a:t>techniques and</a:t>
            </a:r>
          </a:p>
          <a:p>
            <a:pPr algn="just" rtl="0"/>
            <a:r>
              <a:rPr lang="en-US" dirty="0" smtClean="0">
                <a:latin typeface="Times New Roman" panose="02020603050405020304" pitchFamily="18" charset="0"/>
                <a:cs typeface="Times New Roman" panose="02020603050405020304" pitchFamily="18" charset="0"/>
              </a:rPr>
              <a:t> methods </a:t>
            </a:r>
            <a:r>
              <a:rPr lang="en-US" dirty="0">
                <a:latin typeface="Times New Roman" panose="02020603050405020304" pitchFamily="18" charset="0"/>
                <a:cs typeface="Times New Roman" panose="02020603050405020304" pitchFamily="18" charset="0"/>
              </a:rPr>
              <a:t>using to optimize </a:t>
            </a:r>
            <a:r>
              <a:rPr lang="en-US" dirty="0" smtClean="0">
                <a:latin typeface="Times New Roman" panose="02020603050405020304" pitchFamily="18" charset="0"/>
                <a:cs typeface="Times New Roman" panose="02020603050405020304" pitchFamily="18" charset="0"/>
              </a:rPr>
              <a:t>the</a:t>
            </a:r>
          </a:p>
          <a:p>
            <a:pPr algn="just"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wall insulation thickness.</a:t>
            </a: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 4-Collecting </a:t>
            </a:r>
            <a:r>
              <a:rPr lang="en-US" dirty="0" smtClean="0">
                <a:latin typeface="Times New Roman" panose="02020603050405020304" pitchFamily="18" charset="0"/>
                <a:cs typeface="Times New Roman" panose="02020603050405020304" pitchFamily="18" charset="0"/>
              </a:rPr>
              <a:t>data</a:t>
            </a:r>
          </a:p>
          <a:p>
            <a:pPr algn="l" rtl="0"/>
            <a:r>
              <a:rPr lang="en-US" dirty="0" smtClean="0">
                <a:latin typeface="Times New Roman" panose="02020603050405020304" pitchFamily="18" charset="0"/>
                <a:cs typeface="Times New Roman" panose="02020603050405020304" pitchFamily="18" charset="0"/>
              </a:rPr>
              <a:t> from </a:t>
            </a:r>
            <a:r>
              <a:rPr lang="en-US" dirty="0">
                <a:latin typeface="Times New Roman" panose="02020603050405020304" pitchFamily="18" charset="0"/>
                <a:cs typeface="Times New Roman" panose="02020603050405020304" pitchFamily="18" charset="0"/>
              </a:rPr>
              <a:t>engineering Offices.</a:t>
            </a:r>
          </a:p>
          <a:p>
            <a:pPr algn="l" rtl="0"/>
            <a:r>
              <a:rPr lang="en-US" dirty="0">
                <a:latin typeface="Times New Roman" panose="02020603050405020304" pitchFamily="18" charset="0"/>
                <a:cs typeface="Times New Roman" panose="02020603050405020304" pitchFamily="18" charset="0"/>
              </a:rPr>
              <a:t> </a:t>
            </a:r>
          </a:p>
          <a:p>
            <a:pPr algn="l" rtl="0"/>
            <a:endParaRPr lang="en-US" dirty="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a:solidFill>
                <a:schemeClr val="accent1"/>
              </a:solidFill>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just" rtl="0"/>
            <a:r>
              <a:rPr lang="en-US" dirty="0" smtClean="0">
                <a:latin typeface="Times New Roman" panose="02020603050405020304" pitchFamily="18" charset="0"/>
                <a:cs typeface="Times New Roman" panose="02020603050405020304" pitchFamily="18" charset="0"/>
              </a:rPr>
              <a:t>5- </a:t>
            </a:r>
            <a:r>
              <a:rPr lang="en-US" dirty="0" smtClean="0">
                <a:latin typeface="Times New Roman" panose="02020603050405020304" pitchFamily="18" charset="0"/>
                <a:cs typeface="Times New Roman" panose="02020603050405020304" pitchFamily="18" charset="0"/>
              </a:rPr>
              <a:t>Calculate the optimum </a:t>
            </a:r>
            <a:r>
              <a:rPr lang="en-US" dirty="0" smtClean="0">
                <a:latin typeface="Times New Roman" panose="02020603050405020304" pitchFamily="18" charset="0"/>
                <a:cs typeface="Times New Roman" panose="02020603050405020304" pitchFamily="18" charset="0"/>
              </a:rPr>
              <a:t>insulation thickness</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walls and ceilings ,by using </a:t>
            </a: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best 3 insulating materials , which are board foam , polystyrene and polyurethane foam .</a:t>
            </a: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6-compare the optimum thickness with insulation thickness that is taken from engineering offices.</a:t>
            </a: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7- compare the result of our research with the results of the previous </a:t>
            </a:r>
            <a:r>
              <a:rPr lang="en-US" dirty="0" smtClean="0">
                <a:latin typeface="Times New Roman" panose="02020603050405020304" pitchFamily="18" charset="0"/>
                <a:cs typeface="Times New Roman" panose="02020603050405020304" pitchFamily="18" charset="0"/>
              </a:rPr>
              <a:t>research e.g. </a:t>
            </a:r>
            <a:r>
              <a:rPr lang="en-US" dirty="0" err="1" smtClean="0">
                <a:latin typeface="Times New Roman" panose="02020603050405020304" pitchFamily="18" charset="0"/>
                <a:cs typeface="Times New Roman" panose="02020603050405020304" pitchFamily="18" charset="0"/>
              </a:rPr>
              <a:t>Afif</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Hasan paper</a:t>
            </a:r>
            <a:r>
              <a:rPr lang="en-US" dirty="0" smtClean="0">
                <a:latin typeface="Times New Roman" panose="02020603050405020304" pitchFamily="18" charset="0"/>
                <a:cs typeface="Times New Roman" panose="02020603050405020304" pitchFamily="18" charset="0"/>
              </a:rPr>
              <a:t>).</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ar-SY" dirty="0"/>
              <a:t/>
            </a:r>
            <a:br>
              <a:rPr lang="ar-SY" dirty="0"/>
            </a:br>
            <a:endParaRPr lang="en-US" dirty="0"/>
          </a:p>
        </p:txBody>
      </p:sp>
      <p:sp>
        <p:nvSpPr>
          <p:cNvPr id="6" name="عنصر نائب لرقم الشريحة 5"/>
          <p:cNvSpPr>
            <a:spLocks noGrp="1"/>
          </p:cNvSpPr>
          <p:nvPr>
            <p:ph type="sldNum" sz="quarter" idx="12"/>
          </p:nvPr>
        </p:nvSpPr>
        <p:spPr/>
        <p:txBody>
          <a:bodyPr/>
          <a:lstStyle/>
          <a:p>
            <a:fld id="{C9E1CB0E-E430-4069-8F5A-201A35E36150}" type="slidenum">
              <a:rPr lang="ar-SA" smtClean="0"/>
              <a:pPr/>
              <a:t>10</a:t>
            </a:fld>
            <a:endParaRPr lang="ar-SA"/>
          </a:p>
        </p:txBody>
      </p:sp>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180020"/>
          <a:ext cx="9144000" cy="1034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442306" y="6433555"/>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Literature Review</a:t>
            </a:r>
          </a:p>
        </p:txBody>
      </p:sp>
      <p:pic>
        <p:nvPicPr>
          <p:cNvPr id="24578" name="Picture 2" descr="C:\Users\Abd Salamh\Desktop\book-stack-png-16.png"/>
          <p:cNvPicPr>
            <a:picLocks noChangeAspect="1" noChangeArrowheads="1"/>
          </p:cNvPicPr>
          <p:nvPr/>
        </p:nvPicPr>
        <p:blipFill>
          <a:blip r:embed="rId4" cstate="print"/>
          <a:srcRect/>
          <a:stretch>
            <a:fillRect/>
          </a:stretch>
        </p:blipFill>
        <p:spPr bwMode="auto">
          <a:xfrm>
            <a:off x="3428993" y="858791"/>
            <a:ext cx="2786082" cy="2786082"/>
          </a:xfrm>
          <a:prstGeom prst="rect">
            <a:avLst/>
          </a:prstGeom>
          <a:noFill/>
        </p:spPr>
      </p:pic>
      <p:sp>
        <p:nvSpPr>
          <p:cNvPr id="11" name="مستطيل 10"/>
          <p:cNvSpPr/>
          <p:nvPr/>
        </p:nvSpPr>
        <p:spPr>
          <a:xfrm>
            <a:off x="438668" y="6493464"/>
            <a:ext cx="426719" cy="400110"/>
          </a:xfrm>
          <a:prstGeom prst="rect">
            <a:avLst/>
          </a:prstGeom>
        </p:spPr>
        <p:txBody>
          <a:bodyPr wrap="none">
            <a:spAutoFit/>
          </a:bodyPr>
          <a:lstStyle/>
          <a:p>
            <a:fld id="{2414E973-88E9-4C2F-A897-7BAFF2942CC7}" type="slidenum">
              <a:rPr lang="ar-SA" sz="2000" b="1" smtClean="0">
                <a:solidFill>
                  <a:schemeClr val="accent1"/>
                </a:solidFill>
                <a:latin typeface="Times New Roman" panose="02020603050405020304" pitchFamily="18" charset="0"/>
                <a:cs typeface="Times New Roman" panose="02020603050405020304" pitchFamily="18" charset="0"/>
              </a:rPr>
              <a:pPr/>
              <a:t>11</a:t>
            </a:fld>
            <a:endParaRPr lang="ar-SA" sz="2000" b="1" dirty="0">
              <a:solidFill>
                <a:schemeClr val="accent1"/>
              </a:solidFill>
              <a:latin typeface="Times New Roman" panose="02020603050405020304" pitchFamily="18" charset="0"/>
              <a:cs typeface="Times New Roman" panose="02020603050405020304" pitchFamily="18" charset="0"/>
            </a:endParaRPr>
          </a:p>
        </p:txBody>
      </p:sp>
      <p:sp>
        <p:nvSpPr>
          <p:cNvPr id="6" name="عنصر نائب للتاريخ 5"/>
          <p:cNvSpPr>
            <a:spLocks noGrp="1"/>
          </p:cNvSpPr>
          <p:nvPr>
            <p:ph type="dt" sz="half" idx="10"/>
          </p:nvPr>
        </p:nvSpPr>
        <p:spPr/>
        <p:txBody>
          <a:bodyPr/>
          <a:lstStyle/>
          <a:p>
            <a:fld id="{A9F9A14C-72DD-410E-BD99-C0A1ED3738BC}" type="datetime1">
              <a:rPr lang="en-US" smtClean="0"/>
              <a:t>5/9/2018</a:t>
            </a:fld>
            <a:endParaRPr lang="ar-SA"/>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11</a:t>
            </a:fld>
            <a:endParaRPr lang="ar-SA"/>
          </a:p>
        </p:txBody>
      </p:sp>
    </p:spTree>
    <p:extLst>
      <p:ext uri="{BB962C8B-B14F-4D97-AF65-F5344CB8AC3E}">
        <p14:creationId xmlns:p14="http://schemas.microsoft.com/office/powerpoint/2010/main" xmlns="" val="27869590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274345CB-C42C-4379-AEED-F053C12C57CC}"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214282" y="1428736"/>
            <a:ext cx="8154846" cy="1938992"/>
          </a:xfrm>
          <a:prstGeom prst="rect">
            <a:avLst/>
          </a:prstGeom>
          <a:noFill/>
        </p:spPr>
        <p:txBody>
          <a:bodyPr wrap="square" rtlCol="1">
            <a:spAutoFit/>
          </a:bodyPr>
          <a:lstStyle/>
          <a:p>
            <a:pPr algn="l"/>
            <a:r>
              <a:rPr lang="en-US" sz="2000" dirty="0" err="1" smtClean="0"/>
              <a:t>Hasan</a:t>
            </a:r>
            <a:r>
              <a:rPr lang="en-US" sz="2000" dirty="0" smtClean="0"/>
              <a:t>, A., (1999) " The optimization is based on the life cycle cost analysis. </a:t>
            </a:r>
            <a:r>
              <a:rPr lang="en-US" sz="2000" dirty="0" smtClean="0"/>
              <a:t>Life </a:t>
            </a:r>
            <a:r>
              <a:rPr lang="en-US" sz="2000" dirty="0" smtClean="0"/>
              <a:t>cycle savings of the insulated buildings are computed for Palestine. Savings up to 21 $/m2 of wall area are possible for rock wool and polystyrene insulation. Payback periods between 1 and 1.7 years are possible for rock wool and payback periods between 1.3 and 2.3 years for polystyrene insulation, depending on the type of wall </a:t>
            </a:r>
            <a:r>
              <a:rPr lang="en-US" sz="2000" dirty="0" smtClean="0"/>
              <a:t>structure.</a:t>
            </a:r>
            <a:endParaRPr lang="ar-SA" sz="2000" dirty="0"/>
          </a:p>
        </p:txBody>
      </p:sp>
      <p:sp>
        <p:nvSpPr>
          <p:cNvPr id="7" name="Oval 24"/>
          <p:cNvSpPr/>
          <p:nvPr/>
        </p:nvSpPr>
        <p:spPr>
          <a:xfrm>
            <a:off x="8132986"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1/3</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12</a:t>
            </a:fld>
            <a:endParaRPr lang="ar-SA"/>
          </a:p>
        </p:txBody>
      </p:sp>
      <p:pic>
        <p:nvPicPr>
          <p:cNvPr id="32769" name="Picture 1"/>
          <p:cNvPicPr>
            <a:picLocks noChangeAspect="1" noChangeArrowheads="1"/>
          </p:cNvPicPr>
          <p:nvPr/>
        </p:nvPicPr>
        <p:blipFill>
          <a:blip r:embed="rId3"/>
          <a:srcRect/>
          <a:stretch>
            <a:fillRect/>
          </a:stretch>
        </p:blipFill>
        <p:spPr bwMode="auto">
          <a:xfrm>
            <a:off x="500034" y="3929066"/>
            <a:ext cx="8135952" cy="2306254"/>
          </a:xfrm>
          <a:prstGeom prst="rect">
            <a:avLst/>
          </a:prstGeom>
          <a:noFill/>
          <a:ln w="9525">
            <a:noFill/>
            <a:miter lim="800000"/>
            <a:headEnd/>
            <a:tailEnd/>
          </a:ln>
          <a:effectLst/>
        </p:spPr>
      </p:pic>
      <p:sp>
        <p:nvSpPr>
          <p:cNvPr id="11" name="مربع نص 10"/>
          <p:cNvSpPr txBox="1"/>
          <p:nvPr/>
        </p:nvSpPr>
        <p:spPr>
          <a:xfrm>
            <a:off x="642910" y="3571876"/>
            <a:ext cx="7286676" cy="369332"/>
          </a:xfrm>
          <a:prstGeom prst="rect">
            <a:avLst/>
          </a:prstGeom>
          <a:noFill/>
        </p:spPr>
        <p:txBody>
          <a:bodyPr wrap="square" rtlCol="1">
            <a:spAutoFit/>
          </a:bodyPr>
          <a:lstStyle/>
          <a:p>
            <a:pPr algn="l"/>
            <a:r>
              <a:rPr lang="en-US" dirty="0" smtClean="0">
                <a:latin typeface="+mj-lt"/>
              </a:rPr>
              <a:t>Table(2) optimum insulation thickness for two type of insulation material </a:t>
            </a:r>
            <a:endParaRPr lang="ar-SA" dirty="0">
              <a:latin typeface="+mj-lt"/>
            </a:endParaRPr>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180020"/>
          <a:ext cx="9144000" cy="1248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442306" y="6492875"/>
            <a:ext cx="2133600" cy="365125"/>
          </a:xfrm>
        </p:spPr>
        <p:txBody>
          <a:bodyPr/>
          <a:lstStyle/>
          <a:p>
            <a:fld id="{1F402D40-709D-4588-B062-7F87ED8C3867}"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414146"/>
            <a:ext cx="8701694" cy="199064"/>
          </a:xfrm>
          <a:prstGeom prst="rect">
            <a:avLst/>
          </a:prstGeom>
        </p:spPr>
      </p:pic>
      <p:sp>
        <p:nvSpPr>
          <p:cNvPr id="7" name="Oval 24"/>
          <p:cNvSpPr/>
          <p:nvPr/>
        </p:nvSpPr>
        <p:spPr>
          <a:xfrm>
            <a:off x="8143900" y="1285860"/>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2/3</a:t>
            </a:r>
            <a:endParaRPr lang="en-US" sz="1400" b="1" dirty="0"/>
          </a:p>
        </p:txBody>
      </p:sp>
      <p:sp>
        <p:nvSpPr>
          <p:cNvPr id="8" name="عنصر نائب لرقم الشريحة 7"/>
          <p:cNvSpPr>
            <a:spLocks noGrp="1"/>
          </p:cNvSpPr>
          <p:nvPr>
            <p:ph type="sldNum" sz="quarter" idx="12"/>
          </p:nvPr>
        </p:nvSpPr>
        <p:spPr>
          <a:xfrm>
            <a:off x="7929586" y="6492875"/>
            <a:ext cx="762000" cy="365125"/>
          </a:xfrm>
        </p:spPr>
        <p:txBody>
          <a:bodyPr/>
          <a:lstStyle/>
          <a:p>
            <a:r>
              <a:rPr lang="en-US" sz="2000" dirty="0" smtClean="0"/>
              <a:t>13</a:t>
            </a:r>
            <a:endParaRPr lang="ar-SA" sz="2000" dirty="0"/>
          </a:p>
        </p:txBody>
      </p:sp>
      <p:graphicFrame>
        <p:nvGraphicFramePr>
          <p:cNvPr id="11" name="رسم تخطيطي 10"/>
          <p:cNvGraphicFramePr/>
          <p:nvPr>
            <p:extLst>
              <p:ext uri="{D42A27DB-BD31-4B8C-83A1-F6EECF244321}">
                <p14:modId xmlns:p14="http://schemas.microsoft.com/office/powerpoint/2010/main" xmlns="" val="1396994672"/>
              </p:ext>
            </p:extLst>
          </p:nvPr>
        </p:nvGraphicFramePr>
        <p:xfrm>
          <a:off x="0" y="180020"/>
          <a:ext cx="9144000" cy="1177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مربع نص 11"/>
          <p:cNvSpPr txBox="1"/>
          <p:nvPr/>
        </p:nvSpPr>
        <p:spPr>
          <a:xfrm>
            <a:off x="428596" y="2285992"/>
            <a:ext cx="7572428" cy="1889300"/>
          </a:xfrm>
          <a:prstGeom prst="rect">
            <a:avLst/>
          </a:prstGeom>
          <a:noFill/>
        </p:spPr>
        <p:txBody>
          <a:bodyPr wrap="square" rtlCol="1">
            <a:spAutoFit/>
          </a:bodyPr>
          <a:lstStyle/>
          <a:p>
            <a:pPr algn="just" rtl="0">
              <a:lnSpc>
                <a:spcPct val="150000"/>
              </a:lnSpc>
            </a:pPr>
            <a:r>
              <a:rPr lang="en-US" sz="2000" dirty="0" err="1" smtClean="0">
                <a:latin typeface="+mj-lt"/>
              </a:rPr>
              <a:t>Dombaycı</a:t>
            </a:r>
            <a:r>
              <a:rPr lang="en-US" sz="2000" dirty="0" smtClean="0">
                <a:latin typeface="+mj-lt"/>
              </a:rPr>
              <a:t>, </a:t>
            </a:r>
            <a:r>
              <a:rPr lang="en-US" sz="2000" dirty="0" err="1" smtClean="0">
                <a:latin typeface="+mj-lt"/>
              </a:rPr>
              <a:t>Ö.A.,et</a:t>
            </a:r>
            <a:r>
              <a:rPr lang="en-US" sz="2000" dirty="0" smtClean="0">
                <a:latin typeface="+mj-lt"/>
              </a:rPr>
              <a:t> al ,( 2006</a:t>
            </a:r>
            <a:r>
              <a:rPr lang="en-US" sz="2000" dirty="0" smtClean="0">
                <a:latin typeface="+mj-lt"/>
              </a:rPr>
              <a:t>),</a:t>
            </a:r>
            <a:r>
              <a:rPr lang="en-US" sz="2000" dirty="0" smtClean="0"/>
              <a:t> The optimum result has been obtained using coal as the energy source and expanded polystyrene as the insulating material. Then energy savings up to 14 $/m2 of wall area can be obtained when the optimum insulation-thickness is applied.</a:t>
            </a:r>
            <a:endParaRPr lang="ar-SA" sz="2000" dirty="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515196C2-5409-40E0-A830-F7988FA72301}"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8" name="Oval 24"/>
          <p:cNvSpPr/>
          <p:nvPr/>
        </p:nvSpPr>
        <p:spPr>
          <a:xfrm>
            <a:off x="8286744" y="1214422"/>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3/3</a:t>
            </a:r>
            <a:endParaRPr lang="en-US" sz="1400" b="1" dirty="0"/>
          </a:p>
        </p:txBody>
      </p:sp>
      <p:sp>
        <p:nvSpPr>
          <p:cNvPr id="3" name="مستطيل 2"/>
          <p:cNvSpPr/>
          <p:nvPr/>
        </p:nvSpPr>
        <p:spPr>
          <a:xfrm>
            <a:off x="442306" y="1196752"/>
            <a:ext cx="8130222" cy="707886"/>
          </a:xfrm>
          <a:prstGeom prst="rect">
            <a:avLst/>
          </a:prstGeom>
        </p:spPr>
        <p:txBody>
          <a:bodyPr wrap="square">
            <a:spAutoFit/>
          </a:bodyPr>
          <a:lstStyle/>
          <a:p>
            <a:pPr algn="l"/>
            <a:r>
              <a:rPr lang="en-US" sz="2000" dirty="0"/>
              <a:t/>
            </a:r>
            <a:br>
              <a:rPr lang="en-US" sz="2000" dirty="0"/>
            </a:br>
            <a:endParaRPr lang="ar-SA" sz="2000" b="1" dirty="0"/>
          </a:p>
        </p:txBody>
      </p:sp>
      <p:sp>
        <p:nvSpPr>
          <p:cNvPr id="11" name="عنصر نائب لرقم الشريحة 10"/>
          <p:cNvSpPr>
            <a:spLocks noGrp="1"/>
          </p:cNvSpPr>
          <p:nvPr>
            <p:ph type="sldNum" sz="quarter" idx="12"/>
          </p:nvPr>
        </p:nvSpPr>
        <p:spPr/>
        <p:txBody>
          <a:bodyPr/>
          <a:lstStyle/>
          <a:p>
            <a:fld id="{C9E1CB0E-E430-4069-8F5A-201A35E36150}" type="slidenum">
              <a:rPr lang="ar-SA" smtClean="0"/>
              <a:pPr/>
              <a:t>14</a:t>
            </a:fld>
            <a:endParaRPr lang="ar-SA"/>
          </a:p>
        </p:txBody>
      </p:sp>
      <p:graphicFrame>
        <p:nvGraphicFramePr>
          <p:cNvPr id="13" name="رسم تخطيطي 12"/>
          <p:cNvGraphicFramePr/>
          <p:nvPr>
            <p:extLst>
              <p:ext uri="{D42A27DB-BD31-4B8C-83A1-F6EECF244321}">
                <p14:modId xmlns:p14="http://schemas.microsoft.com/office/powerpoint/2010/main" xmlns=""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مربع نص 15"/>
          <p:cNvSpPr txBox="1"/>
          <p:nvPr/>
        </p:nvSpPr>
        <p:spPr>
          <a:xfrm>
            <a:off x="285720" y="857232"/>
            <a:ext cx="7572428" cy="2215991"/>
          </a:xfrm>
          <a:prstGeom prst="rect">
            <a:avLst/>
          </a:prstGeom>
          <a:noFill/>
        </p:spPr>
        <p:txBody>
          <a:bodyPr wrap="square" rtlCol="1">
            <a:spAutoFit/>
          </a:bodyPr>
          <a:lstStyle/>
          <a:p>
            <a:pPr algn="l"/>
            <a:endParaRPr lang="en-US" dirty="0" smtClean="0"/>
          </a:p>
          <a:p>
            <a:pPr algn="just" rtl="0">
              <a:lnSpc>
                <a:spcPct val="150000"/>
              </a:lnSpc>
            </a:pPr>
            <a:r>
              <a:rPr lang="da-DK" sz="2000" dirty="0" smtClean="0">
                <a:latin typeface="+mj-lt"/>
              </a:rPr>
              <a:t>Subhash Mishra, et al .(2012), </a:t>
            </a:r>
            <a:r>
              <a:rPr lang="en-US" sz="2000" dirty="0" smtClean="0">
                <a:latin typeface="+mj-lt"/>
              </a:rPr>
              <a:t>Optimum </a:t>
            </a:r>
            <a:r>
              <a:rPr lang="en-US" sz="2000" dirty="0" smtClean="0">
                <a:latin typeface="+mj-lt"/>
              </a:rPr>
              <a:t>insulation thickness varies between 0.068 m and 0.074 m for Expended polystyrene (EPS) and optimum thickness varies between 0.052 m and .057 m for Extruded polystyrene(XPS), depending on the fuel and wall type</a:t>
            </a:r>
            <a:endParaRPr lang="ar-SA" sz="2000" dirty="0">
              <a:latin typeface="+mj-lt"/>
            </a:endParaRPr>
          </a:p>
        </p:txBody>
      </p:sp>
      <p:pic>
        <p:nvPicPr>
          <p:cNvPr id="30721" name="Picture 1" descr="C:\Users\Abd Salamh\Downloads\32116453_1883598198341036_1275983776609992704_n.png"/>
          <p:cNvPicPr>
            <a:picLocks noChangeAspect="1" noChangeArrowheads="1"/>
          </p:cNvPicPr>
          <p:nvPr/>
        </p:nvPicPr>
        <p:blipFill>
          <a:blip r:embed="rId7"/>
          <a:srcRect/>
          <a:stretch>
            <a:fillRect/>
          </a:stretch>
        </p:blipFill>
        <p:spPr bwMode="auto">
          <a:xfrm>
            <a:off x="428596" y="3643314"/>
            <a:ext cx="8215370" cy="2462404"/>
          </a:xfrm>
          <a:prstGeom prst="rect">
            <a:avLst/>
          </a:prstGeom>
          <a:noFill/>
        </p:spPr>
      </p:pic>
      <p:sp>
        <p:nvSpPr>
          <p:cNvPr id="17" name="مربع نص 16"/>
          <p:cNvSpPr txBox="1"/>
          <p:nvPr/>
        </p:nvSpPr>
        <p:spPr>
          <a:xfrm>
            <a:off x="285720" y="3286125"/>
            <a:ext cx="8501122" cy="646331"/>
          </a:xfrm>
          <a:prstGeom prst="rect">
            <a:avLst/>
          </a:prstGeom>
          <a:noFill/>
        </p:spPr>
        <p:txBody>
          <a:bodyPr wrap="square" rtlCol="1">
            <a:spAutoFit/>
          </a:bodyPr>
          <a:lstStyle/>
          <a:p>
            <a:pPr algn="l"/>
            <a:r>
              <a:rPr lang="en-US" dirty="0" smtClean="0">
                <a:latin typeface="+mj-lt"/>
              </a:rPr>
              <a:t> </a:t>
            </a:r>
            <a:r>
              <a:rPr lang="en-US" dirty="0" smtClean="0"/>
              <a:t>Energy saving for different type of walls </a:t>
            </a:r>
            <a:r>
              <a:rPr lang="en-US" dirty="0" smtClean="0"/>
              <a:t>construction in India as shown in  </a:t>
            </a:r>
            <a:r>
              <a:rPr lang="en-US" dirty="0" smtClean="0"/>
              <a:t>Table 3</a:t>
            </a:r>
          </a:p>
          <a:p>
            <a:pPr algn="l"/>
            <a:r>
              <a:rPr lang="en-US" dirty="0" smtClean="0">
                <a:latin typeface="+mj-lt"/>
              </a:rPr>
              <a:t>  </a:t>
            </a:r>
            <a:endParaRPr lang="ar-SA" dirty="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67D035FC-DDC5-42E6-BF11-7A29553C1631}" type="datetime1">
              <a:rPr lang="en-US" sz="2000" b="1" smtClean="0">
                <a:solidFill>
                  <a:schemeClr val="accent1"/>
                </a:solidFill>
                <a:latin typeface="Times New Roman" panose="02020603050405020304" pitchFamily="18" charset="0"/>
                <a:cs typeface="Times New Roman" panose="02020603050405020304" pitchFamily="18" charset="0"/>
              </a:rPr>
              <a:t>5/9/2018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928934"/>
            <a:ext cx="5715040" cy="1292662"/>
          </a:xfrm>
          <a:prstGeom prst="rect">
            <a:avLst/>
          </a:prstGeom>
          <a:noFill/>
        </p:spPr>
        <p:txBody>
          <a:bodyPr wrap="square" rtlCol="1">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a:t>
            </a:r>
          </a:p>
          <a:p>
            <a:endParaRPr lang="ar-SA" dirty="0"/>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56D82587-09B8-4CA8-9172-81ADF2685DBE}"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7" name="مربع نص 6"/>
          <p:cNvSpPr txBox="1"/>
          <p:nvPr/>
        </p:nvSpPr>
        <p:spPr>
          <a:xfrm>
            <a:off x="857224" y="1714488"/>
            <a:ext cx="7715304" cy="5447645"/>
          </a:xfrm>
          <a:prstGeom prst="rect">
            <a:avLst/>
          </a:prstGeom>
          <a:noFill/>
        </p:spPr>
        <p:txBody>
          <a:bodyPr wrap="square" rtlCol="1">
            <a:spAutoFit/>
          </a:bodyPr>
          <a:lstStyle/>
          <a:p>
            <a:pPr algn="just" rtl="0">
              <a:lnSpc>
                <a:spcPct val="150000"/>
              </a:lnSpc>
            </a:pPr>
            <a:r>
              <a:rPr lang="en-US" sz="2000" dirty="0" smtClean="0">
                <a:latin typeface="+mj-lt"/>
              </a:rPr>
              <a:t>1- </a:t>
            </a:r>
            <a:r>
              <a:rPr lang="en-US" sz="2000" dirty="0" smtClean="0">
                <a:latin typeface="+mj-lt"/>
              </a:rPr>
              <a:t>Data  gathering  </a:t>
            </a:r>
            <a:r>
              <a:rPr lang="en-US" sz="2000" dirty="0">
                <a:latin typeface="+mj-lt"/>
              </a:rPr>
              <a:t>such as basic components and common buildings from engineering offices in different areas such as Nablus, Jenin, </a:t>
            </a:r>
            <a:r>
              <a:rPr lang="en-US" sz="2000" dirty="0" err="1">
                <a:latin typeface="+mj-lt"/>
              </a:rPr>
              <a:t>Tulkarem</a:t>
            </a:r>
            <a:r>
              <a:rPr lang="en-US" sz="2000" dirty="0">
                <a:latin typeface="+mj-lt"/>
              </a:rPr>
              <a:t>, </a:t>
            </a:r>
            <a:r>
              <a:rPr lang="en-US" sz="2000" dirty="0" err="1">
                <a:latin typeface="+mj-lt"/>
              </a:rPr>
              <a:t>Salfeet</a:t>
            </a:r>
            <a:r>
              <a:rPr lang="en-US" sz="2000" dirty="0">
                <a:latin typeface="+mj-lt"/>
              </a:rPr>
              <a:t> and </a:t>
            </a:r>
            <a:r>
              <a:rPr lang="en-US" sz="2000" dirty="0" smtClean="0">
                <a:latin typeface="+mj-lt"/>
              </a:rPr>
              <a:t>Ramallah.</a:t>
            </a:r>
          </a:p>
          <a:p>
            <a:pPr algn="just" rtl="0">
              <a:lnSpc>
                <a:spcPct val="150000"/>
              </a:lnSpc>
            </a:pPr>
            <a:r>
              <a:rPr lang="ar-SY" dirty="0" smtClean="0"/>
              <a:t/>
            </a:r>
            <a:br>
              <a:rPr lang="ar-SY" dirty="0" smtClean="0"/>
            </a:br>
            <a:r>
              <a:rPr lang="en-US" sz="2000" dirty="0">
                <a:latin typeface="+mj-lt"/>
              </a:rPr>
              <a:t>2-insert and sort the data collected then </a:t>
            </a:r>
            <a:r>
              <a:rPr lang="en-US" sz="2000" dirty="0" smtClean="0">
                <a:latin typeface="+mj-lt"/>
              </a:rPr>
              <a:t>calculate </a:t>
            </a:r>
            <a:r>
              <a:rPr lang="en-US" sz="2000" dirty="0">
                <a:latin typeface="+mj-lt"/>
              </a:rPr>
              <a:t>the heat load, annual heating cost and insulation cost for walls and ceilings. Then calculate the optimum insulation thickness of walls and ceilings ,by using the best 3 insulating materials , which are board foam , polystyrene and polyurethane </a:t>
            </a:r>
            <a:r>
              <a:rPr lang="en-US" sz="2000" dirty="0" smtClean="0">
                <a:latin typeface="+mj-lt"/>
              </a:rPr>
              <a:t>foam</a:t>
            </a:r>
          </a:p>
          <a:p>
            <a:pPr algn="l" rtl="0">
              <a:lnSpc>
                <a:spcPct val="150000"/>
              </a:lnSpc>
            </a:pPr>
            <a:endParaRPr lang="en-US" dirty="0" smtClean="0"/>
          </a:p>
          <a:p>
            <a:pPr algn="l" rtl="0">
              <a:lnSpc>
                <a:spcPct val="150000"/>
              </a:lnSpc>
            </a:pPr>
            <a:endParaRPr lang="en-US" dirty="0"/>
          </a:p>
          <a:p>
            <a:pPr algn="l" rtl="0">
              <a:lnSpc>
                <a:spcPct val="150000"/>
              </a:lnSpc>
            </a:pPr>
            <a:endParaRPr lang="ar-SA" dirty="0"/>
          </a:p>
        </p:txBody>
      </p:sp>
      <p:sp>
        <p:nvSpPr>
          <p:cNvPr id="11" name="Oval 24"/>
          <p:cNvSpPr/>
          <p:nvPr/>
        </p:nvSpPr>
        <p:spPr>
          <a:xfrm>
            <a:off x="8287586" y="1045388"/>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1/2</a:t>
            </a:r>
            <a:endParaRPr lang="en-US" sz="14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16</a:t>
            </a:fld>
            <a:endParaRPr lang="ar-SA"/>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180020"/>
          <a:ext cx="9144000" cy="962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8D6743-C511-41D4-A7CD-1CACAE59DEAA}" type="datetime1">
              <a:rPr lang="en-US" sz="1800" smtClean="0">
                <a:solidFill>
                  <a:schemeClr val="tx2"/>
                </a:solidFill>
                <a:latin typeface="Times New Roman" panose="02020603050405020304" pitchFamily="18" charset="0"/>
                <a:cs typeface="Times New Roman" panose="02020603050405020304" pitchFamily="18" charset="0"/>
              </a:rPr>
              <a:t>5/10/2018</a:t>
            </a:fld>
            <a:endParaRPr lang="ar-SA" sz="1800" dirty="0">
              <a:solidFill>
                <a:schemeClr val="tx2"/>
              </a:solidFill>
              <a:latin typeface="Times New Roman" panose="02020603050405020304" pitchFamily="18" charset="0"/>
              <a:cs typeface="Times New Roman" panose="02020603050405020304" pitchFamily="18" charset="0"/>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4922" y="6237312"/>
            <a:ext cx="8699500" cy="19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Oval 24"/>
          <p:cNvSpPr/>
          <p:nvPr/>
        </p:nvSpPr>
        <p:spPr>
          <a:xfrm>
            <a:off x="8268811" y="1283301"/>
            <a:ext cx="856413" cy="815365"/>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smtClean="0"/>
              <a:t>2/2</a:t>
            </a:r>
            <a:endParaRPr lang="en-US" sz="1400" b="1" dirty="0"/>
          </a:p>
        </p:txBody>
      </p:sp>
      <p:sp>
        <p:nvSpPr>
          <p:cNvPr id="4" name="مستطيل 3"/>
          <p:cNvSpPr/>
          <p:nvPr/>
        </p:nvSpPr>
        <p:spPr>
          <a:xfrm>
            <a:off x="755576" y="1556792"/>
            <a:ext cx="7416824" cy="4154984"/>
          </a:xfrm>
          <a:prstGeom prst="rect">
            <a:avLst/>
          </a:prstGeom>
        </p:spPr>
        <p:txBody>
          <a:bodyPr wrap="square">
            <a:spAutoFit/>
          </a:bodyPr>
          <a:lstStyle/>
          <a:p>
            <a:pPr algn="just" rtl="0">
              <a:lnSpc>
                <a:spcPct val="150000"/>
              </a:lnSpc>
            </a:pPr>
            <a:r>
              <a:rPr lang="en-US" sz="2000" dirty="0">
                <a:latin typeface="+mj-lt"/>
              </a:rPr>
              <a:t>3- analyze the data collected by MATLAB program to know the effect of wall thickness and the materials used on annual energy requirement by using Degree-day method </a:t>
            </a:r>
            <a:r>
              <a:rPr lang="en-US" sz="2000" dirty="0" smtClean="0">
                <a:latin typeface="+mj-lt"/>
              </a:rPr>
              <a:t>.</a:t>
            </a:r>
          </a:p>
          <a:p>
            <a:pPr algn="l">
              <a:lnSpc>
                <a:spcPct val="150000"/>
              </a:lnSpc>
            </a:pPr>
            <a:endParaRPr lang="en-US" dirty="0"/>
          </a:p>
          <a:p>
            <a:pPr algn="just" rtl="0">
              <a:lnSpc>
                <a:spcPct val="150000"/>
              </a:lnSpc>
            </a:pPr>
            <a:r>
              <a:rPr lang="en-US" sz="2000" dirty="0" smtClean="0">
                <a:latin typeface="+mj-lt"/>
              </a:rPr>
              <a:t>4-compare </a:t>
            </a:r>
            <a:r>
              <a:rPr lang="en-US" sz="2000" dirty="0">
                <a:latin typeface="+mj-lt"/>
              </a:rPr>
              <a:t>the optimum thickness with insulation thickness that is taken </a:t>
            </a:r>
            <a:r>
              <a:rPr lang="en-US" sz="2000" dirty="0" smtClean="0">
                <a:latin typeface="+mj-lt"/>
              </a:rPr>
              <a:t>from engineering offices</a:t>
            </a:r>
            <a:r>
              <a:rPr lang="en-US" sz="2000" dirty="0">
                <a:latin typeface="+mj-lt"/>
              </a:rPr>
              <a:t>.</a:t>
            </a:r>
          </a:p>
          <a:p>
            <a:pPr algn="l">
              <a:lnSpc>
                <a:spcPct val="150000"/>
              </a:lnSpc>
            </a:pPr>
            <a:endParaRPr lang="en-US" dirty="0" smtClean="0"/>
          </a:p>
          <a:p>
            <a:pPr algn="just" rtl="0">
              <a:lnSpc>
                <a:spcPct val="150000"/>
              </a:lnSpc>
            </a:pPr>
            <a:r>
              <a:rPr lang="en-US" sz="2000" dirty="0" smtClean="0">
                <a:latin typeface="+mj-lt"/>
              </a:rPr>
              <a:t>5-compare </a:t>
            </a:r>
            <a:r>
              <a:rPr lang="en-US" sz="2000" dirty="0">
                <a:latin typeface="+mj-lt"/>
              </a:rPr>
              <a:t>the result of our research with the results of the previous research(</a:t>
            </a:r>
            <a:r>
              <a:rPr lang="en-US" sz="2000" dirty="0" err="1">
                <a:latin typeface="+mj-lt"/>
              </a:rPr>
              <a:t>Afif</a:t>
            </a:r>
            <a:r>
              <a:rPr lang="en-US" sz="2000" dirty="0">
                <a:latin typeface="+mj-lt"/>
              </a:rPr>
              <a:t> Hasan paper).</a:t>
            </a:r>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17</a:t>
            </a:fld>
            <a:endParaRPr lang="ar-SA"/>
          </a:p>
        </p:txBody>
      </p:sp>
      <p:graphicFrame>
        <p:nvGraphicFramePr>
          <p:cNvPr id="8" name="رسم تخطيطي 7"/>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1046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CF061872-8819-41B7-A809-575CD9E10B68}" type="datetime1">
              <a:rPr lang="en-US" sz="2000" b="1" smtClean="0">
                <a:solidFill>
                  <a:schemeClr val="tx2"/>
                </a:solidFill>
                <a:latin typeface="Times New Roman" panose="02020603050405020304" pitchFamily="18" charset="0"/>
                <a:cs typeface="Times New Roman" panose="02020603050405020304" pitchFamily="18" charset="0"/>
              </a:rPr>
              <a:t>5/9/2018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6" name="مربع نص 5"/>
          <p:cNvSpPr txBox="1"/>
          <p:nvPr/>
        </p:nvSpPr>
        <p:spPr>
          <a:xfrm>
            <a:off x="1500166" y="2143116"/>
            <a:ext cx="5715040" cy="2834622"/>
          </a:xfrm>
          <a:prstGeom prst="rect">
            <a:avLst/>
          </a:prstGeom>
          <a:noFill/>
        </p:spPr>
        <p:txBody>
          <a:bodyPr wrap="square" rtlCol="1">
            <a:spAutoFit/>
          </a:bodyPr>
          <a:lstStyle/>
          <a:p>
            <a:pPr lvl="0" algn="ctr">
              <a:lnSpc>
                <a:spcPct val="90000"/>
              </a:lnSpc>
              <a:spcBef>
                <a:spcPct val="0"/>
              </a:spcBef>
            </a:pPr>
            <a:r>
              <a:rPr lang="en-US" sz="6000" i="1" dirty="0" smtClean="0">
                <a:effectLst>
                  <a:outerShdw blurRad="38100" dist="38100" dir="2700000" algn="tl">
                    <a:srgbClr val="000000">
                      <a:alpha val="43137"/>
                    </a:srgbClr>
                  </a:outerShdw>
                </a:effectLst>
                <a:latin typeface="+mj-lt"/>
                <a:cs typeface="Times New Roman" panose="02020603050405020304" pitchFamily="18" charset="0"/>
              </a:rPr>
              <a:t>Climatic </a:t>
            </a:r>
            <a:r>
              <a:rPr lang="en-US" sz="6000" i="1" dirty="0" smtClean="0">
                <a:effectLst>
                  <a:outerShdw blurRad="38100" dist="38100" dir="2700000" algn="tl">
                    <a:srgbClr val="000000">
                      <a:alpha val="43137"/>
                    </a:srgbClr>
                  </a:outerShdw>
                </a:effectLst>
                <a:latin typeface="+mj-lt"/>
                <a:cs typeface="Times New Roman" panose="02020603050405020304" pitchFamily="18" charset="0"/>
              </a:rPr>
              <a:t>zone,</a:t>
            </a:r>
            <a:r>
              <a:rPr lang="en-US" sz="6000" dirty="0" smtClean="0">
                <a:effectLst>
                  <a:outerShdw blurRad="38100" dist="38100" dir="2700000" algn="tl">
                    <a:srgbClr val="000000">
                      <a:alpha val="43137"/>
                    </a:srgbClr>
                  </a:outerShdw>
                </a:effectLst>
                <a:latin typeface="+mj-lt"/>
              </a:rPr>
              <a:t> Wall&amp; Ceiling structure</a:t>
            </a:r>
            <a:endParaRPr lang="ar-SA" sz="6000" dirty="0" smtClean="0">
              <a:effectLst>
                <a:outerShdw blurRad="38100" dist="38100" dir="2700000" algn="tl">
                  <a:srgbClr val="000000">
                    <a:alpha val="43137"/>
                  </a:srgbClr>
                </a:outerShdw>
              </a:effectLst>
              <a:latin typeface="+mj-lt"/>
            </a:endParaRPr>
          </a:p>
          <a:p>
            <a:pPr algn="ctr">
              <a:lnSpc>
                <a:spcPct val="90000"/>
              </a:lnSpc>
              <a:spcBef>
                <a:spcPct val="0"/>
              </a:spcBef>
            </a:pPr>
            <a:endParaRPr lang="ar-SA" dirty="0"/>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18</a:t>
            </a:fld>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48481479-56EC-405A-AA5A-5528D471082A}"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a:xfrm>
            <a:off x="7924800" y="6286520"/>
            <a:ext cx="762000" cy="434955"/>
          </a:xfrm>
        </p:spPr>
        <p:txBody>
          <a:bodyPr/>
          <a:lstStyle/>
          <a:p>
            <a:r>
              <a:rPr lang="en-US" b="1" dirty="0" smtClean="0">
                <a:solidFill>
                  <a:schemeClr val="tx1"/>
                </a:solidFill>
              </a:rPr>
              <a:t>8</a:t>
            </a:r>
            <a:endParaRPr lang="en-US" b="1" dirty="0">
              <a:solidFill>
                <a:schemeClr val="tx1"/>
              </a:solidFill>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4" name="مستطيل 3"/>
          <p:cNvSpPr/>
          <p:nvPr/>
        </p:nvSpPr>
        <p:spPr>
          <a:xfrm>
            <a:off x="214282" y="1071546"/>
            <a:ext cx="8501122" cy="923330"/>
          </a:xfrm>
          <a:prstGeom prst="rect">
            <a:avLst/>
          </a:prstGeom>
        </p:spPr>
        <p:txBody>
          <a:bodyPr wrap="square">
            <a:spAutoFit/>
          </a:bodyPr>
          <a:lstStyle/>
          <a:p>
            <a:pPr algn="l">
              <a:lnSpc>
                <a:spcPct val="150000"/>
              </a:lnSpc>
            </a:pPr>
            <a:r>
              <a:rPr lang="en-US" dirty="0"/>
              <a:t>The cities covered by this study can be divided  </a:t>
            </a:r>
            <a:r>
              <a:rPr lang="en-US" dirty="0" smtClean="0"/>
              <a:t>according </a:t>
            </a:r>
            <a:r>
              <a:rPr lang="en-US" dirty="0"/>
              <a:t>to the Palestinian </a:t>
            </a:r>
            <a:r>
              <a:rPr lang="en-US" dirty="0" smtClean="0"/>
              <a:t>code </a:t>
            </a:r>
            <a:r>
              <a:rPr lang="en-US" dirty="0"/>
              <a:t>of </a:t>
            </a:r>
            <a:r>
              <a:rPr lang="en-US" dirty="0" smtClean="0"/>
              <a:t>buildings into </a:t>
            </a:r>
            <a:r>
              <a:rPr lang="en-US" dirty="0"/>
              <a:t>two climatic zones </a:t>
            </a:r>
            <a:r>
              <a:rPr lang="en-US" dirty="0" smtClean="0"/>
              <a:t>for </a:t>
            </a:r>
            <a:r>
              <a:rPr lang="en-US" dirty="0"/>
              <a:t>space </a:t>
            </a:r>
            <a:r>
              <a:rPr lang="en-US" dirty="0" smtClean="0"/>
              <a:t>heating purposes.</a:t>
            </a:r>
            <a:endParaRPr lang="en-US" dirty="0"/>
          </a:p>
        </p:txBody>
      </p:sp>
      <p:pic>
        <p:nvPicPr>
          <p:cNvPr id="7" name="صورة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39551" y="3643186"/>
            <a:ext cx="7532911" cy="2671427"/>
          </a:xfrm>
          <a:prstGeom prst="rect">
            <a:avLst/>
          </a:prstGeom>
        </p:spPr>
      </p:pic>
      <p:sp>
        <p:nvSpPr>
          <p:cNvPr id="8" name="مستطيل 7"/>
          <p:cNvSpPr/>
          <p:nvPr/>
        </p:nvSpPr>
        <p:spPr>
          <a:xfrm>
            <a:off x="285720" y="2285992"/>
            <a:ext cx="8143932" cy="923330"/>
          </a:xfrm>
          <a:prstGeom prst="rect">
            <a:avLst/>
          </a:prstGeom>
        </p:spPr>
        <p:txBody>
          <a:bodyPr wrap="square">
            <a:spAutoFit/>
          </a:bodyPr>
          <a:lstStyle/>
          <a:p>
            <a:pPr algn="l">
              <a:lnSpc>
                <a:spcPct val="150000"/>
              </a:lnSpc>
            </a:pPr>
            <a:r>
              <a:rPr lang="en-US" dirty="0"/>
              <a:t>Where region one included Nablus, Ramallah and region two included </a:t>
            </a:r>
            <a:r>
              <a:rPr lang="en-US" dirty="0" err="1"/>
              <a:t>Salfite</a:t>
            </a:r>
            <a:r>
              <a:rPr lang="en-US" dirty="0"/>
              <a:t>, </a:t>
            </a:r>
            <a:r>
              <a:rPr lang="en-US" dirty="0" err="1" smtClean="0"/>
              <a:t>Jenien</a:t>
            </a:r>
            <a:r>
              <a:rPr lang="en-US" dirty="0" smtClean="0"/>
              <a:t> </a:t>
            </a:r>
            <a:r>
              <a:rPr lang="en-US" dirty="0"/>
              <a:t>and </a:t>
            </a:r>
            <a:r>
              <a:rPr lang="en-US" dirty="0" err="1" smtClean="0"/>
              <a:t>Tulkarem</a:t>
            </a:r>
            <a:r>
              <a:rPr lang="en-US" dirty="0" smtClean="0"/>
              <a:t>.</a:t>
            </a:r>
            <a:endParaRPr lang="en-US" dirty="0"/>
          </a:p>
        </p:txBody>
      </p:sp>
      <p:graphicFrame>
        <p:nvGraphicFramePr>
          <p:cNvPr id="9" name="رسم تخطيطي 8"/>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مربع نص 10"/>
          <p:cNvSpPr txBox="1"/>
          <p:nvPr/>
        </p:nvSpPr>
        <p:spPr>
          <a:xfrm>
            <a:off x="571472" y="3286124"/>
            <a:ext cx="5572164" cy="369332"/>
          </a:xfrm>
          <a:prstGeom prst="rect">
            <a:avLst/>
          </a:prstGeom>
          <a:noFill/>
        </p:spPr>
        <p:txBody>
          <a:bodyPr wrap="square" rtlCol="1">
            <a:spAutoFit/>
          </a:bodyPr>
          <a:lstStyle/>
          <a:p>
            <a:pPr algn="l"/>
            <a:r>
              <a:rPr lang="en-US" dirty="0" smtClean="0"/>
              <a:t>Climatic zone in our research as shown in Table  4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2910" y="500042"/>
            <a:ext cx="1428760" cy="523220"/>
          </a:xfrm>
          <a:prstGeom prst="rect">
            <a:avLst/>
          </a:prstGeom>
        </p:spPr>
        <p:txBody>
          <a:bodyPr wrap="square">
            <a:spAutoFit/>
          </a:bodyPr>
          <a:lstStyle/>
          <a:p>
            <a:r>
              <a:rPr lang="en-US" sz="2800" dirty="0" smtClean="0">
                <a:solidFill>
                  <a:srgbClr val="FF0000"/>
                </a:solidFill>
                <a:latin typeface="Times New Roman" panose="02020603050405020304" pitchFamily="18" charset="0"/>
                <a:cs typeface="Times New Roman" panose="02020603050405020304" pitchFamily="18" charset="0"/>
              </a:rPr>
              <a:t>Outline</a:t>
            </a:r>
            <a:endParaRPr lang="ar-SA" sz="2800" dirty="0"/>
          </a:p>
        </p:txBody>
      </p:sp>
      <p:graphicFrame>
        <p:nvGraphicFramePr>
          <p:cNvPr id="8" name="Content Placeholder 8"/>
          <p:cNvGraphicFramePr>
            <a:graphicFrameLocks/>
          </p:cNvGraphicFramePr>
          <p:nvPr>
            <p:extLst>
              <p:ext uri="{D42A27DB-BD31-4B8C-83A1-F6EECF244321}">
                <p14:modId xmlns:p14="http://schemas.microsoft.com/office/powerpoint/2010/main" xmlns="" val="2995658203"/>
              </p:ext>
            </p:extLst>
          </p:nvPr>
        </p:nvGraphicFramePr>
        <p:xfrm>
          <a:off x="928662" y="1643050"/>
          <a:ext cx="7863840" cy="374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رسم تخطيطي 8"/>
          <p:cNvGraphicFramePr/>
          <p:nvPr>
            <p:extLst>
              <p:ext uri="{D42A27DB-BD31-4B8C-83A1-F6EECF244321}">
                <p14:modId xmlns:p14="http://schemas.microsoft.com/office/powerpoint/2010/main" xmlns="" val="3537215748"/>
              </p:ext>
            </p:extLst>
          </p:nvPr>
        </p:nvGraphicFramePr>
        <p:xfrm>
          <a:off x="785786" y="1071546"/>
          <a:ext cx="8072494" cy="5143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عنصر نائب للتاريخ 9"/>
          <p:cNvSpPr>
            <a:spLocks noGrp="1"/>
          </p:cNvSpPr>
          <p:nvPr>
            <p:ph type="dt" sz="half" idx="10"/>
          </p:nvPr>
        </p:nvSpPr>
        <p:spPr/>
        <p:txBody>
          <a:bodyPr/>
          <a:lstStyle/>
          <a:p>
            <a:fld id="{C2BFD60B-DF8F-4861-8D2D-3EE0F2E06404}" type="datetime1">
              <a:rPr lang="en-US" smtClean="0"/>
              <a:t>5/10/2018</a:t>
            </a:fld>
            <a:endParaRPr lang="ar-SA" dirty="0"/>
          </a:p>
        </p:txBody>
      </p:sp>
      <p:sp>
        <p:nvSpPr>
          <p:cNvPr id="11" name="عنصر نائب لرقم الشريحة 10"/>
          <p:cNvSpPr>
            <a:spLocks noGrp="1"/>
          </p:cNvSpPr>
          <p:nvPr>
            <p:ph type="sldNum" sz="quarter" idx="12"/>
          </p:nvPr>
        </p:nvSpPr>
        <p:spPr/>
        <p:txBody>
          <a:bodyPr/>
          <a:lstStyle/>
          <a:p>
            <a:fld id="{C9E1CB0E-E430-4069-8F5A-201A35E36150}" type="slidenum">
              <a:rPr lang="ar-SA" smtClean="0"/>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4AB33AE-2F42-407E-A14B-E5BF645071C9}"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20</a:t>
            </a:fld>
            <a:endParaRPr lang="ar-SA"/>
          </a:p>
        </p:txBody>
      </p:sp>
      <p:sp>
        <p:nvSpPr>
          <p:cNvPr id="4" name="مستطيل 3"/>
          <p:cNvSpPr/>
          <p:nvPr/>
        </p:nvSpPr>
        <p:spPr>
          <a:xfrm>
            <a:off x="285720" y="3286124"/>
            <a:ext cx="8712968" cy="1938992"/>
          </a:xfrm>
          <a:prstGeom prst="rect">
            <a:avLst/>
          </a:prstGeom>
        </p:spPr>
        <p:txBody>
          <a:bodyPr wrap="square">
            <a:spAutoFit/>
          </a:bodyPr>
          <a:lstStyle/>
          <a:p>
            <a:pPr algn="just" rtl="0">
              <a:lnSpc>
                <a:spcPct val="150000"/>
              </a:lnSpc>
              <a:buFont typeface="Wingdings" pitchFamily="2" charset="2"/>
              <a:buChar char="v"/>
            </a:pPr>
            <a:r>
              <a:rPr lang="en-US" sz="2000" dirty="0">
                <a:latin typeface="+mj-lt"/>
                <a:cs typeface="Times New Roman" panose="02020603050405020304" pitchFamily="18" charset="0"/>
              </a:rPr>
              <a:t>Wall structures vary from one region to another. In general, stone and concrete walls are used in the West Bank. The most common type of artificial stone is used </a:t>
            </a:r>
            <a:r>
              <a:rPr lang="en-US" sz="2000" dirty="0" smtClean="0">
                <a:latin typeface="+mj-lt"/>
                <a:cs typeface="Times New Roman" panose="02020603050405020304" pitchFamily="18" charset="0"/>
              </a:rPr>
              <a:t>in Residential </a:t>
            </a:r>
            <a:r>
              <a:rPr lang="en-US" sz="2000" dirty="0">
                <a:latin typeface="+mj-lt"/>
                <a:cs typeface="Times New Roman" panose="02020603050405020304" pitchFamily="18" charset="0"/>
              </a:rPr>
              <a:t>buildings is Explosive stone and in villas is </a:t>
            </a:r>
            <a:r>
              <a:rPr lang="en-US" sz="2000" dirty="0" err="1">
                <a:latin typeface="+mj-lt"/>
                <a:cs typeface="Times New Roman" panose="02020603050405020304" pitchFamily="18" charset="0"/>
              </a:rPr>
              <a:t>Topaseh</a:t>
            </a:r>
            <a:r>
              <a:rPr lang="en-US" sz="2000" dirty="0">
                <a:latin typeface="+mj-lt"/>
                <a:cs typeface="Times New Roman" panose="02020603050405020304" pitchFamily="18" charset="0"/>
              </a:rPr>
              <a:t> </a:t>
            </a:r>
            <a:r>
              <a:rPr lang="en-US" sz="2000" dirty="0" smtClean="0">
                <a:latin typeface="+mj-lt"/>
                <a:cs typeface="Times New Roman" panose="02020603050405020304" pitchFamily="18" charset="0"/>
              </a:rPr>
              <a:t>stone.</a:t>
            </a:r>
            <a:r>
              <a:rPr lang="ar-SA" sz="2000" dirty="0" smtClean="0">
                <a:latin typeface="+mj-lt"/>
                <a:cs typeface="Times New Roman" panose="02020603050405020304" pitchFamily="18" charset="0"/>
              </a:rPr>
              <a:t>			</a:t>
            </a:r>
            <a:endParaRPr lang="en-US" sz="2000" dirty="0">
              <a:latin typeface="+mj-lt"/>
              <a:cs typeface="Times New Roman" panose="02020603050405020304" pitchFamily="18" charset="0"/>
            </a:endParaRPr>
          </a:p>
        </p:txBody>
      </p:sp>
      <p:sp>
        <p:nvSpPr>
          <p:cNvPr id="5" name="مستطيل 4"/>
          <p:cNvSpPr/>
          <p:nvPr/>
        </p:nvSpPr>
        <p:spPr>
          <a:xfrm>
            <a:off x="285720" y="1928802"/>
            <a:ext cx="7992888" cy="966290"/>
          </a:xfrm>
          <a:prstGeom prst="rect">
            <a:avLst/>
          </a:prstGeom>
        </p:spPr>
        <p:txBody>
          <a:bodyPr wrap="square">
            <a:spAutoFit/>
          </a:bodyPr>
          <a:lstStyle/>
          <a:p>
            <a:pPr algn="l" rtl="0">
              <a:lnSpc>
                <a:spcPct val="150000"/>
              </a:lnSpc>
              <a:buFont typeface="Wingdings" pitchFamily="2" charset="2"/>
              <a:buChar char="v"/>
            </a:pPr>
            <a:r>
              <a:rPr lang="en-US" sz="2000" dirty="0" smtClean="0">
                <a:latin typeface="+mj-lt"/>
                <a:cs typeface="Times New Roman" panose="02020603050405020304" pitchFamily="18" charset="0"/>
              </a:rPr>
              <a:t>In </a:t>
            </a:r>
            <a:r>
              <a:rPr lang="en-US" sz="2000" dirty="0">
                <a:latin typeface="+mj-lt"/>
                <a:cs typeface="Times New Roman" panose="02020603050405020304" pitchFamily="18" charset="0"/>
              </a:rPr>
              <a:t>this study, we collected data </a:t>
            </a:r>
            <a:r>
              <a:rPr lang="en-US" sz="2000" dirty="0" smtClean="0">
                <a:latin typeface="+mj-lt"/>
                <a:cs typeface="Times New Roman" panose="02020603050405020304" pitchFamily="18" charset="0"/>
              </a:rPr>
              <a:t>of </a:t>
            </a:r>
            <a:r>
              <a:rPr lang="en-US" sz="2000" dirty="0">
                <a:latin typeface="+mj-lt"/>
                <a:cs typeface="Times New Roman" panose="02020603050405020304" pitchFamily="18" charset="0"/>
              </a:rPr>
              <a:t>27 walls and 10 </a:t>
            </a:r>
            <a:r>
              <a:rPr lang="en-US" sz="2000" dirty="0" smtClean="0">
                <a:latin typeface="+mj-lt"/>
                <a:cs typeface="Times New Roman" panose="02020603050405020304" pitchFamily="18" charset="0"/>
              </a:rPr>
              <a:t>ceilings from engineering</a:t>
            </a:r>
            <a:r>
              <a:rPr lang="ar-SY" sz="2000" dirty="0" smtClean="0">
                <a:latin typeface="+mj-lt"/>
                <a:cs typeface="Times New Roman" panose="02020603050405020304" pitchFamily="18" charset="0"/>
              </a:rPr>
              <a:t> </a:t>
            </a:r>
            <a:r>
              <a:rPr lang="en-US" sz="2000" dirty="0" smtClean="0">
                <a:latin typeface="+mj-lt"/>
                <a:cs typeface="Times New Roman" panose="02020603050405020304" pitchFamily="18" charset="0"/>
              </a:rPr>
              <a:t>offices in  </a:t>
            </a:r>
            <a:r>
              <a:rPr lang="en-US" sz="2000" dirty="0">
                <a:latin typeface="+mj-lt"/>
                <a:cs typeface="Times New Roman" panose="02020603050405020304" pitchFamily="18" charset="0"/>
              </a:rPr>
              <a:t>five cities in the West Bank</a:t>
            </a:r>
          </a:p>
        </p:txBody>
      </p:sp>
      <p:sp>
        <p:nvSpPr>
          <p:cNvPr id="6" name="مستطيل 5"/>
          <p:cNvSpPr/>
          <p:nvPr/>
        </p:nvSpPr>
        <p:spPr>
          <a:xfrm>
            <a:off x="107504" y="3861048"/>
            <a:ext cx="8784976" cy="464871"/>
          </a:xfrm>
          <a:prstGeom prst="rect">
            <a:avLst/>
          </a:prstGeom>
        </p:spPr>
        <p:txBody>
          <a:bodyPr wrap="square">
            <a:spAutoFit/>
          </a:bodyPr>
          <a:lstStyle/>
          <a:p>
            <a:pPr algn="just" rtl="0">
              <a:lnSpc>
                <a:spcPct val="150000"/>
              </a:lnSpc>
            </a:pPr>
            <a:r>
              <a:rPr lang="en-US" dirty="0" smtClean="0">
                <a:cs typeface="Times New Roman" panose="02020603050405020304" pitchFamily="18" charset="0"/>
              </a:rPr>
              <a:t>							</a:t>
            </a:r>
            <a:endParaRPr lang="en-US" dirty="0">
              <a:cs typeface="Times New Roman" panose="02020603050405020304" pitchFamily="18" charset="0"/>
            </a:endParaRPr>
          </a:p>
        </p:txBody>
      </p:sp>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772924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CF061872-8819-41B7-A809-575CD9E10B68}" type="datetime1">
              <a:rPr lang="en-US" sz="2000" b="1" smtClean="0">
                <a:solidFill>
                  <a:schemeClr val="tx2"/>
                </a:solidFill>
                <a:latin typeface="Times New Roman" panose="02020603050405020304" pitchFamily="18" charset="0"/>
                <a:cs typeface="Times New Roman" panose="02020603050405020304" pitchFamily="18" charset="0"/>
              </a:rPr>
              <a:t>5/10/2018</a:t>
            </a:fld>
            <a:endParaRPr lang="ar-SA" sz="2000" b="1" dirty="0">
              <a:solidFill>
                <a:schemeClr val="tx2"/>
              </a:solidFill>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2" cstate="print"/>
          <a:stretch>
            <a:fillRect/>
          </a:stretch>
        </p:blipFill>
        <p:spPr>
          <a:xfrm>
            <a:off x="442306" y="6215082"/>
            <a:ext cx="8701694" cy="199064"/>
          </a:xfrm>
          <a:prstGeom prst="rect">
            <a:avLst/>
          </a:prstGeom>
        </p:spPr>
      </p:pic>
      <p:sp>
        <p:nvSpPr>
          <p:cNvPr id="7" name="عنصر نائب لرقم الشريحة 6"/>
          <p:cNvSpPr>
            <a:spLocks noGrp="1"/>
          </p:cNvSpPr>
          <p:nvPr>
            <p:ph type="sldNum" sz="quarter" idx="12"/>
          </p:nvPr>
        </p:nvSpPr>
        <p:spPr/>
        <p:txBody>
          <a:bodyPr/>
          <a:lstStyle/>
          <a:p>
            <a:fld id="{C9E1CB0E-E430-4069-8F5A-201A35E36150}" type="slidenum">
              <a:rPr lang="ar-SA" smtClean="0"/>
              <a:pPr/>
              <a:t>21</a:t>
            </a:fld>
            <a:endParaRPr lang="ar-SA"/>
          </a:p>
        </p:txBody>
      </p:sp>
      <p:sp>
        <p:nvSpPr>
          <p:cNvPr id="8" name="مربع نص 7"/>
          <p:cNvSpPr txBox="1"/>
          <p:nvPr/>
        </p:nvSpPr>
        <p:spPr>
          <a:xfrm>
            <a:off x="357158" y="1357298"/>
            <a:ext cx="8215370" cy="369332"/>
          </a:xfrm>
          <a:prstGeom prst="rect">
            <a:avLst/>
          </a:prstGeom>
          <a:noFill/>
        </p:spPr>
        <p:txBody>
          <a:bodyPr wrap="square" rtlCol="1">
            <a:spAutoFit/>
          </a:bodyPr>
          <a:lstStyle/>
          <a:p>
            <a:pPr algn="l"/>
            <a:endParaRPr lang="ar-SA" dirty="0"/>
          </a:p>
        </p:txBody>
      </p:sp>
      <p:sp>
        <p:nvSpPr>
          <p:cNvPr id="9" name="مربع نص 8"/>
          <p:cNvSpPr txBox="1"/>
          <p:nvPr/>
        </p:nvSpPr>
        <p:spPr>
          <a:xfrm>
            <a:off x="571472" y="1643050"/>
            <a:ext cx="8072494" cy="1938992"/>
          </a:xfrm>
          <a:prstGeom prst="rect">
            <a:avLst/>
          </a:prstGeom>
          <a:noFill/>
        </p:spPr>
        <p:txBody>
          <a:bodyPr wrap="square" rtlCol="1">
            <a:spAutoFit/>
          </a:bodyPr>
          <a:lstStyle/>
          <a:p>
            <a:pPr algn="just" rtl="0">
              <a:lnSpc>
                <a:spcPct val="150000"/>
              </a:lnSpc>
              <a:buFont typeface="Wingdings" pitchFamily="2" charset="2"/>
              <a:buChar char="v"/>
            </a:pPr>
            <a:r>
              <a:rPr lang="en-US" sz="2000" dirty="0" smtClean="0">
                <a:latin typeface="+mj-lt"/>
                <a:cs typeface="Times New Roman" panose="02020603050405020304" pitchFamily="18" charset="0"/>
              </a:rPr>
              <a:t>We removed the insulating materials from the walls assembled from the engineering offices in order to calculate the optimum insulation thickness. We placed the walls containing insulation in a separate table to compare them with the optimum insulation we calculated.</a:t>
            </a:r>
            <a:endParaRPr lang="ar-SA" sz="2000" dirty="0">
              <a:latin typeface="+mj-lt"/>
            </a:endParaRPr>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F39DD19-3CBE-4E5D-B5BC-60F159165A3E}" type="datetime1">
              <a:rPr lang="en-US" smtClean="0"/>
              <a:t>5/10/2018</a:t>
            </a:fld>
            <a:endParaRPr lang="ar-SA" dirty="0"/>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22</a:t>
            </a:fld>
            <a:endParaRPr lang="ar-SA"/>
          </a:p>
        </p:txBody>
      </p:sp>
      <p:sp>
        <p:nvSpPr>
          <p:cNvPr id="5" name="مستطيل 4"/>
          <p:cNvSpPr/>
          <p:nvPr/>
        </p:nvSpPr>
        <p:spPr>
          <a:xfrm>
            <a:off x="4000496" y="1214422"/>
            <a:ext cx="880689" cy="369332"/>
          </a:xfrm>
          <a:prstGeom prst="rect">
            <a:avLst/>
          </a:prstGeom>
        </p:spPr>
        <p:txBody>
          <a:bodyPr wrap="none">
            <a:spAutoFit/>
          </a:bodyPr>
          <a:lstStyle/>
          <a:p>
            <a:r>
              <a:rPr lang="en-US" dirty="0"/>
              <a:t>Nablus</a:t>
            </a:r>
          </a:p>
        </p:txBody>
      </p:sp>
      <p:pic>
        <p:nvPicPr>
          <p:cNvPr id="15361" name="Picture 1" descr="C:\Users\Abd Salamh\Downloads\32104498_1883617038339152_3786039728990584832_n.png"/>
          <p:cNvPicPr>
            <a:picLocks noChangeAspect="1" noChangeArrowheads="1"/>
          </p:cNvPicPr>
          <p:nvPr/>
        </p:nvPicPr>
        <p:blipFill>
          <a:blip r:embed="rId2"/>
          <a:srcRect/>
          <a:stretch>
            <a:fillRect/>
          </a:stretch>
        </p:blipFill>
        <p:spPr bwMode="auto">
          <a:xfrm>
            <a:off x="428596" y="2000240"/>
            <a:ext cx="8286808" cy="4357718"/>
          </a:xfrm>
          <a:prstGeom prst="rect">
            <a:avLst/>
          </a:prstGeom>
          <a:noFill/>
        </p:spPr>
      </p:pic>
      <p:sp>
        <p:nvSpPr>
          <p:cNvPr id="10" name="مربع نص 9"/>
          <p:cNvSpPr txBox="1"/>
          <p:nvPr/>
        </p:nvSpPr>
        <p:spPr>
          <a:xfrm>
            <a:off x="500034" y="1714488"/>
            <a:ext cx="7643866" cy="369332"/>
          </a:xfrm>
          <a:prstGeom prst="rect">
            <a:avLst/>
          </a:prstGeom>
          <a:noFill/>
        </p:spPr>
        <p:txBody>
          <a:bodyPr wrap="square" rtlCol="1">
            <a:spAutoFit/>
          </a:bodyPr>
          <a:lstStyle/>
          <a:p>
            <a:pPr algn="l" rtl="0"/>
            <a:r>
              <a:rPr lang="en-US" dirty="0" smtClean="0">
                <a:latin typeface="+mj-lt"/>
              </a:rPr>
              <a:t>A sample of walls taken from engineering </a:t>
            </a:r>
            <a:r>
              <a:rPr lang="en-US" dirty="0" smtClean="0">
                <a:latin typeface="+mj-lt"/>
              </a:rPr>
              <a:t>offices as shown in Table 5   </a:t>
            </a:r>
            <a:endParaRPr lang="ar-SA" dirty="0">
              <a:latin typeface="+mj-lt"/>
            </a:endParaRPr>
          </a:p>
        </p:txBody>
      </p:sp>
      <p:graphicFrame>
        <p:nvGraphicFramePr>
          <p:cNvPr id="11" name="رسم تخطيطي 10"/>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1530291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AF6CD28-29BE-469F-B670-A9C7AD6CAC9E}"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23</a:t>
            </a:fld>
            <a:endParaRPr lang="ar-SA"/>
          </a:p>
        </p:txBody>
      </p:sp>
      <p:sp>
        <p:nvSpPr>
          <p:cNvPr id="5" name="مستطيل 4"/>
          <p:cNvSpPr/>
          <p:nvPr/>
        </p:nvSpPr>
        <p:spPr>
          <a:xfrm>
            <a:off x="359024" y="1176706"/>
            <a:ext cx="8784976" cy="1477328"/>
          </a:xfrm>
          <a:prstGeom prst="rect">
            <a:avLst/>
          </a:prstGeom>
        </p:spPr>
        <p:txBody>
          <a:bodyPr wrap="square">
            <a:spAutoFit/>
          </a:bodyPr>
          <a:lstStyle/>
          <a:p>
            <a:pPr algn="just" rtl="0">
              <a:lnSpc>
                <a:spcPct val="150000"/>
              </a:lnSpc>
              <a:buFont typeface="Wingdings" pitchFamily="2" charset="2"/>
              <a:buChar char="v"/>
            </a:pPr>
            <a:r>
              <a:rPr lang="en-US" sz="2000" i="1" dirty="0">
                <a:cs typeface="Times New Roman" panose="02020603050405020304" pitchFamily="18" charset="0"/>
              </a:rPr>
              <a:t>In general, the reinforced concrete, cement brick with air gap, plaster and sometimes </a:t>
            </a:r>
            <a:r>
              <a:rPr lang="en-US" sz="2000" i="1" dirty="0" smtClean="0">
                <a:cs typeface="Times New Roman" panose="02020603050405020304" pitchFamily="18" charset="0"/>
              </a:rPr>
              <a:t>followed by </a:t>
            </a:r>
            <a:r>
              <a:rPr lang="en-US" sz="2000" i="1" dirty="0">
                <a:cs typeface="Times New Roman" panose="02020603050405020304" pitchFamily="18" charset="0"/>
              </a:rPr>
              <a:t>asphalt paper or asphalt mix are used in building ceiling in the West Bank.</a:t>
            </a:r>
          </a:p>
        </p:txBody>
      </p:sp>
      <p:pic>
        <p:nvPicPr>
          <p:cNvPr id="12289" name="Picture 1" descr="C:\Users\Abd Salamh\Downloads\32235629_1883619635005559_9063326518725312512_n.png"/>
          <p:cNvPicPr>
            <a:picLocks noChangeAspect="1" noChangeArrowheads="1"/>
          </p:cNvPicPr>
          <p:nvPr/>
        </p:nvPicPr>
        <p:blipFill>
          <a:blip r:embed="rId2"/>
          <a:srcRect/>
          <a:stretch>
            <a:fillRect/>
          </a:stretch>
        </p:blipFill>
        <p:spPr bwMode="auto">
          <a:xfrm>
            <a:off x="357158" y="4000504"/>
            <a:ext cx="8215370" cy="1643074"/>
          </a:xfrm>
          <a:prstGeom prst="rect">
            <a:avLst/>
          </a:prstGeom>
          <a:noFill/>
        </p:spPr>
      </p:pic>
      <p:sp>
        <p:nvSpPr>
          <p:cNvPr id="7" name="مربع نص 6"/>
          <p:cNvSpPr txBox="1"/>
          <p:nvPr/>
        </p:nvSpPr>
        <p:spPr>
          <a:xfrm>
            <a:off x="500034" y="3500438"/>
            <a:ext cx="7929618" cy="369332"/>
          </a:xfrm>
          <a:prstGeom prst="rect">
            <a:avLst/>
          </a:prstGeom>
          <a:noFill/>
        </p:spPr>
        <p:txBody>
          <a:bodyPr wrap="square" rtlCol="1">
            <a:spAutoFit/>
          </a:bodyPr>
          <a:lstStyle/>
          <a:p>
            <a:pPr algn="l"/>
            <a:r>
              <a:rPr lang="en-US" dirty="0" smtClean="0"/>
              <a:t>A sample of </a:t>
            </a:r>
            <a:r>
              <a:rPr lang="en-US" dirty="0" smtClean="0"/>
              <a:t>ceilings </a:t>
            </a:r>
            <a:r>
              <a:rPr lang="en-US" dirty="0" smtClean="0"/>
              <a:t>taken from engineering </a:t>
            </a:r>
            <a:r>
              <a:rPr lang="en-US" dirty="0" smtClean="0"/>
              <a:t>offices as shown in Table 6</a:t>
            </a:r>
            <a:endParaRPr lang="ar-SA" dirty="0"/>
          </a:p>
        </p:txBody>
      </p:sp>
      <p:graphicFrame>
        <p:nvGraphicFramePr>
          <p:cNvPr id="9" name="رسم تخطيطي 8"/>
          <p:cNvGraphicFramePr/>
          <p:nvPr>
            <p:extLst>
              <p:ext uri="{D42A27DB-BD31-4B8C-83A1-F6EECF244321}">
                <p14:modId xmlns:p14="http://schemas.microsoft.com/office/powerpoint/2010/main" xmlns="" val="1396994672"/>
              </p:ext>
            </p:extLst>
          </p:nvPr>
        </p:nvGraphicFramePr>
        <p:xfrm>
          <a:off x="0" y="0"/>
          <a:ext cx="9144000" cy="110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26621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FD0A2BA-81F4-4A4D-89CC-C476DB1F3648}"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24</a:t>
            </a:fld>
            <a:endParaRPr lang="ar-SA"/>
          </a:p>
        </p:txBody>
      </p:sp>
      <p:sp>
        <p:nvSpPr>
          <p:cNvPr id="4" name="مستطيل 3"/>
          <p:cNvSpPr/>
          <p:nvPr/>
        </p:nvSpPr>
        <p:spPr>
          <a:xfrm>
            <a:off x="1763688" y="2298300"/>
            <a:ext cx="5935667" cy="1938992"/>
          </a:xfrm>
          <a:prstGeom prst="rect">
            <a:avLst/>
          </a:prstGeom>
        </p:spPr>
        <p:txBody>
          <a:bodyPr wrap="square">
            <a:spAutoFit/>
          </a:bodyPr>
          <a:lstStyle/>
          <a:p>
            <a:pPr algn="ct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Discussions </a:t>
            </a:r>
            <a:r>
              <a:rPr lang="en-US" sz="6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calculations</a:t>
            </a:r>
          </a:p>
        </p:txBody>
      </p:sp>
    </p:spTree>
    <p:extLst>
      <p:ext uri="{BB962C8B-B14F-4D97-AF65-F5344CB8AC3E}">
        <p14:creationId xmlns:p14="http://schemas.microsoft.com/office/powerpoint/2010/main" xmlns="" val="1525676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308FAC5-55BC-481B-A0E8-CDBED6EEE97B}"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25</a:t>
            </a:fld>
            <a:endParaRPr lang="ar-SA"/>
          </a:p>
        </p:txBody>
      </p:sp>
      <p:sp>
        <p:nvSpPr>
          <p:cNvPr id="4" name="مستطيل 3"/>
          <p:cNvSpPr/>
          <p:nvPr/>
        </p:nvSpPr>
        <p:spPr>
          <a:xfrm>
            <a:off x="357158" y="1142984"/>
            <a:ext cx="8352928" cy="506292"/>
          </a:xfrm>
          <a:prstGeom prst="rect">
            <a:avLst/>
          </a:prstGeom>
        </p:spPr>
        <p:txBody>
          <a:bodyPr wrap="square">
            <a:spAutoFit/>
          </a:bodyPr>
          <a:lstStyle/>
          <a:p>
            <a:pPr algn="l" rtl="0">
              <a:lnSpc>
                <a:spcPct val="150000"/>
              </a:lnSpc>
              <a:buFont typeface="Wingdings" pitchFamily="2" charset="2"/>
              <a:buChar char="v"/>
            </a:pPr>
            <a:r>
              <a:rPr lang="en-US" sz="2000" b="1" dirty="0">
                <a:latin typeface="+mj-lt"/>
                <a:cs typeface="Times New Roman" panose="02020603050405020304" pitchFamily="18" charset="0"/>
              </a:rPr>
              <a:t> </a:t>
            </a:r>
            <a:r>
              <a:rPr lang="en-US" sz="2000" b="1" dirty="0" smtClean="0">
                <a:latin typeface="+mj-lt"/>
                <a:cs typeface="Times New Roman" panose="02020603050405020304" pitchFamily="18" charset="0"/>
              </a:rPr>
              <a:t>Heating </a:t>
            </a:r>
            <a:r>
              <a:rPr lang="en-US" sz="2000" b="1" dirty="0">
                <a:latin typeface="+mj-lt"/>
                <a:cs typeface="Times New Roman" panose="02020603050405020304" pitchFamily="18" charset="0"/>
              </a:rPr>
              <a:t>load for </a:t>
            </a:r>
            <a:r>
              <a:rPr lang="en-US" sz="2000" b="1" dirty="0" smtClean="0">
                <a:latin typeface="+mj-lt"/>
                <a:cs typeface="Times New Roman" panose="02020603050405020304" pitchFamily="18" charset="0"/>
              </a:rPr>
              <a:t>uninsulated </a:t>
            </a:r>
            <a:r>
              <a:rPr lang="en-US" sz="2000" b="1" dirty="0">
                <a:latin typeface="+mj-lt"/>
                <a:cs typeface="Times New Roman" panose="02020603050405020304" pitchFamily="18" charset="0"/>
              </a:rPr>
              <a:t>walls and </a:t>
            </a:r>
            <a:r>
              <a:rPr lang="en-US" sz="2000" b="1" dirty="0" smtClean="0">
                <a:latin typeface="+mj-lt"/>
                <a:cs typeface="Times New Roman" panose="02020603050405020304" pitchFamily="18" charset="0"/>
              </a:rPr>
              <a:t>ceilings</a:t>
            </a:r>
            <a:endParaRPr lang="en-US" sz="2000" b="1" dirty="0">
              <a:latin typeface="+mj-lt"/>
              <a:cs typeface="Times New Roman" panose="02020603050405020304" pitchFamily="18" charset="0"/>
            </a:endParaRPr>
          </a:p>
        </p:txBody>
      </p:sp>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7" name="Picture 1" descr="C:\Users\Abd Salamh\Downloads\32239568_1883640835003439_4342418124750979072_n.png"/>
          <p:cNvPicPr>
            <a:picLocks noChangeAspect="1" noChangeArrowheads="1"/>
          </p:cNvPicPr>
          <p:nvPr/>
        </p:nvPicPr>
        <p:blipFill>
          <a:blip r:embed="rId6"/>
          <a:srcRect/>
          <a:stretch>
            <a:fillRect/>
          </a:stretch>
        </p:blipFill>
        <p:spPr bwMode="auto">
          <a:xfrm>
            <a:off x="2285984" y="2214554"/>
            <a:ext cx="4131751" cy="801683"/>
          </a:xfrm>
          <a:prstGeom prst="rect">
            <a:avLst/>
          </a:prstGeom>
          <a:noFill/>
        </p:spPr>
      </p:pic>
      <p:pic>
        <p:nvPicPr>
          <p:cNvPr id="9218" name="Picture 2" descr="C:\Users\Abd Salamh\Downloads\5.png"/>
          <p:cNvPicPr>
            <a:picLocks noChangeAspect="1" noChangeArrowheads="1"/>
          </p:cNvPicPr>
          <p:nvPr/>
        </p:nvPicPr>
        <p:blipFill>
          <a:blip r:embed="rId7"/>
          <a:srcRect/>
          <a:stretch>
            <a:fillRect/>
          </a:stretch>
        </p:blipFill>
        <p:spPr bwMode="auto">
          <a:xfrm>
            <a:off x="285720" y="3214686"/>
            <a:ext cx="6715172" cy="2714644"/>
          </a:xfrm>
          <a:prstGeom prst="rect">
            <a:avLst/>
          </a:prstGeom>
          <a:noFill/>
        </p:spPr>
      </p:pic>
    </p:spTree>
    <p:extLst>
      <p:ext uri="{BB962C8B-B14F-4D97-AF65-F5344CB8AC3E}">
        <p14:creationId xmlns:p14="http://schemas.microsoft.com/office/powerpoint/2010/main" xmlns="" val="1299589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308FAC5-55BC-481B-A0E8-CDBED6EEE97B}"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26</a:t>
            </a:fld>
            <a:endParaRPr lang="ar-SA"/>
          </a:p>
        </p:txBody>
      </p:sp>
      <p:sp>
        <p:nvSpPr>
          <p:cNvPr id="4" name="مستطيل 3"/>
          <p:cNvSpPr/>
          <p:nvPr/>
        </p:nvSpPr>
        <p:spPr>
          <a:xfrm>
            <a:off x="357158" y="1142984"/>
            <a:ext cx="8352928" cy="506292"/>
          </a:xfrm>
          <a:prstGeom prst="rect">
            <a:avLst/>
          </a:prstGeom>
        </p:spPr>
        <p:txBody>
          <a:bodyPr wrap="square">
            <a:spAutoFit/>
          </a:bodyPr>
          <a:lstStyle/>
          <a:p>
            <a:pPr algn="l" rtl="0">
              <a:lnSpc>
                <a:spcPct val="150000"/>
              </a:lnSpc>
              <a:buFont typeface="Wingdings" pitchFamily="2" charset="2"/>
              <a:buChar char="v"/>
            </a:pPr>
            <a:r>
              <a:rPr lang="en-US" sz="2000" b="1" dirty="0">
                <a:latin typeface="+mj-lt"/>
                <a:cs typeface="Times New Roman" panose="02020603050405020304" pitchFamily="18" charset="0"/>
              </a:rPr>
              <a:t> </a:t>
            </a:r>
            <a:r>
              <a:rPr lang="en-US" sz="2000" b="1" dirty="0" smtClean="0">
                <a:latin typeface="+mj-lt"/>
                <a:cs typeface="Times New Roman" panose="02020603050405020304" pitchFamily="18" charset="0"/>
              </a:rPr>
              <a:t>Heating </a:t>
            </a:r>
            <a:r>
              <a:rPr lang="en-US" sz="2000" b="1" dirty="0">
                <a:latin typeface="+mj-lt"/>
                <a:cs typeface="Times New Roman" panose="02020603050405020304" pitchFamily="18" charset="0"/>
              </a:rPr>
              <a:t>load for </a:t>
            </a:r>
            <a:r>
              <a:rPr lang="en-US" sz="2000" b="1" dirty="0" smtClean="0">
                <a:latin typeface="+mj-lt"/>
                <a:cs typeface="Times New Roman" panose="02020603050405020304" pitchFamily="18" charset="0"/>
              </a:rPr>
              <a:t>uninsulated </a:t>
            </a:r>
            <a:r>
              <a:rPr lang="en-US" sz="2000" b="1" dirty="0">
                <a:latin typeface="+mj-lt"/>
                <a:cs typeface="Times New Roman" panose="02020603050405020304" pitchFamily="18" charset="0"/>
              </a:rPr>
              <a:t>walls and </a:t>
            </a:r>
            <a:r>
              <a:rPr lang="en-US" sz="2000" b="1" dirty="0" smtClean="0">
                <a:latin typeface="+mj-lt"/>
                <a:cs typeface="Times New Roman" panose="02020603050405020304" pitchFamily="18" charset="0"/>
              </a:rPr>
              <a:t>ceilings</a:t>
            </a:r>
            <a:endParaRPr lang="en-US" sz="2000" b="1" dirty="0">
              <a:latin typeface="+mj-lt"/>
              <a:cs typeface="Times New Roman" panose="02020603050405020304" pitchFamily="18" charset="0"/>
            </a:endParaRPr>
          </a:p>
        </p:txBody>
      </p:sp>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2466" name="Picture 2" descr="C:\Users\Abd Salamh\Downloads\6.png"/>
          <p:cNvPicPr>
            <a:picLocks noChangeAspect="1" noChangeArrowheads="1"/>
          </p:cNvPicPr>
          <p:nvPr/>
        </p:nvPicPr>
        <p:blipFill>
          <a:blip r:embed="rId6"/>
          <a:srcRect/>
          <a:stretch>
            <a:fillRect/>
          </a:stretch>
        </p:blipFill>
        <p:spPr bwMode="auto">
          <a:xfrm>
            <a:off x="214282" y="2071678"/>
            <a:ext cx="8501122" cy="2643206"/>
          </a:xfrm>
          <a:prstGeom prst="rect">
            <a:avLst/>
          </a:prstGeom>
          <a:noFill/>
        </p:spPr>
      </p:pic>
      <p:pic>
        <p:nvPicPr>
          <p:cNvPr id="62467" name="Picture 3" descr="C:\Users\Abd Salamh\Downloads\7.png"/>
          <p:cNvPicPr>
            <a:picLocks noChangeAspect="1" noChangeArrowheads="1"/>
          </p:cNvPicPr>
          <p:nvPr/>
        </p:nvPicPr>
        <p:blipFill>
          <a:blip r:embed="rId7"/>
          <a:srcRect/>
          <a:stretch>
            <a:fillRect/>
          </a:stretch>
        </p:blipFill>
        <p:spPr bwMode="auto">
          <a:xfrm>
            <a:off x="642910" y="5143512"/>
            <a:ext cx="8072494" cy="1000132"/>
          </a:xfrm>
          <a:prstGeom prst="rect">
            <a:avLst/>
          </a:prstGeom>
          <a:noFill/>
        </p:spPr>
      </p:pic>
      <p:sp>
        <p:nvSpPr>
          <p:cNvPr id="12" name="مربع نص 11"/>
          <p:cNvSpPr txBox="1"/>
          <p:nvPr/>
        </p:nvSpPr>
        <p:spPr>
          <a:xfrm>
            <a:off x="0" y="1714488"/>
            <a:ext cx="8715404" cy="369332"/>
          </a:xfrm>
          <a:prstGeom prst="rect">
            <a:avLst/>
          </a:prstGeom>
          <a:noFill/>
        </p:spPr>
        <p:txBody>
          <a:bodyPr wrap="square" rtlCol="1">
            <a:spAutoFit/>
          </a:bodyPr>
          <a:lstStyle/>
          <a:p>
            <a:pPr algn="r" rtl="0"/>
            <a:r>
              <a:rPr lang="ar-SA" dirty="0" smtClean="0">
                <a:latin typeface="+mj-lt"/>
              </a:rPr>
              <a:t> </a:t>
            </a:r>
            <a:r>
              <a:rPr lang="ar-SA" dirty="0" smtClean="0">
                <a:latin typeface="+mj-lt"/>
              </a:rPr>
              <a:t> </a:t>
            </a:r>
            <a:r>
              <a:rPr lang="en-US" dirty="0" smtClean="0">
                <a:latin typeface="+mj-lt"/>
              </a:rPr>
              <a:t>Energy </a:t>
            </a:r>
            <a:r>
              <a:rPr lang="en-US" dirty="0" smtClean="0">
                <a:latin typeface="+mj-lt"/>
              </a:rPr>
              <a:t>requirement for space heating for walls without </a:t>
            </a:r>
            <a:r>
              <a:rPr lang="en-US" dirty="0" smtClean="0">
                <a:latin typeface="+mj-lt"/>
              </a:rPr>
              <a:t>insulation as shown in Table 7</a:t>
            </a:r>
            <a:endParaRPr lang="ar-SA" dirty="0">
              <a:latin typeface="+mj-lt"/>
            </a:endParaRPr>
          </a:p>
        </p:txBody>
      </p:sp>
      <p:sp>
        <p:nvSpPr>
          <p:cNvPr id="13" name="مربع نص 12"/>
          <p:cNvSpPr txBox="1"/>
          <p:nvPr/>
        </p:nvSpPr>
        <p:spPr>
          <a:xfrm>
            <a:off x="0" y="4786322"/>
            <a:ext cx="9144000" cy="369332"/>
          </a:xfrm>
          <a:prstGeom prst="rect">
            <a:avLst/>
          </a:prstGeom>
          <a:noFill/>
        </p:spPr>
        <p:txBody>
          <a:bodyPr wrap="square" rtlCol="1">
            <a:spAutoFit/>
          </a:bodyPr>
          <a:lstStyle/>
          <a:p>
            <a:pPr algn="l" rtl="0"/>
            <a:r>
              <a:rPr lang="en-US" dirty="0" smtClean="0"/>
              <a:t>          </a:t>
            </a:r>
            <a:r>
              <a:rPr lang="en-US" dirty="0" smtClean="0">
                <a:latin typeface="+mj-lt"/>
              </a:rPr>
              <a:t>Energy </a:t>
            </a:r>
            <a:r>
              <a:rPr lang="en-US" dirty="0" smtClean="0">
                <a:latin typeface="+mj-lt"/>
              </a:rPr>
              <a:t>requirement </a:t>
            </a:r>
            <a:r>
              <a:rPr lang="en-US" dirty="0" smtClean="0">
                <a:latin typeface="+mj-lt"/>
              </a:rPr>
              <a:t>for </a:t>
            </a:r>
            <a:r>
              <a:rPr lang="en-US" dirty="0" smtClean="0">
                <a:latin typeface="+mj-lt"/>
              </a:rPr>
              <a:t>ceiling without </a:t>
            </a:r>
            <a:r>
              <a:rPr lang="en-US" dirty="0" smtClean="0">
                <a:latin typeface="+mj-lt"/>
              </a:rPr>
              <a:t>insulation </a:t>
            </a:r>
            <a:r>
              <a:rPr lang="en-US" dirty="0" smtClean="0">
                <a:latin typeface="+mj-lt"/>
              </a:rPr>
              <a:t>as shown in </a:t>
            </a:r>
            <a:r>
              <a:rPr lang="en-US" dirty="0" smtClean="0">
                <a:latin typeface="+mj-lt"/>
              </a:rPr>
              <a:t>Table 8</a:t>
            </a:r>
            <a:endParaRPr lang="ar-SA" dirty="0">
              <a:latin typeface="+mj-lt"/>
            </a:endParaRPr>
          </a:p>
        </p:txBody>
      </p:sp>
    </p:spTree>
    <p:extLst>
      <p:ext uri="{BB962C8B-B14F-4D97-AF65-F5344CB8AC3E}">
        <p14:creationId xmlns:p14="http://schemas.microsoft.com/office/powerpoint/2010/main" xmlns="" val="12995897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C1BD5E4-1A43-426D-98AC-5EF0DC6F7160}"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27</a:t>
            </a:fld>
            <a:endParaRPr lang="ar-SA"/>
          </a:p>
        </p:txBody>
      </p:sp>
      <p:sp>
        <p:nvSpPr>
          <p:cNvPr id="4" name="مستطيل 3"/>
          <p:cNvSpPr/>
          <p:nvPr/>
        </p:nvSpPr>
        <p:spPr>
          <a:xfrm>
            <a:off x="0" y="1142983"/>
            <a:ext cx="8820472" cy="967957"/>
          </a:xfrm>
          <a:prstGeom prst="rect">
            <a:avLst/>
          </a:prstGeom>
        </p:spPr>
        <p:txBody>
          <a:bodyPr wrap="square">
            <a:spAutoFit/>
          </a:bodyPr>
          <a:lstStyle/>
          <a:p>
            <a:pPr algn="l" rtl="0">
              <a:lnSpc>
                <a:spcPct val="150000"/>
              </a:lnSpc>
              <a:buFont typeface="Wingdings" pitchFamily="2" charset="2"/>
              <a:buChar char="v"/>
            </a:pPr>
            <a:r>
              <a:rPr lang="en-US" sz="2000" dirty="0">
                <a:latin typeface="+mj-lt"/>
              </a:rPr>
              <a:t> Annual heating cost un insulated walls and </a:t>
            </a:r>
            <a:r>
              <a:rPr lang="en-US" sz="2000" dirty="0" smtClean="0">
                <a:latin typeface="+mj-lt"/>
              </a:rPr>
              <a:t>ceilings :</a:t>
            </a:r>
            <a:br>
              <a:rPr lang="en-US" sz="2000" dirty="0" smtClean="0">
                <a:latin typeface="+mj-lt"/>
              </a:rPr>
            </a:br>
            <a:endParaRPr lang="en-US" sz="2000" dirty="0">
              <a:latin typeface="+mj-lt"/>
            </a:endParaRPr>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0034" y="2285992"/>
            <a:ext cx="7429552" cy="3500462"/>
          </a:xfrm>
          <a:prstGeom prst="rect">
            <a:avLst/>
          </a:prstGeom>
        </p:spPr>
      </p:pic>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821297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43F114B-6D2E-4790-AD61-8804074BFEB1}"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28</a:t>
            </a:fld>
            <a:endParaRPr lang="ar-SA"/>
          </a:p>
        </p:txBody>
      </p:sp>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5" name="Picture 1" descr="C:\Users\Abd Salamh\Downloads\8.png"/>
          <p:cNvPicPr>
            <a:picLocks noChangeAspect="1" noChangeArrowheads="1"/>
          </p:cNvPicPr>
          <p:nvPr/>
        </p:nvPicPr>
        <p:blipFill>
          <a:blip r:embed="rId6"/>
          <a:srcRect/>
          <a:stretch>
            <a:fillRect/>
          </a:stretch>
        </p:blipFill>
        <p:spPr bwMode="auto">
          <a:xfrm>
            <a:off x="214282" y="1857364"/>
            <a:ext cx="8286808" cy="2286016"/>
          </a:xfrm>
          <a:prstGeom prst="rect">
            <a:avLst/>
          </a:prstGeom>
          <a:noFill/>
        </p:spPr>
      </p:pic>
      <p:pic>
        <p:nvPicPr>
          <p:cNvPr id="6146" name="Picture 2" descr="C:\Users\Abd Salamh\Downloads\9.png"/>
          <p:cNvPicPr>
            <a:picLocks noChangeAspect="1" noChangeArrowheads="1"/>
          </p:cNvPicPr>
          <p:nvPr/>
        </p:nvPicPr>
        <p:blipFill>
          <a:blip r:embed="rId7"/>
          <a:srcRect/>
          <a:stretch>
            <a:fillRect/>
          </a:stretch>
        </p:blipFill>
        <p:spPr bwMode="auto">
          <a:xfrm>
            <a:off x="428596" y="5000636"/>
            <a:ext cx="8001056" cy="1071570"/>
          </a:xfrm>
          <a:prstGeom prst="rect">
            <a:avLst/>
          </a:prstGeom>
          <a:noFill/>
        </p:spPr>
      </p:pic>
      <p:sp>
        <p:nvSpPr>
          <p:cNvPr id="9" name="مربع نص 8"/>
          <p:cNvSpPr txBox="1"/>
          <p:nvPr/>
        </p:nvSpPr>
        <p:spPr>
          <a:xfrm>
            <a:off x="0" y="1500174"/>
            <a:ext cx="8572560" cy="400110"/>
          </a:xfrm>
          <a:prstGeom prst="rect">
            <a:avLst/>
          </a:prstGeom>
          <a:noFill/>
        </p:spPr>
        <p:txBody>
          <a:bodyPr wrap="square" rtlCol="1">
            <a:spAutoFit/>
          </a:bodyPr>
          <a:lstStyle/>
          <a:p>
            <a:r>
              <a:rPr lang="en-US" sz="2000" dirty="0" smtClean="0">
                <a:latin typeface="+mj-lt"/>
              </a:rPr>
              <a:t>Annual </a:t>
            </a:r>
            <a:r>
              <a:rPr lang="en-US" sz="2000" dirty="0" smtClean="0">
                <a:latin typeface="+mj-lt"/>
              </a:rPr>
              <a:t>heating cost per unit area for walls without </a:t>
            </a:r>
            <a:r>
              <a:rPr lang="en-US" sz="2000" dirty="0" smtClean="0">
                <a:latin typeface="+mj-lt"/>
              </a:rPr>
              <a:t>insulation as shown in Table 9 </a:t>
            </a:r>
            <a:endParaRPr lang="ar-SA" sz="2000" dirty="0">
              <a:latin typeface="+mj-lt"/>
            </a:endParaRPr>
          </a:p>
        </p:txBody>
      </p:sp>
      <p:sp>
        <p:nvSpPr>
          <p:cNvPr id="10" name="مربع نص 9"/>
          <p:cNvSpPr txBox="1"/>
          <p:nvPr/>
        </p:nvSpPr>
        <p:spPr>
          <a:xfrm>
            <a:off x="0" y="4643446"/>
            <a:ext cx="9001156" cy="400110"/>
          </a:xfrm>
          <a:prstGeom prst="rect">
            <a:avLst/>
          </a:prstGeom>
          <a:noFill/>
        </p:spPr>
        <p:txBody>
          <a:bodyPr wrap="square" rtlCol="1">
            <a:spAutoFit/>
          </a:bodyPr>
          <a:lstStyle/>
          <a:p>
            <a:pPr algn="l" rtl="0"/>
            <a:r>
              <a:rPr lang="en-US" sz="2000" dirty="0" smtClean="0">
                <a:latin typeface="+mj-lt"/>
              </a:rPr>
              <a:t>Annual heating cost per unit area for </a:t>
            </a:r>
            <a:r>
              <a:rPr lang="en-US" sz="2000" dirty="0" smtClean="0">
                <a:latin typeface="+mj-lt"/>
              </a:rPr>
              <a:t>ceilings </a:t>
            </a:r>
            <a:r>
              <a:rPr lang="en-US" sz="2000" dirty="0" smtClean="0">
                <a:latin typeface="+mj-lt"/>
              </a:rPr>
              <a:t>without insulation as shown in Table </a:t>
            </a:r>
            <a:r>
              <a:rPr lang="en-US" sz="2000" dirty="0" smtClean="0">
                <a:latin typeface="+mj-lt"/>
              </a:rPr>
              <a:t>10 </a:t>
            </a:r>
            <a:endParaRPr lang="ar-SA" sz="2000" dirty="0">
              <a:latin typeface="+mj-lt"/>
            </a:endParaRPr>
          </a:p>
        </p:txBody>
      </p:sp>
    </p:spTree>
    <p:extLst>
      <p:ext uri="{BB962C8B-B14F-4D97-AF65-F5344CB8AC3E}">
        <p14:creationId xmlns:p14="http://schemas.microsoft.com/office/powerpoint/2010/main" xmlns="" val="17625047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640095D-8CE7-4C11-8DED-1094629C7F2A}"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29</a:t>
            </a:fld>
            <a:endParaRPr lang="ar-SA"/>
          </a:p>
        </p:txBody>
      </p:sp>
      <p:sp>
        <p:nvSpPr>
          <p:cNvPr id="4" name="مستطيل 3"/>
          <p:cNvSpPr/>
          <p:nvPr/>
        </p:nvSpPr>
        <p:spPr>
          <a:xfrm>
            <a:off x="1468118" y="908720"/>
            <a:ext cx="6246440" cy="646331"/>
          </a:xfrm>
          <a:prstGeom prst="rect">
            <a:avLst/>
          </a:prstGeom>
        </p:spPr>
        <p:txBody>
          <a:bodyPr wrap="square">
            <a:spAutoFit/>
          </a:bodyPr>
          <a:lstStyle/>
          <a:p>
            <a:pPr algn="ctr"/>
            <a:r>
              <a:rPr lang="en-US" b="1" dirty="0"/>
              <a:t> Total cost of heating for un insulated walls and </a:t>
            </a:r>
            <a:r>
              <a:rPr lang="en-US" b="1" dirty="0" smtClean="0"/>
              <a:t>ceilings</a:t>
            </a:r>
            <a:br>
              <a:rPr lang="en-US" b="1" dirty="0" smtClean="0"/>
            </a:br>
            <a:r>
              <a:rPr lang="en-US" b="1" dirty="0" smtClean="0"/>
              <a:t>Ct</a:t>
            </a:r>
            <a:endParaRPr lang="en-US" b="1" dirty="0"/>
          </a:p>
        </p:txBody>
      </p:sp>
      <p:sp>
        <p:nvSpPr>
          <p:cNvPr id="5" name="مستطيل 4"/>
          <p:cNvSpPr/>
          <p:nvPr/>
        </p:nvSpPr>
        <p:spPr>
          <a:xfrm>
            <a:off x="214282" y="1714488"/>
            <a:ext cx="8640960" cy="967957"/>
          </a:xfrm>
          <a:prstGeom prst="rect">
            <a:avLst/>
          </a:prstGeom>
        </p:spPr>
        <p:txBody>
          <a:bodyPr wrap="square">
            <a:spAutoFit/>
          </a:bodyPr>
          <a:lstStyle/>
          <a:p>
            <a:pPr algn="l">
              <a:lnSpc>
                <a:spcPct val="150000"/>
              </a:lnSpc>
            </a:pPr>
            <a:r>
              <a:rPr lang="en-US" sz="2000" dirty="0">
                <a:latin typeface="+mj-lt"/>
              </a:rPr>
              <a:t>The life cycle cost analysis employed in this study computes the heating cost over the lifetime of the building.</a:t>
            </a:r>
            <a:r>
              <a:rPr lang="en-US" dirty="0"/>
              <a:t> </a:t>
            </a:r>
          </a:p>
        </p:txBody>
      </p:sp>
      <p:sp>
        <p:nvSpPr>
          <p:cNvPr id="7" name="مستطيل 6"/>
          <p:cNvSpPr/>
          <p:nvPr/>
        </p:nvSpPr>
        <p:spPr>
          <a:xfrm>
            <a:off x="571472" y="2857496"/>
            <a:ext cx="6715172" cy="2400657"/>
          </a:xfrm>
          <a:prstGeom prst="rect">
            <a:avLst/>
          </a:prstGeom>
        </p:spPr>
        <p:txBody>
          <a:bodyPr wrap="square">
            <a:spAutoFit/>
          </a:bodyPr>
          <a:lstStyle/>
          <a:p>
            <a:pPr algn="ctr"/>
            <a:r>
              <a:rPr lang="en-US" sz="2400" dirty="0" smtClean="0"/>
              <a:t>𝐶𝑡 = 𝑃𝑊𝐹𝐶ℎ + 𝐶𝑖X</a:t>
            </a:r>
          </a:p>
          <a:p>
            <a:pPr algn="l"/>
            <a:endParaRPr lang="ar-SA" dirty="0" smtClean="0"/>
          </a:p>
          <a:p>
            <a:pPr algn="l"/>
            <a:endParaRPr lang="ar-SA" dirty="0" smtClean="0"/>
          </a:p>
          <a:p>
            <a:pPr algn="l"/>
            <a:r>
              <a:rPr lang="en-US" dirty="0" smtClean="0"/>
              <a:t>where</a:t>
            </a:r>
            <a:r>
              <a:rPr lang="en-US" dirty="0" smtClean="0"/>
              <a:t>:</a:t>
            </a:r>
          </a:p>
          <a:p>
            <a:pPr algn="l"/>
            <a:r>
              <a:rPr lang="en-US" dirty="0" smtClean="0"/>
              <a:t>𝐶𝑖𝑛 is the cost of insulation in $/m² </a:t>
            </a:r>
          </a:p>
          <a:p>
            <a:pPr algn="l"/>
            <a:r>
              <a:rPr lang="en-US" dirty="0" smtClean="0"/>
              <a:t>𝐶𝑖 is the cost of insulation in $/m³ </a:t>
            </a:r>
          </a:p>
          <a:p>
            <a:pPr algn="l"/>
            <a:r>
              <a:rPr lang="en-US" dirty="0" smtClean="0"/>
              <a:t>𝑋 is the insulation thickness</a:t>
            </a:r>
          </a:p>
          <a:p>
            <a:pPr algn="l"/>
            <a:r>
              <a:rPr lang="en-US" dirty="0" smtClean="0"/>
              <a:t>𝐶𝑡: Now the total cost of heating the insulated in present Nis</a:t>
            </a:r>
            <a:endParaRPr lang="en-US" dirty="0"/>
          </a:p>
        </p:txBody>
      </p:sp>
      <p:graphicFrame>
        <p:nvGraphicFramePr>
          <p:cNvPr id="8" name="رسم تخطيطي 7"/>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27683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5"/>
          <p:cNvSpPr>
            <a:spLocks noGrp="1"/>
          </p:cNvSpPr>
          <p:nvPr>
            <p:ph type="dt" sz="half" idx="10"/>
          </p:nvPr>
        </p:nvSpPr>
        <p:spPr>
          <a:xfrm>
            <a:off x="500034" y="6492875"/>
            <a:ext cx="2272306" cy="365125"/>
          </a:xfrm>
        </p:spPr>
        <p:txBody>
          <a:bodyPr/>
          <a:lstStyle/>
          <a:p>
            <a:fld id="{677D2B63-13A2-44DE-B401-7E08375E96BB}" type="datetime1">
              <a:rPr lang="en-US" sz="2000" b="1"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5/9/2018</a:t>
            </a:fld>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a:xfrm>
            <a:off x="8572528" y="6439034"/>
            <a:ext cx="247919" cy="418966"/>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stretch>
            <a:fillRect/>
          </a:stretch>
        </p:blipFill>
        <p:spPr>
          <a:xfrm>
            <a:off x="442306" y="6357958"/>
            <a:ext cx="8701694" cy="199064"/>
          </a:xfrm>
          <a:prstGeom prst="rect">
            <a:avLst/>
          </a:prstGeom>
        </p:spPr>
      </p:pic>
      <p:pic>
        <p:nvPicPr>
          <p:cNvPr id="2050" name="Picture 2" descr="C:\Users\Abd Salamh\Desktop\2.png"/>
          <p:cNvPicPr>
            <a:picLocks noChangeAspect="1" noChangeArrowheads="1"/>
          </p:cNvPicPr>
          <p:nvPr/>
        </p:nvPicPr>
        <p:blipFill>
          <a:blip r:embed="rId4" cstate="print"/>
          <a:srcRect/>
          <a:stretch>
            <a:fillRect/>
          </a:stretch>
        </p:blipFill>
        <p:spPr bwMode="auto">
          <a:xfrm>
            <a:off x="1115616" y="896890"/>
            <a:ext cx="7128792" cy="5123837"/>
          </a:xfrm>
          <a:prstGeom prst="rect">
            <a:avLst/>
          </a:prstGeom>
          <a:noFill/>
        </p:spPr>
      </p:pic>
      <p:sp>
        <p:nvSpPr>
          <p:cNvPr id="12" name="مربع نص 11"/>
          <p:cNvSpPr txBox="1"/>
          <p:nvPr/>
        </p:nvSpPr>
        <p:spPr>
          <a:xfrm>
            <a:off x="2714612" y="2786058"/>
            <a:ext cx="4786346" cy="1200329"/>
          </a:xfrm>
          <a:prstGeom prst="rect">
            <a:avLst/>
          </a:prstGeom>
          <a:noFill/>
        </p:spPr>
        <p:txBody>
          <a:bodyPr wrap="square" rtlCol="1">
            <a:spAutoFit/>
          </a:bodyPr>
          <a:lstStyle/>
          <a:p>
            <a:r>
              <a:rPr lang="en-US" sz="72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ar-SA" sz="7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874869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294A169-37C2-448A-A5D8-370B4A3FBE1C}"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30</a:t>
            </a:fld>
            <a:endParaRPr lang="ar-SA"/>
          </a:p>
        </p:txBody>
      </p:sp>
      <p:pic>
        <p:nvPicPr>
          <p:cNvPr id="12" name="صورة 1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7158" y="2071678"/>
            <a:ext cx="8640959" cy="3929090"/>
          </a:xfrm>
          <a:prstGeom prst="rect">
            <a:avLst/>
          </a:prstGeom>
        </p:spPr>
      </p:pic>
      <p:sp>
        <p:nvSpPr>
          <p:cNvPr id="13" name="مربع نص 12"/>
          <p:cNvSpPr txBox="1"/>
          <p:nvPr/>
        </p:nvSpPr>
        <p:spPr>
          <a:xfrm>
            <a:off x="3929058" y="1071546"/>
            <a:ext cx="1188916" cy="646331"/>
          </a:xfrm>
          <a:prstGeom prst="rect">
            <a:avLst/>
          </a:prstGeom>
          <a:noFill/>
        </p:spPr>
        <p:txBody>
          <a:bodyPr wrap="none" rtlCol="1">
            <a:spAutoFit/>
          </a:bodyPr>
          <a:lstStyle/>
          <a:p>
            <a:r>
              <a:rPr lang="en-US" sz="3600" b="1" dirty="0" smtClean="0"/>
              <a:t>PWF</a:t>
            </a:r>
            <a:endParaRPr lang="ar-SA" sz="3600" b="1" dirty="0"/>
          </a:p>
        </p:txBody>
      </p:sp>
      <p:graphicFrame>
        <p:nvGraphicFramePr>
          <p:cNvPr id="14" name="رسم تخطيطي 13"/>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232171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D396F71-04A9-42C0-8631-554CD5336E9C}"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31</a:t>
            </a:fld>
            <a:endParaRPr lang="ar-SA"/>
          </a:p>
        </p:txBody>
      </p:sp>
      <p:pic>
        <p:nvPicPr>
          <p:cNvPr id="3073" name="Picture 1" descr="C:\Users\Abd Salamh\Downloads\11.png"/>
          <p:cNvPicPr>
            <a:picLocks noChangeAspect="1" noChangeArrowheads="1"/>
          </p:cNvPicPr>
          <p:nvPr/>
        </p:nvPicPr>
        <p:blipFill>
          <a:blip r:embed="rId2"/>
          <a:srcRect/>
          <a:stretch>
            <a:fillRect/>
          </a:stretch>
        </p:blipFill>
        <p:spPr bwMode="auto">
          <a:xfrm>
            <a:off x="1643042" y="2000240"/>
            <a:ext cx="5786478" cy="1857375"/>
          </a:xfrm>
          <a:prstGeom prst="rect">
            <a:avLst/>
          </a:prstGeom>
          <a:noFill/>
        </p:spPr>
      </p:pic>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C:\Users\Abd Salamh\Downloads\12.png"/>
          <p:cNvPicPr>
            <a:picLocks noChangeAspect="1" noChangeArrowheads="1"/>
          </p:cNvPicPr>
          <p:nvPr/>
        </p:nvPicPr>
        <p:blipFill>
          <a:blip r:embed="rId7"/>
          <a:srcRect/>
          <a:stretch>
            <a:fillRect/>
          </a:stretch>
        </p:blipFill>
        <p:spPr bwMode="auto">
          <a:xfrm>
            <a:off x="1714480" y="4857760"/>
            <a:ext cx="5715040" cy="928694"/>
          </a:xfrm>
          <a:prstGeom prst="rect">
            <a:avLst/>
          </a:prstGeom>
          <a:noFill/>
        </p:spPr>
      </p:pic>
      <p:sp>
        <p:nvSpPr>
          <p:cNvPr id="9" name="مربع نص 8"/>
          <p:cNvSpPr txBox="1"/>
          <p:nvPr/>
        </p:nvSpPr>
        <p:spPr>
          <a:xfrm>
            <a:off x="-285784" y="1571612"/>
            <a:ext cx="8429684" cy="369332"/>
          </a:xfrm>
          <a:prstGeom prst="rect">
            <a:avLst/>
          </a:prstGeom>
          <a:noFill/>
        </p:spPr>
        <p:txBody>
          <a:bodyPr wrap="square" rtlCol="1">
            <a:spAutoFit/>
          </a:bodyPr>
          <a:lstStyle/>
          <a:p>
            <a:pPr algn="r" rtl="0"/>
            <a:r>
              <a:rPr lang="en-US" dirty="0" smtClean="0">
                <a:latin typeface="+mj-lt"/>
              </a:rPr>
              <a:t>Total cost of heating the </a:t>
            </a:r>
            <a:r>
              <a:rPr lang="en-US" dirty="0" smtClean="0">
                <a:latin typeface="+mj-lt"/>
              </a:rPr>
              <a:t>uninsulated </a:t>
            </a:r>
            <a:r>
              <a:rPr lang="en-US" dirty="0" smtClean="0">
                <a:latin typeface="+mj-lt"/>
              </a:rPr>
              <a:t>wall in present </a:t>
            </a:r>
            <a:r>
              <a:rPr lang="en-US" dirty="0" smtClean="0">
                <a:latin typeface="+mj-lt"/>
              </a:rPr>
              <a:t>NIS </a:t>
            </a:r>
            <a:r>
              <a:rPr lang="en-US" dirty="0" smtClean="0">
                <a:latin typeface="+mj-lt"/>
              </a:rPr>
              <a:t>as </a:t>
            </a:r>
            <a:r>
              <a:rPr lang="ar-SA" dirty="0" smtClean="0">
                <a:latin typeface="+mj-lt"/>
              </a:rPr>
              <a:t> </a:t>
            </a:r>
            <a:r>
              <a:rPr lang="en-US" dirty="0" smtClean="0">
                <a:latin typeface="+mj-lt"/>
              </a:rPr>
              <a:t>shown in Table 11</a:t>
            </a:r>
            <a:endParaRPr lang="ar-SA" dirty="0">
              <a:latin typeface="+mj-lt"/>
            </a:endParaRPr>
          </a:p>
        </p:txBody>
      </p:sp>
      <p:sp>
        <p:nvSpPr>
          <p:cNvPr id="10" name="مربع نص 9"/>
          <p:cNvSpPr txBox="1"/>
          <p:nvPr/>
        </p:nvSpPr>
        <p:spPr>
          <a:xfrm>
            <a:off x="785786" y="4429132"/>
            <a:ext cx="8001056" cy="369332"/>
          </a:xfrm>
          <a:prstGeom prst="rect">
            <a:avLst/>
          </a:prstGeom>
          <a:noFill/>
        </p:spPr>
        <p:txBody>
          <a:bodyPr wrap="square" rtlCol="1">
            <a:spAutoFit/>
          </a:bodyPr>
          <a:lstStyle/>
          <a:p>
            <a:pPr algn="l" rtl="0"/>
            <a:r>
              <a:rPr lang="en-US" dirty="0" smtClean="0">
                <a:latin typeface="+mj-lt"/>
              </a:rPr>
              <a:t>   Total </a:t>
            </a:r>
            <a:r>
              <a:rPr lang="en-US" dirty="0" smtClean="0">
                <a:latin typeface="+mj-lt"/>
              </a:rPr>
              <a:t>cost of heating the </a:t>
            </a:r>
            <a:r>
              <a:rPr lang="en-US" dirty="0" smtClean="0">
                <a:latin typeface="+mj-lt"/>
              </a:rPr>
              <a:t>uninsulated ceiling </a:t>
            </a:r>
            <a:r>
              <a:rPr lang="en-US" dirty="0" smtClean="0">
                <a:latin typeface="+mj-lt"/>
              </a:rPr>
              <a:t>in present NIS as </a:t>
            </a:r>
            <a:r>
              <a:rPr lang="ar-SA" dirty="0" smtClean="0">
                <a:latin typeface="+mj-lt"/>
              </a:rPr>
              <a:t> </a:t>
            </a:r>
            <a:r>
              <a:rPr lang="en-US" dirty="0" smtClean="0">
                <a:latin typeface="+mj-lt"/>
              </a:rPr>
              <a:t>shown in Table </a:t>
            </a:r>
            <a:r>
              <a:rPr lang="en-US" dirty="0" smtClean="0">
                <a:latin typeface="+mj-lt"/>
              </a:rPr>
              <a:t>12</a:t>
            </a:r>
            <a:endParaRPr lang="ar-SA" dirty="0">
              <a:latin typeface="+mj-lt"/>
            </a:endParaRPr>
          </a:p>
        </p:txBody>
      </p:sp>
    </p:spTree>
    <p:extLst>
      <p:ext uri="{BB962C8B-B14F-4D97-AF65-F5344CB8AC3E}">
        <p14:creationId xmlns:p14="http://schemas.microsoft.com/office/powerpoint/2010/main" xmlns="" val="34550979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EB84843-CAA6-44C8-B3B7-692413432D6F}"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32</a:t>
            </a:fld>
            <a:endParaRPr lang="ar-SA"/>
          </a:p>
        </p:txBody>
      </p:sp>
      <p:sp>
        <p:nvSpPr>
          <p:cNvPr id="4" name="مستطيل 3"/>
          <p:cNvSpPr/>
          <p:nvPr/>
        </p:nvSpPr>
        <p:spPr>
          <a:xfrm>
            <a:off x="857224" y="1000108"/>
            <a:ext cx="8100392" cy="464871"/>
          </a:xfrm>
          <a:prstGeom prst="rect">
            <a:avLst/>
          </a:prstGeom>
        </p:spPr>
        <p:txBody>
          <a:bodyPr wrap="square">
            <a:spAutoFit/>
          </a:bodyPr>
          <a:lstStyle/>
          <a:p>
            <a:pPr algn="l" rtl="0">
              <a:lnSpc>
                <a:spcPct val="150000"/>
              </a:lnSpc>
              <a:buFont typeface="Wingdings" pitchFamily="2" charset="2"/>
              <a:buChar char="v"/>
            </a:pPr>
            <a:r>
              <a:rPr lang="en-US" dirty="0" smtClean="0"/>
              <a:t>walls </a:t>
            </a:r>
            <a:r>
              <a:rPr lang="en-US" dirty="0"/>
              <a:t>with insulation material taken from engineering offices.</a:t>
            </a:r>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28662" y="1428736"/>
            <a:ext cx="7226765" cy="5040560"/>
          </a:xfrm>
          <a:prstGeom prst="rect">
            <a:avLst/>
          </a:prstGeom>
        </p:spPr>
      </p:pic>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510798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A84CBD4-95FD-40DE-BC25-C1CE889FBB41}"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33</a:t>
            </a:fld>
            <a:endParaRPr lang="ar-SA"/>
          </a:p>
        </p:txBody>
      </p:sp>
      <p:sp>
        <p:nvSpPr>
          <p:cNvPr id="4" name="مستطيل 3"/>
          <p:cNvSpPr/>
          <p:nvPr/>
        </p:nvSpPr>
        <p:spPr>
          <a:xfrm>
            <a:off x="2143108" y="1000108"/>
            <a:ext cx="4667560" cy="400110"/>
          </a:xfrm>
          <a:prstGeom prst="rect">
            <a:avLst/>
          </a:prstGeom>
        </p:spPr>
        <p:txBody>
          <a:bodyPr wrap="none">
            <a:spAutoFit/>
          </a:bodyPr>
          <a:lstStyle/>
          <a:p>
            <a:r>
              <a:rPr lang="en-US" sz="2000" b="1" dirty="0"/>
              <a:t>Optimization of insulation thickness</a:t>
            </a:r>
          </a:p>
        </p:txBody>
      </p:sp>
      <p:sp>
        <p:nvSpPr>
          <p:cNvPr id="7" name="مستطيل 6"/>
          <p:cNvSpPr/>
          <p:nvPr/>
        </p:nvSpPr>
        <p:spPr>
          <a:xfrm>
            <a:off x="500034" y="2786058"/>
            <a:ext cx="8136904" cy="3831818"/>
          </a:xfrm>
          <a:prstGeom prst="rect">
            <a:avLst/>
          </a:prstGeom>
        </p:spPr>
        <p:txBody>
          <a:bodyPr wrap="square" numCol="2">
            <a:spAutoFit/>
          </a:bodyPr>
          <a:lstStyle/>
          <a:p>
            <a:pPr algn="l">
              <a:lnSpc>
                <a:spcPct val="150000"/>
              </a:lnSpc>
            </a:pPr>
            <a:r>
              <a:rPr lang="en-US" dirty="0"/>
              <a:t>where: </a:t>
            </a:r>
            <a:endParaRPr lang="en-US" dirty="0" smtClean="0"/>
          </a:p>
          <a:p>
            <a:pPr algn="l">
              <a:lnSpc>
                <a:spcPct val="150000"/>
              </a:lnSpc>
            </a:pPr>
            <a:r>
              <a:rPr lang="en-US" dirty="0" smtClean="0"/>
              <a:t>𝑋𝑜𝑝</a:t>
            </a:r>
            <a:r>
              <a:rPr lang="en-US" dirty="0"/>
              <a:t>: Optimum insulation thickness(m). </a:t>
            </a:r>
            <a:r>
              <a:rPr lang="en-US" dirty="0" smtClean="0"/>
              <a:t>𝑃𝑊𝐹:Present worth factor. </a:t>
            </a:r>
            <a:r>
              <a:rPr lang="en-US" dirty="0" smtClean="0"/>
              <a:t/>
            </a:r>
            <a:br>
              <a:rPr lang="en-US" dirty="0" smtClean="0"/>
            </a:br>
            <a:r>
              <a:rPr lang="en-US" dirty="0" smtClean="0"/>
              <a:t>𝐶𝑓</a:t>
            </a:r>
            <a:r>
              <a:rPr lang="en-US" dirty="0"/>
              <a:t>:Fuel cost(Nis/L) . </a:t>
            </a:r>
            <a:r>
              <a:rPr lang="en-US" dirty="0" smtClean="0"/>
              <a:t/>
            </a:r>
            <a:br>
              <a:rPr lang="en-US" dirty="0" smtClean="0"/>
            </a:br>
            <a:r>
              <a:rPr lang="en-US" dirty="0" smtClean="0"/>
              <a:t> 𝑅𝑡𝑜𝑡:Total thermal resistance without </a:t>
            </a:r>
            <a:endParaRPr lang="ar-SA" dirty="0" smtClean="0"/>
          </a:p>
          <a:p>
            <a:pPr algn="l">
              <a:lnSpc>
                <a:spcPct val="150000"/>
              </a:lnSpc>
            </a:pPr>
            <a:r>
              <a:rPr lang="ar-SA" dirty="0" smtClean="0"/>
              <a:t>                            </a:t>
            </a:r>
            <a:r>
              <a:rPr lang="en-US" dirty="0" smtClean="0"/>
              <a:t>insulation(m².K/W</a:t>
            </a:r>
            <a:r>
              <a:rPr lang="en-US" dirty="0" smtClean="0"/>
              <a:t>).</a:t>
            </a:r>
            <a:endParaRPr lang="en-US" dirty="0" smtClean="0"/>
          </a:p>
          <a:p>
            <a:pPr algn="l">
              <a:lnSpc>
                <a:spcPct val="150000"/>
              </a:lnSpc>
            </a:pPr>
            <a:r>
              <a:rPr lang="en-US" dirty="0" smtClean="0"/>
              <a:t>𝑘:Thermal conductivity for insulation(W/m.𝐶 0 ). </a:t>
            </a:r>
            <a:br>
              <a:rPr lang="en-US" dirty="0" smtClean="0"/>
            </a:br>
            <a:endParaRPr lang="en-US" dirty="0"/>
          </a:p>
          <a:p>
            <a:pPr algn="l">
              <a:lnSpc>
                <a:spcPct val="150000"/>
              </a:lnSpc>
            </a:pPr>
            <a:endParaRPr lang="en-US" dirty="0" smtClean="0"/>
          </a:p>
          <a:p>
            <a:pPr algn="l">
              <a:lnSpc>
                <a:spcPct val="150000"/>
              </a:lnSpc>
            </a:pPr>
            <a:r>
              <a:rPr lang="ar-SA" dirty="0" smtClean="0"/>
              <a:t>  </a:t>
            </a:r>
            <a:r>
              <a:rPr lang="en-US" dirty="0" smtClean="0"/>
              <a:t/>
            </a:r>
            <a:br>
              <a:rPr lang="en-US" dirty="0" smtClean="0"/>
            </a:br>
            <a:r>
              <a:rPr lang="en-US" dirty="0" smtClean="0"/>
              <a:t> </a:t>
            </a:r>
            <a:r>
              <a:rPr lang="en-US" dirty="0" smtClean="0"/>
              <a:t>             𝐷𝐷</a:t>
            </a:r>
            <a:r>
              <a:rPr lang="en-US" dirty="0" smtClean="0"/>
              <a:t>:Degree days. </a:t>
            </a:r>
            <a:endParaRPr lang="ar-SA" dirty="0" smtClean="0"/>
          </a:p>
          <a:p>
            <a:pPr algn="l">
              <a:lnSpc>
                <a:spcPct val="150000"/>
              </a:lnSpc>
            </a:pPr>
            <a:r>
              <a:rPr lang="en-US" dirty="0" smtClean="0"/>
              <a:t>              𝐻:Heating value(J/L). </a:t>
            </a:r>
            <a:br>
              <a:rPr lang="en-US" dirty="0" smtClean="0"/>
            </a:br>
            <a:r>
              <a:rPr lang="en-US" dirty="0" smtClean="0"/>
              <a:t>              𝐶𝑖:Insulation cost(Nis/m³). </a:t>
            </a:r>
            <a:br>
              <a:rPr lang="en-US" dirty="0" smtClean="0"/>
            </a:br>
            <a:r>
              <a:rPr lang="en-US" dirty="0" smtClean="0"/>
              <a:t>               ƞ:System efficiency(%). </a:t>
            </a:r>
            <a:br>
              <a:rPr lang="en-US" dirty="0" smtClean="0"/>
            </a:br>
            <a:r>
              <a:rPr lang="ar-SA" dirty="0" smtClean="0"/>
              <a:t>     </a:t>
            </a:r>
            <a:endParaRPr lang="en-US" dirty="0"/>
          </a:p>
        </p:txBody>
      </p:sp>
      <p:sp>
        <p:nvSpPr>
          <p:cNvPr id="8" name="مستطيل 7"/>
          <p:cNvSpPr/>
          <p:nvPr/>
        </p:nvSpPr>
        <p:spPr>
          <a:xfrm>
            <a:off x="928662" y="1714488"/>
            <a:ext cx="7056784" cy="400110"/>
          </a:xfrm>
          <a:prstGeom prst="rect">
            <a:avLst/>
          </a:prstGeom>
        </p:spPr>
        <p:txBody>
          <a:bodyPr wrap="square">
            <a:spAutoFit/>
          </a:bodyPr>
          <a:lstStyle/>
          <a:p>
            <a:pPr algn="l"/>
            <a:r>
              <a:rPr lang="en-US" sz="2000" dirty="0" smtClean="0"/>
              <a:t>𝑋𝑜𝑝 </a:t>
            </a:r>
            <a:r>
              <a:rPr lang="en-US" sz="2000" dirty="0"/>
              <a:t>= 293.94 </a:t>
            </a:r>
            <a:r>
              <a:rPr lang="en-US" sz="2000" dirty="0" smtClean="0"/>
              <a:t>{𝐶𝑓 </a:t>
            </a:r>
            <a:r>
              <a:rPr lang="en-US" sz="2000" dirty="0" smtClean="0"/>
              <a:t>*</a:t>
            </a:r>
            <a:r>
              <a:rPr lang="en-US" sz="2000" dirty="0" smtClean="0"/>
              <a:t> 𝐷𝐷 *</a:t>
            </a:r>
            <a:r>
              <a:rPr lang="en-US" sz="2000" dirty="0" smtClean="0"/>
              <a:t>k*PWF/ </a:t>
            </a:r>
            <a:r>
              <a:rPr lang="en-US" sz="2000" dirty="0" smtClean="0"/>
              <a:t>H* 𝐶𝑖 *</a:t>
            </a:r>
            <a:r>
              <a:rPr lang="en-US" sz="2000" dirty="0" smtClean="0"/>
              <a:t>ƞ </a:t>
            </a:r>
            <a:r>
              <a:rPr lang="en-US" sz="2000" dirty="0"/>
              <a:t>} ½ − </a:t>
            </a:r>
            <a:r>
              <a:rPr lang="en-US" sz="2000" dirty="0" smtClean="0"/>
              <a:t>k* </a:t>
            </a:r>
            <a:r>
              <a:rPr lang="en-US" sz="2000" dirty="0" smtClean="0"/>
              <a:t>𝑅𝑡𝑜𝑡</a:t>
            </a:r>
            <a:endParaRPr lang="en-US" sz="2000" dirty="0"/>
          </a:p>
        </p:txBody>
      </p:sp>
      <p:graphicFrame>
        <p:nvGraphicFramePr>
          <p:cNvPr id="10" name="رسم تخطيطي 9"/>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433595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5A1E8EE-A4EC-40B4-8509-7541AE0F859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34</a:t>
            </a:fld>
            <a:endParaRPr lang="ar-SA"/>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83568" y="1988840"/>
            <a:ext cx="7735539" cy="4120143"/>
          </a:xfrm>
          <a:prstGeom prst="rect">
            <a:avLst/>
          </a:prstGeom>
        </p:spPr>
      </p:pic>
      <p:sp>
        <p:nvSpPr>
          <p:cNvPr id="5" name="مستطيل 4"/>
          <p:cNvSpPr/>
          <p:nvPr/>
        </p:nvSpPr>
        <p:spPr>
          <a:xfrm>
            <a:off x="683568" y="1412776"/>
            <a:ext cx="7632848" cy="464871"/>
          </a:xfrm>
          <a:prstGeom prst="rect">
            <a:avLst/>
          </a:prstGeom>
        </p:spPr>
        <p:txBody>
          <a:bodyPr wrap="square">
            <a:spAutoFit/>
          </a:bodyPr>
          <a:lstStyle/>
          <a:p>
            <a:pPr algn="l">
              <a:lnSpc>
                <a:spcPct val="150000"/>
              </a:lnSpc>
            </a:pPr>
            <a:r>
              <a:rPr lang="en-US" b="1" dirty="0"/>
              <a:t>Parameters used in the optimization of insulation thickness</a:t>
            </a:r>
          </a:p>
        </p:txBody>
      </p:sp>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8195903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2B56D8B-DD56-4629-B3E7-87F656EDBB1B}"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35</a:t>
            </a:fld>
            <a:endParaRPr lang="ar-SA"/>
          </a:p>
        </p:txBody>
      </p:sp>
      <p:sp>
        <p:nvSpPr>
          <p:cNvPr id="5" name="مستطيل 4"/>
          <p:cNvSpPr/>
          <p:nvPr/>
        </p:nvSpPr>
        <p:spPr>
          <a:xfrm>
            <a:off x="1928794" y="1000108"/>
            <a:ext cx="5050037" cy="400110"/>
          </a:xfrm>
          <a:prstGeom prst="rect">
            <a:avLst/>
          </a:prstGeom>
        </p:spPr>
        <p:txBody>
          <a:bodyPr wrap="none">
            <a:spAutoFit/>
          </a:bodyPr>
          <a:lstStyle/>
          <a:p>
            <a:r>
              <a:rPr lang="en-US" sz="2000" b="1" dirty="0"/>
              <a:t>Optimum insulation thickness for </a:t>
            </a:r>
            <a:r>
              <a:rPr lang="en-US" sz="2000" b="1" dirty="0" smtClean="0"/>
              <a:t>walls</a:t>
            </a:r>
            <a:endParaRPr lang="en-US" sz="2000" b="1" dirty="0"/>
          </a:p>
        </p:txBody>
      </p:sp>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0" name="Picture 2" descr="C:\Users\Abd Salamh\Downloads\13.png"/>
          <p:cNvPicPr>
            <a:picLocks noChangeAspect="1" noChangeArrowheads="1"/>
          </p:cNvPicPr>
          <p:nvPr/>
        </p:nvPicPr>
        <p:blipFill>
          <a:blip r:embed="rId6"/>
          <a:srcRect/>
          <a:stretch>
            <a:fillRect/>
          </a:stretch>
        </p:blipFill>
        <p:spPr bwMode="auto">
          <a:xfrm>
            <a:off x="1000100" y="1857364"/>
            <a:ext cx="6786610" cy="2286016"/>
          </a:xfrm>
          <a:prstGeom prst="rect">
            <a:avLst/>
          </a:prstGeom>
          <a:noFill/>
        </p:spPr>
      </p:pic>
      <p:pic>
        <p:nvPicPr>
          <p:cNvPr id="63491" name="Picture 3" descr="C:\Users\Abd Salamh\Downloads\14.png"/>
          <p:cNvPicPr>
            <a:picLocks noChangeAspect="1" noChangeArrowheads="1"/>
          </p:cNvPicPr>
          <p:nvPr/>
        </p:nvPicPr>
        <p:blipFill>
          <a:blip r:embed="rId7"/>
          <a:srcRect/>
          <a:stretch>
            <a:fillRect/>
          </a:stretch>
        </p:blipFill>
        <p:spPr bwMode="auto">
          <a:xfrm>
            <a:off x="1071538" y="4643446"/>
            <a:ext cx="6858048" cy="1562100"/>
          </a:xfrm>
          <a:prstGeom prst="rect">
            <a:avLst/>
          </a:prstGeom>
          <a:noFill/>
        </p:spPr>
      </p:pic>
      <p:sp>
        <p:nvSpPr>
          <p:cNvPr id="10" name="مربع نص 9"/>
          <p:cNvSpPr txBox="1"/>
          <p:nvPr/>
        </p:nvSpPr>
        <p:spPr>
          <a:xfrm>
            <a:off x="1000100" y="1428736"/>
            <a:ext cx="7143800" cy="369332"/>
          </a:xfrm>
          <a:prstGeom prst="rect">
            <a:avLst/>
          </a:prstGeom>
          <a:noFill/>
        </p:spPr>
        <p:txBody>
          <a:bodyPr wrap="square" rtlCol="1">
            <a:spAutoFit/>
          </a:bodyPr>
          <a:lstStyle/>
          <a:p>
            <a:pPr algn="l"/>
            <a:r>
              <a:rPr lang="en-US" dirty="0" smtClean="0">
                <a:latin typeface="+mj-lt"/>
              </a:rPr>
              <a:t>Optimum insulation thickness for </a:t>
            </a:r>
            <a:r>
              <a:rPr lang="en-US" dirty="0" smtClean="0">
                <a:latin typeface="+mj-lt"/>
              </a:rPr>
              <a:t>walls as shown in Table </a:t>
            </a:r>
            <a:endParaRPr lang="ar-SA" dirty="0">
              <a:latin typeface="+mj-lt"/>
            </a:endParaRPr>
          </a:p>
        </p:txBody>
      </p:sp>
      <p:sp>
        <p:nvSpPr>
          <p:cNvPr id="11" name="مربع نص 10"/>
          <p:cNvSpPr txBox="1"/>
          <p:nvPr/>
        </p:nvSpPr>
        <p:spPr>
          <a:xfrm>
            <a:off x="1142976" y="4286256"/>
            <a:ext cx="6215106" cy="369332"/>
          </a:xfrm>
          <a:prstGeom prst="rect">
            <a:avLst/>
          </a:prstGeom>
          <a:noFill/>
        </p:spPr>
        <p:txBody>
          <a:bodyPr wrap="square" rtlCol="1">
            <a:spAutoFit/>
          </a:bodyPr>
          <a:lstStyle/>
          <a:p>
            <a:pPr algn="l"/>
            <a:r>
              <a:rPr lang="en-US" dirty="0" smtClean="0"/>
              <a:t>Optimum insulation thickness for </a:t>
            </a:r>
            <a:r>
              <a:rPr lang="en-US" dirty="0" smtClean="0"/>
              <a:t>ceilings  </a:t>
            </a:r>
            <a:r>
              <a:rPr lang="en-US" dirty="0" smtClean="0"/>
              <a:t>as shown in </a:t>
            </a:r>
            <a:r>
              <a:rPr lang="en-US" dirty="0" smtClean="0"/>
              <a:t>Table</a:t>
            </a:r>
            <a:endParaRPr lang="ar-SA" dirty="0"/>
          </a:p>
        </p:txBody>
      </p:sp>
    </p:spTree>
    <p:extLst>
      <p:ext uri="{BB962C8B-B14F-4D97-AF65-F5344CB8AC3E}">
        <p14:creationId xmlns:p14="http://schemas.microsoft.com/office/powerpoint/2010/main" xmlns="" val="37233343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10E193F-67BD-442F-8AD7-B124658CA8FC}"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36</a:t>
            </a:fld>
            <a:endParaRPr lang="ar-SA"/>
          </a:p>
        </p:txBody>
      </p:sp>
      <p:sp>
        <p:nvSpPr>
          <p:cNvPr id="4" name="مستطيل 3"/>
          <p:cNvSpPr/>
          <p:nvPr/>
        </p:nvSpPr>
        <p:spPr>
          <a:xfrm>
            <a:off x="571472" y="857232"/>
            <a:ext cx="8352927" cy="1015663"/>
          </a:xfrm>
          <a:prstGeom prst="rect">
            <a:avLst/>
          </a:prstGeom>
        </p:spPr>
        <p:txBody>
          <a:bodyPr wrap="square">
            <a:spAutoFit/>
          </a:bodyPr>
          <a:lstStyle/>
          <a:p>
            <a:pPr algn="l"/>
            <a:r>
              <a:rPr lang="en-US" sz="2000" dirty="0" smtClean="0"/>
              <a:t>The average energy </a:t>
            </a:r>
            <a:r>
              <a:rPr lang="en-US" sz="2000" dirty="0"/>
              <a:t>requirement for space </a:t>
            </a:r>
            <a:r>
              <a:rPr lang="en-US" sz="2000" dirty="0" smtClean="0"/>
              <a:t>heating ,</a:t>
            </a:r>
            <a:r>
              <a:rPr lang="en-US" sz="2000" dirty="0"/>
              <a:t> a</a:t>
            </a:r>
            <a:r>
              <a:rPr lang="en-US" sz="2000" dirty="0" smtClean="0"/>
              <a:t>nnual </a:t>
            </a:r>
            <a:r>
              <a:rPr lang="en-US" sz="2000" dirty="0"/>
              <a:t>heating </a:t>
            </a:r>
            <a:r>
              <a:rPr lang="en-US" sz="2000" dirty="0" smtClean="0"/>
              <a:t>cost </a:t>
            </a:r>
            <a:r>
              <a:rPr lang="en-US" sz="2000" dirty="0"/>
              <a:t>per unit area </a:t>
            </a:r>
            <a:r>
              <a:rPr lang="en-US" sz="2000" dirty="0" smtClean="0"/>
              <a:t>and the total </a:t>
            </a:r>
            <a:r>
              <a:rPr lang="en-US" sz="2000" dirty="0"/>
              <a:t>cost of heating </a:t>
            </a:r>
            <a:r>
              <a:rPr lang="en-US" sz="2000" dirty="0" smtClean="0"/>
              <a:t>for  walls and ceiling in West </a:t>
            </a:r>
            <a:r>
              <a:rPr lang="en-US" sz="2000" dirty="0" smtClean="0"/>
              <a:t>Bank are </a:t>
            </a:r>
            <a:r>
              <a:rPr lang="en-US" sz="2000" dirty="0" smtClean="0"/>
              <a:t>shown in below  </a:t>
            </a:r>
            <a:r>
              <a:rPr lang="en-US" sz="2000" dirty="0" smtClean="0"/>
              <a:t>table</a:t>
            </a:r>
            <a:endParaRPr lang="en-US" sz="2000" dirty="0"/>
          </a:p>
        </p:txBody>
      </p:sp>
      <p:pic>
        <p:nvPicPr>
          <p:cNvPr id="64514" name="Picture 2" descr="C:\Users\Abd Salamh\Downloads\15.png"/>
          <p:cNvPicPr>
            <a:picLocks noChangeAspect="1" noChangeArrowheads="1"/>
          </p:cNvPicPr>
          <p:nvPr/>
        </p:nvPicPr>
        <p:blipFill>
          <a:blip r:embed="rId2"/>
          <a:srcRect/>
          <a:stretch>
            <a:fillRect/>
          </a:stretch>
        </p:blipFill>
        <p:spPr bwMode="auto">
          <a:xfrm>
            <a:off x="428596" y="1928802"/>
            <a:ext cx="8286808" cy="4333875"/>
          </a:xfrm>
          <a:prstGeom prst="rect">
            <a:avLst/>
          </a:prstGeom>
          <a:noFill/>
        </p:spPr>
      </p:pic>
    </p:spTree>
    <p:extLst>
      <p:ext uri="{BB962C8B-B14F-4D97-AF65-F5344CB8AC3E}">
        <p14:creationId xmlns:p14="http://schemas.microsoft.com/office/powerpoint/2010/main" xmlns="" val="3639387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E8CCDB96-6A04-415E-B176-8125A53892A9}" type="datetime1">
              <a:rPr lang="en-US" smtClean="0"/>
              <a:t>5/10/2018</a:t>
            </a:fld>
            <a:endParaRPr lang="ar-SA"/>
          </a:p>
        </p:txBody>
      </p:sp>
      <p:sp>
        <p:nvSpPr>
          <p:cNvPr id="5" name="عنصر نائب لرقم الشريحة 4"/>
          <p:cNvSpPr>
            <a:spLocks noGrp="1"/>
          </p:cNvSpPr>
          <p:nvPr>
            <p:ph type="sldNum" sz="quarter" idx="12"/>
          </p:nvPr>
        </p:nvSpPr>
        <p:spPr/>
        <p:txBody>
          <a:bodyPr/>
          <a:lstStyle/>
          <a:p>
            <a:fld id="{C9E1CB0E-E430-4069-8F5A-201A35E36150}" type="slidenum">
              <a:rPr lang="ar-SA" smtClean="0"/>
              <a:pPr/>
              <a:t>37</a:t>
            </a:fld>
            <a:endParaRPr lang="ar-SA"/>
          </a:p>
        </p:txBody>
      </p:sp>
      <p:pic>
        <p:nvPicPr>
          <p:cNvPr id="65538" name="Picture 2" descr="C:\Users\Abd Salamh\Downloads\16.png"/>
          <p:cNvPicPr>
            <a:picLocks noChangeAspect="1" noChangeArrowheads="1"/>
          </p:cNvPicPr>
          <p:nvPr/>
        </p:nvPicPr>
        <p:blipFill>
          <a:blip r:embed="rId2"/>
          <a:srcRect/>
          <a:stretch>
            <a:fillRect/>
          </a:stretch>
        </p:blipFill>
        <p:spPr bwMode="auto">
          <a:xfrm>
            <a:off x="357158" y="1571612"/>
            <a:ext cx="8255058" cy="4643470"/>
          </a:xfrm>
          <a:prstGeom prst="rect">
            <a:avLst/>
          </a:prstGeom>
          <a:noFill/>
        </p:spPr>
      </p:pic>
      <p:sp>
        <p:nvSpPr>
          <p:cNvPr id="7" name="مربع نص 6"/>
          <p:cNvSpPr txBox="1"/>
          <p:nvPr/>
        </p:nvSpPr>
        <p:spPr>
          <a:xfrm>
            <a:off x="0" y="1214422"/>
            <a:ext cx="8929718" cy="369332"/>
          </a:xfrm>
          <a:prstGeom prst="rect">
            <a:avLst/>
          </a:prstGeom>
          <a:noFill/>
        </p:spPr>
        <p:txBody>
          <a:bodyPr wrap="square" rtlCol="1">
            <a:spAutoFit/>
          </a:bodyPr>
          <a:lstStyle/>
          <a:p>
            <a:pPr algn="l"/>
            <a:r>
              <a:rPr lang="en-US" dirty="0" smtClean="0"/>
              <a:t>Average required annual heating energy </a:t>
            </a:r>
            <a:r>
              <a:rPr lang="en-US" dirty="0" smtClean="0"/>
              <a:t>Eh </a:t>
            </a:r>
            <a:r>
              <a:rPr lang="en-US" dirty="0" smtClean="0"/>
              <a:t>in Palestine for </a:t>
            </a:r>
            <a:r>
              <a:rPr lang="en-US" dirty="0" smtClean="0"/>
              <a:t>ceilings as shown in Table </a:t>
            </a:r>
            <a:endParaRPr lang="ar-SA" dirty="0"/>
          </a:p>
        </p:txBody>
      </p:sp>
      <p:graphicFrame>
        <p:nvGraphicFramePr>
          <p:cNvPr id="8" name="رسم تخطيطي 7"/>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5244461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74323FF-E5D6-4C5B-B669-1DFD4C861BB4}"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38</a:t>
            </a:fld>
            <a:endParaRPr lang="ar-SA"/>
          </a:p>
        </p:txBody>
      </p:sp>
      <p:sp>
        <p:nvSpPr>
          <p:cNvPr id="4" name="مستطيل 3"/>
          <p:cNvSpPr/>
          <p:nvPr/>
        </p:nvSpPr>
        <p:spPr>
          <a:xfrm>
            <a:off x="2494861" y="980728"/>
            <a:ext cx="3552254" cy="400110"/>
          </a:xfrm>
          <a:prstGeom prst="rect">
            <a:avLst/>
          </a:prstGeom>
        </p:spPr>
        <p:txBody>
          <a:bodyPr wrap="none">
            <a:spAutoFit/>
          </a:bodyPr>
          <a:lstStyle/>
          <a:p>
            <a:pPr algn="ctr"/>
            <a:r>
              <a:rPr lang="en-US" sz="2000" b="1" dirty="0"/>
              <a:t>Cost of constructer material</a:t>
            </a:r>
          </a:p>
        </p:txBody>
      </p:sp>
      <p:sp>
        <p:nvSpPr>
          <p:cNvPr id="5" name="مستطيل 4"/>
          <p:cNvSpPr/>
          <p:nvPr/>
        </p:nvSpPr>
        <p:spPr>
          <a:xfrm>
            <a:off x="179512" y="1380839"/>
            <a:ext cx="8964488" cy="1200329"/>
          </a:xfrm>
          <a:prstGeom prst="rect">
            <a:avLst/>
          </a:prstGeom>
        </p:spPr>
        <p:txBody>
          <a:bodyPr wrap="square">
            <a:spAutoFit/>
          </a:bodyPr>
          <a:lstStyle/>
          <a:p>
            <a:pPr algn="l"/>
            <a:r>
              <a:rPr lang="en-US" dirty="0"/>
              <a:t>The cost of the material depend on the thickness of layers and if we have insulation material, </a:t>
            </a:r>
            <a:r>
              <a:rPr lang="en-US" dirty="0" smtClean="0"/>
              <a:t>when we </a:t>
            </a:r>
            <a:r>
              <a:rPr lang="en-US" dirty="0"/>
              <a:t>calculated the cost of constructer material for walls and ceilings we take the average cost </a:t>
            </a:r>
            <a:r>
              <a:rPr lang="en-US" dirty="0" smtClean="0"/>
              <a:t>for every </a:t>
            </a:r>
            <a:r>
              <a:rPr lang="en-US" dirty="0"/>
              <a:t>type of material and we take in account the application of ceiling </a:t>
            </a:r>
            <a:r>
              <a:rPr lang="en-US" dirty="0" smtClean="0"/>
              <a:t>building</a:t>
            </a:r>
            <a:r>
              <a:rPr lang="en-US" dirty="0"/>
              <a:t>.</a:t>
            </a:r>
          </a:p>
        </p:txBody>
      </p:sp>
      <p:pic>
        <p:nvPicPr>
          <p:cNvPr id="6" name="صورة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90604" y="2593154"/>
            <a:ext cx="8953395" cy="4264846"/>
          </a:xfrm>
          <a:prstGeom prst="rect">
            <a:avLst/>
          </a:prstGeom>
        </p:spPr>
      </p:pic>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2049627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D8A1E8C-A624-4EC8-A252-3E7BA7077306}"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39</a:t>
            </a:fld>
            <a:endParaRPr lang="ar-SA"/>
          </a:p>
        </p:txBody>
      </p:sp>
      <p:sp>
        <p:nvSpPr>
          <p:cNvPr id="4" name="مستطيل 3"/>
          <p:cNvSpPr/>
          <p:nvPr/>
        </p:nvSpPr>
        <p:spPr>
          <a:xfrm>
            <a:off x="1000100" y="1000108"/>
            <a:ext cx="7776864" cy="369332"/>
          </a:xfrm>
          <a:prstGeom prst="rect">
            <a:avLst/>
          </a:prstGeom>
        </p:spPr>
        <p:txBody>
          <a:bodyPr wrap="square">
            <a:spAutoFit/>
          </a:bodyPr>
          <a:lstStyle/>
          <a:p>
            <a:pPr algn="l"/>
            <a:r>
              <a:rPr lang="en-US" b="1" dirty="0"/>
              <a:t>The cost of the constructer material for ceilings in west bank.</a:t>
            </a:r>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628800"/>
            <a:ext cx="9144000" cy="5229200"/>
          </a:xfrm>
          <a:prstGeom prst="rect">
            <a:avLst/>
          </a:prstGeom>
        </p:spPr>
      </p:pic>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044698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8501090" y="6492875"/>
            <a:ext cx="288032" cy="365125"/>
          </a:xfrm>
        </p:spPr>
        <p:txBody>
          <a:bodyPr/>
          <a:lstStyle/>
          <a:p>
            <a:r>
              <a:rPr lang="en-US" sz="2000" b="1" dirty="0"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a:t>
            </a:r>
            <a:endParaRPr lang="en-US"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p14="http://schemas.microsoft.com/office/powerpoint/2010/main" xmlns=""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312882" y="6335351"/>
            <a:ext cx="8701694" cy="199064"/>
          </a:xfrm>
          <a:prstGeom prst="rect">
            <a:avLst/>
          </a:prstGeom>
        </p:spPr>
      </p:pic>
      <p:sp>
        <p:nvSpPr>
          <p:cNvPr id="6" name="Oval 24"/>
          <p:cNvSpPr/>
          <p:nvPr/>
        </p:nvSpPr>
        <p:spPr>
          <a:xfrm>
            <a:off x="7929586" y="1714488"/>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1/6</a:t>
            </a:r>
            <a:endParaRPr lang="en-US" sz="2400" b="1" dirty="0"/>
          </a:p>
        </p:txBody>
      </p:sp>
      <p:sp>
        <p:nvSpPr>
          <p:cNvPr id="7" name="مربع نص 6"/>
          <p:cNvSpPr txBox="1"/>
          <p:nvPr/>
        </p:nvSpPr>
        <p:spPr>
          <a:xfrm>
            <a:off x="442306" y="2420888"/>
            <a:ext cx="7802102" cy="3323987"/>
          </a:xfrm>
          <a:prstGeom prst="rect">
            <a:avLst/>
          </a:prstGeom>
          <a:noFill/>
        </p:spPr>
        <p:txBody>
          <a:bodyPr wrap="square" rtlCol="1">
            <a:spAutoFit/>
          </a:bodyPr>
          <a:lstStyle/>
          <a:p>
            <a:pPr algn="just" rtl="0">
              <a:lnSpc>
                <a:spcPct val="150000"/>
              </a:lnSpc>
            </a:pPr>
            <a:r>
              <a:rPr lang="en-US" sz="2000" dirty="0" smtClean="0">
                <a:effectLst>
                  <a:outerShdw blurRad="38100" dist="38100" dir="2700000" algn="tl">
                    <a:srgbClr val="000000">
                      <a:alpha val="43137"/>
                    </a:srgbClr>
                  </a:outerShdw>
                </a:effectLst>
                <a:latin typeface="+mj-lt"/>
              </a:rPr>
              <a:t>Importing </a:t>
            </a:r>
            <a:r>
              <a:rPr lang="en-US" sz="2000" dirty="0">
                <a:effectLst>
                  <a:outerShdw blurRad="38100" dist="38100" dir="2700000" algn="tl">
                    <a:srgbClr val="000000">
                      <a:alpha val="43137"/>
                    </a:srgbClr>
                  </a:outerShdw>
                </a:effectLst>
                <a:latin typeface="+mj-lt"/>
              </a:rPr>
              <a:t>energy </a:t>
            </a:r>
            <a:r>
              <a:rPr lang="en-US" sz="2000" dirty="0" smtClean="0">
                <a:effectLst>
                  <a:outerShdw blurRad="38100" dist="38100" dir="2700000" algn="tl">
                    <a:srgbClr val="000000">
                      <a:alpha val="43137"/>
                    </a:srgbClr>
                  </a:outerShdw>
                </a:effectLst>
                <a:latin typeface="+mj-lt"/>
              </a:rPr>
              <a:t>sources, </a:t>
            </a:r>
            <a:r>
              <a:rPr lang="en-US" sz="2000" dirty="0">
                <a:effectLst>
                  <a:outerShdw blurRad="38100" dist="38100" dir="2700000" algn="tl">
                    <a:srgbClr val="000000">
                      <a:alpha val="43137"/>
                    </a:srgbClr>
                  </a:outerShdw>
                </a:effectLst>
                <a:latin typeface="+mj-lt"/>
              </a:rPr>
              <a:t>such as oil, </a:t>
            </a:r>
            <a:r>
              <a:rPr lang="en-US" sz="2000" dirty="0" smtClean="0">
                <a:effectLst>
                  <a:outerShdw blurRad="38100" dist="38100" dir="2700000" algn="tl">
                    <a:srgbClr val="000000">
                      <a:alpha val="43137"/>
                    </a:srgbClr>
                  </a:outerShdw>
                </a:effectLst>
                <a:latin typeface="+mj-lt"/>
              </a:rPr>
              <a:t>natural gas </a:t>
            </a:r>
            <a:r>
              <a:rPr lang="en-US" sz="2000" dirty="0">
                <a:effectLst>
                  <a:outerShdw blurRad="38100" dist="38100" dir="2700000" algn="tl">
                    <a:srgbClr val="000000">
                      <a:alpha val="43137"/>
                    </a:srgbClr>
                  </a:outerShdw>
                </a:effectLst>
                <a:latin typeface="+mj-lt"/>
              </a:rPr>
              <a:t>and </a:t>
            </a:r>
            <a:r>
              <a:rPr lang="en-US" sz="2000" dirty="0" smtClean="0">
                <a:effectLst>
                  <a:outerShdw blurRad="38100" dist="38100" dir="2700000" algn="tl">
                    <a:srgbClr val="000000">
                      <a:alpha val="43137"/>
                    </a:srgbClr>
                  </a:outerShdw>
                </a:effectLst>
                <a:latin typeface="+mj-lt"/>
              </a:rPr>
              <a:t>others  </a:t>
            </a:r>
            <a:r>
              <a:rPr lang="en-US" sz="2000" dirty="0">
                <a:effectLst>
                  <a:outerShdw blurRad="38100" dist="38100" dir="2700000" algn="tl">
                    <a:srgbClr val="000000">
                      <a:alpha val="43137"/>
                    </a:srgbClr>
                  </a:outerShdw>
                </a:effectLst>
                <a:latin typeface="+mj-lt"/>
              </a:rPr>
              <a:t>in large quantities, is a real problem facing </a:t>
            </a:r>
            <a:r>
              <a:rPr lang="en-US" sz="2000" dirty="0" smtClean="0">
                <a:effectLst>
                  <a:outerShdw blurRad="38100" dist="38100" dir="2700000" algn="tl">
                    <a:srgbClr val="000000">
                      <a:alpha val="43137"/>
                    </a:srgbClr>
                  </a:outerShdw>
                </a:effectLst>
                <a:latin typeface="+mj-lt"/>
              </a:rPr>
              <a:t>developing </a:t>
            </a:r>
            <a:r>
              <a:rPr lang="en-US" sz="2000" dirty="0" smtClean="0">
                <a:effectLst>
                  <a:outerShdw blurRad="38100" dist="38100" dir="2700000" algn="tl">
                    <a:srgbClr val="000000">
                      <a:alpha val="43137"/>
                    </a:srgbClr>
                  </a:outerShdw>
                </a:effectLst>
                <a:latin typeface="+mj-lt"/>
              </a:rPr>
              <a:t>countries </a:t>
            </a:r>
            <a:r>
              <a:rPr lang="en-US" sz="2000" dirty="0" smtClean="0">
                <a:effectLst>
                  <a:outerShdw blurRad="38100" dist="38100" dir="2700000" algn="tl">
                    <a:srgbClr val="000000">
                      <a:alpha val="43137"/>
                    </a:srgbClr>
                  </a:outerShdw>
                </a:effectLst>
                <a:latin typeface="+mj-lt"/>
              </a:rPr>
              <a:t>such </a:t>
            </a:r>
            <a:r>
              <a:rPr lang="en-US" sz="2000" dirty="0">
                <a:effectLst>
                  <a:outerShdw blurRad="38100" dist="38100" dir="2700000" algn="tl">
                    <a:srgbClr val="000000">
                      <a:alpha val="43137"/>
                    </a:srgbClr>
                  </a:outerShdw>
                </a:effectLst>
                <a:latin typeface="+mj-lt"/>
              </a:rPr>
              <a:t>as Palestine. </a:t>
            </a:r>
            <a:r>
              <a:rPr lang="en-US" sz="2000" dirty="0" smtClean="0">
                <a:effectLst>
                  <a:outerShdw blurRad="38100" dist="38100" dir="2700000" algn="tl">
                    <a:srgbClr val="000000">
                      <a:alpha val="43137"/>
                    </a:srgbClr>
                  </a:outerShdw>
                </a:effectLst>
                <a:latin typeface="+mj-lt"/>
              </a:rPr>
              <a:t>So energy </a:t>
            </a:r>
            <a:r>
              <a:rPr lang="en-US" sz="2000" dirty="0">
                <a:effectLst>
                  <a:outerShdw blurRad="38100" dist="38100" dir="2700000" algn="tl">
                    <a:srgbClr val="000000">
                      <a:alpha val="43137"/>
                    </a:srgbClr>
                  </a:outerShdw>
                </a:effectLst>
                <a:latin typeface="+mj-lt"/>
              </a:rPr>
              <a:t>conservation </a:t>
            </a:r>
            <a:r>
              <a:rPr lang="en-US" sz="2000" dirty="0" smtClean="0">
                <a:effectLst>
                  <a:outerShdw blurRad="38100" dist="38100" dir="2700000" algn="tl">
                    <a:srgbClr val="000000">
                      <a:alpha val="43137"/>
                    </a:srgbClr>
                  </a:outerShdw>
                </a:effectLst>
                <a:latin typeface="+mj-lt"/>
              </a:rPr>
              <a:t>is </a:t>
            </a:r>
            <a:r>
              <a:rPr lang="en-US" sz="2000" dirty="0">
                <a:effectLst>
                  <a:outerShdw blurRad="38100" dist="38100" dir="2700000" algn="tl">
                    <a:srgbClr val="000000">
                      <a:alpha val="43137"/>
                    </a:srgbClr>
                  </a:outerShdw>
                </a:effectLst>
                <a:latin typeface="+mj-lt"/>
              </a:rPr>
              <a:t>an important part of </a:t>
            </a:r>
            <a:r>
              <a:rPr lang="en-US" sz="2000" dirty="0" smtClean="0">
                <a:effectLst>
                  <a:outerShdw blurRad="38100" dist="38100" dir="2700000" algn="tl">
                    <a:srgbClr val="000000">
                      <a:alpha val="43137"/>
                    </a:srgbClr>
                  </a:outerShdw>
                </a:effectLst>
                <a:latin typeface="+mj-lt"/>
              </a:rPr>
              <a:t>any national </a:t>
            </a:r>
            <a:r>
              <a:rPr lang="en-US" sz="2000" dirty="0">
                <a:effectLst>
                  <a:outerShdw blurRad="38100" dist="38100" dir="2700000" algn="tl">
                    <a:srgbClr val="000000">
                      <a:alpha val="43137"/>
                    </a:srgbClr>
                  </a:outerShdw>
                </a:effectLst>
                <a:latin typeface="+mj-lt"/>
              </a:rPr>
              <a:t>energy </a:t>
            </a:r>
            <a:r>
              <a:rPr lang="en-US" sz="2000" dirty="0" smtClean="0">
                <a:effectLst>
                  <a:outerShdw blurRad="38100" dist="38100" dir="2700000" algn="tl">
                    <a:srgbClr val="000000">
                      <a:alpha val="43137"/>
                    </a:srgbClr>
                  </a:outerShdw>
                </a:effectLst>
                <a:latin typeface="+mj-lt"/>
              </a:rPr>
              <a:t>strategy</a:t>
            </a:r>
            <a:r>
              <a:rPr lang="en-US" sz="2000" dirty="0">
                <a:effectLst>
                  <a:outerShdw blurRad="38100" dist="38100" dir="2700000" algn="tl">
                    <a:srgbClr val="000000">
                      <a:alpha val="43137"/>
                    </a:srgbClr>
                  </a:outerShdw>
                </a:effectLst>
                <a:latin typeface="+mj-lt"/>
              </a:rPr>
              <a:t> in a country without </a:t>
            </a:r>
            <a:r>
              <a:rPr lang="en-US" sz="2000" dirty="0" smtClean="0">
                <a:effectLst>
                  <a:outerShdw blurRad="38100" dist="38100" dir="2700000" algn="tl">
                    <a:srgbClr val="000000">
                      <a:alpha val="43137"/>
                    </a:srgbClr>
                  </a:outerShdw>
                </a:effectLst>
                <a:latin typeface="+mj-lt"/>
              </a:rPr>
              <a:t>resources . Moreover, saving energy would  protect  </a:t>
            </a:r>
            <a:r>
              <a:rPr lang="en-US" sz="2000" dirty="0">
                <a:effectLst>
                  <a:outerShdw blurRad="38100" dist="38100" dir="2700000" algn="tl">
                    <a:srgbClr val="000000">
                      <a:alpha val="43137"/>
                    </a:srgbClr>
                  </a:outerShdw>
                </a:effectLst>
                <a:latin typeface="+mj-lt"/>
              </a:rPr>
              <a:t>the environment and achieve economic </a:t>
            </a:r>
            <a:r>
              <a:rPr lang="en-US" sz="2000" dirty="0" smtClean="0">
                <a:effectLst>
                  <a:outerShdw blurRad="38100" dist="38100" dir="2700000" algn="tl">
                    <a:srgbClr val="000000">
                      <a:alpha val="43137"/>
                    </a:srgbClr>
                  </a:outerShdw>
                </a:effectLst>
                <a:latin typeface="+mj-lt"/>
              </a:rPr>
              <a:t>development.</a:t>
            </a:r>
          </a:p>
          <a:p>
            <a:pPr algn="just" rtl="0">
              <a:lnSpc>
                <a:spcPct val="150000"/>
              </a:lnSpc>
            </a:pPr>
            <a:r>
              <a:rPr lang="ar-SY" sz="2000" dirty="0" smtClean="0">
                <a:effectLst>
                  <a:outerShdw blurRad="38100" dist="38100" dir="2700000" algn="tl">
                    <a:srgbClr val="000000">
                      <a:alpha val="43137"/>
                    </a:srgbClr>
                  </a:outerShdw>
                </a:effectLst>
                <a:latin typeface="Times New Roman" panose="02020603050405020304" pitchFamily="18" charset="0"/>
              </a:rPr>
              <a:t/>
            </a:r>
            <a:br>
              <a:rPr lang="ar-SY" sz="2000" dirty="0" smtClean="0">
                <a:effectLst>
                  <a:outerShdw blurRad="38100" dist="38100" dir="2700000" algn="tl">
                    <a:srgbClr val="000000">
                      <a:alpha val="43137"/>
                    </a:srgbClr>
                  </a:outerShdw>
                </a:effectLst>
                <a:latin typeface="Times New Roman" panose="02020603050405020304" pitchFamily="18" charset="0"/>
              </a:rPr>
            </a:br>
            <a:endParaRPr lang="ar-SA" sz="2000" dirty="0">
              <a:effectLst>
                <a:outerShdw blurRad="38100" dist="38100" dir="2700000" algn="tl">
                  <a:srgbClr val="000000">
                    <a:alpha val="43137"/>
                  </a:srgbClr>
                </a:outerShdw>
              </a:effectLst>
            </a:endParaRPr>
          </a:p>
        </p:txBody>
      </p:sp>
      <p:sp>
        <p:nvSpPr>
          <p:cNvPr id="8" name="عنصر نائب للتاريخ 7"/>
          <p:cNvSpPr>
            <a:spLocks noGrp="1"/>
          </p:cNvSpPr>
          <p:nvPr>
            <p:ph type="dt" sz="half" idx="10"/>
          </p:nvPr>
        </p:nvSpPr>
        <p:spPr>
          <a:xfrm>
            <a:off x="357158" y="6572272"/>
            <a:ext cx="2133600" cy="285728"/>
          </a:xfrm>
        </p:spPr>
        <p:txBody>
          <a:bodyPr/>
          <a:lstStyle/>
          <a:p>
            <a:fld id="{FD810623-48EB-4C3A-97F1-35005A60A3C5}" type="datetime1">
              <a:rPr lang="en-US" sz="2000" b="1" smtClean="0"/>
              <a:t>5/10/2018</a:t>
            </a:fld>
            <a:endParaRPr lang="ar-SA" sz="20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6E90537-A384-408E-B689-0FF82E8FEB00}"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40</a:t>
            </a:fld>
            <a:endParaRPr lang="ar-SA"/>
          </a:p>
        </p:txBody>
      </p:sp>
      <p:sp>
        <p:nvSpPr>
          <p:cNvPr id="4" name="مستطيل 3"/>
          <p:cNvSpPr/>
          <p:nvPr/>
        </p:nvSpPr>
        <p:spPr>
          <a:xfrm>
            <a:off x="395536" y="2529195"/>
            <a:ext cx="8377293" cy="1015663"/>
          </a:xfrm>
          <a:prstGeom prst="rect">
            <a:avLst/>
          </a:prstGeom>
        </p:spPr>
        <p:txBody>
          <a:bodyPr wrap="none">
            <a:spAutoFit/>
          </a:bodyPr>
          <a:lstStyle/>
          <a:p>
            <a:pPr algn="ctr"/>
            <a:r>
              <a:rPr lang="en-US" sz="6000" i="1" dirty="0">
                <a:effectLst>
                  <a:outerShdw blurRad="38100" dist="38100" dir="2700000" algn="tl">
                    <a:srgbClr val="000000">
                      <a:alpha val="43137"/>
                    </a:srgbClr>
                  </a:outerShdw>
                </a:effectLst>
              </a:rPr>
              <a:t>Results and comparisons</a:t>
            </a:r>
          </a:p>
        </p:txBody>
      </p:sp>
    </p:spTree>
    <p:extLst>
      <p:ext uri="{BB962C8B-B14F-4D97-AF65-F5344CB8AC3E}">
        <p14:creationId xmlns:p14="http://schemas.microsoft.com/office/powerpoint/2010/main" xmlns="" val="27350227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E4BB78-F344-4C33-B6EB-09F9FC10D16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41</a:t>
            </a:fld>
            <a:endParaRPr lang="ar-SA"/>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8610" name="Picture 2" descr="C:\Users\Abd Salamh\Downloads\00000000.png"/>
          <p:cNvPicPr>
            <a:picLocks noChangeAspect="1" noChangeArrowheads="1"/>
          </p:cNvPicPr>
          <p:nvPr/>
        </p:nvPicPr>
        <p:blipFill>
          <a:blip r:embed="rId6"/>
          <a:srcRect/>
          <a:stretch>
            <a:fillRect/>
          </a:stretch>
        </p:blipFill>
        <p:spPr bwMode="auto">
          <a:xfrm>
            <a:off x="428596" y="1763360"/>
            <a:ext cx="5786478" cy="4517443"/>
          </a:xfrm>
          <a:prstGeom prst="rect">
            <a:avLst/>
          </a:prstGeom>
          <a:noFill/>
        </p:spPr>
      </p:pic>
      <p:pic>
        <p:nvPicPr>
          <p:cNvPr id="68611" name="Picture 3" descr="C:\Users\Abd Salamh\Downloads\غغغغغغغ.png"/>
          <p:cNvPicPr>
            <a:picLocks noChangeAspect="1" noChangeArrowheads="1"/>
          </p:cNvPicPr>
          <p:nvPr/>
        </p:nvPicPr>
        <p:blipFill>
          <a:blip r:embed="rId7"/>
          <a:srcRect/>
          <a:stretch>
            <a:fillRect/>
          </a:stretch>
        </p:blipFill>
        <p:spPr bwMode="auto">
          <a:xfrm>
            <a:off x="6357950" y="4786322"/>
            <a:ext cx="2368919" cy="1214446"/>
          </a:xfrm>
          <a:prstGeom prst="rect">
            <a:avLst/>
          </a:prstGeom>
          <a:noFill/>
        </p:spPr>
      </p:pic>
      <p:sp>
        <p:nvSpPr>
          <p:cNvPr id="10" name="مستطيل 9"/>
          <p:cNvSpPr/>
          <p:nvPr/>
        </p:nvSpPr>
        <p:spPr>
          <a:xfrm>
            <a:off x="0" y="1357298"/>
            <a:ext cx="8643966" cy="369332"/>
          </a:xfrm>
          <a:prstGeom prst="rect">
            <a:avLst/>
          </a:prstGeom>
        </p:spPr>
        <p:txBody>
          <a:bodyPr wrap="square">
            <a:spAutoFit/>
          </a:bodyPr>
          <a:lstStyle/>
          <a:p>
            <a:r>
              <a:rPr lang="en-US" dirty="0" smtClean="0"/>
              <a:t>As insulation thickness increases the heating load decreases as shown in Figure </a:t>
            </a:r>
            <a:r>
              <a:rPr lang="en-US" dirty="0" smtClean="0"/>
              <a:t>below</a:t>
            </a:r>
            <a:endParaRPr lang="ar-SA" dirty="0"/>
          </a:p>
        </p:txBody>
      </p:sp>
      <p:sp>
        <p:nvSpPr>
          <p:cNvPr id="11" name="مربع نص 10"/>
          <p:cNvSpPr txBox="1"/>
          <p:nvPr/>
        </p:nvSpPr>
        <p:spPr>
          <a:xfrm>
            <a:off x="4000496" y="928670"/>
            <a:ext cx="857256" cy="369332"/>
          </a:xfrm>
          <a:prstGeom prst="rect">
            <a:avLst/>
          </a:prstGeom>
          <a:noFill/>
        </p:spPr>
        <p:txBody>
          <a:bodyPr wrap="square" rtlCol="1">
            <a:spAutoFit/>
          </a:bodyPr>
          <a:lstStyle/>
          <a:p>
            <a:r>
              <a:rPr lang="en-US" dirty="0" smtClean="0"/>
              <a:t>Wall </a:t>
            </a:r>
            <a:endParaRPr lang="ar-SA" dirty="0"/>
          </a:p>
        </p:txBody>
      </p:sp>
    </p:spTree>
    <p:extLst>
      <p:ext uri="{BB962C8B-B14F-4D97-AF65-F5344CB8AC3E}">
        <p14:creationId xmlns:p14="http://schemas.microsoft.com/office/powerpoint/2010/main" xmlns="" val="40550778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E4BB78-F344-4C33-B6EB-09F9FC10D16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42</a:t>
            </a:fld>
            <a:endParaRPr lang="ar-SA"/>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285720" y="1500174"/>
            <a:ext cx="8643966" cy="369332"/>
          </a:xfrm>
          <a:prstGeom prst="rect">
            <a:avLst/>
          </a:prstGeom>
        </p:spPr>
        <p:txBody>
          <a:bodyPr wrap="square">
            <a:spAutoFit/>
          </a:bodyPr>
          <a:lstStyle/>
          <a:p>
            <a:r>
              <a:rPr lang="en-US" dirty="0" smtClean="0"/>
              <a:t>As insulation thickness increases the heating load decreases as shown in Figure </a:t>
            </a:r>
            <a:r>
              <a:rPr lang="en-US" dirty="0" smtClean="0"/>
              <a:t>below</a:t>
            </a:r>
            <a:endParaRPr lang="ar-SA" dirty="0"/>
          </a:p>
        </p:txBody>
      </p:sp>
      <p:pic>
        <p:nvPicPr>
          <p:cNvPr id="69634" name="Picture 2" descr="C:\Users\Abd Salamh\Downloads\لالالالالا.png"/>
          <p:cNvPicPr>
            <a:picLocks noChangeAspect="1" noChangeArrowheads="1"/>
          </p:cNvPicPr>
          <p:nvPr/>
        </p:nvPicPr>
        <p:blipFill>
          <a:blip r:embed="rId6"/>
          <a:srcRect/>
          <a:stretch>
            <a:fillRect/>
          </a:stretch>
        </p:blipFill>
        <p:spPr bwMode="auto">
          <a:xfrm>
            <a:off x="785786" y="2058460"/>
            <a:ext cx="7500990" cy="4228060"/>
          </a:xfrm>
          <a:prstGeom prst="rect">
            <a:avLst/>
          </a:prstGeom>
          <a:noFill/>
        </p:spPr>
      </p:pic>
      <p:sp>
        <p:nvSpPr>
          <p:cNvPr id="9" name="مربع نص 8"/>
          <p:cNvSpPr txBox="1"/>
          <p:nvPr/>
        </p:nvSpPr>
        <p:spPr>
          <a:xfrm>
            <a:off x="3428992" y="1071546"/>
            <a:ext cx="1500198" cy="369332"/>
          </a:xfrm>
          <a:prstGeom prst="rect">
            <a:avLst/>
          </a:prstGeom>
          <a:noFill/>
        </p:spPr>
        <p:txBody>
          <a:bodyPr wrap="square" rtlCol="1">
            <a:spAutoFit/>
          </a:bodyPr>
          <a:lstStyle/>
          <a:p>
            <a:r>
              <a:rPr lang="en-US" dirty="0" smtClean="0"/>
              <a:t>Ceiling</a:t>
            </a:r>
            <a:endParaRPr lang="ar-SA" dirty="0"/>
          </a:p>
        </p:txBody>
      </p:sp>
    </p:spTree>
    <p:extLst>
      <p:ext uri="{BB962C8B-B14F-4D97-AF65-F5344CB8AC3E}">
        <p14:creationId xmlns:p14="http://schemas.microsoft.com/office/powerpoint/2010/main" xmlns="" val="40550778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E4BB78-F344-4C33-B6EB-09F9FC10D16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43</a:t>
            </a:fld>
            <a:endParaRPr lang="ar-SA"/>
          </a:p>
        </p:txBody>
      </p:sp>
      <p:sp>
        <p:nvSpPr>
          <p:cNvPr id="4" name="مستطيل 3"/>
          <p:cNvSpPr/>
          <p:nvPr/>
        </p:nvSpPr>
        <p:spPr>
          <a:xfrm>
            <a:off x="214282" y="1071546"/>
            <a:ext cx="8715404" cy="507831"/>
          </a:xfrm>
          <a:prstGeom prst="rect">
            <a:avLst/>
          </a:prstGeom>
        </p:spPr>
        <p:txBody>
          <a:bodyPr wrap="square">
            <a:spAutoFit/>
          </a:bodyPr>
          <a:lstStyle/>
          <a:p>
            <a:pPr algn="l">
              <a:lnSpc>
                <a:spcPct val="150000"/>
              </a:lnSpc>
            </a:pPr>
            <a:r>
              <a:rPr lang="en-US" dirty="0" smtClean="0"/>
              <a:t>As insulation thickness increases the annual heating cost decreases as shown in Figure</a:t>
            </a:r>
            <a:endParaRPr lang="en-US" dirty="0"/>
          </a:p>
        </p:txBody>
      </p:sp>
      <p:graphicFrame>
        <p:nvGraphicFramePr>
          <p:cNvPr id="12" name="رسم تخطيطي 11"/>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6562" name="Picture 2" descr="C:\Users\Abd Salamh\Downloads\111111.png"/>
          <p:cNvPicPr>
            <a:picLocks noChangeAspect="1" noChangeArrowheads="1"/>
          </p:cNvPicPr>
          <p:nvPr/>
        </p:nvPicPr>
        <p:blipFill>
          <a:blip r:embed="rId6"/>
          <a:srcRect/>
          <a:stretch>
            <a:fillRect/>
          </a:stretch>
        </p:blipFill>
        <p:spPr bwMode="auto">
          <a:xfrm>
            <a:off x="714348" y="1714488"/>
            <a:ext cx="5821041" cy="4643470"/>
          </a:xfrm>
          <a:prstGeom prst="rect">
            <a:avLst/>
          </a:prstGeom>
          <a:noFill/>
        </p:spPr>
      </p:pic>
      <p:pic>
        <p:nvPicPr>
          <p:cNvPr id="66568" name="Picture 8" descr="https://scontent.fjrs4-1.fna.fbcdn.net/v/t1.15752-9/32105540_1883700998330756_1717642947354165248_n.png?_nc_cat=0&amp;oh=4b965a369fe73b80241e1abd25a6839f&amp;oe=5B9C3381"/>
          <p:cNvPicPr>
            <a:picLocks noChangeAspect="1" noChangeArrowheads="1"/>
          </p:cNvPicPr>
          <p:nvPr/>
        </p:nvPicPr>
        <p:blipFill>
          <a:blip r:embed="rId7"/>
          <a:srcRect/>
          <a:stretch>
            <a:fillRect/>
          </a:stretch>
        </p:blipFill>
        <p:spPr bwMode="auto">
          <a:xfrm>
            <a:off x="6572264" y="4714884"/>
            <a:ext cx="2332698" cy="1214446"/>
          </a:xfrm>
          <a:prstGeom prst="rect">
            <a:avLst/>
          </a:prstGeom>
          <a:noFill/>
        </p:spPr>
      </p:pic>
    </p:spTree>
    <p:extLst>
      <p:ext uri="{BB962C8B-B14F-4D97-AF65-F5344CB8AC3E}">
        <p14:creationId xmlns:p14="http://schemas.microsoft.com/office/powerpoint/2010/main" xmlns="" val="40550778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3CA0FB9-E7DD-4E5F-AEFA-25632D7744B4}"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44</a:t>
            </a:fld>
            <a:endParaRPr lang="ar-SA"/>
          </a:p>
        </p:txBody>
      </p:sp>
      <p:graphicFrame>
        <p:nvGraphicFramePr>
          <p:cNvPr id="8" name="رسم تخطيطي 7"/>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0" y="1000108"/>
            <a:ext cx="9144000" cy="464871"/>
          </a:xfrm>
          <a:prstGeom prst="rect">
            <a:avLst/>
          </a:prstGeom>
        </p:spPr>
        <p:txBody>
          <a:bodyPr wrap="square">
            <a:spAutoFit/>
          </a:bodyPr>
          <a:lstStyle/>
          <a:p>
            <a:pPr algn="l">
              <a:lnSpc>
                <a:spcPct val="150000"/>
              </a:lnSpc>
            </a:pPr>
            <a:r>
              <a:rPr lang="en-US" dirty="0" smtClean="0"/>
              <a:t>As </a:t>
            </a:r>
            <a:r>
              <a:rPr lang="en-US" dirty="0" smtClean="0"/>
              <a:t>insulation thickness increases </a:t>
            </a:r>
            <a:r>
              <a:rPr lang="en-US" dirty="0" smtClean="0"/>
              <a:t> the </a:t>
            </a:r>
            <a:r>
              <a:rPr lang="en-US" dirty="0" smtClean="0"/>
              <a:t>annual heating cost decreases as </a:t>
            </a:r>
            <a:r>
              <a:rPr lang="en-US" dirty="0" smtClean="0"/>
              <a:t>shown in </a:t>
            </a:r>
            <a:r>
              <a:rPr lang="en-US" dirty="0" smtClean="0"/>
              <a:t>Figure</a:t>
            </a:r>
            <a:endParaRPr lang="en-US" dirty="0"/>
          </a:p>
        </p:txBody>
      </p:sp>
      <p:pic>
        <p:nvPicPr>
          <p:cNvPr id="67588" name="Picture 4" descr="https://scontent.fjrs4-1.fna.fbcdn.net/v/t1.15752-9/32202759_1883701748330681_5071232873260908544_n.png?_nc_cat=0&amp;oh=b68178d50114fa9ed70b9852888cb83e&amp;oe=5B595AA0"/>
          <p:cNvPicPr>
            <a:picLocks noChangeAspect="1" noChangeArrowheads="1"/>
          </p:cNvPicPr>
          <p:nvPr/>
        </p:nvPicPr>
        <p:blipFill>
          <a:blip r:embed="rId6"/>
          <a:srcRect/>
          <a:stretch>
            <a:fillRect/>
          </a:stretch>
        </p:blipFill>
        <p:spPr bwMode="auto">
          <a:xfrm>
            <a:off x="571472" y="1643050"/>
            <a:ext cx="7643866" cy="4796484"/>
          </a:xfrm>
          <a:prstGeom prst="rect">
            <a:avLst/>
          </a:prstGeom>
          <a:noFill/>
        </p:spPr>
      </p:pic>
    </p:spTree>
    <p:extLst>
      <p:ext uri="{BB962C8B-B14F-4D97-AF65-F5344CB8AC3E}">
        <p14:creationId xmlns:p14="http://schemas.microsoft.com/office/powerpoint/2010/main" xmlns="" val="9426987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C462A35-FF0E-42B1-8161-26EE3FCFC252}" type="datetime1">
              <a:rPr lang="en-US" smtClean="0"/>
              <a:t>5/10/2018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45</a:t>
            </a:fld>
            <a:endParaRPr lang="ar-SA"/>
          </a:p>
        </p:txBody>
      </p:sp>
      <p:graphicFrame>
        <p:nvGraphicFramePr>
          <p:cNvPr id="6" name="رسم تخطيطي 5"/>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4998" name="Picture 6" descr="https://scontent.fjrs4-1.fna.fbcdn.net/v/t1.15752-9/32089364_1883707724996750_1412720009007857664_n.png?_nc_cat=0&amp;oh=4aa9cdd948dcb8776d82ba757f7a743a&amp;oe=5B53B2A2"/>
          <p:cNvPicPr>
            <a:picLocks noChangeAspect="1" noChangeArrowheads="1"/>
          </p:cNvPicPr>
          <p:nvPr/>
        </p:nvPicPr>
        <p:blipFill>
          <a:blip r:embed="rId6"/>
          <a:srcRect/>
          <a:stretch>
            <a:fillRect/>
          </a:stretch>
        </p:blipFill>
        <p:spPr bwMode="auto">
          <a:xfrm>
            <a:off x="214282" y="1156728"/>
            <a:ext cx="8595370" cy="5179029"/>
          </a:xfrm>
          <a:prstGeom prst="rect">
            <a:avLst/>
          </a:prstGeom>
          <a:noFill/>
        </p:spPr>
      </p:pic>
    </p:spTree>
    <p:extLst>
      <p:ext uri="{BB962C8B-B14F-4D97-AF65-F5344CB8AC3E}">
        <p14:creationId xmlns:p14="http://schemas.microsoft.com/office/powerpoint/2010/main" xmlns="" val="32715276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46</a:t>
            </a:fld>
            <a:endParaRPr lang="ar-SA"/>
          </a:p>
        </p:txBody>
      </p:sp>
      <p:sp>
        <p:nvSpPr>
          <p:cNvPr id="6" name="عنصر نائب للتاريخ 5"/>
          <p:cNvSpPr>
            <a:spLocks noGrp="1"/>
          </p:cNvSpPr>
          <p:nvPr>
            <p:ph type="dt" sz="half" idx="10"/>
          </p:nvPr>
        </p:nvSpPr>
        <p:spPr/>
        <p:txBody>
          <a:bodyPr/>
          <a:lstStyle/>
          <a:p>
            <a:fld id="{A2471817-55FC-4BA2-8F6C-7E9D8DFE5722}" type="datetime1">
              <a:rPr lang="en-US" smtClean="0"/>
              <a:t>5/10/2018</a:t>
            </a:fld>
            <a:endParaRPr lang="ar-SA"/>
          </a:p>
        </p:txBody>
      </p:sp>
      <p:graphicFrame>
        <p:nvGraphicFramePr>
          <p:cNvPr id="7" name="رسم تخطيطي 6"/>
          <p:cNvGraphicFramePr/>
          <p:nvPr>
            <p:extLst>
              <p:ext uri="{D42A27DB-BD31-4B8C-83A1-F6EECF244321}">
                <p14:modId xmlns:p14="http://schemas.microsoft.com/office/powerpoint/2010/main" xmlns="" val="1396994672"/>
              </p:ext>
            </p:extLst>
          </p:nvPr>
        </p:nvGraphicFramePr>
        <p:xfrm>
          <a:off x="0" y="0"/>
          <a:ext cx="9144000" cy="92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3970" name="Picture 2" descr="https://scontent.fjrs4-1.fna.fbcdn.net/v/t1.15752-9/32155310_1883709264996596_9059704903517077504_n.png?_nc_cat=0&amp;oh=2a2a8f1b4a942e458ca1078d8dcd704e&amp;oe=5B85BF4A"/>
          <p:cNvPicPr>
            <a:picLocks noChangeAspect="1" noChangeArrowheads="1"/>
          </p:cNvPicPr>
          <p:nvPr/>
        </p:nvPicPr>
        <p:blipFill>
          <a:blip r:embed="rId6"/>
          <a:srcRect/>
          <a:stretch>
            <a:fillRect/>
          </a:stretch>
        </p:blipFill>
        <p:spPr bwMode="auto">
          <a:xfrm>
            <a:off x="642910" y="857232"/>
            <a:ext cx="7572364" cy="5679273"/>
          </a:xfrm>
          <a:prstGeom prst="rect">
            <a:avLst/>
          </a:prstGeom>
          <a:noFill/>
        </p:spPr>
      </p:pic>
    </p:spTree>
    <p:extLst>
      <p:ext uri="{BB962C8B-B14F-4D97-AF65-F5344CB8AC3E}">
        <p14:creationId xmlns:p14="http://schemas.microsoft.com/office/powerpoint/2010/main" xmlns="" val="23361947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8EB75DC-5741-4BA1-8826-ABD93C2B6B36}"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47</a:t>
            </a:fld>
            <a:endParaRPr lang="ar-SA"/>
          </a:p>
        </p:txBody>
      </p:sp>
      <p:sp>
        <p:nvSpPr>
          <p:cNvPr id="4" name="مستطيل 3"/>
          <p:cNvSpPr/>
          <p:nvPr/>
        </p:nvSpPr>
        <p:spPr>
          <a:xfrm>
            <a:off x="155219" y="836712"/>
            <a:ext cx="9001000" cy="646331"/>
          </a:xfrm>
          <a:prstGeom prst="rect">
            <a:avLst/>
          </a:prstGeom>
        </p:spPr>
        <p:txBody>
          <a:bodyPr wrap="square">
            <a:spAutoFit/>
          </a:bodyPr>
          <a:lstStyle/>
          <a:p>
            <a:pPr algn="ctr"/>
            <a:r>
              <a:rPr lang="en-US" b="1" dirty="0"/>
              <a:t>Compare the optimum insulation with insulation thickness that is taken </a:t>
            </a:r>
            <a:r>
              <a:rPr lang="en-US" b="1" dirty="0" smtClean="0"/>
              <a:t> from </a:t>
            </a:r>
            <a:r>
              <a:rPr lang="en-US" b="1" dirty="0"/>
              <a:t>engineering offices</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498280"/>
            <a:ext cx="9036495" cy="53923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493594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98FD464-A546-47E1-AA76-0179ABEEFB29}"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48</a:t>
            </a:fld>
            <a:endParaRPr lang="ar-SA"/>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3382" y="764704"/>
            <a:ext cx="8990618" cy="609329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600680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A09F96C-F757-46C6-9E5E-EB51BFA1D18B}"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49</a:t>
            </a:fld>
            <a:endParaRPr lang="ar-SA"/>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420" y="1268760"/>
            <a:ext cx="9115160" cy="55892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مستطيل 3"/>
          <p:cNvSpPr/>
          <p:nvPr/>
        </p:nvSpPr>
        <p:spPr>
          <a:xfrm>
            <a:off x="899592" y="676020"/>
            <a:ext cx="7488832" cy="646331"/>
          </a:xfrm>
          <a:prstGeom prst="rect">
            <a:avLst/>
          </a:prstGeom>
        </p:spPr>
        <p:txBody>
          <a:bodyPr wrap="square">
            <a:spAutoFit/>
          </a:bodyPr>
          <a:lstStyle/>
          <a:p>
            <a:pPr algn="ctr"/>
            <a:r>
              <a:rPr lang="en-US" dirty="0"/>
              <a:t>Different between insulation thickness offices and optimum insulation thickness in annual heating cost </a:t>
            </a:r>
            <a:r>
              <a:rPr lang="en-US" dirty="0" err="1"/>
              <a:t>Ch</a:t>
            </a:r>
            <a:r>
              <a:rPr lang="en-US" dirty="0"/>
              <a:t>(Nis/m²)</a:t>
            </a:r>
          </a:p>
        </p:txBody>
      </p:sp>
    </p:spTree>
    <p:extLst>
      <p:ext uri="{BB962C8B-B14F-4D97-AF65-F5344CB8AC3E}">
        <p14:creationId xmlns:p14="http://schemas.microsoft.com/office/powerpoint/2010/main" xmlns="" val="1053891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251520" y="6431460"/>
            <a:ext cx="2133600" cy="365125"/>
          </a:xfrm>
        </p:spPr>
        <p:txBody>
          <a:bodyPr/>
          <a:lstStyle/>
          <a:p>
            <a:fld id="{CC5247C7-A7E9-412C-BAC6-1DDD6F6F5DC0}" type="datetime1">
              <a:rPr lang="en-US" sz="2000" b="1" smtClean="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5/10/2018</a:t>
            </a:fld>
            <a:endParaRPr lang="ar-SA" sz="20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6"/>
          <p:cNvPicPr>
            <a:picLocks noChangeAspect="1"/>
          </p:cNvPicPr>
          <p:nvPr/>
        </p:nvPicPr>
        <p:blipFill>
          <a:blip r:embed="rId3" cstate="print"/>
          <a:stretch>
            <a:fillRect/>
          </a:stretch>
        </p:blipFill>
        <p:spPr>
          <a:xfrm>
            <a:off x="144118" y="6355256"/>
            <a:ext cx="8701694" cy="199064"/>
          </a:xfrm>
          <a:prstGeom prst="rect">
            <a:avLst/>
          </a:prstGeom>
          <a:effectLst/>
        </p:spPr>
      </p:pic>
      <p:sp>
        <p:nvSpPr>
          <p:cNvPr id="13" name="Oval 24"/>
          <p:cNvSpPr/>
          <p:nvPr/>
        </p:nvSpPr>
        <p:spPr>
          <a:xfrm>
            <a:off x="8001024" y="1500174"/>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2</a:t>
            </a:r>
            <a:r>
              <a:rPr lang="en-US" sz="2000" b="1" dirty="0" smtClean="0"/>
              <a:t>/6</a:t>
            </a:r>
            <a:endParaRPr lang="en-US" sz="2000" b="1" dirty="0"/>
          </a:p>
        </p:txBody>
      </p:sp>
      <p:sp>
        <p:nvSpPr>
          <p:cNvPr id="18" name="مستطيل 17"/>
          <p:cNvSpPr/>
          <p:nvPr/>
        </p:nvSpPr>
        <p:spPr>
          <a:xfrm>
            <a:off x="442306" y="1928802"/>
            <a:ext cx="7558718" cy="1754326"/>
          </a:xfrm>
          <a:prstGeom prst="rect">
            <a:avLst/>
          </a:prstGeom>
        </p:spPr>
        <p:txBody>
          <a:bodyPr wrap="square">
            <a:spAutoFit/>
          </a:bodyPr>
          <a:lstStyle/>
          <a:p>
            <a:pPr algn="l">
              <a:lnSpc>
                <a:spcPct val="150000"/>
              </a:lnSpc>
            </a:pPr>
            <a:r>
              <a:rPr lang="en-US" dirty="0" smtClean="0">
                <a:effectLst>
                  <a:outerShdw blurRad="38100" dist="38100" dir="2700000" algn="tl">
                    <a:srgbClr val="000000">
                      <a:alpha val="43137"/>
                    </a:srgbClr>
                  </a:outerShdw>
                </a:effectLst>
                <a:latin typeface="+mj-lt"/>
              </a:rPr>
              <a:t>One of the Solution  to </a:t>
            </a:r>
            <a:r>
              <a:rPr lang="en-US" dirty="0">
                <a:effectLst>
                  <a:outerShdw blurRad="38100" dist="38100" dir="2700000" algn="tl">
                    <a:srgbClr val="000000">
                      <a:alpha val="43137"/>
                    </a:srgbClr>
                  </a:outerShdw>
                </a:effectLst>
                <a:latin typeface="+mj-lt"/>
              </a:rPr>
              <a:t>reduce the energy consumption of the heating and air </a:t>
            </a:r>
            <a:r>
              <a:rPr lang="en-US" dirty="0" smtClean="0">
                <a:effectLst>
                  <a:outerShdw blurRad="38100" dist="38100" dir="2700000" algn="tl">
                    <a:srgbClr val="000000">
                      <a:alpha val="43137"/>
                    </a:srgbClr>
                  </a:outerShdw>
                </a:effectLst>
                <a:latin typeface="+mj-lt"/>
              </a:rPr>
              <a:t>  </a:t>
            </a:r>
            <a:r>
              <a:rPr lang="ar-SY" dirty="0">
                <a:effectLst>
                  <a:outerShdw blurRad="38100" dist="38100" dir="2700000" algn="tl">
                    <a:srgbClr val="000000">
                      <a:alpha val="43137"/>
                    </a:srgbClr>
                  </a:outerShdw>
                </a:effectLst>
                <a:latin typeface="+mj-lt"/>
              </a:rPr>
              <a:t> </a:t>
            </a:r>
            <a:r>
              <a:rPr lang="en-US" dirty="0" smtClean="0">
                <a:effectLst>
                  <a:outerShdw blurRad="38100" dist="38100" dir="2700000" algn="tl">
                    <a:srgbClr val="000000">
                      <a:alpha val="43137"/>
                    </a:srgbClr>
                  </a:outerShdw>
                </a:effectLst>
                <a:latin typeface="+mj-lt"/>
              </a:rPr>
              <a:t>conditioning </a:t>
            </a:r>
            <a:r>
              <a:rPr lang="en-US" dirty="0">
                <a:effectLst>
                  <a:outerShdw blurRad="38100" dist="38100" dir="2700000" algn="tl">
                    <a:srgbClr val="000000">
                      <a:alpha val="43137"/>
                    </a:srgbClr>
                  </a:outerShdw>
                </a:effectLst>
                <a:latin typeface="+mj-lt"/>
              </a:rPr>
              <a:t>in the buildings. Whereas more than 50% </a:t>
            </a:r>
            <a:r>
              <a:rPr lang="en-US" dirty="0" smtClean="0">
                <a:effectLst>
                  <a:outerShdw blurRad="38100" dist="38100" dir="2700000" algn="tl">
                    <a:srgbClr val="000000">
                      <a:alpha val="43137"/>
                    </a:srgbClr>
                  </a:outerShdw>
                </a:effectLst>
                <a:latin typeface="+mj-lt"/>
              </a:rPr>
              <a:t> of energy consumption is </a:t>
            </a:r>
            <a:r>
              <a:rPr lang="en-US" dirty="0">
                <a:effectLst>
                  <a:outerShdw blurRad="38100" dist="38100" dir="2700000" algn="tl">
                    <a:srgbClr val="000000">
                      <a:alpha val="43137"/>
                    </a:srgbClr>
                  </a:outerShdw>
                </a:effectLst>
                <a:latin typeface="+mj-lt"/>
              </a:rPr>
              <a:t>used for heating and air conditioning in buildings.</a:t>
            </a:r>
            <a:r>
              <a:rPr lang="en-US" dirty="0" smtClean="0">
                <a:effectLst>
                  <a:outerShdw blurRad="38100" dist="38100" dir="2700000" algn="tl">
                    <a:srgbClr val="000000">
                      <a:alpha val="43137"/>
                    </a:srgbClr>
                  </a:outerShdw>
                </a:effectLst>
                <a:latin typeface="+mj-lt"/>
              </a:rPr>
              <a:t/>
            </a:r>
            <a:br>
              <a:rPr lang="en-US" dirty="0" smtClean="0">
                <a:effectLst>
                  <a:outerShdw blurRad="38100" dist="38100" dir="2700000" algn="tl">
                    <a:srgbClr val="000000">
                      <a:alpha val="43137"/>
                    </a:srgbClr>
                  </a:outerShdw>
                </a:effectLst>
                <a:latin typeface="+mj-lt"/>
              </a:rPr>
            </a:br>
            <a:endParaRPr lang="en-US" dirty="0" smtClean="0">
              <a:effectLst>
                <a:outerShdw blurRad="38100" dist="38100" dir="2700000" algn="tl">
                  <a:srgbClr val="000000">
                    <a:alpha val="43137"/>
                  </a:srgbClr>
                </a:outerShdw>
              </a:effectLst>
              <a:latin typeface="+mj-lt"/>
            </a:endParaRPr>
          </a:p>
        </p:txBody>
      </p:sp>
      <p:sp>
        <p:nvSpPr>
          <p:cNvPr id="7" name="عنصر نائب لرقم الشريحة 6"/>
          <p:cNvSpPr>
            <a:spLocks noGrp="1"/>
          </p:cNvSpPr>
          <p:nvPr>
            <p:ph type="sldNum" sz="quarter" idx="12"/>
          </p:nvPr>
        </p:nvSpPr>
        <p:spPr/>
        <p:txBody>
          <a:bodyPr/>
          <a:lstStyle/>
          <a:p>
            <a:fld id="{C9E1CB0E-E430-4069-8F5A-201A35E36150}" type="slidenum">
              <a:rPr lang="ar-SA" smtClean="0"/>
              <a:pPr/>
              <a:t>5</a:t>
            </a:fld>
            <a:endParaRPr lang="ar-SA" dirty="0"/>
          </a:p>
        </p:txBody>
      </p:sp>
      <p:graphicFrame>
        <p:nvGraphicFramePr>
          <p:cNvPr id="8" name="رسم تخطيطي 7"/>
          <p:cNvGraphicFramePr/>
          <p:nvPr>
            <p:extLst>
              <p:ext uri="{D42A27DB-BD31-4B8C-83A1-F6EECF244321}">
                <p14:modId xmlns:p14="http://schemas.microsoft.com/office/powerpoint/2010/main" xmlns="" val="1396994672"/>
              </p:ext>
            </p:extLst>
          </p:nvPr>
        </p:nvGraphicFramePr>
        <p:xfrm>
          <a:off x="0" y="180020"/>
          <a:ext cx="9144000" cy="1391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808FBB-E748-4E04-9940-6EA37B5B9D29}"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50</a:t>
            </a:fld>
            <a:endParaRPr lang="ar-SA"/>
          </a:p>
        </p:txBody>
      </p:sp>
      <p:sp>
        <p:nvSpPr>
          <p:cNvPr id="4" name="مستطيل 3"/>
          <p:cNvSpPr/>
          <p:nvPr/>
        </p:nvSpPr>
        <p:spPr>
          <a:xfrm>
            <a:off x="395536" y="692696"/>
            <a:ext cx="8748464" cy="646331"/>
          </a:xfrm>
          <a:prstGeom prst="rect">
            <a:avLst/>
          </a:prstGeom>
        </p:spPr>
        <p:txBody>
          <a:bodyPr wrap="square">
            <a:spAutoFit/>
          </a:bodyPr>
          <a:lstStyle/>
          <a:p>
            <a:pPr algn="ctr"/>
            <a:r>
              <a:rPr lang="en-US" dirty="0"/>
              <a:t> Different between insulation thickness offices and optimum insulation thickness in Total cost of heating for </a:t>
            </a:r>
            <a:r>
              <a:rPr lang="en-US" dirty="0" smtClean="0"/>
              <a:t>walls Ct(Nis</a:t>
            </a:r>
            <a:r>
              <a:rPr lang="en-US" dirty="0"/>
              <a:t>).</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339027"/>
            <a:ext cx="9144000" cy="540234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2224447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C9E1CB0E-E430-4069-8F5A-201A35E36150}" type="slidenum">
              <a:rPr lang="ar-SA" smtClean="0"/>
              <a:pPr/>
              <a:t>51</a:t>
            </a:fld>
            <a:endParaRPr lang="ar-SA"/>
          </a:p>
        </p:txBody>
      </p:sp>
      <p:sp>
        <p:nvSpPr>
          <p:cNvPr id="4" name="مستطيل 3"/>
          <p:cNvSpPr/>
          <p:nvPr/>
        </p:nvSpPr>
        <p:spPr>
          <a:xfrm>
            <a:off x="395536" y="1052736"/>
            <a:ext cx="8496944" cy="369332"/>
          </a:xfrm>
          <a:prstGeom prst="rect">
            <a:avLst/>
          </a:prstGeom>
        </p:spPr>
        <p:txBody>
          <a:bodyPr wrap="square">
            <a:spAutoFit/>
          </a:bodyPr>
          <a:lstStyle/>
          <a:p>
            <a:pPr algn="ctr"/>
            <a:r>
              <a:rPr lang="en-US" dirty="0"/>
              <a:t>Compare the optimum insulation with optimum insulation in paper </a:t>
            </a:r>
            <a:r>
              <a:rPr lang="en-US" dirty="0" smtClean="0"/>
              <a:t> for  </a:t>
            </a:r>
            <a:r>
              <a:rPr lang="en-US" dirty="0" err="1" smtClean="0"/>
              <a:t>Afif</a:t>
            </a:r>
            <a:r>
              <a:rPr lang="en-US" dirty="0" smtClean="0"/>
              <a:t> </a:t>
            </a:r>
            <a:r>
              <a:rPr lang="en-US" dirty="0"/>
              <a:t>Hasan</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9464" y="1563455"/>
            <a:ext cx="8909088" cy="41334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عنصر نائب للتاريخ 4"/>
          <p:cNvSpPr>
            <a:spLocks noGrp="1"/>
          </p:cNvSpPr>
          <p:nvPr>
            <p:ph type="dt" sz="half" idx="10"/>
          </p:nvPr>
        </p:nvSpPr>
        <p:spPr/>
        <p:txBody>
          <a:bodyPr/>
          <a:lstStyle/>
          <a:p>
            <a:fld id="{109E0DFB-C12D-4321-887B-F24510B4875F}" type="datetime1">
              <a:rPr lang="en-US" smtClean="0"/>
              <a:t>5/9/2018</a:t>
            </a:fld>
            <a:endParaRPr lang="ar-SA"/>
          </a:p>
        </p:txBody>
      </p:sp>
    </p:spTree>
    <p:extLst>
      <p:ext uri="{BB962C8B-B14F-4D97-AF65-F5344CB8AC3E}">
        <p14:creationId xmlns:p14="http://schemas.microsoft.com/office/powerpoint/2010/main" xmlns="" val="21539651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CB36C9B-A802-46F6-86AA-9B23FA1D0FB8}"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52</a:t>
            </a:fld>
            <a:endParaRPr lang="ar-SA"/>
          </a:p>
        </p:txBody>
      </p:sp>
      <p:sp>
        <p:nvSpPr>
          <p:cNvPr id="4" name="مستطيل 3"/>
          <p:cNvSpPr/>
          <p:nvPr/>
        </p:nvSpPr>
        <p:spPr>
          <a:xfrm>
            <a:off x="171974" y="1556792"/>
            <a:ext cx="8820472" cy="4619854"/>
          </a:xfrm>
          <a:prstGeom prst="rect">
            <a:avLst/>
          </a:prstGeom>
        </p:spPr>
        <p:txBody>
          <a:bodyPr wrap="square" numCol="1">
            <a:spAutoFit/>
          </a:bodyPr>
          <a:lstStyle/>
          <a:p>
            <a:pPr algn="l">
              <a:lnSpc>
                <a:spcPct val="150000"/>
              </a:lnSpc>
            </a:pPr>
            <a:r>
              <a:rPr lang="en-US" dirty="0"/>
              <a:t>Different parameters affected on the optimum insulation thickness so that in Dr. </a:t>
            </a:r>
            <a:r>
              <a:rPr lang="en-US" dirty="0" err="1"/>
              <a:t>Afifi</a:t>
            </a:r>
            <a:endParaRPr lang="en-US" dirty="0"/>
          </a:p>
          <a:p>
            <a:pPr algn="l">
              <a:lnSpc>
                <a:spcPct val="150000"/>
              </a:lnSpc>
            </a:pPr>
            <a:r>
              <a:rPr lang="en-US" dirty="0"/>
              <a:t>Hassan's paper the optimum of insulation thickness for wall in West bank that have a </a:t>
            </a:r>
            <a:r>
              <a:rPr lang="en-US" dirty="0" smtClean="0"/>
              <a:t>range from </a:t>
            </a:r>
            <a:r>
              <a:rPr lang="en-US" dirty="0"/>
              <a:t>4.5cm to 6 cm when he use polystyrene while in our research the range from 8cm </a:t>
            </a:r>
            <a:r>
              <a:rPr lang="en-US" dirty="0" smtClean="0"/>
              <a:t>to 9cm </a:t>
            </a:r>
            <a:r>
              <a:rPr lang="en-US" dirty="0"/>
              <a:t>for walls in region one in West Bank and from 6cm to 7cm in region two </a:t>
            </a:r>
            <a:r>
              <a:rPr lang="en-US" dirty="0" smtClean="0"/>
              <a:t>when </a:t>
            </a:r>
            <a:r>
              <a:rPr lang="en-US" dirty="0"/>
              <a:t>he </a:t>
            </a:r>
            <a:r>
              <a:rPr lang="en-US" dirty="0" smtClean="0"/>
              <a:t>use polystyrene</a:t>
            </a:r>
            <a:r>
              <a:rPr lang="en-US" dirty="0"/>
              <a:t>, depending on the parameters</a:t>
            </a:r>
            <a:r>
              <a:rPr lang="en-US" dirty="0" smtClean="0"/>
              <a:t>.</a:t>
            </a:r>
          </a:p>
          <a:p>
            <a:pPr algn="l">
              <a:lnSpc>
                <a:spcPct val="150000"/>
              </a:lnSpc>
            </a:pPr>
            <a:endParaRPr lang="en-US" dirty="0"/>
          </a:p>
          <a:p>
            <a:pPr algn="l">
              <a:lnSpc>
                <a:spcPct val="150000"/>
              </a:lnSpc>
            </a:pPr>
            <a:r>
              <a:rPr lang="en-US" dirty="0"/>
              <a:t>Different parameters affected on the payback period for walls so that in </a:t>
            </a:r>
            <a:r>
              <a:rPr lang="en-US" dirty="0" err="1"/>
              <a:t>Afifi</a:t>
            </a:r>
            <a:r>
              <a:rPr lang="en-US" dirty="0"/>
              <a:t> paper </a:t>
            </a:r>
            <a:r>
              <a:rPr lang="en-US" dirty="0" smtClean="0"/>
              <a:t>when he </a:t>
            </a:r>
            <a:r>
              <a:rPr lang="en-US" dirty="0"/>
              <a:t>used polystyrene is from 1.3 to 2.3 years and life cycle savings over 10 years is from 270</a:t>
            </a:r>
          </a:p>
          <a:p>
            <a:pPr algn="l">
              <a:lnSpc>
                <a:spcPct val="150000"/>
              </a:lnSpc>
            </a:pPr>
            <a:r>
              <a:rPr lang="en-US" dirty="0"/>
              <a:t>to 760 Nis while the payback period in our research for walls in region one is 1.4 and </a:t>
            </a:r>
            <a:r>
              <a:rPr lang="en-US" dirty="0" smtClean="0"/>
              <a:t>1.5for region </a:t>
            </a:r>
            <a:r>
              <a:rPr lang="en-US" dirty="0"/>
              <a:t>two when we use polystyrene and life cycle savings over 10 years 223Nis for </a:t>
            </a:r>
            <a:r>
              <a:rPr lang="en-US" dirty="0" smtClean="0"/>
              <a:t>region one </a:t>
            </a:r>
            <a:r>
              <a:rPr lang="en-US" dirty="0"/>
              <a:t>and 150 Nis for region </a:t>
            </a:r>
            <a:r>
              <a:rPr lang="en-US" dirty="0" smtClean="0"/>
              <a:t>two</a:t>
            </a:r>
            <a:endParaRPr lang="en-US" dirty="0"/>
          </a:p>
        </p:txBody>
      </p:sp>
    </p:spTree>
    <p:extLst>
      <p:ext uri="{BB962C8B-B14F-4D97-AF65-F5344CB8AC3E}">
        <p14:creationId xmlns:p14="http://schemas.microsoft.com/office/powerpoint/2010/main" xmlns="" val="14773869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6A8DAB1-6A07-493A-88D5-D2EC5E6C2DA0}" type="datetime1">
              <a:rPr lang="en-US" smtClean="0"/>
              <a:t>5/9/2018</a:t>
            </a:fld>
            <a:endParaRPr lang="ar-SA"/>
          </a:p>
        </p:txBody>
      </p:sp>
      <p:sp>
        <p:nvSpPr>
          <p:cNvPr id="3" name="عنصر نائب لرقم الشريحة 2"/>
          <p:cNvSpPr>
            <a:spLocks noGrp="1"/>
          </p:cNvSpPr>
          <p:nvPr>
            <p:ph type="sldNum" sz="quarter" idx="12"/>
          </p:nvPr>
        </p:nvSpPr>
        <p:spPr/>
        <p:txBody>
          <a:bodyPr/>
          <a:lstStyle/>
          <a:p>
            <a:fld id="{C9E1CB0E-E430-4069-8F5A-201A35E36150}" type="slidenum">
              <a:rPr lang="ar-SA" smtClean="0"/>
              <a:pPr/>
              <a:t>53</a:t>
            </a:fld>
            <a:endParaRPr lang="ar-SA"/>
          </a:p>
        </p:txBody>
      </p:sp>
      <p:sp>
        <p:nvSpPr>
          <p:cNvPr id="4" name="مستطيل 3"/>
          <p:cNvSpPr/>
          <p:nvPr/>
        </p:nvSpPr>
        <p:spPr>
          <a:xfrm>
            <a:off x="1907704" y="2996952"/>
            <a:ext cx="5341975" cy="1446550"/>
          </a:xfrm>
          <a:prstGeom prst="rect">
            <a:avLst/>
          </a:prstGeom>
        </p:spPr>
        <p:txBody>
          <a:bodyPr wrap="none">
            <a:spAutoFit/>
          </a:bodyPr>
          <a:lstStyle/>
          <a:p>
            <a:r>
              <a:rPr lang="en-US" sz="8800" i="1" dirty="0" smtClean="0">
                <a:effectLst>
                  <a:outerShdw blurRad="38100" dist="38100" dir="2700000" algn="tl">
                    <a:srgbClr val="000000">
                      <a:alpha val="43137"/>
                    </a:srgbClr>
                  </a:outerShdw>
                </a:effectLst>
              </a:rPr>
              <a:t>Thank </a:t>
            </a:r>
            <a:r>
              <a:rPr lang="en-US" sz="8800" i="1" dirty="0">
                <a:effectLst>
                  <a:outerShdw blurRad="38100" dist="38100" dir="2700000" algn="tl">
                    <a:srgbClr val="000000">
                      <a:alpha val="43137"/>
                    </a:srgbClr>
                  </a:outerShdw>
                </a:effectLst>
              </a:rPr>
              <a:t>you</a:t>
            </a:r>
          </a:p>
        </p:txBody>
      </p:sp>
    </p:spTree>
    <p:extLst>
      <p:ext uri="{BB962C8B-B14F-4D97-AF65-F5344CB8AC3E}">
        <p14:creationId xmlns:p14="http://schemas.microsoft.com/office/powerpoint/2010/main" xmlns="" val="1444495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D81254ED-2D63-4F55-8FC7-B08F805E966B}"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p14="http://schemas.microsoft.com/office/powerpoint/2010/main" xmlns="" val="344748379"/>
              </p:ext>
            </p:extLst>
          </p:nvPr>
        </p:nvGraphicFramePr>
        <p:xfrm>
          <a:off x="366010" y="180021"/>
          <a:ext cx="8560633" cy="140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Oval 24"/>
          <p:cNvSpPr/>
          <p:nvPr/>
        </p:nvSpPr>
        <p:spPr>
          <a:xfrm>
            <a:off x="7929586" y="1571612"/>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t>3/6</a:t>
            </a:r>
            <a:endParaRPr lang="en-US" sz="2000" b="1" dirty="0"/>
          </a:p>
        </p:txBody>
      </p:sp>
      <p:sp>
        <p:nvSpPr>
          <p:cNvPr id="7" name="مربع نص 6"/>
          <p:cNvSpPr txBox="1"/>
          <p:nvPr/>
        </p:nvSpPr>
        <p:spPr>
          <a:xfrm>
            <a:off x="214282" y="2357430"/>
            <a:ext cx="7715304" cy="2492990"/>
          </a:xfrm>
          <a:prstGeom prst="rect">
            <a:avLst/>
          </a:prstGeom>
          <a:noFill/>
        </p:spPr>
        <p:txBody>
          <a:bodyPr wrap="square" rtlCol="1">
            <a:spAutoFit/>
          </a:bodyPr>
          <a:lstStyle/>
          <a:p>
            <a:pPr algn="l" rtl="0">
              <a:buFont typeface="Wingdings" pitchFamily="2" charset="2"/>
              <a:buChar char="v"/>
            </a:pPr>
            <a:endParaRPr lang="en-US" sz="2000" b="1" dirty="0" smtClean="0">
              <a:latin typeface="+mj-lt"/>
            </a:endParaRPr>
          </a:p>
          <a:p>
            <a:pPr algn="l" rtl="0">
              <a:buFont typeface="Wingdings" pitchFamily="2" charset="2"/>
              <a:buChar char="v"/>
            </a:pPr>
            <a:endParaRPr lang="en-US" sz="2000" b="1" dirty="0" smtClean="0">
              <a:latin typeface="+mj-lt"/>
            </a:endParaRPr>
          </a:p>
          <a:p>
            <a:pPr algn="just" rtl="0">
              <a:buFont typeface="Wingdings" pitchFamily="2" charset="2"/>
              <a:buChar char="v"/>
            </a:pPr>
            <a:r>
              <a:rPr lang="en-US" sz="2000" b="1" dirty="0" smtClean="0">
                <a:latin typeface="+mj-lt"/>
              </a:rPr>
              <a:t>Thermal </a:t>
            </a:r>
            <a:r>
              <a:rPr lang="en-US" sz="2000" b="1" dirty="0">
                <a:latin typeface="+mj-lt"/>
              </a:rPr>
              <a:t>insulation is one of the most common ways to reduce the impact of the external climate on the internal climate of the </a:t>
            </a:r>
            <a:r>
              <a:rPr lang="en-US" sz="2000" b="1" dirty="0" smtClean="0">
                <a:latin typeface="+mj-lt"/>
              </a:rPr>
              <a:t>buildings as </a:t>
            </a:r>
            <a:r>
              <a:rPr lang="en-US" sz="2000" b="1" dirty="0">
                <a:latin typeface="+mj-lt"/>
              </a:rPr>
              <a:t>it reduces energy consumption in the construction sector</a:t>
            </a:r>
            <a:r>
              <a:rPr lang="en-US" sz="2000" b="1" dirty="0" smtClean="0">
                <a:latin typeface="+mj-lt"/>
              </a:rPr>
              <a:t>.	</a:t>
            </a:r>
            <a:r>
              <a:rPr lang="ar-SY" sz="2000" b="1" dirty="0" smtClean="0">
                <a:latin typeface="+mj-lt"/>
              </a:rPr>
              <a:t/>
            </a:r>
            <a:br>
              <a:rPr lang="ar-SY" sz="2000" b="1" dirty="0" smtClean="0">
                <a:latin typeface="+mj-lt"/>
              </a:rPr>
            </a:br>
            <a:r>
              <a:rPr lang="ar-SY" sz="2000" b="1" dirty="0" smtClean="0">
                <a:latin typeface="+mj-lt"/>
              </a:rPr>
              <a:t/>
            </a:r>
            <a:br>
              <a:rPr lang="ar-SY" sz="2000" b="1" dirty="0" smtClean="0">
                <a:latin typeface="+mj-lt"/>
              </a:rPr>
            </a:br>
            <a:endParaRPr lang="en-US" b="1" dirty="0" smtClean="0">
              <a:latin typeface="+mj-lt"/>
            </a:endParaRPr>
          </a:p>
          <a:p>
            <a:pPr algn="l"/>
            <a:endParaRPr lang="ar-SA" b="1" dirty="0">
              <a:latin typeface="+mj-lt"/>
            </a:endParaRPr>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6</a:t>
            </a:fld>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2EF182B2-79AD-4757-9A3B-25EC0FB12C69}"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p14="http://schemas.microsoft.com/office/powerpoint/2010/main" xmlns="" val="3583329069"/>
              </p:ext>
            </p:extLst>
          </p:nvPr>
        </p:nvGraphicFramePr>
        <p:xfrm>
          <a:off x="0" y="180021"/>
          <a:ext cx="9144000" cy="89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مربع نص 5"/>
          <p:cNvSpPr txBox="1"/>
          <p:nvPr/>
        </p:nvSpPr>
        <p:spPr>
          <a:xfrm>
            <a:off x="214282" y="1500174"/>
            <a:ext cx="8046720" cy="3785652"/>
          </a:xfrm>
          <a:prstGeom prst="rect">
            <a:avLst/>
          </a:prstGeom>
          <a:noFill/>
        </p:spPr>
        <p:txBody>
          <a:bodyPr wrap="square" rtlCol="1">
            <a:spAutoFit/>
          </a:bodyPr>
          <a:lstStyle/>
          <a:p>
            <a:pPr algn="l">
              <a:lnSpc>
                <a:spcPct val="200000"/>
              </a:lnSpc>
            </a:pPr>
            <a:r>
              <a:rPr lang="en-US" sz="2000" b="1" dirty="0" smtClean="0">
                <a:latin typeface="+mj-lt"/>
                <a:cs typeface="Times New Roman" panose="02020603050405020304" pitchFamily="18" charset="0"/>
              </a:rPr>
              <a:t>Optimum Insulation Thickness </a:t>
            </a:r>
            <a:r>
              <a:rPr lang="en-US" sz="2000" dirty="0">
                <a:latin typeface="+mj-lt"/>
                <a:cs typeface="Times New Roman" panose="02020603050405020304" pitchFamily="18" charset="0"/>
              </a:rPr>
              <a:t/>
            </a:r>
            <a:br>
              <a:rPr lang="en-US" sz="2000" dirty="0">
                <a:latin typeface="+mj-lt"/>
                <a:cs typeface="Times New Roman" panose="02020603050405020304" pitchFamily="18" charset="0"/>
              </a:rPr>
            </a:br>
            <a:r>
              <a:rPr lang="en-US" sz="2000" dirty="0" smtClean="0">
                <a:latin typeface="+mj-lt"/>
                <a:cs typeface="Times New Roman" panose="02020603050405020304" pitchFamily="18" charset="0"/>
              </a:rPr>
              <a:t>Is to choose  </a:t>
            </a:r>
            <a:r>
              <a:rPr lang="en-US" sz="2000" dirty="0">
                <a:latin typeface="+mj-lt"/>
                <a:cs typeface="Times New Roman" panose="02020603050405020304" pitchFamily="18" charset="0"/>
              </a:rPr>
              <a:t>a suitable insulations thickness for the insulation layer in the </a:t>
            </a:r>
            <a:r>
              <a:rPr lang="en-US" sz="2000" dirty="0" smtClean="0">
                <a:latin typeface="+mj-lt"/>
                <a:cs typeface="Times New Roman" panose="02020603050405020304" pitchFamily="18" charset="0"/>
              </a:rPr>
              <a:t>walls </a:t>
            </a:r>
            <a:r>
              <a:rPr lang="en-US" sz="2000" dirty="0">
                <a:latin typeface="+mj-lt"/>
                <a:cs typeface="Times New Roman" panose="02020603050405020304" pitchFamily="18" charset="0"/>
              </a:rPr>
              <a:t>and </a:t>
            </a:r>
            <a:r>
              <a:rPr lang="en-US" sz="2000" dirty="0" smtClean="0">
                <a:latin typeface="+mj-lt"/>
                <a:cs typeface="Times New Roman" panose="02020603050405020304" pitchFamily="18" charset="0"/>
              </a:rPr>
              <a:t>ceilings, </a:t>
            </a:r>
            <a:r>
              <a:rPr lang="en-US" sz="2000" dirty="0">
                <a:latin typeface="+mj-lt"/>
                <a:cs typeface="Times New Roman" panose="02020603050405020304" pitchFamily="18" charset="0"/>
              </a:rPr>
              <a:t>so that the thermal conductivity of the walls and ceilings is reduced as much as possible, so providing best  thermal insulation possible that is reducing the energy consuming in air conditioning and  heating and </a:t>
            </a:r>
            <a:r>
              <a:rPr lang="en-US" sz="2000" dirty="0" smtClean="0">
                <a:latin typeface="+mj-lt"/>
                <a:cs typeface="Times New Roman" panose="02020603050405020304" pitchFamily="18" charset="0"/>
              </a:rPr>
              <a:t>costs it</a:t>
            </a:r>
            <a:r>
              <a:rPr lang="en-US" sz="2000" dirty="0" smtClean="0">
                <a:latin typeface="+mj-lt"/>
                <a:cs typeface="Times New Roman" panose="02020603050405020304" pitchFamily="18" charset="0"/>
              </a:rPr>
              <a:t>.</a:t>
            </a:r>
            <a:endParaRPr lang="ar-SA" sz="2000" dirty="0">
              <a:latin typeface="+mj-lt"/>
              <a:cs typeface="Times New Roman" panose="02020603050405020304" pitchFamily="18" charset="0"/>
            </a:endParaRPr>
          </a:p>
        </p:txBody>
      </p:sp>
      <p:sp>
        <p:nvSpPr>
          <p:cNvPr id="7" name="Oval 24"/>
          <p:cNvSpPr/>
          <p:nvPr/>
        </p:nvSpPr>
        <p:spPr>
          <a:xfrm>
            <a:off x="8001024" y="1428736"/>
            <a:ext cx="857256"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t>4/6</a:t>
            </a:r>
            <a:endParaRPr lang="en-US" sz="2000" b="1" dirty="0"/>
          </a:p>
        </p:txBody>
      </p:sp>
      <p:sp>
        <p:nvSpPr>
          <p:cNvPr id="8" name="عنصر نائب لرقم الشريحة 7"/>
          <p:cNvSpPr>
            <a:spLocks noGrp="1"/>
          </p:cNvSpPr>
          <p:nvPr>
            <p:ph type="sldNum" sz="quarter" idx="12"/>
          </p:nvPr>
        </p:nvSpPr>
        <p:spPr/>
        <p:txBody>
          <a:bodyPr/>
          <a:lstStyle/>
          <a:p>
            <a:fld id="{C9E1CB0E-E430-4069-8F5A-201A35E36150}"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7977F464-3F93-470D-B3E5-9B724CDB5284}" type="datetime1">
              <a:rPr lang="en-US" sz="2000" b="1" smtClean="0">
                <a:solidFill>
                  <a:schemeClr val="accent1"/>
                </a:solidFill>
                <a:latin typeface="Times New Roman" panose="02020603050405020304" pitchFamily="18" charset="0"/>
                <a:cs typeface="Times New Roman" panose="02020603050405020304" pitchFamily="18" charset="0"/>
              </a:rPr>
              <a:t>5/10/2018</a:t>
            </a:fld>
            <a:endParaRPr lang="ar-SA"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9" name="رسم تخطيطي 8"/>
          <p:cNvGraphicFramePr/>
          <p:nvPr>
            <p:extLst>
              <p:ext uri="{D42A27DB-BD31-4B8C-83A1-F6EECF244321}">
                <p14:modId xmlns:p14="http://schemas.microsoft.com/office/powerpoint/2010/main" xmlns="" val="2760075865"/>
              </p:ext>
            </p:extLst>
          </p:nvPr>
        </p:nvGraphicFramePr>
        <p:xfrm>
          <a:off x="0" y="180020"/>
          <a:ext cx="9144000" cy="1534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6"/>
          <p:cNvPicPr>
            <a:picLocks noChangeAspect="1"/>
          </p:cNvPicPr>
          <p:nvPr/>
        </p:nvPicPr>
        <p:blipFill>
          <a:blip r:embed="rId6" cstate="print"/>
          <a:stretch>
            <a:fillRect/>
          </a:stretch>
        </p:blipFill>
        <p:spPr>
          <a:xfrm>
            <a:off x="442306" y="6215082"/>
            <a:ext cx="8701694" cy="199064"/>
          </a:xfrm>
          <a:prstGeom prst="rect">
            <a:avLst/>
          </a:prstGeom>
        </p:spPr>
      </p:pic>
      <p:sp>
        <p:nvSpPr>
          <p:cNvPr id="6" name="مربع نص 5"/>
          <p:cNvSpPr txBox="1"/>
          <p:nvPr/>
        </p:nvSpPr>
        <p:spPr>
          <a:xfrm>
            <a:off x="0" y="1785926"/>
            <a:ext cx="8777710" cy="646331"/>
          </a:xfrm>
          <a:prstGeom prst="rect">
            <a:avLst/>
          </a:prstGeom>
          <a:noFill/>
        </p:spPr>
        <p:txBody>
          <a:bodyPr wrap="square" rtlCol="1">
            <a:spAutoFit/>
          </a:bodyPr>
          <a:lstStyle/>
          <a:p>
            <a:pPr lvl="1" algn="l" rtl="0">
              <a:buFont typeface="Wingdings" pitchFamily="2" charset="2"/>
              <a:buChar char="v"/>
            </a:pPr>
            <a:r>
              <a:rPr lang="en-US" dirty="0" smtClean="0">
                <a:latin typeface="+mj-lt"/>
              </a:rPr>
              <a:t>Types of the famous insulation material on construction is shown in table 1</a:t>
            </a:r>
          </a:p>
          <a:p>
            <a:pPr algn="l" rtl="0"/>
            <a:endParaRPr lang="en-US" dirty="0" smtClean="0">
              <a:latin typeface="+mj-lt"/>
            </a:endParaRPr>
          </a:p>
        </p:txBody>
      </p:sp>
      <p:sp>
        <p:nvSpPr>
          <p:cNvPr id="11" name="Oval 24"/>
          <p:cNvSpPr/>
          <p:nvPr/>
        </p:nvSpPr>
        <p:spPr>
          <a:xfrm>
            <a:off x="8072462" y="1214422"/>
            <a:ext cx="857288" cy="857256"/>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5/6</a:t>
            </a:r>
            <a:endParaRPr lang="en-US" sz="1600" b="1" dirty="0"/>
          </a:p>
        </p:txBody>
      </p:sp>
      <p:pic>
        <p:nvPicPr>
          <p:cNvPr id="3" name="صورة 2"/>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442307" y="2557628"/>
            <a:ext cx="8171076" cy="2959604"/>
          </a:xfrm>
          <a:prstGeom prst="rect">
            <a:avLst/>
          </a:prstGeom>
        </p:spPr>
      </p:pic>
      <p:sp>
        <p:nvSpPr>
          <p:cNvPr id="8" name="عنصر نائب لرقم الشريحة 7"/>
          <p:cNvSpPr>
            <a:spLocks noGrp="1"/>
          </p:cNvSpPr>
          <p:nvPr>
            <p:ph type="sldNum" sz="quarter" idx="12"/>
          </p:nvPr>
        </p:nvSpPr>
        <p:spPr/>
        <p:txBody>
          <a:bodyPr/>
          <a:lstStyle/>
          <a:p>
            <a:fld id="{C9E1CB0E-E430-4069-8F5A-201A35E36150}" type="slidenum">
              <a:rPr lang="ar-SA" smtClean="0"/>
              <a:pPr/>
              <a:t>8</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stretch>
            <a:fillRect/>
          </a:stretch>
        </p:blipFill>
        <p:spPr>
          <a:xfrm>
            <a:off x="137464" y="6283429"/>
            <a:ext cx="8701694" cy="199064"/>
          </a:xfrm>
          <a:prstGeom prst="rect">
            <a:avLst/>
          </a:prstGeom>
        </p:spPr>
      </p:pic>
      <p:sp>
        <p:nvSpPr>
          <p:cNvPr id="12" name="TextBox 11"/>
          <p:cNvSpPr txBox="1"/>
          <p:nvPr/>
        </p:nvSpPr>
        <p:spPr>
          <a:xfrm>
            <a:off x="1152525" y="3715076"/>
            <a:ext cx="7229475" cy="923330"/>
          </a:xfrm>
          <a:prstGeom prst="rect">
            <a:avLst/>
          </a:prstGeom>
          <a:noFill/>
        </p:spPr>
        <p:txBody>
          <a:bodyPr wrap="square" rtlCol="0">
            <a:spAutoFit/>
          </a:bodyPr>
          <a:lstStyle/>
          <a:p>
            <a:pPr algn="ctr">
              <a:lnSpc>
                <a:spcPct val="90000"/>
              </a:lnSpc>
              <a:spcBef>
                <a:spcPct val="0"/>
              </a:spcBef>
            </a:pPr>
            <a:r>
              <a:rPr lang="en-US" sz="60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Objectives</a:t>
            </a:r>
          </a:p>
        </p:txBody>
      </p:sp>
      <p:pic>
        <p:nvPicPr>
          <p:cNvPr id="8" name="Picture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143240" y="1428736"/>
            <a:ext cx="3076977" cy="2307733"/>
          </a:xfrm>
          <a:prstGeom prst="rect">
            <a:avLst/>
          </a:prstGeom>
        </p:spPr>
      </p:pic>
      <p:sp>
        <p:nvSpPr>
          <p:cNvPr id="6" name="عنصر نائب للتاريخ 5"/>
          <p:cNvSpPr>
            <a:spLocks noGrp="1"/>
          </p:cNvSpPr>
          <p:nvPr>
            <p:ph type="dt" sz="half" idx="10"/>
          </p:nvPr>
        </p:nvSpPr>
        <p:spPr/>
        <p:txBody>
          <a:bodyPr/>
          <a:lstStyle/>
          <a:p>
            <a:fld id="{2450C64C-0AEA-4D20-8CD9-34190452489F}" type="datetime1">
              <a:rPr lang="en-US" sz="2000" smtClean="0"/>
              <a:t>5/9/2018</a:t>
            </a:fld>
            <a:endParaRPr lang="ar-SA" sz="2000" dirty="0"/>
          </a:p>
        </p:txBody>
      </p:sp>
      <p:sp>
        <p:nvSpPr>
          <p:cNvPr id="9" name="عنصر نائب لرقم الشريحة 8"/>
          <p:cNvSpPr>
            <a:spLocks noGrp="1"/>
          </p:cNvSpPr>
          <p:nvPr>
            <p:ph type="sldNum" sz="quarter" idx="12"/>
          </p:nvPr>
        </p:nvSpPr>
        <p:spPr/>
        <p:txBody>
          <a:bodyPr/>
          <a:lstStyle/>
          <a:p>
            <a:fld id="{C9E1CB0E-E430-4069-8F5A-201A35E36150}" type="slidenum">
              <a:rPr lang="ar-SA" smtClean="0"/>
              <a:pPr/>
              <a:t>9</a:t>
            </a:fld>
            <a:endParaRPr lang="ar-SA"/>
          </a:p>
        </p:txBody>
      </p:sp>
    </p:spTree>
    <p:extLst>
      <p:ext uri="{BB962C8B-B14F-4D97-AF65-F5344CB8AC3E}">
        <p14:creationId xmlns:p14="http://schemas.microsoft.com/office/powerpoint/2010/main" xmlns="" val="27869590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1970</TotalTime>
  <Words>2113</Words>
  <Application>Microsoft Office PowerPoint</Application>
  <PresentationFormat>عرض على الشاشة (3:4)‏</PresentationFormat>
  <Paragraphs>522</Paragraphs>
  <Slides>53</Slides>
  <Notes>4</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Flow</vt:lpstr>
      <vt:lpstr>“Optimization Of Insulation Thickness For Building’s External Walls And Ceilings In Palestine (West Bank)”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Optimization of wall thickness for building’s external wall inPalestine (West-Bank)</dc:title>
  <dc:creator>Abd Salamh</dc:creator>
  <cp:lastModifiedBy>Abd Salamh</cp:lastModifiedBy>
  <cp:revision>185</cp:revision>
  <dcterms:created xsi:type="dcterms:W3CDTF">2017-12-19T18:02:20Z</dcterms:created>
  <dcterms:modified xsi:type="dcterms:W3CDTF">2018-05-09T23:41:34Z</dcterms:modified>
</cp:coreProperties>
</file>