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93" r:id="rId8"/>
    <p:sldId id="261" r:id="rId9"/>
    <p:sldId id="267" r:id="rId10"/>
    <p:sldId id="268" r:id="rId11"/>
    <p:sldId id="265" r:id="rId12"/>
    <p:sldId id="269" r:id="rId13"/>
    <p:sldId id="264" r:id="rId14"/>
    <p:sldId id="270" r:id="rId15"/>
    <p:sldId id="260" r:id="rId16"/>
    <p:sldId id="271" r:id="rId17"/>
    <p:sldId id="283" r:id="rId18"/>
    <p:sldId id="284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4" r:id="rId38"/>
    <p:sldId id="295" r:id="rId39"/>
    <p:sldId id="296" r:id="rId40"/>
    <p:sldId id="297" r:id="rId41"/>
    <p:sldId id="298" r:id="rId42"/>
    <p:sldId id="299" r:id="rId43"/>
    <p:sldId id="302" r:id="rId44"/>
    <p:sldId id="300" r:id="rId45"/>
    <p:sldId id="303" r:id="rId46"/>
    <p:sldId id="305" r:id="rId47"/>
    <p:sldId id="301" r:id="rId48"/>
    <p:sldId id="304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2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A41F64-A73E-48FF-A045-8B894E295652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E735E4-4D7B-4C9A-B2EF-A2441B3328AB}">
      <dgm:prSet phldrT="[Text]"/>
      <dgm:spPr/>
      <dgm:t>
        <a:bodyPr/>
        <a:lstStyle/>
        <a:p>
          <a:r>
            <a:rPr lang="en-US" dirty="0"/>
            <a:t>Soil Bearing capacity = 250 KN/m^2</a:t>
          </a:r>
        </a:p>
      </dgm:t>
    </dgm:pt>
    <dgm:pt modelId="{ADE92112-1FB7-4964-AE67-8303485B85B3}" type="parTrans" cxnId="{5B2270C4-3257-4DFB-AE86-D5AF27DA04F7}">
      <dgm:prSet/>
      <dgm:spPr/>
      <dgm:t>
        <a:bodyPr/>
        <a:lstStyle/>
        <a:p>
          <a:endParaRPr lang="en-US"/>
        </a:p>
      </dgm:t>
    </dgm:pt>
    <dgm:pt modelId="{42D40784-A629-4B40-AE5D-FD8C6C82C47E}" type="sibTrans" cxnId="{5B2270C4-3257-4DFB-AE86-D5AF27DA04F7}">
      <dgm:prSet/>
      <dgm:spPr/>
      <dgm:t>
        <a:bodyPr/>
        <a:lstStyle/>
        <a:p>
          <a:endParaRPr lang="en-US"/>
        </a:p>
      </dgm:t>
    </dgm:pt>
    <dgm:pt modelId="{4BE71CD3-E994-4DB1-ABA0-B7D64C0033E2}">
      <dgm:prSet phldrT="[Text]"/>
      <dgm:spPr/>
      <dgm:t>
        <a:bodyPr/>
        <a:lstStyle/>
        <a:p>
          <a:r>
            <a:rPr lang="en-GB" i="1" dirty="0"/>
            <a:t>Compressive strength of concrete, f 'c = 28 MPa</a:t>
          </a:r>
          <a:endParaRPr lang="en-US" dirty="0"/>
        </a:p>
      </dgm:t>
    </dgm:pt>
    <dgm:pt modelId="{610F6B4B-CB60-4956-8361-2C4CE633E020}" type="parTrans" cxnId="{5580321C-0988-4142-996B-E3A6722B106F}">
      <dgm:prSet/>
      <dgm:spPr/>
      <dgm:t>
        <a:bodyPr/>
        <a:lstStyle/>
        <a:p>
          <a:endParaRPr lang="en-US"/>
        </a:p>
      </dgm:t>
    </dgm:pt>
    <dgm:pt modelId="{B6412035-8D9F-475F-B30D-3234C23BECA0}" type="sibTrans" cxnId="{5580321C-0988-4142-996B-E3A6722B106F}">
      <dgm:prSet/>
      <dgm:spPr/>
      <dgm:t>
        <a:bodyPr/>
        <a:lstStyle/>
        <a:p>
          <a:endParaRPr lang="en-US"/>
        </a:p>
      </dgm:t>
    </dgm:pt>
    <dgm:pt modelId="{34717D76-0D79-47A3-B6A9-39378EDCBB22}">
      <dgm:prSet phldrT="[Text]"/>
      <dgm:spPr/>
      <dgm:t>
        <a:bodyPr/>
        <a:lstStyle/>
        <a:p>
          <a:r>
            <a:rPr lang="en-GB" i="1" dirty="0"/>
            <a:t>Unit weight of reinforced concrete,</a:t>
          </a:r>
          <a:r>
            <a:rPr lang="el-GR" i="1" dirty="0">
              <a:latin typeface="Cambria Math" panose="02040503050406030204" pitchFamily="18" charset="0"/>
              <a:ea typeface="Cambria Math" panose="02040503050406030204" pitchFamily="18" charset="0"/>
            </a:rPr>
            <a:t>ϓ</a:t>
          </a:r>
          <a:r>
            <a:rPr lang="en-GB" i="1" dirty="0"/>
            <a:t>=25KN/m3</a:t>
          </a:r>
          <a:endParaRPr lang="en-US" dirty="0"/>
        </a:p>
      </dgm:t>
    </dgm:pt>
    <dgm:pt modelId="{1DFCC4BB-80DD-4150-8523-9524523CC673}" type="parTrans" cxnId="{B01C90CD-13BF-45F0-92F5-56DFC0D1379E}">
      <dgm:prSet/>
      <dgm:spPr/>
      <dgm:t>
        <a:bodyPr/>
        <a:lstStyle/>
        <a:p>
          <a:endParaRPr lang="en-US"/>
        </a:p>
      </dgm:t>
    </dgm:pt>
    <dgm:pt modelId="{5AEE4FAE-9D25-459F-91DE-A992E5FB3515}" type="sibTrans" cxnId="{B01C90CD-13BF-45F0-92F5-56DFC0D1379E}">
      <dgm:prSet/>
      <dgm:spPr/>
      <dgm:t>
        <a:bodyPr/>
        <a:lstStyle/>
        <a:p>
          <a:endParaRPr lang="en-US"/>
        </a:p>
      </dgm:t>
    </dgm:pt>
    <dgm:pt modelId="{47DDA20E-B86A-4050-BC32-1A6CF395F39E}" type="pres">
      <dgm:prSet presAssocID="{8EA41F64-A73E-48FF-A045-8B894E295652}" presName="linear" presStyleCnt="0">
        <dgm:presLayoutVars>
          <dgm:dir/>
          <dgm:animLvl val="lvl"/>
          <dgm:resizeHandles val="exact"/>
        </dgm:presLayoutVars>
      </dgm:prSet>
      <dgm:spPr/>
    </dgm:pt>
    <dgm:pt modelId="{8D99DC0C-107D-4ECA-9106-284BB4DB364C}" type="pres">
      <dgm:prSet presAssocID="{4EE735E4-4D7B-4C9A-B2EF-A2441B3328AB}" presName="parentLin" presStyleCnt="0"/>
      <dgm:spPr/>
    </dgm:pt>
    <dgm:pt modelId="{17D4A752-B3F7-4BD1-A666-E04FE5D92527}" type="pres">
      <dgm:prSet presAssocID="{4EE735E4-4D7B-4C9A-B2EF-A2441B3328AB}" presName="parentLeftMargin" presStyleLbl="node1" presStyleIdx="0" presStyleCnt="3"/>
      <dgm:spPr/>
    </dgm:pt>
    <dgm:pt modelId="{781A5FB7-F434-49E8-B87B-80682513956D}" type="pres">
      <dgm:prSet presAssocID="{4EE735E4-4D7B-4C9A-B2EF-A2441B3328A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C9F328E-2154-4B9A-9F7D-4BE1A5D8AA43}" type="pres">
      <dgm:prSet presAssocID="{4EE735E4-4D7B-4C9A-B2EF-A2441B3328AB}" presName="negativeSpace" presStyleCnt="0"/>
      <dgm:spPr/>
    </dgm:pt>
    <dgm:pt modelId="{2D1EC9FF-AFBA-4FBD-8C00-A75386B8FFFA}" type="pres">
      <dgm:prSet presAssocID="{4EE735E4-4D7B-4C9A-B2EF-A2441B3328AB}" presName="childText" presStyleLbl="conFgAcc1" presStyleIdx="0" presStyleCnt="3">
        <dgm:presLayoutVars>
          <dgm:bulletEnabled val="1"/>
        </dgm:presLayoutVars>
      </dgm:prSet>
      <dgm:spPr/>
    </dgm:pt>
    <dgm:pt modelId="{4B50EC43-5670-419B-B5F3-AB23C6FC6996}" type="pres">
      <dgm:prSet presAssocID="{42D40784-A629-4B40-AE5D-FD8C6C82C47E}" presName="spaceBetweenRectangles" presStyleCnt="0"/>
      <dgm:spPr/>
    </dgm:pt>
    <dgm:pt modelId="{7D0AC808-01D2-4D97-B3B1-F8BB03416DE9}" type="pres">
      <dgm:prSet presAssocID="{4BE71CD3-E994-4DB1-ABA0-B7D64C0033E2}" presName="parentLin" presStyleCnt="0"/>
      <dgm:spPr/>
    </dgm:pt>
    <dgm:pt modelId="{2826066D-84E2-49E1-A417-88812F816040}" type="pres">
      <dgm:prSet presAssocID="{4BE71CD3-E994-4DB1-ABA0-B7D64C0033E2}" presName="parentLeftMargin" presStyleLbl="node1" presStyleIdx="0" presStyleCnt="3"/>
      <dgm:spPr/>
    </dgm:pt>
    <dgm:pt modelId="{94315B53-436D-44EE-8A25-EABABE0E33D2}" type="pres">
      <dgm:prSet presAssocID="{4BE71CD3-E994-4DB1-ABA0-B7D64C0033E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0A1A865-CA1F-4B99-95F7-46AF2C25B8A3}" type="pres">
      <dgm:prSet presAssocID="{4BE71CD3-E994-4DB1-ABA0-B7D64C0033E2}" presName="negativeSpace" presStyleCnt="0"/>
      <dgm:spPr/>
    </dgm:pt>
    <dgm:pt modelId="{E0F0745F-893E-41D0-8883-5AEE35C9846B}" type="pres">
      <dgm:prSet presAssocID="{4BE71CD3-E994-4DB1-ABA0-B7D64C0033E2}" presName="childText" presStyleLbl="conFgAcc1" presStyleIdx="1" presStyleCnt="3">
        <dgm:presLayoutVars>
          <dgm:bulletEnabled val="1"/>
        </dgm:presLayoutVars>
      </dgm:prSet>
      <dgm:spPr/>
    </dgm:pt>
    <dgm:pt modelId="{DFC57B87-A07C-4181-A0D1-625C3E000DAA}" type="pres">
      <dgm:prSet presAssocID="{B6412035-8D9F-475F-B30D-3234C23BECA0}" presName="spaceBetweenRectangles" presStyleCnt="0"/>
      <dgm:spPr/>
    </dgm:pt>
    <dgm:pt modelId="{B79A56AD-345F-4519-B567-3AD4FD506C64}" type="pres">
      <dgm:prSet presAssocID="{34717D76-0D79-47A3-B6A9-39378EDCBB22}" presName="parentLin" presStyleCnt="0"/>
      <dgm:spPr/>
    </dgm:pt>
    <dgm:pt modelId="{4C6A9D89-09C7-418E-B164-8F6D8B71EFB2}" type="pres">
      <dgm:prSet presAssocID="{34717D76-0D79-47A3-B6A9-39378EDCBB22}" presName="parentLeftMargin" presStyleLbl="node1" presStyleIdx="1" presStyleCnt="3"/>
      <dgm:spPr/>
    </dgm:pt>
    <dgm:pt modelId="{9C53D47E-9468-4002-8ABE-DBB2A93C2AC4}" type="pres">
      <dgm:prSet presAssocID="{34717D76-0D79-47A3-B6A9-39378EDCBB2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42B5AC7-9482-4DF2-8992-AF1FFCDC8B8F}" type="pres">
      <dgm:prSet presAssocID="{34717D76-0D79-47A3-B6A9-39378EDCBB22}" presName="negativeSpace" presStyleCnt="0"/>
      <dgm:spPr/>
    </dgm:pt>
    <dgm:pt modelId="{AAF9BDD0-A317-4AE1-A59C-8DEB5F205948}" type="pres">
      <dgm:prSet presAssocID="{34717D76-0D79-47A3-B6A9-39378EDCBB2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580321C-0988-4142-996B-E3A6722B106F}" srcId="{8EA41F64-A73E-48FF-A045-8B894E295652}" destId="{4BE71CD3-E994-4DB1-ABA0-B7D64C0033E2}" srcOrd="1" destOrd="0" parTransId="{610F6B4B-CB60-4956-8361-2C4CE633E020}" sibTransId="{B6412035-8D9F-475F-B30D-3234C23BECA0}"/>
    <dgm:cxn modelId="{F1978125-9C69-41A4-A655-26D3BFB32491}" type="presOf" srcId="{34717D76-0D79-47A3-B6A9-39378EDCBB22}" destId="{4C6A9D89-09C7-418E-B164-8F6D8B71EFB2}" srcOrd="0" destOrd="0" presId="urn:microsoft.com/office/officeart/2005/8/layout/list1"/>
    <dgm:cxn modelId="{E2B1B14F-A2F9-494F-A264-039845AAEDF5}" type="presOf" srcId="{4BE71CD3-E994-4DB1-ABA0-B7D64C0033E2}" destId="{94315B53-436D-44EE-8A25-EABABE0E33D2}" srcOrd="1" destOrd="0" presId="urn:microsoft.com/office/officeart/2005/8/layout/list1"/>
    <dgm:cxn modelId="{6CC4398B-83B2-4493-8B6F-FB7D4C46F2B2}" type="presOf" srcId="{4EE735E4-4D7B-4C9A-B2EF-A2441B3328AB}" destId="{17D4A752-B3F7-4BD1-A666-E04FE5D92527}" srcOrd="0" destOrd="0" presId="urn:microsoft.com/office/officeart/2005/8/layout/list1"/>
    <dgm:cxn modelId="{BB96FC8C-7215-4798-907A-8DC412300A8B}" type="presOf" srcId="{8EA41F64-A73E-48FF-A045-8B894E295652}" destId="{47DDA20E-B86A-4050-BC32-1A6CF395F39E}" srcOrd="0" destOrd="0" presId="urn:microsoft.com/office/officeart/2005/8/layout/list1"/>
    <dgm:cxn modelId="{E55119B4-9851-4659-950A-ECF8149069C6}" type="presOf" srcId="{34717D76-0D79-47A3-B6A9-39378EDCBB22}" destId="{9C53D47E-9468-4002-8ABE-DBB2A93C2AC4}" srcOrd="1" destOrd="0" presId="urn:microsoft.com/office/officeart/2005/8/layout/list1"/>
    <dgm:cxn modelId="{5B2270C4-3257-4DFB-AE86-D5AF27DA04F7}" srcId="{8EA41F64-A73E-48FF-A045-8B894E295652}" destId="{4EE735E4-4D7B-4C9A-B2EF-A2441B3328AB}" srcOrd="0" destOrd="0" parTransId="{ADE92112-1FB7-4964-AE67-8303485B85B3}" sibTransId="{42D40784-A629-4B40-AE5D-FD8C6C82C47E}"/>
    <dgm:cxn modelId="{07CC8ACD-AF84-4D66-B32A-BFCE0075AC86}" type="presOf" srcId="{4BE71CD3-E994-4DB1-ABA0-B7D64C0033E2}" destId="{2826066D-84E2-49E1-A417-88812F816040}" srcOrd="0" destOrd="0" presId="urn:microsoft.com/office/officeart/2005/8/layout/list1"/>
    <dgm:cxn modelId="{B01C90CD-13BF-45F0-92F5-56DFC0D1379E}" srcId="{8EA41F64-A73E-48FF-A045-8B894E295652}" destId="{34717D76-0D79-47A3-B6A9-39378EDCBB22}" srcOrd="2" destOrd="0" parTransId="{1DFCC4BB-80DD-4150-8523-9524523CC673}" sibTransId="{5AEE4FAE-9D25-459F-91DE-A992E5FB3515}"/>
    <dgm:cxn modelId="{669A56EC-5EAD-463E-913C-EF662CE3DF7C}" type="presOf" srcId="{4EE735E4-4D7B-4C9A-B2EF-A2441B3328AB}" destId="{781A5FB7-F434-49E8-B87B-80682513956D}" srcOrd="1" destOrd="0" presId="urn:microsoft.com/office/officeart/2005/8/layout/list1"/>
    <dgm:cxn modelId="{5B8518A2-47F6-423F-870B-5A5213167645}" type="presParOf" srcId="{47DDA20E-B86A-4050-BC32-1A6CF395F39E}" destId="{8D99DC0C-107D-4ECA-9106-284BB4DB364C}" srcOrd="0" destOrd="0" presId="urn:microsoft.com/office/officeart/2005/8/layout/list1"/>
    <dgm:cxn modelId="{F2327E3D-DE1C-4067-99F2-0CDDE3542CD1}" type="presParOf" srcId="{8D99DC0C-107D-4ECA-9106-284BB4DB364C}" destId="{17D4A752-B3F7-4BD1-A666-E04FE5D92527}" srcOrd="0" destOrd="0" presId="urn:microsoft.com/office/officeart/2005/8/layout/list1"/>
    <dgm:cxn modelId="{1AE3CFE3-9C2A-4AAC-9A88-996DADB6189C}" type="presParOf" srcId="{8D99DC0C-107D-4ECA-9106-284BB4DB364C}" destId="{781A5FB7-F434-49E8-B87B-80682513956D}" srcOrd="1" destOrd="0" presId="urn:microsoft.com/office/officeart/2005/8/layout/list1"/>
    <dgm:cxn modelId="{9E2D5AF3-0B5F-44CE-92B2-20EDD5700D35}" type="presParOf" srcId="{47DDA20E-B86A-4050-BC32-1A6CF395F39E}" destId="{6C9F328E-2154-4B9A-9F7D-4BE1A5D8AA43}" srcOrd="1" destOrd="0" presId="urn:microsoft.com/office/officeart/2005/8/layout/list1"/>
    <dgm:cxn modelId="{042332EA-4407-4B60-A1B7-68E3864AABF7}" type="presParOf" srcId="{47DDA20E-B86A-4050-BC32-1A6CF395F39E}" destId="{2D1EC9FF-AFBA-4FBD-8C00-A75386B8FFFA}" srcOrd="2" destOrd="0" presId="urn:microsoft.com/office/officeart/2005/8/layout/list1"/>
    <dgm:cxn modelId="{826B7062-E5DD-4E4C-8AF4-29814206F6BB}" type="presParOf" srcId="{47DDA20E-B86A-4050-BC32-1A6CF395F39E}" destId="{4B50EC43-5670-419B-B5F3-AB23C6FC6996}" srcOrd="3" destOrd="0" presId="urn:microsoft.com/office/officeart/2005/8/layout/list1"/>
    <dgm:cxn modelId="{99BF27B1-BEFF-4E4F-9EFA-0B7DD499F6DC}" type="presParOf" srcId="{47DDA20E-B86A-4050-BC32-1A6CF395F39E}" destId="{7D0AC808-01D2-4D97-B3B1-F8BB03416DE9}" srcOrd="4" destOrd="0" presId="urn:microsoft.com/office/officeart/2005/8/layout/list1"/>
    <dgm:cxn modelId="{79BAFD69-FB6D-4D2D-A4D0-5E13CBD72057}" type="presParOf" srcId="{7D0AC808-01D2-4D97-B3B1-F8BB03416DE9}" destId="{2826066D-84E2-49E1-A417-88812F816040}" srcOrd="0" destOrd="0" presId="urn:microsoft.com/office/officeart/2005/8/layout/list1"/>
    <dgm:cxn modelId="{0C8DE86D-5434-4161-8C7C-D2535A33411D}" type="presParOf" srcId="{7D0AC808-01D2-4D97-B3B1-F8BB03416DE9}" destId="{94315B53-436D-44EE-8A25-EABABE0E33D2}" srcOrd="1" destOrd="0" presId="urn:microsoft.com/office/officeart/2005/8/layout/list1"/>
    <dgm:cxn modelId="{E06A5E8B-B8D5-41F4-A291-021CF04CCA4D}" type="presParOf" srcId="{47DDA20E-B86A-4050-BC32-1A6CF395F39E}" destId="{B0A1A865-CA1F-4B99-95F7-46AF2C25B8A3}" srcOrd="5" destOrd="0" presId="urn:microsoft.com/office/officeart/2005/8/layout/list1"/>
    <dgm:cxn modelId="{0F62D5E1-B947-463C-BB5C-207370F155B6}" type="presParOf" srcId="{47DDA20E-B86A-4050-BC32-1A6CF395F39E}" destId="{E0F0745F-893E-41D0-8883-5AEE35C9846B}" srcOrd="6" destOrd="0" presId="urn:microsoft.com/office/officeart/2005/8/layout/list1"/>
    <dgm:cxn modelId="{811FFB31-16AE-4D27-B637-AD28BB98AF84}" type="presParOf" srcId="{47DDA20E-B86A-4050-BC32-1A6CF395F39E}" destId="{DFC57B87-A07C-4181-A0D1-625C3E000DAA}" srcOrd="7" destOrd="0" presId="urn:microsoft.com/office/officeart/2005/8/layout/list1"/>
    <dgm:cxn modelId="{48D824C2-F2E5-4EB4-8438-A86553FF4282}" type="presParOf" srcId="{47DDA20E-B86A-4050-BC32-1A6CF395F39E}" destId="{B79A56AD-345F-4519-B567-3AD4FD506C64}" srcOrd="8" destOrd="0" presId="urn:microsoft.com/office/officeart/2005/8/layout/list1"/>
    <dgm:cxn modelId="{75C51670-17AD-4EA1-B685-DBEEEF4D77D0}" type="presParOf" srcId="{B79A56AD-345F-4519-B567-3AD4FD506C64}" destId="{4C6A9D89-09C7-418E-B164-8F6D8B71EFB2}" srcOrd="0" destOrd="0" presId="urn:microsoft.com/office/officeart/2005/8/layout/list1"/>
    <dgm:cxn modelId="{B8B9FAA3-4A2B-49FD-9C00-B24035E4B14F}" type="presParOf" srcId="{B79A56AD-345F-4519-B567-3AD4FD506C64}" destId="{9C53D47E-9468-4002-8ABE-DBB2A93C2AC4}" srcOrd="1" destOrd="0" presId="urn:microsoft.com/office/officeart/2005/8/layout/list1"/>
    <dgm:cxn modelId="{03F8CEAB-A912-4978-9036-34A446FAB66C}" type="presParOf" srcId="{47DDA20E-B86A-4050-BC32-1A6CF395F39E}" destId="{742B5AC7-9482-4DF2-8992-AF1FFCDC8B8F}" srcOrd="9" destOrd="0" presId="urn:microsoft.com/office/officeart/2005/8/layout/list1"/>
    <dgm:cxn modelId="{9097883C-3B7E-4D5F-AC3E-52D8AFA91423}" type="presParOf" srcId="{47DDA20E-B86A-4050-BC32-1A6CF395F39E}" destId="{AAF9BDD0-A317-4AE1-A59C-8DEB5F20594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F985D44-485E-4D28-B5F9-6D2F7D46890C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6E65A7D0-7220-424E-9F04-F3A2ADAAB27A}">
      <dgm:prSet phldrT="[Text]"/>
      <dgm:spPr/>
      <dgm:t>
        <a:bodyPr/>
        <a:lstStyle/>
        <a:p>
          <a:r>
            <a:rPr lang="en-US" dirty="0"/>
            <a:t>Service loads</a:t>
          </a:r>
        </a:p>
      </dgm:t>
    </dgm:pt>
    <dgm:pt modelId="{A6DA0E27-8E12-4B35-9501-D5A3A86ADB6C}" type="parTrans" cxnId="{A0D194AD-0046-4D6F-8C23-82FB9ADF208C}">
      <dgm:prSet/>
      <dgm:spPr/>
      <dgm:t>
        <a:bodyPr/>
        <a:lstStyle/>
        <a:p>
          <a:endParaRPr lang="en-US"/>
        </a:p>
      </dgm:t>
    </dgm:pt>
    <dgm:pt modelId="{AB5D876C-7517-47BF-B0CE-1E106346CCCE}" type="sibTrans" cxnId="{A0D194AD-0046-4D6F-8C23-82FB9ADF208C}">
      <dgm:prSet/>
      <dgm:spPr/>
      <dgm:t>
        <a:bodyPr/>
        <a:lstStyle/>
        <a:p>
          <a:endParaRPr lang="en-US"/>
        </a:p>
      </dgm:t>
    </dgm:pt>
    <dgm:pt modelId="{4BA8888B-357D-4303-822A-8678F7290EE6}">
      <dgm:prSet phldrT="[Text]"/>
      <dgm:spPr/>
      <dgm:t>
        <a:bodyPr/>
        <a:lstStyle/>
        <a:p>
          <a:r>
            <a:rPr lang="en-US" dirty="0"/>
            <a:t>Grouping</a:t>
          </a:r>
        </a:p>
      </dgm:t>
    </dgm:pt>
    <dgm:pt modelId="{17BE6BD3-AD7B-4837-9621-DB918E742641}" type="parTrans" cxnId="{969C29E5-0500-450C-8899-FEB40F77074C}">
      <dgm:prSet/>
      <dgm:spPr/>
      <dgm:t>
        <a:bodyPr/>
        <a:lstStyle/>
        <a:p>
          <a:endParaRPr lang="en-US"/>
        </a:p>
      </dgm:t>
    </dgm:pt>
    <dgm:pt modelId="{94361F7A-58F2-4608-AAB9-A943A3C15D8E}" type="sibTrans" cxnId="{969C29E5-0500-450C-8899-FEB40F77074C}">
      <dgm:prSet/>
      <dgm:spPr/>
      <dgm:t>
        <a:bodyPr/>
        <a:lstStyle/>
        <a:p>
          <a:endParaRPr lang="en-US"/>
        </a:p>
      </dgm:t>
    </dgm:pt>
    <dgm:pt modelId="{509C27BB-D35B-4E83-AE71-E58B10868782}">
      <dgm:prSet phldrT="[Text]"/>
      <dgm:spPr/>
      <dgm:t>
        <a:bodyPr/>
        <a:lstStyle/>
        <a:p>
          <a:r>
            <a:rPr lang="en-US" dirty="0"/>
            <a:t>Design</a:t>
          </a:r>
        </a:p>
      </dgm:t>
    </dgm:pt>
    <dgm:pt modelId="{FDD4B30C-F792-4CAC-84C7-816206D65E1C}" type="parTrans" cxnId="{6D3018EF-BF6A-47A2-9DD4-CB3ECDE8ED58}">
      <dgm:prSet/>
      <dgm:spPr/>
      <dgm:t>
        <a:bodyPr/>
        <a:lstStyle/>
        <a:p>
          <a:endParaRPr lang="en-US"/>
        </a:p>
      </dgm:t>
    </dgm:pt>
    <dgm:pt modelId="{A707578C-BEEB-4B96-A64F-3B224CD4F5DA}" type="sibTrans" cxnId="{6D3018EF-BF6A-47A2-9DD4-CB3ECDE8ED58}">
      <dgm:prSet/>
      <dgm:spPr/>
      <dgm:t>
        <a:bodyPr/>
        <a:lstStyle/>
        <a:p>
          <a:endParaRPr lang="en-US"/>
        </a:p>
      </dgm:t>
    </dgm:pt>
    <dgm:pt modelId="{81981112-963F-4E07-8214-4C3965445FD2}" type="pres">
      <dgm:prSet presAssocID="{3F985D44-485E-4D28-B5F9-6D2F7D46890C}" presName="Name0" presStyleCnt="0">
        <dgm:presLayoutVars>
          <dgm:dir/>
          <dgm:resizeHandles val="exact"/>
        </dgm:presLayoutVars>
      </dgm:prSet>
      <dgm:spPr/>
    </dgm:pt>
    <dgm:pt modelId="{E0EE6D55-57DF-4359-B739-4BA80EBB0116}" type="pres">
      <dgm:prSet presAssocID="{6E65A7D0-7220-424E-9F04-F3A2ADAAB27A}" presName="node" presStyleLbl="node1" presStyleIdx="0" presStyleCnt="3">
        <dgm:presLayoutVars>
          <dgm:bulletEnabled val="1"/>
        </dgm:presLayoutVars>
      </dgm:prSet>
      <dgm:spPr/>
    </dgm:pt>
    <dgm:pt modelId="{CE1F2097-ACBF-4576-AA72-283C44158C99}" type="pres">
      <dgm:prSet presAssocID="{AB5D876C-7517-47BF-B0CE-1E106346CCCE}" presName="sibTrans" presStyleLbl="sibTrans2D1" presStyleIdx="0" presStyleCnt="2"/>
      <dgm:spPr/>
    </dgm:pt>
    <dgm:pt modelId="{30E49D47-3D96-4C28-B593-6BEA747BFDB4}" type="pres">
      <dgm:prSet presAssocID="{AB5D876C-7517-47BF-B0CE-1E106346CCCE}" presName="connectorText" presStyleLbl="sibTrans2D1" presStyleIdx="0" presStyleCnt="2"/>
      <dgm:spPr/>
    </dgm:pt>
    <dgm:pt modelId="{3636A565-C133-4F3A-AF1D-ACDA46DED5DF}" type="pres">
      <dgm:prSet presAssocID="{4BA8888B-357D-4303-822A-8678F7290EE6}" presName="node" presStyleLbl="node1" presStyleIdx="1" presStyleCnt="3">
        <dgm:presLayoutVars>
          <dgm:bulletEnabled val="1"/>
        </dgm:presLayoutVars>
      </dgm:prSet>
      <dgm:spPr/>
    </dgm:pt>
    <dgm:pt modelId="{FC459598-63E9-4A6C-8708-D6111D24E7DA}" type="pres">
      <dgm:prSet presAssocID="{94361F7A-58F2-4608-AAB9-A943A3C15D8E}" presName="sibTrans" presStyleLbl="sibTrans2D1" presStyleIdx="1" presStyleCnt="2"/>
      <dgm:spPr/>
    </dgm:pt>
    <dgm:pt modelId="{6FD645DD-DD2E-438B-AA5C-57F58564F92F}" type="pres">
      <dgm:prSet presAssocID="{94361F7A-58F2-4608-AAB9-A943A3C15D8E}" presName="connectorText" presStyleLbl="sibTrans2D1" presStyleIdx="1" presStyleCnt="2"/>
      <dgm:spPr/>
    </dgm:pt>
    <dgm:pt modelId="{E520E821-2854-4B10-B218-E01A02A08DD8}" type="pres">
      <dgm:prSet presAssocID="{509C27BB-D35B-4E83-AE71-E58B10868782}" presName="node" presStyleLbl="node1" presStyleIdx="2" presStyleCnt="3">
        <dgm:presLayoutVars>
          <dgm:bulletEnabled val="1"/>
        </dgm:presLayoutVars>
      </dgm:prSet>
      <dgm:spPr/>
    </dgm:pt>
  </dgm:ptLst>
  <dgm:cxnLst>
    <dgm:cxn modelId="{D6DDCB11-1B0B-4987-A314-2DF652FE3FCA}" type="presOf" srcId="{3F985D44-485E-4D28-B5F9-6D2F7D46890C}" destId="{81981112-963F-4E07-8214-4C3965445FD2}" srcOrd="0" destOrd="0" presId="urn:microsoft.com/office/officeart/2005/8/layout/process1"/>
    <dgm:cxn modelId="{5DB09440-24AB-4C8B-9ECB-406BCDE605A3}" type="presOf" srcId="{509C27BB-D35B-4E83-AE71-E58B10868782}" destId="{E520E821-2854-4B10-B218-E01A02A08DD8}" srcOrd="0" destOrd="0" presId="urn:microsoft.com/office/officeart/2005/8/layout/process1"/>
    <dgm:cxn modelId="{7A86A183-6D5F-444C-A3AB-BAAD5FDE36F4}" type="presOf" srcId="{94361F7A-58F2-4608-AAB9-A943A3C15D8E}" destId="{FC459598-63E9-4A6C-8708-D6111D24E7DA}" srcOrd="0" destOrd="0" presId="urn:microsoft.com/office/officeart/2005/8/layout/process1"/>
    <dgm:cxn modelId="{82D9968E-C979-49C0-8B61-311A07DFCE71}" type="presOf" srcId="{AB5D876C-7517-47BF-B0CE-1E106346CCCE}" destId="{30E49D47-3D96-4C28-B593-6BEA747BFDB4}" srcOrd="1" destOrd="0" presId="urn:microsoft.com/office/officeart/2005/8/layout/process1"/>
    <dgm:cxn modelId="{DC416195-ACCA-479A-BF80-05D2B98F25EA}" type="presOf" srcId="{6E65A7D0-7220-424E-9F04-F3A2ADAAB27A}" destId="{E0EE6D55-57DF-4359-B739-4BA80EBB0116}" srcOrd="0" destOrd="0" presId="urn:microsoft.com/office/officeart/2005/8/layout/process1"/>
    <dgm:cxn modelId="{A0D194AD-0046-4D6F-8C23-82FB9ADF208C}" srcId="{3F985D44-485E-4D28-B5F9-6D2F7D46890C}" destId="{6E65A7D0-7220-424E-9F04-F3A2ADAAB27A}" srcOrd="0" destOrd="0" parTransId="{A6DA0E27-8E12-4B35-9501-D5A3A86ADB6C}" sibTransId="{AB5D876C-7517-47BF-B0CE-1E106346CCCE}"/>
    <dgm:cxn modelId="{0119EAC6-176F-473B-8B7A-B4E094337165}" type="presOf" srcId="{94361F7A-58F2-4608-AAB9-A943A3C15D8E}" destId="{6FD645DD-DD2E-438B-AA5C-57F58564F92F}" srcOrd="1" destOrd="0" presId="urn:microsoft.com/office/officeart/2005/8/layout/process1"/>
    <dgm:cxn modelId="{969C29E5-0500-450C-8899-FEB40F77074C}" srcId="{3F985D44-485E-4D28-B5F9-6D2F7D46890C}" destId="{4BA8888B-357D-4303-822A-8678F7290EE6}" srcOrd="1" destOrd="0" parTransId="{17BE6BD3-AD7B-4837-9621-DB918E742641}" sibTransId="{94361F7A-58F2-4608-AAB9-A943A3C15D8E}"/>
    <dgm:cxn modelId="{6D3018EF-BF6A-47A2-9DD4-CB3ECDE8ED58}" srcId="{3F985D44-485E-4D28-B5F9-6D2F7D46890C}" destId="{509C27BB-D35B-4E83-AE71-E58B10868782}" srcOrd="2" destOrd="0" parTransId="{FDD4B30C-F792-4CAC-84C7-816206D65E1C}" sibTransId="{A707578C-BEEB-4B96-A64F-3B224CD4F5DA}"/>
    <dgm:cxn modelId="{8CD44AF6-6109-4BD2-A510-2749D7711FBE}" type="presOf" srcId="{4BA8888B-357D-4303-822A-8678F7290EE6}" destId="{3636A565-C133-4F3A-AF1D-ACDA46DED5DF}" srcOrd="0" destOrd="0" presId="urn:microsoft.com/office/officeart/2005/8/layout/process1"/>
    <dgm:cxn modelId="{81AC19FE-4D81-478A-B4DD-B7461ECA39BE}" type="presOf" srcId="{AB5D876C-7517-47BF-B0CE-1E106346CCCE}" destId="{CE1F2097-ACBF-4576-AA72-283C44158C99}" srcOrd="0" destOrd="0" presId="urn:microsoft.com/office/officeart/2005/8/layout/process1"/>
    <dgm:cxn modelId="{5A25B0EB-D067-45C4-B477-43AE21F075CD}" type="presParOf" srcId="{81981112-963F-4E07-8214-4C3965445FD2}" destId="{E0EE6D55-57DF-4359-B739-4BA80EBB0116}" srcOrd="0" destOrd="0" presId="urn:microsoft.com/office/officeart/2005/8/layout/process1"/>
    <dgm:cxn modelId="{F2BC0047-B404-461D-A8E8-BEA2A48CF408}" type="presParOf" srcId="{81981112-963F-4E07-8214-4C3965445FD2}" destId="{CE1F2097-ACBF-4576-AA72-283C44158C99}" srcOrd="1" destOrd="0" presId="urn:microsoft.com/office/officeart/2005/8/layout/process1"/>
    <dgm:cxn modelId="{DA5C15AE-884E-470D-9C6B-7E0D0255FA55}" type="presParOf" srcId="{CE1F2097-ACBF-4576-AA72-283C44158C99}" destId="{30E49D47-3D96-4C28-B593-6BEA747BFDB4}" srcOrd="0" destOrd="0" presId="urn:microsoft.com/office/officeart/2005/8/layout/process1"/>
    <dgm:cxn modelId="{4A36FA65-4672-446A-A487-A374DD07E928}" type="presParOf" srcId="{81981112-963F-4E07-8214-4C3965445FD2}" destId="{3636A565-C133-4F3A-AF1D-ACDA46DED5DF}" srcOrd="2" destOrd="0" presId="urn:microsoft.com/office/officeart/2005/8/layout/process1"/>
    <dgm:cxn modelId="{7CB0D0E0-8616-4059-820D-F90982503836}" type="presParOf" srcId="{81981112-963F-4E07-8214-4C3965445FD2}" destId="{FC459598-63E9-4A6C-8708-D6111D24E7DA}" srcOrd="3" destOrd="0" presId="urn:microsoft.com/office/officeart/2005/8/layout/process1"/>
    <dgm:cxn modelId="{EF50B4EC-E87D-402C-9E6D-73B9B7BF4337}" type="presParOf" srcId="{FC459598-63E9-4A6C-8708-D6111D24E7DA}" destId="{6FD645DD-DD2E-438B-AA5C-57F58564F92F}" srcOrd="0" destOrd="0" presId="urn:microsoft.com/office/officeart/2005/8/layout/process1"/>
    <dgm:cxn modelId="{0E3682D5-E8BB-4620-A215-14BCC7B75334}" type="presParOf" srcId="{81981112-963F-4E07-8214-4C3965445FD2}" destId="{E520E821-2854-4B10-B218-E01A02A08DD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7A9A1BD-80C8-4DFA-880B-C355641CD6D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EFF1CF-4D7E-4A94-B4ED-9851EC5B4521}">
      <dgm:prSet phldrT="[Text]"/>
      <dgm:spPr/>
      <dgm:t>
        <a:bodyPr/>
        <a:lstStyle/>
        <a:p>
          <a:r>
            <a:rPr lang="en-US" dirty="0"/>
            <a:t>Single footing</a:t>
          </a:r>
        </a:p>
      </dgm:t>
    </dgm:pt>
    <dgm:pt modelId="{35CBE22F-495E-4700-928C-4329FD198D09}" type="parTrans" cxnId="{F39B0692-3886-4DA6-BAA6-08E7C1A050C4}">
      <dgm:prSet/>
      <dgm:spPr/>
      <dgm:t>
        <a:bodyPr/>
        <a:lstStyle/>
        <a:p>
          <a:endParaRPr lang="en-US"/>
        </a:p>
      </dgm:t>
    </dgm:pt>
    <dgm:pt modelId="{626EFF4F-86A5-4547-ACCB-724F4ED54922}" type="sibTrans" cxnId="{F39B0692-3886-4DA6-BAA6-08E7C1A050C4}">
      <dgm:prSet/>
      <dgm:spPr/>
      <dgm:t>
        <a:bodyPr/>
        <a:lstStyle/>
        <a:p>
          <a:endParaRPr lang="en-US"/>
        </a:p>
      </dgm:t>
    </dgm:pt>
    <dgm:pt modelId="{93F7275F-33E6-4F25-8F22-9F61BB4383B3}">
      <dgm:prSet phldrT="[Text]"/>
      <dgm:spPr/>
      <dgm:t>
        <a:bodyPr/>
        <a:lstStyle/>
        <a:p>
          <a:r>
            <a:rPr lang="en-US" dirty="0"/>
            <a:t>Types used: </a:t>
          </a:r>
        </a:p>
      </dgm:t>
    </dgm:pt>
    <dgm:pt modelId="{D6B08A18-10A3-408B-A47A-9AFD8F10826E}" type="sibTrans" cxnId="{522A269B-A292-47FA-A531-268205568654}">
      <dgm:prSet/>
      <dgm:spPr/>
      <dgm:t>
        <a:bodyPr/>
        <a:lstStyle/>
        <a:p>
          <a:endParaRPr lang="en-US"/>
        </a:p>
      </dgm:t>
    </dgm:pt>
    <dgm:pt modelId="{BA4424C6-30F5-4DA9-AFB0-5C837903B29C}" type="parTrans" cxnId="{522A269B-A292-47FA-A531-268205568654}">
      <dgm:prSet/>
      <dgm:spPr/>
      <dgm:t>
        <a:bodyPr/>
        <a:lstStyle/>
        <a:p>
          <a:endParaRPr lang="en-US"/>
        </a:p>
      </dgm:t>
    </dgm:pt>
    <dgm:pt modelId="{05B8A89C-E7F1-4FC1-87B3-78586F3E8425}">
      <dgm:prSet phldrT="[Text]"/>
      <dgm:spPr/>
      <dgm:t>
        <a:bodyPr/>
        <a:lstStyle/>
        <a:p>
          <a:r>
            <a:rPr lang="en-US" dirty="0"/>
            <a:t>Wall footing</a:t>
          </a:r>
        </a:p>
      </dgm:t>
    </dgm:pt>
    <dgm:pt modelId="{81AF14B1-4B70-4E0C-9A34-38CF6C417FB7}" type="parTrans" cxnId="{8578FFCD-470E-4635-AC31-9E8112895DAF}">
      <dgm:prSet/>
      <dgm:spPr/>
      <dgm:t>
        <a:bodyPr/>
        <a:lstStyle/>
        <a:p>
          <a:endParaRPr lang="en-US"/>
        </a:p>
      </dgm:t>
    </dgm:pt>
    <dgm:pt modelId="{9C1488B2-6C1F-468A-B3E0-827D75F88D0A}" type="sibTrans" cxnId="{8578FFCD-470E-4635-AC31-9E8112895DAF}">
      <dgm:prSet/>
      <dgm:spPr/>
      <dgm:t>
        <a:bodyPr/>
        <a:lstStyle/>
        <a:p>
          <a:endParaRPr lang="en-US"/>
        </a:p>
      </dgm:t>
    </dgm:pt>
    <dgm:pt modelId="{7BCD4A1E-CDDF-4767-A892-FA67ED490B5D}" type="pres">
      <dgm:prSet presAssocID="{37A9A1BD-80C8-4DFA-880B-C355641CD6DA}" presName="diagram" presStyleCnt="0">
        <dgm:presLayoutVars>
          <dgm:dir/>
          <dgm:resizeHandles val="exact"/>
        </dgm:presLayoutVars>
      </dgm:prSet>
      <dgm:spPr/>
    </dgm:pt>
    <dgm:pt modelId="{C57BC36F-2952-493B-B0E0-E116A4B97D24}" type="pres">
      <dgm:prSet presAssocID="{93F7275F-33E6-4F25-8F22-9F61BB4383B3}" presName="node" presStyleLbl="node1" presStyleIdx="0" presStyleCnt="3" custLinFactNeighborX="-11198" custLinFactNeighborY="616">
        <dgm:presLayoutVars>
          <dgm:bulletEnabled val="1"/>
        </dgm:presLayoutVars>
      </dgm:prSet>
      <dgm:spPr/>
    </dgm:pt>
    <dgm:pt modelId="{25FF5482-7581-42DE-8403-B29DA8B7ED4D}" type="pres">
      <dgm:prSet presAssocID="{D6B08A18-10A3-408B-A47A-9AFD8F10826E}" presName="sibTrans" presStyleCnt="0"/>
      <dgm:spPr/>
    </dgm:pt>
    <dgm:pt modelId="{45AF9A4F-C3BC-460D-8052-CBE363737866}" type="pres">
      <dgm:prSet presAssocID="{27EFF1CF-4D7E-4A94-B4ED-9851EC5B4521}" presName="node" presStyleLbl="node1" presStyleIdx="1" presStyleCnt="3" custLinFactNeighborX="8750">
        <dgm:presLayoutVars>
          <dgm:bulletEnabled val="1"/>
        </dgm:presLayoutVars>
      </dgm:prSet>
      <dgm:spPr/>
    </dgm:pt>
    <dgm:pt modelId="{4723C18C-ADD4-4E41-8AE5-C39B07DA6AB0}" type="pres">
      <dgm:prSet presAssocID="{626EFF4F-86A5-4547-ACCB-724F4ED54922}" presName="sibTrans" presStyleCnt="0"/>
      <dgm:spPr/>
    </dgm:pt>
    <dgm:pt modelId="{0FE2472D-B625-453F-9D99-47A6E20FE62C}" type="pres">
      <dgm:prSet presAssocID="{05B8A89C-E7F1-4FC1-87B3-78586F3E8425}" presName="node" presStyleLbl="node1" presStyleIdx="2" presStyleCnt="3" custLinFactNeighborX="5170" custLinFactNeighborY="-1326">
        <dgm:presLayoutVars>
          <dgm:bulletEnabled val="1"/>
        </dgm:presLayoutVars>
      </dgm:prSet>
      <dgm:spPr/>
    </dgm:pt>
  </dgm:ptLst>
  <dgm:cxnLst>
    <dgm:cxn modelId="{A6A33627-052D-4201-A40F-E0DC051E5D3C}" type="presOf" srcId="{93F7275F-33E6-4F25-8F22-9F61BB4383B3}" destId="{C57BC36F-2952-493B-B0E0-E116A4B97D24}" srcOrd="0" destOrd="0" presId="urn:microsoft.com/office/officeart/2005/8/layout/default"/>
    <dgm:cxn modelId="{9710CA38-D448-4D61-9F50-31DA4AB10B5E}" type="presOf" srcId="{05B8A89C-E7F1-4FC1-87B3-78586F3E8425}" destId="{0FE2472D-B625-453F-9D99-47A6E20FE62C}" srcOrd="0" destOrd="0" presId="urn:microsoft.com/office/officeart/2005/8/layout/default"/>
    <dgm:cxn modelId="{41184A83-1E39-488D-8F48-3F811FE29E7C}" type="presOf" srcId="{37A9A1BD-80C8-4DFA-880B-C355641CD6DA}" destId="{7BCD4A1E-CDDF-4767-A892-FA67ED490B5D}" srcOrd="0" destOrd="0" presId="urn:microsoft.com/office/officeart/2005/8/layout/default"/>
    <dgm:cxn modelId="{F39B0692-3886-4DA6-BAA6-08E7C1A050C4}" srcId="{37A9A1BD-80C8-4DFA-880B-C355641CD6DA}" destId="{27EFF1CF-4D7E-4A94-B4ED-9851EC5B4521}" srcOrd="1" destOrd="0" parTransId="{35CBE22F-495E-4700-928C-4329FD198D09}" sibTransId="{626EFF4F-86A5-4547-ACCB-724F4ED54922}"/>
    <dgm:cxn modelId="{522A269B-A292-47FA-A531-268205568654}" srcId="{37A9A1BD-80C8-4DFA-880B-C355641CD6DA}" destId="{93F7275F-33E6-4F25-8F22-9F61BB4383B3}" srcOrd="0" destOrd="0" parTransId="{BA4424C6-30F5-4DA9-AFB0-5C837903B29C}" sibTransId="{D6B08A18-10A3-408B-A47A-9AFD8F10826E}"/>
    <dgm:cxn modelId="{8578FFCD-470E-4635-AC31-9E8112895DAF}" srcId="{37A9A1BD-80C8-4DFA-880B-C355641CD6DA}" destId="{05B8A89C-E7F1-4FC1-87B3-78586F3E8425}" srcOrd="2" destOrd="0" parTransId="{81AF14B1-4B70-4E0C-9A34-38CF6C417FB7}" sibTransId="{9C1488B2-6C1F-468A-B3E0-827D75F88D0A}"/>
    <dgm:cxn modelId="{0AFC42ED-8FF0-4BED-8665-F5A1C1023D7D}" type="presOf" srcId="{27EFF1CF-4D7E-4A94-B4ED-9851EC5B4521}" destId="{45AF9A4F-C3BC-460D-8052-CBE363737866}" srcOrd="0" destOrd="0" presId="urn:microsoft.com/office/officeart/2005/8/layout/default"/>
    <dgm:cxn modelId="{C947D41B-38C1-46D2-B1C3-BCC185439875}" type="presParOf" srcId="{7BCD4A1E-CDDF-4767-A892-FA67ED490B5D}" destId="{C57BC36F-2952-493B-B0E0-E116A4B97D24}" srcOrd="0" destOrd="0" presId="urn:microsoft.com/office/officeart/2005/8/layout/default"/>
    <dgm:cxn modelId="{F6A21115-0687-49B2-A063-18C2E5E19564}" type="presParOf" srcId="{7BCD4A1E-CDDF-4767-A892-FA67ED490B5D}" destId="{25FF5482-7581-42DE-8403-B29DA8B7ED4D}" srcOrd="1" destOrd="0" presId="urn:microsoft.com/office/officeart/2005/8/layout/default"/>
    <dgm:cxn modelId="{82512E2A-EBB8-4921-8730-009E1ABA0DFC}" type="presParOf" srcId="{7BCD4A1E-CDDF-4767-A892-FA67ED490B5D}" destId="{45AF9A4F-C3BC-460D-8052-CBE363737866}" srcOrd="2" destOrd="0" presId="urn:microsoft.com/office/officeart/2005/8/layout/default"/>
    <dgm:cxn modelId="{2A3562D7-8B18-48D1-8544-BB583B5AF652}" type="presParOf" srcId="{7BCD4A1E-CDDF-4767-A892-FA67ED490B5D}" destId="{4723C18C-ADD4-4E41-8AE5-C39B07DA6AB0}" srcOrd="3" destOrd="0" presId="urn:microsoft.com/office/officeart/2005/8/layout/default"/>
    <dgm:cxn modelId="{96475AAF-99B8-468C-960A-E40A3BFE7529}" type="presParOf" srcId="{7BCD4A1E-CDDF-4767-A892-FA67ED490B5D}" destId="{0FE2472D-B625-453F-9D99-47A6E20FE62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D6DA05A-6905-490B-9D08-F917AAA94D6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C7DE09-785D-41F1-9EFE-F9ACD79E28E0}">
      <dgm:prSet phldrT="[Text]" custT="1"/>
      <dgm:spPr/>
      <dgm:t>
        <a:bodyPr/>
        <a:lstStyle/>
        <a:p>
          <a:r>
            <a:rPr lang="en-US" sz="2800" dirty="0"/>
            <a:t>Column 1: </a:t>
          </a:r>
          <a:r>
            <a:rPr lang="en-US" sz="2800" dirty="0">
              <a:sym typeface="Symbol" panose="05050102010706020507" pitchFamily="18" charset="2"/>
            </a:rPr>
            <a:t> = 6.81 % BUT 3% is used </a:t>
          </a:r>
          <a:r>
            <a:rPr lang="ar-SA" sz="2800" dirty="0">
              <a:sym typeface="Symbol" panose="05050102010706020507" pitchFamily="18" charset="2"/>
            </a:rPr>
            <a:t> </a:t>
          </a:r>
          <a:r>
            <a:rPr lang="en-US" sz="2800" dirty="0"/>
            <a:t> </a:t>
          </a:r>
        </a:p>
      </dgm:t>
    </dgm:pt>
    <dgm:pt modelId="{F107E690-71C7-4417-831F-EB7FCF06609C}" type="parTrans" cxnId="{0000A4CC-6B19-4C22-AF17-A387478D6B1E}">
      <dgm:prSet/>
      <dgm:spPr/>
      <dgm:t>
        <a:bodyPr/>
        <a:lstStyle/>
        <a:p>
          <a:endParaRPr lang="en-US"/>
        </a:p>
      </dgm:t>
    </dgm:pt>
    <dgm:pt modelId="{C8FB56B3-C5D9-4DC3-83F9-474935535B12}" type="sibTrans" cxnId="{0000A4CC-6B19-4C22-AF17-A387478D6B1E}">
      <dgm:prSet/>
      <dgm:spPr/>
      <dgm:t>
        <a:bodyPr/>
        <a:lstStyle/>
        <a:p>
          <a:endParaRPr lang="en-US"/>
        </a:p>
      </dgm:t>
    </dgm:pt>
    <dgm:pt modelId="{410E120E-3749-4C52-9416-E32B5A9C8BF0}">
      <dgm:prSet phldrT="[Text]" custT="1"/>
      <dgm:spPr/>
      <dgm:t>
        <a:bodyPr/>
        <a:lstStyle/>
        <a:p>
          <a:r>
            <a:rPr lang="en-US" sz="2800" dirty="0"/>
            <a:t>Column 2: </a:t>
          </a:r>
          <a:r>
            <a:rPr lang="en-US" sz="2800" dirty="0">
              <a:sym typeface="Symbol" panose="05050102010706020507" pitchFamily="18" charset="2"/>
            </a:rPr>
            <a:t> = 4.65 % BUT 3% is used </a:t>
          </a:r>
          <a:r>
            <a:rPr lang="ar-SA" sz="2800" dirty="0">
              <a:sym typeface="Symbol" panose="05050102010706020507" pitchFamily="18" charset="2"/>
            </a:rPr>
            <a:t> </a:t>
          </a:r>
          <a:r>
            <a:rPr lang="en-US" sz="2800" dirty="0"/>
            <a:t>  </a:t>
          </a:r>
        </a:p>
      </dgm:t>
    </dgm:pt>
    <dgm:pt modelId="{5FAD2A5F-5EBB-4DA6-A773-EA7458B6B6D5}" type="parTrans" cxnId="{8E8DF480-0316-4748-9147-013F66260124}">
      <dgm:prSet/>
      <dgm:spPr/>
      <dgm:t>
        <a:bodyPr/>
        <a:lstStyle/>
        <a:p>
          <a:endParaRPr lang="en-US"/>
        </a:p>
      </dgm:t>
    </dgm:pt>
    <dgm:pt modelId="{61B1A766-9CEA-4789-AC87-104AB6D89E23}" type="sibTrans" cxnId="{8E8DF480-0316-4748-9147-013F66260124}">
      <dgm:prSet/>
      <dgm:spPr/>
      <dgm:t>
        <a:bodyPr/>
        <a:lstStyle/>
        <a:p>
          <a:endParaRPr lang="en-US"/>
        </a:p>
      </dgm:t>
    </dgm:pt>
    <dgm:pt modelId="{55C36838-5C59-4902-AF23-0450719EAD7F}" type="pres">
      <dgm:prSet presAssocID="{DD6DA05A-6905-490B-9D08-F917AAA94D6B}" presName="Name0" presStyleCnt="0">
        <dgm:presLayoutVars>
          <dgm:chMax val="7"/>
          <dgm:chPref val="7"/>
          <dgm:dir/>
        </dgm:presLayoutVars>
      </dgm:prSet>
      <dgm:spPr/>
    </dgm:pt>
    <dgm:pt modelId="{3F688F7E-8457-4C2B-8AC8-9DD75967C79E}" type="pres">
      <dgm:prSet presAssocID="{DD6DA05A-6905-490B-9D08-F917AAA94D6B}" presName="Name1" presStyleCnt="0"/>
      <dgm:spPr/>
    </dgm:pt>
    <dgm:pt modelId="{31763900-9754-4690-AB98-F5AC17678978}" type="pres">
      <dgm:prSet presAssocID="{DD6DA05A-6905-490B-9D08-F917AAA94D6B}" presName="cycle" presStyleCnt="0"/>
      <dgm:spPr/>
    </dgm:pt>
    <dgm:pt modelId="{D9B52921-F5E7-4E37-9C0B-AE374C31DF77}" type="pres">
      <dgm:prSet presAssocID="{DD6DA05A-6905-490B-9D08-F917AAA94D6B}" presName="srcNode" presStyleLbl="node1" presStyleIdx="0" presStyleCnt="2"/>
      <dgm:spPr/>
    </dgm:pt>
    <dgm:pt modelId="{6939B852-F04C-4CF6-A143-53528EEE8477}" type="pres">
      <dgm:prSet presAssocID="{DD6DA05A-6905-490B-9D08-F917AAA94D6B}" presName="conn" presStyleLbl="parChTrans1D2" presStyleIdx="0" presStyleCnt="1"/>
      <dgm:spPr/>
    </dgm:pt>
    <dgm:pt modelId="{99C83C04-29DB-42D0-B3E1-D1342558EF44}" type="pres">
      <dgm:prSet presAssocID="{DD6DA05A-6905-490B-9D08-F917AAA94D6B}" presName="extraNode" presStyleLbl="node1" presStyleIdx="0" presStyleCnt="2"/>
      <dgm:spPr/>
    </dgm:pt>
    <dgm:pt modelId="{F73655D5-9A29-4A54-A745-D143956B83DD}" type="pres">
      <dgm:prSet presAssocID="{DD6DA05A-6905-490B-9D08-F917AAA94D6B}" presName="dstNode" presStyleLbl="node1" presStyleIdx="0" presStyleCnt="2"/>
      <dgm:spPr/>
    </dgm:pt>
    <dgm:pt modelId="{ECD01B5D-B25E-4E31-BE9A-0EC9AA73AF8B}" type="pres">
      <dgm:prSet presAssocID="{21C7DE09-785D-41F1-9EFE-F9ACD79E28E0}" presName="text_1" presStyleLbl="node1" presStyleIdx="0" presStyleCnt="2" custScaleX="93676" custLinFactNeighborX="-288">
        <dgm:presLayoutVars>
          <dgm:bulletEnabled val="1"/>
        </dgm:presLayoutVars>
      </dgm:prSet>
      <dgm:spPr/>
    </dgm:pt>
    <dgm:pt modelId="{20F10BBF-DE2C-4F1B-8A6E-0164BBA3D481}" type="pres">
      <dgm:prSet presAssocID="{21C7DE09-785D-41F1-9EFE-F9ACD79E28E0}" presName="accent_1" presStyleCnt="0"/>
      <dgm:spPr/>
    </dgm:pt>
    <dgm:pt modelId="{12DFDC7D-4193-4FC7-8E2F-47292CE06251}" type="pres">
      <dgm:prSet presAssocID="{21C7DE09-785D-41F1-9EFE-F9ACD79E28E0}" presName="accentRepeatNode" presStyleLbl="solidFgAcc1" presStyleIdx="0" presStyleCnt="2"/>
      <dgm:spPr/>
    </dgm:pt>
    <dgm:pt modelId="{24B852A5-F043-48FF-9003-1AF51FDD323E}" type="pres">
      <dgm:prSet presAssocID="{410E120E-3749-4C52-9416-E32B5A9C8BF0}" presName="text_2" presStyleLbl="node1" presStyleIdx="1" presStyleCnt="2" custScaleX="93950">
        <dgm:presLayoutVars>
          <dgm:bulletEnabled val="1"/>
        </dgm:presLayoutVars>
      </dgm:prSet>
      <dgm:spPr/>
    </dgm:pt>
    <dgm:pt modelId="{06E3C229-406B-4D85-82D7-B77D23D64C86}" type="pres">
      <dgm:prSet presAssocID="{410E120E-3749-4C52-9416-E32B5A9C8BF0}" presName="accent_2" presStyleCnt="0"/>
      <dgm:spPr/>
    </dgm:pt>
    <dgm:pt modelId="{01B6727E-C3C9-460D-8174-3418614C5316}" type="pres">
      <dgm:prSet presAssocID="{410E120E-3749-4C52-9416-E32B5A9C8BF0}" presName="accentRepeatNode" presStyleLbl="solidFgAcc1" presStyleIdx="1" presStyleCnt="2"/>
      <dgm:spPr/>
    </dgm:pt>
  </dgm:ptLst>
  <dgm:cxnLst>
    <dgm:cxn modelId="{4CA9874A-34BA-45A7-AA3F-3774911E82B3}" type="presOf" srcId="{21C7DE09-785D-41F1-9EFE-F9ACD79E28E0}" destId="{ECD01B5D-B25E-4E31-BE9A-0EC9AA73AF8B}" srcOrd="0" destOrd="0" presId="urn:microsoft.com/office/officeart/2008/layout/VerticalCurvedList"/>
    <dgm:cxn modelId="{49607E53-BB87-4EC2-9723-5EF18156593E}" type="presOf" srcId="{C8FB56B3-C5D9-4DC3-83F9-474935535B12}" destId="{6939B852-F04C-4CF6-A143-53528EEE8477}" srcOrd="0" destOrd="0" presId="urn:microsoft.com/office/officeart/2008/layout/VerticalCurvedList"/>
    <dgm:cxn modelId="{1C822276-F33A-414C-8250-F389B2F40F3C}" type="presOf" srcId="{410E120E-3749-4C52-9416-E32B5A9C8BF0}" destId="{24B852A5-F043-48FF-9003-1AF51FDD323E}" srcOrd="0" destOrd="0" presId="urn:microsoft.com/office/officeart/2008/layout/VerticalCurvedList"/>
    <dgm:cxn modelId="{8E8DF480-0316-4748-9147-013F66260124}" srcId="{DD6DA05A-6905-490B-9D08-F917AAA94D6B}" destId="{410E120E-3749-4C52-9416-E32B5A9C8BF0}" srcOrd="1" destOrd="0" parTransId="{5FAD2A5F-5EBB-4DA6-A773-EA7458B6B6D5}" sibTransId="{61B1A766-9CEA-4789-AC87-104AB6D89E23}"/>
    <dgm:cxn modelId="{0000A4CC-6B19-4C22-AF17-A387478D6B1E}" srcId="{DD6DA05A-6905-490B-9D08-F917AAA94D6B}" destId="{21C7DE09-785D-41F1-9EFE-F9ACD79E28E0}" srcOrd="0" destOrd="0" parTransId="{F107E690-71C7-4417-831F-EB7FCF06609C}" sibTransId="{C8FB56B3-C5D9-4DC3-83F9-474935535B12}"/>
    <dgm:cxn modelId="{C40635E0-3E30-4C53-8231-9649C22123E4}" type="presOf" srcId="{DD6DA05A-6905-490B-9D08-F917AAA94D6B}" destId="{55C36838-5C59-4902-AF23-0450719EAD7F}" srcOrd="0" destOrd="0" presId="urn:microsoft.com/office/officeart/2008/layout/VerticalCurvedList"/>
    <dgm:cxn modelId="{2FA8DC56-0371-4995-833B-C6A2BA268876}" type="presParOf" srcId="{55C36838-5C59-4902-AF23-0450719EAD7F}" destId="{3F688F7E-8457-4C2B-8AC8-9DD75967C79E}" srcOrd="0" destOrd="0" presId="urn:microsoft.com/office/officeart/2008/layout/VerticalCurvedList"/>
    <dgm:cxn modelId="{83246AAC-58AF-44D2-88C3-33CB5FF4FB23}" type="presParOf" srcId="{3F688F7E-8457-4C2B-8AC8-9DD75967C79E}" destId="{31763900-9754-4690-AB98-F5AC17678978}" srcOrd="0" destOrd="0" presId="urn:microsoft.com/office/officeart/2008/layout/VerticalCurvedList"/>
    <dgm:cxn modelId="{150623AE-F503-4EE8-AC90-1C12AC6F2786}" type="presParOf" srcId="{31763900-9754-4690-AB98-F5AC17678978}" destId="{D9B52921-F5E7-4E37-9C0B-AE374C31DF77}" srcOrd="0" destOrd="0" presId="urn:microsoft.com/office/officeart/2008/layout/VerticalCurvedList"/>
    <dgm:cxn modelId="{0619BD21-8FE0-4B94-AD10-4A3F597758DC}" type="presParOf" srcId="{31763900-9754-4690-AB98-F5AC17678978}" destId="{6939B852-F04C-4CF6-A143-53528EEE8477}" srcOrd="1" destOrd="0" presId="urn:microsoft.com/office/officeart/2008/layout/VerticalCurvedList"/>
    <dgm:cxn modelId="{6AB6C3AF-5B14-4384-A6F9-2B98A735200D}" type="presParOf" srcId="{31763900-9754-4690-AB98-F5AC17678978}" destId="{99C83C04-29DB-42D0-B3E1-D1342558EF44}" srcOrd="2" destOrd="0" presId="urn:microsoft.com/office/officeart/2008/layout/VerticalCurvedList"/>
    <dgm:cxn modelId="{06043B43-54C6-4B34-8307-4D5D91AC42EB}" type="presParOf" srcId="{31763900-9754-4690-AB98-F5AC17678978}" destId="{F73655D5-9A29-4A54-A745-D143956B83DD}" srcOrd="3" destOrd="0" presId="urn:microsoft.com/office/officeart/2008/layout/VerticalCurvedList"/>
    <dgm:cxn modelId="{197755B5-5F7C-45E7-8204-2400204D4601}" type="presParOf" srcId="{3F688F7E-8457-4C2B-8AC8-9DD75967C79E}" destId="{ECD01B5D-B25E-4E31-BE9A-0EC9AA73AF8B}" srcOrd="1" destOrd="0" presId="urn:microsoft.com/office/officeart/2008/layout/VerticalCurvedList"/>
    <dgm:cxn modelId="{2F8B1F3A-3DCC-40DB-9F8D-83934A4CC3D2}" type="presParOf" srcId="{3F688F7E-8457-4C2B-8AC8-9DD75967C79E}" destId="{20F10BBF-DE2C-4F1B-8A6E-0164BBA3D481}" srcOrd="2" destOrd="0" presId="urn:microsoft.com/office/officeart/2008/layout/VerticalCurvedList"/>
    <dgm:cxn modelId="{00689CDE-5C27-4C3D-AAA6-083FB054DA73}" type="presParOf" srcId="{20F10BBF-DE2C-4F1B-8A6E-0164BBA3D481}" destId="{12DFDC7D-4193-4FC7-8E2F-47292CE06251}" srcOrd="0" destOrd="0" presId="urn:microsoft.com/office/officeart/2008/layout/VerticalCurvedList"/>
    <dgm:cxn modelId="{A5042166-8F6A-4371-BFFF-999D474AD078}" type="presParOf" srcId="{3F688F7E-8457-4C2B-8AC8-9DD75967C79E}" destId="{24B852A5-F043-48FF-9003-1AF51FDD323E}" srcOrd="3" destOrd="0" presId="urn:microsoft.com/office/officeart/2008/layout/VerticalCurvedList"/>
    <dgm:cxn modelId="{F7EBBD88-181B-4C38-AC7E-9F347BBE7C5F}" type="presParOf" srcId="{3F688F7E-8457-4C2B-8AC8-9DD75967C79E}" destId="{06E3C229-406B-4D85-82D7-B77D23D64C86}" srcOrd="4" destOrd="0" presId="urn:microsoft.com/office/officeart/2008/layout/VerticalCurvedList"/>
    <dgm:cxn modelId="{3ABDCA19-1A76-4E1F-AA95-4E2600A387A3}" type="presParOf" srcId="{06E3C229-406B-4D85-82D7-B77D23D64C86}" destId="{01B6727E-C3C9-460D-8174-3418614C531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D693EAE-A72D-4F43-A60B-1F0699BDD1D5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78378A-A7AC-4FB3-9C13-15988D7673BA}">
      <dgm:prSet phldrT="[Text]" custT="1"/>
      <dgm:spPr/>
      <dgm:t>
        <a:bodyPr/>
        <a:lstStyle/>
        <a:p>
          <a:r>
            <a:rPr lang="en-US" sz="2400" dirty="0"/>
            <a:t>Beam 1: </a:t>
          </a:r>
          <a:r>
            <a:rPr lang="en-US" sz="2400" dirty="0">
              <a:sym typeface="Symbol" panose="05050102010706020507" pitchFamily="18" charset="2"/>
            </a:rPr>
            <a:t> = 2. 25% but exist reinforcement = 1%</a:t>
          </a:r>
          <a:r>
            <a:rPr lang="en-US" sz="2400" dirty="0"/>
            <a:t> </a:t>
          </a:r>
        </a:p>
      </dgm:t>
    </dgm:pt>
    <dgm:pt modelId="{F770C5B0-D6F1-4E60-BF78-B245BF231EE4}" type="parTrans" cxnId="{367145CC-C4A1-44CF-BCE8-98CE0FBBEABB}">
      <dgm:prSet/>
      <dgm:spPr/>
      <dgm:t>
        <a:bodyPr/>
        <a:lstStyle/>
        <a:p>
          <a:endParaRPr lang="en-US"/>
        </a:p>
      </dgm:t>
    </dgm:pt>
    <dgm:pt modelId="{EAC30F16-76A4-48CB-8BDF-052C5C63863A}" type="sibTrans" cxnId="{367145CC-C4A1-44CF-BCE8-98CE0FBBEABB}">
      <dgm:prSet/>
      <dgm:spPr/>
      <dgm:t>
        <a:bodyPr/>
        <a:lstStyle/>
        <a:p>
          <a:endParaRPr lang="en-US"/>
        </a:p>
      </dgm:t>
    </dgm:pt>
    <dgm:pt modelId="{E4A7812C-56A2-408F-8114-1FB74CDF8061}">
      <dgm:prSet phldrT="[Text]" custT="1"/>
      <dgm:spPr/>
      <dgm:t>
        <a:bodyPr/>
        <a:lstStyle/>
        <a:p>
          <a:r>
            <a:rPr lang="en-US" sz="2400" dirty="0"/>
            <a:t>Beam 2:  </a:t>
          </a:r>
          <a:r>
            <a:rPr lang="en-US" sz="2400" dirty="0">
              <a:sym typeface="Symbol" panose="05050102010706020507" pitchFamily="18" charset="2"/>
            </a:rPr>
            <a:t> = 2. 42%  and </a:t>
          </a:r>
          <a:r>
            <a:rPr lang="en-US" sz="2400" dirty="0"/>
            <a:t>Av/s </a:t>
          </a:r>
          <a:r>
            <a:rPr lang="en-US" sz="2400" i="1" dirty="0"/>
            <a:t>exceeds maximum allowed</a:t>
          </a:r>
        </a:p>
        <a:p>
          <a:r>
            <a:rPr lang="en-US" sz="1800" dirty="0"/>
            <a:t> </a:t>
          </a:r>
        </a:p>
      </dgm:t>
    </dgm:pt>
    <dgm:pt modelId="{7146EF32-12BD-4A7B-959A-76FB151E511C}" type="parTrans" cxnId="{F9A1221C-927C-45C8-BE26-BD3F6D4E16C6}">
      <dgm:prSet/>
      <dgm:spPr/>
      <dgm:t>
        <a:bodyPr/>
        <a:lstStyle/>
        <a:p>
          <a:endParaRPr lang="en-US"/>
        </a:p>
      </dgm:t>
    </dgm:pt>
    <dgm:pt modelId="{30B75857-2BD1-48F8-856E-F7FE88C71C29}" type="sibTrans" cxnId="{F9A1221C-927C-45C8-BE26-BD3F6D4E16C6}">
      <dgm:prSet/>
      <dgm:spPr/>
      <dgm:t>
        <a:bodyPr/>
        <a:lstStyle/>
        <a:p>
          <a:endParaRPr lang="en-US"/>
        </a:p>
      </dgm:t>
    </dgm:pt>
    <dgm:pt modelId="{BBCA3F41-3C7D-4436-8382-303731B42175}">
      <dgm:prSet phldrT="[Text]" custT="1"/>
      <dgm:spPr/>
      <dgm:t>
        <a:bodyPr/>
        <a:lstStyle/>
        <a:p>
          <a:r>
            <a:rPr lang="en-US" sz="2400" dirty="0"/>
            <a:t> Beam 3 : Av/s </a:t>
          </a:r>
          <a:r>
            <a:rPr lang="en-US" sz="2400" i="1" dirty="0"/>
            <a:t>exceeds maximum allowed</a:t>
          </a:r>
        </a:p>
        <a:p>
          <a:r>
            <a:rPr lang="en-US" sz="1800" dirty="0"/>
            <a:t> </a:t>
          </a:r>
        </a:p>
      </dgm:t>
    </dgm:pt>
    <dgm:pt modelId="{A1403BCB-B08C-4BF4-BFD4-7B92C7429817}" type="parTrans" cxnId="{195E34C4-2EB0-4955-AF1A-6FC91C471EF1}">
      <dgm:prSet/>
      <dgm:spPr/>
      <dgm:t>
        <a:bodyPr/>
        <a:lstStyle/>
        <a:p>
          <a:endParaRPr lang="en-US"/>
        </a:p>
      </dgm:t>
    </dgm:pt>
    <dgm:pt modelId="{B99405AC-B335-4F26-AB89-81E2E4650972}" type="sibTrans" cxnId="{195E34C4-2EB0-4955-AF1A-6FC91C471EF1}">
      <dgm:prSet/>
      <dgm:spPr/>
      <dgm:t>
        <a:bodyPr/>
        <a:lstStyle/>
        <a:p>
          <a:endParaRPr lang="en-US"/>
        </a:p>
      </dgm:t>
    </dgm:pt>
    <dgm:pt modelId="{EDA043F7-32F8-4775-AF2D-9ACD5447675A}" type="pres">
      <dgm:prSet presAssocID="{7D693EAE-A72D-4F43-A60B-1F0699BDD1D5}" presName="Name0" presStyleCnt="0">
        <dgm:presLayoutVars>
          <dgm:chMax val="7"/>
          <dgm:chPref val="7"/>
          <dgm:dir/>
        </dgm:presLayoutVars>
      </dgm:prSet>
      <dgm:spPr/>
    </dgm:pt>
    <dgm:pt modelId="{F0AC3B7F-22CE-4FA8-937A-A9A7CDAC182B}" type="pres">
      <dgm:prSet presAssocID="{7D693EAE-A72D-4F43-A60B-1F0699BDD1D5}" presName="Name1" presStyleCnt="0"/>
      <dgm:spPr/>
    </dgm:pt>
    <dgm:pt modelId="{EB1C961B-C8CD-40A9-8DEF-D9B42CDAB272}" type="pres">
      <dgm:prSet presAssocID="{7D693EAE-A72D-4F43-A60B-1F0699BDD1D5}" presName="cycle" presStyleCnt="0"/>
      <dgm:spPr/>
    </dgm:pt>
    <dgm:pt modelId="{724F2046-3F77-4F71-AE3D-1436292345E3}" type="pres">
      <dgm:prSet presAssocID="{7D693EAE-A72D-4F43-A60B-1F0699BDD1D5}" presName="srcNode" presStyleLbl="node1" presStyleIdx="0" presStyleCnt="3"/>
      <dgm:spPr/>
    </dgm:pt>
    <dgm:pt modelId="{DB4E2D27-5302-4CF1-8477-D67EFECD79C6}" type="pres">
      <dgm:prSet presAssocID="{7D693EAE-A72D-4F43-A60B-1F0699BDD1D5}" presName="conn" presStyleLbl="parChTrans1D2" presStyleIdx="0" presStyleCnt="1" custLinFactNeighborX="-35351" custLinFactNeighborY="-1166"/>
      <dgm:spPr/>
    </dgm:pt>
    <dgm:pt modelId="{A21D194B-3D57-4884-AD9C-BDB8193501C3}" type="pres">
      <dgm:prSet presAssocID="{7D693EAE-A72D-4F43-A60B-1F0699BDD1D5}" presName="extraNode" presStyleLbl="node1" presStyleIdx="0" presStyleCnt="3"/>
      <dgm:spPr/>
    </dgm:pt>
    <dgm:pt modelId="{E5034075-4A4E-42E4-B9DE-41E01E57F465}" type="pres">
      <dgm:prSet presAssocID="{7D693EAE-A72D-4F43-A60B-1F0699BDD1D5}" presName="dstNode" presStyleLbl="node1" presStyleIdx="0" presStyleCnt="3"/>
      <dgm:spPr/>
    </dgm:pt>
    <dgm:pt modelId="{640C132C-7613-4CB0-87CA-782133D14A51}" type="pres">
      <dgm:prSet presAssocID="{DB78378A-A7AC-4FB3-9C13-15988D7673BA}" presName="text_1" presStyleLbl="node1" presStyleIdx="0" presStyleCnt="3">
        <dgm:presLayoutVars>
          <dgm:bulletEnabled val="1"/>
        </dgm:presLayoutVars>
      </dgm:prSet>
      <dgm:spPr/>
    </dgm:pt>
    <dgm:pt modelId="{623BA1BE-DFD0-496E-971A-E68200037838}" type="pres">
      <dgm:prSet presAssocID="{DB78378A-A7AC-4FB3-9C13-15988D7673BA}" presName="accent_1" presStyleCnt="0"/>
      <dgm:spPr/>
    </dgm:pt>
    <dgm:pt modelId="{B60A2833-AC54-4585-8D78-0FCF6AB304CD}" type="pres">
      <dgm:prSet presAssocID="{DB78378A-A7AC-4FB3-9C13-15988D7673BA}" presName="accentRepeatNode" presStyleLbl="solidFgAcc1" presStyleIdx="0" presStyleCnt="3"/>
      <dgm:spPr/>
    </dgm:pt>
    <dgm:pt modelId="{31264F45-E88A-47EC-8B09-67149D5D3E52}" type="pres">
      <dgm:prSet presAssocID="{E4A7812C-56A2-408F-8114-1FB74CDF8061}" presName="text_2" presStyleLbl="node1" presStyleIdx="1" presStyleCnt="3">
        <dgm:presLayoutVars>
          <dgm:bulletEnabled val="1"/>
        </dgm:presLayoutVars>
      </dgm:prSet>
      <dgm:spPr/>
    </dgm:pt>
    <dgm:pt modelId="{1DA2B073-6BCD-4C00-98F4-8270901B8081}" type="pres">
      <dgm:prSet presAssocID="{E4A7812C-56A2-408F-8114-1FB74CDF8061}" presName="accent_2" presStyleCnt="0"/>
      <dgm:spPr/>
    </dgm:pt>
    <dgm:pt modelId="{BD073077-D581-4908-ADD1-17A1D06C26F1}" type="pres">
      <dgm:prSet presAssocID="{E4A7812C-56A2-408F-8114-1FB74CDF8061}" presName="accentRepeatNode" presStyleLbl="solidFgAcc1" presStyleIdx="1" presStyleCnt="3"/>
      <dgm:spPr/>
    </dgm:pt>
    <dgm:pt modelId="{5483C707-BD7E-488C-B58F-871B715AC631}" type="pres">
      <dgm:prSet presAssocID="{BBCA3F41-3C7D-4436-8382-303731B42175}" presName="text_3" presStyleLbl="node1" presStyleIdx="2" presStyleCnt="3" custLinFactNeighborX="-100" custLinFactNeighborY="-1216">
        <dgm:presLayoutVars>
          <dgm:bulletEnabled val="1"/>
        </dgm:presLayoutVars>
      </dgm:prSet>
      <dgm:spPr/>
    </dgm:pt>
    <dgm:pt modelId="{895F1A33-7C4A-4775-A9D6-3B7D00D261E7}" type="pres">
      <dgm:prSet presAssocID="{BBCA3F41-3C7D-4436-8382-303731B42175}" presName="accent_3" presStyleCnt="0"/>
      <dgm:spPr/>
    </dgm:pt>
    <dgm:pt modelId="{50BB0A87-5121-454E-BBA8-AF37821757A1}" type="pres">
      <dgm:prSet presAssocID="{BBCA3F41-3C7D-4436-8382-303731B42175}" presName="accentRepeatNode" presStyleLbl="solidFgAcc1" presStyleIdx="2" presStyleCnt="3"/>
      <dgm:spPr/>
    </dgm:pt>
  </dgm:ptLst>
  <dgm:cxnLst>
    <dgm:cxn modelId="{F9A1221C-927C-45C8-BE26-BD3F6D4E16C6}" srcId="{7D693EAE-A72D-4F43-A60B-1F0699BDD1D5}" destId="{E4A7812C-56A2-408F-8114-1FB74CDF8061}" srcOrd="1" destOrd="0" parTransId="{7146EF32-12BD-4A7B-959A-76FB151E511C}" sibTransId="{30B75857-2BD1-48F8-856E-F7FE88C71C29}"/>
    <dgm:cxn modelId="{4918EE33-07E3-4F51-92B5-1D0A735AF881}" type="presOf" srcId="{EAC30F16-76A4-48CB-8BDF-052C5C63863A}" destId="{DB4E2D27-5302-4CF1-8477-D67EFECD79C6}" srcOrd="0" destOrd="0" presId="urn:microsoft.com/office/officeart/2008/layout/VerticalCurvedList"/>
    <dgm:cxn modelId="{4CEB4191-F716-4C0D-BAC4-27A52E5B4741}" type="presOf" srcId="{7D693EAE-A72D-4F43-A60B-1F0699BDD1D5}" destId="{EDA043F7-32F8-4775-AF2D-9ACD5447675A}" srcOrd="0" destOrd="0" presId="urn:microsoft.com/office/officeart/2008/layout/VerticalCurvedList"/>
    <dgm:cxn modelId="{3AE10AC4-29A6-49B5-8BA2-93F9251277C8}" type="presOf" srcId="{BBCA3F41-3C7D-4436-8382-303731B42175}" destId="{5483C707-BD7E-488C-B58F-871B715AC631}" srcOrd="0" destOrd="0" presId="urn:microsoft.com/office/officeart/2008/layout/VerticalCurvedList"/>
    <dgm:cxn modelId="{195E34C4-2EB0-4955-AF1A-6FC91C471EF1}" srcId="{7D693EAE-A72D-4F43-A60B-1F0699BDD1D5}" destId="{BBCA3F41-3C7D-4436-8382-303731B42175}" srcOrd="2" destOrd="0" parTransId="{A1403BCB-B08C-4BF4-BFD4-7B92C7429817}" sibTransId="{B99405AC-B335-4F26-AB89-81E2E4650972}"/>
    <dgm:cxn modelId="{367145CC-C4A1-44CF-BCE8-98CE0FBBEABB}" srcId="{7D693EAE-A72D-4F43-A60B-1F0699BDD1D5}" destId="{DB78378A-A7AC-4FB3-9C13-15988D7673BA}" srcOrd="0" destOrd="0" parTransId="{F770C5B0-D6F1-4E60-BF78-B245BF231EE4}" sibTransId="{EAC30F16-76A4-48CB-8BDF-052C5C63863A}"/>
    <dgm:cxn modelId="{0D8F65DF-990C-4C7A-B198-B7B206CC0578}" type="presOf" srcId="{DB78378A-A7AC-4FB3-9C13-15988D7673BA}" destId="{640C132C-7613-4CB0-87CA-782133D14A51}" srcOrd="0" destOrd="0" presId="urn:microsoft.com/office/officeart/2008/layout/VerticalCurvedList"/>
    <dgm:cxn modelId="{9097B5E0-5339-4F14-81B4-163BE9D3509C}" type="presOf" srcId="{E4A7812C-56A2-408F-8114-1FB74CDF8061}" destId="{31264F45-E88A-47EC-8B09-67149D5D3E52}" srcOrd="0" destOrd="0" presId="urn:microsoft.com/office/officeart/2008/layout/VerticalCurvedList"/>
    <dgm:cxn modelId="{4F6E449F-8901-4E2B-8355-04F7D161864F}" type="presParOf" srcId="{EDA043F7-32F8-4775-AF2D-9ACD5447675A}" destId="{F0AC3B7F-22CE-4FA8-937A-A9A7CDAC182B}" srcOrd="0" destOrd="0" presId="urn:microsoft.com/office/officeart/2008/layout/VerticalCurvedList"/>
    <dgm:cxn modelId="{783AF27D-AC23-4D3E-8172-48C71032A50C}" type="presParOf" srcId="{F0AC3B7F-22CE-4FA8-937A-A9A7CDAC182B}" destId="{EB1C961B-C8CD-40A9-8DEF-D9B42CDAB272}" srcOrd="0" destOrd="0" presId="urn:microsoft.com/office/officeart/2008/layout/VerticalCurvedList"/>
    <dgm:cxn modelId="{9689F097-5D92-44BE-9058-7EAE1F0DAE54}" type="presParOf" srcId="{EB1C961B-C8CD-40A9-8DEF-D9B42CDAB272}" destId="{724F2046-3F77-4F71-AE3D-1436292345E3}" srcOrd="0" destOrd="0" presId="urn:microsoft.com/office/officeart/2008/layout/VerticalCurvedList"/>
    <dgm:cxn modelId="{E642E7FA-6D44-4931-89C6-38FA51C83471}" type="presParOf" srcId="{EB1C961B-C8CD-40A9-8DEF-D9B42CDAB272}" destId="{DB4E2D27-5302-4CF1-8477-D67EFECD79C6}" srcOrd="1" destOrd="0" presId="urn:microsoft.com/office/officeart/2008/layout/VerticalCurvedList"/>
    <dgm:cxn modelId="{F7195388-6CCC-488E-9BD8-156C8AC60133}" type="presParOf" srcId="{EB1C961B-C8CD-40A9-8DEF-D9B42CDAB272}" destId="{A21D194B-3D57-4884-AD9C-BDB8193501C3}" srcOrd="2" destOrd="0" presId="urn:microsoft.com/office/officeart/2008/layout/VerticalCurvedList"/>
    <dgm:cxn modelId="{FCE8D0C3-7F3E-44AC-8FE8-0AF2742A8002}" type="presParOf" srcId="{EB1C961B-C8CD-40A9-8DEF-D9B42CDAB272}" destId="{E5034075-4A4E-42E4-B9DE-41E01E57F465}" srcOrd="3" destOrd="0" presId="urn:microsoft.com/office/officeart/2008/layout/VerticalCurvedList"/>
    <dgm:cxn modelId="{74D2C08E-EAB9-4D8C-B14A-7DFF281A5F26}" type="presParOf" srcId="{F0AC3B7F-22CE-4FA8-937A-A9A7CDAC182B}" destId="{640C132C-7613-4CB0-87CA-782133D14A51}" srcOrd="1" destOrd="0" presId="urn:microsoft.com/office/officeart/2008/layout/VerticalCurvedList"/>
    <dgm:cxn modelId="{2A3A94BE-A7F4-423E-BB28-CC2468A29C95}" type="presParOf" srcId="{F0AC3B7F-22CE-4FA8-937A-A9A7CDAC182B}" destId="{623BA1BE-DFD0-496E-971A-E68200037838}" srcOrd="2" destOrd="0" presId="urn:microsoft.com/office/officeart/2008/layout/VerticalCurvedList"/>
    <dgm:cxn modelId="{C2C832EB-C2FB-4207-9379-AC518C0F5889}" type="presParOf" srcId="{623BA1BE-DFD0-496E-971A-E68200037838}" destId="{B60A2833-AC54-4585-8D78-0FCF6AB304CD}" srcOrd="0" destOrd="0" presId="urn:microsoft.com/office/officeart/2008/layout/VerticalCurvedList"/>
    <dgm:cxn modelId="{5CE46955-28A6-414B-BFC6-999982469D6E}" type="presParOf" srcId="{F0AC3B7F-22CE-4FA8-937A-A9A7CDAC182B}" destId="{31264F45-E88A-47EC-8B09-67149D5D3E52}" srcOrd="3" destOrd="0" presId="urn:microsoft.com/office/officeart/2008/layout/VerticalCurvedList"/>
    <dgm:cxn modelId="{8BC6C0A0-982B-4FF7-91D0-46D0FCCF7118}" type="presParOf" srcId="{F0AC3B7F-22CE-4FA8-937A-A9A7CDAC182B}" destId="{1DA2B073-6BCD-4C00-98F4-8270901B8081}" srcOrd="4" destOrd="0" presId="urn:microsoft.com/office/officeart/2008/layout/VerticalCurvedList"/>
    <dgm:cxn modelId="{8BA705A6-6C4C-411E-8540-B173DAB3F19B}" type="presParOf" srcId="{1DA2B073-6BCD-4C00-98F4-8270901B8081}" destId="{BD073077-D581-4908-ADD1-17A1D06C26F1}" srcOrd="0" destOrd="0" presId="urn:microsoft.com/office/officeart/2008/layout/VerticalCurvedList"/>
    <dgm:cxn modelId="{0C5E9DF5-D0B6-4E43-8E6B-7CEE154B363B}" type="presParOf" srcId="{F0AC3B7F-22CE-4FA8-937A-A9A7CDAC182B}" destId="{5483C707-BD7E-488C-B58F-871B715AC631}" srcOrd="5" destOrd="0" presId="urn:microsoft.com/office/officeart/2008/layout/VerticalCurvedList"/>
    <dgm:cxn modelId="{8A230B66-DD32-41D8-BFBA-4DCFCBC6514C}" type="presParOf" srcId="{F0AC3B7F-22CE-4FA8-937A-A9A7CDAC182B}" destId="{895F1A33-7C4A-4775-A9D6-3B7D00D261E7}" srcOrd="6" destOrd="0" presId="urn:microsoft.com/office/officeart/2008/layout/VerticalCurvedList"/>
    <dgm:cxn modelId="{2CDA695C-F544-429B-B3CA-CC83E35789F8}" type="presParOf" srcId="{895F1A33-7C4A-4775-A9D6-3B7D00D261E7}" destId="{50BB0A87-5121-454E-BBA8-AF37821757A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CB4A966-A9F3-42CB-9F92-3080379A90C6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764560-0D97-4325-853F-91A8E8C99597}">
      <dgm:prSet phldrT="[Text]"/>
      <dgm:spPr/>
      <dgm:t>
        <a:bodyPr/>
        <a:lstStyle/>
        <a:p>
          <a:r>
            <a:rPr lang="en-US" dirty="0"/>
            <a:t>Concrete Jacketing</a:t>
          </a:r>
        </a:p>
      </dgm:t>
    </dgm:pt>
    <dgm:pt modelId="{F627DAA2-3D35-4E57-A45A-2BEC749FA8A0}" type="parTrans" cxnId="{4A17264E-5422-4821-B3F7-A452A9CC642A}">
      <dgm:prSet/>
      <dgm:spPr/>
      <dgm:t>
        <a:bodyPr/>
        <a:lstStyle/>
        <a:p>
          <a:endParaRPr lang="en-US"/>
        </a:p>
      </dgm:t>
    </dgm:pt>
    <dgm:pt modelId="{87DFA137-BF67-434D-AA9B-B477C92A3388}" type="sibTrans" cxnId="{4A17264E-5422-4821-B3F7-A452A9CC642A}">
      <dgm:prSet/>
      <dgm:spPr/>
      <dgm:t>
        <a:bodyPr/>
        <a:lstStyle/>
        <a:p>
          <a:endParaRPr lang="en-US"/>
        </a:p>
      </dgm:t>
    </dgm:pt>
    <dgm:pt modelId="{0AB7E5F2-8A0F-4621-B8C3-58D6C549412D}">
      <dgm:prSet phldrT="[Text]"/>
      <dgm:spPr/>
      <dgm:t>
        <a:bodyPr/>
        <a:lstStyle/>
        <a:p>
          <a:r>
            <a:rPr lang="en-US" dirty="0"/>
            <a:t>Steel jacketing</a:t>
          </a:r>
        </a:p>
      </dgm:t>
    </dgm:pt>
    <dgm:pt modelId="{B807D15A-563C-4017-9258-0CB0FEF6AF65}" type="parTrans" cxnId="{8D2959E7-4163-43A1-A201-7DD6D7EB5E9D}">
      <dgm:prSet/>
      <dgm:spPr/>
      <dgm:t>
        <a:bodyPr/>
        <a:lstStyle/>
        <a:p>
          <a:endParaRPr lang="en-US"/>
        </a:p>
      </dgm:t>
    </dgm:pt>
    <dgm:pt modelId="{38350DC6-B590-4E0E-AEA5-3A9C8388A07C}" type="sibTrans" cxnId="{8D2959E7-4163-43A1-A201-7DD6D7EB5E9D}">
      <dgm:prSet/>
      <dgm:spPr/>
      <dgm:t>
        <a:bodyPr/>
        <a:lstStyle/>
        <a:p>
          <a:endParaRPr lang="en-US"/>
        </a:p>
      </dgm:t>
    </dgm:pt>
    <dgm:pt modelId="{B9DA135F-B9D2-45BB-BDCA-4B5F7723759B}">
      <dgm:prSet phldrT="[Text]"/>
      <dgm:spPr/>
      <dgm:t>
        <a:bodyPr/>
        <a:lstStyle/>
        <a:p>
          <a:pPr algn="l"/>
          <a:r>
            <a:rPr lang="en-US" b="0" i="0" dirty="0"/>
            <a:t>FRP</a:t>
          </a:r>
        </a:p>
      </dgm:t>
    </dgm:pt>
    <dgm:pt modelId="{137FAE63-560E-42FF-9785-BD16D6B327BD}" type="parTrans" cxnId="{D7083249-326F-4889-B429-2B3DCAE4944E}">
      <dgm:prSet/>
      <dgm:spPr/>
      <dgm:t>
        <a:bodyPr/>
        <a:lstStyle/>
        <a:p>
          <a:endParaRPr lang="en-US"/>
        </a:p>
      </dgm:t>
    </dgm:pt>
    <dgm:pt modelId="{D2E0DB67-2217-4BFC-8B04-EF8ABC404C76}" type="sibTrans" cxnId="{D7083249-326F-4889-B429-2B3DCAE4944E}">
      <dgm:prSet/>
      <dgm:spPr/>
      <dgm:t>
        <a:bodyPr/>
        <a:lstStyle/>
        <a:p>
          <a:endParaRPr lang="en-US"/>
        </a:p>
      </dgm:t>
    </dgm:pt>
    <dgm:pt modelId="{56608632-9B83-4D36-A35A-EFABAB7EE5F0}" type="pres">
      <dgm:prSet presAssocID="{FCB4A966-A9F3-42CB-9F92-3080379A90C6}" presName="linear" presStyleCnt="0">
        <dgm:presLayoutVars>
          <dgm:dir/>
          <dgm:animLvl val="lvl"/>
          <dgm:resizeHandles val="exact"/>
        </dgm:presLayoutVars>
      </dgm:prSet>
      <dgm:spPr/>
    </dgm:pt>
    <dgm:pt modelId="{F2E784E9-9236-4661-96A9-F88D1AF0296B}" type="pres">
      <dgm:prSet presAssocID="{79764560-0D97-4325-853F-91A8E8C99597}" presName="parentLin" presStyleCnt="0"/>
      <dgm:spPr/>
    </dgm:pt>
    <dgm:pt modelId="{D597252F-45EB-4DBA-8229-CD4708767A3A}" type="pres">
      <dgm:prSet presAssocID="{79764560-0D97-4325-853F-91A8E8C99597}" presName="parentLeftMargin" presStyleLbl="node1" presStyleIdx="0" presStyleCnt="3"/>
      <dgm:spPr/>
    </dgm:pt>
    <dgm:pt modelId="{7E6C00BA-A08D-48A3-8180-B2986BE05187}" type="pres">
      <dgm:prSet presAssocID="{79764560-0D97-4325-853F-91A8E8C995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875C964-53A2-4AC7-A105-76AE4871219C}" type="pres">
      <dgm:prSet presAssocID="{79764560-0D97-4325-853F-91A8E8C99597}" presName="negativeSpace" presStyleCnt="0"/>
      <dgm:spPr/>
    </dgm:pt>
    <dgm:pt modelId="{E431A21C-53A4-4732-8EA8-8D90706020F7}" type="pres">
      <dgm:prSet presAssocID="{79764560-0D97-4325-853F-91A8E8C99597}" presName="childText" presStyleLbl="conFgAcc1" presStyleIdx="0" presStyleCnt="3">
        <dgm:presLayoutVars>
          <dgm:bulletEnabled val="1"/>
        </dgm:presLayoutVars>
      </dgm:prSet>
      <dgm:spPr/>
    </dgm:pt>
    <dgm:pt modelId="{5C1E0282-69A9-480C-8EC5-ECE96E97A82B}" type="pres">
      <dgm:prSet presAssocID="{87DFA137-BF67-434D-AA9B-B477C92A3388}" presName="spaceBetweenRectangles" presStyleCnt="0"/>
      <dgm:spPr/>
    </dgm:pt>
    <dgm:pt modelId="{1631E9DA-3DDF-4614-A87C-9D4ACFC87B7A}" type="pres">
      <dgm:prSet presAssocID="{0AB7E5F2-8A0F-4621-B8C3-58D6C549412D}" presName="parentLin" presStyleCnt="0"/>
      <dgm:spPr/>
    </dgm:pt>
    <dgm:pt modelId="{CAAF6684-87F9-4058-B921-1179DD6ED1A3}" type="pres">
      <dgm:prSet presAssocID="{0AB7E5F2-8A0F-4621-B8C3-58D6C549412D}" presName="parentLeftMargin" presStyleLbl="node1" presStyleIdx="0" presStyleCnt="3"/>
      <dgm:spPr/>
    </dgm:pt>
    <dgm:pt modelId="{A017F488-FB01-4C5E-979A-8F72E127B24F}" type="pres">
      <dgm:prSet presAssocID="{0AB7E5F2-8A0F-4621-B8C3-58D6C549412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E0F65B2-47D8-4561-9B47-280CEA39F29F}" type="pres">
      <dgm:prSet presAssocID="{0AB7E5F2-8A0F-4621-B8C3-58D6C549412D}" presName="negativeSpace" presStyleCnt="0"/>
      <dgm:spPr/>
    </dgm:pt>
    <dgm:pt modelId="{FC7EFE74-E0A6-43C4-A751-712DE044651F}" type="pres">
      <dgm:prSet presAssocID="{0AB7E5F2-8A0F-4621-B8C3-58D6C549412D}" presName="childText" presStyleLbl="conFgAcc1" presStyleIdx="1" presStyleCnt="3">
        <dgm:presLayoutVars>
          <dgm:bulletEnabled val="1"/>
        </dgm:presLayoutVars>
      </dgm:prSet>
      <dgm:spPr/>
    </dgm:pt>
    <dgm:pt modelId="{4656D249-2301-467A-99FC-11F736E36BD2}" type="pres">
      <dgm:prSet presAssocID="{38350DC6-B590-4E0E-AEA5-3A9C8388A07C}" presName="spaceBetweenRectangles" presStyleCnt="0"/>
      <dgm:spPr/>
    </dgm:pt>
    <dgm:pt modelId="{E90DD4E4-3BB9-4BB9-A6B7-959A9F2C1808}" type="pres">
      <dgm:prSet presAssocID="{B9DA135F-B9D2-45BB-BDCA-4B5F7723759B}" presName="parentLin" presStyleCnt="0"/>
      <dgm:spPr/>
    </dgm:pt>
    <dgm:pt modelId="{A81BF332-1B6A-4CF2-B3CC-CCD30CEE2845}" type="pres">
      <dgm:prSet presAssocID="{B9DA135F-B9D2-45BB-BDCA-4B5F7723759B}" presName="parentLeftMargin" presStyleLbl="node1" presStyleIdx="1" presStyleCnt="3"/>
      <dgm:spPr/>
    </dgm:pt>
    <dgm:pt modelId="{CC54AF0A-833D-444C-A593-E7172AF277F6}" type="pres">
      <dgm:prSet presAssocID="{B9DA135F-B9D2-45BB-BDCA-4B5F7723759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5CE4F9C-DBBF-4B52-9D5E-4AC13D487805}" type="pres">
      <dgm:prSet presAssocID="{B9DA135F-B9D2-45BB-BDCA-4B5F7723759B}" presName="negativeSpace" presStyleCnt="0"/>
      <dgm:spPr/>
    </dgm:pt>
    <dgm:pt modelId="{BB3367BF-90AB-4FE1-B179-A5CF89BD809D}" type="pres">
      <dgm:prSet presAssocID="{B9DA135F-B9D2-45BB-BDCA-4B5F7723759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AA9D201-36DC-4F7F-B0E9-A79A06D22BD7}" type="presOf" srcId="{0AB7E5F2-8A0F-4621-B8C3-58D6C549412D}" destId="{CAAF6684-87F9-4058-B921-1179DD6ED1A3}" srcOrd="0" destOrd="0" presId="urn:microsoft.com/office/officeart/2005/8/layout/list1"/>
    <dgm:cxn modelId="{132A4829-03A3-47C0-AD85-D712BE4E0D1E}" type="presOf" srcId="{79764560-0D97-4325-853F-91A8E8C99597}" destId="{D597252F-45EB-4DBA-8229-CD4708767A3A}" srcOrd="0" destOrd="0" presId="urn:microsoft.com/office/officeart/2005/8/layout/list1"/>
    <dgm:cxn modelId="{DC87C52B-204E-4153-A5D3-8449C0EBCE91}" type="presOf" srcId="{0AB7E5F2-8A0F-4621-B8C3-58D6C549412D}" destId="{A017F488-FB01-4C5E-979A-8F72E127B24F}" srcOrd="1" destOrd="0" presId="urn:microsoft.com/office/officeart/2005/8/layout/list1"/>
    <dgm:cxn modelId="{28DD132F-5A7B-44C9-B2B5-BC3439AC5734}" type="presOf" srcId="{FCB4A966-A9F3-42CB-9F92-3080379A90C6}" destId="{56608632-9B83-4D36-A35A-EFABAB7EE5F0}" srcOrd="0" destOrd="0" presId="urn:microsoft.com/office/officeart/2005/8/layout/list1"/>
    <dgm:cxn modelId="{D7083249-326F-4889-B429-2B3DCAE4944E}" srcId="{FCB4A966-A9F3-42CB-9F92-3080379A90C6}" destId="{B9DA135F-B9D2-45BB-BDCA-4B5F7723759B}" srcOrd="2" destOrd="0" parTransId="{137FAE63-560E-42FF-9785-BD16D6B327BD}" sibTransId="{D2E0DB67-2217-4BFC-8B04-EF8ABC404C76}"/>
    <dgm:cxn modelId="{4A17264E-5422-4821-B3F7-A452A9CC642A}" srcId="{FCB4A966-A9F3-42CB-9F92-3080379A90C6}" destId="{79764560-0D97-4325-853F-91A8E8C99597}" srcOrd="0" destOrd="0" parTransId="{F627DAA2-3D35-4E57-A45A-2BEC749FA8A0}" sibTransId="{87DFA137-BF67-434D-AA9B-B477C92A3388}"/>
    <dgm:cxn modelId="{7B14F950-30A8-487C-A4B9-23FEF2F9A842}" type="presOf" srcId="{B9DA135F-B9D2-45BB-BDCA-4B5F7723759B}" destId="{A81BF332-1B6A-4CF2-B3CC-CCD30CEE2845}" srcOrd="0" destOrd="0" presId="urn:microsoft.com/office/officeart/2005/8/layout/list1"/>
    <dgm:cxn modelId="{B0599B80-18BD-4A14-A966-D6CEA273C3A1}" type="presOf" srcId="{B9DA135F-B9D2-45BB-BDCA-4B5F7723759B}" destId="{CC54AF0A-833D-444C-A593-E7172AF277F6}" srcOrd="1" destOrd="0" presId="urn:microsoft.com/office/officeart/2005/8/layout/list1"/>
    <dgm:cxn modelId="{E6399BA9-9A87-4C8F-B309-D5A65EBA0A97}" type="presOf" srcId="{79764560-0D97-4325-853F-91A8E8C99597}" destId="{7E6C00BA-A08D-48A3-8180-B2986BE05187}" srcOrd="1" destOrd="0" presId="urn:microsoft.com/office/officeart/2005/8/layout/list1"/>
    <dgm:cxn modelId="{8D2959E7-4163-43A1-A201-7DD6D7EB5E9D}" srcId="{FCB4A966-A9F3-42CB-9F92-3080379A90C6}" destId="{0AB7E5F2-8A0F-4621-B8C3-58D6C549412D}" srcOrd="1" destOrd="0" parTransId="{B807D15A-563C-4017-9258-0CB0FEF6AF65}" sibTransId="{38350DC6-B590-4E0E-AEA5-3A9C8388A07C}"/>
    <dgm:cxn modelId="{8F5FA1E4-A1A3-4B48-B644-B7E428702E45}" type="presParOf" srcId="{56608632-9B83-4D36-A35A-EFABAB7EE5F0}" destId="{F2E784E9-9236-4661-96A9-F88D1AF0296B}" srcOrd="0" destOrd="0" presId="urn:microsoft.com/office/officeart/2005/8/layout/list1"/>
    <dgm:cxn modelId="{D67F5EAA-4E2B-4975-84ED-A434ECDF53CA}" type="presParOf" srcId="{F2E784E9-9236-4661-96A9-F88D1AF0296B}" destId="{D597252F-45EB-4DBA-8229-CD4708767A3A}" srcOrd="0" destOrd="0" presId="urn:microsoft.com/office/officeart/2005/8/layout/list1"/>
    <dgm:cxn modelId="{BD68A2A3-89F7-4DC0-8F74-3819B39D38B3}" type="presParOf" srcId="{F2E784E9-9236-4661-96A9-F88D1AF0296B}" destId="{7E6C00BA-A08D-48A3-8180-B2986BE05187}" srcOrd="1" destOrd="0" presId="urn:microsoft.com/office/officeart/2005/8/layout/list1"/>
    <dgm:cxn modelId="{19FB8006-FF8F-4A2B-9F4D-C6DD7DD62D77}" type="presParOf" srcId="{56608632-9B83-4D36-A35A-EFABAB7EE5F0}" destId="{1875C964-53A2-4AC7-A105-76AE4871219C}" srcOrd="1" destOrd="0" presId="urn:microsoft.com/office/officeart/2005/8/layout/list1"/>
    <dgm:cxn modelId="{9C0F0C6C-7C72-474D-A322-BB2B7C1A636E}" type="presParOf" srcId="{56608632-9B83-4D36-A35A-EFABAB7EE5F0}" destId="{E431A21C-53A4-4732-8EA8-8D90706020F7}" srcOrd="2" destOrd="0" presId="urn:microsoft.com/office/officeart/2005/8/layout/list1"/>
    <dgm:cxn modelId="{29FC03C3-0BFA-440E-9FE6-771D0A3EB5C6}" type="presParOf" srcId="{56608632-9B83-4D36-A35A-EFABAB7EE5F0}" destId="{5C1E0282-69A9-480C-8EC5-ECE96E97A82B}" srcOrd="3" destOrd="0" presId="urn:microsoft.com/office/officeart/2005/8/layout/list1"/>
    <dgm:cxn modelId="{91D527D6-418B-4B3A-B68E-FAC420A4B09D}" type="presParOf" srcId="{56608632-9B83-4D36-A35A-EFABAB7EE5F0}" destId="{1631E9DA-3DDF-4614-A87C-9D4ACFC87B7A}" srcOrd="4" destOrd="0" presId="urn:microsoft.com/office/officeart/2005/8/layout/list1"/>
    <dgm:cxn modelId="{AD399B86-C8EC-4179-B962-EF35B664DEFB}" type="presParOf" srcId="{1631E9DA-3DDF-4614-A87C-9D4ACFC87B7A}" destId="{CAAF6684-87F9-4058-B921-1179DD6ED1A3}" srcOrd="0" destOrd="0" presId="urn:microsoft.com/office/officeart/2005/8/layout/list1"/>
    <dgm:cxn modelId="{C78738E5-B5A3-49B3-86CA-72AB5A2DBCF5}" type="presParOf" srcId="{1631E9DA-3DDF-4614-A87C-9D4ACFC87B7A}" destId="{A017F488-FB01-4C5E-979A-8F72E127B24F}" srcOrd="1" destOrd="0" presId="urn:microsoft.com/office/officeart/2005/8/layout/list1"/>
    <dgm:cxn modelId="{1AA62290-2D08-4259-9C99-8C763E6A4C48}" type="presParOf" srcId="{56608632-9B83-4D36-A35A-EFABAB7EE5F0}" destId="{7E0F65B2-47D8-4561-9B47-280CEA39F29F}" srcOrd="5" destOrd="0" presId="urn:microsoft.com/office/officeart/2005/8/layout/list1"/>
    <dgm:cxn modelId="{50784D9C-4769-41C3-AEB1-3BB81D3B98BB}" type="presParOf" srcId="{56608632-9B83-4D36-A35A-EFABAB7EE5F0}" destId="{FC7EFE74-E0A6-43C4-A751-712DE044651F}" srcOrd="6" destOrd="0" presId="urn:microsoft.com/office/officeart/2005/8/layout/list1"/>
    <dgm:cxn modelId="{F1B2F74D-F632-4F9D-A5B4-4598D36F2C34}" type="presParOf" srcId="{56608632-9B83-4D36-A35A-EFABAB7EE5F0}" destId="{4656D249-2301-467A-99FC-11F736E36BD2}" srcOrd="7" destOrd="0" presId="urn:microsoft.com/office/officeart/2005/8/layout/list1"/>
    <dgm:cxn modelId="{6DB8FEBC-BB2C-45DB-B255-F1D6994D057C}" type="presParOf" srcId="{56608632-9B83-4D36-A35A-EFABAB7EE5F0}" destId="{E90DD4E4-3BB9-4BB9-A6B7-959A9F2C1808}" srcOrd="8" destOrd="0" presId="urn:microsoft.com/office/officeart/2005/8/layout/list1"/>
    <dgm:cxn modelId="{0998DD28-B67C-4EFC-B3A7-099A7ECC12D6}" type="presParOf" srcId="{E90DD4E4-3BB9-4BB9-A6B7-959A9F2C1808}" destId="{A81BF332-1B6A-4CF2-B3CC-CCD30CEE2845}" srcOrd="0" destOrd="0" presId="urn:microsoft.com/office/officeart/2005/8/layout/list1"/>
    <dgm:cxn modelId="{EAC6D9A9-8AEE-4E29-B777-982385287329}" type="presParOf" srcId="{E90DD4E4-3BB9-4BB9-A6B7-959A9F2C1808}" destId="{CC54AF0A-833D-444C-A593-E7172AF277F6}" srcOrd="1" destOrd="0" presId="urn:microsoft.com/office/officeart/2005/8/layout/list1"/>
    <dgm:cxn modelId="{EF7942BF-5806-4659-A85C-10886CA6357E}" type="presParOf" srcId="{56608632-9B83-4D36-A35A-EFABAB7EE5F0}" destId="{75CE4F9C-DBBF-4B52-9D5E-4AC13D487805}" srcOrd="9" destOrd="0" presId="urn:microsoft.com/office/officeart/2005/8/layout/list1"/>
    <dgm:cxn modelId="{9BFF710D-2172-4B52-BFDC-88016E72B14E}" type="presParOf" srcId="{56608632-9B83-4D36-A35A-EFABAB7EE5F0}" destId="{BB3367BF-90AB-4FE1-B179-A5CF89BD809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712361-9177-435F-9648-DC0D2F8CC78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A41D9-EC74-4E8B-8509-F2B688704595}">
      <dgm:prSet phldrT="[Text]" custT="1"/>
      <dgm:spPr/>
      <dgm:t>
        <a:bodyPr/>
        <a:lstStyle/>
        <a:p>
          <a:r>
            <a:rPr lang="en-US" sz="5000" dirty="0"/>
            <a:t>Loads</a:t>
          </a:r>
        </a:p>
      </dgm:t>
    </dgm:pt>
    <dgm:pt modelId="{E9611140-0F99-4481-8120-433A3F1F4A3D}" type="parTrans" cxnId="{A4BD0AD3-33F4-441D-A80F-810A7AD80048}">
      <dgm:prSet/>
      <dgm:spPr/>
      <dgm:t>
        <a:bodyPr/>
        <a:lstStyle/>
        <a:p>
          <a:endParaRPr lang="en-US"/>
        </a:p>
      </dgm:t>
    </dgm:pt>
    <dgm:pt modelId="{28A829AF-1679-4ABB-86D5-F063F7F07298}" type="sibTrans" cxnId="{A4BD0AD3-33F4-441D-A80F-810A7AD80048}">
      <dgm:prSet/>
      <dgm:spPr/>
      <dgm:t>
        <a:bodyPr/>
        <a:lstStyle/>
        <a:p>
          <a:endParaRPr lang="en-US"/>
        </a:p>
      </dgm:t>
    </dgm:pt>
    <dgm:pt modelId="{C8832DA8-08F4-4C60-974A-C14D5CF9F570}">
      <dgm:prSet phldrT="[Text]" custT="1"/>
      <dgm:spPr/>
      <dgm:t>
        <a:bodyPr/>
        <a:lstStyle/>
        <a:p>
          <a:r>
            <a:rPr lang="en-US" sz="5000" dirty="0"/>
            <a:t>S.D=4.7</a:t>
          </a:r>
        </a:p>
        <a:p>
          <a:r>
            <a:rPr lang="en-US" sz="3000" dirty="0"/>
            <a:t>KN/m^2</a:t>
          </a:r>
        </a:p>
      </dgm:t>
    </dgm:pt>
    <dgm:pt modelId="{F20ABEC6-0728-430B-AAD0-A78EBE53713A}" type="parTrans" cxnId="{A14AADFB-D45A-4308-9DEF-1D23DC519A1C}">
      <dgm:prSet/>
      <dgm:spPr/>
      <dgm:t>
        <a:bodyPr/>
        <a:lstStyle/>
        <a:p>
          <a:endParaRPr lang="en-US"/>
        </a:p>
      </dgm:t>
    </dgm:pt>
    <dgm:pt modelId="{5C651D39-76B5-434E-AB05-C796E2D2E58F}" type="sibTrans" cxnId="{A14AADFB-D45A-4308-9DEF-1D23DC519A1C}">
      <dgm:prSet/>
      <dgm:spPr/>
      <dgm:t>
        <a:bodyPr/>
        <a:lstStyle/>
        <a:p>
          <a:endParaRPr lang="en-US"/>
        </a:p>
      </dgm:t>
    </dgm:pt>
    <dgm:pt modelId="{96BE5ED3-3437-488B-9B03-593DBCC7852D}">
      <dgm:prSet phldrT="[Text]" custT="1"/>
      <dgm:spPr/>
      <dgm:t>
        <a:bodyPr/>
        <a:lstStyle/>
        <a:p>
          <a:r>
            <a:rPr lang="en-US" sz="5000" dirty="0"/>
            <a:t>Wall=21 </a:t>
          </a:r>
          <a:r>
            <a:rPr lang="en-US" sz="3000" dirty="0"/>
            <a:t>KN/m</a:t>
          </a:r>
        </a:p>
      </dgm:t>
    </dgm:pt>
    <dgm:pt modelId="{2736B1FE-44B6-48A0-90F6-1C9A99C658DB}" type="parTrans" cxnId="{B78958E5-6FA8-4539-9639-428A74562DF4}">
      <dgm:prSet/>
      <dgm:spPr/>
      <dgm:t>
        <a:bodyPr/>
        <a:lstStyle/>
        <a:p>
          <a:endParaRPr lang="en-US"/>
        </a:p>
      </dgm:t>
    </dgm:pt>
    <dgm:pt modelId="{F1653922-42D5-4EB6-AEA6-97A2985ADA67}" type="sibTrans" cxnId="{B78958E5-6FA8-4539-9639-428A74562DF4}">
      <dgm:prSet/>
      <dgm:spPr/>
      <dgm:t>
        <a:bodyPr/>
        <a:lstStyle/>
        <a:p>
          <a:endParaRPr lang="en-US"/>
        </a:p>
      </dgm:t>
    </dgm:pt>
    <dgm:pt modelId="{AC53B747-900D-46AB-BDF2-C257BFBFB0AF}">
      <dgm:prSet phldrT="[Text]" custT="1"/>
      <dgm:spPr/>
      <dgm:t>
        <a:bodyPr/>
        <a:lstStyle/>
        <a:p>
          <a:r>
            <a:rPr lang="en-US" sz="5000" dirty="0"/>
            <a:t>L.L=2.5</a:t>
          </a:r>
        </a:p>
        <a:p>
          <a:r>
            <a:rPr lang="en-US" sz="3000" dirty="0"/>
            <a:t>KN/m^2</a:t>
          </a:r>
        </a:p>
      </dgm:t>
    </dgm:pt>
    <dgm:pt modelId="{53141E04-5A4D-4364-9CEB-A7E851194D68}" type="sibTrans" cxnId="{885F214D-EA65-4301-81DF-0E968B6A95B4}">
      <dgm:prSet/>
      <dgm:spPr/>
      <dgm:t>
        <a:bodyPr/>
        <a:lstStyle/>
        <a:p>
          <a:endParaRPr lang="en-US"/>
        </a:p>
      </dgm:t>
    </dgm:pt>
    <dgm:pt modelId="{F426F390-8257-4C43-939C-24A08E6B5E92}" type="parTrans" cxnId="{885F214D-EA65-4301-81DF-0E968B6A95B4}">
      <dgm:prSet/>
      <dgm:spPr/>
      <dgm:t>
        <a:bodyPr/>
        <a:lstStyle/>
        <a:p>
          <a:endParaRPr lang="en-US"/>
        </a:p>
      </dgm:t>
    </dgm:pt>
    <dgm:pt modelId="{E1C88CFB-1032-4951-ADA9-A337A4AC08E7}" type="pres">
      <dgm:prSet presAssocID="{FA712361-9177-435F-9648-DC0D2F8CC7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69FD27C-AEE0-4CD3-A9E0-F552E0F385D4}" type="pres">
      <dgm:prSet presAssocID="{91AA41D9-EC74-4E8B-8509-F2B688704595}" presName="hierRoot1" presStyleCnt="0">
        <dgm:presLayoutVars>
          <dgm:hierBranch val="init"/>
        </dgm:presLayoutVars>
      </dgm:prSet>
      <dgm:spPr/>
    </dgm:pt>
    <dgm:pt modelId="{9296370F-028D-4067-890D-14B090C55B3C}" type="pres">
      <dgm:prSet presAssocID="{91AA41D9-EC74-4E8B-8509-F2B688704595}" presName="rootComposite1" presStyleCnt="0"/>
      <dgm:spPr/>
    </dgm:pt>
    <dgm:pt modelId="{CE2E36DB-8C41-4230-A7A7-647E264F4F88}" type="pres">
      <dgm:prSet presAssocID="{91AA41D9-EC74-4E8B-8509-F2B688704595}" presName="rootText1" presStyleLbl="node0" presStyleIdx="0" presStyleCnt="1">
        <dgm:presLayoutVars>
          <dgm:chPref val="3"/>
        </dgm:presLayoutVars>
      </dgm:prSet>
      <dgm:spPr/>
    </dgm:pt>
    <dgm:pt modelId="{56540819-4653-445D-91BC-474FF6259BCE}" type="pres">
      <dgm:prSet presAssocID="{91AA41D9-EC74-4E8B-8509-F2B688704595}" presName="rootConnector1" presStyleLbl="node1" presStyleIdx="0" presStyleCnt="0"/>
      <dgm:spPr/>
    </dgm:pt>
    <dgm:pt modelId="{FCC48E67-34A3-4EFD-A029-E8BC0D530435}" type="pres">
      <dgm:prSet presAssocID="{91AA41D9-EC74-4E8B-8509-F2B688704595}" presName="hierChild2" presStyleCnt="0"/>
      <dgm:spPr/>
    </dgm:pt>
    <dgm:pt modelId="{99BAC228-43D4-47A7-B3D0-62C5017D60F5}" type="pres">
      <dgm:prSet presAssocID="{F426F390-8257-4C43-939C-24A08E6B5E92}" presName="Name37" presStyleLbl="parChTrans1D2" presStyleIdx="0" presStyleCnt="3"/>
      <dgm:spPr/>
    </dgm:pt>
    <dgm:pt modelId="{9FDCDAE3-09D5-4486-BFE1-843B14EB80A8}" type="pres">
      <dgm:prSet presAssocID="{AC53B747-900D-46AB-BDF2-C257BFBFB0AF}" presName="hierRoot2" presStyleCnt="0">
        <dgm:presLayoutVars>
          <dgm:hierBranch val="init"/>
        </dgm:presLayoutVars>
      </dgm:prSet>
      <dgm:spPr/>
    </dgm:pt>
    <dgm:pt modelId="{56EEC0E9-CD48-4CF8-81CD-11124B276905}" type="pres">
      <dgm:prSet presAssocID="{AC53B747-900D-46AB-BDF2-C257BFBFB0AF}" presName="rootComposite" presStyleCnt="0"/>
      <dgm:spPr/>
    </dgm:pt>
    <dgm:pt modelId="{B7EBD930-98F5-4A34-94EA-CCC9434FD1ED}" type="pres">
      <dgm:prSet presAssocID="{AC53B747-900D-46AB-BDF2-C257BFBFB0AF}" presName="rootText" presStyleLbl="node2" presStyleIdx="0" presStyleCnt="3">
        <dgm:presLayoutVars>
          <dgm:chPref val="3"/>
        </dgm:presLayoutVars>
      </dgm:prSet>
      <dgm:spPr/>
    </dgm:pt>
    <dgm:pt modelId="{FD68125F-8C1E-4AD4-9BB5-6928E442F073}" type="pres">
      <dgm:prSet presAssocID="{AC53B747-900D-46AB-BDF2-C257BFBFB0AF}" presName="rootConnector" presStyleLbl="node2" presStyleIdx="0" presStyleCnt="3"/>
      <dgm:spPr/>
    </dgm:pt>
    <dgm:pt modelId="{60277619-082A-49DE-B6C8-9428952DE96C}" type="pres">
      <dgm:prSet presAssocID="{AC53B747-900D-46AB-BDF2-C257BFBFB0AF}" presName="hierChild4" presStyleCnt="0"/>
      <dgm:spPr/>
    </dgm:pt>
    <dgm:pt modelId="{37DCC44B-868B-4CBE-B7C0-DA0CF7FFE721}" type="pres">
      <dgm:prSet presAssocID="{AC53B747-900D-46AB-BDF2-C257BFBFB0AF}" presName="hierChild5" presStyleCnt="0"/>
      <dgm:spPr/>
    </dgm:pt>
    <dgm:pt modelId="{1F48CBCA-2736-4B8F-878B-AACB525FDC8F}" type="pres">
      <dgm:prSet presAssocID="{F20ABEC6-0728-430B-AAD0-A78EBE53713A}" presName="Name37" presStyleLbl="parChTrans1D2" presStyleIdx="1" presStyleCnt="3"/>
      <dgm:spPr/>
    </dgm:pt>
    <dgm:pt modelId="{431A6004-1E64-4C58-B39D-556E8E6EF198}" type="pres">
      <dgm:prSet presAssocID="{C8832DA8-08F4-4C60-974A-C14D5CF9F570}" presName="hierRoot2" presStyleCnt="0">
        <dgm:presLayoutVars>
          <dgm:hierBranch val="init"/>
        </dgm:presLayoutVars>
      </dgm:prSet>
      <dgm:spPr/>
    </dgm:pt>
    <dgm:pt modelId="{71938D5E-3E2B-4625-A891-A9E25457D196}" type="pres">
      <dgm:prSet presAssocID="{C8832DA8-08F4-4C60-974A-C14D5CF9F570}" presName="rootComposite" presStyleCnt="0"/>
      <dgm:spPr/>
    </dgm:pt>
    <dgm:pt modelId="{F5CE8CDD-8E6F-40AA-A189-2E5A51218AE8}" type="pres">
      <dgm:prSet presAssocID="{C8832DA8-08F4-4C60-974A-C14D5CF9F570}" presName="rootText" presStyleLbl="node2" presStyleIdx="1" presStyleCnt="3">
        <dgm:presLayoutVars>
          <dgm:chPref val="3"/>
        </dgm:presLayoutVars>
      </dgm:prSet>
      <dgm:spPr/>
    </dgm:pt>
    <dgm:pt modelId="{CA2E37A5-E6E9-40C7-B42B-49E68564365A}" type="pres">
      <dgm:prSet presAssocID="{C8832DA8-08F4-4C60-974A-C14D5CF9F570}" presName="rootConnector" presStyleLbl="node2" presStyleIdx="1" presStyleCnt="3"/>
      <dgm:spPr/>
    </dgm:pt>
    <dgm:pt modelId="{97F8C38E-B760-40C4-9428-9429780AAF40}" type="pres">
      <dgm:prSet presAssocID="{C8832DA8-08F4-4C60-974A-C14D5CF9F570}" presName="hierChild4" presStyleCnt="0"/>
      <dgm:spPr/>
    </dgm:pt>
    <dgm:pt modelId="{5142FCB8-E042-4C2F-B98A-0ECB1C578DA5}" type="pres">
      <dgm:prSet presAssocID="{C8832DA8-08F4-4C60-974A-C14D5CF9F570}" presName="hierChild5" presStyleCnt="0"/>
      <dgm:spPr/>
    </dgm:pt>
    <dgm:pt modelId="{795CEC2C-1578-43C6-BF80-790777680100}" type="pres">
      <dgm:prSet presAssocID="{2736B1FE-44B6-48A0-90F6-1C9A99C658DB}" presName="Name37" presStyleLbl="parChTrans1D2" presStyleIdx="2" presStyleCnt="3"/>
      <dgm:spPr/>
    </dgm:pt>
    <dgm:pt modelId="{B986C3BB-F675-4E7C-BB38-5260DE26FF41}" type="pres">
      <dgm:prSet presAssocID="{96BE5ED3-3437-488B-9B03-593DBCC7852D}" presName="hierRoot2" presStyleCnt="0">
        <dgm:presLayoutVars>
          <dgm:hierBranch val="init"/>
        </dgm:presLayoutVars>
      </dgm:prSet>
      <dgm:spPr/>
    </dgm:pt>
    <dgm:pt modelId="{712C00F9-2881-4062-8A18-F45736519A95}" type="pres">
      <dgm:prSet presAssocID="{96BE5ED3-3437-488B-9B03-593DBCC7852D}" presName="rootComposite" presStyleCnt="0"/>
      <dgm:spPr/>
    </dgm:pt>
    <dgm:pt modelId="{8B70EB32-41F6-4D9F-BC20-9012DC5D8948}" type="pres">
      <dgm:prSet presAssocID="{96BE5ED3-3437-488B-9B03-593DBCC7852D}" presName="rootText" presStyleLbl="node2" presStyleIdx="2" presStyleCnt="3">
        <dgm:presLayoutVars>
          <dgm:chPref val="3"/>
        </dgm:presLayoutVars>
      </dgm:prSet>
      <dgm:spPr/>
    </dgm:pt>
    <dgm:pt modelId="{C0AE3DA0-EAC6-435F-99DB-8F750AFF2E53}" type="pres">
      <dgm:prSet presAssocID="{96BE5ED3-3437-488B-9B03-593DBCC7852D}" presName="rootConnector" presStyleLbl="node2" presStyleIdx="2" presStyleCnt="3"/>
      <dgm:spPr/>
    </dgm:pt>
    <dgm:pt modelId="{DEE5EEDC-ABB7-4092-BF92-9424B633E3D0}" type="pres">
      <dgm:prSet presAssocID="{96BE5ED3-3437-488B-9B03-593DBCC7852D}" presName="hierChild4" presStyleCnt="0"/>
      <dgm:spPr/>
    </dgm:pt>
    <dgm:pt modelId="{2FAC438E-882A-4837-B209-66D3B40EBF5E}" type="pres">
      <dgm:prSet presAssocID="{96BE5ED3-3437-488B-9B03-593DBCC7852D}" presName="hierChild5" presStyleCnt="0"/>
      <dgm:spPr/>
    </dgm:pt>
    <dgm:pt modelId="{8703F724-80DA-4ECF-9128-DDD2AC76FF29}" type="pres">
      <dgm:prSet presAssocID="{91AA41D9-EC74-4E8B-8509-F2B688704595}" presName="hierChild3" presStyleCnt="0"/>
      <dgm:spPr/>
    </dgm:pt>
  </dgm:ptLst>
  <dgm:cxnLst>
    <dgm:cxn modelId="{57A9EC01-BC2E-4AE6-89E7-619826D769BD}" type="presOf" srcId="{F20ABEC6-0728-430B-AAD0-A78EBE53713A}" destId="{1F48CBCA-2736-4B8F-878B-AACB525FDC8F}" srcOrd="0" destOrd="0" presId="urn:microsoft.com/office/officeart/2005/8/layout/orgChart1"/>
    <dgm:cxn modelId="{AA1C160A-5617-49F0-A8D9-AAF7A6BD2B76}" type="presOf" srcId="{91AA41D9-EC74-4E8B-8509-F2B688704595}" destId="{56540819-4653-445D-91BC-474FF6259BCE}" srcOrd="1" destOrd="0" presId="urn:microsoft.com/office/officeart/2005/8/layout/orgChart1"/>
    <dgm:cxn modelId="{800EE312-8985-4CE0-8B77-DD5BFDFD219B}" type="presOf" srcId="{FA712361-9177-435F-9648-DC0D2F8CC788}" destId="{E1C88CFB-1032-4951-ADA9-A337A4AC08E7}" srcOrd="0" destOrd="0" presId="urn:microsoft.com/office/officeart/2005/8/layout/orgChart1"/>
    <dgm:cxn modelId="{E78DB219-7DC0-403C-8076-75663901543B}" type="presOf" srcId="{AC53B747-900D-46AB-BDF2-C257BFBFB0AF}" destId="{B7EBD930-98F5-4A34-94EA-CCC9434FD1ED}" srcOrd="0" destOrd="0" presId="urn:microsoft.com/office/officeart/2005/8/layout/orgChart1"/>
    <dgm:cxn modelId="{69B59E1C-89C3-4236-9760-61C58A2DA83D}" type="presOf" srcId="{96BE5ED3-3437-488B-9B03-593DBCC7852D}" destId="{C0AE3DA0-EAC6-435F-99DB-8F750AFF2E53}" srcOrd="1" destOrd="0" presId="urn:microsoft.com/office/officeart/2005/8/layout/orgChart1"/>
    <dgm:cxn modelId="{85EDE142-0E9F-4A82-A902-393D6220A60C}" type="presOf" srcId="{91AA41D9-EC74-4E8B-8509-F2B688704595}" destId="{CE2E36DB-8C41-4230-A7A7-647E264F4F88}" srcOrd="0" destOrd="0" presId="urn:microsoft.com/office/officeart/2005/8/layout/orgChart1"/>
    <dgm:cxn modelId="{B4920344-3223-4D62-86A7-3E6EBBBBD6C5}" type="presOf" srcId="{AC53B747-900D-46AB-BDF2-C257BFBFB0AF}" destId="{FD68125F-8C1E-4AD4-9BB5-6928E442F073}" srcOrd="1" destOrd="0" presId="urn:microsoft.com/office/officeart/2005/8/layout/orgChart1"/>
    <dgm:cxn modelId="{885F214D-EA65-4301-81DF-0E968B6A95B4}" srcId="{91AA41D9-EC74-4E8B-8509-F2B688704595}" destId="{AC53B747-900D-46AB-BDF2-C257BFBFB0AF}" srcOrd="0" destOrd="0" parTransId="{F426F390-8257-4C43-939C-24A08E6B5E92}" sibTransId="{53141E04-5A4D-4364-9CEB-A7E851194D68}"/>
    <dgm:cxn modelId="{D159AF79-A694-4DFF-955C-DC3D7587B396}" type="presOf" srcId="{96BE5ED3-3437-488B-9B03-593DBCC7852D}" destId="{8B70EB32-41F6-4D9F-BC20-9012DC5D8948}" srcOrd="0" destOrd="0" presId="urn:microsoft.com/office/officeart/2005/8/layout/orgChart1"/>
    <dgm:cxn modelId="{1FC0A27F-FBF6-425A-9718-65E29DFDA347}" type="presOf" srcId="{C8832DA8-08F4-4C60-974A-C14D5CF9F570}" destId="{CA2E37A5-E6E9-40C7-B42B-49E68564365A}" srcOrd="1" destOrd="0" presId="urn:microsoft.com/office/officeart/2005/8/layout/orgChart1"/>
    <dgm:cxn modelId="{2777048B-BE3B-4EF2-ABD6-E058F1343F5D}" type="presOf" srcId="{2736B1FE-44B6-48A0-90F6-1C9A99C658DB}" destId="{795CEC2C-1578-43C6-BF80-790777680100}" srcOrd="0" destOrd="0" presId="urn:microsoft.com/office/officeart/2005/8/layout/orgChart1"/>
    <dgm:cxn modelId="{E3AEBF8C-ADAA-45C0-98A2-004235149074}" type="presOf" srcId="{C8832DA8-08F4-4C60-974A-C14D5CF9F570}" destId="{F5CE8CDD-8E6F-40AA-A189-2E5A51218AE8}" srcOrd="0" destOrd="0" presId="urn:microsoft.com/office/officeart/2005/8/layout/orgChart1"/>
    <dgm:cxn modelId="{A4BD0AD3-33F4-441D-A80F-810A7AD80048}" srcId="{FA712361-9177-435F-9648-DC0D2F8CC788}" destId="{91AA41D9-EC74-4E8B-8509-F2B688704595}" srcOrd="0" destOrd="0" parTransId="{E9611140-0F99-4481-8120-433A3F1F4A3D}" sibTransId="{28A829AF-1679-4ABB-86D5-F063F7F07298}"/>
    <dgm:cxn modelId="{605DC7DB-D910-4800-B0DB-1389A4A919AF}" type="presOf" srcId="{F426F390-8257-4C43-939C-24A08E6B5E92}" destId="{99BAC228-43D4-47A7-B3D0-62C5017D60F5}" srcOrd="0" destOrd="0" presId="urn:microsoft.com/office/officeart/2005/8/layout/orgChart1"/>
    <dgm:cxn modelId="{B78958E5-6FA8-4539-9639-428A74562DF4}" srcId="{91AA41D9-EC74-4E8B-8509-F2B688704595}" destId="{96BE5ED3-3437-488B-9B03-593DBCC7852D}" srcOrd="2" destOrd="0" parTransId="{2736B1FE-44B6-48A0-90F6-1C9A99C658DB}" sibTransId="{F1653922-42D5-4EB6-AEA6-97A2985ADA67}"/>
    <dgm:cxn modelId="{A14AADFB-D45A-4308-9DEF-1D23DC519A1C}" srcId="{91AA41D9-EC74-4E8B-8509-F2B688704595}" destId="{C8832DA8-08F4-4C60-974A-C14D5CF9F570}" srcOrd="1" destOrd="0" parTransId="{F20ABEC6-0728-430B-AAD0-A78EBE53713A}" sibTransId="{5C651D39-76B5-434E-AB05-C796E2D2E58F}"/>
    <dgm:cxn modelId="{CA05C65B-544E-49E8-A9AA-9098C7810892}" type="presParOf" srcId="{E1C88CFB-1032-4951-ADA9-A337A4AC08E7}" destId="{869FD27C-AEE0-4CD3-A9E0-F552E0F385D4}" srcOrd="0" destOrd="0" presId="urn:microsoft.com/office/officeart/2005/8/layout/orgChart1"/>
    <dgm:cxn modelId="{F8889ED7-D455-4AED-8F2E-52816C2F4D3B}" type="presParOf" srcId="{869FD27C-AEE0-4CD3-A9E0-F552E0F385D4}" destId="{9296370F-028D-4067-890D-14B090C55B3C}" srcOrd="0" destOrd="0" presId="urn:microsoft.com/office/officeart/2005/8/layout/orgChart1"/>
    <dgm:cxn modelId="{F4242DDC-CCE4-4D0D-9368-8660C1EB05A0}" type="presParOf" srcId="{9296370F-028D-4067-890D-14B090C55B3C}" destId="{CE2E36DB-8C41-4230-A7A7-647E264F4F88}" srcOrd="0" destOrd="0" presId="urn:microsoft.com/office/officeart/2005/8/layout/orgChart1"/>
    <dgm:cxn modelId="{5BF774B7-0B95-4ACF-9852-3A6AF8BDD621}" type="presParOf" srcId="{9296370F-028D-4067-890D-14B090C55B3C}" destId="{56540819-4653-445D-91BC-474FF6259BCE}" srcOrd="1" destOrd="0" presId="urn:microsoft.com/office/officeart/2005/8/layout/orgChart1"/>
    <dgm:cxn modelId="{903928E1-7284-4E0F-85A0-3DCEA7F71C91}" type="presParOf" srcId="{869FD27C-AEE0-4CD3-A9E0-F552E0F385D4}" destId="{FCC48E67-34A3-4EFD-A029-E8BC0D530435}" srcOrd="1" destOrd="0" presId="urn:microsoft.com/office/officeart/2005/8/layout/orgChart1"/>
    <dgm:cxn modelId="{4CFBB2E3-01E5-4B3E-890D-9D6B97B88B45}" type="presParOf" srcId="{FCC48E67-34A3-4EFD-A029-E8BC0D530435}" destId="{99BAC228-43D4-47A7-B3D0-62C5017D60F5}" srcOrd="0" destOrd="0" presId="urn:microsoft.com/office/officeart/2005/8/layout/orgChart1"/>
    <dgm:cxn modelId="{C3BE74F8-0034-4C6D-9561-0CFF65E9D5BE}" type="presParOf" srcId="{FCC48E67-34A3-4EFD-A029-E8BC0D530435}" destId="{9FDCDAE3-09D5-4486-BFE1-843B14EB80A8}" srcOrd="1" destOrd="0" presId="urn:microsoft.com/office/officeart/2005/8/layout/orgChart1"/>
    <dgm:cxn modelId="{BCA95FFD-CF3D-4E85-BC63-3BCE9E7A35B2}" type="presParOf" srcId="{9FDCDAE3-09D5-4486-BFE1-843B14EB80A8}" destId="{56EEC0E9-CD48-4CF8-81CD-11124B276905}" srcOrd="0" destOrd="0" presId="urn:microsoft.com/office/officeart/2005/8/layout/orgChart1"/>
    <dgm:cxn modelId="{0F89C0CE-FBB4-46D3-9958-B599630990DF}" type="presParOf" srcId="{56EEC0E9-CD48-4CF8-81CD-11124B276905}" destId="{B7EBD930-98F5-4A34-94EA-CCC9434FD1ED}" srcOrd="0" destOrd="0" presId="urn:microsoft.com/office/officeart/2005/8/layout/orgChart1"/>
    <dgm:cxn modelId="{1DB203E0-BC75-49AF-B5CC-A1F2DA9A5944}" type="presParOf" srcId="{56EEC0E9-CD48-4CF8-81CD-11124B276905}" destId="{FD68125F-8C1E-4AD4-9BB5-6928E442F073}" srcOrd="1" destOrd="0" presId="urn:microsoft.com/office/officeart/2005/8/layout/orgChart1"/>
    <dgm:cxn modelId="{13353216-DB15-45F4-9223-E2A269738876}" type="presParOf" srcId="{9FDCDAE3-09D5-4486-BFE1-843B14EB80A8}" destId="{60277619-082A-49DE-B6C8-9428952DE96C}" srcOrd="1" destOrd="0" presId="urn:microsoft.com/office/officeart/2005/8/layout/orgChart1"/>
    <dgm:cxn modelId="{176F1F65-2415-4628-9747-0CF3E84A553A}" type="presParOf" srcId="{9FDCDAE3-09D5-4486-BFE1-843B14EB80A8}" destId="{37DCC44B-868B-4CBE-B7C0-DA0CF7FFE721}" srcOrd="2" destOrd="0" presId="urn:microsoft.com/office/officeart/2005/8/layout/orgChart1"/>
    <dgm:cxn modelId="{63A0879D-8E31-4215-B649-E25C7DF97DFD}" type="presParOf" srcId="{FCC48E67-34A3-4EFD-A029-E8BC0D530435}" destId="{1F48CBCA-2736-4B8F-878B-AACB525FDC8F}" srcOrd="2" destOrd="0" presId="urn:microsoft.com/office/officeart/2005/8/layout/orgChart1"/>
    <dgm:cxn modelId="{F5EA6DBD-A6EB-47B0-835A-DC89374F4091}" type="presParOf" srcId="{FCC48E67-34A3-4EFD-A029-E8BC0D530435}" destId="{431A6004-1E64-4C58-B39D-556E8E6EF198}" srcOrd="3" destOrd="0" presId="urn:microsoft.com/office/officeart/2005/8/layout/orgChart1"/>
    <dgm:cxn modelId="{8E8BA3FA-5B5A-4DE4-8757-07F020B6223C}" type="presParOf" srcId="{431A6004-1E64-4C58-B39D-556E8E6EF198}" destId="{71938D5E-3E2B-4625-A891-A9E25457D196}" srcOrd="0" destOrd="0" presId="urn:microsoft.com/office/officeart/2005/8/layout/orgChart1"/>
    <dgm:cxn modelId="{89DDB36A-BEB0-449B-8FD9-7CC5B6108548}" type="presParOf" srcId="{71938D5E-3E2B-4625-A891-A9E25457D196}" destId="{F5CE8CDD-8E6F-40AA-A189-2E5A51218AE8}" srcOrd="0" destOrd="0" presId="urn:microsoft.com/office/officeart/2005/8/layout/orgChart1"/>
    <dgm:cxn modelId="{ED2FDDD8-38E0-4147-9696-CB75CAA8748C}" type="presParOf" srcId="{71938D5E-3E2B-4625-A891-A9E25457D196}" destId="{CA2E37A5-E6E9-40C7-B42B-49E68564365A}" srcOrd="1" destOrd="0" presId="urn:microsoft.com/office/officeart/2005/8/layout/orgChart1"/>
    <dgm:cxn modelId="{50F58B35-4E4B-48EF-872B-72E8B94ED213}" type="presParOf" srcId="{431A6004-1E64-4C58-B39D-556E8E6EF198}" destId="{97F8C38E-B760-40C4-9428-9429780AAF40}" srcOrd="1" destOrd="0" presId="urn:microsoft.com/office/officeart/2005/8/layout/orgChart1"/>
    <dgm:cxn modelId="{EED2F2D3-7953-4F3A-A5C8-076200834340}" type="presParOf" srcId="{431A6004-1E64-4C58-B39D-556E8E6EF198}" destId="{5142FCB8-E042-4C2F-B98A-0ECB1C578DA5}" srcOrd="2" destOrd="0" presId="urn:microsoft.com/office/officeart/2005/8/layout/orgChart1"/>
    <dgm:cxn modelId="{13B4864E-23CB-45E7-9456-8005EA99C86F}" type="presParOf" srcId="{FCC48E67-34A3-4EFD-A029-E8BC0D530435}" destId="{795CEC2C-1578-43C6-BF80-790777680100}" srcOrd="4" destOrd="0" presId="urn:microsoft.com/office/officeart/2005/8/layout/orgChart1"/>
    <dgm:cxn modelId="{59B0A52C-29D2-4189-9B81-949A44DDADD6}" type="presParOf" srcId="{FCC48E67-34A3-4EFD-A029-E8BC0D530435}" destId="{B986C3BB-F675-4E7C-BB38-5260DE26FF41}" srcOrd="5" destOrd="0" presId="urn:microsoft.com/office/officeart/2005/8/layout/orgChart1"/>
    <dgm:cxn modelId="{835BDFB4-85F8-437D-9323-B193C25ECC14}" type="presParOf" srcId="{B986C3BB-F675-4E7C-BB38-5260DE26FF41}" destId="{712C00F9-2881-4062-8A18-F45736519A95}" srcOrd="0" destOrd="0" presId="urn:microsoft.com/office/officeart/2005/8/layout/orgChart1"/>
    <dgm:cxn modelId="{51A0B54C-7363-4222-9D04-6DF46DF2EA47}" type="presParOf" srcId="{712C00F9-2881-4062-8A18-F45736519A95}" destId="{8B70EB32-41F6-4D9F-BC20-9012DC5D8948}" srcOrd="0" destOrd="0" presId="urn:microsoft.com/office/officeart/2005/8/layout/orgChart1"/>
    <dgm:cxn modelId="{B8BB155E-53B5-4673-BCC5-5291BC571372}" type="presParOf" srcId="{712C00F9-2881-4062-8A18-F45736519A95}" destId="{C0AE3DA0-EAC6-435F-99DB-8F750AFF2E53}" srcOrd="1" destOrd="0" presId="urn:microsoft.com/office/officeart/2005/8/layout/orgChart1"/>
    <dgm:cxn modelId="{68C4B8B8-31D9-41AF-ABFD-BD597D9CE766}" type="presParOf" srcId="{B986C3BB-F675-4E7C-BB38-5260DE26FF41}" destId="{DEE5EEDC-ABB7-4092-BF92-9424B633E3D0}" srcOrd="1" destOrd="0" presId="urn:microsoft.com/office/officeart/2005/8/layout/orgChart1"/>
    <dgm:cxn modelId="{626A7A21-7616-4417-B433-C7899D40B8D5}" type="presParOf" srcId="{B986C3BB-F675-4E7C-BB38-5260DE26FF41}" destId="{2FAC438E-882A-4837-B209-66D3B40EBF5E}" srcOrd="2" destOrd="0" presId="urn:microsoft.com/office/officeart/2005/8/layout/orgChart1"/>
    <dgm:cxn modelId="{D325C390-D45C-4F15-AE3A-9CC3CE5D576D}" type="presParOf" srcId="{869FD27C-AEE0-4CD3-A9E0-F552E0F385D4}" destId="{8703F724-80DA-4ECF-9128-DDD2AC76FF2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0AABEE-4718-4E1E-B882-99321F96035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76A0DF-C60D-4E5F-BA22-E3BF1EC71220}">
      <dgm:prSet phldrT="[Text]"/>
      <dgm:spPr/>
      <dgm:t>
        <a:bodyPr/>
        <a:lstStyle/>
        <a:p>
          <a:pPr algn="ctr"/>
          <a:r>
            <a:rPr lang="en-US" dirty="0"/>
            <a:t>Horizontal Irregularities</a:t>
          </a:r>
        </a:p>
      </dgm:t>
    </dgm:pt>
    <dgm:pt modelId="{6A0F0AE6-82A1-48F0-844F-0C8DF6FA1AED}" type="parTrans" cxnId="{CB97FFBF-3F0D-4F02-A634-E5559631DD14}">
      <dgm:prSet/>
      <dgm:spPr/>
      <dgm:t>
        <a:bodyPr/>
        <a:lstStyle/>
        <a:p>
          <a:endParaRPr lang="en-US"/>
        </a:p>
      </dgm:t>
    </dgm:pt>
    <dgm:pt modelId="{D8FC9B7F-2F00-401B-8241-6387850A00DD}" type="sibTrans" cxnId="{CB97FFBF-3F0D-4F02-A634-E5559631DD14}">
      <dgm:prSet/>
      <dgm:spPr/>
      <dgm:t>
        <a:bodyPr/>
        <a:lstStyle/>
        <a:p>
          <a:endParaRPr lang="en-US"/>
        </a:p>
      </dgm:t>
    </dgm:pt>
    <dgm:pt modelId="{B70CFB27-F874-46D4-AED1-7C5873E585C7}">
      <dgm:prSet phldrT="[Text]"/>
      <dgm:spPr/>
      <dgm:t>
        <a:bodyPr/>
        <a:lstStyle/>
        <a:p>
          <a:r>
            <a:rPr lang="en-US" dirty="0"/>
            <a:t>  </a:t>
          </a:r>
        </a:p>
      </dgm:t>
    </dgm:pt>
    <dgm:pt modelId="{CDADDE4E-5CC6-4F6B-9C4B-CE94CCE68D86}" type="parTrans" cxnId="{AE0F9C52-B4BA-4AFC-B95C-5CFC0E740B6B}">
      <dgm:prSet/>
      <dgm:spPr/>
      <dgm:t>
        <a:bodyPr/>
        <a:lstStyle/>
        <a:p>
          <a:endParaRPr lang="en-US"/>
        </a:p>
      </dgm:t>
    </dgm:pt>
    <dgm:pt modelId="{766C4C91-BBE1-4818-9CAD-A33C8267592E}" type="sibTrans" cxnId="{AE0F9C52-B4BA-4AFC-B95C-5CFC0E740B6B}">
      <dgm:prSet/>
      <dgm:spPr/>
      <dgm:t>
        <a:bodyPr/>
        <a:lstStyle/>
        <a:p>
          <a:endParaRPr lang="en-US"/>
        </a:p>
      </dgm:t>
    </dgm:pt>
    <dgm:pt modelId="{3DF7DF6E-06E7-4DD6-92C4-7C94895060CD}">
      <dgm:prSet phldrT="[Text]"/>
      <dgm:spPr/>
      <dgm:t>
        <a:bodyPr/>
        <a:lstStyle/>
        <a:p>
          <a:pPr algn="ctr"/>
          <a:r>
            <a:rPr lang="en-US" dirty="0"/>
            <a:t>Vertical Irregularities</a:t>
          </a:r>
        </a:p>
      </dgm:t>
    </dgm:pt>
    <dgm:pt modelId="{652D484C-A484-46FF-A401-E69EA339FBC8}" type="parTrans" cxnId="{9E953471-39F5-41A8-84AD-3BF9746D01EF}">
      <dgm:prSet/>
      <dgm:spPr/>
      <dgm:t>
        <a:bodyPr/>
        <a:lstStyle/>
        <a:p>
          <a:endParaRPr lang="en-US"/>
        </a:p>
      </dgm:t>
    </dgm:pt>
    <dgm:pt modelId="{FA3D9BE9-25BD-47BF-8781-24ED5F98B19D}" type="sibTrans" cxnId="{9E953471-39F5-41A8-84AD-3BF9746D01EF}">
      <dgm:prSet/>
      <dgm:spPr/>
      <dgm:t>
        <a:bodyPr/>
        <a:lstStyle/>
        <a:p>
          <a:endParaRPr lang="en-US"/>
        </a:p>
      </dgm:t>
    </dgm:pt>
    <dgm:pt modelId="{BFC0E3B7-99DC-4CCD-87C5-4172C42025CC}">
      <dgm:prSet phldrT="[Text]"/>
      <dgm:spPr/>
      <dgm:t>
        <a:bodyPr/>
        <a:lstStyle/>
        <a:p>
          <a:r>
            <a:rPr lang="en-US" dirty="0"/>
            <a:t>  </a:t>
          </a:r>
        </a:p>
      </dgm:t>
    </dgm:pt>
    <dgm:pt modelId="{177F6A5C-0606-4C2F-90E6-AE8EBF81CB6D}" type="parTrans" cxnId="{4AAC0EE1-5647-4069-9844-B8BF1DBB006A}">
      <dgm:prSet/>
      <dgm:spPr/>
      <dgm:t>
        <a:bodyPr/>
        <a:lstStyle/>
        <a:p>
          <a:endParaRPr lang="en-US"/>
        </a:p>
      </dgm:t>
    </dgm:pt>
    <dgm:pt modelId="{B34DB9D5-2CCE-420B-B178-D679EE55BC97}" type="sibTrans" cxnId="{4AAC0EE1-5647-4069-9844-B8BF1DBB006A}">
      <dgm:prSet/>
      <dgm:spPr/>
      <dgm:t>
        <a:bodyPr/>
        <a:lstStyle/>
        <a:p>
          <a:endParaRPr lang="en-US"/>
        </a:p>
      </dgm:t>
    </dgm:pt>
    <dgm:pt modelId="{A5491955-A1AF-4A03-9D97-8B31D122319F}" type="pres">
      <dgm:prSet presAssocID="{0C0AABEE-4718-4E1E-B882-99321F96035F}" presName="linear" presStyleCnt="0">
        <dgm:presLayoutVars>
          <dgm:animLvl val="lvl"/>
          <dgm:resizeHandles val="exact"/>
        </dgm:presLayoutVars>
      </dgm:prSet>
      <dgm:spPr/>
    </dgm:pt>
    <dgm:pt modelId="{FBCEF06F-F487-49BE-8C44-EEF876D9FEDC}" type="pres">
      <dgm:prSet presAssocID="{1576A0DF-C60D-4E5F-BA22-E3BF1EC7122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BF816E9-D57F-4DA8-9BE9-B253EDC711A0}" type="pres">
      <dgm:prSet presAssocID="{1576A0DF-C60D-4E5F-BA22-E3BF1EC71220}" presName="childText" presStyleLbl="revTx" presStyleIdx="0" presStyleCnt="2">
        <dgm:presLayoutVars>
          <dgm:bulletEnabled val="1"/>
        </dgm:presLayoutVars>
      </dgm:prSet>
      <dgm:spPr/>
    </dgm:pt>
    <dgm:pt modelId="{4E22F403-2B17-43F7-8B13-FE8F064B409D}" type="pres">
      <dgm:prSet presAssocID="{3DF7DF6E-06E7-4DD6-92C4-7C94895060C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8B14C92-747E-4366-AA18-1581FC6D3A9D}" type="pres">
      <dgm:prSet presAssocID="{3DF7DF6E-06E7-4DD6-92C4-7C94895060C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BD664E25-0E8C-42D6-BD23-75D2E769F224}" type="presOf" srcId="{1576A0DF-C60D-4E5F-BA22-E3BF1EC71220}" destId="{FBCEF06F-F487-49BE-8C44-EEF876D9FEDC}" srcOrd="0" destOrd="0" presId="urn:microsoft.com/office/officeart/2005/8/layout/vList2"/>
    <dgm:cxn modelId="{6CAC3F33-BA29-4E4B-B8D5-E748AB9C8916}" type="presOf" srcId="{3DF7DF6E-06E7-4DD6-92C4-7C94895060CD}" destId="{4E22F403-2B17-43F7-8B13-FE8F064B409D}" srcOrd="0" destOrd="0" presId="urn:microsoft.com/office/officeart/2005/8/layout/vList2"/>
    <dgm:cxn modelId="{CD9B935C-3FD2-45C2-B7BE-360AB3923110}" type="presOf" srcId="{0C0AABEE-4718-4E1E-B882-99321F96035F}" destId="{A5491955-A1AF-4A03-9D97-8B31D122319F}" srcOrd="0" destOrd="0" presId="urn:microsoft.com/office/officeart/2005/8/layout/vList2"/>
    <dgm:cxn modelId="{9E953471-39F5-41A8-84AD-3BF9746D01EF}" srcId="{0C0AABEE-4718-4E1E-B882-99321F96035F}" destId="{3DF7DF6E-06E7-4DD6-92C4-7C94895060CD}" srcOrd="1" destOrd="0" parTransId="{652D484C-A484-46FF-A401-E69EA339FBC8}" sibTransId="{FA3D9BE9-25BD-47BF-8781-24ED5F98B19D}"/>
    <dgm:cxn modelId="{AE0F9C52-B4BA-4AFC-B95C-5CFC0E740B6B}" srcId="{1576A0DF-C60D-4E5F-BA22-E3BF1EC71220}" destId="{B70CFB27-F874-46D4-AED1-7C5873E585C7}" srcOrd="0" destOrd="0" parTransId="{CDADDE4E-5CC6-4F6B-9C4B-CE94CCE68D86}" sibTransId="{766C4C91-BBE1-4818-9CAD-A33C8267592E}"/>
    <dgm:cxn modelId="{A1BDA097-8AC3-40F6-A4B3-F846B069E982}" type="presOf" srcId="{B70CFB27-F874-46D4-AED1-7C5873E585C7}" destId="{CBF816E9-D57F-4DA8-9BE9-B253EDC711A0}" srcOrd="0" destOrd="0" presId="urn:microsoft.com/office/officeart/2005/8/layout/vList2"/>
    <dgm:cxn modelId="{CB97FFBF-3F0D-4F02-A634-E5559631DD14}" srcId="{0C0AABEE-4718-4E1E-B882-99321F96035F}" destId="{1576A0DF-C60D-4E5F-BA22-E3BF1EC71220}" srcOrd="0" destOrd="0" parTransId="{6A0F0AE6-82A1-48F0-844F-0C8DF6FA1AED}" sibTransId="{D8FC9B7F-2F00-401B-8241-6387850A00DD}"/>
    <dgm:cxn modelId="{4AAC0EE1-5647-4069-9844-B8BF1DBB006A}" srcId="{3DF7DF6E-06E7-4DD6-92C4-7C94895060CD}" destId="{BFC0E3B7-99DC-4CCD-87C5-4172C42025CC}" srcOrd="0" destOrd="0" parTransId="{177F6A5C-0606-4C2F-90E6-AE8EBF81CB6D}" sibTransId="{B34DB9D5-2CCE-420B-B178-D679EE55BC97}"/>
    <dgm:cxn modelId="{2E4651F8-5F67-47A7-AB25-3FD30DF247CB}" type="presOf" srcId="{BFC0E3B7-99DC-4CCD-87C5-4172C42025CC}" destId="{E8B14C92-747E-4366-AA18-1581FC6D3A9D}" srcOrd="0" destOrd="0" presId="urn:microsoft.com/office/officeart/2005/8/layout/vList2"/>
    <dgm:cxn modelId="{FBEE6F63-A626-46D9-A965-9893A40DB857}" type="presParOf" srcId="{A5491955-A1AF-4A03-9D97-8B31D122319F}" destId="{FBCEF06F-F487-49BE-8C44-EEF876D9FEDC}" srcOrd="0" destOrd="0" presId="urn:microsoft.com/office/officeart/2005/8/layout/vList2"/>
    <dgm:cxn modelId="{72DACCD9-5EAD-4BBE-8CA9-A11A711E3612}" type="presParOf" srcId="{A5491955-A1AF-4A03-9D97-8B31D122319F}" destId="{CBF816E9-D57F-4DA8-9BE9-B253EDC711A0}" srcOrd="1" destOrd="0" presId="urn:microsoft.com/office/officeart/2005/8/layout/vList2"/>
    <dgm:cxn modelId="{5B12E9A0-40CD-4A26-9B35-D22AE882E856}" type="presParOf" srcId="{A5491955-A1AF-4A03-9D97-8B31D122319F}" destId="{4E22F403-2B17-43F7-8B13-FE8F064B409D}" srcOrd="2" destOrd="0" presId="urn:microsoft.com/office/officeart/2005/8/layout/vList2"/>
    <dgm:cxn modelId="{7EFF3E21-855C-41CB-9140-917C4A5CEEF6}" type="presParOf" srcId="{A5491955-A1AF-4A03-9D97-8B31D122319F}" destId="{E8B14C92-747E-4366-AA18-1581FC6D3A9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18B430-A998-421A-B234-6FF3A5BEA31B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F152C8-AA4F-42A4-AF7D-67673178B989}">
      <dgm:prSet phldrT="[Text]"/>
      <dgm:spPr/>
      <dgm:t>
        <a:bodyPr/>
        <a:lstStyle/>
        <a:p>
          <a:r>
            <a:rPr lang="en-US" dirty="0"/>
            <a:t>Limit</a:t>
          </a:r>
        </a:p>
      </dgm:t>
    </dgm:pt>
    <dgm:pt modelId="{7D6CD42A-F512-4E30-BEC6-C305E60D91FB}" type="parTrans" cxnId="{A4B9CC37-0277-42B5-9D6B-29347B25D51C}">
      <dgm:prSet/>
      <dgm:spPr/>
      <dgm:t>
        <a:bodyPr/>
        <a:lstStyle/>
        <a:p>
          <a:endParaRPr lang="en-US"/>
        </a:p>
      </dgm:t>
    </dgm:pt>
    <dgm:pt modelId="{734C7570-EEC6-458D-93CE-45552D7053D5}" type="sibTrans" cxnId="{A4B9CC37-0277-42B5-9D6B-29347B25D51C}">
      <dgm:prSet/>
      <dgm:spPr/>
      <dgm:t>
        <a:bodyPr/>
        <a:lstStyle/>
        <a:p>
          <a:endParaRPr lang="en-US"/>
        </a:p>
      </dgm:t>
    </dgm:pt>
    <dgm:pt modelId="{72D68965-EBC4-41C9-B358-A589DC21895B}">
      <dgm:prSet phldrT="[Text]"/>
      <dgm:spPr/>
      <dgm:t>
        <a:bodyPr/>
        <a:lstStyle/>
        <a:p>
          <a:r>
            <a:rPr lang="en-US" dirty="0"/>
            <a:t>Period</a:t>
          </a:r>
        </a:p>
      </dgm:t>
    </dgm:pt>
    <dgm:pt modelId="{69EA048D-098E-45DD-B10D-EAD871F512F3}" type="parTrans" cxnId="{4A4CD72E-FCBD-4795-8545-6738DD60C8B3}">
      <dgm:prSet/>
      <dgm:spPr/>
      <dgm:t>
        <a:bodyPr/>
        <a:lstStyle/>
        <a:p>
          <a:endParaRPr lang="en-US"/>
        </a:p>
      </dgm:t>
    </dgm:pt>
    <dgm:pt modelId="{6C4650B0-38DC-4E1F-A87E-48FE68013A71}" type="sibTrans" cxnId="{4A4CD72E-FCBD-4795-8545-6738DD60C8B3}">
      <dgm:prSet/>
      <dgm:spPr/>
      <dgm:t>
        <a:bodyPr/>
        <a:lstStyle/>
        <a:p>
          <a:endParaRPr lang="en-US"/>
        </a:p>
      </dgm:t>
    </dgm:pt>
    <dgm:pt modelId="{8CAD96F2-249B-4D7B-8B66-91AF1E76A109}">
      <dgm:prSet phldrT="[Text]"/>
      <dgm:spPr/>
      <dgm:t>
        <a:bodyPr/>
        <a:lstStyle/>
        <a:p>
          <a:r>
            <a:rPr lang="en-US" dirty="0"/>
            <a:t>0.6</a:t>
          </a:r>
        </a:p>
      </dgm:t>
    </dgm:pt>
    <dgm:pt modelId="{DC17B0DA-4434-4995-9BAB-11469DB3C0CF}" type="parTrans" cxnId="{08823CBF-0922-4315-95FB-2A0E96D9B6AF}">
      <dgm:prSet/>
      <dgm:spPr/>
      <dgm:t>
        <a:bodyPr/>
        <a:lstStyle/>
        <a:p>
          <a:endParaRPr lang="en-US"/>
        </a:p>
      </dgm:t>
    </dgm:pt>
    <dgm:pt modelId="{47E0B00D-D219-4C69-84CA-392837EA132F}" type="sibTrans" cxnId="{08823CBF-0922-4315-95FB-2A0E96D9B6AF}">
      <dgm:prSet/>
      <dgm:spPr/>
      <dgm:t>
        <a:bodyPr/>
        <a:lstStyle/>
        <a:p>
          <a:endParaRPr lang="en-US"/>
        </a:p>
      </dgm:t>
    </dgm:pt>
    <dgm:pt modelId="{AD126040-A054-4046-9613-1A2BCFED6642}">
      <dgm:prSet phldrT="[Text]"/>
      <dgm:spPr/>
      <dgm:t>
        <a:bodyPr/>
        <a:lstStyle/>
        <a:p>
          <a:r>
            <a:rPr lang="en-US" dirty="0"/>
            <a:t>0.64</a:t>
          </a:r>
        </a:p>
      </dgm:t>
    </dgm:pt>
    <dgm:pt modelId="{F5E35C15-83A4-40E5-9216-ACA4E910EE83}" type="parTrans" cxnId="{24ACF4F8-C5FB-4E9F-BB1F-D039080DC30A}">
      <dgm:prSet/>
      <dgm:spPr/>
      <dgm:t>
        <a:bodyPr/>
        <a:lstStyle/>
        <a:p>
          <a:endParaRPr lang="en-US"/>
        </a:p>
      </dgm:t>
    </dgm:pt>
    <dgm:pt modelId="{16E9449B-FA68-40B9-BBBF-F2F184255FCA}" type="sibTrans" cxnId="{24ACF4F8-C5FB-4E9F-BB1F-D039080DC30A}">
      <dgm:prSet/>
      <dgm:spPr/>
      <dgm:t>
        <a:bodyPr/>
        <a:lstStyle/>
        <a:p>
          <a:endParaRPr lang="en-US"/>
        </a:p>
      </dgm:t>
    </dgm:pt>
    <dgm:pt modelId="{3F19C602-CC90-4157-956C-F77CE6790DA5}">
      <dgm:prSet phldrT="[Text]"/>
      <dgm:spPr/>
      <dgm:t>
        <a:bodyPr/>
        <a:lstStyle/>
        <a:p>
          <a:r>
            <a:rPr lang="en-US" dirty="0"/>
            <a:t>Drift</a:t>
          </a:r>
        </a:p>
      </dgm:t>
    </dgm:pt>
    <dgm:pt modelId="{027C8108-F792-4F3E-89CE-20800AA906AA}" type="parTrans" cxnId="{C62015B9-1804-4CC9-89B1-1D001C64583C}">
      <dgm:prSet/>
      <dgm:spPr/>
      <dgm:t>
        <a:bodyPr/>
        <a:lstStyle/>
        <a:p>
          <a:endParaRPr lang="en-US"/>
        </a:p>
      </dgm:t>
    </dgm:pt>
    <dgm:pt modelId="{9507CD2D-FAE6-4F1C-91F3-FF03339D226D}" type="sibTrans" cxnId="{C62015B9-1804-4CC9-89B1-1D001C64583C}">
      <dgm:prSet/>
      <dgm:spPr/>
      <dgm:t>
        <a:bodyPr/>
        <a:lstStyle/>
        <a:p>
          <a:endParaRPr lang="en-US"/>
        </a:p>
      </dgm:t>
    </dgm:pt>
    <dgm:pt modelId="{25AF3001-9F86-41FE-BE69-19E24A4C43C3}">
      <dgm:prSet phldrT="[Text]"/>
      <dgm:spPr/>
      <dgm:t>
        <a:bodyPr/>
        <a:lstStyle/>
        <a:p>
          <a:r>
            <a:rPr lang="en-US" dirty="0"/>
            <a:t>70 mm</a:t>
          </a:r>
        </a:p>
      </dgm:t>
    </dgm:pt>
    <dgm:pt modelId="{B0F34C68-6A9B-4731-895A-401DA5E468EC}" type="parTrans" cxnId="{0AD8FA55-3D46-4CF9-B6D0-AB0F3D515246}">
      <dgm:prSet/>
      <dgm:spPr/>
      <dgm:t>
        <a:bodyPr/>
        <a:lstStyle/>
        <a:p>
          <a:endParaRPr lang="en-US"/>
        </a:p>
      </dgm:t>
    </dgm:pt>
    <dgm:pt modelId="{EDA995EB-458F-4FD4-AE42-09A0BDAACD19}" type="sibTrans" cxnId="{0AD8FA55-3D46-4CF9-B6D0-AB0F3D515246}">
      <dgm:prSet/>
      <dgm:spPr/>
      <dgm:t>
        <a:bodyPr/>
        <a:lstStyle/>
        <a:p>
          <a:endParaRPr lang="en-US"/>
        </a:p>
      </dgm:t>
    </dgm:pt>
    <dgm:pt modelId="{ABFE6A76-9AD5-47F2-B111-80F1E9FEA042}" type="pres">
      <dgm:prSet presAssocID="{1A18B430-A998-421A-B234-6FF3A5BEA31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C77EC1A-53C4-4B57-B36F-F419EBFF32CD}" type="pres">
      <dgm:prSet presAssocID="{F1F152C8-AA4F-42A4-AF7D-67673178B989}" presName="root1" presStyleCnt="0"/>
      <dgm:spPr/>
    </dgm:pt>
    <dgm:pt modelId="{2B965976-CDD7-452C-A446-19E8A3957A00}" type="pres">
      <dgm:prSet presAssocID="{F1F152C8-AA4F-42A4-AF7D-67673178B989}" presName="LevelOneTextNode" presStyleLbl="node0" presStyleIdx="0" presStyleCnt="1">
        <dgm:presLayoutVars>
          <dgm:chPref val="3"/>
        </dgm:presLayoutVars>
      </dgm:prSet>
      <dgm:spPr/>
    </dgm:pt>
    <dgm:pt modelId="{ED2D86AE-4C50-413D-94CE-D0DE4873C1BD}" type="pres">
      <dgm:prSet presAssocID="{F1F152C8-AA4F-42A4-AF7D-67673178B989}" presName="level2hierChild" presStyleCnt="0"/>
      <dgm:spPr/>
    </dgm:pt>
    <dgm:pt modelId="{C2EFFC2F-1360-4EA7-AD9D-B7A10EF0D1F2}" type="pres">
      <dgm:prSet presAssocID="{69EA048D-098E-45DD-B10D-EAD871F512F3}" presName="conn2-1" presStyleLbl="parChTrans1D2" presStyleIdx="0" presStyleCnt="2"/>
      <dgm:spPr/>
    </dgm:pt>
    <dgm:pt modelId="{3E5F0F9F-2822-4CF7-AF79-D27BB1D9281E}" type="pres">
      <dgm:prSet presAssocID="{69EA048D-098E-45DD-B10D-EAD871F512F3}" presName="connTx" presStyleLbl="parChTrans1D2" presStyleIdx="0" presStyleCnt="2"/>
      <dgm:spPr/>
    </dgm:pt>
    <dgm:pt modelId="{BF286F71-59E9-4D8C-827D-58E13457A7FA}" type="pres">
      <dgm:prSet presAssocID="{72D68965-EBC4-41C9-B358-A589DC21895B}" presName="root2" presStyleCnt="0"/>
      <dgm:spPr/>
    </dgm:pt>
    <dgm:pt modelId="{AD069AC1-45FD-4BF6-8491-68B30ED62985}" type="pres">
      <dgm:prSet presAssocID="{72D68965-EBC4-41C9-B358-A589DC21895B}" presName="LevelTwoTextNode" presStyleLbl="node2" presStyleIdx="0" presStyleCnt="2" custLinFactNeighborX="-664" custLinFactNeighborY="-9298">
        <dgm:presLayoutVars>
          <dgm:chPref val="3"/>
        </dgm:presLayoutVars>
      </dgm:prSet>
      <dgm:spPr/>
    </dgm:pt>
    <dgm:pt modelId="{05128EA2-818F-47E9-9251-675B732CCC18}" type="pres">
      <dgm:prSet presAssocID="{72D68965-EBC4-41C9-B358-A589DC21895B}" presName="level3hierChild" presStyleCnt="0"/>
      <dgm:spPr/>
    </dgm:pt>
    <dgm:pt modelId="{3D0ED7DD-B04D-4D16-B451-E4113809FBEC}" type="pres">
      <dgm:prSet presAssocID="{DC17B0DA-4434-4995-9BAB-11469DB3C0CF}" presName="conn2-1" presStyleLbl="parChTrans1D3" presStyleIdx="0" presStyleCnt="3"/>
      <dgm:spPr/>
    </dgm:pt>
    <dgm:pt modelId="{05D533F8-DE2B-4583-8C22-42AF82FF8BC3}" type="pres">
      <dgm:prSet presAssocID="{DC17B0DA-4434-4995-9BAB-11469DB3C0CF}" presName="connTx" presStyleLbl="parChTrans1D3" presStyleIdx="0" presStyleCnt="3"/>
      <dgm:spPr/>
    </dgm:pt>
    <dgm:pt modelId="{A4E35D0C-FBF4-4944-91A4-548238020D79}" type="pres">
      <dgm:prSet presAssocID="{8CAD96F2-249B-4D7B-8B66-91AF1E76A109}" presName="root2" presStyleCnt="0"/>
      <dgm:spPr/>
    </dgm:pt>
    <dgm:pt modelId="{751DE245-B784-4FB8-9BF4-6547EB1C1080}" type="pres">
      <dgm:prSet presAssocID="{8CAD96F2-249B-4D7B-8B66-91AF1E76A109}" presName="LevelTwoTextNode" presStyleLbl="node3" presStyleIdx="0" presStyleCnt="3">
        <dgm:presLayoutVars>
          <dgm:chPref val="3"/>
        </dgm:presLayoutVars>
      </dgm:prSet>
      <dgm:spPr/>
    </dgm:pt>
    <dgm:pt modelId="{A048C922-ECC5-4AEE-8297-EDA9B2A54ABF}" type="pres">
      <dgm:prSet presAssocID="{8CAD96F2-249B-4D7B-8B66-91AF1E76A109}" presName="level3hierChild" presStyleCnt="0"/>
      <dgm:spPr/>
    </dgm:pt>
    <dgm:pt modelId="{F4975758-30E5-4383-97E6-D8F9C716DFCA}" type="pres">
      <dgm:prSet presAssocID="{F5E35C15-83A4-40E5-9216-ACA4E910EE83}" presName="conn2-1" presStyleLbl="parChTrans1D3" presStyleIdx="1" presStyleCnt="3"/>
      <dgm:spPr/>
    </dgm:pt>
    <dgm:pt modelId="{88E2CD50-8947-4ECC-AB34-EDC782187EDD}" type="pres">
      <dgm:prSet presAssocID="{F5E35C15-83A4-40E5-9216-ACA4E910EE83}" presName="connTx" presStyleLbl="parChTrans1D3" presStyleIdx="1" presStyleCnt="3"/>
      <dgm:spPr/>
    </dgm:pt>
    <dgm:pt modelId="{D5AEEA29-87FF-4E0B-800F-4C2605C0426E}" type="pres">
      <dgm:prSet presAssocID="{AD126040-A054-4046-9613-1A2BCFED6642}" presName="root2" presStyleCnt="0"/>
      <dgm:spPr/>
    </dgm:pt>
    <dgm:pt modelId="{2384A08C-C691-4224-B7FB-D520CB799507}" type="pres">
      <dgm:prSet presAssocID="{AD126040-A054-4046-9613-1A2BCFED6642}" presName="LevelTwoTextNode" presStyleLbl="node3" presStyleIdx="1" presStyleCnt="3">
        <dgm:presLayoutVars>
          <dgm:chPref val="3"/>
        </dgm:presLayoutVars>
      </dgm:prSet>
      <dgm:spPr/>
    </dgm:pt>
    <dgm:pt modelId="{260A949E-834C-4615-9564-1E2CD64165B1}" type="pres">
      <dgm:prSet presAssocID="{AD126040-A054-4046-9613-1A2BCFED6642}" presName="level3hierChild" presStyleCnt="0"/>
      <dgm:spPr/>
    </dgm:pt>
    <dgm:pt modelId="{30EB66F0-07DC-445A-95EA-7955D6AEE658}" type="pres">
      <dgm:prSet presAssocID="{027C8108-F792-4F3E-89CE-20800AA906AA}" presName="conn2-1" presStyleLbl="parChTrans1D2" presStyleIdx="1" presStyleCnt="2"/>
      <dgm:spPr/>
    </dgm:pt>
    <dgm:pt modelId="{9DB374D8-F008-4531-8E5A-9D82BABB3BEA}" type="pres">
      <dgm:prSet presAssocID="{027C8108-F792-4F3E-89CE-20800AA906AA}" presName="connTx" presStyleLbl="parChTrans1D2" presStyleIdx="1" presStyleCnt="2"/>
      <dgm:spPr/>
    </dgm:pt>
    <dgm:pt modelId="{DB5809A2-6B8F-4F54-BD2E-5A1EA3BF6D04}" type="pres">
      <dgm:prSet presAssocID="{3F19C602-CC90-4157-956C-F77CE6790DA5}" presName="root2" presStyleCnt="0"/>
      <dgm:spPr/>
    </dgm:pt>
    <dgm:pt modelId="{8F06FD56-658E-46E2-A3F9-376D87B7A63C}" type="pres">
      <dgm:prSet presAssocID="{3F19C602-CC90-4157-956C-F77CE6790DA5}" presName="LevelTwoTextNode" presStyleLbl="node2" presStyleIdx="1" presStyleCnt="2">
        <dgm:presLayoutVars>
          <dgm:chPref val="3"/>
        </dgm:presLayoutVars>
      </dgm:prSet>
      <dgm:spPr/>
    </dgm:pt>
    <dgm:pt modelId="{2B9D10B1-76E8-47DC-B96E-38FCE79A0218}" type="pres">
      <dgm:prSet presAssocID="{3F19C602-CC90-4157-956C-F77CE6790DA5}" presName="level3hierChild" presStyleCnt="0"/>
      <dgm:spPr/>
    </dgm:pt>
    <dgm:pt modelId="{FE02F5B1-9065-47AE-AC43-53C29BCD7E15}" type="pres">
      <dgm:prSet presAssocID="{B0F34C68-6A9B-4731-895A-401DA5E468EC}" presName="conn2-1" presStyleLbl="parChTrans1D3" presStyleIdx="2" presStyleCnt="3"/>
      <dgm:spPr/>
    </dgm:pt>
    <dgm:pt modelId="{4FECAE65-9C23-43FD-9FA2-5DEBAFF63589}" type="pres">
      <dgm:prSet presAssocID="{B0F34C68-6A9B-4731-895A-401DA5E468EC}" presName="connTx" presStyleLbl="parChTrans1D3" presStyleIdx="2" presStyleCnt="3"/>
      <dgm:spPr/>
    </dgm:pt>
    <dgm:pt modelId="{C4900FA8-130E-4AD7-A9C9-F59AF22B2204}" type="pres">
      <dgm:prSet presAssocID="{25AF3001-9F86-41FE-BE69-19E24A4C43C3}" presName="root2" presStyleCnt="0"/>
      <dgm:spPr/>
    </dgm:pt>
    <dgm:pt modelId="{346772D2-7BBF-42BD-9338-34D668302575}" type="pres">
      <dgm:prSet presAssocID="{25AF3001-9F86-41FE-BE69-19E24A4C43C3}" presName="LevelTwoTextNode" presStyleLbl="node3" presStyleIdx="2" presStyleCnt="3">
        <dgm:presLayoutVars>
          <dgm:chPref val="3"/>
        </dgm:presLayoutVars>
      </dgm:prSet>
      <dgm:spPr/>
    </dgm:pt>
    <dgm:pt modelId="{7555EC12-1A58-4239-AC34-A9575E87CEF1}" type="pres">
      <dgm:prSet presAssocID="{25AF3001-9F86-41FE-BE69-19E24A4C43C3}" presName="level3hierChild" presStyleCnt="0"/>
      <dgm:spPr/>
    </dgm:pt>
  </dgm:ptLst>
  <dgm:cxnLst>
    <dgm:cxn modelId="{4A4CD72E-FCBD-4795-8545-6738DD60C8B3}" srcId="{F1F152C8-AA4F-42A4-AF7D-67673178B989}" destId="{72D68965-EBC4-41C9-B358-A589DC21895B}" srcOrd="0" destOrd="0" parTransId="{69EA048D-098E-45DD-B10D-EAD871F512F3}" sibTransId="{6C4650B0-38DC-4E1F-A87E-48FE68013A71}"/>
    <dgm:cxn modelId="{2A975636-09A0-4DA8-892E-339DCB631E2A}" type="presOf" srcId="{DC17B0DA-4434-4995-9BAB-11469DB3C0CF}" destId="{3D0ED7DD-B04D-4D16-B451-E4113809FBEC}" srcOrd="0" destOrd="0" presId="urn:microsoft.com/office/officeart/2005/8/layout/hierarchy2"/>
    <dgm:cxn modelId="{A4B9CC37-0277-42B5-9D6B-29347B25D51C}" srcId="{1A18B430-A998-421A-B234-6FF3A5BEA31B}" destId="{F1F152C8-AA4F-42A4-AF7D-67673178B989}" srcOrd="0" destOrd="0" parTransId="{7D6CD42A-F512-4E30-BEC6-C305E60D91FB}" sibTransId="{734C7570-EEC6-458D-93CE-45552D7053D5}"/>
    <dgm:cxn modelId="{949DA65E-0DE0-4D0C-80CA-DCCA3B9BC44E}" type="presOf" srcId="{69EA048D-098E-45DD-B10D-EAD871F512F3}" destId="{C2EFFC2F-1360-4EA7-AD9D-B7A10EF0D1F2}" srcOrd="0" destOrd="0" presId="urn:microsoft.com/office/officeart/2005/8/layout/hierarchy2"/>
    <dgm:cxn modelId="{B6360461-D935-4659-BCCE-5B2BFADDC0DD}" type="presOf" srcId="{3F19C602-CC90-4157-956C-F77CE6790DA5}" destId="{8F06FD56-658E-46E2-A3F9-376D87B7A63C}" srcOrd="0" destOrd="0" presId="urn:microsoft.com/office/officeart/2005/8/layout/hierarchy2"/>
    <dgm:cxn modelId="{C234FC48-41A3-442B-89C5-371700E6BF6E}" type="presOf" srcId="{25AF3001-9F86-41FE-BE69-19E24A4C43C3}" destId="{346772D2-7BBF-42BD-9338-34D668302575}" srcOrd="0" destOrd="0" presId="urn:microsoft.com/office/officeart/2005/8/layout/hierarchy2"/>
    <dgm:cxn modelId="{917BDE6B-168C-47AA-9B65-FD50E74F462A}" type="presOf" srcId="{B0F34C68-6A9B-4731-895A-401DA5E468EC}" destId="{4FECAE65-9C23-43FD-9FA2-5DEBAFF63589}" srcOrd="1" destOrd="0" presId="urn:microsoft.com/office/officeart/2005/8/layout/hierarchy2"/>
    <dgm:cxn modelId="{155B354C-3990-4DA2-8E90-1E7FA8DDB04F}" type="presOf" srcId="{AD126040-A054-4046-9613-1A2BCFED6642}" destId="{2384A08C-C691-4224-B7FB-D520CB799507}" srcOrd="0" destOrd="0" presId="urn:microsoft.com/office/officeart/2005/8/layout/hierarchy2"/>
    <dgm:cxn modelId="{193B184F-15ED-46D2-8C27-223AAAA59899}" type="presOf" srcId="{F5E35C15-83A4-40E5-9216-ACA4E910EE83}" destId="{F4975758-30E5-4383-97E6-D8F9C716DFCA}" srcOrd="0" destOrd="0" presId="urn:microsoft.com/office/officeart/2005/8/layout/hierarchy2"/>
    <dgm:cxn modelId="{0AD8FA55-3D46-4CF9-B6D0-AB0F3D515246}" srcId="{3F19C602-CC90-4157-956C-F77CE6790DA5}" destId="{25AF3001-9F86-41FE-BE69-19E24A4C43C3}" srcOrd="0" destOrd="0" parTransId="{B0F34C68-6A9B-4731-895A-401DA5E468EC}" sibTransId="{EDA995EB-458F-4FD4-AE42-09A0BDAACD19}"/>
    <dgm:cxn modelId="{AC87AD56-463E-4F19-BF74-C331BF79FD98}" type="presOf" srcId="{B0F34C68-6A9B-4731-895A-401DA5E468EC}" destId="{FE02F5B1-9065-47AE-AC43-53C29BCD7E15}" srcOrd="0" destOrd="0" presId="urn:microsoft.com/office/officeart/2005/8/layout/hierarchy2"/>
    <dgm:cxn modelId="{8503EB56-5FED-4632-BE84-12FF486FC5BC}" type="presOf" srcId="{72D68965-EBC4-41C9-B358-A589DC21895B}" destId="{AD069AC1-45FD-4BF6-8491-68B30ED62985}" srcOrd="0" destOrd="0" presId="urn:microsoft.com/office/officeart/2005/8/layout/hierarchy2"/>
    <dgm:cxn modelId="{FD6CDA96-75E1-4303-925C-5E4CFC3E83A1}" type="presOf" srcId="{69EA048D-098E-45DD-B10D-EAD871F512F3}" destId="{3E5F0F9F-2822-4CF7-AF79-D27BB1D9281E}" srcOrd="1" destOrd="0" presId="urn:microsoft.com/office/officeart/2005/8/layout/hierarchy2"/>
    <dgm:cxn modelId="{B8E4949F-A109-4B53-8F87-11FBE74BBE7B}" type="presOf" srcId="{027C8108-F792-4F3E-89CE-20800AA906AA}" destId="{30EB66F0-07DC-445A-95EA-7955D6AEE658}" srcOrd="0" destOrd="0" presId="urn:microsoft.com/office/officeart/2005/8/layout/hierarchy2"/>
    <dgm:cxn modelId="{9D1133A0-7722-4793-9084-E93C3AEE204F}" type="presOf" srcId="{1A18B430-A998-421A-B234-6FF3A5BEA31B}" destId="{ABFE6A76-9AD5-47F2-B111-80F1E9FEA042}" srcOrd="0" destOrd="0" presId="urn:microsoft.com/office/officeart/2005/8/layout/hierarchy2"/>
    <dgm:cxn modelId="{EFA023AA-03EF-4A88-9AD6-FC5518E7A2F5}" type="presOf" srcId="{F5E35C15-83A4-40E5-9216-ACA4E910EE83}" destId="{88E2CD50-8947-4ECC-AB34-EDC782187EDD}" srcOrd="1" destOrd="0" presId="urn:microsoft.com/office/officeart/2005/8/layout/hierarchy2"/>
    <dgm:cxn modelId="{8F305AAE-F1DF-4DA1-9419-5408A1F2C2C1}" type="presOf" srcId="{F1F152C8-AA4F-42A4-AF7D-67673178B989}" destId="{2B965976-CDD7-452C-A446-19E8A3957A00}" srcOrd="0" destOrd="0" presId="urn:microsoft.com/office/officeart/2005/8/layout/hierarchy2"/>
    <dgm:cxn modelId="{C62015B9-1804-4CC9-89B1-1D001C64583C}" srcId="{F1F152C8-AA4F-42A4-AF7D-67673178B989}" destId="{3F19C602-CC90-4157-956C-F77CE6790DA5}" srcOrd="1" destOrd="0" parTransId="{027C8108-F792-4F3E-89CE-20800AA906AA}" sibTransId="{9507CD2D-FAE6-4F1C-91F3-FF03339D226D}"/>
    <dgm:cxn modelId="{08823CBF-0922-4315-95FB-2A0E96D9B6AF}" srcId="{72D68965-EBC4-41C9-B358-A589DC21895B}" destId="{8CAD96F2-249B-4D7B-8B66-91AF1E76A109}" srcOrd="0" destOrd="0" parTransId="{DC17B0DA-4434-4995-9BAB-11469DB3C0CF}" sibTransId="{47E0B00D-D219-4C69-84CA-392837EA132F}"/>
    <dgm:cxn modelId="{2EFBDBD5-29F3-4943-9318-E7A929E57FD4}" type="presOf" srcId="{027C8108-F792-4F3E-89CE-20800AA906AA}" destId="{9DB374D8-F008-4531-8E5A-9D82BABB3BEA}" srcOrd="1" destOrd="0" presId="urn:microsoft.com/office/officeart/2005/8/layout/hierarchy2"/>
    <dgm:cxn modelId="{A3A93FE9-9855-47A0-9BD8-7A4FD5267539}" type="presOf" srcId="{8CAD96F2-249B-4D7B-8B66-91AF1E76A109}" destId="{751DE245-B784-4FB8-9BF4-6547EB1C1080}" srcOrd="0" destOrd="0" presId="urn:microsoft.com/office/officeart/2005/8/layout/hierarchy2"/>
    <dgm:cxn modelId="{16443AF5-5FD4-4DEA-BDBC-A2997781247B}" type="presOf" srcId="{DC17B0DA-4434-4995-9BAB-11469DB3C0CF}" destId="{05D533F8-DE2B-4583-8C22-42AF82FF8BC3}" srcOrd="1" destOrd="0" presId="urn:microsoft.com/office/officeart/2005/8/layout/hierarchy2"/>
    <dgm:cxn modelId="{24ACF4F8-C5FB-4E9F-BB1F-D039080DC30A}" srcId="{72D68965-EBC4-41C9-B358-A589DC21895B}" destId="{AD126040-A054-4046-9613-1A2BCFED6642}" srcOrd="1" destOrd="0" parTransId="{F5E35C15-83A4-40E5-9216-ACA4E910EE83}" sibTransId="{16E9449B-FA68-40B9-BBBF-F2F184255FCA}"/>
    <dgm:cxn modelId="{23B8134E-855B-4D0C-B927-78755147CE5B}" type="presParOf" srcId="{ABFE6A76-9AD5-47F2-B111-80F1E9FEA042}" destId="{4C77EC1A-53C4-4B57-B36F-F419EBFF32CD}" srcOrd="0" destOrd="0" presId="urn:microsoft.com/office/officeart/2005/8/layout/hierarchy2"/>
    <dgm:cxn modelId="{DD9CF17B-98DA-410B-BC5F-0A9BA7693222}" type="presParOf" srcId="{4C77EC1A-53C4-4B57-B36F-F419EBFF32CD}" destId="{2B965976-CDD7-452C-A446-19E8A3957A00}" srcOrd="0" destOrd="0" presId="urn:microsoft.com/office/officeart/2005/8/layout/hierarchy2"/>
    <dgm:cxn modelId="{2B877A8D-6D6E-48E6-8451-E981EC562BBA}" type="presParOf" srcId="{4C77EC1A-53C4-4B57-B36F-F419EBFF32CD}" destId="{ED2D86AE-4C50-413D-94CE-D0DE4873C1BD}" srcOrd="1" destOrd="0" presId="urn:microsoft.com/office/officeart/2005/8/layout/hierarchy2"/>
    <dgm:cxn modelId="{177CDD37-5C38-40C3-A832-EFD31934F304}" type="presParOf" srcId="{ED2D86AE-4C50-413D-94CE-D0DE4873C1BD}" destId="{C2EFFC2F-1360-4EA7-AD9D-B7A10EF0D1F2}" srcOrd="0" destOrd="0" presId="urn:microsoft.com/office/officeart/2005/8/layout/hierarchy2"/>
    <dgm:cxn modelId="{CE09C858-EEFE-42BA-A5D8-7C551145AB44}" type="presParOf" srcId="{C2EFFC2F-1360-4EA7-AD9D-B7A10EF0D1F2}" destId="{3E5F0F9F-2822-4CF7-AF79-D27BB1D9281E}" srcOrd="0" destOrd="0" presId="urn:microsoft.com/office/officeart/2005/8/layout/hierarchy2"/>
    <dgm:cxn modelId="{D7978854-3D1F-4E2D-8DFE-17725E0E2E34}" type="presParOf" srcId="{ED2D86AE-4C50-413D-94CE-D0DE4873C1BD}" destId="{BF286F71-59E9-4D8C-827D-58E13457A7FA}" srcOrd="1" destOrd="0" presId="urn:microsoft.com/office/officeart/2005/8/layout/hierarchy2"/>
    <dgm:cxn modelId="{5A088E9E-B3AD-494F-B4CD-DBE5D8E95F4E}" type="presParOf" srcId="{BF286F71-59E9-4D8C-827D-58E13457A7FA}" destId="{AD069AC1-45FD-4BF6-8491-68B30ED62985}" srcOrd="0" destOrd="0" presId="urn:microsoft.com/office/officeart/2005/8/layout/hierarchy2"/>
    <dgm:cxn modelId="{BA90196D-5EC6-4C9F-A05F-ADE54A5B032A}" type="presParOf" srcId="{BF286F71-59E9-4D8C-827D-58E13457A7FA}" destId="{05128EA2-818F-47E9-9251-675B732CCC18}" srcOrd="1" destOrd="0" presId="urn:microsoft.com/office/officeart/2005/8/layout/hierarchy2"/>
    <dgm:cxn modelId="{69848A06-4226-4AC7-AC76-FE161A2AEA0F}" type="presParOf" srcId="{05128EA2-818F-47E9-9251-675B732CCC18}" destId="{3D0ED7DD-B04D-4D16-B451-E4113809FBEC}" srcOrd="0" destOrd="0" presId="urn:microsoft.com/office/officeart/2005/8/layout/hierarchy2"/>
    <dgm:cxn modelId="{03852302-BB9B-4818-86CE-58BEC6457C62}" type="presParOf" srcId="{3D0ED7DD-B04D-4D16-B451-E4113809FBEC}" destId="{05D533F8-DE2B-4583-8C22-42AF82FF8BC3}" srcOrd="0" destOrd="0" presId="urn:microsoft.com/office/officeart/2005/8/layout/hierarchy2"/>
    <dgm:cxn modelId="{2FDF140C-FA3B-44AC-8AAB-551253B99620}" type="presParOf" srcId="{05128EA2-818F-47E9-9251-675B732CCC18}" destId="{A4E35D0C-FBF4-4944-91A4-548238020D79}" srcOrd="1" destOrd="0" presId="urn:microsoft.com/office/officeart/2005/8/layout/hierarchy2"/>
    <dgm:cxn modelId="{2A9A8DD2-5D4A-4A5C-BBEB-31F8C6D66E0F}" type="presParOf" srcId="{A4E35D0C-FBF4-4944-91A4-548238020D79}" destId="{751DE245-B784-4FB8-9BF4-6547EB1C1080}" srcOrd="0" destOrd="0" presId="urn:microsoft.com/office/officeart/2005/8/layout/hierarchy2"/>
    <dgm:cxn modelId="{B8D43297-CE96-426A-89AD-1C9970F40D17}" type="presParOf" srcId="{A4E35D0C-FBF4-4944-91A4-548238020D79}" destId="{A048C922-ECC5-4AEE-8297-EDA9B2A54ABF}" srcOrd="1" destOrd="0" presId="urn:microsoft.com/office/officeart/2005/8/layout/hierarchy2"/>
    <dgm:cxn modelId="{A291C537-B4DA-4C72-8867-23F43D7A7369}" type="presParOf" srcId="{05128EA2-818F-47E9-9251-675B732CCC18}" destId="{F4975758-30E5-4383-97E6-D8F9C716DFCA}" srcOrd="2" destOrd="0" presId="urn:microsoft.com/office/officeart/2005/8/layout/hierarchy2"/>
    <dgm:cxn modelId="{CBF12DEB-6EBD-4211-A2D1-39608EA19651}" type="presParOf" srcId="{F4975758-30E5-4383-97E6-D8F9C716DFCA}" destId="{88E2CD50-8947-4ECC-AB34-EDC782187EDD}" srcOrd="0" destOrd="0" presId="urn:microsoft.com/office/officeart/2005/8/layout/hierarchy2"/>
    <dgm:cxn modelId="{9CE3AF61-DFB8-4CBA-971C-64097BFAED8B}" type="presParOf" srcId="{05128EA2-818F-47E9-9251-675B732CCC18}" destId="{D5AEEA29-87FF-4E0B-800F-4C2605C0426E}" srcOrd="3" destOrd="0" presId="urn:microsoft.com/office/officeart/2005/8/layout/hierarchy2"/>
    <dgm:cxn modelId="{71F4D5C2-4649-4A41-9092-4A6F54336171}" type="presParOf" srcId="{D5AEEA29-87FF-4E0B-800F-4C2605C0426E}" destId="{2384A08C-C691-4224-B7FB-D520CB799507}" srcOrd="0" destOrd="0" presId="urn:microsoft.com/office/officeart/2005/8/layout/hierarchy2"/>
    <dgm:cxn modelId="{AD56D139-4B42-4E85-BD96-A3F4199F03BC}" type="presParOf" srcId="{D5AEEA29-87FF-4E0B-800F-4C2605C0426E}" destId="{260A949E-834C-4615-9564-1E2CD64165B1}" srcOrd="1" destOrd="0" presId="urn:microsoft.com/office/officeart/2005/8/layout/hierarchy2"/>
    <dgm:cxn modelId="{A8B1631A-0418-4CE6-9EF1-9ECB1A11F7B3}" type="presParOf" srcId="{ED2D86AE-4C50-413D-94CE-D0DE4873C1BD}" destId="{30EB66F0-07DC-445A-95EA-7955D6AEE658}" srcOrd="2" destOrd="0" presId="urn:microsoft.com/office/officeart/2005/8/layout/hierarchy2"/>
    <dgm:cxn modelId="{671DFE2F-08D4-4D00-8A7E-00DB00AE389D}" type="presParOf" srcId="{30EB66F0-07DC-445A-95EA-7955D6AEE658}" destId="{9DB374D8-F008-4531-8E5A-9D82BABB3BEA}" srcOrd="0" destOrd="0" presId="urn:microsoft.com/office/officeart/2005/8/layout/hierarchy2"/>
    <dgm:cxn modelId="{94229A06-2E96-4E23-BE1B-4DADE2ADBBEE}" type="presParOf" srcId="{ED2D86AE-4C50-413D-94CE-D0DE4873C1BD}" destId="{DB5809A2-6B8F-4F54-BD2E-5A1EA3BF6D04}" srcOrd="3" destOrd="0" presId="urn:microsoft.com/office/officeart/2005/8/layout/hierarchy2"/>
    <dgm:cxn modelId="{84024A16-FBF3-4CB9-A223-4DB531EDDB43}" type="presParOf" srcId="{DB5809A2-6B8F-4F54-BD2E-5A1EA3BF6D04}" destId="{8F06FD56-658E-46E2-A3F9-376D87B7A63C}" srcOrd="0" destOrd="0" presId="urn:microsoft.com/office/officeart/2005/8/layout/hierarchy2"/>
    <dgm:cxn modelId="{3EAD1539-E3BB-4BA0-A6FD-54D55BBDDAB8}" type="presParOf" srcId="{DB5809A2-6B8F-4F54-BD2E-5A1EA3BF6D04}" destId="{2B9D10B1-76E8-47DC-B96E-38FCE79A0218}" srcOrd="1" destOrd="0" presId="urn:microsoft.com/office/officeart/2005/8/layout/hierarchy2"/>
    <dgm:cxn modelId="{45616058-1748-41F8-B3B6-FFEDA3F25D6C}" type="presParOf" srcId="{2B9D10B1-76E8-47DC-B96E-38FCE79A0218}" destId="{FE02F5B1-9065-47AE-AC43-53C29BCD7E15}" srcOrd="0" destOrd="0" presId="urn:microsoft.com/office/officeart/2005/8/layout/hierarchy2"/>
    <dgm:cxn modelId="{13886841-36C3-4693-B798-1525768E1A3D}" type="presParOf" srcId="{FE02F5B1-9065-47AE-AC43-53C29BCD7E15}" destId="{4FECAE65-9C23-43FD-9FA2-5DEBAFF63589}" srcOrd="0" destOrd="0" presId="urn:microsoft.com/office/officeart/2005/8/layout/hierarchy2"/>
    <dgm:cxn modelId="{FBB166E1-C2FE-49BE-ACAF-51BFD4DDA2FF}" type="presParOf" srcId="{2B9D10B1-76E8-47DC-B96E-38FCE79A0218}" destId="{C4900FA8-130E-4AD7-A9C9-F59AF22B2204}" srcOrd="1" destOrd="0" presId="urn:microsoft.com/office/officeart/2005/8/layout/hierarchy2"/>
    <dgm:cxn modelId="{A38CF6C5-7787-49AA-ACDF-C53746BFA938}" type="presParOf" srcId="{C4900FA8-130E-4AD7-A9C9-F59AF22B2204}" destId="{346772D2-7BBF-42BD-9338-34D668302575}" srcOrd="0" destOrd="0" presId="urn:microsoft.com/office/officeart/2005/8/layout/hierarchy2"/>
    <dgm:cxn modelId="{55CDE723-0DF8-4908-9BE5-F27ECBCE8ADA}" type="presParOf" srcId="{C4900FA8-130E-4AD7-A9C9-F59AF22B2204}" destId="{7555EC12-1A58-4239-AC34-A9575E87CEF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7545E3-F6CC-4AE5-8B9B-7A261535B774}" type="doc">
      <dgm:prSet loTypeId="urn:microsoft.com/office/officeart/2005/8/layout/hList9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AB9028-7B57-43D5-B416-4C2EB6731A06}">
      <dgm:prSet phldrT="[Text]"/>
      <dgm:spPr/>
      <dgm:t>
        <a:bodyPr/>
        <a:lstStyle/>
        <a:p>
          <a:r>
            <a:rPr lang="en-US" dirty="0"/>
            <a:t>Period</a:t>
          </a:r>
        </a:p>
      </dgm:t>
    </dgm:pt>
    <dgm:pt modelId="{3A14695E-9277-4D90-BD3C-FC5520699AAF}">
      <dgm:prSet phldrT="[Text]"/>
      <dgm:spPr/>
      <dgm:t>
        <a:bodyPr/>
        <a:lstStyle/>
        <a:p>
          <a:r>
            <a:rPr lang="en-US" dirty="0"/>
            <a:t>1.72</a:t>
          </a:r>
        </a:p>
      </dgm:t>
    </dgm:pt>
    <dgm:pt modelId="{F4A3D7DB-1D81-4B6E-82F0-A4ADC7E7C97F}" type="sibTrans" cxnId="{7B492B10-9B59-4B44-AE8F-D4BA4771CBA5}">
      <dgm:prSet/>
      <dgm:spPr/>
      <dgm:t>
        <a:bodyPr/>
        <a:lstStyle/>
        <a:p>
          <a:endParaRPr lang="en-US"/>
        </a:p>
      </dgm:t>
    </dgm:pt>
    <dgm:pt modelId="{2657DF53-297D-4E6E-A0BF-81B2EAD57207}" type="parTrans" cxnId="{7B492B10-9B59-4B44-AE8F-D4BA4771CBA5}">
      <dgm:prSet/>
      <dgm:spPr/>
      <dgm:t>
        <a:bodyPr/>
        <a:lstStyle/>
        <a:p>
          <a:endParaRPr lang="en-US"/>
        </a:p>
      </dgm:t>
    </dgm:pt>
    <dgm:pt modelId="{0A8CBDC1-A364-4C56-A076-4663299CB300}" type="sibTrans" cxnId="{C4136ADB-7984-48E6-A96B-570A07F8C9D6}">
      <dgm:prSet/>
      <dgm:spPr/>
      <dgm:t>
        <a:bodyPr/>
        <a:lstStyle/>
        <a:p>
          <a:endParaRPr lang="en-US"/>
        </a:p>
      </dgm:t>
    </dgm:pt>
    <dgm:pt modelId="{6A034B4F-132C-4813-8443-15C30EF91E9E}" type="parTrans" cxnId="{C4136ADB-7984-48E6-A96B-570A07F8C9D6}">
      <dgm:prSet/>
      <dgm:spPr/>
      <dgm:t>
        <a:bodyPr/>
        <a:lstStyle/>
        <a:p>
          <a:endParaRPr lang="en-US"/>
        </a:p>
      </dgm:t>
    </dgm:pt>
    <dgm:pt modelId="{842137CE-21CE-456D-9690-95826313A89C}">
      <dgm:prSet phldrT="[Text]"/>
      <dgm:spPr/>
      <dgm:t>
        <a:bodyPr/>
        <a:lstStyle/>
        <a:p>
          <a:r>
            <a:rPr lang="en-US" dirty="0"/>
            <a:t>99 mm</a:t>
          </a:r>
        </a:p>
      </dgm:t>
    </dgm:pt>
    <dgm:pt modelId="{62564C36-C948-47CF-BF32-88C9AE937E87}" type="parTrans" cxnId="{AD92BFBF-9D22-4A91-8F36-63DD97070592}">
      <dgm:prSet/>
      <dgm:spPr/>
      <dgm:t>
        <a:bodyPr/>
        <a:lstStyle/>
        <a:p>
          <a:endParaRPr lang="en-US"/>
        </a:p>
      </dgm:t>
    </dgm:pt>
    <dgm:pt modelId="{B63EB022-ADE1-4FA3-9E50-BC5D497B27E0}" type="sibTrans" cxnId="{AD92BFBF-9D22-4A91-8F36-63DD97070592}">
      <dgm:prSet/>
      <dgm:spPr/>
      <dgm:t>
        <a:bodyPr/>
        <a:lstStyle/>
        <a:p>
          <a:endParaRPr lang="en-US"/>
        </a:p>
      </dgm:t>
    </dgm:pt>
    <dgm:pt modelId="{21C53A76-CD05-43C6-9FB6-01031C885993}">
      <dgm:prSet phldrT="[Text]"/>
      <dgm:spPr/>
      <dgm:t>
        <a:bodyPr/>
        <a:lstStyle/>
        <a:p>
          <a:r>
            <a:rPr lang="en-US" dirty="0"/>
            <a:t>Drift</a:t>
          </a:r>
        </a:p>
      </dgm:t>
    </dgm:pt>
    <dgm:pt modelId="{46EE054D-4F20-41D0-9C85-0CDD9F1A75F8}" type="parTrans" cxnId="{BDF250D7-E25F-47E3-9246-A9A4D576BDCE}">
      <dgm:prSet/>
      <dgm:spPr/>
      <dgm:t>
        <a:bodyPr/>
        <a:lstStyle/>
        <a:p>
          <a:endParaRPr lang="en-US"/>
        </a:p>
      </dgm:t>
    </dgm:pt>
    <dgm:pt modelId="{6FB7FEA9-4A2E-4C70-A3AD-52AC1349DF9D}" type="sibTrans" cxnId="{BDF250D7-E25F-47E3-9246-A9A4D576BDCE}">
      <dgm:prSet/>
      <dgm:spPr/>
      <dgm:t>
        <a:bodyPr/>
        <a:lstStyle/>
        <a:p>
          <a:endParaRPr lang="en-US"/>
        </a:p>
      </dgm:t>
    </dgm:pt>
    <dgm:pt modelId="{AA132E37-5038-44FC-9EC1-F9A353114433}" type="pres">
      <dgm:prSet presAssocID="{1A7545E3-F6CC-4AE5-8B9B-7A261535B774}" presName="list" presStyleCnt="0">
        <dgm:presLayoutVars>
          <dgm:dir/>
          <dgm:animLvl val="lvl"/>
        </dgm:presLayoutVars>
      </dgm:prSet>
      <dgm:spPr/>
    </dgm:pt>
    <dgm:pt modelId="{6936EA65-1E9A-406B-9948-174E8C778E2B}" type="pres">
      <dgm:prSet presAssocID="{3A14695E-9277-4D90-BD3C-FC5520699AAF}" presName="posSpace" presStyleCnt="0"/>
      <dgm:spPr/>
    </dgm:pt>
    <dgm:pt modelId="{570AAACE-6528-477A-B7C0-2DCB44E7C458}" type="pres">
      <dgm:prSet presAssocID="{3A14695E-9277-4D90-BD3C-FC5520699AAF}" presName="vertFlow" presStyleCnt="0"/>
      <dgm:spPr/>
    </dgm:pt>
    <dgm:pt modelId="{07DDF679-00E7-43A8-B621-1312160BBEBC}" type="pres">
      <dgm:prSet presAssocID="{3A14695E-9277-4D90-BD3C-FC5520699AAF}" presName="topSpace" presStyleCnt="0"/>
      <dgm:spPr/>
    </dgm:pt>
    <dgm:pt modelId="{2154A3BA-7DDC-4B6C-A63C-59CEF00C685D}" type="pres">
      <dgm:prSet presAssocID="{3A14695E-9277-4D90-BD3C-FC5520699AAF}" presName="firstComp" presStyleCnt="0"/>
      <dgm:spPr/>
    </dgm:pt>
    <dgm:pt modelId="{48D8A975-5EA1-4B9E-8EEF-56F4E65C2190}" type="pres">
      <dgm:prSet presAssocID="{3A14695E-9277-4D90-BD3C-FC5520699AAF}" presName="firstChild" presStyleLbl="bgAccFollowNode1" presStyleIdx="0" presStyleCnt="2" custScaleX="113310" custScaleY="98048" custLinFactNeighborX="187" custLinFactNeighborY="-48040"/>
      <dgm:spPr/>
    </dgm:pt>
    <dgm:pt modelId="{59CBEDCB-5BF6-437E-AF80-061A36BB172D}" type="pres">
      <dgm:prSet presAssocID="{3A14695E-9277-4D90-BD3C-FC5520699AAF}" presName="firstChildTx" presStyleLbl="bgAccFollowNode1" presStyleIdx="0" presStyleCnt="2">
        <dgm:presLayoutVars>
          <dgm:bulletEnabled val="1"/>
        </dgm:presLayoutVars>
      </dgm:prSet>
      <dgm:spPr/>
    </dgm:pt>
    <dgm:pt modelId="{1D84D267-5DE4-4470-B216-46962BE1367F}" type="pres">
      <dgm:prSet presAssocID="{3A14695E-9277-4D90-BD3C-FC5520699AAF}" presName="negSpace" presStyleCnt="0"/>
      <dgm:spPr/>
    </dgm:pt>
    <dgm:pt modelId="{E8180BC6-2ADB-4A73-B0E8-15D15E394B10}" type="pres">
      <dgm:prSet presAssocID="{3A14695E-9277-4D90-BD3C-FC5520699AAF}" presName="circle" presStyleLbl="node1" presStyleIdx="0" presStyleCnt="2" custScaleX="133257" custScaleY="111796" custLinFactNeighborX="46539" custLinFactNeighborY="74422"/>
      <dgm:spPr/>
    </dgm:pt>
    <dgm:pt modelId="{86329D6B-F5BD-406A-A7AD-292B6D6C694A}" type="pres">
      <dgm:prSet presAssocID="{F4A3D7DB-1D81-4B6E-82F0-A4ADC7E7C97F}" presName="transSpace" presStyleCnt="0"/>
      <dgm:spPr/>
    </dgm:pt>
    <dgm:pt modelId="{D15656D7-80B0-4B1A-883F-F519AD8DE1B9}" type="pres">
      <dgm:prSet presAssocID="{842137CE-21CE-456D-9690-95826313A89C}" presName="posSpace" presStyleCnt="0"/>
      <dgm:spPr/>
    </dgm:pt>
    <dgm:pt modelId="{BBB77725-3AC9-4CD6-BE19-ABC6DEF47D3A}" type="pres">
      <dgm:prSet presAssocID="{842137CE-21CE-456D-9690-95826313A89C}" presName="vertFlow" presStyleCnt="0"/>
      <dgm:spPr/>
    </dgm:pt>
    <dgm:pt modelId="{75480CD1-D135-440D-A937-2A4097C7863B}" type="pres">
      <dgm:prSet presAssocID="{842137CE-21CE-456D-9690-95826313A89C}" presName="topSpace" presStyleCnt="0"/>
      <dgm:spPr/>
    </dgm:pt>
    <dgm:pt modelId="{68E2DB46-85E3-49C5-BA2D-C80486934493}" type="pres">
      <dgm:prSet presAssocID="{842137CE-21CE-456D-9690-95826313A89C}" presName="firstComp" presStyleCnt="0"/>
      <dgm:spPr/>
    </dgm:pt>
    <dgm:pt modelId="{CD030D41-6754-49BD-8C14-CF01ABD8A75D}" type="pres">
      <dgm:prSet presAssocID="{842137CE-21CE-456D-9690-95826313A89C}" presName="firstChild" presStyleLbl="bgAccFollowNode1" presStyleIdx="1" presStyleCnt="2" custScaleX="113310" custScaleY="98048" custLinFactNeighborX="-51756" custLinFactNeighborY="-52636"/>
      <dgm:spPr/>
    </dgm:pt>
    <dgm:pt modelId="{7E804075-6141-4574-9AC1-25C63D2294E2}" type="pres">
      <dgm:prSet presAssocID="{842137CE-21CE-456D-9690-95826313A89C}" presName="firstChildTx" presStyleLbl="bgAccFollowNode1" presStyleIdx="1" presStyleCnt="2">
        <dgm:presLayoutVars>
          <dgm:bulletEnabled val="1"/>
        </dgm:presLayoutVars>
      </dgm:prSet>
      <dgm:spPr/>
    </dgm:pt>
    <dgm:pt modelId="{31704A24-D39B-4D46-BC5A-3264B9DA600F}" type="pres">
      <dgm:prSet presAssocID="{842137CE-21CE-456D-9690-95826313A89C}" presName="negSpace" presStyleCnt="0"/>
      <dgm:spPr/>
    </dgm:pt>
    <dgm:pt modelId="{00973E02-AF18-42A5-8BC6-22792E876030}" type="pres">
      <dgm:prSet presAssocID="{842137CE-21CE-456D-9690-95826313A89C}" presName="circle" presStyleLbl="node1" presStyleIdx="1" presStyleCnt="2" custScaleX="133257" custScaleY="111796" custLinFactNeighborX="-8885" custLinFactNeighborY="72583"/>
      <dgm:spPr/>
    </dgm:pt>
  </dgm:ptLst>
  <dgm:cxnLst>
    <dgm:cxn modelId="{7B492B10-9B59-4B44-AE8F-D4BA4771CBA5}" srcId="{1A7545E3-F6CC-4AE5-8B9B-7A261535B774}" destId="{3A14695E-9277-4D90-BD3C-FC5520699AAF}" srcOrd="0" destOrd="0" parTransId="{2657DF53-297D-4E6E-A0BF-81B2EAD57207}" sibTransId="{F4A3D7DB-1D81-4B6E-82F0-A4ADC7E7C97F}"/>
    <dgm:cxn modelId="{99A2C623-A265-451D-99E2-1125509905DF}" type="presOf" srcId="{21C53A76-CD05-43C6-9FB6-01031C885993}" destId="{7E804075-6141-4574-9AC1-25C63D2294E2}" srcOrd="1" destOrd="0" presId="urn:microsoft.com/office/officeart/2005/8/layout/hList9"/>
    <dgm:cxn modelId="{11B6053F-AD65-4B5E-BF0E-188CBAFE46DB}" type="presOf" srcId="{21C53A76-CD05-43C6-9FB6-01031C885993}" destId="{CD030D41-6754-49BD-8C14-CF01ABD8A75D}" srcOrd="0" destOrd="0" presId="urn:microsoft.com/office/officeart/2005/8/layout/hList9"/>
    <dgm:cxn modelId="{86968265-0770-43F7-BFA9-747E8944EEF0}" type="presOf" srcId="{3A14695E-9277-4D90-BD3C-FC5520699AAF}" destId="{E8180BC6-2ADB-4A73-B0E8-15D15E394B10}" srcOrd="0" destOrd="0" presId="urn:microsoft.com/office/officeart/2005/8/layout/hList9"/>
    <dgm:cxn modelId="{14486B7F-5A02-4DC9-9C93-B5BBCB8BA4B4}" type="presOf" srcId="{88AB9028-7B57-43D5-B416-4C2EB6731A06}" destId="{59CBEDCB-5BF6-437E-AF80-061A36BB172D}" srcOrd="1" destOrd="0" presId="urn:microsoft.com/office/officeart/2005/8/layout/hList9"/>
    <dgm:cxn modelId="{AD92BFBF-9D22-4A91-8F36-63DD97070592}" srcId="{1A7545E3-F6CC-4AE5-8B9B-7A261535B774}" destId="{842137CE-21CE-456D-9690-95826313A89C}" srcOrd="1" destOrd="0" parTransId="{62564C36-C948-47CF-BF32-88C9AE937E87}" sibTransId="{B63EB022-ADE1-4FA3-9E50-BC5D497B27E0}"/>
    <dgm:cxn modelId="{55F5C1C6-7E7C-4746-BAD0-1A8EA7403600}" type="presOf" srcId="{88AB9028-7B57-43D5-B416-4C2EB6731A06}" destId="{48D8A975-5EA1-4B9E-8EEF-56F4E65C2190}" srcOrd="0" destOrd="0" presId="urn:microsoft.com/office/officeart/2005/8/layout/hList9"/>
    <dgm:cxn modelId="{BDF250D7-E25F-47E3-9246-A9A4D576BDCE}" srcId="{842137CE-21CE-456D-9690-95826313A89C}" destId="{21C53A76-CD05-43C6-9FB6-01031C885993}" srcOrd="0" destOrd="0" parTransId="{46EE054D-4F20-41D0-9C85-0CDD9F1A75F8}" sibTransId="{6FB7FEA9-4A2E-4C70-A3AD-52AC1349DF9D}"/>
    <dgm:cxn modelId="{C4136ADB-7984-48E6-A96B-570A07F8C9D6}" srcId="{3A14695E-9277-4D90-BD3C-FC5520699AAF}" destId="{88AB9028-7B57-43D5-B416-4C2EB6731A06}" srcOrd="0" destOrd="0" parTransId="{6A034B4F-132C-4813-8443-15C30EF91E9E}" sibTransId="{0A8CBDC1-A364-4C56-A076-4663299CB300}"/>
    <dgm:cxn modelId="{17E23CE0-3F37-48C2-B1F7-001ADB6C6FCE}" type="presOf" srcId="{1A7545E3-F6CC-4AE5-8B9B-7A261535B774}" destId="{AA132E37-5038-44FC-9EC1-F9A353114433}" srcOrd="0" destOrd="0" presId="urn:microsoft.com/office/officeart/2005/8/layout/hList9"/>
    <dgm:cxn modelId="{C4B141EB-759F-461C-B143-5F7E6F7D31D4}" type="presOf" srcId="{842137CE-21CE-456D-9690-95826313A89C}" destId="{00973E02-AF18-42A5-8BC6-22792E876030}" srcOrd="0" destOrd="0" presId="urn:microsoft.com/office/officeart/2005/8/layout/hList9"/>
    <dgm:cxn modelId="{A0D9BD1C-9B84-458B-8079-75444A0AEF2B}" type="presParOf" srcId="{AA132E37-5038-44FC-9EC1-F9A353114433}" destId="{6936EA65-1E9A-406B-9948-174E8C778E2B}" srcOrd="0" destOrd="0" presId="urn:microsoft.com/office/officeart/2005/8/layout/hList9"/>
    <dgm:cxn modelId="{976841A4-B539-433D-949C-74C8251592AD}" type="presParOf" srcId="{AA132E37-5038-44FC-9EC1-F9A353114433}" destId="{570AAACE-6528-477A-B7C0-2DCB44E7C458}" srcOrd="1" destOrd="0" presId="urn:microsoft.com/office/officeart/2005/8/layout/hList9"/>
    <dgm:cxn modelId="{0C639C2E-FECC-4602-98EA-F54CF56D9754}" type="presParOf" srcId="{570AAACE-6528-477A-B7C0-2DCB44E7C458}" destId="{07DDF679-00E7-43A8-B621-1312160BBEBC}" srcOrd="0" destOrd="0" presId="urn:microsoft.com/office/officeart/2005/8/layout/hList9"/>
    <dgm:cxn modelId="{C83B9433-FEE2-4CED-B9AA-DA8B005F18F3}" type="presParOf" srcId="{570AAACE-6528-477A-B7C0-2DCB44E7C458}" destId="{2154A3BA-7DDC-4B6C-A63C-59CEF00C685D}" srcOrd="1" destOrd="0" presId="urn:microsoft.com/office/officeart/2005/8/layout/hList9"/>
    <dgm:cxn modelId="{8A6BEBFC-56D6-4A4D-B4F4-82FA5F013000}" type="presParOf" srcId="{2154A3BA-7DDC-4B6C-A63C-59CEF00C685D}" destId="{48D8A975-5EA1-4B9E-8EEF-56F4E65C2190}" srcOrd="0" destOrd="0" presId="urn:microsoft.com/office/officeart/2005/8/layout/hList9"/>
    <dgm:cxn modelId="{92833DAE-AD0C-49BE-8FA0-AA0F81AD9AFF}" type="presParOf" srcId="{2154A3BA-7DDC-4B6C-A63C-59CEF00C685D}" destId="{59CBEDCB-5BF6-437E-AF80-061A36BB172D}" srcOrd="1" destOrd="0" presId="urn:microsoft.com/office/officeart/2005/8/layout/hList9"/>
    <dgm:cxn modelId="{B4ABF45A-F542-4C4D-8333-F52CFFEF65B6}" type="presParOf" srcId="{AA132E37-5038-44FC-9EC1-F9A353114433}" destId="{1D84D267-5DE4-4470-B216-46962BE1367F}" srcOrd="2" destOrd="0" presId="urn:microsoft.com/office/officeart/2005/8/layout/hList9"/>
    <dgm:cxn modelId="{6243872B-F903-4910-8656-19DB42C3BED4}" type="presParOf" srcId="{AA132E37-5038-44FC-9EC1-F9A353114433}" destId="{E8180BC6-2ADB-4A73-B0E8-15D15E394B10}" srcOrd="3" destOrd="0" presId="urn:microsoft.com/office/officeart/2005/8/layout/hList9"/>
    <dgm:cxn modelId="{180CAD8D-366F-471F-9605-CC11EB47B2D8}" type="presParOf" srcId="{AA132E37-5038-44FC-9EC1-F9A353114433}" destId="{86329D6B-F5BD-406A-A7AD-292B6D6C694A}" srcOrd="4" destOrd="0" presId="urn:microsoft.com/office/officeart/2005/8/layout/hList9"/>
    <dgm:cxn modelId="{EB779D0C-D178-4B5E-8BF1-A5AD49D62691}" type="presParOf" srcId="{AA132E37-5038-44FC-9EC1-F9A353114433}" destId="{D15656D7-80B0-4B1A-883F-F519AD8DE1B9}" srcOrd="5" destOrd="0" presId="urn:microsoft.com/office/officeart/2005/8/layout/hList9"/>
    <dgm:cxn modelId="{CEF1BDC8-9B17-4337-9BA9-F85252AB3DBA}" type="presParOf" srcId="{AA132E37-5038-44FC-9EC1-F9A353114433}" destId="{BBB77725-3AC9-4CD6-BE19-ABC6DEF47D3A}" srcOrd="6" destOrd="0" presId="urn:microsoft.com/office/officeart/2005/8/layout/hList9"/>
    <dgm:cxn modelId="{D85796F0-DC1B-4530-881C-49B2F36D0B21}" type="presParOf" srcId="{BBB77725-3AC9-4CD6-BE19-ABC6DEF47D3A}" destId="{75480CD1-D135-440D-A937-2A4097C7863B}" srcOrd="0" destOrd="0" presId="urn:microsoft.com/office/officeart/2005/8/layout/hList9"/>
    <dgm:cxn modelId="{B3D75526-9DD3-446A-9A0B-C0FBA87669C1}" type="presParOf" srcId="{BBB77725-3AC9-4CD6-BE19-ABC6DEF47D3A}" destId="{68E2DB46-85E3-49C5-BA2D-C80486934493}" srcOrd="1" destOrd="0" presId="urn:microsoft.com/office/officeart/2005/8/layout/hList9"/>
    <dgm:cxn modelId="{88AC8DD5-E81C-4D12-8BD7-B12C036EB972}" type="presParOf" srcId="{68E2DB46-85E3-49C5-BA2D-C80486934493}" destId="{CD030D41-6754-49BD-8C14-CF01ABD8A75D}" srcOrd="0" destOrd="0" presId="urn:microsoft.com/office/officeart/2005/8/layout/hList9"/>
    <dgm:cxn modelId="{F0FFE1D2-11CD-4AFA-B9DF-E8CB4FAC0317}" type="presParOf" srcId="{68E2DB46-85E3-49C5-BA2D-C80486934493}" destId="{7E804075-6141-4574-9AC1-25C63D2294E2}" srcOrd="1" destOrd="0" presId="urn:microsoft.com/office/officeart/2005/8/layout/hList9"/>
    <dgm:cxn modelId="{5176309E-7C1C-4444-AEA5-9542D4769A5A}" type="presParOf" srcId="{AA132E37-5038-44FC-9EC1-F9A353114433}" destId="{31704A24-D39B-4D46-BC5A-3264B9DA600F}" srcOrd="7" destOrd="0" presId="urn:microsoft.com/office/officeart/2005/8/layout/hList9"/>
    <dgm:cxn modelId="{155EC20F-6F78-4371-8886-FB3DFB6F3DD5}" type="presParOf" srcId="{AA132E37-5038-44FC-9EC1-F9A353114433}" destId="{00973E02-AF18-42A5-8BC6-22792E87603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18B430-A998-421A-B234-6FF3A5BEA31B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F152C8-AA4F-42A4-AF7D-67673178B989}">
      <dgm:prSet phldrT="[Text]"/>
      <dgm:spPr/>
      <dgm:t>
        <a:bodyPr/>
        <a:lstStyle/>
        <a:p>
          <a:r>
            <a:rPr lang="en-US" dirty="0"/>
            <a:t>Limit</a:t>
          </a:r>
        </a:p>
      </dgm:t>
    </dgm:pt>
    <dgm:pt modelId="{7D6CD42A-F512-4E30-BEC6-C305E60D91FB}" type="parTrans" cxnId="{A4B9CC37-0277-42B5-9D6B-29347B25D51C}">
      <dgm:prSet/>
      <dgm:spPr/>
      <dgm:t>
        <a:bodyPr/>
        <a:lstStyle/>
        <a:p>
          <a:endParaRPr lang="en-US"/>
        </a:p>
      </dgm:t>
    </dgm:pt>
    <dgm:pt modelId="{734C7570-EEC6-458D-93CE-45552D7053D5}" type="sibTrans" cxnId="{A4B9CC37-0277-42B5-9D6B-29347B25D51C}">
      <dgm:prSet/>
      <dgm:spPr/>
      <dgm:t>
        <a:bodyPr/>
        <a:lstStyle/>
        <a:p>
          <a:endParaRPr lang="en-US"/>
        </a:p>
      </dgm:t>
    </dgm:pt>
    <dgm:pt modelId="{72D68965-EBC4-41C9-B358-A589DC21895B}">
      <dgm:prSet phldrT="[Text]"/>
      <dgm:spPr/>
      <dgm:t>
        <a:bodyPr/>
        <a:lstStyle/>
        <a:p>
          <a:r>
            <a:rPr lang="en-US" dirty="0"/>
            <a:t>Period</a:t>
          </a:r>
        </a:p>
      </dgm:t>
    </dgm:pt>
    <dgm:pt modelId="{69EA048D-098E-45DD-B10D-EAD871F512F3}" type="parTrans" cxnId="{4A4CD72E-FCBD-4795-8545-6738DD60C8B3}">
      <dgm:prSet/>
      <dgm:spPr/>
      <dgm:t>
        <a:bodyPr/>
        <a:lstStyle/>
        <a:p>
          <a:endParaRPr lang="en-US"/>
        </a:p>
      </dgm:t>
    </dgm:pt>
    <dgm:pt modelId="{6C4650B0-38DC-4E1F-A87E-48FE68013A71}" type="sibTrans" cxnId="{4A4CD72E-FCBD-4795-8545-6738DD60C8B3}">
      <dgm:prSet/>
      <dgm:spPr/>
      <dgm:t>
        <a:bodyPr/>
        <a:lstStyle/>
        <a:p>
          <a:endParaRPr lang="en-US"/>
        </a:p>
      </dgm:t>
    </dgm:pt>
    <dgm:pt modelId="{8CAD96F2-249B-4D7B-8B66-91AF1E76A109}">
      <dgm:prSet phldrT="[Text]"/>
      <dgm:spPr/>
      <dgm:t>
        <a:bodyPr/>
        <a:lstStyle/>
        <a:p>
          <a:r>
            <a:rPr lang="en-US" dirty="0"/>
            <a:t>0.71</a:t>
          </a:r>
        </a:p>
      </dgm:t>
    </dgm:pt>
    <dgm:pt modelId="{DC17B0DA-4434-4995-9BAB-11469DB3C0CF}" type="parTrans" cxnId="{08823CBF-0922-4315-95FB-2A0E96D9B6AF}">
      <dgm:prSet/>
      <dgm:spPr/>
      <dgm:t>
        <a:bodyPr/>
        <a:lstStyle/>
        <a:p>
          <a:endParaRPr lang="en-US"/>
        </a:p>
      </dgm:t>
    </dgm:pt>
    <dgm:pt modelId="{47E0B00D-D219-4C69-84CA-392837EA132F}" type="sibTrans" cxnId="{08823CBF-0922-4315-95FB-2A0E96D9B6AF}">
      <dgm:prSet/>
      <dgm:spPr/>
      <dgm:t>
        <a:bodyPr/>
        <a:lstStyle/>
        <a:p>
          <a:endParaRPr lang="en-US"/>
        </a:p>
      </dgm:t>
    </dgm:pt>
    <dgm:pt modelId="{AD126040-A054-4046-9613-1A2BCFED6642}">
      <dgm:prSet phldrT="[Text]"/>
      <dgm:spPr/>
      <dgm:t>
        <a:bodyPr/>
        <a:lstStyle/>
        <a:p>
          <a:r>
            <a:rPr lang="en-US" dirty="0"/>
            <a:t>0.64</a:t>
          </a:r>
        </a:p>
      </dgm:t>
    </dgm:pt>
    <dgm:pt modelId="{F5E35C15-83A4-40E5-9216-ACA4E910EE83}" type="parTrans" cxnId="{24ACF4F8-C5FB-4E9F-BB1F-D039080DC30A}">
      <dgm:prSet/>
      <dgm:spPr/>
      <dgm:t>
        <a:bodyPr/>
        <a:lstStyle/>
        <a:p>
          <a:endParaRPr lang="en-US"/>
        </a:p>
      </dgm:t>
    </dgm:pt>
    <dgm:pt modelId="{16E9449B-FA68-40B9-BBBF-F2F184255FCA}" type="sibTrans" cxnId="{24ACF4F8-C5FB-4E9F-BB1F-D039080DC30A}">
      <dgm:prSet/>
      <dgm:spPr/>
      <dgm:t>
        <a:bodyPr/>
        <a:lstStyle/>
        <a:p>
          <a:endParaRPr lang="en-US"/>
        </a:p>
      </dgm:t>
    </dgm:pt>
    <dgm:pt modelId="{3F19C602-CC90-4157-956C-F77CE6790DA5}">
      <dgm:prSet phldrT="[Text]"/>
      <dgm:spPr/>
      <dgm:t>
        <a:bodyPr/>
        <a:lstStyle/>
        <a:p>
          <a:r>
            <a:rPr lang="en-US" dirty="0"/>
            <a:t>Drift</a:t>
          </a:r>
        </a:p>
      </dgm:t>
    </dgm:pt>
    <dgm:pt modelId="{027C8108-F792-4F3E-89CE-20800AA906AA}" type="parTrans" cxnId="{C62015B9-1804-4CC9-89B1-1D001C64583C}">
      <dgm:prSet/>
      <dgm:spPr/>
      <dgm:t>
        <a:bodyPr/>
        <a:lstStyle/>
        <a:p>
          <a:endParaRPr lang="en-US"/>
        </a:p>
      </dgm:t>
    </dgm:pt>
    <dgm:pt modelId="{9507CD2D-FAE6-4F1C-91F3-FF03339D226D}" type="sibTrans" cxnId="{C62015B9-1804-4CC9-89B1-1D001C64583C}">
      <dgm:prSet/>
      <dgm:spPr/>
      <dgm:t>
        <a:bodyPr/>
        <a:lstStyle/>
        <a:p>
          <a:endParaRPr lang="en-US"/>
        </a:p>
      </dgm:t>
    </dgm:pt>
    <dgm:pt modelId="{25AF3001-9F86-41FE-BE69-19E24A4C43C3}">
      <dgm:prSet phldrT="[Text]"/>
      <dgm:spPr/>
      <dgm:t>
        <a:bodyPr/>
        <a:lstStyle/>
        <a:p>
          <a:r>
            <a:rPr lang="en-US" dirty="0"/>
            <a:t>70 mm</a:t>
          </a:r>
        </a:p>
      </dgm:t>
    </dgm:pt>
    <dgm:pt modelId="{B0F34C68-6A9B-4731-895A-401DA5E468EC}" type="parTrans" cxnId="{0AD8FA55-3D46-4CF9-B6D0-AB0F3D515246}">
      <dgm:prSet/>
      <dgm:spPr/>
      <dgm:t>
        <a:bodyPr/>
        <a:lstStyle/>
        <a:p>
          <a:endParaRPr lang="en-US"/>
        </a:p>
      </dgm:t>
    </dgm:pt>
    <dgm:pt modelId="{EDA995EB-458F-4FD4-AE42-09A0BDAACD19}" type="sibTrans" cxnId="{0AD8FA55-3D46-4CF9-B6D0-AB0F3D515246}">
      <dgm:prSet/>
      <dgm:spPr/>
      <dgm:t>
        <a:bodyPr/>
        <a:lstStyle/>
        <a:p>
          <a:endParaRPr lang="en-US"/>
        </a:p>
      </dgm:t>
    </dgm:pt>
    <dgm:pt modelId="{ABFE6A76-9AD5-47F2-B111-80F1E9FEA042}" type="pres">
      <dgm:prSet presAssocID="{1A18B430-A998-421A-B234-6FF3A5BEA31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C77EC1A-53C4-4B57-B36F-F419EBFF32CD}" type="pres">
      <dgm:prSet presAssocID="{F1F152C8-AA4F-42A4-AF7D-67673178B989}" presName="root1" presStyleCnt="0"/>
      <dgm:spPr/>
    </dgm:pt>
    <dgm:pt modelId="{2B965976-CDD7-452C-A446-19E8A3957A00}" type="pres">
      <dgm:prSet presAssocID="{F1F152C8-AA4F-42A4-AF7D-67673178B989}" presName="LevelOneTextNode" presStyleLbl="node0" presStyleIdx="0" presStyleCnt="1">
        <dgm:presLayoutVars>
          <dgm:chPref val="3"/>
        </dgm:presLayoutVars>
      </dgm:prSet>
      <dgm:spPr/>
    </dgm:pt>
    <dgm:pt modelId="{ED2D86AE-4C50-413D-94CE-D0DE4873C1BD}" type="pres">
      <dgm:prSet presAssocID="{F1F152C8-AA4F-42A4-AF7D-67673178B989}" presName="level2hierChild" presStyleCnt="0"/>
      <dgm:spPr/>
    </dgm:pt>
    <dgm:pt modelId="{C2EFFC2F-1360-4EA7-AD9D-B7A10EF0D1F2}" type="pres">
      <dgm:prSet presAssocID="{69EA048D-098E-45DD-B10D-EAD871F512F3}" presName="conn2-1" presStyleLbl="parChTrans1D2" presStyleIdx="0" presStyleCnt="2"/>
      <dgm:spPr/>
    </dgm:pt>
    <dgm:pt modelId="{3E5F0F9F-2822-4CF7-AF79-D27BB1D9281E}" type="pres">
      <dgm:prSet presAssocID="{69EA048D-098E-45DD-B10D-EAD871F512F3}" presName="connTx" presStyleLbl="parChTrans1D2" presStyleIdx="0" presStyleCnt="2"/>
      <dgm:spPr/>
    </dgm:pt>
    <dgm:pt modelId="{BF286F71-59E9-4D8C-827D-58E13457A7FA}" type="pres">
      <dgm:prSet presAssocID="{72D68965-EBC4-41C9-B358-A589DC21895B}" presName="root2" presStyleCnt="0"/>
      <dgm:spPr/>
    </dgm:pt>
    <dgm:pt modelId="{AD069AC1-45FD-4BF6-8491-68B30ED62985}" type="pres">
      <dgm:prSet presAssocID="{72D68965-EBC4-41C9-B358-A589DC21895B}" presName="LevelTwoTextNode" presStyleLbl="node2" presStyleIdx="0" presStyleCnt="2" custLinFactNeighborX="-664" custLinFactNeighborY="-9298">
        <dgm:presLayoutVars>
          <dgm:chPref val="3"/>
        </dgm:presLayoutVars>
      </dgm:prSet>
      <dgm:spPr/>
    </dgm:pt>
    <dgm:pt modelId="{05128EA2-818F-47E9-9251-675B732CCC18}" type="pres">
      <dgm:prSet presAssocID="{72D68965-EBC4-41C9-B358-A589DC21895B}" presName="level3hierChild" presStyleCnt="0"/>
      <dgm:spPr/>
    </dgm:pt>
    <dgm:pt modelId="{3D0ED7DD-B04D-4D16-B451-E4113809FBEC}" type="pres">
      <dgm:prSet presAssocID="{DC17B0DA-4434-4995-9BAB-11469DB3C0CF}" presName="conn2-1" presStyleLbl="parChTrans1D3" presStyleIdx="0" presStyleCnt="3"/>
      <dgm:spPr/>
    </dgm:pt>
    <dgm:pt modelId="{05D533F8-DE2B-4583-8C22-42AF82FF8BC3}" type="pres">
      <dgm:prSet presAssocID="{DC17B0DA-4434-4995-9BAB-11469DB3C0CF}" presName="connTx" presStyleLbl="parChTrans1D3" presStyleIdx="0" presStyleCnt="3"/>
      <dgm:spPr/>
    </dgm:pt>
    <dgm:pt modelId="{A4E35D0C-FBF4-4944-91A4-548238020D79}" type="pres">
      <dgm:prSet presAssocID="{8CAD96F2-249B-4D7B-8B66-91AF1E76A109}" presName="root2" presStyleCnt="0"/>
      <dgm:spPr/>
    </dgm:pt>
    <dgm:pt modelId="{751DE245-B784-4FB8-9BF4-6547EB1C1080}" type="pres">
      <dgm:prSet presAssocID="{8CAD96F2-249B-4D7B-8B66-91AF1E76A109}" presName="LevelTwoTextNode" presStyleLbl="node3" presStyleIdx="0" presStyleCnt="3" custLinFactNeighborY="-3985">
        <dgm:presLayoutVars>
          <dgm:chPref val="3"/>
        </dgm:presLayoutVars>
      </dgm:prSet>
      <dgm:spPr/>
    </dgm:pt>
    <dgm:pt modelId="{A048C922-ECC5-4AEE-8297-EDA9B2A54ABF}" type="pres">
      <dgm:prSet presAssocID="{8CAD96F2-249B-4D7B-8B66-91AF1E76A109}" presName="level3hierChild" presStyleCnt="0"/>
      <dgm:spPr/>
    </dgm:pt>
    <dgm:pt modelId="{F4975758-30E5-4383-97E6-D8F9C716DFCA}" type="pres">
      <dgm:prSet presAssocID="{F5E35C15-83A4-40E5-9216-ACA4E910EE83}" presName="conn2-1" presStyleLbl="parChTrans1D3" presStyleIdx="1" presStyleCnt="3"/>
      <dgm:spPr/>
    </dgm:pt>
    <dgm:pt modelId="{88E2CD50-8947-4ECC-AB34-EDC782187EDD}" type="pres">
      <dgm:prSet presAssocID="{F5E35C15-83A4-40E5-9216-ACA4E910EE83}" presName="connTx" presStyleLbl="parChTrans1D3" presStyleIdx="1" presStyleCnt="3"/>
      <dgm:spPr/>
    </dgm:pt>
    <dgm:pt modelId="{D5AEEA29-87FF-4E0B-800F-4C2605C0426E}" type="pres">
      <dgm:prSet presAssocID="{AD126040-A054-4046-9613-1A2BCFED6642}" presName="root2" presStyleCnt="0"/>
      <dgm:spPr/>
    </dgm:pt>
    <dgm:pt modelId="{2384A08C-C691-4224-B7FB-D520CB799507}" type="pres">
      <dgm:prSet presAssocID="{AD126040-A054-4046-9613-1A2BCFED6642}" presName="LevelTwoTextNode" presStyleLbl="node3" presStyleIdx="1" presStyleCnt="3">
        <dgm:presLayoutVars>
          <dgm:chPref val="3"/>
        </dgm:presLayoutVars>
      </dgm:prSet>
      <dgm:spPr/>
    </dgm:pt>
    <dgm:pt modelId="{260A949E-834C-4615-9564-1E2CD64165B1}" type="pres">
      <dgm:prSet presAssocID="{AD126040-A054-4046-9613-1A2BCFED6642}" presName="level3hierChild" presStyleCnt="0"/>
      <dgm:spPr/>
    </dgm:pt>
    <dgm:pt modelId="{30EB66F0-07DC-445A-95EA-7955D6AEE658}" type="pres">
      <dgm:prSet presAssocID="{027C8108-F792-4F3E-89CE-20800AA906AA}" presName="conn2-1" presStyleLbl="parChTrans1D2" presStyleIdx="1" presStyleCnt="2"/>
      <dgm:spPr/>
    </dgm:pt>
    <dgm:pt modelId="{9DB374D8-F008-4531-8E5A-9D82BABB3BEA}" type="pres">
      <dgm:prSet presAssocID="{027C8108-F792-4F3E-89CE-20800AA906AA}" presName="connTx" presStyleLbl="parChTrans1D2" presStyleIdx="1" presStyleCnt="2"/>
      <dgm:spPr/>
    </dgm:pt>
    <dgm:pt modelId="{DB5809A2-6B8F-4F54-BD2E-5A1EA3BF6D04}" type="pres">
      <dgm:prSet presAssocID="{3F19C602-CC90-4157-956C-F77CE6790DA5}" presName="root2" presStyleCnt="0"/>
      <dgm:spPr/>
    </dgm:pt>
    <dgm:pt modelId="{8F06FD56-658E-46E2-A3F9-376D87B7A63C}" type="pres">
      <dgm:prSet presAssocID="{3F19C602-CC90-4157-956C-F77CE6790DA5}" presName="LevelTwoTextNode" presStyleLbl="node2" presStyleIdx="1" presStyleCnt="2">
        <dgm:presLayoutVars>
          <dgm:chPref val="3"/>
        </dgm:presLayoutVars>
      </dgm:prSet>
      <dgm:spPr/>
    </dgm:pt>
    <dgm:pt modelId="{2B9D10B1-76E8-47DC-B96E-38FCE79A0218}" type="pres">
      <dgm:prSet presAssocID="{3F19C602-CC90-4157-956C-F77CE6790DA5}" presName="level3hierChild" presStyleCnt="0"/>
      <dgm:spPr/>
    </dgm:pt>
    <dgm:pt modelId="{FE02F5B1-9065-47AE-AC43-53C29BCD7E15}" type="pres">
      <dgm:prSet presAssocID="{B0F34C68-6A9B-4731-895A-401DA5E468EC}" presName="conn2-1" presStyleLbl="parChTrans1D3" presStyleIdx="2" presStyleCnt="3"/>
      <dgm:spPr/>
    </dgm:pt>
    <dgm:pt modelId="{4FECAE65-9C23-43FD-9FA2-5DEBAFF63589}" type="pres">
      <dgm:prSet presAssocID="{B0F34C68-6A9B-4731-895A-401DA5E468EC}" presName="connTx" presStyleLbl="parChTrans1D3" presStyleIdx="2" presStyleCnt="3"/>
      <dgm:spPr/>
    </dgm:pt>
    <dgm:pt modelId="{C4900FA8-130E-4AD7-A9C9-F59AF22B2204}" type="pres">
      <dgm:prSet presAssocID="{25AF3001-9F86-41FE-BE69-19E24A4C43C3}" presName="root2" presStyleCnt="0"/>
      <dgm:spPr/>
    </dgm:pt>
    <dgm:pt modelId="{346772D2-7BBF-42BD-9338-34D668302575}" type="pres">
      <dgm:prSet presAssocID="{25AF3001-9F86-41FE-BE69-19E24A4C43C3}" presName="LevelTwoTextNode" presStyleLbl="node3" presStyleIdx="2" presStyleCnt="3">
        <dgm:presLayoutVars>
          <dgm:chPref val="3"/>
        </dgm:presLayoutVars>
      </dgm:prSet>
      <dgm:spPr/>
    </dgm:pt>
    <dgm:pt modelId="{7555EC12-1A58-4239-AC34-A9575E87CEF1}" type="pres">
      <dgm:prSet presAssocID="{25AF3001-9F86-41FE-BE69-19E24A4C43C3}" presName="level3hierChild" presStyleCnt="0"/>
      <dgm:spPr/>
    </dgm:pt>
  </dgm:ptLst>
  <dgm:cxnLst>
    <dgm:cxn modelId="{61E38F0A-EDA0-4382-A30E-D902107D3A15}" type="presOf" srcId="{25AF3001-9F86-41FE-BE69-19E24A4C43C3}" destId="{346772D2-7BBF-42BD-9338-34D668302575}" srcOrd="0" destOrd="0" presId="urn:microsoft.com/office/officeart/2005/8/layout/hierarchy2"/>
    <dgm:cxn modelId="{5A477619-F063-4373-BCBF-E07E82D7E78A}" type="presOf" srcId="{69EA048D-098E-45DD-B10D-EAD871F512F3}" destId="{3E5F0F9F-2822-4CF7-AF79-D27BB1D9281E}" srcOrd="1" destOrd="0" presId="urn:microsoft.com/office/officeart/2005/8/layout/hierarchy2"/>
    <dgm:cxn modelId="{D74E3923-E2C6-4583-95F0-3CE1483D734F}" type="presOf" srcId="{027C8108-F792-4F3E-89CE-20800AA906AA}" destId="{30EB66F0-07DC-445A-95EA-7955D6AEE658}" srcOrd="0" destOrd="0" presId="urn:microsoft.com/office/officeart/2005/8/layout/hierarchy2"/>
    <dgm:cxn modelId="{4A4CD72E-FCBD-4795-8545-6738DD60C8B3}" srcId="{F1F152C8-AA4F-42A4-AF7D-67673178B989}" destId="{72D68965-EBC4-41C9-B358-A589DC21895B}" srcOrd="0" destOrd="0" parTransId="{69EA048D-098E-45DD-B10D-EAD871F512F3}" sibTransId="{6C4650B0-38DC-4E1F-A87E-48FE68013A71}"/>
    <dgm:cxn modelId="{A4B9CC37-0277-42B5-9D6B-29347B25D51C}" srcId="{1A18B430-A998-421A-B234-6FF3A5BEA31B}" destId="{F1F152C8-AA4F-42A4-AF7D-67673178B989}" srcOrd="0" destOrd="0" parTransId="{7D6CD42A-F512-4E30-BEC6-C305E60D91FB}" sibTransId="{734C7570-EEC6-458D-93CE-45552D7053D5}"/>
    <dgm:cxn modelId="{9BAA2D61-472E-4342-86A6-DB024B4AB7E2}" type="presOf" srcId="{3F19C602-CC90-4157-956C-F77CE6790DA5}" destId="{8F06FD56-658E-46E2-A3F9-376D87B7A63C}" srcOrd="0" destOrd="0" presId="urn:microsoft.com/office/officeart/2005/8/layout/hierarchy2"/>
    <dgm:cxn modelId="{29BA934C-DB31-4C5A-8FA2-268ECBEB7C9D}" type="presOf" srcId="{72D68965-EBC4-41C9-B358-A589DC21895B}" destId="{AD069AC1-45FD-4BF6-8491-68B30ED62985}" srcOrd="0" destOrd="0" presId="urn:microsoft.com/office/officeart/2005/8/layout/hierarchy2"/>
    <dgm:cxn modelId="{7EC5006D-2D10-4078-99CA-8D81A19CBECC}" type="presOf" srcId="{1A18B430-A998-421A-B234-6FF3A5BEA31B}" destId="{ABFE6A76-9AD5-47F2-B111-80F1E9FEA042}" srcOrd="0" destOrd="0" presId="urn:microsoft.com/office/officeart/2005/8/layout/hierarchy2"/>
    <dgm:cxn modelId="{5B706F70-B8F6-4C60-B846-EDD45C8903EA}" type="presOf" srcId="{B0F34C68-6A9B-4731-895A-401DA5E468EC}" destId="{4FECAE65-9C23-43FD-9FA2-5DEBAFF63589}" srcOrd="1" destOrd="0" presId="urn:microsoft.com/office/officeart/2005/8/layout/hierarchy2"/>
    <dgm:cxn modelId="{0AD8FA55-3D46-4CF9-B6D0-AB0F3D515246}" srcId="{3F19C602-CC90-4157-956C-F77CE6790DA5}" destId="{25AF3001-9F86-41FE-BE69-19E24A4C43C3}" srcOrd="0" destOrd="0" parTransId="{B0F34C68-6A9B-4731-895A-401DA5E468EC}" sibTransId="{EDA995EB-458F-4FD4-AE42-09A0BDAACD19}"/>
    <dgm:cxn modelId="{CFD01987-616C-483C-9C40-427E5829C4EC}" type="presOf" srcId="{DC17B0DA-4434-4995-9BAB-11469DB3C0CF}" destId="{05D533F8-DE2B-4583-8C22-42AF82FF8BC3}" srcOrd="1" destOrd="0" presId="urn:microsoft.com/office/officeart/2005/8/layout/hierarchy2"/>
    <dgm:cxn modelId="{B5718A93-3996-48CE-AC7B-26ED37D95C88}" type="presOf" srcId="{8CAD96F2-249B-4D7B-8B66-91AF1E76A109}" destId="{751DE245-B784-4FB8-9BF4-6547EB1C1080}" srcOrd="0" destOrd="0" presId="urn:microsoft.com/office/officeart/2005/8/layout/hierarchy2"/>
    <dgm:cxn modelId="{249D6EA7-7C2C-45E1-B46C-197DFA0E93EA}" type="presOf" srcId="{F5E35C15-83A4-40E5-9216-ACA4E910EE83}" destId="{88E2CD50-8947-4ECC-AB34-EDC782187EDD}" srcOrd="1" destOrd="0" presId="urn:microsoft.com/office/officeart/2005/8/layout/hierarchy2"/>
    <dgm:cxn modelId="{58E831B4-1E90-4813-98CD-8262AAEBB13F}" type="presOf" srcId="{F5E35C15-83A4-40E5-9216-ACA4E910EE83}" destId="{F4975758-30E5-4383-97E6-D8F9C716DFCA}" srcOrd="0" destOrd="0" presId="urn:microsoft.com/office/officeart/2005/8/layout/hierarchy2"/>
    <dgm:cxn modelId="{C62015B9-1804-4CC9-89B1-1D001C64583C}" srcId="{F1F152C8-AA4F-42A4-AF7D-67673178B989}" destId="{3F19C602-CC90-4157-956C-F77CE6790DA5}" srcOrd="1" destOrd="0" parTransId="{027C8108-F792-4F3E-89CE-20800AA906AA}" sibTransId="{9507CD2D-FAE6-4F1C-91F3-FF03339D226D}"/>
    <dgm:cxn modelId="{1141DEBE-88F1-4BF9-B82B-B686C2E7E4AC}" type="presOf" srcId="{027C8108-F792-4F3E-89CE-20800AA906AA}" destId="{9DB374D8-F008-4531-8E5A-9D82BABB3BEA}" srcOrd="1" destOrd="0" presId="urn:microsoft.com/office/officeart/2005/8/layout/hierarchy2"/>
    <dgm:cxn modelId="{08823CBF-0922-4315-95FB-2A0E96D9B6AF}" srcId="{72D68965-EBC4-41C9-B358-A589DC21895B}" destId="{8CAD96F2-249B-4D7B-8B66-91AF1E76A109}" srcOrd="0" destOrd="0" parTransId="{DC17B0DA-4434-4995-9BAB-11469DB3C0CF}" sibTransId="{47E0B00D-D219-4C69-84CA-392837EA132F}"/>
    <dgm:cxn modelId="{F56F59C5-1C54-42B7-A105-4183FEF6A4DF}" type="presOf" srcId="{B0F34C68-6A9B-4731-895A-401DA5E468EC}" destId="{FE02F5B1-9065-47AE-AC43-53C29BCD7E15}" srcOrd="0" destOrd="0" presId="urn:microsoft.com/office/officeart/2005/8/layout/hierarchy2"/>
    <dgm:cxn modelId="{1C4D98C6-1DD0-43CC-9C00-13F72666916D}" type="presOf" srcId="{69EA048D-098E-45DD-B10D-EAD871F512F3}" destId="{C2EFFC2F-1360-4EA7-AD9D-B7A10EF0D1F2}" srcOrd="0" destOrd="0" presId="urn:microsoft.com/office/officeart/2005/8/layout/hierarchy2"/>
    <dgm:cxn modelId="{CFA0DBCC-D8AB-47B2-B32C-4320DBA5DE16}" type="presOf" srcId="{AD126040-A054-4046-9613-1A2BCFED6642}" destId="{2384A08C-C691-4224-B7FB-D520CB799507}" srcOrd="0" destOrd="0" presId="urn:microsoft.com/office/officeart/2005/8/layout/hierarchy2"/>
    <dgm:cxn modelId="{11D672E6-98CD-435B-B124-F696C8E5E77B}" type="presOf" srcId="{F1F152C8-AA4F-42A4-AF7D-67673178B989}" destId="{2B965976-CDD7-452C-A446-19E8A3957A00}" srcOrd="0" destOrd="0" presId="urn:microsoft.com/office/officeart/2005/8/layout/hierarchy2"/>
    <dgm:cxn modelId="{24ACF4F8-C5FB-4E9F-BB1F-D039080DC30A}" srcId="{72D68965-EBC4-41C9-B358-A589DC21895B}" destId="{AD126040-A054-4046-9613-1A2BCFED6642}" srcOrd="1" destOrd="0" parTransId="{F5E35C15-83A4-40E5-9216-ACA4E910EE83}" sibTransId="{16E9449B-FA68-40B9-BBBF-F2F184255FCA}"/>
    <dgm:cxn modelId="{744AFEFE-7058-49F2-B018-C38192812674}" type="presOf" srcId="{DC17B0DA-4434-4995-9BAB-11469DB3C0CF}" destId="{3D0ED7DD-B04D-4D16-B451-E4113809FBEC}" srcOrd="0" destOrd="0" presId="urn:microsoft.com/office/officeart/2005/8/layout/hierarchy2"/>
    <dgm:cxn modelId="{8239BBDA-051D-41EB-9781-A16D694017BB}" type="presParOf" srcId="{ABFE6A76-9AD5-47F2-B111-80F1E9FEA042}" destId="{4C77EC1A-53C4-4B57-B36F-F419EBFF32CD}" srcOrd="0" destOrd="0" presId="urn:microsoft.com/office/officeart/2005/8/layout/hierarchy2"/>
    <dgm:cxn modelId="{25CFEEB8-82A2-47C6-99D9-812177B58BF2}" type="presParOf" srcId="{4C77EC1A-53C4-4B57-B36F-F419EBFF32CD}" destId="{2B965976-CDD7-452C-A446-19E8A3957A00}" srcOrd="0" destOrd="0" presId="urn:microsoft.com/office/officeart/2005/8/layout/hierarchy2"/>
    <dgm:cxn modelId="{8D80F1CC-021B-4DD5-A2AF-F17AE77B242C}" type="presParOf" srcId="{4C77EC1A-53C4-4B57-B36F-F419EBFF32CD}" destId="{ED2D86AE-4C50-413D-94CE-D0DE4873C1BD}" srcOrd="1" destOrd="0" presId="urn:microsoft.com/office/officeart/2005/8/layout/hierarchy2"/>
    <dgm:cxn modelId="{3EA0B2FC-7C54-426A-95ED-183FB73C3325}" type="presParOf" srcId="{ED2D86AE-4C50-413D-94CE-D0DE4873C1BD}" destId="{C2EFFC2F-1360-4EA7-AD9D-B7A10EF0D1F2}" srcOrd="0" destOrd="0" presId="urn:microsoft.com/office/officeart/2005/8/layout/hierarchy2"/>
    <dgm:cxn modelId="{A08C1C5A-4706-4BB8-BF20-9858D3A4EABA}" type="presParOf" srcId="{C2EFFC2F-1360-4EA7-AD9D-B7A10EF0D1F2}" destId="{3E5F0F9F-2822-4CF7-AF79-D27BB1D9281E}" srcOrd="0" destOrd="0" presId="urn:microsoft.com/office/officeart/2005/8/layout/hierarchy2"/>
    <dgm:cxn modelId="{C3B08E36-39E1-408E-95F1-51885CB1FFB7}" type="presParOf" srcId="{ED2D86AE-4C50-413D-94CE-D0DE4873C1BD}" destId="{BF286F71-59E9-4D8C-827D-58E13457A7FA}" srcOrd="1" destOrd="0" presId="urn:microsoft.com/office/officeart/2005/8/layout/hierarchy2"/>
    <dgm:cxn modelId="{9A2C68A8-47DB-452D-9485-1FF9479633B6}" type="presParOf" srcId="{BF286F71-59E9-4D8C-827D-58E13457A7FA}" destId="{AD069AC1-45FD-4BF6-8491-68B30ED62985}" srcOrd="0" destOrd="0" presId="urn:microsoft.com/office/officeart/2005/8/layout/hierarchy2"/>
    <dgm:cxn modelId="{7F221507-613E-46DD-AD43-B8F8B58AE7FB}" type="presParOf" srcId="{BF286F71-59E9-4D8C-827D-58E13457A7FA}" destId="{05128EA2-818F-47E9-9251-675B732CCC18}" srcOrd="1" destOrd="0" presId="urn:microsoft.com/office/officeart/2005/8/layout/hierarchy2"/>
    <dgm:cxn modelId="{75C7E7EA-95BC-4A3A-9134-1E70C6AFA63A}" type="presParOf" srcId="{05128EA2-818F-47E9-9251-675B732CCC18}" destId="{3D0ED7DD-B04D-4D16-B451-E4113809FBEC}" srcOrd="0" destOrd="0" presId="urn:microsoft.com/office/officeart/2005/8/layout/hierarchy2"/>
    <dgm:cxn modelId="{16D63086-36AF-436A-8B7A-81267ABA8B0F}" type="presParOf" srcId="{3D0ED7DD-B04D-4D16-B451-E4113809FBEC}" destId="{05D533F8-DE2B-4583-8C22-42AF82FF8BC3}" srcOrd="0" destOrd="0" presId="urn:microsoft.com/office/officeart/2005/8/layout/hierarchy2"/>
    <dgm:cxn modelId="{4B47BB42-32C0-4C88-92EC-5CBDDB5B7F41}" type="presParOf" srcId="{05128EA2-818F-47E9-9251-675B732CCC18}" destId="{A4E35D0C-FBF4-4944-91A4-548238020D79}" srcOrd="1" destOrd="0" presId="urn:microsoft.com/office/officeart/2005/8/layout/hierarchy2"/>
    <dgm:cxn modelId="{107F8EFF-1669-4853-A6D7-8F1177C36FC5}" type="presParOf" srcId="{A4E35D0C-FBF4-4944-91A4-548238020D79}" destId="{751DE245-B784-4FB8-9BF4-6547EB1C1080}" srcOrd="0" destOrd="0" presId="urn:microsoft.com/office/officeart/2005/8/layout/hierarchy2"/>
    <dgm:cxn modelId="{EDBFD65A-4407-4881-BC07-5550EB6DBC4D}" type="presParOf" srcId="{A4E35D0C-FBF4-4944-91A4-548238020D79}" destId="{A048C922-ECC5-4AEE-8297-EDA9B2A54ABF}" srcOrd="1" destOrd="0" presId="urn:microsoft.com/office/officeart/2005/8/layout/hierarchy2"/>
    <dgm:cxn modelId="{6208F511-279D-44DD-983B-927BAE33E22C}" type="presParOf" srcId="{05128EA2-818F-47E9-9251-675B732CCC18}" destId="{F4975758-30E5-4383-97E6-D8F9C716DFCA}" srcOrd="2" destOrd="0" presId="urn:microsoft.com/office/officeart/2005/8/layout/hierarchy2"/>
    <dgm:cxn modelId="{89BFD3B5-2E1E-43CE-BE88-0632DE5B6469}" type="presParOf" srcId="{F4975758-30E5-4383-97E6-D8F9C716DFCA}" destId="{88E2CD50-8947-4ECC-AB34-EDC782187EDD}" srcOrd="0" destOrd="0" presId="urn:microsoft.com/office/officeart/2005/8/layout/hierarchy2"/>
    <dgm:cxn modelId="{EFE0C11C-4D73-4D0C-97F7-0F24100A7CD7}" type="presParOf" srcId="{05128EA2-818F-47E9-9251-675B732CCC18}" destId="{D5AEEA29-87FF-4E0B-800F-4C2605C0426E}" srcOrd="3" destOrd="0" presId="urn:microsoft.com/office/officeart/2005/8/layout/hierarchy2"/>
    <dgm:cxn modelId="{0B734120-1CC9-4805-847E-960EFC311FA4}" type="presParOf" srcId="{D5AEEA29-87FF-4E0B-800F-4C2605C0426E}" destId="{2384A08C-C691-4224-B7FB-D520CB799507}" srcOrd="0" destOrd="0" presId="urn:microsoft.com/office/officeart/2005/8/layout/hierarchy2"/>
    <dgm:cxn modelId="{BE39AD17-62F6-4A2E-B9E9-71A477AD0471}" type="presParOf" srcId="{D5AEEA29-87FF-4E0B-800F-4C2605C0426E}" destId="{260A949E-834C-4615-9564-1E2CD64165B1}" srcOrd="1" destOrd="0" presId="urn:microsoft.com/office/officeart/2005/8/layout/hierarchy2"/>
    <dgm:cxn modelId="{7919C514-8DDB-448F-9874-1EAF7335637C}" type="presParOf" srcId="{ED2D86AE-4C50-413D-94CE-D0DE4873C1BD}" destId="{30EB66F0-07DC-445A-95EA-7955D6AEE658}" srcOrd="2" destOrd="0" presId="urn:microsoft.com/office/officeart/2005/8/layout/hierarchy2"/>
    <dgm:cxn modelId="{D5B607FF-D5FF-4F5A-91D7-167F61F85501}" type="presParOf" srcId="{30EB66F0-07DC-445A-95EA-7955D6AEE658}" destId="{9DB374D8-F008-4531-8E5A-9D82BABB3BEA}" srcOrd="0" destOrd="0" presId="urn:microsoft.com/office/officeart/2005/8/layout/hierarchy2"/>
    <dgm:cxn modelId="{B0071C9F-2769-45D1-9BBC-00701A6A9D78}" type="presParOf" srcId="{ED2D86AE-4C50-413D-94CE-D0DE4873C1BD}" destId="{DB5809A2-6B8F-4F54-BD2E-5A1EA3BF6D04}" srcOrd="3" destOrd="0" presId="urn:microsoft.com/office/officeart/2005/8/layout/hierarchy2"/>
    <dgm:cxn modelId="{614B1663-747A-45E1-BDB6-BCFC56D67CD8}" type="presParOf" srcId="{DB5809A2-6B8F-4F54-BD2E-5A1EA3BF6D04}" destId="{8F06FD56-658E-46E2-A3F9-376D87B7A63C}" srcOrd="0" destOrd="0" presId="urn:microsoft.com/office/officeart/2005/8/layout/hierarchy2"/>
    <dgm:cxn modelId="{AEF8C8AD-B5B5-4BF4-B56D-ABFE13958AB1}" type="presParOf" srcId="{DB5809A2-6B8F-4F54-BD2E-5A1EA3BF6D04}" destId="{2B9D10B1-76E8-47DC-B96E-38FCE79A0218}" srcOrd="1" destOrd="0" presId="urn:microsoft.com/office/officeart/2005/8/layout/hierarchy2"/>
    <dgm:cxn modelId="{BBAA105E-0B87-4638-9036-9C039CFE3C97}" type="presParOf" srcId="{2B9D10B1-76E8-47DC-B96E-38FCE79A0218}" destId="{FE02F5B1-9065-47AE-AC43-53C29BCD7E15}" srcOrd="0" destOrd="0" presId="urn:microsoft.com/office/officeart/2005/8/layout/hierarchy2"/>
    <dgm:cxn modelId="{19F3CC0B-815C-402B-9B58-CC7074965ED1}" type="presParOf" srcId="{FE02F5B1-9065-47AE-AC43-53C29BCD7E15}" destId="{4FECAE65-9C23-43FD-9FA2-5DEBAFF63589}" srcOrd="0" destOrd="0" presId="urn:microsoft.com/office/officeart/2005/8/layout/hierarchy2"/>
    <dgm:cxn modelId="{8AA6131D-0E03-4BD4-B4F2-49009B25A98F}" type="presParOf" srcId="{2B9D10B1-76E8-47DC-B96E-38FCE79A0218}" destId="{C4900FA8-130E-4AD7-A9C9-F59AF22B2204}" srcOrd="1" destOrd="0" presId="urn:microsoft.com/office/officeart/2005/8/layout/hierarchy2"/>
    <dgm:cxn modelId="{18013D33-4D14-4BF1-A188-26D903A40478}" type="presParOf" srcId="{C4900FA8-130E-4AD7-A9C9-F59AF22B2204}" destId="{346772D2-7BBF-42BD-9338-34D668302575}" srcOrd="0" destOrd="0" presId="urn:microsoft.com/office/officeart/2005/8/layout/hierarchy2"/>
    <dgm:cxn modelId="{39E8F451-AB0D-4DEF-B1F3-CF41470A2279}" type="presParOf" srcId="{C4900FA8-130E-4AD7-A9C9-F59AF22B2204}" destId="{7555EC12-1A58-4239-AC34-A9575E87CEF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7545E3-F6CC-4AE5-8B9B-7A261535B774}" type="doc">
      <dgm:prSet loTypeId="urn:microsoft.com/office/officeart/2005/8/layout/hList9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AB9028-7B57-43D5-B416-4C2EB6731A06}">
      <dgm:prSet phldrT="[Text]"/>
      <dgm:spPr/>
      <dgm:t>
        <a:bodyPr/>
        <a:lstStyle/>
        <a:p>
          <a:r>
            <a:rPr lang="en-US" dirty="0"/>
            <a:t>Period</a:t>
          </a:r>
        </a:p>
      </dgm:t>
    </dgm:pt>
    <dgm:pt modelId="{3A14695E-9277-4D90-BD3C-FC5520699AAF}">
      <dgm:prSet phldrT="[Text]"/>
      <dgm:spPr/>
      <dgm:t>
        <a:bodyPr/>
        <a:lstStyle/>
        <a:p>
          <a:r>
            <a:rPr lang="en-US" dirty="0"/>
            <a:t>0.862</a:t>
          </a:r>
        </a:p>
      </dgm:t>
    </dgm:pt>
    <dgm:pt modelId="{F4A3D7DB-1D81-4B6E-82F0-A4ADC7E7C97F}" type="sibTrans" cxnId="{7B492B10-9B59-4B44-AE8F-D4BA4771CBA5}">
      <dgm:prSet/>
      <dgm:spPr/>
      <dgm:t>
        <a:bodyPr/>
        <a:lstStyle/>
        <a:p>
          <a:endParaRPr lang="en-US"/>
        </a:p>
      </dgm:t>
    </dgm:pt>
    <dgm:pt modelId="{2657DF53-297D-4E6E-A0BF-81B2EAD57207}" type="parTrans" cxnId="{7B492B10-9B59-4B44-AE8F-D4BA4771CBA5}">
      <dgm:prSet/>
      <dgm:spPr/>
      <dgm:t>
        <a:bodyPr/>
        <a:lstStyle/>
        <a:p>
          <a:endParaRPr lang="en-US"/>
        </a:p>
      </dgm:t>
    </dgm:pt>
    <dgm:pt modelId="{0A8CBDC1-A364-4C56-A076-4663299CB300}" type="sibTrans" cxnId="{C4136ADB-7984-48E6-A96B-570A07F8C9D6}">
      <dgm:prSet/>
      <dgm:spPr/>
      <dgm:t>
        <a:bodyPr/>
        <a:lstStyle/>
        <a:p>
          <a:endParaRPr lang="en-US"/>
        </a:p>
      </dgm:t>
    </dgm:pt>
    <dgm:pt modelId="{6A034B4F-132C-4813-8443-15C30EF91E9E}" type="parTrans" cxnId="{C4136ADB-7984-48E6-A96B-570A07F8C9D6}">
      <dgm:prSet/>
      <dgm:spPr/>
      <dgm:t>
        <a:bodyPr/>
        <a:lstStyle/>
        <a:p>
          <a:endParaRPr lang="en-US"/>
        </a:p>
      </dgm:t>
    </dgm:pt>
    <dgm:pt modelId="{842137CE-21CE-456D-9690-95826313A89C}">
      <dgm:prSet phldrT="[Text]"/>
      <dgm:spPr/>
      <dgm:t>
        <a:bodyPr/>
        <a:lstStyle/>
        <a:p>
          <a:r>
            <a:rPr lang="en-US" dirty="0"/>
            <a:t>7.75 mm</a:t>
          </a:r>
        </a:p>
      </dgm:t>
    </dgm:pt>
    <dgm:pt modelId="{62564C36-C948-47CF-BF32-88C9AE937E87}" type="parTrans" cxnId="{AD92BFBF-9D22-4A91-8F36-63DD97070592}">
      <dgm:prSet/>
      <dgm:spPr/>
      <dgm:t>
        <a:bodyPr/>
        <a:lstStyle/>
        <a:p>
          <a:endParaRPr lang="en-US"/>
        </a:p>
      </dgm:t>
    </dgm:pt>
    <dgm:pt modelId="{B63EB022-ADE1-4FA3-9E50-BC5D497B27E0}" type="sibTrans" cxnId="{AD92BFBF-9D22-4A91-8F36-63DD97070592}">
      <dgm:prSet/>
      <dgm:spPr/>
      <dgm:t>
        <a:bodyPr/>
        <a:lstStyle/>
        <a:p>
          <a:endParaRPr lang="en-US"/>
        </a:p>
      </dgm:t>
    </dgm:pt>
    <dgm:pt modelId="{21C53A76-CD05-43C6-9FB6-01031C885993}">
      <dgm:prSet phldrT="[Text]"/>
      <dgm:spPr/>
      <dgm:t>
        <a:bodyPr/>
        <a:lstStyle/>
        <a:p>
          <a:r>
            <a:rPr lang="en-US" dirty="0"/>
            <a:t>Drift</a:t>
          </a:r>
        </a:p>
      </dgm:t>
    </dgm:pt>
    <dgm:pt modelId="{46EE054D-4F20-41D0-9C85-0CDD9F1A75F8}" type="parTrans" cxnId="{BDF250D7-E25F-47E3-9246-A9A4D576BDCE}">
      <dgm:prSet/>
      <dgm:spPr/>
      <dgm:t>
        <a:bodyPr/>
        <a:lstStyle/>
        <a:p>
          <a:endParaRPr lang="en-US"/>
        </a:p>
      </dgm:t>
    </dgm:pt>
    <dgm:pt modelId="{6FB7FEA9-4A2E-4C70-A3AD-52AC1349DF9D}" type="sibTrans" cxnId="{BDF250D7-E25F-47E3-9246-A9A4D576BDCE}">
      <dgm:prSet/>
      <dgm:spPr/>
      <dgm:t>
        <a:bodyPr/>
        <a:lstStyle/>
        <a:p>
          <a:endParaRPr lang="en-US"/>
        </a:p>
      </dgm:t>
    </dgm:pt>
    <dgm:pt modelId="{AA132E37-5038-44FC-9EC1-F9A353114433}" type="pres">
      <dgm:prSet presAssocID="{1A7545E3-F6CC-4AE5-8B9B-7A261535B774}" presName="list" presStyleCnt="0">
        <dgm:presLayoutVars>
          <dgm:dir/>
          <dgm:animLvl val="lvl"/>
        </dgm:presLayoutVars>
      </dgm:prSet>
      <dgm:spPr/>
    </dgm:pt>
    <dgm:pt modelId="{6936EA65-1E9A-406B-9948-174E8C778E2B}" type="pres">
      <dgm:prSet presAssocID="{3A14695E-9277-4D90-BD3C-FC5520699AAF}" presName="posSpace" presStyleCnt="0"/>
      <dgm:spPr/>
    </dgm:pt>
    <dgm:pt modelId="{570AAACE-6528-477A-B7C0-2DCB44E7C458}" type="pres">
      <dgm:prSet presAssocID="{3A14695E-9277-4D90-BD3C-FC5520699AAF}" presName="vertFlow" presStyleCnt="0"/>
      <dgm:spPr/>
    </dgm:pt>
    <dgm:pt modelId="{07DDF679-00E7-43A8-B621-1312160BBEBC}" type="pres">
      <dgm:prSet presAssocID="{3A14695E-9277-4D90-BD3C-FC5520699AAF}" presName="topSpace" presStyleCnt="0"/>
      <dgm:spPr/>
    </dgm:pt>
    <dgm:pt modelId="{2154A3BA-7DDC-4B6C-A63C-59CEF00C685D}" type="pres">
      <dgm:prSet presAssocID="{3A14695E-9277-4D90-BD3C-FC5520699AAF}" presName="firstComp" presStyleCnt="0"/>
      <dgm:spPr/>
    </dgm:pt>
    <dgm:pt modelId="{48D8A975-5EA1-4B9E-8EEF-56F4E65C2190}" type="pres">
      <dgm:prSet presAssocID="{3A14695E-9277-4D90-BD3C-FC5520699AAF}" presName="firstChild" presStyleLbl="bgAccFollowNode1" presStyleIdx="0" presStyleCnt="2" custScaleX="113310" custScaleY="98048" custLinFactNeighborX="187" custLinFactNeighborY="-48040"/>
      <dgm:spPr/>
    </dgm:pt>
    <dgm:pt modelId="{59CBEDCB-5BF6-437E-AF80-061A36BB172D}" type="pres">
      <dgm:prSet presAssocID="{3A14695E-9277-4D90-BD3C-FC5520699AAF}" presName="firstChildTx" presStyleLbl="bgAccFollowNode1" presStyleIdx="0" presStyleCnt="2">
        <dgm:presLayoutVars>
          <dgm:bulletEnabled val="1"/>
        </dgm:presLayoutVars>
      </dgm:prSet>
      <dgm:spPr/>
    </dgm:pt>
    <dgm:pt modelId="{1D84D267-5DE4-4470-B216-46962BE1367F}" type="pres">
      <dgm:prSet presAssocID="{3A14695E-9277-4D90-BD3C-FC5520699AAF}" presName="negSpace" presStyleCnt="0"/>
      <dgm:spPr/>
    </dgm:pt>
    <dgm:pt modelId="{E8180BC6-2ADB-4A73-B0E8-15D15E394B10}" type="pres">
      <dgm:prSet presAssocID="{3A14695E-9277-4D90-BD3C-FC5520699AAF}" presName="circle" presStyleLbl="node1" presStyleIdx="0" presStyleCnt="2" custScaleX="133257" custScaleY="111796" custLinFactNeighborX="46539" custLinFactNeighborY="74422"/>
      <dgm:spPr/>
    </dgm:pt>
    <dgm:pt modelId="{86329D6B-F5BD-406A-A7AD-292B6D6C694A}" type="pres">
      <dgm:prSet presAssocID="{F4A3D7DB-1D81-4B6E-82F0-A4ADC7E7C97F}" presName="transSpace" presStyleCnt="0"/>
      <dgm:spPr/>
    </dgm:pt>
    <dgm:pt modelId="{D15656D7-80B0-4B1A-883F-F519AD8DE1B9}" type="pres">
      <dgm:prSet presAssocID="{842137CE-21CE-456D-9690-95826313A89C}" presName="posSpace" presStyleCnt="0"/>
      <dgm:spPr/>
    </dgm:pt>
    <dgm:pt modelId="{BBB77725-3AC9-4CD6-BE19-ABC6DEF47D3A}" type="pres">
      <dgm:prSet presAssocID="{842137CE-21CE-456D-9690-95826313A89C}" presName="vertFlow" presStyleCnt="0"/>
      <dgm:spPr/>
    </dgm:pt>
    <dgm:pt modelId="{75480CD1-D135-440D-A937-2A4097C7863B}" type="pres">
      <dgm:prSet presAssocID="{842137CE-21CE-456D-9690-95826313A89C}" presName="topSpace" presStyleCnt="0"/>
      <dgm:spPr/>
    </dgm:pt>
    <dgm:pt modelId="{68E2DB46-85E3-49C5-BA2D-C80486934493}" type="pres">
      <dgm:prSet presAssocID="{842137CE-21CE-456D-9690-95826313A89C}" presName="firstComp" presStyleCnt="0"/>
      <dgm:spPr/>
    </dgm:pt>
    <dgm:pt modelId="{CD030D41-6754-49BD-8C14-CF01ABD8A75D}" type="pres">
      <dgm:prSet presAssocID="{842137CE-21CE-456D-9690-95826313A89C}" presName="firstChild" presStyleLbl="bgAccFollowNode1" presStyleIdx="1" presStyleCnt="2" custScaleX="113310" custScaleY="98048" custLinFactNeighborX="-51756" custLinFactNeighborY="-52636"/>
      <dgm:spPr/>
    </dgm:pt>
    <dgm:pt modelId="{7E804075-6141-4574-9AC1-25C63D2294E2}" type="pres">
      <dgm:prSet presAssocID="{842137CE-21CE-456D-9690-95826313A89C}" presName="firstChildTx" presStyleLbl="bgAccFollowNode1" presStyleIdx="1" presStyleCnt="2">
        <dgm:presLayoutVars>
          <dgm:bulletEnabled val="1"/>
        </dgm:presLayoutVars>
      </dgm:prSet>
      <dgm:spPr/>
    </dgm:pt>
    <dgm:pt modelId="{31704A24-D39B-4D46-BC5A-3264B9DA600F}" type="pres">
      <dgm:prSet presAssocID="{842137CE-21CE-456D-9690-95826313A89C}" presName="negSpace" presStyleCnt="0"/>
      <dgm:spPr/>
    </dgm:pt>
    <dgm:pt modelId="{00973E02-AF18-42A5-8BC6-22792E876030}" type="pres">
      <dgm:prSet presAssocID="{842137CE-21CE-456D-9690-95826313A89C}" presName="circle" presStyleLbl="node1" presStyleIdx="1" presStyleCnt="2" custScaleX="133257" custScaleY="111796" custLinFactNeighborX="-8885" custLinFactNeighborY="72583"/>
      <dgm:spPr/>
    </dgm:pt>
  </dgm:ptLst>
  <dgm:cxnLst>
    <dgm:cxn modelId="{7B492B10-9B59-4B44-AE8F-D4BA4771CBA5}" srcId="{1A7545E3-F6CC-4AE5-8B9B-7A261535B774}" destId="{3A14695E-9277-4D90-BD3C-FC5520699AAF}" srcOrd="0" destOrd="0" parTransId="{2657DF53-297D-4E6E-A0BF-81B2EAD57207}" sibTransId="{F4A3D7DB-1D81-4B6E-82F0-A4ADC7E7C97F}"/>
    <dgm:cxn modelId="{5FAC8A4F-0CB1-45A3-8D69-8F6322BDCB21}" type="presOf" srcId="{1A7545E3-F6CC-4AE5-8B9B-7A261535B774}" destId="{AA132E37-5038-44FC-9EC1-F9A353114433}" srcOrd="0" destOrd="0" presId="urn:microsoft.com/office/officeart/2005/8/layout/hList9"/>
    <dgm:cxn modelId="{42E08453-3534-4CBE-81F7-1EA6055051AD}" type="presOf" srcId="{21C53A76-CD05-43C6-9FB6-01031C885993}" destId="{7E804075-6141-4574-9AC1-25C63D2294E2}" srcOrd="1" destOrd="0" presId="urn:microsoft.com/office/officeart/2005/8/layout/hList9"/>
    <dgm:cxn modelId="{D734E786-7AB8-447A-B0F1-B0D25C321EF4}" type="presOf" srcId="{88AB9028-7B57-43D5-B416-4C2EB6731A06}" destId="{48D8A975-5EA1-4B9E-8EEF-56F4E65C2190}" srcOrd="0" destOrd="0" presId="urn:microsoft.com/office/officeart/2005/8/layout/hList9"/>
    <dgm:cxn modelId="{2A84CB90-24B1-49C8-8832-1E76D54DACFB}" type="presOf" srcId="{3A14695E-9277-4D90-BD3C-FC5520699AAF}" destId="{E8180BC6-2ADB-4A73-B0E8-15D15E394B10}" srcOrd="0" destOrd="0" presId="urn:microsoft.com/office/officeart/2005/8/layout/hList9"/>
    <dgm:cxn modelId="{ACEB3293-6621-40F2-B04E-2A08B154F9AB}" type="presOf" srcId="{842137CE-21CE-456D-9690-95826313A89C}" destId="{00973E02-AF18-42A5-8BC6-22792E876030}" srcOrd="0" destOrd="0" presId="urn:microsoft.com/office/officeart/2005/8/layout/hList9"/>
    <dgm:cxn modelId="{EC30D1A9-61CA-4467-808D-8CF20EA7C1EF}" type="presOf" srcId="{21C53A76-CD05-43C6-9FB6-01031C885993}" destId="{CD030D41-6754-49BD-8C14-CF01ABD8A75D}" srcOrd="0" destOrd="0" presId="urn:microsoft.com/office/officeart/2005/8/layout/hList9"/>
    <dgm:cxn modelId="{AD92BFBF-9D22-4A91-8F36-63DD97070592}" srcId="{1A7545E3-F6CC-4AE5-8B9B-7A261535B774}" destId="{842137CE-21CE-456D-9690-95826313A89C}" srcOrd="1" destOrd="0" parTransId="{62564C36-C948-47CF-BF32-88C9AE937E87}" sibTransId="{B63EB022-ADE1-4FA3-9E50-BC5D497B27E0}"/>
    <dgm:cxn modelId="{BDF250D7-E25F-47E3-9246-A9A4D576BDCE}" srcId="{842137CE-21CE-456D-9690-95826313A89C}" destId="{21C53A76-CD05-43C6-9FB6-01031C885993}" srcOrd="0" destOrd="0" parTransId="{46EE054D-4F20-41D0-9C85-0CDD9F1A75F8}" sibTransId="{6FB7FEA9-4A2E-4C70-A3AD-52AC1349DF9D}"/>
    <dgm:cxn modelId="{F1B0AED9-5C4A-47DA-8491-DAE386617E1A}" type="presOf" srcId="{88AB9028-7B57-43D5-B416-4C2EB6731A06}" destId="{59CBEDCB-5BF6-437E-AF80-061A36BB172D}" srcOrd="1" destOrd="0" presId="urn:microsoft.com/office/officeart/2005/8/layout/hList9"/>
    <dgm:cxn modelId="{C4136ADB-7984-48E6-A96B-570A07F8C9D6}" srcId="{3A14695E-9277-4D90-BD3C-FC5520699AAF}" destId="{88AB9028-7B57-43D5-B416-4C2EB6731A06}" srcOrd="0" destOrd="0" parTransId="{6A034B4F-132C-4813-8443-15C30EF91E9E}" sibTransId="{0A8CBDC1-A364-4C56-A076-4663299CB300}"/>
    <dgm:cxn modelId="{0CCA67A3-1719-4D9C-9D0D-7AAC56778D4B}" type="presParOf" srcId="{AA132E37-5038-44FC-9EC1-F9A353114433}" destId="{6936EA65-1E9A-406B-9948-174E8C778E2B}" srcOrd="0" destOrd="0" presId="urn:microsoft.com/office/officeart/2005/8/layout/hList9"/>
    <dgm:cxn modelId="{E2A04B24-E412-45DF-B05C-11C02241ADAC}" type="presParOf" srcId="{AA132E37-5038-44FC-9EC1-F9A353114433}" destId="{570AAACE-6528-477A-B7C0-2DCB44E7C458}" srcOrd="1" destOrd="0" presId="urn:microsoft.com/office/officeart/2005/8/layout/hList9"/>
    <dgm:cxn modelId="{D38DCAD4-7AD4-4F10-8168-7DE3380D255C}" type="presParOf" srcId="{570AAACE-6528-477A-B7C0-2DCB44E7C458}" destId="{07DDF679-00E7-43A8-B621-1312160BBEBC}" srcOrd="0" destOrd="0" presId="urn:microsoft.com/office/officeart/2005/8/layout/hList9"/>
    <dgm:cxn modelId="{13A3C55D-AC70-4BE5-B849-80FBD19A6B07}" type="presParOf" srcId="{570AAACE-6528-477A-B7C0-2DCB44E7C458}" destId="{2154A3BA-7DDC-4B6C-A63C-59CEF00C685D}" srcOrd="1" destOrd="0" presId="urn:microsoft.com/office/officeart/2005/8/layout/hList9"/>
    <dgm:cxn modelId="{CFE9CD6F-2E0F-41DC-94F6-8C9BD80CF005}" type="presParOf" srcId="{2154A3BA-7DDC-4B6C-A63C-59CEF00C685D}" destId="{48D8A975-5EA1-4B9E-8EEF-56F4E65C2190}" srcOrd="0" destOrd="0" presId="urn:microsoft.com/office/officeart/2005/8/layout/hList9"/>
    <dgm:cxn modelId="{7E3FE668-8603-45F2-911F-9704CB3DA1BD}" type="presParOf" srcId="{2154A3BA-7DDC-4B6C-A63C-59CEF00C685D}" destId="{59CBEDCB-5BF6-437E-AF80-061A36BB172D}" srcOrd="1" destOrd="0" presId="urn:microsoft.com/office/officeart/2005/8/layout/hList9"/>
    <dgm:cxn modelId="{E7D535A9-778A-4299-9843-7F531A16ED6C}" type="presParOf" srcId="{AA132E37-5038-44FC-9EC1-F9A353114433}" destId="{1D84D267-5DE4-4470-B216-46962BE1367F}" srcOrd="2" destOrd="0" presId="urn:microsoft.com/office/officeart/2005/8/layout/hList9"/>
    <dgm:cxn modelId="{7270F8F4-140A-4909-8E7A-B6BD6524E2CC}" type="presParOf" srcId="{AA132E37-5038-44FC-9EC1-F9A353114433}" destId="{E8180BC6-2ADB-4A73-B0E8-15D15E394B10}" srcOrd="3" destOrd="0" presId="urn:microsoft.com/office/officeart/2005/8/layout/hList9"/>
    <dgm:cxn modelId="{EC46DAA0-0CF5-4368-9507-604F5ACE7371}" type="presParOf" srcId="{AA132E37-5038-44FC-9EC1-F9A353114433}" destId="{86329D6B-F5BD-406A-A7AD-292B6D6C694A}" srcOrd="4" destOrd="0" presId="urn:microsoft.com/office/officeart/2005/8/layout/hList9"/>
    <dgm:cxn modelId="{0512DDC0-5D59-43A2-B23D-DA2A579D1104}" type="presParOf" srcId="{AA132E37-5038-44FC-9EC1-F9A353114433}" destId="{D15656D7-80B0-4B1A-883F-F519AD8DE1B9}" srcOrd="5" destOrd="0" presId="urn:microsoft.com/office/officeart/2005/8/layout/hList9"/>
    <dgm:cxn modelId="{9F3E0BD6-DD34-464E-A4BF-B8878AA949C8}" type="presParOf" srcId="{AA132E37-5038-44FC-9EC1-F9A353114433}" destId="{BBB77725-3AC9-4CD6-BE19-ABC6DEF47D3A}" srcOrd="6" destOrd="0" presId="urn:microsoft.com/office/officeart/2005/8/layout/hList9"/>
    <dgm:cxn modelId="{66DE3679-51AD-43AE-8AF3-D6A3A0FFEFC2}" type="presParOf" srcId="{BBB77725-3AC9-4CD6-BE19-ABC6DEF47D3A}" destId="{75480CD1-D135-440D-A937-2A4097C7863B}" srcOrd="0" destOrd="0" presId="urn:microsoft.com/office/officeart/2005/8/layout/hList9"/>
    <dgm:cxn modelId="{E5FB4DC7-7BCF-40FB-92E1-9DA21F9B07F1}" type="presParOf" srcId="{BBB77725-3AC9-4CD6-BE19-ABC6DEF47D3A}" destId="{68E2DB46-85E3-49C5-BA2D-C80486934493}" srcOrd="1" destOrd="0" presId="urn:microsoft.com/office/officeart/2005/8/layout/hList9"/>
    <dgm:cxn modelId="{4110AB47-D272-4359-B0E5-AE6B8A0ED33B}" type="presParOf" srcId="{68E2DB46-85E3-49C5-BA2D-C80486934493}" destId="{CD030D41-6754-49BD-8C14-CF01ABD8A75D}" srcOrd="0" destOrd="0" presId="urn:microsoft.com/office/officeart/2005/8/layout/hList9"/>
    <dgm:cxn modelId="{CC647042-122F-4DB4-802B-2FF0FF1048B5}" type="presParOf" srcId="{68E2DB46-85E3-49C5-BA2D-C80486934493}" destId="{7E804075-6141-4574-9AC1-25C63D2294E2}" srcOrd="1" destOrd="0" presId="urn:microsoft.com/office/officeart/2005/8/layout/hList9"/>
    <dgm:cxn modelId="{A3124718-BF13-489D-9B2F-FA666D16137A}" type="presParOf" srcId="{AA132E37-5038-44FC-9EC1-F9A353114433}" destId="{31704A24-D39B-4D46-BC5A-3264B9DA600F}" srcOrd="7" destOrd="0" presId="urn:microsoft.com/office/officeart/2005/8/layout/hList9"/>
    <dgm:cxn modelId="{47D43EA9-1E5D-431A-8144-360622E4E4B0}" type="presParOf" srcId="{AA132E37-5038-44FC-9EC1-F9A353114433}" destId="{00973E02-AF18-42A5-8BC6-22792E87603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2D888D-0152-48DA-8DED-A4ADED6E70D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2869FF-E631-49DD-90AD-356673A932C3}">
      <dgm:prSet phldrT="[Text]"/>
      <dgm:spPr/>
      <dgm:t>
        <a:bodyPr/>
        <a:lstStyle/>
        <a:p>
          <a:pPr rtl="0"/>
          <a:r>
            <a:rPr lang="en-US" i="1" dirty="0"/>
            <a:t>Equivalent lateral force method </a:t>
          </a:r>
          <a:endParaRPr lang="en-US" dirty="0"/>
        </a:p>
      </dgm:t>
    </dgm:pt>
    <dgm:pt modelId="{56A630A5-68B3-4415-8A83-5FA49411E078}" type="parTrans" cxnId="{F7BA3528-CCFE-4014-B5F2-CA8524F62791}">
      <dgm:prSet/>
      <dgm:spPr/>
      <dgm:t>
        <a:bodyPr/>
        <a:lstStyle/>
        <a:p>
          <a:endParaRPr lang="en-US"/>
        </a:p>
      </dgm:t>
    </dgm:pt>
    <dgm:pt modelId="{594F2B9D-4E4C-4A34-B7F3-99109AEFC69D}" type="sibTrans" cxnId="{F7BA3528-CCFE-4014-B5F2-CA8524F62791}">
      <dgm:prSet/>
      <dgm:spPr/>
      <dgm:t>
        <a:bodyPr/>
        <a:lstStyle/>
        <a:p>
          <a:endParaRPr lang="en-US"/>
        </a:p>
      </dgm:t>
    </dgm:pt>
    <dgm:pt modelId="{AB4F907F-924D-4A0A-B17A-79C309B300EB}">
      <dgm:prSet phldrT="[Text]"/>
      <dgm:spPr/>
      <dgm:t>
        <a:bodyPr/>
        <a:lstStyle/>
        <a:p>
          <a:r>
            <a:rPr lang="en-US" i="1" dirty="0"/>
            <a:t>Response Spectrum Analysis</a:t>
          </a:r>
          <a:endParaRPr lang="en-US" dirty="0"/>
        </a:p>
      </dgm:t>
    </dgm:pt>
    <dgm:pt modelId="{68070D91-D844-43FB-BA52-EE97C1110BC2}" type="parTrans" cxnId="{544F7720-7081-4978-A141-34DC4FB48827}">
      <dgm:prSet/>
      <dgm:spPr/>
      <dgm:t>
        <a:bodyPr/>
        <a:lstStyle/>
        <a:p>
          <a:endParaRPr lang="en-US"/>
        </a:p>
      </dgm:t>
    </dgm:pt>
    <dgm:pt modelId="{C88E9892-1D8D-468B-98C2-794F0A349DA3}" type="sibTrans" cxnId="{544F7720-7081-4978-A141-34DC4FB48827}">
      <dgm:prSet/>
      <dgm:spPr/>
      <dgm:t>
        <a:bodyPr/>
        <a:lstStyle/>
        <a:p>
          <a:endParaRPr lang="en-US"/>
        </a:p>
      </dgm:t>
    </dgm:pt>
    <dgm:pt modelId="{FB8C8A67-9745-482B-BC60-4A45C6C7BEC1}">
      <dgm:prSet phldrT="[Text]"/>
      <dgm:spPr/>
      <dgm:t>
        <a:bodyPr/>
        <a:lstStyle/>
        <a:p>
          <a:r>
            <a:rPr lang="en-US" i="1" dirty="0"/>
            <a:t>Time History  Analysis</a:t>
          </a:r>
          <a:endParaRPr lang="en-US" dirty="0"/>
        </a:p>
      </dgm:t>
    </dgm:pt>
    <dgm:pt modelId="{484279E0-DE31-4466-8ACE-D27C7A045AEC}" type="parTrans" cxnId="{8BA860C2-8476-48D7-9D62-A71DD4FCEC07}">
      <dgm:prSet/>
      <dgm:spPr/>
      <dgm:t>
        <a:bodyPr/>
        <a:lstStyle/>
        <a:p>
          <a:endParaRPr lang="en-US"/>
        </a:p>
      </dgm:t>
    </dgm:pt>
    <dgm:pt modelId="{2267B169-7EC6-419B-B75E-6D3315339FA4}" type="sibTrans" cxnId="{8BA860C2-8476-48D7-9D62-A71DD4FCEC07}">
      <dgm:prSet/>
      <dgm:spPr/>
      <dgm:t>
        <a:bodyPr/>
        <a:lstStyle/>
        <a:p>
          <a:endParaRPr lang="en-US"/>
        </a:p>
      </dgm:t>
    </dgm:pt>
    <dgm:pt modelId="{C5B23F89-4E6A-4CEE-BFE1-55F51F4C89CA}" type="pres">
      <dgm:prSet presAssocID="{CD2D888D-0152-48DA-8DED-A4ADED6E70D7}" presName="linear" presStyleCnt="0">
        <dgm:presLayoutVars>
          <dgm:dir/>
          <dgm:animLvl val="lvl"/>
          <dgm:resizeHandles val="exact"/>
        </dgm:presLayoutVars>
      </dgm:prSet>
      <dgm:spPr/>
    </dgm:pt>
    <dgm:pt modelId="{CBA90B8F-70FA-4013-AA22-5BE0B3506EC6}" type="pres">
      <dgm:prSet presAssocID="{562869FF-E631-49DD-90AD-356673A932C3}" presName="parentLin" presStyleCnt="0"/>
      <dgm:spPr/>
    </dgm:pt>
    <dgm:pt modelId="{EF749EB6-663C-412F-900C-0B10EBD50AD8}" type="pres">
      <dgm:prSet presAssocID="{562869FF-E631-49DD-90AD-356673A932C3}" presName="parentLeftMargin" presStyleLbl="node1" presStyleIdx="0" presStyleCnt="3"/>
      <dgm:spPr/>
    </dgm:pt>
    <dgm:pt modelId="{E92D3484-994B-48A0-8DE1-D2962BB73EE5}" type="pres">
      <dgm:prSet presAssocID="{562869FF-E631-49DD-90AD-356673A932C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5A9DFDA-06C6-4124-B252-80016C8BEE3A}" type="pres">
      <dgm:prSet presAssocID="{562869FF-E631-49DD-90AD-356673A932C3}" presName="negativeSpace" presStyleCnt="0"/>
      <dgm:spPr/>
    </dgm:pt>
    <dgm:pt modelId="{4F02093F-D360-428C-8818-10CCF40B0B43}" type="pres">
      <dgm:prSet presAssocID="{562869FF-E631-49DD-90AD-356673A932C3}" presName="childText" presStyleLbl="conFgAcc1" presStyleIdx="0" presStyleCnt="3">
        <dgm:presLayoutVars>
          <dgm:bulletEnabled val="1"/>
        </dgm:presLayoutVars>
      </dgm:prSet>
      <dgm:spPr/>
    </dgm:pt>
    <dgm:pt modelId="{6593EDD7-58D1-42BC-A828-F892AAEA037E}" type="pres">
      <dgm:prSet presAssocID="{594F2B9D-4E4C-4A34-B7F3-99109AEFC69D}" presName="spaceBetweenRectangles" presStyleCnt="0"/>
      <dgm:spPr/>
    </dgm:pt>
    <dgm:pt modelId="{7C270312-85EA-47E1-BD4D-7EB683C02791}" type="pres">
      <dgm:prSet presAssocID="{AB4F907F-924D-4A0A-B17A-79C309B300EB}" presName="parentLin" presStyleCnt="0"/>
      <dgm:spPr/>
    </dgm:pt>
    <dgm:pt modelId="{39BECCB5-A4F2-4F77-BEE0-E392E17DDF27}" type="pres">
      <dgm:prSet presAssocID="{AB4F907F-924D-4A0A-B17A-79C309B300EB}" presName="parentLeftMargin" presStyleLbl="node1" presStyleIdx="0" presStyleCnt="3"/>
      <dgm:spPr/>
    </dgm:pt>
    <dgm:pt modelId="{8DC8DC72-E2A3-4340-88F6-0034F5E1599B}" type="pres">
      <dgm:prSet presAssocID="{AB4F907F-924D-4A0A-B17A-79C309B300E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5C369A9-4F51-460B-91CF-BE5F0E92F1FE}" type="pres">
      <dgm:prSet presAssocID="{AB4F907F-924D-4A0A-B17A-79C309B300EB}" presName="negativeSpace" presStyleCnt="0"/>
      <dgm:spPr/>
    </dgm:pt>
    <dgm:pt modelId="{552CB5B2-B8C4-46C0-8019-5003C6DAD786}" type="pres">
      <dgm:prSet presAssocID="{AB4F907F-924D-4A0A-B17A-79C309B300EB}" presName="childText" presStyleLbl="conFgAcc1" presStyleIdx="1" presStyleCnt="3">
        <dgm:presLayoutVars>
          <dgm:bulletEnabled val="1"/>
        </dgm:presLayoutVars>
      </dgm:prSet>
      <dgm:spPr/>
    </dgm:pt>
    <dgm:pt modelId="{2134AA70-CC95-4E72-B77D-3BDFFE491801}" type="pres">
      <dgm:prSet presAssocID="{C88E9892-1D8D-468B-98C2-794F0A349DA3}" presName="spaceBetweenRectangles" presStyleCnt="0"/>
      <dgm:spPr/>
    </dgm:pt>
    <dgm:pt modelId="{6BEADCFA-2E18-44A4-8F23-648327FF2404}" type="pres">
      <dgm:prSet presAssocID="{FB8C8A67-9745-482B-BC60-4A45C6C7BEC1}" presName="parentLin" presStyleCnt="0"/>
      <dgm:spPr/>
    </dgm:pt>
    <dgm:pt modelId="{A2BBDBAE-C8FC-41EC-B501-97E162B043D1}" type="pres">
      <dgm:prSet presAssocID="{FB8C8A67-9745-482B-BC60-4A45C6C7BEC1}" presName="parentLeftMargin" presStyleLbl="node1" presStyleIdx="1" presStyleCnt="3"/>
      <dgm:spPr/>
    </dgm:pt>
    <dgm:pt modelId="{964DFAD5-4BE9-42A0-99AB-CF227896EBFE}" type="pres">
      <dgm:prSet presAssocID="{FB8C8A67-9745-482B-BC60-4A45C6C7BEC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DFE6D13-A052-42D8-923A-E8D53BFF2D41}" type="pres">
      <dgm:prSet presAssocID="{FB8C8A67-9745-482B-BC60-4A45C6C7BEC1}" presName="negativeSpace" presStyleCnt="0"/>
      <dgm:spPr/>
    </dgm:pt>
    <dgm:pt modelId="{695E5CF3-C1C8-4147-9C2C-C02C18F6A0B8}" type="pres">
      <dgm:prSet presAssocID="{FB8C8A67-9745-482B-BC60-4A45C6C7BEC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4FFD03-68F8-4F86-9E9D-B59043268675}" type="presOf" srcId="{AB4F907F-924D-4A0A-B17A-79C309B300EB}" destId="{39BECCB5-A4F2-4F77-BEE0-E392E17DDF27}" srcOrd="0" destOrd="0" presId="urn:microsoft.com/office/officeart/2005/8/layout/list1"/>
    <dgm:cxn modelId="{BB578413-67B1-4918-A0F0-5353418986CC}" type="presOf" srcId="{562869FF-E631-49DD-90AD-356673A932C3}" destId="{E92D3484-994B-48A0-8DE1-D2962BB73EE5}" srcOrd="1" destOrd="0" presId="urn:microsoft.com/office/officeart/2005/8/layout/list1"/>
    <dgm:cxn modelId="{544F7720-7081-4978-A141-34DC4FB48827}" srcId="{CD2D888D-0152-48DA-8DED-A4ADED6E70D7}" destId="{AB4F907F-924D-4A0A-B17A-79C309B300EB}" srcOrd="1" destOrd="0" parTransId="{68070D91-D844-43FB-BA52-EE97C1110BC2}" sibTransId="{C88E9892-1D8D-468B-98C2-794F0A349DA3}"/>
    <dgm:cxn modelId="{467ED621-910C-4076-B5D2-E2FF5E3E2DA8}" type="presOf" srcId="{CD2D888D-0152-48DA-8DED-A4ADED6E70D7}" destId="{C5B23F89-4E6A-4CEE-BFE1-55F51F4C89CA}" srcOrd="0" destOrd="0" presId="urn:microsoft.com/office/officeart/2005/8/layout/list1"/>
    <dgm:cxn modelId="{F7BA3528-CCFE-4014-B5F2-CA8524F62791}" srcId="{CD2D888D-0152-48DA-8DED-A4ADED6E70D7}" destId="{562869FF-E631-49DD-90AD-356673A932C3}" srcOrd="0" destOrd="0" parTransId="{56A630A5-68B3-4415-8A83-5FA49411E078}" sibTransId="{594F2B9D-4E4C-4A34-B7F3-99109AEFC69D}"/>
    <dgm:cxn modelId="{8FDA575C-4794-4860-9331-9575501603B1}" type="presOf" srcId="{FB8C8A67-9745-482B-BC60-4A45C6C7BEC1}" destId="{A2BBDBAE-C8FC-41EC-B501-97E162B043D1}" srcOrd="0" destOrd="0" presId="urn:microsoft.com/office/officeart/2005/8/layout/list1"/>
    <dgm:cxn modelId="{A0DB7C5F-C59E-45C0-AD65-0645EE75460D}" type="presOf" srcId="{AB4F907F-924D-4A0A-B17A-79C309B300EB}" destId="{8DC8DC72-E2A3-4340-88F6-0034F5E1599B}" srcOrd="1" destOrd="0" presId="urn:microsoft.com/office/officeart/2005/8/layout/list1"/>
    <dgm:cxn modelId="{9DF90F8F-1C07-4983-A878-CF1D7BD45C9D}" type="presOf" srcId="{FB8C8A67-9745-482B-BC60-4A45C6C7BEC1}" destId="{964DFAD5-4BE9-42A0-99AB-CF227896EBFE}" srcOrd="1" destOrd="0" presId="urn:microsoft.com/office/officeart/2005/8/layout/list1"/>
    <dgm:cxn modelId="{15B0D9B3-FE7F-4613-A371-9469C9296701}" type="presOf" srcId="{562869FF-E631-49DD-90AD-356673A932C3}" destId="{EF749EB6-663C-412F-900C-0B10EBD50AD8}" srcOrd="0" destOrd="0" presId="urn:microsoft.com/office/officeart/2005/8/layout/list1"/>
    <dgm:cxn modelId="{8BA860C2-8476-48D7-9D62-A71DD4FCEC07}" srcId="{CD2D888D-0152-48DA-8DED-A4ADED6E70D7}" destId="{FB8C8A67-9745-482B-BC60-4A45C6C7BEC1}" srcOrd="2" destOrd="0" parTransId="{484279E0-DE31-4466-8ACE-D27C7A045AEC}" sibTransId="{2267B169-7EC6-419B-B75E-6D3315339FA4}"/>
    <dgm:cxn modelId="{50505FC0-76BE-4F18-B0A1-16AFFC593F40}" type="presParOf" srcId="{C5B23F89-4E6A-4CEE-BFE1-55F51F4C89CA}" destId="{CBA90B8F-70FA-4013-AA22-5BE0B3506EC6}" srcOrd="0" destOrd="0" presId="urn:microsoft.com/office/officeart/2005/8/layout/list1"/>
    <dgm:cxn modelId="{FE1398EB-85E4-4150-BF38-72C0126E9F88}" type="presParOf" srcId="{CBA90B8F-70FA-4013-AA22-5BE0B3506EC6}" destId="{EF749EB6-663C-412F-900C-0B10EBD50AD8}" srcOrd="0" destOrd="0" presId="urn:microsoft.com/office/officeart/2005/8/layout/list1"/>
    <dgm:cxn modelId="{A85740B2-AC7C-406A-AC40-E785A899CE37}" type="presParOf" srcId="{CBA90B8F-70FA-4013-AA22-5BE0B3506EC6}" destId="{E92D3484-994B-48A0-8DE1-D2962BB73EE5}" srcOrd="1" destOrd="0" presId="urn:microsoft.com/office/officeart/2005/8/layout/list1"/>
    <dgm:cxn modelId="{1D5A9CB7-2B54-41CF-BE88-4E8D5F0493E7}" type="presParOf" srcId="{C5B23F89-4E6A-4CEE-BFE1-55F51F4C89CA}" destId="{85A9DFDA-06C6-4124-B252-80016C8BEE3A}" srcOrd="1" destOrd="0" presId="urn:microsoft.com/office/officeart/2005/8/layout/list1"/>
    <dgm:cxn modelId="{C34857E9-8A7E-47FD-B893-C4B9B2590758}" type="presParOf" srcId="{C5B23F89-4E6A-4CEE-BFE1-55F51F4C89CA}" destId="{4F02093F-D360-428C-8818-10CCF40B0B43}" srcOrd="2" destOrd="0" presId="urn:microsoft.com/office/officeart/2005/8/layout/list1"/>
    <dgm:cxn modelId="{CD340BD7-F336-41F3-BEB3-0780F23E692E}" type="presParOf" srcId="{C5B23F89-4E6A-4CEE-BFE1-55F51F4C89CA}" destId="{6593EDD7-58D1-42BC-A828-F892AAEA037E}" srcOrd="3" destOrd="0" presId="urn:microsoft.com/office/officeart/2005/8/layout/list1"/>
    <dgm:cxn modelId="{0FF4E7D9-449B-45E2-8A2F-B2F10BF77D78}" type="presParOf" srcId="{C5B23F89-4E6A-4CEE-BFE1-55F51F4C89CA}" destId="{7C270312-85EA-47E1-BD4D-7EB683C02791}" srcOrd="4" destOrd="0" presId="urn:microsoft.com/office/officeart/2005/8/layout/list1"/>
    <dgm:cxn modelId="{C876B884-12D8-4D54-A111-1895048389FB}" type="presParOf" srcId="{7C270312-85EA-47E1-BD4D-7EB683C02791}" destId="{39BECCB5-A4F2-4F77-BEE0-E392E17DDF27}" srcOrd="0" destOrd="0" presId="urn:microsoft.com/office/officeart/2005/8/layout/list1"/>
    <dgm:cxn modelId="{568BD6F9-0656-4112-B486-DCC25086BC12}" type="presParOf" srcId="{7C270312-85EA-47E1-BD4D-7EB683C02791}" destId="{8DC8DC72-E2A3-4340-88F6-0034F5E1599B}" srcOrd="1" destOrd="0" presId="urn:microsoft.com/office/officeart/2005/8/layout/list1"/>
    <dgm:cxn modelId="{C1E45C0B-DCCC-410F-9D6B-A53352A89231}" type="presParOf" srcId="{C5B23F89-4E6A-4CEE-BFE1-55F51F4C89CA}" destId="{E5C369A9-4F51-460B-91CF-BE5F0E92F1FE}" srcOrd="5" destOrd="0" presId="urn:microsoft.com/office/officeart/2005/8/layout/list1"/>
    <dgm:cxn modelId="{22594EF8-A46E-4791-92E7-2F3C76167DF8}" type="presParOf" srcId="{C5B23F89-4E6A-4CEE-BFE1-55F51F4C89CA}" destId="{552CB5B2-B8C4-46C0-8019-5003C6DAD786}" srcOrd="6" destOrd="0" presId="urn:microsoft.com/office/officeart/2005/8/layout/list1"/>
    <dgm:cxn modelId="{DAFC7152-9F16-4A7A-8E20-6F4BDF9E43A8}" type="presParOf" srcId="{C5B23F89-4E6A-4CEE-BFE1-55F51F4C89CA}" destId="{2134AA70-CC95-4E72-B77D-3BDFFE491801}" srcOrd="7" destOrd="0" presId="urn:microsoft.com/office/officeart/2005/8/layout/list1"/>
    <dgm:cxn modelId="{DBF6C8C0-B7FF-4653-B381-2AF25E6D094F}" type="presParOf" srcId="{C5B23F89-4E6A-4CEE-BFE1-55F51F4C89CA}" destId="{6BEADCFA-2E18-44A4-8F23-648327FF2404}" srcOrd="8" destOrd="0" presId="urn:microsoft.com/office/officeart/2005/8/layout/list1"/>
    <dgm:cxn modelId="{142DD8FF-1A7A-4356-AF3D-C8D1B3213A45}" type="presParOf" srcId="{6BEADCFA-2E18-44A4-8F23-648327FF2404}" destId="{A2BBDBAE-C8FC-41EC-B501-97E162B043D1}" srcOrd="0" destOrd="0" presId="urn:microsoft.com/office/officeart/2005/8/layout/list1"/>
    <dgm:cxn modelId="{092D55AB-D2E4-4A0A-BA90-77D320CD7B84}" type="presParOf" srcId="{6BEADCFA-2E18-44A4-8F23-648327FF2404}" destId="{964DFAD5-4BE9-42A0-99AB-CF227896EBFE}" srcOrd="1" destOrd="0" presId="urn:microsoft.com/office/officeart/2005/8/layout/list1"/>
    <dgm:cxn modelId="{177B50FD-86C4-4809-B3AE-E09BD88B650E}" type="presParOf" srcId="{C5B23F89-4E6A-4CEE-BFE1-55F51F4C89CA}" destId="{DDFE6D13-A052-42D8-923A-E8D53BFF2D41}" srcOrd="9" destOrd="0" presId="urn:microsoft.com/office/officeart/2005/8/layout/list1"/>
    <dgm:cxn modelId="{3551A217-AC38-4C8D-8A18-6795894CD706}" type="presParOf" srcId="{C5B23F89-4E6A-4CEE-BFE1-55F51F4C89CA}" destId="{695E5CF3-C1C8-4147-9C2C-C02C18F6A0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44AB865-F3F1-4753-A266-C3D40CFDF002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F39622-8FEC-4671-963C-7475EC545287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E711548-2B99-4E6A-8C97-79E7731E73A2}" type="parTrans" cxnId="{A8C8A3C2-92AC-401A-AC90-D7CFABB3A65A}">
      <dgm:prSet/>
      <dgm:spPr/>
      <dgm:t>
        <a:bodyPr/>
        <a:lstStyle/>
        <a:p>
          <a:endParaRPr lang="en-US"/>
        </a:p>
      </dgm:t>
    </dgm:pt>
    <dgm:pt modelId="{CC676945-B198-4E9B-B703-28AB405E9ED4}" type="sibTrans" cxnId="{A8C8A3C2-92AC-401A-AC90-D7CFABB3A65A}">
      <dgm:prSet/>
      <dgm:spPr/>
      <dgm:t>
        <a:bodyPr/>
        <a:lstStyle/>
        <a:p>
          <a:endParaRPr lang="en-US"/>
        </a:p>
      </dgm:t>
    </dgm:pt>
    <dgm:pt modelId="{7F77AB08-0474-4A8E-9B77-7F56F31F1170}">
      <dgm:prSet phldrT="[Text]"/>
      <dgm:spPr/>
      <dgm:t>
        <a:bodyPr/>
        <a:lstStyle/>
        <a:p>
          <a:r>
            <a:rPr lang="en-US" i="1" dirty="0"/>
            <a:t>S</a:t>
          </a:r>
          <a:r>
            <a:rPr lang="en-US" i="1" baseline="-25000" dirty="0"/>
            <a:t>S </a:t>
          </a:r>
          <a:r>
            <a:rPr lang="en-US" i="1" dirty="0"/>
            <a:t>and S</a:t>
          </a:r>
          <a:r>
            <a:rPr lang="en-US" i="1" baseline="-25000" dirty="0"/>
            <a:t>1</a:t>
          </a:r>
          <a:r>
            <a:rPr lang="en-US" i="1" dirty="0"/>
            <a:t> </a:t>
          </a:r>
          <a:endParaRPr lang="en-US" dirty="0"/>
        </a:p>
      </dgm:t>
    </dgm:pt>
    <dgm:pt modelId="{8AA08784-9299-4C6E-A554-12797AB8A522}" type="parTrans" cxnId="{9418B3E1-3E5F-4707-962C-CFA078802675}">
      <dgm:prSet/>
      <dgm:spPr/>
      <dgm:t>
        <a:bodyPr/>
        <a:lstStyle/>
        <a:p>
          <a:endParaRPr lang="en-US"/>
        </a:p>
      </dgm:t>
    </dgm:pt>
    <dgm:pt modelId="{FD085144-F4B0-43F2-9FE8-18AC8E7F5203}" type="sibTrans" cxnId="{9418B3E1-3E5F-4707-962C-CFA078802675}">
      <dgm:prSet/>
      <dgm:spPr/>
      <dgm:t>
        <a:bodyPr/>
        <a:lstStyle/>
        <a:p>
          <a:endParaRPr lang="en-US"/>
        </a:p>
      </dgm:t>
    </dgm:pt>
    <dgm:pt modelId="{B3B07470-B9AD-482C-9BD2-F782C19ACF8F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20E6DAB6-2D0F-4349-ADEC-BC125EF9C780}" type="parTrans" cxnId="{C501A8AA-1E1A-4AF5-BF8B-FB0DBE99E2D8}">
      <dgm:prSet/>
      <dgm:spPr/>
      <dgm:t>
        <a:bodyPr/>
        <a:lstStyle/>
        <a:p>
          <a:endParaRPr lang="en-US"/>
        </a:p>
      </dgm:t>
    </dgm:pt>
    <dgm:pt modelId="{EE190558-448B-4096-8615-C3FF28E3CC90}" type="sibTrans" cxnId="{C501A8AA-1E1A-4AF5-BF8B-FB0DBE99E2D8}">
      <dgm:prSet/>
      <dgm:spPr/>
      <dgm:t>
        <a:bodyPr/>
        <a:lstStyle/>
        <a:p>
          <a:endParaRPr lang="en-US"/>
        </a:p>
      </dgm:t>
    </dgm:pt>
    <dgm:pt modelId="{5F6ACE65-EE5F-4575-B32F-08926DB3F488}">
      <dgm:prSet phldrT="[Text]"/>
      <dgm:spPr/>
      <dgm:t>
        <a:bodyPr/>
        <a:lstStyle/>
        <a:p>
          <a:r>
            <a:rPr lang="en-US" dirty="0"/>
            <a:t>Soil</a:t>
          </a:r>
        </a:p>
      </dgm:t>
    </dgm:pt>
    <dgm:pt modelId="{C0ECFEB3-5746-4496-BE7B-7CF150246515}" type="parTrans" cxnId="{8D8940D2-180D-4C19-A3B5-FDD83FB0B6E5}">
      <dgm:prSet/>
      <dgm:spPr/>
      <dgm:t>
        <a:bodyPr/>
        <a:lstStyle/>
        <a:p>
          <a:endParaRPr lang="en-US"/>
        </a:p>
      </dgm:t>
    </dgm:pt>
    <dgm:pt modelId="{DD5450FE-91DB-4231-B40A-656EB7C0A533}" type="sibTrans" cxnId="{8D8940D2-180D-4C19-A3B5-FDD83FB0B6E5}">
      <dgm:prSet/>
      <dgm:spPr/>
      <dgm:t>
        <a:bodyPr/>
        <a:lstStyle/>
        <a:p>
          <a:endParaRPr lang="en-US"/>
        </a:p>
      </dgm:t>
    </dgm:pt>
    <dgm:pt modelId="{76B34078-4FE9-4BA6-80B7-3B911C268EDA}">
      <dgm:prSet phldrT="[Text]"/>
      <dgm:spPr/>
      <dgm:t>
        <a:bodyPr/>
        <a:lstStyle/>
        <a:p>
          <a:r>
            <a:rPr lang="en-US" dirty="0"/>
            <a:t>3</a:t>
          </a:r>
        </a:p>
      </dgm:t>
    </dgm:pt>
    <dgm:pt modelId="{B7A510CB-FAF3-4277-98E4-14ECD34CE371}" type="parTrans" cxnId="{E4A45BFF-B491-483E-AC81-14CDA5761C44}">
      <dgm:prSet/>
      <dgm:spPr/>
      <dgm:t>
        <a:bodyPr/>
        <a:lstStyle/>
        <a:p>
          <a:endParaRPr lang="en-US"/>
        </a:p>
      </dgm:t>
    </dgm:pt>
    <dgm:pt modelId="{A29DFB02-42C6-4D8A-BE4C-28D98DBD66AF}" type="sibTrans" cxnId="{E4A45BFF-B491-483E-AC81-14CDA5761C44}">
      <dgm:prSet/>
      <dgm:spPr/>
      <dgm:t>
        <a:bodyPr/>
        <a:lstStyle/>
        <a:p>
          <a:endParaRPr lang="en-US"/>
        </a:p>
      </dgm:t>
    </dgm:pt>
    <dgm:pt modelId="{DCA8932E-CFA7-437A-AFE9-DCAC2EA9C708}">
      <dgm:prSet phldrT="[Text]"/>
      <dgm:spPr/>
      <dgm:t>
        <a:bodyPr/>
        <a:lstStyle/>
        <a:p>
          <a:r>
            <a:rPr lang="en-US" i="1" dirty="0"/>
            <a:t>S</a:t>
          </a:r>
          <a:r>
            <a:rPr lang="en-US" i="1" baseline="-25000" dirty="0"/>
            <a:t>MS </a:t>
          </a:r>
          <a:r>
            <a:rPr lang="en-US" i="1" dirty="0"/>
            <a:t>and S</a:t>
          </a:r>
          <a:r>
            <a:rPr lang="en-US" i="1" baseline="-25000" dirty="0"/>
            <a:t>M1 </a:t>
          </a:r>
          <a:endParaRPr lang="en-US" dirty="0"/>
        </a:p>
      </dgm:t>
    </dgm:pt>
    <dgm:pt modelId="{DA0CEA98-CFAC-447C-A941-DDEF7E0B7135}" type="parTrans" cxnId="{0DD71B2D-193E-435F-A802-84999925A0F5}">
      <dgm:prSet/>
      <dgm:spPr/>
      <dgm:t>
        <a:bodyPr/>
        <a:lstStyle/>
        <a:p>
          <a:endParaRPr lang="en-US"/>
        </a:p>
      </dgm:t>
    </dgm:pt>
    <dgm:pt modelId="{87181460-D13F-4DAE-ACA2-950906FE2B4B}" type="sibTrans" cxnId="{0DD71B2D-193E-435F-A802-84999925A0F5}">
      <dgm:prSet/>
      <dgm:spPr/>
      <dgm:t>
        <a:bodyPr/>
        <a:lstStyle/>
        <a:p>
          <a:endParaRPr lang="en-US"/>
        </a:p>
      </dgm:t>
    </dgm:pt>
    <dgm:pt modelId="{EE4D5C83-66A5-41BF-910C-EFBFC35C8B01}">
      <dgm:prSet phldrT="[Text]"/>
      <dgm:spPr/>
      <dgm:t>
        <a:bodyPr/>
        <a:lstStyle/>
        <a:p>
          <a:r>
            <a:rPr lang="en-US" dirty="0"/>
            <a:t>4</a:t>
          </a:r>
        </a:p>
      </dgm:t>
    </dgm:pt>
    <dgm:pt modelId="{3F640FB9-8D62-4CD2-924A-A54F86BB7241}" type="parTrans" cxnId="{57D71D7E-F2BB-4176-A49D-849B16E31284}">
      <dgm:prSet/>
      <dgm:spPr/>
      <dgm:t>
        <a:bodyPr/>
        <a:lstStyle/>
        <a:p>
          <a:endParaRPr lang="en-US"/>
        </a:p>
      </dgm:t>
    </dgm:pt>
    <dgm:pt modelId="{2553B1E8-9092-45F2-88AB-E0BB41E9D39D}" type="sibTrans" cxnId="{57D71D7E-F2BB-4176-A49D-849B16E31284}">
      <dgm:prSet/>
      <dgm:spPr/>
      <dgm:t>
        <a:bodyPr/>
        <a:lstStyle/>
        <a:p>
          <a:endParaRPr lang="en-US"/>
        </a:p>
      </dgm:t>
    </dgm:pt>
    <dgm:pt modelId="{DA238DEA-0383-4231-A5F3-A83750E1D68C}">
      <dgm:prSet phldrT="[Text]"/>
      <dgm:spPr/>
      <dgm:t>
        <a:bodyPr/>
        <a:lstStyle/>
        <a:p>
          <a:r>
            <a:rPr lang="en-US" i="1" dirty="0"/>
            <a:t>S</a:t>
          </a:r>
          <a:r>
            <a:rPr lang="en-US" i="1" baseline="-25000" dirty="0"/>
            <a:t>DS </a:t>
          </a:r>
          <a:endParaRPr lang="en-US" dirty="0"/>
        </a:p>
      </dgm:t>
    </dgm:pt>
    <dgm:pt modelId="{538BA5F3-F4D4-4FC7-AA8E-57370557CDEA}" type="parTrans" cxnId="{D17A00BC-FC4F-486F-A6D9-57D86D98B9CE}">
      <dgm:prSet/>
      <dgm:spPr/>
      <dgm:t>
        <a:bodyPr/>
        <a:lstStyle/>
        <a:p>
          <a:endParaRPr lang="en-US"/>
        </a:p>
      </dgm:t>
    </dgm:pt>
    <dgm:pt modelId="{63D317F1-6A4A-41DC-89AD-4682496EAEF2}" type="sibTrans" cxnId="{D17A00BC-FC4F-486F-A6D9-57D86D98B9CE}">
      <dgm:prSet/>
      <dgm:spPr/>
      <dgm:t>
        <a:bodyPr/>
        <a:lstStyle/>
        <a:p>
          <a:endParaRPr lang="en-US"/>
        </a:p>
      </dgm:t>
    </dgm:pt>
    <dgm:pt modelId="{DD5DA98F-5D46-4CF6-839D-8C2ED1E79745}">
      <dgm:prSet phldrT="[Text]"/>
      <dgm:spPr/>
      <dgm:t>
        <a:bodyPr/>
        <a:lstStyle/>
        <a:p>
          <a:r>
            <a:rPr lang="en-US" dirty="0"/>
            <a:t>5</a:t>
          </a:r>
        </a:p>
      </dgm:t>
    </dgm:pt>
    <dgm:pt modelId="{D5159869-97AB-441F-8D1D-16D602E7585D}" type="parTrans" cxnId="{4EFC4E5D-6A69-4F20-837B-358565D00C38}">
      <dgm:prSet/>
      <dgm:spPr/>
      <dgm:t>
        <a:bodyPr/>
        <a:lstStyle/>
        <a:p>
          <a:endParaRPr lang="en-US"/>
        </a:p>
      </dgm:t>
    </dgm:pt>
    <dgm:pt modelId="{3BD5AAD6-79A9-4B88-B30B-8FBE2BA592EC}" type="sibTrans" cxnId="{4EFC4E5D-6A69-4F20-837B-358565D00C38}">
      <dgm:prSet/>
      <dgm:spPr/>
      <dgm:t>
        <a:bodyPr/>
        <a:lstStyle/>
        <a:p>
          <a:endParaRPr lang="en-US"/>
        </a:p>
      </dgm:t>
    </dgm:pt>
    <dgm:pt modelId="{228163BE-964E-4716-B7D3-AA5EB946315E}">
      <dgm:prSet phldrT="[Text]"/>
      <dgm:spPr/>
      <dgm:t>
        <a:bodyPr/>
        <a:lstStyle/>
        <a:p>
          <a:r>
            <a:rPr lang="en-US" dirty="0"/>
            <a:t>SDC</a:t>
          </a:r>
        </a:p>
      </dgm:t>
    </dgm:pt>
    <dgm:pt modelId="{9B8731DA-2772-402C-90D3-DE071DD5BE31}" type="parTrans" cxnId="{9D3DA417-123C-448F-8611-D4BA5E88F606}">
      <dgm:prSet/>
      <dgm:spPr/>
      <dgm:t>
        <a:bodyPr/>
        <a:lstStyle/>
        <a:p>
          <a:endParaRPr lang="en-US"/>
        </a:p>
      </dgm:t>
    </dgm:pt>
    <dgm:pt modelId="{2009E2B4-F74A-4721-85C5-CE16E8B98B40}" type="sibTrans" cxnId="{9D3DA417-123C-448F-8611-D4BA5E88F606}">
      <dgm:prSet/>
      <dgm:spPr/>
      <dgm:t>
        <a:bodyPr/>
        <a:lstStyle/>
        <a:p>
          <a:endParaRPr lang="en-US"/>
        </a:p>
      </dgm:t>
    </dgm:pt>
    <dgm:pt modelId="{2A7AE8CC-3090-43AA-95C3-52778CCE55FE}">
      <dgm:prSet phldrT="[Text]"/>
      <dgm:spPr/>
      <dgm:t>
        <a:bodyPr/>
        <a:lstStyle/>
        <a:p>
          <a:r>
            <a:rPr lang="en-US" i="1" dirty="0"/>
            <a:t>S</a:t>
          </a:r>
          <a:r>
            <a:rPr lang="en-US" i="1" baseline="-25000" dirty="0"/>
            <a:t>D1 </a:t>
          </a:r>
          <a:r>
            <a:rPr lang="en-US" dirty="0"/>
            <a:t> </a:t>
          </a:r>
        </a:p>
      </dgm:t>
    </dgm:pt>
    <dgm:pt modelId="{A91729C7-DEA9-401B-9EF1-63CA9721B922}" type="parTrans" cxnId="{24A6F1E7-BE22-4119-A748-86C356B9B6C7}">
      <dgm:prSet/>
      <dgm:spPr/>
      <dgm:t>
        <a:bodyPr/>
        <a:lstStyle/>
        <a:p>
          <a:endParaRPr lang="en-US"/>
        </a:p>
      </dgm:t>
    </dgm:pt>
    <dgm:pt modelId="{99601D98-FEE1-4650-BC0E-2F5525470613}" type="sibTrans" cxnId="{24A6F1E7-BE22-4119-A748-86C356B9B6C7}">
      <dgm:prSet/>
      <dgm:spPr/>
      <dgm:t>
        <a:bodyPr/>
        <a:lstStyle/>
        <a:p>
          <a:endParaRPr lang="en-US"/>
        </a:p>
      </dgm:t>
    </dgm:pt>
    <dgm:pt modelId="{9B20D9A0-32DA-421F-8BD8-9310DAC254DF}" type="pres">
      <dgm:prSet presAssocID="{844AB865-F3F1-4753-A266-C3D40CFDF002}" presName="linearFlow" presStyleCnt="0">
        <dgm:presLayoutVars>
          <dgm:dir/>
          <dgm:animLvl val="lvl"/>
          <dgm:resizeHandles val="exact"/>
        </dgm:presLayoutVars>
      </dgm:prSet>
      <dgm:spPr/>
    </dgm:pt>
    <dgm:pt modelId="{CD3A9659-CE79-46CF-9151-05CB6169112F}" type="pres">
      <dgm:prSet presAssocID="{B9F39622-8FEC-4671-963C-7475EC545287}" presName="composite" presStyleCnt="0"/>
      <dgm:spPr/>
    </dgm:pt>
    <dgm:pt modelId="{E983C44C-D1A4-4E8A-8F36-F9411D535C6E}" type="pres">
      <dgm:prSet presAssocID="{B9F39622-8FEC-4671-963C-7475EC545287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8E93CF95-BB4C-4D2D-8D35-533FA6C5811A}" type="pres">
      <dgm:prSet presAssocID="{B9F39622-8FEC-4671-963C-7475EC545287}" presName="parSh" presStyleLbl="node1" presStyleIdx="0" presStyleCnt="5"/>
      <dgm:spPr/>
    </dgm:pt>
    <dgm:pt modelId="{AE4110E2-B49F-4AA7-B143-E06165A97731}" type="pres">
      <dgm:prSet presAssocID="{B9F39622-8FEC-4671-963C-7475EC545287}" presName="desTx" presStyleLbl="fgAcc1" presStyleIdx="0" presStyleCnt="5">
        <dgm:presLayoutVars>
          <dgm:bulletEnabled val="1"/>
        </dgm:presLayoutVars>
      </dgm:prSet>
      <dgm:spPr/>
    </dgm:pt>
    <dgm:pt modelId="{327A45BA-C85B-4386-9B08-E8C933A89F3C}" type="pres">
      <dgm:prSet presAssocID="{CC676945-B198-4E9B-B703-28AB405E9ED4}" presName="sibTrans" presStyleLbl="sibTrans2D1" presStyleIdx="0" presStyleCnt="4"/>
      <dgm:spPr/>
    </dgm:pt>
    <dgm:pt modelId="{4D5DFC60-E473-43C0-9D13-93A54880EA3B}" type="pres">
      <dgm:prSet presAssocID="{CC676945-B198-4E9B-B703-28AB405E9ED4}" presName="connTx" presStyleLbl="sibTrans2D1" presStyleIdx="0" presStyleCnt="4"/>
      <dgm:spPr/>
    </dgm:pt>
    <dgm:pt modelId="{E008548C-C2EA-4C6C-9AB9-FA7CD0F1868C}" type="pres">
      <dgm:prSet presAssocID="{B3B07470-B9AD-482C-9BD2-F782C19ACF8F}" presName="composite" presStyleCnt="0"/>
      <dgm:spPr/>
    </dgm:pt>
    <dgm:pt modelId="{FB813FBF-E046-436B-BFF5-3198C205BEBC}" type="pres">
      <dgm:prSet presAssocID="{B3B07470-B9AD-482C-9BD2-F782C19ACF8F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C21F5C4F-4B36-4CDB-B3C7-DB4A1C3C60D9}" type="pres">
      <dgm:prSet presAssocID="{B3B07470-B9AD-482C-9BD2-F782C19ACF8F}" presName="parSh" presStyleLbl="node1" presStyleIdx="1" presStyleCnt="5"/>
      <dgm:spPr/>
    </dgm:pt>
    <dgm:pt modelId="{7FB63C7A-53B9-4E1C-98EC-4DC1F470FB7D}" type="pres">
      <dgm:prSet presAssocID="{B3B07470-B9AD-482C-9BD2-F782C19ACF8F}" presName="desTx" presStyleLbl="fgAcc1" presStyleIdx="1" presStyleCnt="5">
        <dgm:presLayoutVars>
          <dgm:bulletEnabled val="1"/>
        </dgm:presLayoutVars>
      </dgm:prSet>
      <dgm:spPr/>
    </dgm:pt>
    <dgm:pt modelId="{2B563C4B-AFDA-4064-B106-C363D32375A5}" type="pres">
      <dgm:prSet presAssocID="{EE190558-448B-4096-8615-C3FF28E3CC90}" presName="sibTrans" presStyleLbl="sibTrans2D1" presStyleIdx="1" presStyleCnt="4"/>
      <dgm:spPr/>
    </dgm:pt>
    <dgm:pt modelId="{B43AF12D-DD29-4B01-B9C3-55844378973D}" type="pres">
      <dgm:prSet presAssocID="{EE190558-448B-4096-8615-C3FF28E3CC90}" presName="connTx" presStyleLbl="sibTrans2D1" presStyleIdx="1" presStyleCnt="4"/>
      <dgm:spPr/>
    </dgm:pt>
    <dgm:pt modelId="{B6EC9D6C-58AD-43AA-A1CA-FA68BC98987D}" type="pres">
      <dgm:prSet presAssocID="{76B34078-4FE9-4BA6-80B7-3B911C268EDA}" presName="composite" presStyleCnt="0"/>
      <dgm:spPr/>
    </dgm:pt>
    <dgm:pt modelId="{D19783E1-DFF7-4C29-8510-052F5117FB31}" type="pres">
      <dgm:prSet presAssocID="{76B34078-4FE9-4BA6-80B7-3B911C268EDA}" presName="par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53635E9C-FC9E-4509-A744-77A6257FDF21}" type="pres">
      <dgm:prSet presAssocID="{76B34078-4FE9-4BA6-80B7-3B911C268EDA}" presName="parSh" presStyleLbl="node1" presStyleIdx="2" presStyleCnt="5"/>
      <dgm:spPr/>
    </dgm:pt>
    <dgm:pt modelId="{F423B316-6585-4824-85F9-5AF5E47B0F1E}" type="pres">
      <dgm:prSet presAssocID="{76B34078-4FE9-4BA6-80B7-3B911C268EDA}" presName="desTx" presStyleLbl="fgAcc1" presStyleIdx="2" presStyleCnt="5">
        <dgm:presLayoutVars>
          <dgm:bulletEnabled val="1"/>
        </dgm:presLayoutVars>
      </dgm:prSet>
      <dgm:spPr/>
    </dgm:pt>
    <dgm:pt modelId="{AE0F4A57-1D48-4097-8AE3-0AF8D2D8B213}" type="pres">
      <dgm:prSet presAssocID="{A29DFB02-42C6-4D8A-BE4C-28D98DBD66AF}" presName="sibTrans" presStyleLbl="sibTrans2D1" presStyleIdx="2" presStyleCnt="4"/>
      <dgm:spPr/>
    </dgm:pt>
    <dgm:pt modelId="{3E2DF802-9157-4C32-BB1A-0FF39628288E}" type="pres">
      <dgm:prSet presAssocID="{A29DFB02-42C6-4D8A-BE4C-28D98DBD66AF}" presName="connTx" presStyleLbl="sibTrans2D1" presStyleIdx="2" presStyleCnt="4"/>
      <dgm:spPr/>
    </dgm:pt>
    <dgm:pt modelId="{1E280729-1282-4CB5-88AD-8F95B572BCAA}" type="pres">
      <dgm:prSet presAssocID="{EE4D5C83-66A5-41BF-910C-EFBFC35C8B01}" presName="composite" presStyleCnt="0"/>
      <dgm:spPr/>
    </dgm:pt>
    <dgm:pt modelId="{056C9EAE-EA87-470D-AF1F-979814CFDFB5}" type="pres">
      <dgm:prSet presAssocID="{EE4D5C83-66A5-41BF-910C-EFBFC35C8B01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D2C58464-F3BD-481A-B40B-E5F240F180B8}" type="pres">
      <dgm:prSet presAssocID="{EE4D5C83-66A5-41BF-910C-EFBFC35C8B01}" presName="parSh" presStyleLbl="node1" presStyleIdx="3" presStyleCnt="5"/>
      <dgm:spPr/>
    </dgm:pt>
    <dgm:pt modelId="{DDB2148A-83B6-4E55-B6D6-825CE5E3E754}" type="pres">
      <dgm:prSet presAssocID="{EE4D5C83-66A5-41BF-910C-EFBFC35C8B01}" presName="desTx" presStyleLbl="fgAcc1" presStyleIdx="3" presStyleCnt="5">
        <dgm:presLayoutVars>
          <dgm:bulletEnabled val="1"/>
        </dgm:presLayoutVars>
      </dgm:prSet>
      <dgm:spPr/>
    </dgm:pt>
    <dgm:pt modelId="{7E47961F-83C8-49D9-87BC-38A67AF58367}" type="pres">
      <dgm:prSet presAssocID="{2553B1E8-9092-45F2-88AB-E0BB41E9D39D}" presName="sibTrans" presStyleLbl="sibTrans2D1" presStyleIdx="3" presStyleCnt="4"/>
      <dgm:spPr/>
    </dgm:pt>
    <dgm:pt modelId="{C4E7FDCF-00EB-457B-BC5F-FFE1EE8FC451}" type="pres">
      <dgm:prSet presAssocID="{2553B1E8-9092-45F2-88AB-E0BB41E9D39D}" presName="connTx" presStyleLbl="sibTrans2D1" presStyleIdx="3" presStyleCnt="4"/>
      <dgm:spPr/>
    </dgm:pt>
    <dgm:pt modelId="{A2130F11-9DAF-409F-8715-BC8C26824A38}" type="pres">
      <dgm:prSet presAssocID="{DD5DA98F-5D46-4CF6-839D-8C2ED1E79745}" presName="composite" presStyleCnt="0"/>
      <dgm:spPr/>
    </dgm:pt>
    <dgm:pt modelId="{9073A497-78EA-4F43-8182-0974C140DE88}" type="pres">
      <dgm:prSet presAssocID="{DD5DA98F-5D46-4CF6-839D-8C2ED1E79745}" presName="par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012A4120-701F-4C54-BBC1-1064A35A5129}" type="pres">
      <dgm:prSet presAssocID="{DD5DA98F-5D46-4CF6-839D-8C2ED1E79745}" presName="parSh" presStyleLbl="node1" presStyleIdx="4" presStyleCnt="5"/>
      <dgm:spPr/>
    </dgm:pt>
    <dgm:pt modelId="{3EB6B8B9-68C6-4096-9AE5-6027FC3BB8BD}" type="pres">
      <dgm:prSet presAssocID="{DD5DA98F-5D46-4CF6-839D-8C2ED1E79745}" presName="desTx" presStyleLbl="fgAcc1" presStyleIdx="4" presStyleCnt="5">
        <dgm:presLayoutVars>
          <dgm:bulletEnabled val="1"/>
        </dgm:presLayoutVars>
      </dgm:prSet>
      <dgm:spPr/>
    </dgm:pt>
  </dgm:ptLst>
  <dgm:cxnLst>
    <dgm:cxn modelId="{39523910-ED61-4C20-A956-82741502B023}" type="presOf" srcId="{76B34078-4FE9-4BA6-80B7-3B911C268EDA}" destId="{53635E9C-FC9E-4509-A744-77A6257FDF21}" srcOrd="1" destOrd="0" presId="urn:microsoft.com/office/officeart/2005/8/layout/process3"/>
    <dgm:cxn modelId="{F5BA8A13-3193-46F1-BDC0-E4A19DA69D39}" type="presOf" srcId="{B9F39622-8FEC-4671-963C-7475EC545287}" destId="{8E93CF95-BB4C-4D2D-8D35-533FA6C5811A}" srcOrd="1" destOrd="0" presId="urn:microsoft.com/office/officeart/2005/8/layout/process3"/>
    <dgm:cxn modelId="{9D3DA417-123C-448F-8611-D4BA5E88F606}" srcId="{DD5DA98F-5D46-4CF6-839D-8C2ED1E79745}" destId="{228163BE-964E-4716-B7D3-AA5EB946315E}" srcOrd="0" destOrd="0" parTransId="{9B8731DA-2772-402C-90D3-DE071DD5BE31}" sibTransId="{2009E2B4-F74A-4721-85C5-CE16E8B98B40}"/>
    <dgm:cxn modelId="{4699E41F-A712-48D1-8F5A-CD8880E1C8BA}" type="presOf" srcId="{CC676945-B198-4E9B-B703-28AB405E9ED4}" destId="{327A45BA-C85B-4386-9B08-E8C933A89F3C}" srcOrd="0" destOrd="0" presId="urn:microsoft.com/office/officeart/2005/8/layout/process3"/>
    <dgm:cxn modelId="{0DD71B2D-193E-435F-A802-84999925A0F5}" srcId="{76B34078-4FE9-4BA6-80B7-3B911C268EDA}" destId="{DCA8932E-CFA7-437A-AFE9-DCAC2EA9C708}" srcOrd="0" destOrd="0" parTransId="{DA0CEA98-CFAC-447C-A941-DDEF7E0B7135}" sibTransId="{87181460-D13F-4DAE-ACA2-950906FE2B4B}"/>
    <dgm:cxn modelId="{848E633B-967C-4866-A751-377BD771BF92}" type="presOf" srcId="{A29DFB02-42C6-4D8A-BE4C-28D98DBD66AF}" destId="{3E2DF802-9157-4C32-BB1A-0FF39628288E}" srcOrd="1" destOrd="0" presId="urn:microsoft.com/office/officeart/2005/8/layout/process3"/>
    <dgm:cxn modelId="{4EFC4E5D-6A69-4F20-837B-358565D00C38}" srcId="{844AB865-F3F1-4753-A266-C3D40CFDF002}" destId="{DD5DA98F-5D46-4CF6-839D-8C2ED1E79745}" srcOrd="4" destOrd="0" parTransId="{D5159869-97AB-441F-8D1D-16D602E7585D}" sibTransId="{3BD5AAD6-79A9-4B88-B30B-8FBE2BA592EC}"/>
    <dgm:cxn modelId="{D94FA862-A330-4A3E-88A2-31CE4E253F0E}" type="presOf" srcId="{76B34078-4FE9-4BA6-80B7-3B911C268EDA}" destId="{D19783E1-DFF7-4C29-8510-052F5117FB31}" srcOrd="0" destOrd="0" presId="urn:microsoft.com/office/officeart/2005/8/layout/process3"/>
    <dgm:cxn modelId="{807C534B-ADC4-46C3-884A-F9F9FB2856EA}" type="presOf" srcId="{DD5DA98F-5D46-4CF6-839D-8C2ED1E79745}" destId="{9073A497-78EA-4F43-8182-0974C140DE88}" srcOrd="0" destOrd="0" presId="urn:microsoft.com/office/officeart/2005/8/layout/process3"/>
    <dgm:cxn modelId="{B6CE464C-974B-4DF4-9BAB-F5B573CA249F}" type="presOf" srcId="{5F6ACE65-EE5F-4575-B32F-08926DB3F488}" destId="{7FB63C7A-53B9-4E1C-98EC-4DC1F470FB7D}" srcOrd="0" destOrd="0" presId="urn:microsoft.com/office/officeart/2005/8/layout/process3"/>
    <dgm:cxn modelId="{3B235E4D-3962-441B-A7F7-A0159071A337}" type="presOf" srcId="{A29DFB02-42C6-4D8A-BE4C-28D98DBD66AF}" destId="{AE0F4A57-1D48-4097-8AE3-0AF8D2D8B213}" srcOrd="0" destOrd="0" presId="urn:microsoft.com/office/officeart/2005/8/layout/process3"/>
    <dgm:cxn modelId="{87503E4F-AD77-40C9-9706-85D7AD05EB9B}" type="presOf" srcId="{2A7AE8CC-3090-43AA-95C3-52778CCE55FE}" destId="{DDB2148A-83B6-4E55-B6D6-825CE5E3E754}" srcOrd="0" destOrd="1" presId="urn:microsoft.com/office/officeart/2005/8/layout/process3"/>
    <dgm:cxn modelId="{9B9BF051-4BF1-444A-8012-CECE06CDC6DF}" type="presOf" srcId="{2553B1E8-9092-45F2-88AB-E0BB41E9D39D}" destId="{C4E7FDCF-00EB-457B-BC5F-FFE1EE8FC451}" srcOrd="1" destOrd="0" presId="urn:microsoft.com/office/officeart/2005/8/layout/process3"/>
    <dgm:cxn modelId="{8066E255-C19C-4ADB-AB9F-37917381C9B2}" type="presOf" srcId="{DD5DA98F-5D46-4CF6-839D-8C2ED1E79745}" destId="{012A4120-701F-4C54-BBC1-1064A35A5129}" srcOrd="1" destOrd="0" presId="urn:microsoft.com/office/officeart/2005/8/layout/process3"/>
    <dgm:cxn modelId="{57D71D7E-F2BB-4176-A49D-849B16E31284}" srcId="{844AB865-F3F1-4753-A266-C3D40CFDF002}" destId="{EE4D5C83-66A5-41BF-910C-EFBFC35C8B01}" srcOrd="3" destOrd="0" parTransId="{3F640FB9-8D62-4CD2-924A-A54F86BB7241}" sibTransId="{2553B1E8-9092-45F2-88AB-E0BB41E9D39D}"/>
    <dgm:cxn modelId="{8F2F7F7E-B903-4D3C-BC7A-DD99D393CA80}" type="presOf" srcId="{EE4D5C83-66A5-41BF-910C-EFBFC35C8B01}" destId="{D2C58464-F3BD-481A-B40B-E5F240F180B8}" srcOrd="1" destOrd="0" presId="urn:microsoft.com/office/officeart/2005/8/layout/process3"/>
    <dgm:cxn modelId="{D7EB507F-C9B9-4519-9FB8-14FB5CA388F2}" type="presOf" srcId="{EE190558-448B-4096-8615-C3FF28E3CC90}" destId="{B43AF12D-DD29-4B01-B9C3-55844378973D}" srcOrd="1" destOrd="0" presId="urn:microsoft.com/office/officeart/2005/8/layout/process3"/>
    <dgm:cxn modelId="{B26ED482-F548-4A7D-8BC0-26FE2702C6E6}" type="presOf" srcId="{2553B1E8-9092-45F2-88AB-E0BB41E9D39D}" destId="{7E47961F-83C8-49D9-87BC-38A67AF58367}" srcOrd="0" destOrd="0" presId="urn:microsoft.com/office/officeart/2005/8/layout/process3"/>
    <dgm:cxn modelId="{8A987496-6684-4141-AAED-D454EF1EF47F}" type="presOf" srcId="{B3B07470-B9AD-482C-9BD2-F782C19ACF8F}" destId="{FB813FBF-E046-436B-BFF5-3198C205BEBC}" srcOrd="0" destOrd="0" presId="urn:microsoft.com/office/officeart/2005/8/layout/process3"/>
    <dgm:cxn modelId="{5BABDA98-205E-4449-938A-74E567E96E7A}" type="presOf" srcId="{B3B07470-B9AD-482C-9BD2-F782C19ACF8F}" destId="{C21F5C4F-4B36-4CDB-B3C7-DB4A1C3C60D9}" srcOrd="1" destOrd="0" presId="urn:microsoft.com/office/officeart/2005/8/layout/process3"/>
    <dgm:cxn modelId="{C64C2CA4-48D6-43AD-B623-353275003D1E}" type="presOf" srcId="{844AB865-F3F1-4753-A266-C3D40CFDF002}" destId="{9B20D9A0-32DA-421F-8BD8-9310DAC254DF}" srcOrd="0" destOrd="0" presId="urn:microsoft.com/office/officeart/2005/8/layout/process3"/>
    <dgm:cxn modelId="{DB8E95AA-B411-4259-B886-856C8B0A43BD}" type="presOf" srcId="{B9F39622-8FEC-4671-963C-7475EC545287}" destId="{E983C44C-D1A4-4E8A-8F36-F9411D535C6E}" srcOrd="0" destOrd="0" presId="urn:microsoft.com/office/officeart/2005/8/layout/process3"/>
    <dgm:cxn modelId="{C501A8AA-1E1A-4AF5-BF8B-FB0DBE99E2D8}" srcId="{844AB865-F3F1-4753-A266-C3D40CFDF002}" destId="{B3B07470-B9AD-482C-9BD2-F782C19ACF8F}" srcOrd="1" destOrd="0" parTransId="{20E6DAB6-2D0F-4349-ADEC-BC125EF9C780}" sibTransId="{EE190558-448B-4096-8615-C3FF28E3CC90}"/>
    <dgm:cxn modelId="{0CE6EFAA-7BF7-4569-94ED-AAB0C2B812FA}" type="presOf" srcId="{228163BE-964E-4716-B7D3-AA5EB946315E}" destId="{3EB6B8B9-68C6-4096-9AE5-6027FC3BB8BD}" srcOrd="0" destOrd="0" presId="urn:microsoft.com/office/officeart/2005/8/layout/process3"/>
    <dgm:cxn modelId="{D17A00BC-FC4F-486F-A6D9-57D86D98B9CE}" srcId="{EE4D5C83-66A5-41BF-910C-EFBFC35C8B01}" destId="{DA238DEA-0383-4231-A5F3-A83750E1D68C}" srcOrd="0" destOrd="0" parTransId="{538BA5F3-F4D4-4FC7-AA8E-57370557CDEA}" sibTransId="{63D317F1-6A4A-41DC-89AD-4682496EAEF2}"/>
    <dgm:cxn modelId="{A8C8A3C2-92AC-401A-AC90-D7CFABB3A65A}" srcId="{844AB865-F3F1-4753-A266-C3D40CFDF002}" destId="{B9F39622-8FEC-4671-963C-7475EC545287}" srcOrd="0" destOrd="0" parTransId="{3E711548-2B99-4E6A-8C97-79E7731E73A2}" sibTransId="{CC676945-B198-4E9B-B703-28AB405E9ED4}"/>
    <dgm:cxn modelId="{AD8F5DC4-12E9-4A4D-B565-ED1A8DD87390}" type="presOf" srcId="{DA238DEA-0383-4231-A5F3-A83750E1D68C}" destId="{DDB2148A-83B6-4E55-B6D6-825CE5E3E754}" srcOrd="0" destOrd="0" presId="urn:microsoft.com/office/officeart/2005/8/layout/process3"/>
    <dgm:cxn modelId="{D9CE00CD-2CA1-4A32-918E-940A690D83D4}" type="presOf" srcId="{CC676945-B198-4E9B-B703-28AB405E9ED4}" destId="{4D5DFC60-E473-43C0-9D13-93A54880EA3B}" srcOrd="1" destOrd="0" presId="urn:microsoft.com/office/officeart/2005/8/layout/process3"/>
    <dgm:cxn modelId="{8D8940D2-180D-4C19-A3B5-FDD83FB0B6E5}" srcId="{B3B07470-B9AD-482C-9BD2-F782C19ACF8F}" destId="{5F6ACE65-EE5F-4575-B32F-08926DB3F488}" srcOrd="0" destOrd="0" parTransId="{C0ECFEB3-5746-4496-BE7B-7CF150246515}" sibTransId="{DD5450FE-91DB-4231-B40A-656EB7C0A533}"/>
    <dgm:cxn modelId="{9C4E5BD8-D3EE-4835-B854-E6134B2F79FD}" type="presOf" srcId="{EE190558-448B-4096-8615-C3FF28E3CC90}" destId="{2B563C4B-AFDA-4064-B106-C363D32375A5}" srcOrd="0" destOrd="0" presId="urn:microsoft.com/office/officeart/2005/8/layout/process3"/>
    <dgm:cxn modelId="{A2E1ACDE-E702-462C-A9B9-46EBC9C0B6B5}" type="presOf" srcId="{DCA8932E-CFA7-437A-AFE9-DCAC2EA9C708}" destId="{F423B316-6585-4824-85F9-5AF5E47B0F1E}" srcOrd="0" destOrd="0" presId="urn:microsoft.com/office/officeart/2005/8/layout/process3"/>
    <dgm:cxn modelId="{9418B3E1-3E5F-4707-962C-CFA078802675}" srcId="{B9F39622-8FEC-4671-963C-7475EC545287}" destId="{7F77AB08-0474-4A8E-9B77-7F56F31F1170}" srcOrd="0" destOrd="0" parTransId="{8AA08784-9299-4C6E-A554-12797AB8A522}" sibTransId="{FD085144-F4B0-43F2-9FE8-18AC8E7F5203}"/>
    <dgm:cxn modelId="{24A6F1E7-BE22-4119-A748-86C356B9B6C7}" srcId="{EE4D5C83-66A5-41BF-910C-EFBFC35C8B01}" destId="{2A7AE8CC-3090-43AA-95C3-52778CCE55FE}" srcOrd="1" destOrd="0" parTransId="{A91729C7-DEA9-401B-9EF1-63CA9721B922}" sibTransId="{99601D98-FEE1-4650-BC0E-2F5525470613}"/>
    <dgm:cxn modelId="{83B1D9EA-42A0-4CCD-88A0-AB35B06D87C5}" type="presOf" srcId="{7F77AB08-0474-4A8E-9B77-7F56F31F1170}" destId="{AE4110E2-B49F-4AA7-B143-E06165A97731}" srcOrd="0" destOrd="0" presId="urn:microsoft.com/office/officeart/2005/8/layout/process3"/>
    <dgm:cxn modelId="{4FE8E8F0-1B1D-477B-A6C5-628883065E90}" type="presOf" srcId="{EE4D5C83-66A5-41BF-910C-EFBFC35C8B01}" destId="{056C9EAE-EA87-470D-AF1F-979814CFDFB5}" srcOrd="0" destOrd="0" presId="urn:microsoft.com/office/officeart/2005/8/layout/process3"/>
    <dgm:cxn modelId="{E4A45BFF-B491-483E-AC81-14CDA5761C44}" srcId="{844AB865-F3F1-4753-A266-C3D40CFDF002}" destId="{76B34078-4FE9-4BA6-80B7-3B911C268EDA}" srcOrd="2" destOrd="0" parTransId="{B7A510CB-FAF3-4277-98E4-14ECD34CE371}" sibTransId="{A29DFB02-42C6-4D8A-BE4C-28D98DBD66AF}"/>
    <dgm:cxn modelId="{502B3DAF-6B93-44C3-9D2E-1AD6016DE997}" type="presParOf" srcId="{9B20D9A0-32DA-421F-8BD8-9310DAC254DF}" destId="{CD3A9659-CE79-46CF-9151-05CB6169112F}" srcOrd="0" destOrd="0" presId="urn:microsoft.com/office/officeart/2005/8/layout/process3"/>
    <dgm:cxn modelId="{24B95C0A-6DC8-47F2-80C1-B4DDC0112FC4}" type="presParOf" srcId="{CD3A9659-CE79-46CF-9151-05CB6169112F}" destId="{E983C44C-D1A4-4E8A-8F36-F9411D535C6E}" srcOrd="0" destOrd="0" presId="urn:microsoft.com/office/officeart/2005/8/layout/process3"/>
    <dgm:cxn modelId="{B6318AFA-1B9B-47A2-A69F-64AF4FD38599}" type="presParOf" srcId="{CD3A9659-CE79-46CF-9151-05CB6169112F}" destId="{8E93CF95-BB4C-4D2D-8D35-533FA6C5811A}" srcOrd="1" destOrd="0" presId="urn:microsoft.com/office/officeart/2005/8/layout/process3"/>
    <dgm:cxn modelId="{CACCFAEE-5154-486F-99FD-4D4BA5829A2A}" type="presParOf" srcId="{CD3A9659-CE79-46CF-9151-05CB6169112F}" destId="{AE4110E2-B49F-4AA7-B143-E06165A97731}" srcOrd="2" destOrd="0" presId="urn:microsoft.com/office/officeart/2005/8/layout/process3"/>
    <dgm:cxn modelId="{BF8741EE-999E-4260-8C71-DF28A4ECCE70}" type="presParOf" srcId="{9B20D9A0-32DA-421F-8BD8-9310DAC254DF}" destId="{327A45BA-C85B-4386-9B08-E8C933A89F3C}" srcOrd="1" destOrd="0" presId="urn:microsoft.com/office/officeart/2005/8/layout/process3"/>
    <dgm:cxn modelId="{03F12A1F-C10D-4106-A766-764E4A6ACA69}" type="presParOf" srcId="{327A45BA-C85B-4386-9B08-E8C933A89F3C}" destId="{4D5DFC60-E473-43C0-9D13-93A54880EA3B}" srcOrd="0" destOrd="0" presId="urn:microsoft.com/office/officeart/2005/8/layout/process3"/>
    <dgm:cxn modelId="{8C28B874-24A6-4C29-84FA-2803C480A510}" type="presParOf" srcId="{9B20D9A0-32DA-421F-8BD8-9310DAC254DF}" destId="{E008548C-C2EA-4C6C-9AB9-FA7CD0F1868C}" srcOrd="2" destOrd="0" presId="urn:microsoft.com/office/officeart/2005/8/layout/process3"/>
    <dgm:cxn modelId="{186103A3-85BB-47F8-8A04-3B1522B6D8E3}" type="presParOf" srcId="{E008548C-C2EA-4C6C-9AB9-FA7CD0F1868C}" destId="{FB813FBF-E046-436B-BFF5-3198C205BEBC}" srcOrd="0" destOrd="0" presId="urn:microsoft.com/office/officeart/2005/8/layout/process3"/>
    <dgm:cxn modelId="{E9B7A2F7-1575-4E2D-8C25-745C85E2CB90}" type="presParOf" srcId="{E008548C-C2EA-4C6C-9AB9-FA7CD0F1868C}" destId="{C21F5C4F-4B36-4CDB-B3C7-DB4A1C3C60D9}" srcOrd="1" destOrd="0" presId="urn:microsoft.com/office/officeart/2005/8/layout/process3"/>
    <dgm:cxn modelId="{DF07C277-33EC-44F4-ADFF-785600A2033D}" type="presParOf" srcId="{E008548C-C2EA-4C6C-9AB9-FA7CD0F1868C}" destId="{7FB63C7A-53B9-4E1C-98EC-4DC1F470FB7D}" srcOrd="2" destOrd="0" presId="urn:microsoft.com/office/officeart/2005/8/layout/process3"/>
    <dgm:cxn modelId="{18EBAE14-7F9B-40F0-A0F7-047237491214}" type="presParOf" srcId="{9B20D9A0-32DA-421F-8BD8-9310DAC254DF}" destId="{2B563C4B-AFDA-4064-B106-C363D32375A5}" srcOrd="3" destOrd="0" presId="urn:microsoft.com/office/officeart/2005/8/layout/process3"/>
    <dgm:cxn modelId="{D301E88A-3528-4F60-8C3B-B64F915CD99F}" type="presParOf" srcId="{2B563C4B-AFDA-4064-B106-C363D32375A5}" destId="{B43AF12D-DD29-4B01-B9C3-55844378973D}" srcOrd="0" destOrd="0" presId="urn:microsoft.com/office/officeart/2005/8/layout/process3"/>
    <dgm:cxn modelId="{98367752-9360-408B-B2F6-62CCD593CF99}" type="presParOf" srcId="{9B20D9A0-32DA-421F-8BD8-9310DAC254DF}" destId="{B6EC9D6C-58AD-43AA-A1CA-FA68BC98987D}" srcOrd="4" destOrd="0" presId="urn:microsoft.com/office/officeart/2005/8/layout/process3"/>
    <dgm:cxn modelId="{98587CE3-3F90-406F-865C-9D9E4B37C472}" type="presParOf" srcId="{B6EC9D6C-58AD-43AA-A1CA-FA68BC98987D}" destId="{D19783E1-DFF7-4C29-8510-052F5117FB31}" srcOrd="0" destOrd="0" presId="urn:microsoft.com/office/officeart/2005/8/layout/process3"/>
    <dgm:cxn modelId="{3DBFC72E-A805-4008-AFFE-1CFA60D9FAE8}" type="presParOf" srcId="{B6EC9D6C-58AD-43AA-A1CA-FA68BC98987D}" destId="{53635E9C-FC9E-4509-A744-77A6257FDF21}" srcOrd="1" destOrd="0" presId="urn:microsoft.com/office/officeart/2005/8/layout/process3"/>
    <dgm:cxn modelId="{BC3CF6EC-8B49-44DF-A14D-4EB98DE72ACA}" type="presParOf" srcId="{B6EC9D6C-58AD-43AA-A1CA-FA68BC98987D}" destId="{F423B316-6585-4824-85F9-5AF5E47B0F1E}" srcOrd="2" destOrd="0" presId="urn:microsoft.com/office/officeart/2005/8/layout/process3"/>
    <dgm:cxn modelId="{E55556A0-C168-48DD-970D-24506BAD7DA1}" type="presParOf" srcId="{9B20D9A0-32DA-421F-8BD8-9310DAC254DF}" destId="{AE0F4A57-1D48-4097-8AE3-0AF8D2D8B213}" srcOrd="5" destOrd="0" presId="urn:microsoft.com/office/officeart/2005/8/layout/process3"/>
    <dgm:cxn modelId="{A16244BD-EB32-4D1F-A97F-C76D563AE5AB}" type="presParOf" srcId="{AE0F4A57-1D48-4097-8AE3-0AF8D2D8B213}" destId="{3E2DF802-9157-4C32-BB1A-0FF39628288E}" srcOrd="0" destOrd="0" presId="urn:microsoft.com/office/officeart/2005/8/layout/process3"/>
    <dgm:cxn modelId="{50068E0B-F341-4D9B-BCF8-619E59AF29B9}" type="presParOf" srcId="{9B20D9A0-32DA-421F-8BD8-9310DAC254DF}" destId="{1E280729-1282-4CB5-88AD-8F95B572BCAA}" srcOrd="6" destOrd="0" presId="urn:microsoft.com/office/officeart/2005/8/layout/process3"/>
    <dgm:cxn modelId="{19E97473-3661-48A3-B31C-7ADD6E640F9C}" type="presParOf" srcId="{1E280729-1282-4CB5-88AD-8F95B572BCAA}" destId="{056C9EAE-EA87-470D-AF1F-979814CFDFB5}" srcOrd="0" destOrd="0" presId="urn:microsoft.com/office/officeart/2005/8/layout/process3"/>
    <dgm:cxn modelId="{3F88C2AB-4A63-47E9-AE6A-6253B55B469D}" type="presParOf" srcId="{1E280729-1282-4CB5-88AD-8F95B572BCAA}" destId="{D2C58464-F3BD-481A-B40B-E5F240F180B8}" srcOrd="1" destOrd="0" presId="urn:microsoft.com/office/officeart/2005/8/layout/process3"/>
    <dgm:cxn modelId="{3C3D85CD-6189-4336-B714-9EA80DE17CDE}" type="presParOf" srcId="{1E280729-1282-4CB5-88AD-8F95B572BCAA}" destId="{DDB2148A-83B6-4E55-B6D6-825CE5E3E754}" srcOrd="2" destOrd="0" presId="urn:microsoft.com/office/officeart/2005/8/layout/process3"/>
    <dgm:cxn modelId="{7EFBBD7F-C8D4-426F-9359-2C9FD39AA0EA}" type="presParOf" srcId="{9B20D9A0-32DA-421F-8BD8-9310DAC254DF}" destId="{7E47961F-83C8-49D9-87BC-38A67AF58367}" srcOrd="7" destOrd="0" presId="urn:microsoft.com/office/officeart/2005/8/layout/process3"/>
    <dgm:cxn modelId="{AB82D5A8-BDDC-4F00-AF4B-6246EB66B962}" type="presParOf" srcId="{7E47961F-83C8-49D9-87BC-38A67AF58367}" destId="{C4E7FDCF-00EB-457B-BC5F-FFE1EE8FC451}" srcOrd="0" destOrd="0" presId="urn:microsoft.com/office/officeart/2005/8/layout/process3"/>
    <dgm:cxn modelId="{45286DD8-6D8F-4D7E-B512-4B721F396E13}" type="presParOf" srcId="{9B20D9A0-32DA-421F-8BD8-9310DAC254DF}" destId="{A2130F11-9DAF-409F-8715-BC8C26824A38}" srcOrd="8" destOrd="0" presId="urn:microsoft.com/office/officeart/2005/8/layout/process3"/>
    <dgm:cxn modelId="{6B0CB948-878F-4848-BEF2-0EC1F8F0615E}" type="presParOf" srcId="{A2130F11-9DAF-409F-8715-BC8C26824A38}" destId="{9073A497-78EA-4F43-8182-0974C140DE88}" srcOrd="0" destOrd="0" presId="urn:microsoft.com/office/officeart/2005/8/layout/process3"/>
    <dgm:cxn modelId="{4821670C-91C0-4889-9FD4-0E7371AF3929}" type="presParOf" srcId="{A2130F11-9DAF-409F-8715-BC8C26824A38}" destId="{012A4120-701F-4C54-BBC1-1064A35A5129}" srcOrd="1" destOrd="0" presId="urn:microsoft.com/office/officeart/2005/8/layout/process3"/>
    <dgm:cxn modelId="{EF84E97B-12CA-4B93-8722-9D72CA4E5109}" type="presParOf" srcId="{A2130F11-9DAF-409F-8715-BC8C26824A38}" destId="{3EB6B8B9-68C6-4096-9AE5-6027FC3BB8B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EC9FF-AFBA-4FBD-8C00-A75386B8FFFA}">
      <dsp:nvSpPr>
        <dsp:cNvPr id="0" name=""/>
        <dsp:cNvSpPr/>
      </dsp:nvSpPr>
      <dsp:spPr>
        <a:xfrm>
          <a:off x="0" y="876693"/>
          <a:ext cx="10018715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A5FB7-F434-49E8-B87B-80682513956D}">
      <dsp:nvSpPr>
        <dsp:cNvPr id="0" name=""/>
        <dsp:cNvSpPr/>
      </dsp:nvSpPr>
      <dsp:spPr>
        <a:xfrm>
          <a:off x="500935" y="492933"/>
          <a:ext cx="70131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079" tIns="0" rIns="26507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Soil Bearing capacity = 250 KN/m^2</a:t>
          </a:r>
        </a:p>
      </dsp:txBody>
      <dsp:txXfrm>
        <a:off x="538402" y="530400"/>
        <a:ext cx="6938166" cy="692586"/>
      </dsp:txXfrm>
    </dsp:sp>
    <dsp:sp modelId="{E0F0745F-893E-41D0-8883-5AEE35C9846B}">
      <dsp:nvSpPr>
        <dsp:cNvPr id="0" name=""/>
        <dsp:cNvSpPr/>
      </dsp:nvSpPr>
      <dsp:spPr>
        <a:xfrm>
          <a:off x="0" y="2056053"/>
          <a:ext cx="10018715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15B53-436D-44EE-8A25-EABABE0E33D2}">
      <dsp:nvSpPr>
        <dsp:cNvPr id="0" name=""/>
        <dsp:cNvSpPr/>
      </dsp:nvSpPr>
      <dsp:spPr>
        <a:xfrm>
          <a:off x="500935" y="1672293"/>
          <a:ext cx="70131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079" tIns="0" rIns="26507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i="1" kern="1200" dirty="0"/>
            <a:t>Compressive strength of concrete, f 'c = 28 MPa</a:t>
          </a:r>
          <a:endParaRPr lang="en-US" sz="2600" kern="1200" dirty="0"/>
        </a:p>
      </dsp:txBody>
      <dsp:txXfrm>
        <a:off x="538402" y="1709760"/>
        <a:ext cx="6938166" cy="692586"/>
      </dsp:txXfrm>
    </dsp:sp>
    <dsp:sp modelId="{AAF9BDD0-A317-4AE1-A59C-8DEB5F205948}">
      <dsp:nvSpPr>
        <dsp:cNvPr id="0" name=""/>
        <dsp:cNvSpPr/>
      </dsp:nvSpPr>
      <dsp:spPr>
        <a:xfrm>
          <a:off x="0" y="3235413"/>
          <a:ext cx="10018715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53D47E-9468-4002-8ABE-DBB2A93C2AC4}">
      <dsp:nvSpPr>
        <dsp:cNvPr id="0" name=""/>
        <dsp:cNvSpPr/>
      </dsp:nvSpPr>
      <dsp:spPr>
        <a:xfrm>
          <a:off x="500935" y="2851653"/>
          <a:ext cx="701310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079" tIns="0" rIns="26507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i="1" kern="1200" dirty="0"/>
            <a:t>Unit weight of reinforced concrete,</a:t>
          </a:r>
          <a:r>
            <a:rPr lang="el-GR" sz="2600" i="1" kern="1200" dirty="0">
              <a:latin typeface="Cambria Math" panose="02040503050406030204" pitchFamily="18" charset="0"/>
              <a:ea typeface="Cambria Math" panose="02040503050406030204" pitchFamily="18" charset="0"/>
            </a:rPr>
            <a:t>ϓ</a:t>
          </a:r>
          <a:r>
            <a:rPr lang="en-GB" sz="2600" i="1" kern="1200" dirty="0"/>
            <a:t>=25KN/m3</a:t>
          </a:r>
          <a:endParaRPr lang="en-US" sz="2600" kern="1200" dirty="0"/>
        </a:p>
      </dsp:txBody>
      <dsp:txXfrm>
        <a:off x="538402" y="2889120"/>
        <a:ext cx="6938166" cy="69258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E6D55-57DF-4359-B739-4BA80EBB0116}">
      <dsp:nvSpPr>
        <dsp:cNvPr id="0" name=""/>
        <dsp:cNvSpPr/>
      </dsp:nvSpPr>
      <dsp:spPr>
        <a:xfrm>
          <a:off x="7029" y="484921"/>
          <a:ext cx="2101014" cy="1260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Service loads</a:t>
          </a:r>
        </a:p>
      </dsp:txBody>
      <dsp:txXfrm>
        <a:off x="43951" y="521843"/>
        <a:ext cx="2027170" cy="1186764"/>
      </dsp:txXfrm>
    </dsp:sp>
    <dsp:sp modelId="{CE1F2097-ACBF-4576-AA72-283C44158C99}">
      <dsp:nvSpPr>
        <dsp:cNvPr id="0" name=""/>
        <dsp:cNvSpPr/>
      </dsp:nvSpPr>
      <dsp:spPr>
        <a:xfrm>
          <a:off x="2318145" y="854699"/>
          <a:ext cx="445415" cy="521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2318145" y="958909"/>
        <a:ext cx="311791" cy="312631"/>
      </dsp:txXfrm>
    </dsp:sp>
    <dsp:sp modelId="{3636A565-C133-4F3A-AF1D-ACDA46DED5DF}">
      <dsp:nvSpPr>
        <dsp:cNvPr id="0" name=""/>
        <dsp:cNvSpPr/>
      </dsp:nvSpPr>
      <dsp:spPr>
        <a:xfrm>
          <a:off x="2948449" y="484921"/>
          <a:ext cx="2101014" cy="1260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Grouping</a:t>
          </a:r>
        </a:p>
      </dsp:txBody>
      <dsp:txXfrm>
        <a:off x="2985371" y="521843"/>
        <a:ext cx="2027170" cy="1186764"/>
      </dsp:txXfrm>
    </dsp:sp>
    <dsp:sp modelId="{FC459598-63E9-4A6C-8708-D6111D24E7DA}">
      <dsp:nvSpPr>
        <dsp:cNvPr id="0" name=""/>
        <dsp:cNvSpPr/>
      </dsp:nvSpPr>
      <dsp:spPr>
        <a:xfrm>
          <a:off x="5259565" y="854699"/>
          <a:ext cx="445415" cy="5210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5259565" y="958909"/>
        <a:ext cx="311791" cy="312631"/>
      </dsp:txXfrm>
    </dsp:sp>
    <dsp:sp modelId="{E520E821-2854-4B10-B218-E01A02A08DD8}">
      <dsp:nvSpPr>
        <dsp:cNvPr id="0" name=""/>
        <dsp:cNvSpPr/>
      </dsp:nvSpPr>
      <dsp:spPr>
        <a:xfrm>
          <a:off x="5889870" y="484921"/>
          <a:ext cx="2101014" cy="12606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Design</a:t>
          </a:r>
        </a:p>
      </dsp:txBody>
      <dsp:txXfrm>
        <a:off x="5926792" y="521843"/>
        <a:ext cx="2027170" cy="11867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BC36F-2952-493B-B0E0-E116A4B97D24}">
      <dsp:nvSpPr>
        <dsp:cNvPr id="0" name=""/>
        <dsp:cNvSpPr/>
      </dsp:nvSpPr>
      <dsp:spPr>
        <a:xfrm>
          <a:off x="25624" y="1206"/>
          <a:ext cx="2148683" cy="12892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Types used: </a:t>
          </a:r>
        </a:p>
      </dsp:txBody>
      <dsp:txXfrm>
        <a:off x="25624" y="1206"/>
        <a:ext cx="2148683" cy="1289209"/>
      </dsp:txXfrm>
    </dsp:sp>
    <dsp:sp modelId="{45AF9A4F-C3BC-460D-8052-CBE363737866}">
      <dsp:nvSpPr>
        <dsp:cNvPr id="0" name=""/>
        <dsp:cNvSpPr/>
      </dsp:nvSpPr>
      <dsp:spPr>
        <a:xfrm>
          <a:off x="2817795" y="603"/>
          <a:ext cx="2148683" cy="12892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Single footing</a:t>
          </a:r>
        </a:p>
      </dsp:txBody>
      <dsp:txXfrm>
        <a:off x="2817795" y="603"/>
        <a:ext cx="2148683" cy="1289209"/>
      </dsp:txXfrm>
    </dsp:sp>
    <dsp:sp modelId="{0FE2472D-B625-453F-9D99-47A6E20FE62C}">
      <dsp:nvSpPr>
        <dsp:cNvPr id="0" name=""/>
        <dsp:cNvSpPr/>
      </dsp:nvSpPr>
      <dsp:spPr>
        <a:xfrm>
          <a:off x="5104423" y="0"/>
          <a:ext cx="2148683" cy="12892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Wall footing</a:t>
          </a:r>
        </a:p>
      </dsp:txBody>
      <dsp:txXfrm>
        <a:off x="5104423" y="0"/>
        <a:ext cx="2148683" cy="12892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9B852-F04C-4CF6-A143-53528EEE8477}">
      <dsp:nvSpPr>
        <dsp:cNvPr id="0" name=""/>
        <dsp:cNvSpPr/>
      </dsp:nvSpPr>
      <dsp:spPr>
        <a:xfrm>
          <a:off x="-2673921" y="-433555"/>
          <a:ext cx="3356390" cy="3356390"/>
        </a:xfrm>
        <a:prstGeom prst="blockArc">
          <a:avLst>
            <a:gd name="adj1" fmla="val 18900000"/>
            <a:gd name="adj2" fmla="val 2700000"/>
            <a:gd name="adj3" fmla="val 644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01B5D-B25E-4E31-BE9A-0EC9AA73AF8B}">
      <dsp:nvSpPr>
        <dsp:cNvPr id="0" name=""/>
        <dsp:cNvSpPr/>
      </dsp:nvSpPr>
      <dsp:spPr>
        <a:xfrm>
          <a:off x="810305" y="355618"/>
          <a:ext cx="7532382" cy="7111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6446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Column 1: </a:t>
          </a:r>
          <a:r>
            <a:rPr lang="en-US" sz="2800" kern="1200" dirty="0">
              <a:sym typeface="Symbol" panose="05050102010706020507" pitchFamily="18" charset="2"/>
            </a:rPr>
            <a:t> = 6.81 % BUT 3% is used </a:t>
          </a:r>
          <a:r>
            <a:rPr lang="ar-SA" sz="2800" kern="1200" dirty="0">
              <a:sym typeface="Symbol" panose="05050102010706020507" pitchFamily="18" charset="2"/>
            </a:rPr>
            <a:t> </a:t>
          </a:r>
          <a:r>
            <a:rPr lang="en-US" sz="2800" kern="1200" dirty="0"/>
            <a:t> </a:t>
          </a:r>
        </a:p>
      </dsp:txBody>
      <dsp:txXfrm>
        <a:off x="810305" y="355618"/>
        <a:ext cx="7532382" cy="711137"/>
      </dsp:txXfrm>
    </dsp:sp>
    <dsp:sp modelId="{12DFDC7D-4193-4FC7-8E2F-47292CE06251}">
      <dsp:nvSpPr>
        <dsp:cNvPr id="0" name=""/>
        <dsp:cNvSpPr/>
      </dsp:nvSpPr>
      <dsp:spPr>
        <a:xfrm>
          <a:off x="134749" y="266726"/>
          <a:ext cx="888921" cy="8889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4B852A5-F043-48FF-9003-1AF51FDD323E}">
      <dsp:nvSpPr>
        <dsp:cNvPr id="0" name=""/>
        <dsp:cNvSpPr/>
      </dsp:nvSpPr>
      <dsp:spPr>
        <a:xfrm>
          <a:off x="822447" y="1422523"/>
          <a:ext cx="7554414" cy="7111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64465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Column 2: </a:t>
          </a:r>
          <a:r>
            <a:rPr lang="en-US" sz="2800" kern="1200" dirty="0">
              <a:sym typeface="Symbol" panose="05050102010706020507" pitchFamily="18" charset="2"/>
            </a:rPr>
            <a:t> = 4.65 % BUT 3% is used </a:t>
          </a:r>
          <a:r>
            <a:rPr lang="ar-SA" sz="2800" kern="1200" dirty="0">
              <a:sym typeface="Symbol" panose="05050102010706020507" pitchFamily="18" charset="2"/>
            </a:rPr>
            <a:t> </a:t>
          </a:r>
          <a:r>
            <a:rPr lang="en-US" sz="2800" kern="1200" dirty="0"/>
            <a:t>  </a:t>
          </a:r>
        </a:p>
      </dsp:txBody>
      <dsp:txXfrm>
        <a:off x="822447" y="1422523"/>
        <a:ext cx="7554414" cy="711137"/>
      </dsp:txXfrm>
    </dsp:sp>
    <dsp:sp modelId="{01B6727E-C3C9-460D-8174-3418614C5316}">
      <dsp:nvSpPr>
        <dsp:cNvPr id="0" name=""/>
        <dsp:cNvSpPr/>
      </dsp:nvSpPr>
      <dsp:spPr>
        <a:xfrm>
          <a:off x="134749" y="1333631"/>
          <a:ext cx="888921" cy="88892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4E2D27-5302-4CF1-8477-D67EFECD79C6}">
      <dsp:nvSpPr>
        <dsp:cNvPr id="0" name=""/>
        <dsp:cNvSpPr/>
      </dsp:nvSpPr>
      <dsp:spPr>
        <a:xfrm>
          <a:off x="-3972951" y="-665147"/>
          <a:ext cx="4734656" cy="4734656"/>
        </a:xfrm>
        <a:prstGeom prst="blockArc">
          <a:avLst>
            <a:gd name="adj1" fmla="val 18900000"/>
            <a:gd name="adj2" fmla="val 2700000"/>
            <a:gd name="adj3" fmla="val 456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C132C-7613-4CB0-87CA-782133D14A51}">
      <dsp:nvSpPr>
        <dsp:cNvPr id="0" name=""/>
        <dsp:cNvSpPr/>
      </dsp:nvSpPr>
      <dsp:spPr>
        <a:xfrm>
          <a:off x="489842" y="351477"/>
          <a:ext cx="8529783" cy="7029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797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Beam 1: </a:t>
          </a:r>
          <a:r>
            <a:rPr lang="en-US" sz="2400" kern="1200" dirty="0">
              <a:sym typeface="Symbol" panose="05050102010706020507" pitchFamily="18" charset="2"/>
            </a:rPr>
            <a:t> = 2. 25% but exist reinforcement = 1%</a:t>
          </a:r>
          <a:r>
            <a:rPr lang="en-US" sz="2400" kern="1200" dirty="0"/>
            <a:t> </a:t>
          </a:r>
        </a:p>
      </dsp:txBody>
      <dsp:txXfrm>
        <a:off x="489842" y="351477"/>
        <a:ext cx="8529783" cy="702954"/>
      </dsp:txXfrm>
    </dsp:sp>
    <dsp:sp modelId="{B60A2833-AC54-4585-8D78-0FCF6AB304CD}">
      <dsp:nvSpPr>
        <dsp:cNvPr id="0" name=""/>
        <dsp:cNvSpPr/>
      </dsp:nvSpPr>
      <dsp:spPr>
        <a:xfrm>
          <a:off x="50495" y="263608"/>
          <a:ext cx="878693" cy="87869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1264F45-E88A-47EC-8B09-67149D5D3E52}">
      <dsp:nvSpPr>
        <dsp:cNvPr id="0" name=""/>
        <dsp:cNvSpPr/>
      </dsp:nvSpPr>
      <dsp:spPr>
        <a:xfrm>
          <a:off x="745366" y="1405909"/>
          <a:ext cx="8274259" cy="7029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797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Beam 2:  </a:t>
          </a:r>
          <a:r>
            <a:rPr lang="en-US" sz="2400" kern="1200" dirty="0">
              <a:sym typeface="Symbol" panose="05050102010706020507" pitchFamily="18" charset="2"/>
            </a:rPr>
            <a:t> = 2. 42%  and </a:t>
          </a:r>
          <a:r>
            <a:rPr lang="en-US" sz="2400" kern="1200" dirty="0"/>
            <a:t>Av/s </a:t>
          </a:r>
          <a:r>
            <a:rPr lang="en-US" sz="2400" i="1" kern="1200" dirty="0"/>
            <a:t>exceeds maximum allowed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</a:t>
          </a:r>
        </a:p>
      </dsp:txBody>
      <dsp:txXfrm>
        <a:off x="745366" y="1405909"/>
        <a:ext cx="8274259" cy="702954"/>
      </dsp:txXfrm>
    </dsp:sp>
    <dsp:sp modelId="{BD073077-D581-4908-ADD1-17A1D06C26F1}">
      <dsp:nvSpPr>
        <dsp:cNvPr id="0" name=""/>
        <dsp:cNvSpPr/>
      </dsp:nvSpPr>
      <dsp:spPr>
        <a:xfrm>
          <a:off x="306019" y="1318040"/>
          <a:ext cx="878693" cy="87869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483C707-BD7E-488C-B58F-871B715AC631}">
      <dsp:nvSpPr>
        <dsp:cNvPr id="0" name=""/>
        <dsp:cNvSpPr/>
      </dsp:nvSpPr>
      <dsp:spPr>
        <a:xfrm>
          <a:off x="481312" y="2451793"/>
          <a:ext cx="8529783" cy="7029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797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 Beam 3 : Av/s </a:t>
          </a:r>
          <a:r>
            <a:rPr lang="en-US" sz="2400" i="1" kern="1200" dirty="0"/>
            <a:t>exceeds maximum allowed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</a:t>
          </a:r>
        </a:p>
      </dsp:txBody>
      <dsp:txXfrm>
        <a:off x="481312" y="2451793"/>
        <a:ext cx="8529783" cy="702954"/>
      </dsp:txXfrm>
    </dsp:sp>
    <dsp:sp modelId="{50BB0A87-5121-454E-BBA8-AF37821757A1}">
      <dsp:nvSpPr>
        <dsp:cNvPr id="0" name=""/>
        <dsp:cNvSpPr/>
      </dsp:nvSpPr>
      <dsp:spPr>
        <a:xfrm>
          <a:off x="50495" y="2372472"/>
          <a:ext cx="878693" cy="87869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1A21C-53A4-4732-8EA8-8D90706020F7}">
      <dsp:nvSpPr>
        <dsp:cNvPr id="0" name=""/>
        <dsp:cNvSpPr/>
      </dsp:nvSpPr>
      <dsp:spPr>
        <a:xfrm>
          <a:off x="0" y="399577"/>
          <a:ext cx="778426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6C00BA-A08D-48A3-8180-B2986BE05187}">
      <dsp:nvSpPr>
        <dsp:cNvPr id="0" name=""/>
        <dsp:cNvSpPr/>
      </dsp:nvSpPr>
      <dsp:spPr>
        <a:xfrm>
          <a:off x="389213" y="15817"/>
          <a:ext cx="5448988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59" tIns="0" rIns="20595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Concrete Jacketing</a:t>
          </a:r>
        </a:p>
      </dsp:txBody>
      <dsp:txXfrm>
        <a:off x="426680" y="53284"/>
        <a:ext cx="5374054" cy="692586"/>
      </dsp:txXfrm>
    </dsp:sp>
    <dsp:sp modelId="{FC7EFE74-E0A6-43C4-A751-712DE044651F}">
      <dsp:nvSpPr>
        <dsp:cNvPr id="0" name=""/>
        <dsp:cNvSpPr/>
      </dsp:nvSpPr>
      <dsp:spPr>
        <a:xfrm>
          <a:off x="0" y="1578938"/>
          <a:ext cx="778426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7F488-FB01-4C5E-979A-8F72E127B24F}">
      <dsp:nvSpPr>
        <dsp:cNvPr id="0" name=""/>
        <dsp:cNvSpPr/>
      </dsp:nvSpPr>
      <dsp:spPr>
        <a:xfrm>
          <a:off x="389213" y="1195178"/>
          <a:ext cx="5448988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59" tIns="0" rIns="20595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Steel jacketing</a:t>
          </a:r>
        </a:p>
      </dsp:txBody>
      <dsp:txXfrm>
        <a:off x="426680" y="1232645"/>
        <a:ext cx="5374054" cy="692586"/>
      </dsp:txXfrm>
    </dsp:sp>
    <dsp:sp modelId="{BB3367BF-90AB-4FE1-B179-A5CF89BD809D}">
      <dsp:nvSpPr>
        <dsp:cNvPr id="0" name=""/>
        <dsp:cNvSpPr/>
      </dsp:nvSpPr>
      <dsp:spPr>
        <a:xfrm>
          <a:off x="0" y="2758298"/>
          <a:ext cx="7784269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54AF0A-833D-444C-A593-E7172AF277F6}">
      <dsp:nvSpPr>
        <dsp:cNvPr id="0" name=""/>
        <dsp:cNvSpPr/>
      </dsp:nvSpPr>
      <dsp:spPr>
        <a:xfrm>
          <a:off x="389213" y="2374538"/>
          <a:ext cx="5448988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5959" tIns="0" rIns="205959" bIns="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 dirty="0"/>
            <a:t>FRP</a:t>
          </a:r>
        </a:p>
      </dsp:txBody>
      <dsp:txXfrm>
        <a:off x="426680" y="2412005"/>
        <a:ext cx="5374054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CEC2C-1578-43C6-BF80-790777680100}">
      <dsp:nvSpPr>
        <dsp:cNvPr id="0" name=""/>
        <dsp:cNvSpPr/>
      </dsp:nvSpPr>
      <dsp:spPr>
        <a:xfrm>
          <a:off x="4713198" y="1859676"/>
          <a:ext cx="3334622" cy="578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368"/>
              </a:lnTo>
              <a:lnTo>
                <a:pt x="3334622" y="289368"/>
              </a:lnTo>
              <a:lnTo>
                <a:pt x="3334622" y="57873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8CBCA-2736-4B8F-878B-AACB525FDC8F}">
      <dsp:nvSpPr>
        <dsp:cNvPr id="0" name=""/>
        <dsp:cNvSpPr/>
      </dsp:nvSpPr>
      <dsp:spPr>
        <a:xfrm>
          <a:off x="4667478" y="1859676"/>
          <a:ext cx="91440" cy="5787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873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BAC228-43D4-47A7-B3D0-62C5017D60F5}">
      <dsp:nvSpPr>
        <dsp:cNvPr id="0" name=""/>
        <dsp:cNvSpPr/>
      </dsp:nvSpPr>
      <dsp:spPr>
        <a:xfrm>
          <a:off x="1378576" y="1859676"/>
          <a:ext cx="3334622" cy="578736"/>
        </a:xfrm>
        <a:custGeom>
          <a:avLst/>
          <a:gdLst/>
          <a:ahLst/>
          <a:cxnLst/>
          <a:rect l="0" t="0" r="0" b="0"/>
          <a:pathLst>
            <a:path>
              <a:moveTo>
                <a:pt x="3334622" y="0"/>
              </a:moveTo>
              <a:lnTo>
                <a:pt x="3334622" y="289368"/>
              </a:lnTo>
              <a:lnTo>
                <a:pt x="0" y="289368"/>
              </a:lnTo>
              <a:lnTo>
                <a:pt x="0" y="57873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2E36DB-8C41-4230-A7A7-647E264F4F88}">
      <dsp:nvSpPr>
        <dsp:cNvPr id="0" name=""/>
        <dsp:cNvSpPr/>
      </dsp:nvSpPr>
      <dsp:spPr>
        <a:xfrm>
          <a:off x="3335255" y="481733"/>
          <a:ext cx="2755886" cy="13779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Loads</a:t>
          </a:r>
        </a:p>
      </dsp:txBody>
      <dsp:txXfrm>
        <a:off x="3335255" y="481733"/>
        <a:ext cx="2755886" cy="1377943"/>
      </dsp:txXfrm>
    </dsp:sp>
    <dsp:sp modelId="{B7EBD930-98F5-4A34-94EA-CCC9434FD1ED}">
      <dsp:nvSpPr>
        <dsp:cNvPr id="0" name=""/>
        <dsp:cNvSpPr/>
      </dsp:nvSpPr>
      <dsp:spPr>
        <a:xfrm>
          <a:off x="632" y="2438412"/>
          <a:ext cx="2755886" cy="13779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L.L=2.5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KN/m^2</a:t>
          </a:r>
        </a:p>
      </dsp:txBody>
      <dsp:txXfrm>
        <a:off x="632" y="2438412"/>
        <a:ext cx="2755886" cy="1377943"/>
      </dsp:txXfrm>
    </dsp:sp>
    <dsp:sp modelId="{F5CE8CDD-8E6F-40AA-A189-2E5A51218AE8}">
      <dsp:nvSpPr>
        <dsp:cNvPr id="0" name=""/>
        <dsp:cNvSpPr/>
      </dsp:nvSpPr>
      <dsp:spPr>
        <a:xfrm>
          <a:off x="3335255" y="2438412"/>
          <a:ext cx="2755886" cy="13779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S.D=4.7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KN/m^2</a:t>
          </a:r>
        </a:p>
      </dsp:txBody>
      <dsp:txXfrm>
        <a:off x="3335255" y="2438412"/>
        <a:ext cx="2755886" cy="1377943"/>
      </dsp:txXfrm>
    </dsp:sp>
    <dsp:sp modelId="{8B70EB32-41F6-4D9F-BC20-9012DC5D8948}">
      <dsp:nvSpPr>
        <dsp:cNvPr id="0" name=""/>
        <dsp:cNvSpPr/>
      </dsp:nvSpPr>
      <dsp:spPr>
        <a:xfrm>
          <a:off x="6669877" y="2438412"/>
          <a:ext cx="2755886" cy="13779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Wall=21 </a:t>
          </a:r>
          <a:r>
            <a:rPr lang="en-US" sz="3000" kern="1200" dirty="0"/>
            <a:t>KN/m</a:t>
          </a:r>
        </a:p>
      </dsp:txBody>
      <dsp:txXfrm>
        <a:off x="6669877" y="2438412"/>
        <a:ext cx="2755886" cy="1377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EF06F-F487-49BE-8C44-EEF876D9FEDC}">
      <dsp:nvSpPr>
        <dsp:cNvPr id="0" name=""/>
        <dsp:cNvSpPr/>
      </dsp:nvSpPr>
      <dsp:spPr>
        <a:xfrm>
          <a:off x="0" y="14047"/>
          <a:ext cx="8074826" cy="10793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Horizontal Irregularities</a:t>
          </a:r>
        </a:p>
      </dsp:txBody>
      <dsp:txXfrm>
        <a:off x="52688" y="66735"/>
        <a:ext cx="7969450" cy="973949"/>
      </dsp:txXfrm>
    </dsp:sp>
    <dsp:sp modelId="{CBF816E9-D57F-4DA8-9BE9-B253EDC711A0}">
      <dsp:nvSpPr>
        <dsp:cNvPr id="0" name=""/>
        <dsp:cNvSpPr/>
      </dsp:nvSpPr>
      <dsp:spPr>
        <a:xfrm>
          <a:off x="0" y="1093372"/>
          <a:ext cx="8074826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76" tIns="57150" rIns="320040" bIns="5715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500" kern="1200" dirty="0"/>
            <a:t>  </a:t>
          </a:r>
        </a:p>
      </dsp:txBody>
      <dsp:txXfrm>
        <a:off x="0" y="1093372"/>
        <a:ext cx="8074826" cy="745200"/>
      </dsp:txXfrm>
    </dsp:sp>
    <dsp:sp modelId="{4E22F403-2B17-43F7-8B13-FE8F064B409D}">
      <dsp:nvSpPr>
        <dsp:cNvPr id="0" name=""/>
        <dsp:cNvSpPr/>
      </dsp:nvSpPr>
      <dsp:spPr>
        <a:xfrm>
          <a:off x="0" y="1838572"/>
          <a:ext cx="8074826" cy="10793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Vertical Irregularities</a:t>
          </a:r>
        </a:p>
      </dsp:txBody>
      <dsp:txXfrm>
        <a:off x="52688" y="1891260"/>
        <a:ext cx="7969450" cy="973949"/>
      </dsp:txXfrm>
    </dsp:sp>
    <dsp:sp modelId="{E8B14C92-747E-4366-AA18-1581FC6D3A9D}">
      <dsp:nvSpPr>
        <dsp:cNvPr id="0" name=""/>
        <dsp:cNvSpPr/>
      </dsp:nvSpPr>
      <dsp:spPr>
        <a:xfrm>
          <a:off x="0" y="2917897"/>
          <a:ext cx="8074826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76" tIns="57150" rIns="320040" bIns="5715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500" kern="1200" dirty="0"/>
            <a:t>  </a:t>
          </a:r>
        </a:p>
      </dsp:txBody>
      <dsp:txXfrm>
        <a:off x="0" y="2917897"/>
        <a:ext cx="8074826" cy="7452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965976-CDD7-452C-A446-19E8A3957A00}">
      <dsp:nvSpPr>
        <dsp:cNvPr id="0" name=""/>
        <dsp:cNvSpPr/>
      </dsp:nvSpPr>
      <dsp:spPr>
        <a:xfrm>
          <a:off x="3123" y="1651098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Limit</a:t>
          </a:r>
        </a:p>
      </dsp:txBody>
      <dsp:txXfrm>
        <a:off x="21967" y="1669942"/>
        <a:ext cx="1249049" cy="605680"/>
      </dsp:txXfrm>
    </dsp:sp>
    <dsp:sp modelId="{C2EFFC2F-1360-4EA7-AD9D-B7A10EF0D1F2}">
      <dsp:nvSpPr>
        <dsp:cNvPr id="0" name=""/>
        <dsp:cNvSpPr/>
      </dsp:nvSpPr>
      <dsp:spPr>
        <a:xfrm rot="18568035">
          <a:off x="1144791" y="1649226"/>
          <a:ext cx="796289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796289" y="1619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23029" y="1645512"/>
        <a:ext cx="39814" cy="39814"/>
      </dsp:txXfrm>
    </dsp:sp>
    <dsp:sp modelId="{AD069AC1-45FD-4BF6-8491-68B30ED62985}">
      <dsp:nvSpPr>
        <dsp:cNvPr id="0" name=""/>
        <dsp:cNvSpPr/>
      </dsp:nvSpPr>
      <dsp:spPr>
        <a:xfrm>
          <a:off x="1796012" y="1036372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Period</a:t>
          </a:r>
        </a:p>
      </dsp:txBody>
      <dsp:txXfrm>
        <a:off x="1814856" y="1055216"/>
        <a:ext cx="1249049" cy="605680"/>
      </dsp:txXfrm>
    </dsp:sp>
    <dsp:sp modelId="{3D0ED7DD-B04D-4D16-B451-E4113809FBEC}">
      <dsp:nvSpPr>
        <dsp:cNvPr id="0" name=""/>
        <dsp:cNvSpPr/>
      </dsp:nvSpPr>
      <dsp:spPr>
        <a:xfrm rot="19760721">
          <a:off x="3040251" y="1186804"/>
          <a:ext cx="608236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608236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29163" y="1187792"/>
        <a:ext cx="30411" cy="30411"/>
      </dsp:txXfrm>
    </dsp:sp>
    <dsp:sp modelId="{751DE245-B784-4FB8-9BF4-6547EB1C1080}">
      <dsp:nvSpPr>
        <dsp:cNvPr id="0" name=""/>
        <dsp:cNvSpPr/>
      </dsp:nvSpPr>
      <dsp:spPr>
        <a:xfrm>
          <a:off x="3605988" y="726255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0.6</a:t>
          </a:r>
        </a:p>
      </dsp:txBody>
      <dsp:txXfrm>
        <a:off x="3624832" y="745099"/>
        <a:ext cx="1249049" cy="605680"/>
      </dsp:txXfrm>
    </dsp:sp>
    <dsp:sp modelId="{F4975758-30E5-4383-97E6-D8F9C716DFCA}">
      <dsp:nvSpPr>
        <dsp:cNvPr id="0" name=""/>
        <dsp:cNvSpPr/>
      </dsp:nvSpPr>
      <dsp:spPr>
        <a:xfrm rot="2363859">
          <a:off x="3005817" y="1556741"/>
          <a:ext cx="677104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677104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27441" y="1556008"/>
        <a:ext cx="33855" cy="33855"/>
      </dsp:txXfrm>
    </dsp:sp>
    <dsp:sp modelId="{2384A08C-C691-4224-B7FB-D520CB799507}">
      <dsp:nvSpPr>
        <dsp:cNvPr id="0" name=""/>
        <dsp:cNvSpPr/>
      </dsp:nvSpPr>
      <dsp:spPr>
        <a:xfrm>
          <a:off x="3605988" y="1466130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0.64</a:t>
          </a:r>
        </a:p>
      </dsp:txBody>
      <dsp:txXfrm>
        <a:off x="3624832" y="1484974"/>
        <a:ext cx="1249049" cy="605680"/>
      </dsp:txXfrm>
    </dsp:sp>
    <dsp:sp modelId="{30EB66F0-07DC-445A-95EA-7955D6AEE658}">
      <dsp:nvSpPr>
        <dsp:cNvPr id="0" name=""/>
        <dsp:cNvSpPr/>
      </dsp:nvSpPr>
      <dsp:spPr>
        <a:xfrm rot="2829178">
          <a:off x="1168780" y="2234041"/>
          <a:ext cx="756856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756856" y="1619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28287" y="2231314"/>
        <a:ext cx="37842" cy="37842"/>
      </dsp:txXfrm>
    </dsp:sp>
    <dsp:sp modelId="{8F06FD56-658E-46E2-A3F9-376D87B7A63C}">
      <dsp:nvSpPr>
        <dsp:cNvPr id="0" name=""/>
        <dsp:cNvSpPr/>
      </dsp:nvSpPr>
      <dsp:spPr>
        <a:xfrm>
          <a:off x="1804556" y="2206004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Drift</a:t>
          </a:r>
        </a:p>
      </dsp:txBody>
      <dsp:txXfrm>
        <a:off x="1823400" y="2224848"/>
        <a:ext cx="1249049" cy="605680"/>
      </dsp:txXfrm>
    </dsp:sp>
    <dsp:sp modelId="{FE02F5B1-9065-47AE-AC43-53C29BCD7E15}">
      <dsp:nvSpPr>
        <dsp:cNvPr id="0" name=""/>
        <dsp:cNvSpPr/>
      </dsp:nvSpPr>
      <dsp:spPr>
        <a:xfrm>
          <a:off x="3091293" y="2511494"/>
          <a:ext cx="514695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514695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5773" y="2514821"/>
        <a:ext cx="25734" cy="25734"/>
      </dsp:txXfrm>
    </dsp:sp>
    <dsp:sp modelId="{346772D2-7BBF-42BD-9338-34D668302575}">
      <dsp:nvSpPr>
        <dsp:cNvPr id="0" name=""/>
        <dsp:cNvSpPr/>
      </dsp:nvSpPr>
      <dsp:spPr>
        <a:xfrm>
          <a:off x="3605988" y="2206004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70 mm</a:t>
          </a:r>
        </a:p>
      </dsp:txBody>
      <dsp:txXfrm>
        <a:off x="3624832" y="2224848"/>
        <a:ext cx="1249049" cy="6056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8A975-5EA1-4B9E-8EEF-56F4E65C2190}">
      <dsp:nvSpPr>
        <dsp:cNvPr id="0" name=""/>
        <dsp:cNvSpPr/>
      </dsp:nvSpPr>
      <dsp:spPr>
        <a:xfrm>
          <a:off x="537662" y="884845"/>
          <a:ext cx="1789650" cy="9115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Period</a:t>
          </a:r>
        </a:p>
      </dsp:txBody>
      <dsp:txXfrm>
        <a:off x="824006" y="884845"/>
        <a:ext cx="1503306" cy="911583"/>
      </dsp:txXfrm>
    </dsp:sp>
    <dsp:sp modelId="{E8180BC6-2ADB-4A73-B0E8-15D15E394B10}">
      <dsp:nvSpPr>
        <dsp:cNvPr id="0" name=""/>
        <dsp:cNvSpPr/>
      </dsp:nvSpPr>
      <dsp:spPr>
        <a:xfrm>
          <a:off x="835752" y="1651361"/>
          <a:ext cx="1238313" cy="10388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1.72</a:t>
          </a:r>
        </a:p>
      </dsp:txBody>
      <dsp:txXfrm>
        <a:off x="1017099" y="1803502"/>
        <a:ext cx="875619" cy="734601"/>
      </dsp:txXfrm>
    </dsp:sp>
    <dsp:sp modelId="{CD030D41-6754-49BD-8C14-CF01ABD8A75D}">
      <dsp:nvSpPr>
        <dsp:cNvPr id="0" name=""/>
        <dsp:cNvSpPr/>
      </dsp:nvSpPr>
      <dsp:spPr>
        <a:xfrm>
          <a:off x="2745223" y="842115"/>
          <a:ext cx="1789650" cy="9115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Drift</a:t>
          </a:r>
        </a:p>
      </dsp:txBody>
      <dsp:txXfrm>
        <a:off x="3031568" y="842115"/>
        <a:ext cx="1503306" cy="911583"/>
      </dsp:txXfrm>
    </dsp:sp>
    <dsp:sp modelId="{00973E02-AF18-42A5-8BC6-22792E876030}">
      <dsp:nvSpPr>
        <dsp:cNvPr id="0" name=""/>
        <dsp:cNvSpPr/>
      </dsp:nvSpPr>
      <dsp:spPr>
        <a:xfrm>
          <a:off x="3025109" y="1634271"/>
          <a:ext cx="1238313" cy="10388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99 mm</a:t>
          </a:r>
        </a:p>
      </dsp:txBody>
      <dsp:txXfrm>
        <a:off x="3206456" y="1786412"/>
        <a:ext cx="875619" cy="7346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965976-CDD7-452C-A446-19E8A3957A00}">
      <dsp:nvSpPr>
        <dsp:cNvPr id="0" name=""/>
        <dsp:cNvSpPr/>
      </dsp:nvSpPr>
      <dsp:spPr>
        <a:xfrm>
          <a:off x="3123" y="1651098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Limit</a:t>
          </a:r>
        </a:p>
      </dsp:txBody>
      <dsp:txXfrm>
        <a:off x="21967" y="1669942"/>
        <a:ext cx="1249049" cy="605680"/>
      </dsp:txXfrm>
    </dsp:sp>
    <dsp:sp modelId="{C2EFFC2F-1360-4EA7-AD9D-B7A10EF0D1F2}">
      <dsp:nvSpPr>
        <dsp:cNvPr id="0" name=""/>
        <dsp:cNvSpPr/>
      </dsp:nvSpPr>
      <dsp:spPr>
        <a:xfrm rot="18568035">
          <a:off x="1144791" y="1649226"/>
          <a:ext cx="796289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796289" y="1619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23029" y="1645512"/>
        <a:ext cx="39814" cy="39814"/>
      </dsp:txXfrm>
    </dsp:sp>
    <dsp:sp modelId="{AD069AC1-45FD-4BF6-8491-68B30ED62985}">
      <dsp:nvSpPr>
        <dsp:cNvPr id="0" name=""/>
        <dsp:cNvSpPr/>
      </dsp:nvSpPr>
      <dsp:spPr>
        <a:xfrm>
          <a:off x="1796012" y="1036372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Period</a:t>
          </a:r>
        </a:p>
      </dsp:txBody>
      <dsp:txXfrm>
        <a:off x="1814856" y="1055216"/>
        <a:ext cx="1249049" cy="605680"/>
      </dsp:txXfrm>
    </dsp:sp>
    <dsp:sp modelId="{3D0ED7DD-B04D-4D16-B451-E4113809FBEC}">
      <dsp:nvSpPr>
        <dsp:cNvPr id="0" name=""/>
        <dsp:cNvSpPr/>
      </dsp:nvSpPr>
      <dsp:spPr>
        <a:xfrm rot="19638738">
          <a:off x="3033519" y="1173985"/>
          <a:ext cx="621699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621699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28826" y="1174637"/>
        <a:ext cx="31084" cy="31084"/>
      </dsp:txXfrm>
    </dsp:sp>
    <dsp:sp modelId="{751DE245-B784-4FB8-9BF4-6547EB1C1080}">
      <dsp:nvSpPr>
        <dsp:cNvPr id="0" name=""/>
        <dsp:cNvSpPr/>
      </dsp:nvSpPr>
      <dsp:spPr>
        <a:xfrm>
          <a:off x="3605988" y="700617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0.71</a:t>
          </a:r>
        </a:p>
      </dsp:txBody>
      <dsp:txXfrm>
        <a:off x="3624832" y="719461"/>
        <a:ext cx="1249049" cy="605680"/>
      </dsp:txXfrm>
    </dsp:sp>
    <dsp:sp modelId="{F4975758-30E5-4383-97E6-D8F9C716DFCA}">
      <dsp:nvSpPr>
        <dsp:cNvPr id="0" name=""/>
        <dsp:cNvSpPr/>
      </dsp:nvSpPr>
      <dsp:spPr>
        <a:xfrm rot="2363859">
          <a:off x="3005817" y="1556741"/>
          <a:ext cx="677104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677104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27441" y="1556008"/>
        <a:ext cx="33855" cy="33855"/>
      </dsp:txXfrm>
    </dsp:sp>
    <dsp:sp modelId="{2384A08C-C691-4224-B7FB-D520CB799507}">
      <dsp:nvSpPr>
        <dsp:cNvPr id="0" name=""/>
        <dsp:cNvSpPr/>
      </dsp:nvSpPr>
      <dsp:spPr>
        <a:xfrm>
          <a:off x="3605988" y="1466130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0.64</a:t>
          </a:r>
        </a:p>
      </dsp:txBody>
      <dsp:txXfrm>
        <a:off x="3624832" y="1484974"/>
        <a:ext cx="1249049" cy="605680"/>
      </dsp:txXfrm>
    </dsp:sp>
    <dsp:sp modelId="{30EB66F0-07DC-445A-95EA-7955D6AEE658}">
      <dsp:nvSpPr>
        <dsp:cNvPr id="0" name=""/>
        <dsp:cNvSpPr/>
      </dsp:nvSpPr>
      <dsp:spPr>
        <a:xfrm rot="2829178">
          <a:off x="1168780" y="2234041"/>
          <a:ext cx="756856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756856" y="1619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28287" y="2231314"/>
        <a:ext cx="37842" cy="37842"/>
      </dsp:txXfrm>
    </dsp:sp>
    <dsp:sp modelId="{8F06FD56-658E-46E2-A3F9-376D87B7A63C}">
      <dsp:nvSpPr>
        <dsp:cNvPr id="0" name=""/>
        <dsp:cNvSpPr/>
      </dsp:nvSpPr>
      <dsp:spPr>
        <a:xfrm>
          <a:off x="1804556" y="2206004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Drift</a:t>
          </a:r>
        </a:p>
      </dsp:txBody>
      <dsp:txXfrm>
        <a:off x="1823400" y="2224848"/>
        <a:ext cx="1249049" cy="605680"/>
      </dsp:txXfrm>
    </dsp:sp>
    <dsp:sp modelId="{FE02F5B1-9065-47AE-AC43-53C29BCD7E15}">
      <dsp:nvSpPr>
        <dsp:cNvPr id="0" name=""/>
        <dsp:cNvSpPr/>
      </dsp:nvSpPr>
      <dsp:spPr>
        <a:xfrm>
          <a:off x="3091293" y="2511494"/>
          <a:ext cx="514695" cy="32387"/>
        </a:xfrm>
        <a:custGeom>
          <a:avLst/>
          <a:gdLst/>
          <a:ahLst/>
          <a:cxnLst/>
          <a:rect l="0" t="0" r="0" b="0"/>
          <a:pathLst>
            <a:path>
              <a:moveTo>
                <a:pt x="0" y="16193"/>
              </a:moveTo>
              <a:lnTo>
                <a:pt x="514695" y="1619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5773" y="2514821"/>
        <a:ext cx="25734" cy="25734"/>
      </dsp:txXfrm>
    </dsp:sp>
    <dsp:sp modelId="{346772D2-7BBF-42BD-9338-34D668302575}">
      <dsp:nvSpPr>
        <dsp:cNvPr id="0" name=""/>
        <dsp:cNvSpPr/>
      </dsp:nvSpPr>
      <dsp:spPr>
        <a:xfrm>
          <a:off x="3605988" y="2206004"/>
          <a:ext cx="1286737" cy="6433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70 mm</a:t>
          </a:r>
        </a:p>
      </dsp:txBody>
      <dsp:txXfrm>
        <a:off x="3624832" y="2224848"/>
        <a:ext cx="1249049" cy="6056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8A975-5EA1-4B9E-8EEF-56F4E65C2190}">
      <dsp:nvSpPr>
        <dsp:cNvPr id="0" name=""/>
        <dsp:cNvSpPr/>
      </dsp:nvSpPr>
      <dsp:spPr>
        <a:xfrm>
          <a:off x="537662" y="884845"/>
          <a:ext cx="1789650" cy="9115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Period</a:t>
          </a:r>
        </a:p>
      </dsp:txBody>
      <dsp:txXfrm>
        <a:off x="824006" y="884845"/>
        <a:ext cx="1503306" cy="911583"/>
      </dsp:txXfrm>
    </dsp:sp>
    <dsp:sp modelId="{E8180BC6-2ADB-4A73-B0E8-15D15E394B10}">
      <dsp:nvSpPr>
        <dsp:cNvPr id="0" name=""/>
        <dsp:cNvSpPr/>
      </dsp:nvSpPr>
      <dsp:spPr>
        <a:xfrm>
          <a:off x="835752" y="1651361"/>
          <a:ext cx="1238313" cy="10388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0.862</a:t>
          </a:r>
        </a:p>
      </dsp:txBody>
      <dsp:txXfrm>
        <a:off x="1017099" y="1803502"/>
        <a:ext cx="875619" cy="734601"/>
      </dsp:txXfrm>
    </dsp:sp>
    <dsp:sp modelId="{CD030D41-6754-49BD-8C14-CF01ABD8A75D}">
      <dsp:nvSpPr>
        <dsp:cNvPr id="0" name=""/>
        <dsp:cNvSpPr/>
      </dsp:nvSpPr>
      <dsp:spPr>
        <a:xfrm>
          <a:off x="2745223" y="842115"/>
          <a:ext cx="1789650" cy="9115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27584" rIns="227584" bIns="227584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Drift</a:t>
          </a:r>
        </a:p>
      </dsp:txBody>
      <dsp:txXfrm>
        <a:off x="3031568" y="842115"/>
        <a:ext cx="1503306" cy="911583"/>
      </dsp:txXfrm>
    </dsp:sp>
    <dsp:sp modelId="{00973E02-AF18-42A5-8BC6-22792E876030}">
      <dsp:nvSpPr>
        <dsp:cNvPr id="0" name=""/>
        <dsp:cNvSpPr/>
      </dsp:nvSpPr>
      <dsp:spPr>
        <a:xfrm>
          <a:off x="3025109" y="1634271"/>
          <a:ext cx="1238313" cy="10388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7.75 mm</a:t>
          </a:r>
        </a:p>
      </dsp:txBody>
      <dsp:txXfrm>
        <a:off x="3206456" y="1786412"/>
        <a:ext cx="875619" cy="7346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2093F-D360-428C-8818-10CCF40B0B43}">
      <dsp:nvSpPr>
        <dsp:cNvPr id="0" name=""/>
        <dsp:cNvSpPr/>
      </dsp:nvSpPr>
      <dsp:spPr>
        <a:xfrm>
          <a:off x="0" y="455820"/>
          <a:ext cx="709206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2D3484-994B-48A0-8DE1-D2962BB73EE5}">
      <dsp:nvSpPr>
        <dsp:cNvPr id="0" name=""/>
        <dsp:cNvSpPr/>
      </dsp:nvSpPr>
      <dsp:spPr>
        <a:xfrm>
          <a:off x="354603" y="57300"/>
          <a:ext cx="4964442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644" tIns="0" rIns="187644" bIns="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i="1" kern="1200" dirty="0"/>
            <a:t>Equivalent lateral force method </a:t>
          </a:r>
          <a:endParaRPr lang="en-US" sz="2700" kern="1200" dirty="0"/>
        </a:p>
      </dsp:txBody>
      <dsp:txXfrm>
        <a:off x="393511" y="96208"/>
        <a:ext cx="4886626" cy="719224"/>
      </dsp:txXfrm>
    </dsp:sp>
    <dsp:sp modelId="{552CB5B2-B8C4-46C0-8019-5003C6DAD786}">
      <dsp:nvSpPr>
        <dsp:cNvPr id="0" name=""/>
        <dsp:cNvSpPr/>
      </dsp:nvSpPr>
      <dsp:spPr>
        <a:xfrm>
          <a:off x="0" y="1680540"/>
          <a:ext cx="709206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8DC72-E2A3-4340-88F6-0034F5E1599B}">
      <dsp:nvSpPr>
        <dsp:cNvPr id="0" name=""/>
        <dsp:cNvSpPr/>
      </dsp:nvSpPr>
      <dsp:spPr>
        <a:xfrm>
          <a:off x="354603" y="1282020"/>
          <a:ext cx="4964442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644" tIns="0" rIns="187644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i="1" kern="1200" dirty="0"/>
            <a:t>Response Spectrum Analysis</a:t>
          </a:r>
          <a:endParaRPr lang="en-US" sz="2700" kern="1200" dirty="0"/>
        </a:p>
      </dsp:txBody>
      <dsp:txXfrm>
        <a:off x="393511" y="1320928"/>
        <a:ext cx="4886626" cy="719224"/>
      </dsp:txXfrm>
    </dsp:sp>
    <dsp:sp modelId="{695E5CF3-C1C8-4147-9C2C-C02C18F6A0B8}">
      <dsp:nvSpPr>
        <dsp:cNvPr id="0" name=""/>
        <dsp:cNvSpPr/>
      </dsp:nvSpPr>
      <dsp:spPr>
        <a:xfrm>
          <a:off x="0" y="2905260"/>
          <a:ext cx="709206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DFAD5-4BE9-42A0-99AB-CF227896EBFE}">
      <dsp:nvSpPr>
        <dsp:cNvPr id="0" name=""/>
        <dsp:cNvSpPr/>
      </dsp:nvSpPr>
      <dsp:spPr>
        <a:xfrm>
          <a:off x="354603" y="2506740"/>
          <a:ext cx="4964442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7644" tIns="0" rIns="187644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i="1" kern="1200" dirty="0"/>
            <a:t>Time History  Analysis</a:t>
          </a:r>
          <a:endParaRPr lang="en-US" sz="2700" kern="1200" dirty="0"/>
        </a:p>
      </dsp:txBody>
      <dsp:txXfrm>
        <a:off x="393511" y="2545648"/>
        <a:ext cx="4886626" cy="7192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3CF95-BB4C-4D2D-8D35-533FA6C5811A}">
      <dsp:nvSpPr>
        <dsp:cNvPr id="0" name=""/>
        <dsp:cNvSpPr/>
      </dsp:nvSpPr>
      <dsp:spPr>
        <a:xfrm>
          <a:off x="5597" y="1083845"/>
          <a:ext cx="1262981" cy="8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1</a:t>
          </a:r>
        </a:p>
      </dsp:txBody>
      <dsp:txXfrm>
        <a:off x="5597" y="1083845"/>
        <a:ext cx="1262981" cy="505192"/>
      </dsp:txXfrm>
    </dsp:sp>
    <dsp:sp modelId="{AE4110E2-B49F-4AA7-B143-E06165A97731}">
      <dsp:nvSpPr>
        <dsp:cNvPr id="0" name=""/>
        <dsp:cNvSpPr/>
      </dsp:nvSpPr>
      <dsp:spPr>
        <a:xfrm>
          <a:off x="264280" y="1589037"/>
          <a:ext cx="1262981" cy="122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i="1" kern="1200" dirty="0"/>
            <a:t>S</a:t>
          </a:r>
          <a:r>
            <a:rPr lang="en-US" sz="2000" i="1" kern="1200" baseline="-25000" dirty="0"/>
            <a:t>S </a:t>
          </a:r>
          <a:r>
            <a:rPr lang="en-US" sz="2000" i="1" kern="1200" dirty="0"/>
            <a:t>and S</a:t>
          </a:r>
          <a:r>
            <a:rPr lang="en-US" sz="2000" i="1" kern="1200" baseline="-25000" dirty="0"/>
            <a:t>1</a:t>
          </a:r>
          <a:r>
            <a:rPr lang="en-US" sz="2000" i="1" kern="1200" dirty="0"/>
            <a:t> </a:t>
          </a:r>
          <a:endParaRPr lang="en-US" sz="2000" kern="1200" dirty="0"/>
        </a:p>
      </dsp:txBody>
      <dsp:txXfrm>
        <a:off x="300130" y="1624887"/>
        <a:ext cx="1191281" cy="1152300"/>
      </dsp:txXfrm>
    </dsp:sp>
    <dsp:sp modelId="{327A45BA-C85B-4386-9B08-E8C933A89F3C}">
      <dsp:nvSpPr>
        <dsp:cNvPr id="0" name=""/>
        <dsp:cNvSpPr/>
      </dsp:nvSpPr>
      <dsp:spPr>
        <a:xfrm>
          <a:off x="1460042" y="1179218"/>
          <a:ext cx="405902" cy="314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460042" y="1242107"/>
        <a:ext cx="311569" cy="188667"/>
      </dsp:txXfrm>
    </dsp:sp>
    <dsp:sp modelId="{C21F5C4F-4B36-4CDB-B3C7-DB4A1C3C60D9}">
      <dsp:nvSpPr>
        <dsp:cNvPr id="0" name=""/>
        <dsp:cNvSpPr/>
      </dsp:nvSpPr>
      <dsp:spPr>
        <a:xfrm>
          <a:off x="2034433" y="1083845"/>
          <a:ext cx="1262981" cy="8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</a:t>
          </a:r>
        </a:p>
      </dsp:txBody>
      <dsp:txXfrm>
        <a:off x="2034433" y="1083845"/>
        <a:ext cx="1262981" cy="505192"/>
      </dsp:txXfrm>
    </dsp:sp>
    <dsp:sp modelId="{7FB63C7A-53B9-4E1C-98EC-4DC1F470FB7D}">
      <dsp:nvSpPr>
        <dsp:cNvPr id="0" name=""/>
        <dsp:cNvSpPr/>
      </dsp:nvSpPr>
      <dsp:spPr>
        <a:xfrm>
          <a:off x="2293116" y="1589037"/>
          <a:ext cx="1262981" cy="122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Soil</a:t>
          </a:r>
        </a:p>
      </dsp:txBody>
      <dsp:txXfrm>
        <a:off x="2328966" y="1624887"/>
        <a:ext cx="1191281" cy="1152300"/>
      </dsp:txXfrm>
    </dsp:sp>
    <dsp:sp modelId="{2B563C4B-AFDA-4064-B106-C363D32375A5}">
      <dsp:nvSpPr>
        <dsp:cNvPr id="0" name=""/>
        <dsp:cNvSpPr/>
      </dsp:nvSpPr>
      <dsp:spPr>
        <a:xfrm>
          <a:off x="3488878" y="1179218"/>
          <a:ext cx="405902" cy="314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488878" y="1242107"/>
        <a:ext cx="311569" cy="188667"/>
      </dsp:txXfrm>
    </dsp:sp>
    <dsp:sp modelId="{53635E9C-FC9E-4509-A744-77A6257FDF21}">
      <dsp:nvSpPr>
        <dsp:cNvPr id="0" name=""/>
        <dsp:cNvSpPr/>
      </dsp:nvSpPr>
      <dsp:spPr>
        <a:xfrm>
          <a:off x="4063269" y="1083845"/>
          <a:ext cx="1262981" cy="8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3</a:t>
          </a:r>
        </a:p>
      </dsp:txBody>
      <dsp:txXfrm>
        <a:off x="4063269" y="1083845"/>
        <a:ext cx="1262981" cy="505192"/>
      </dsp:txXfrm>
    </dsp:sp>
    <dsp:sp modelId="{F423B316-6585-4824-85F9-5AF5E47B0F1E}">
      <dsp:nvSpPr>
        <dsp:cNvPr id="0" name=""/>
        <dsp:cNvSpPr/>
      </dsp:nvSpPr>
      <dsp:spPr>
        <a:xfrm>
          <a:off x="4321952" y="1589037"/>
          <a:ext cx="1262981" cy="122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i="1" kern="1200" dirty="0"/>
            <a:t>S</a:t>
          </a:r>
          <a:r>
            <a:rPr lang="en-US" sz="2000" i="1" kern="1200" baseline="-25000" dirty="0"/>
            <a:t>MS </a:t>
          </a:r>
          <a:r>
            <a:rPr lang="en-US" sz="2000" i="1" kern="1200" dirty="0"/>
            <a:t>and S</a:t>
          </a:r>
          <a:r>
            <a:rPr lang="en-US" sz="2000" i="1" kern="1200" baseline="-25000" dirty="0"/>
            <a:t>M1 </a:t>
          </a:r>
          <a:endParaRPr lang="en-US" sz="2000" kern="1200" dirty="0"/>
        </a:p>
      </dsp:txBody>
      <dsp:txXfrm>
        <a:off x="4357802" y="1624887"/>
        <a:ext cx="1191281" cy="1152300"/>
      </dsp:txXfrm>
    </dsp:sp>
    <dsp:sp modelId="{AE0F4A57-1D48-4097-8AE3-0AF8D2D8B213}">
      <dsp:nvSpPr>
        <dsp:cNvPr id="0" name=""/>
        <dsp:cNvSpPr/>
      </dsp:nvSpPr>
      <dsp:spPr>
        <a:xfrm>
          <a:off x="5517714" y="1179218"/>
          <a:ext cx="405902" cy="314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517714" y="1242107"/>
        <a:ext cx="311569" cy="188667"/>
      </dsp:txXfrm>
    </dsp:sp>
    <dsp:sp modelId="{D2C58464-F3BD-481A-B40B-E5F240F180B8}">
      <dsp:nvSpPr>
        <dsp:cNvPr id="0" name=""/>
        <dsp:cNvSpPr/>
      </dsp:nvSpPr>
      <dsp:spPr>
        <a:xfrm>
          <a:off x="6092104" y="1083845"/>
          <a:ext cx="1262981" cy="8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4</a:t>
          </a:r>
        </a:p>
      </dsp:txBody>
      <dsp:txXfrm>
        <a:off x="6092104" y="1083845"/>
        <a:ext cx="1262981" cy="505192"/>
      </dsp:txXfrm>
    </dsp:sp>
    <dsp:sp modelId="{DDB2148A-83B6-4E55-B6D6-825CE5E3E754}">
      <dsp:nvSpPr>
        <dsp:cNvPr id="0" name=""/>
        <dsp:cNvSpPr/>
      </dsp:nvSpPr>
      <dsp:spPr>
        <a:xfrm>
          <a:off x="6350787" y="1589037"/>
          <a:ext cx="1262981" cy="122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i="1" kern="1200" dirty="0"/>
            <a:t>S</a:t>
          </a:r>
          <a:r>
            <a:rPr lang="en-US" sz="2000" i="1" kern="1200" baseline="-25000" dirty="0"/>
            <a:t>DS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i="1" kern="1200" dirty="0"/>
            <a:t>S</a:t>
          </a:r>
          <a:r>
            <a:rPr lang="en-US" sz="2000" i="1" kern="1200" baseline="-25000" dirty="0"/>
            <a:t>D1 </a:t>
          </a:r>
          <a:r>
            <a:rPr lang="en-US" sz="2000" kern="1200" dirty="0"/>
            <a:t> </a:t>
          </a:r>
        </a:p>
      </dsp:txBody>
      <dsp:txXfrm>
        <a:off x="6386637" y="1624887"/>
        <a:ext cx="1191281" cy="1152300"/>
      </dsp:txXfrm>
    </dsp:sp>
    <dsp:sp modelId="{7E47961F-83C8-49D9-87BC-38A67AF58367}">
      <dsp:nvSpPr>
        <dsp:cNvPr id="0" name=""/>
        <dsp:cNvSpPr/>
      </dsp:nvSpPr>
      <dsp:spPr>
        <a:xfrm>
          <a:off x="7546550" y="1179218"/>
          <a:ext cx="405902" cy="314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7546550" y="1242107"/>
        <a:ext cx="311569" cy="188667"/>
      </dsp:txXfrm>
    </dsp:sp>
    <dsp:sp modelId="{012A4120-701F-4C54-BBC1-1064A35A5129}">
      <dsp:nvSpPr>
        <dsp:cNvPr id="0" name=""/>
        <dsp:cNvSpPr/>
      </dsp:nvSpPr>
      <dsp:spPr>
        <a:xfrm>
          <a:off x="8120940" y="1083845"/>
          <a:ext cx="1262981" cy="8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5</a:t>
          </a:r>
        </a:p>
      </dsp:txBody>
      <dsp:txXfrm>
        <a:off x="8120940" y="1083845"/>
        <a:ext cx="1262981" cy="505192"/>
      </dsp:txXfrm>
    </dsp:sp>
    <dsp:sp modelId="{3EB6B8B9-68C6-4096-9AE5-6027FC3BB8BD}">
      <dsp:nvSpPr>
        <dsp:cNvPr id="0" name=""/>
        <dsp:cNvSpPr/>
      </dsp:nvSpPr>
      <dsp:spPr>
        <a:xfrm>
          <a:off x="8379623" y="1589037"/>
          <a:ext cx="1262981" cy="122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SDC</a:t>
          </a:r>
        </a:p>
      </dsp:txBody>
      <dsp:txXfrm>
        <a:off x="8415473" y="1624887"/>
        <a:ext cx="1191281" cy="1152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836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7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28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14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3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47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63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92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4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3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4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7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36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59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599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02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2AD943-BDC8-4CCF-9943-5E4AE40847BB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591791-4230-4BA0-8D40-B44BF175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5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8465" y="1598064"/>
            <a:ext cx="9144000" cy="146133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Strengthening of Al-Yasmeen Building against gravity and seismic loads using FRP technique and jacketing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2280" y="3153398"/>
            <a:ext cx="6987645" cy="3324313"/>
          </a:xfrm>
        </p:spPr>
        <p:txBody>
          <a:bodyPr>
            <a:normAutofit/>
          </a:bodyPr>
          <a:lstStyle/>
          <a:p>
            <a:pPr lvl="0"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            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Amro Nather Nassar</a:t>
            </a:r>
          </a:p>
          <a:p>
            <a:pPr lvl="0"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Huda Loai Yahya </a:t>
            </a:r>
          </a:p>
          <a:p>
            <a:pPr lvl="0"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Hakam Assi</a:t>
            </a:r>
          </a:p>
          <a:p>
            <a:pPr lvl="0"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Mohammad Maher Jaradat</a:t>
            </a:r>
          </a:p>
          <a:p>
            <a:pPr lvl="0"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Raghad Abdel-Salam Owaidat </a:t>
            </a:r>
          </a:p>
          <a:p>
            <a:pPr lvl="0" algn="ctr"/>
            <a:endParaRPr lang="en-US" dirty="0"/>
          </a:p>
          <a:p>
            <a:pPr algn="ctr"/>
            <a:r>
              <a:rPr lang="en-US" i="1" dirty="0"/>
              <a:t>Supervised By</a:t>
            </a:r>
            <a:r>
              <a:rPr lang="en-US" b="1" i="1" dirty="0"/>
              <a:t>:  Dr. Munther Diab</a:t>
            </a:r>
            <a:endParaRPr lang="en-US" dirty="0"/>
          </a:p>
          <a:p>
            <a:pPr lvl="0" algn="ctr"/>
            <a:endParaRPr lang="en-US" dirty="0"/>
          </a:p>
          <a:p>
            <a:pPr lvl="0" algn="ctr"/>
            <a:endParaRPr lang="en-US" dirty="0"/>
          </a:p>
        </p:txBody>
      </p:sp>
      <p:pic>
        <p:nvPicPr>
          <p:cNvPr id="4" name="Picture 3" descr="[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6758" y="119641"/>
            <a:ext cx="1671949" cy="160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252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860" y="326877"/>
            <a:ext cx="10018713" cy="997720"/>
          </a:xfrm>
        </p:spPr>
        <p:txBody>
          <a:bodyPr>
            <a:normAutofit fontScale="90000"/>
          </a:bodyPr>
          <a:lstStyle/>
          <a:p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170771"/>
            <a:ext cx="10018713" cy="499074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Types of  Vertical irregularities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عنصر نائب للمحتوى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695" y="1815365"/>
            <a:ext cx="5707246" cy="494435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91669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67057"/>
            <a:ext cx="10018713" cy="1134454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59" y="1921567"/>
            <a:ext cx="5525813" cy="44877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3556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249965"/>
            <a:ext cx="10018713" cy="784077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1329554"/>
            <a:ext cx="4607188" cy="576262"/>
          </a:xfrm>
        </p:spPr>
        <p:txBody>
          <a:bodyPr/>
          <a:lstStyle/>
          <a:p>
            <a:pPr algn="ctr"/>
            <a:r>
              <a:rPr lang="en-US" dirty="0"/>
              <a:t>Manually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2201328"/>
            <a:ext cx="4895056" cy="35898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7967" y="1344865"/>
            <a:ext cx="4622537" cy="559883"/>
          </a:xfrm>
        </p:spPr>
        <p:txBody>
          <a:bodyPr/>
          <a:lstStyle/>
          <a:p>
            <a:pPr algn="ctr"/>
            <a:r>
              <a:rPr lang="en-US" dirty="0"/>
              <a:t>Etabs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42853387"/>
              </p:ext>
            </p:extLst>
          </p:nvPr>
        </p:nvGraphicFramePr>
        <p:xfrm>
          <a:off x="1360057" y="2309575"/>
          <a:ext cx="4895850" cy="3575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422438476"/>
              </p:ext>
            </p:extLst>
          </p:nvPr>
        </p:nvGraphicFramePr>
        <p:xfrm>
          <a:off x="6359405" y="2403188"/>
          <a:ext cx="5143619" cy="3202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35880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67057"/>
            <a:ext cx="10018713" cy="1134454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097" y="1401510"/>
            <a:ext cx="5632164" cy="5255663"/>
          </a:xfrm>
        </p:spPr>
      </p:pic>
    </p:spTree>
    <p:extLst>
      <p:ext uri="{BB962C8B-B14F-4D97-AF65-F5344CB8AC3E}">
        <p14:creationId xmlns:p14="http://schemas.microsoft.com/office/powerpoint/2010/main" val="3450591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860" y="326877"/>
            <a:ext cx="10018713" cy="997720"/>
          </a:xfrm>
        </p:spPr>
        <p:txBody>
          <a:bodyPr>
            <a:normAutofit fontScale="90000"/>
          </a:bodyPr>
          <a:lstStyle/>
          <a:p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324596"/>
            <a:ext cx="10018713" cy="499074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Difference between Center of Mass and Center OF Rigidity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82" y="1982489"/>
            <a:ext cx="5272173" cy="446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29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Solve Structural Problem</a:t>
            </a:r>
          </a:p>
          <a:p>
            <a:pPr marL="0" indent="0">
              <a:buNone/>
            </a:pPr>
            <a:r>
              <a:rPr lang="en-US" dirty="0"/>
              <a:t>Remove and add shear walls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480" y="1324598"/>
            <a:ext cx="6173200" cy="530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335424"/>
            <a:ext cx="10018713" cy="963538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19" y="1298962"/>
            <a:ext cx="4848837" cy="521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2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249965"/>
            <a:ext cx="10018713" cy="784077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1329554"/>
            <a:ext cx="4607188" cy="576262"/>
          </a:xfrm>
        </p:spPr>
        <p:txBody>
          <a:bodyPr/>
          <a:lstStyle/>
          <a:p>
            <a:pPr algn="ctr"/>
            <a:r>
              <a:rPr lang="en-US" dirty="0"/>
              <a:t>Manually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2201328"/>
            <a:ext cx="4895056" cy="35898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7967" y="1344865"/>
            <a:ext cx="4622537" cy="559883"/>
          </a:xfrm>
        </p:spPr>
        <p:txBody>
          <a:bodyPr/>
          <a:lstStyle/>
          <a:p>
            <a:pPr algn="ctr"/>
            <a:r>
              <a:rPr lang="en-US" dirty="0"/>
              <a:t>Etabs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273677108"/>
              </p:ext>
            </p:extLst>
          </p:nvPr>
        </p:nvGraphicFramePr>
        <p:xfrm>
          <a:off x="1360057" y="2309575"/>
          <a:ext cx="4895850" cy="3575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088651895"/>
              </p:ext>
            </p:extLst>
          </p:nvPr>
        </p:nvGraphicFramePr>
        <p:xfrm>
          <a:off x="6359405" y="2403188"/>
          <a:ext cx="5143619" cy="3202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99408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r>
              <a:rPr lang="en-US" dirty="0"/>
              <a:t>Start Seismic analysis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8807012"/>
              </p:ext>
            </p:extLst>
          </p:nvPr>
        </p:nvGraphicFramePr>
        <p:xfrm>
          <a:off x="3067940" y="2495372"/>
          <a:ext cx="7092060" cy="3642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732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Seismic Requirements: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 II Seismic Activity ( Z=0.2)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Occupancy Category:</a:t>
            </a:r>
          </a:p>
          <a:p>
            <a:pPr marL="457200" lvl="1" indent="0">
              <a:spcBef>
                <a:spcPct val="0"/>
              </a:spcBef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Risk Category II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1.0</a:t>
            </a:r>
          </a:p>
          <a:p>
            <a:pPr marL="457200" lvl="1" indent="0">
              <a:spcBef>
                <a:spcPct val="0"/>
              </a:spcBef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spcBef>
                <a:spcPct val="0"/>
              </a:spcBef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3" descr="Untitled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3880" y="3519974"/>
            <a:ext cx="5002621" cy="29240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صورة 17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1176" y="1324598"/>
            <a:ext cx="5239997" cy="51194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6322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153824"/>
            <a:ext cx="10018713" cy="1384419"/>
          </a:xfrm>
        </p:spPr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820255"/>
            <a:ext cx="10018713" cy="272610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Two : Seismic Analysis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26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Modification factor</a:t>
            </a:r>
          </a:p>
          <a:p>
            <a:pPr marL="0" lvl="1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Moment Resisting Frame with shear</a:t>
            </a:r>
          </a:p>
          <a:p>
            <a:pPr marL="0" lvl="1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walls, for ductility requirements</a:t>
            </a:r>
          </a:p>
          <a:p>
            <a:pPr marL="0" lvl="1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R=5 </a:t>
            </a: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563" y="1607677"/>
            <a:ext cx="4803244" cy="498967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5432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 suitable seismic analysis approach according to IBC2012 with ASCE7-10 that is related with this version of code.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48432749"/>
              </p:ext>
            </p:extLst>
          </p:nvPr>
        </p:nvGraphicFramePr>
        <p:xfrm>
          <a:off x="1298960" y="2119355"/>
          <a:ext cx="9648203" cy="3896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166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Step 1 : </a:t>
            </a:r>
          </a:p>
          <a:p>
            <a:r>
              <a:rPr lang="en-US" i="1" dirty="0" err="1"/>
              <a:t>S</a:t>
            </a:r>
            <a:r>
              <a:rPr lang="en-US" i="1" baseline="-25000" dirty="0" err="1"/>
              <a:t>s</a:t>
            </a:r>
            <a:r>
              <a:rPr lang="en-US" i="1" dirty="0"/>
              <a:t> =</a:t>
            </a:r>
            <a:r>
              <a:rPr lang="en-US" dirty="0"/>
              <a:t> </a:t>
            </a:r>
            <a:r>
              <a:rPr lang="en-US" i="1" dirty="0"/>
              <a:t>2.5Z  = 0.5</a:t>
            </a:r>
            <a:endParaRPr lang="en-US" dirty="0"/>
          </a:p>
          <a:p>
            <a:r>
              <a:rPr lang="en-US" i="1" dirty="0"/>
              <a:t>S</a:t>
            </a:r>
            <a:r>
              <a:rPr lang="en-US" i="1" baseline="-25000" dirty="0"/>
              <a:t>1</a:t>
            </a:r>
            <a:r>
              <a:rPr lang="en-US" i="1" dirty="0"/>
              <a:t>=1.25Z = 0.25 </a:t>
            </a:r>
          </a:p>
          <a:p>
            <a:pPr marL="0" indent="0">
              <a:buNone/>
            </a:pPr>
            <a:r>
              <a:rPr lang="en-US" dirty="0"/>
              <a:t>Step 2 : Site Soil Classification</a:t>
            </a:r>
          </a:p>
          <a:p>
            <a:r>
              <a:rPr lang="en-US" i="1" dirty="0"/>
              <a:t>bearing capacity of soil = 250KN/m</a:t>
            </a:r>
            <a:r>
              <a:rPr lang="en-US" i="1" baseline="30000" dirty="0"/>
              <a:t>2</a:t>
            </a:r>
            <a:r>
              <a:rPr lang="en-US" i="1" dirty="0"/>
              <a:t> </a:t>
            </a:r>
            <a:r>
              <a:rPr lang="en-US" i="1" dirty="0">
                <a:sym typeface="Symbol" panose="05050102010706020507" pitchFamily="18" charset="2"/>
              </a:rPr>
              <a:t></a:t>
            </a:r>
            <a:r>
              <a:rPr lang="en-US" i="1" dirty="0"/>
              <a:t>Soft Rock</a:t>
            </a:r>
          </a:p>
          <a:p>
            <a:pPr marL="0" indent="0">
              <a:buNone/>
            </a:pPr>
            <a:endParaRPr lang="en-US" i="1" baseline="30000" dirty="0"/>
          </a:p>
          <a:p>
            <a:pPr marL="0" indent="0">
              <a:buNone/>
            </a:pPr>
            <a:endParaRPr lang="en-US" i="1" baseline="30000" dirty="0"/>
          </a:p>
          <a:p>
            <a:pPr marL="0" indent="0">
              <a:buNone/>
            </a:pPr>
            <a:endParaRPr lang="en-US" i="1" baseline="30000" dirty="0"/>
          </a:p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980" y="3994244"/>
            <a:ext cx="6901947" cy="258601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271473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435693"/>
            <a:ext cx="10018713" cy="53240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Step 3 : </a:t>
            </a:r>
            <a:r>
              <a:rPr lang="en-US" i="1" dirty="0"/>
              <a:t>S</a:t>
            </a:r>
            <a:r>
              <a:rPr lang="en-US" i="1" baseline="-25000" dirty="0"/>
              <a:t>MS</a:t>
            </a:r>
            <a:r>
              <a:rPr lang="en-US" i="1" dirty="0"/>
              <a:t> = </a:t>
            </a:r>
            <a:r>
              <a:rPr lang="en-US" i="1" dirty="0" err="1"/>
              <a:t>F</a:t>
            </a:r>
            <a:r>
              <a:rPr lang="en-US" i="1" baseline="-25000" dirty="0" err="1"/>
              <a:t>a</a:t>
            </a:r>
            <a:r>
              <a:rPr lang="en-US" i="1" dirty="0"/>
              <a:t>*S</a:t>
            </a:r>
            <a:r>
              <a:rPr lang="en-US" i="1" baseline="-25000" dirty="0"/>
              <a:t>S </a:t>
            </a:r>
          </a:p>
          <a:p>
            <a:pPr marL="0" indent="0">
              <a:buNone/>
            </a:pPr>
            <a:r>
              <a:rPr lang="en-US" i="1" dirty="0"/>
              <a:t>  		S</a:t>
            </a:r>
            <a:r>
              <a:rPr lang="en-US" i="1" baseline="-25000" dirty="0"/>
              <a:t>M1</a:t>
            </a:r>
            <a:r>
              <a:rPr lang="en-US" i="1" dirty="0"/>
              <a:t> = </a:t>
            </a:r>
            <a:r>
              <a:rPr lang="en-US" i="1" dirty="0" err="1"/>
              <a:t>F</a:t>
            </a:r>
            <a:r>
              <a:rPr lang="en-US" i="1" baseline="-25000" dirty="0" err="1"/>
              <a:t>v</a:t>
            </a:r>
            <a:r>
              <a:rPr lang="en-US" i="1" dirty="0"/>
              <a:t>*S</a:t>
            </a:r>
            <a:r>
              <a:rPr lang="en-US" i="1" baseline="-25000" dirty="0"/>
              <a:t>1</a:t>
            </a:r>
            <a:r>
              <a:rPr lang="en-US" i="1" dirty="0"/>
              <a:t> </a:t>
            </a:r>
            <a:r>
              <a:rPr lang="en-US" dirty="0"/>
              <a:t> </a:t>
            </a:r>
          </a:p>
          <a:p>
            <a:r>
              <a:rPr lang="en-US" dirty="0"/>
              <a:t>     </a:t>
            </a:r>
            <a:r>
              <a:rPr lang="en-US" i="1" dirty="0"/>
              <a:t>S</a:t>
            </a:r>
            <a:r>
              <a:rPr lang="en-US" i="1" baseline="-25000" dirty="0"/>
              <a:t>MS </a:t>
            </a:r>
            <a:r>
              <a:rPr lang="en-US" i="1" dirty="0"/>
              <a:t>= 1.2*0.5 = 0.6</a:t>
            </a:r>
            <a:endParaRPr lang="en-US" dirty="0"/>
          </a:p>
          <a:p>
            <a:r>
              <a:rPr lang="en-US" i="1" dirty="0"/>
              <a:t>S</a:t>
            </a:r>
            <a:r>
              <a:rPr lang="en-US" i="1" baseline="-25000" dirty="0"/>
              <a:t>M1</a:t>
            </a:r>
            <a:r>
              <a:rPr lang="en-US" i="1" dirty="0"/>
              <a:t> = 1.55*0.25 = 0.3875 </a:t>
            </a:r>
          </a:p>
          <a:p>
            <a:pPr marL="0" indent="0">
              <a:buNone/>
            </a:pPr>
            <a:r>
              <a:rPr lang="en-US" dirty="0"/>
              <a:t> Step 4 :</a:t>
            </a:r>
          </a:p>
          <a:p>
            <a:r>
              <a:rPr lang="en-US" dirty="0"/>
              <a:t> </a:t>
            </a:r>
            <a:r>
              <a:rPr lang="en-US" i="1" dirty="0"/>
              <a:t>S</a:t>
            </a:r>
            <a:r>
              <a:rPr lang="en-US" i="1" baseline="-25000" dirty="0"/>
              <a:t>DS </a:t>
            </a:r>
            <a:r>
              <a:rPr lang="en-US" i="1" dirty="0"/>
              <a:t>= S</a:t>
            </a:r>
            <a:r>
              <a:rPr lang="en-US" i="1" baseline="-25000" dirty="0"/>
              <a:t>MS</a:t>
            </a:r>
            <a:r>
              <a:rPr lang="en-US" i="1" dirty="0"/>
              <a:t> = 0.6  </a:t>
            </a:r>
          </a:p>
          <a:p>
            <a:r>
              <a:rPr lang="en-US" i="1" dirty="0"/>
              <a:t> S</a:t>
            </a:r>
            <a:r>
              <a:rPr lang="en-US" i="1" baseline="-25000" dirty="0"/>
              <a:t>D1 </a:t>
            </a:r>
            <a:r>
              <a:rPr lang="en-US" i="1" dirty="0"/>
              <a:t>= S</a:t>
            </a:r>
            <a:r>
              <a:rPr lang="en-US" i="1" baseline="-25000" dirty="0"/>
              <a:t>M1</a:t>
            </a:r>
            <a:r>
              <a:rPr lang="en-US" i="1" dirty="0"/>
              <a:t> = 0.3875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371" y="1606610"/>
            <a:ext cx="6542848" cy="44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9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 5: Seismic Design </a:t>
            </a:r>
          </a:p>
          <a:p>
            <a:pPr marL="0" indent="0">
              <a:buNone/>
            </a:pPr>
            <a:r>
              <a:rPr lang="en-US" dirty="0"/>
              <a:t>              Category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6702" y="1461800"/>
            <a:ext cx="5873097" cy="2298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6702" y="3823047"/>
            <a:ext cx="5873097" cy="2526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86029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Permitted analytical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Procedure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794" y="1578123"/>
            <a:ext cx="7432862" cy="5105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7041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410056"/>
            <a:ext cx="10018713" cy="5349667"/>
          </a:xfrm>
        </p:spPr>
        <p:txBody>
          <a:bodyPr>
            <a:normAutofit fontScale="92500" lnSpcReduction="20000"/>
          </a:bodyPr>
          <a:lstStyle/>
          <a:p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r>
              <a:rPr lang="en-US" b="1" i="1" dirty="0"/>
              <a:t>Equivalent Static Method</a:t>
            </a:r>
          </a:p>
          <a:p>
            <a:pPr marL="0" indent="0">
              <a:buNone/>
            </a:pPr>
            <a:r>
              <a:rPr lang="en-US" i="1" dirty="0"/>
              <a:t>Manually:</a:t>
            </a:r>
          </a:p>
          <a:p>
            <a:pPr marL="0" indent="0">
              <a:buNone/>
            </a:pPr>
            <a:r>
              <a:rPr lang="en-US" sz="2000" i="1" dirty="0"/>
              <a:t>V = Cs*W</a:t>
            </a:r>
          </a:p>
          <a:p>
            <a:endParaRPr lang="en-US" b="1" i="1" dirty="0"/>
          </a:p>
          <a:p>
            <a:endParaRPr lang="en-US" b="1" i="1" dirty="0"/>
          </a:p>
          <a:p>
            <a:r>
              <a:rPr lang="en-US" sz="2000" b="1" i="1" dirty="0"/>
              <a:t>In Y-Direction: </a:t>
            </a:r>
            <a:r>
              <a:rPr lang="en-US" sz="2000" dirty="0"/>
              <a:t> </a:t>
            </a:r>
            <a:r>
              <a:rPr lang="en-US" sz="2000" i="1" dirty="0"/>
              <a:t>T = 0.863 &gt; 0.65, second equation is adopted </a:t>
            </a:r>
          </a:p>
          <a:p>
            <a:pPr marL="0" indent="0">
              <a:buNone/>
            </a:pPr>
            <a:r>
              <a:rPr lang="en-US" sz="2000" dirty="0"/>
              <a:t>       V = 5960 KN</a:t>
            </a:r>
          </a:p>
          <a:p>
            <a:r>
              <a:rPr lang="en-US" sz="2000" b="1" i="1" dirty="0"/>
              <a:t>In x-Direction: </a:t>
            </a:r>
            <a:r>
              <a:rPr lang="en-US" sz="2000" i="1" dirty="0"/>
              <a:t>T = 0.441 &lt; 0.65, first equation is adopted </a:t>
            </a:r>
            <a:endParaRPr lang="en-US" sz="2000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sz="2100" dirty="0"/>
              <a:t>V = 7946 KN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0" y="3028553"/>
            <a:ext cx="2317750" cy="85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904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Analysis by Etabs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sz="2000" dirty="0"/>
              <a:t>y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09" y="1899950"/>
            <a:ext cx="4790361" cy="3441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671" y="1899950"/>
            <a:ext cx="5065598" cy="3441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305" y="5341122"/>
            <a:ext cx="7933106" cy="780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5543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Response Spectrum Analysis</a:t>
            </a:r>
          </a:p>
          <a:p>
            <a:r>
              <a:rPr lang="en-US" sz="1800" dirty="0" err="1"/>
              <a:t>V</a:t>
            </a:r>
            <a:r>
              <a:rPr lang="en-US" sz="1800" baseline="-25000" dirty="0" err="1"/>
              <a:t>Etabs</a:t>
            </a:r>
            <a:r>
              <a:rPr lang="en-US" sz="1800" dirty="0"/>
              <a:t> = Mei*value from curve (a/g) *scale factor.</a:t>
            </a:r>
          </a:p>
          <a:p>
            <a:r>
              <a:rPr lang="en-US" sz="1800" dirty="0"/>
              <a:t>V</a:t>
            </a:r>
            <a:r>
              <a:rPr lang="en-US" sz="1800" baseline="-25000" dirty="0"/>
              <a:t>i</a:t>
            </a:r>
            <a:r>
              <a:rPr lang="en-US" sz="1800" dirty="0"/>
              <a:t> = value from curve*W</a:t>
            </a:r>
            <a:r>
              <a:rPr lang="en-US" sz="1800" baseline="-25000" dirty="0"/>
              <a:t>i</a:t>
            </a:r>
            <a:r>
              <a:rPr lang="en-US" sz="1800" dirty="0"/>
              <a:t>*(I/R)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533" y="1692637"/>
            <a:ext cx="5700692" cy="5067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4466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342" y="1119501"/>
            <a:ext cx="4896740" cy="462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082" y="1119501"/>
            <a:ext cx="5273675" cy="462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135" y="5752773"/>
            <a:ext cx="7191551" cy="6480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591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41832"/>
            <a:ext cx="10018713" cy="1153682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230594"/>
            <a:ext cx="10018713" cy="5349669"/>
          </a:xfrm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The Project: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Al-Yasmeen building" is located in Nablus city. It's a building of 6 floors; used as residential and storage building of masonry walls and the floor area of 700 m2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938" y="2622493"/>
            <a:ext cx="5189955" cy="395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785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r>
              <a:rPr lang="en-US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Modification on Response scale factor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829" y="2712677"/>
            <a:ext cx="6738480" cy="122204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075" y="4320809"/>
            <a:ext cx="9791638" cy="6842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87698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r>
              <a:rPr lang="en-US" sz="3200" b="1" i="1" dirty="0"/>
              <a:t>Response spectrum </a:t>
            </a:r>
            <a:r>
              <a:rPr lang="en-US" sz="3200" dirty="0"/>
              <a:t>is to be adopted to develop Ultimate load combinations</a:t>
            </a:r>
            <a:endParaRPr lang="en-US" sz="3200" i="1" dirty="0"/>
          </a:p>
          <a:p>
            <a:r>
              <a:rPr lang="en-US" sz="3200" dirty="0"/>
              <a:t>Load combinations according to </a:t>
            </a:r>
            <a:r>
              <a:rPr lang="en-US" sz="3200" i="1" dirty="0"/>
              <a:t>ASCE 7-10: 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1. 1.4</a:t>
            </a:r>
            <a:r>
              <a:rPr lang="en-US" sz="3200" i="1" dirty="0"/>
              <a:t>D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2. 1.2</a:t>
            </a:r>
            <a:r>
              <a:rPr lang="en-US" sz="3200" i="1" dirty="0"/>
              <a:t>D </a:t>
            </a:r>
            <a:r>
              <a:rPr lang="en-US" sz="3200" dirty="0"/>
              <a:t>+ 1.6</a:t>
            </a:r>
            <a:r>
              <a:rPr lang="en-US" sz="3200" i="1" dirty="0"/>
              <a:t>L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3. 1.2</a:t>
            </a:r>
            <a:r>
              <a:rPr lang="en-US" sz="3200" i="1" dirty="0"/>
              <a:t>D</a:t>
            </a:r>
            <a:r>
              <a:rPr lang="en-US" sz="3200" dirty="0"/>
              <a:t>+ 1.0</a:t>
            </a:r>
            <a:r>
              <a:rPr lang="en-US" sz="3200" i="1" dirty="0"/>
              <a:t>L +</a:t>
            </a:r>
            <a:r>
              <a:rPr lang="en-US" sz="3200" dirty="0"/>
              <a:t> 1.0</a:t>
            </a:r>
            <a:r>
              <a:rPr lang="en-US" sz="3200" i="1" dirty="0"/>
              <a:t>E 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4. 0.9</a:t>
            </a:r>
            <a:r>
              <a:rPr lang="en-US" sz="3200" i="1" dirty="0"/>
              <a:t>D </a:t>
            </a:r>
            <a:r>
              <a:rPr lang="en-US" sz="3200" dirty="0"/>
              <a:t>+ 1.0</a:t>
            </a:r>
            <a:r>
              <a:rPr lang="en-US" sz="3200" i="1" dirty="0"/>
              <a:t>E</a:t>
            </a:r>
          </a:p>
          <a:p>
            <a:pPr marL="0" indent="0">
              <a:buNone/>
            </a:pPr>
            <a:endParaRPr lang="en-US" sz="3200" i="1" dirty="0"/>
          </a:p>
          <a:p>
            <a:r>
              <a:rPr lang="en-US" sz="3200" dirty="0"/>
              <a:t>Sections to be used as real sections</a:t>
            </a:r>
          </a:p>
          <a:p>
            <a:r>
              <a:rPr lang="en-US" sz="3200" i="1" dirty="0"/>
              <a:t>In reality , 1% (percentage of rough) is used in most beam and columns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087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Design of beams:</a:t>
            </a:r>
          </a:p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r>
              <a:rPr lang="en-US" sz="1800" i="1" dirty="0"/>
              <a:t>Three different beams is designed</a:t>
            </a:r>
          </a:p>
          <a:p>
            <a:pPr marL="0" indent="0">
              <a:buNone/>
            </a:pPr>
            <a:r>
              <a:rPr lang="en-US" sz="1800" i="1" dirty="0"/>
              <a:t>manually to check design by Etabs </a:t>
            </a:r>
          </a:p>
          <a:p>
            <a:pPr marL="0" indent="0">
              <a:buNone/>
            </a:pPr>
            <a:r>
              <a:rPr lang="en-US" i="1" dirty="0"/>
              <a:t>In three beams: </a:t>
            </a:r>
          </a:p>
          <a:p>
            <a:pPr>
              <a:buFont typeface="Symbol" panose="05050102010706020507" pitchFamily="18" charset="2"/>
              <a:buChar char="r"/>
            </a:pPr>
            <a:r>
              <a:rPr lang="en-US" dirty="0">
                <a:sym typeface="Symbol" panose="05050102010706020507" pitchFamily="18" charset="2"/>
              </a:rPr>
              <a:t>&lt; </a:t>
            </a:r>
            <a:r>
              <a:rPr lang="en-US" dirty="0"/>
              <a:t>min=0.0033 </a:t>
            </a:r>
          </a:p>
          <a:p>
            <a:pPr marL="0" indent="0">
              <a:buNone/>
            </a:pPr>
            <a:r>
              <a:rPr lang="en-US" i="1" dirty="0"/>
              <a:t> OK</a:t>
            </a:r>
          </a:p>
          <a:p>
            <a:pPr marL="0" indent="0">
              <a:buNone/>
            </a:pPr>
            <a:r>
              <a:rPr lang="en-US" i="1" dirty="0"/>
              <a:t>Also, Shear design is OK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362" y="1538990"/>
            <a:ext cx="5257800" cy="50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940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Design of Columns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sz="1800" i="1" dirty="0"/>
              <a:t>Manual design: </a:t>
            </a:r>
          </a:p>
          <a:p>
            <a:pPr marL="342900" indent="-342900">
              <a:buAutoNum type="arabicPeriod"/>
            </a:pPr>
            <a:r>
              <a:rPr lang="en-US" sz="1800" i="1" dirty="0"/>
              <a:t>Check beam-column design</a:t>
            </a:r>
          </a:p>
          <a:p>
            <a:pPr marL="342900" indent="-342900">
              <a:buAutoNum type="arabicPeriod"/>
            </a:pPr>
            <a:r>
              <a:rPr lang="en-US" sz="1800" i="1" dirty="0"/>
              <a:t>Check </a:t>
            </a:r>
            <a:r>
              <a:rPr lang="fr-FR" sz="1800" i="1" dirty="0"/>
              <a:t>P-δ effect </a:t>
            </a:r>
            <a:endParaRPr lang="en-US" sz="1800" i="1" dirty="0"/>
          </a:p>
          <a:p>
            <a:pPr marL="0" indent="0">
              <a:buNone/>
            </a:pPr>
            <a:r>
              <a:rPr lang="en-US" sz="2000" dirty="0">
                <a:sym typeface="Symbol" panose="05050102010706020507" pitchFamily="18" charset="2"/>
              </a:rPr>
              <a:t>From interaction diagram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  &lt; 0.01 </a:t>
            </a:r>
            <a:endParaRPr lang="en-US" i="1" dirty="0"/>
          </a:p>
          <a:p>
            <a:pPr marL="0" indent="0">
              <a:buNone/>
            </a:pPr>
            <a:r>
              <a:rPr lang="en-US" i="1" dirty="0"/>
              <a:t>OK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64" y="1324598"/>
            <a:ext cx="6059170" cy="50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07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Design of  Slab: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sz="1800" dirty="0"/>
              <a:t>ɸMn  </a:t>
            </a:r>
            <a:r>
              <a:rPr lang="en-US" sz="1800" i="1" dirty="0"/>
              <a:t>for As,min is determined = 7.5 KN.m</a:t>
            </a:r>
          </a:p>
          <a:p>
            <a:pPr marL="0" indent="0">
              <a:buNone/>
            </a:pPr>
            <a:r>
              <a:rPr lang="en-US" sz="1800" i="1" dirty="0"/>
              <a:t>Moment In all slab around 20KN.m</a:t>
            </a:r>
          </a:p>
          <a:p>
            <a:pPr marL="0" indent="0">
              <a:buNone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needs </a:t>
            </a:r>
            <a:r>
              <a:rPr lang="ar-SY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ɸ14 Top and Bottom Reinforcement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518" y="1324598"/>
            <a:ext cx="5135868" cy="507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982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Design of  footings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7376180"/>
              </p:ext>
            </p:extLst>
          </p:nvPr>
        </p:nvGraphicFramePr>
        <p:xfrm>
          <a:off x="2162086" y="2204816"/>
          <a:ext cx="7997914" cy="223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69426814"/>
              </p:ext>
            </p:extLst>
          </p:nvPr>
        </p:nvGraphicFramePr>
        <p:xfrm>
          <a:off x="2751746" y="4324172"/>
          <a:ext cx="7408254" cy="1290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86417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i="1" dirty="0"/>
              <a:t>Design of Single footing: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Steps: </a:t>
            </a:r>
          </a:p>
          <a:p>
            <a:pPr marL="457200" indent="-457200">
              <a:buAutoNum type="arabicPeriod"/>
            </a:pPr>
            <a:r>
              <a:rPr lang="en-US" i="1" dirty="0"/>
              <a:t>Area of footing </a:t>
            </a:r>
            <a:r>
              <a:rPr lang="en-US" i="1" dirty="0">
                <a:sym typeface="Symbol" panose="05050102010706020507" pitchFamily="18" charset="2"/>
              </a:rPr>
              <a:t>  Dimensions</a:t>
            </a:r>
          </a:p>
          <a:p>
            <a:pPr marL="457200" indent="-457200">
              <a:buAutoNum type="arabicPeriod"/>
            </a:pPr>
            <a:r>
              <a:rPr lang="en-US" i="1" dirty="0"/>
              <a:t>Check one-way shear and punching shear </a:t>
            </a:r>
            <a:r>
              <a:rPr lang="en-US" i="1" dirty="0">
                <a:sym typeface="Symbol" panose="05050102010706020507" pitchFamily="18" charset="2"/>
              </a:rPr>
              <a:t>  Thickness</a:t>
            </a:r>
          </a:p>
          <a:p>
            <a:pPr marL="457200" indent="-457200">
              <a:buAutoNum type="arabicPeriod"/>
            </a:pPr>
            <a:r>
              <a:rPr lang="en-US" i="1" dirty="0">
                <a:sym typeface="Symbol" panose="05050102010706020507" pitchFamily="18" charset="2"/>
              </a:rPr>
              <a:t>Area of steel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481" y="2232366"/>
            <a:ext cx="3670329" cy="1168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3761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Compare with existing footings</a:t>
            </a:r>
          </a:p>
          <a:p>
            <a:pPr marL="0" indent="0">
              <a:buNone/>
            </a:pPr>
            <a:r>
              <a:rPr lang="en-US" i="1" dirty="0"/>
              <a:t>One section used under all columns: 3.5 * 2.5 * 0.5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46" y="1324598"/>
            <a:ext cx="6493839" cy="2170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08416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Three: Redesign for gravity and seismic loads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9"/>
            <a:ext cx="10018713" cy="471727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4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wall footings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values are nearly equal</a:t>
            </a:r>
          </a:p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Type of wall footing is to be used: </a:t>
            </a:r>
          </a:p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Steps: </a:t>
            </a:r>
          </a:p>
          <a:p>
            <a:pPr marL="457200" indent="-457200">
              <a:buAutoNum type="arabicPeriod"/>
            </a:pP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footing 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 Width = 1 m </a:t>
            </a:r>
          </a:p>
          <a:p>
            <a:pPr marL="457200" indent="-457200">
              <a:buAutoNum type="arabicPeriod"/>
            </a:pP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one-way shear </a:t>
            </a: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 Thickness = 350 mm</a:t>
            </a:r>
          </a:p>
          <a:p>
            <a:pPr marL="457200" indent="-457200">
              <a:buFont typeface="Arial"/>
              <a:buAutoNum type="arabicPeriod"/>
            </a:pP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Area of steel  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5ɸ14/m</a:t>
            </a:r>
          </a:p>
          <a:p>
            <a:pPr marL="0" indent="0">
              <a:buNone/>
            </a:pPr>
            <a:endParaRPr lang="en-US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with existing: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1.25 m width *0.5 m thickness</a:t>
            </a:r>
            <a:endParaRPr lang="en-US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Design is SAFE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096" y="1783221"/>
            <a:ext cx="3779899" cy="2822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9799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r>
              <a:rPr lang="en-US" sz="2000" i="1" dirty="0"/>
              <a:t>Columns reinforcements exceeds maximum allowed</a:t>
            </a:r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7203185"/>
              </p:ext>
            </p:extLst>
          </p:nvPr>
        </p:nvGraphicFramePr>
        <p:xfrm>
          <a:off x="1367326" y="2367185"/>
          <a:ext cx="8511611" cy="2489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9070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599"/>
            <a:ext cx="10018713" cy="1313915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475435"/>
              </p:ext>
            </p:extLst>
          </p:nvPr>
        </p:nvGraphicFramePr>
        <p:xfrm>
          <a:off x="1484310" y="1410501"/>
          <a:ext cx="10018715" cy="4383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31639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Problems in beams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31011127"/>
              </p:ext>
            </p:extLst>
          </p:nvPr>
        </p:nvGraphicFramePr>
        <p:xfrm>
          <a:off x="1418602" y="2315910"/>
          <a:ext cx="9066138" cy="3514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92367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Different alternatives for  Strengthening</a:t>
            </a:r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9530329"/>
              </p:ext>
            </p:extLst>
          </p:nvPr>
        </p:nvGraphicFramePr>
        <p:xfrm>
          <a:off x="2375730" y="2709017"/>
          <a:ext cx="7784269" cy="3429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46437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i="1" dirty="0"/>
              <a:t>Concept of Concrete Jacketing</a:t>
            </a:r>
          </a:p>
          <a:p>
            <a:pPr marL="457200" indent="-457200">
              <a:buAutoNum type="arabicPeriod"/>
            </a:pPr>
            <a:r>
              <a:rPr lang="en-US" i="1" dirty="0"/>
              <a:t>Increase section dimensions </a:t>
            </a:r>
          </a:p>
          <a:p>
            <a:pPr marL="457200" indent="-457200">
              <a:buAutoNum type="arabicPeriod"/>
            </a:pPr>
            <a:r>
              <a:rPr lang="en-US" i="1" dirty="0"/>
              <a:t>Increase area of steel  ( longitudinal rebar and  stirrups)</a:t>
            </a:r>
          </a:p>
          <a:p>
            <a:pPr marL="457200" indent="-457200">
              <a:buAutoNum type="arabicPeriod"/>
            </a:pPr>
            <a:r>
              <a:rPr lang="en-US" i="1" dirty="0"/>
              <a:t>Use Anchor bolts </a:t>
            </a:r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212" y="2931365"/>
            <a:ext cx="4797246" cy="358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84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90145"/>
            <a:ext cx="10018713" cy="1373736"/>
          </a:xfrm>
        </p:spPr>
        <p:txBody>
          <a:bodyPr>
            <a:normAutofit/>
          </a:bodyPr>
          <a:lstStyle/>
          <a:p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1640792"/>
            <a:ext cx="4895055" cy="4512179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Column #1</a:t>
            </a:r>
          </a:p>
          <a:p>
            <a:pPr marL="0" indent="0">
              <a:buNone/>
            </a:pPr>
            <a:r>
              <a:rPr lang="en-US" dirty="0"/>
              <a:t>1. New dimensions : 870 * 520 mm</a:t>
            </a:r>
          </a:p>
          <a:p>
            <a:pPr marL="0" indent="0">
              <a:buNone/>
            </a:pPr>
            <a:r>
              <a:rPr lang="en-US" dirty="0"/>
              <a:t>2. As needed :  </a:t>
            </a:r>
            <a:r>
              <a:rPr lang="en-US" sz="2000" dirty="0"/>
              <a:t>12Φ25</a:t>
            </a:r>
          </a:p>
          <a:p>
            <a:pPr marL="0" indent="0">
              <a:buNone/>
            </a:pPr>
            <a:r>
              <a:rPr lang="en-US" dirty="0"/>
              <a:t>3. Anchor bolts : 12Φ40 with 150 mm development length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1640791"/>
            <a:ext cx="4895056" cy="4512179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Column #2</a:t>
            </a:r>
          </a:p>
          <a:p>
            <a:pPr marL="0" indent="0">
              <a:buNone/>
            </a:pPr>
            <a:r>
              <a:rPr lang="en-US" dirty="0"/>
              <a:t>1. New dimensions : 870 * 520 mm</a:t>
            </a:r>
          </a:p>
          <a:p>
            <a:pPr marL="0" indent="0">
              <a:buNone/>
            </a:pPr>
            <a:r>
              <a:rPr lang="en-US" dirty="0"/>
              <a:t>2. As needed :  </a:t>
            </a:r>
            <a:r>
              <a:rPr lang="en-US" sz="2000" dirty="0"/>
              <a:t>18Φ14</a:t>
            </a:r>
          </a:p>
          <a:p>
            <a:pPr marL="0" indent="0">
              <a:buNone/>
            </a:pPr>
            <a:r>
              <a:rPr lang="en-US" dirty="0"/>
              <a:t>3. Anchor bolts : 12Φ40 with 150 mm development length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41264" y="1271461"/>
            <a:ext cx="3259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Concrete jacketing of </a:t>
            </a:r>
            <a:r>
              <a:rPr lang="en-US" b="1" i="1" dirty="0"/>
              <a:t>columns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002" y="3644884"/>
            <a:ext cx="3176865" cy="290974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807" y="3644884"/>
            <a:ext cx="3296609" cy="2922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718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sz="2000" i="1" dirty="0"/>
              <a:t>Concrete jacketing of </a:t>
            </a:r>
            <a:r>
              <a:rPr lang="en-US" sz="2000" b="1" i="1" dirty="0"/>
              <a:t>Beams</a:t>
            </a:r>
          </a:p>
          <a:p>
            <a:pPr marL="0" indent="0">
              <a:buNone/>
            </a:pP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</a:rPr>
              <a:t>Beam #1</a:t>
            </a:r>
          </a:p>
          <a:p>
            <a:pPr marL="0" indent="0">
              <a:buNone/>
            </a:pPr>
            <a:r>
              <a:rPr lang="en-US" sz="2000" dirty="0"/>
              <a:t>1. New dimensions : 1050*380 mm</a:t>
            </a:r>
          </a:p>
          <a:p>
            <a:pPr marL="0" indent="0">
              <a:buNone/>
            </a:pPr>
            <a:r>
              <a:rPr lang="en-US" sz="2000" dirty="0"/>
              <a:t>2. As needed :  </a:t>
            </a:r>
            <a:r>
              <a:rPr lang="en-US" dirty="0"/>
              <a:t>8Φ20</a:t>
            </a:r>
          </a:p>
          <a:p>
            <a:pPr marL="0" indent="0">
              <a:buNone/>
            </a:pPr>
            <a:r>
              <a:rPr lang="en-US" sz="2000" dirty="0"/>
              <a:t>3. Anchor bolts : 12Φ16 with 150 mm development length 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sz="1800" b="1" i="1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951" y="4042160"/>
            <a:ext cx="5109584" cy="243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36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90145"/>
            <a:ext cx="10018713" cy="1373736"/>
          </a:xfrm>
        </p:spPr>
        <p:txBody>
          <a:bodyPr>
            <a:normAutofit/>
          </a:bodyPr>
          <a:lstStyle/>
          <a:p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3144" y="1640792"/>
            <a:ext cx="5046223" cy="4965107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Beam #2</a:t>
            </a:r>
          </a:p>
          <a:p>
            <a:pPr marL="0" indent="0">
              <a:buNone/>
            </a:pPr>
            <a:r>
              <a:rPr lang="en-US" dirty="0"/>
              <a:t>1. New dimensions : 1050*380 mm</a:t>
            </a:r>
          </a:p>
          <a:p>
            <a:pPr marL="0" indent="0">
              <a:buNone/>
            </a:pPr>
            <a:r>
              <a:rPr lang="en-US" dirty="0"/>
              <a:t>2. Reinforcement :  </a:t>
            </a:r>
            <a:r>
              <a:rPr lang="en-US" sz="2000" dirty="0"/>
              <a:t>9Φ20 and 1Φ12/80mm</a:t>
            </a:r>
          </a:p>
          <a:p>
            <a:pPr marL="0" indent="0">
              <a:buNone/>
            </a:pPr>
            <a:r>
              <a:rPr lang="en-US" dirty="0"/>
              <a:t>3. Anchor bolts : 12Φ16 with 150 mm development length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2075" y="1640791"/>
            <a:ext cx="5050948" cy="4965108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Beam #3</a:t>
            </a:r>
          </a:p>
          <a:p>
            <a:pPr marL="0" indent="0">
              <a:buNone/>
            </a:pPr>
            <a:r>
              <a:rPr lang="en-US" dirty="0"/>
              <a:t>1. New dimensions : 800*380 mm</a:t>
            </a:r>
          </a:p>
          <a:p>
            <a:pPr marL="0" indent="0">
              <a:buNone/>
            </a:pPr>
            <a:r>
              <a:rPr lang="en-US" dirty="0"/>
              <a:t>2. Reinforcement needed :  </a:t>
            </a:r>
            <a:r>
              <a:rPr lang="en-US" sz="2000" dirty="0"/>
              <a:t>1Φ12/90mm</a:t>
            </a:r>
          </a:p>
          <a:p>
            <a:pPr marL="0" indent="0">
              <a:buNone/>
            </a:pPr>
            <a:r>
              <a:rPr lang="en-US" dirty="0"/>
              <a:t>3. Anchor bolts : 12Φ16 with 150 mm development length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41264" y="1271461"/>
            <a:ext cx="3259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Concrete jacketing of </a:t>
            </a:r>
            <a:r>
              <a:rPr lang="en-US" b="1" i="1" dirty="0"/>
              <a:t>beams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4" y="4031249"/>
            <a:ext cx="4375447" cy="2420826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66" y="4031249"/>
            <a:ext cx="4718416" cy="242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531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 algn="ctr">
              <a:buNone/>
            </a:pPr>
            <a:r>
              <a:rPr lang="en-US" sz="2000" b="1" i="1" dirty="0"/>
              <a:t>FRP : Fiber Reinforced Polymer</a:t>
            </a:r>
          </a:p>
          <a:p>
            <a:pPr marL="0" indent="0" algn="ctr">
              <a:buNone/>
            </a:pPr>
            <a:endParaRPr lang="en-US" sz="1800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Materials used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Functions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Concept of work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8889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937900"/>
          </a:xfrm>
        </p:spPr>
        <p:txBody>
          <a:bodyPr>
            <a:normAutofit/>
          </a:bodyPr>
          <a:lstStyle/>
          <a:p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Four: Strengthening of weak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324598"/>
            <a:ext cx="10018713" cy="5435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FRP : Fiber Reinforced Polymer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sz="1800" b="1" i="1" dirty="0"/>
          </a:p>
          <a:p>
            <a:pPr marL="0" indent="0">
              <a:buNone/>
            </a:pPr>
            <a:endParaRPr lang="en-US" sz="1800" b="1" i="1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0" y="2516350"/>
            <a:ext cx="4915410" cy="386735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071" y="2516349"/>
            <a:ext cx="4581626" cy="386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640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2512462" y="1085316"/>
            <a:ext cx="7648487" cy="476855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>
                <a:latin typeface="Blackadder ITC" panose="04020505051007020D02" pitchFamily="82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51221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600"/>
            <a:ext cx="10018713" cy="1202820"/>
          </a:xfrm>
        </p:spPr>
        <p:txBody>
          <a:bodyPr>
            <a:normAutofit fontScale="90000"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706006"/>
              </p:ext>
            </p:extLst>
          </p:nvPr>
        </p:nvGraphicFramePr>
        <p:xfrm>
          <a:off x="1484310" y="1624146"/>
          <a:ext cx="9426397" cy="4298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329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860" y="326877"/>
            <a:ext cx="10018713" cy="997720"/>
          </a:xfrm>
        </p:spPr>
        <p:txBody>
          <a:bodyPr>
            <a:normAutofit fontScale="90000"/>
          </a:bodyPr>
          <a:lstStyle/>
          <a:p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324596"/>
            <a:ext cx="10018713" cy="4990745"/>
          </a:xfrm>
        </p:spPr>
        <p:txBody>
          <a:bodyPr/>
          <a:lstStyle/>
          <a:p>
            <a:r>
              <a:rPr lang="en-US" dirty="0"/>
              <a:t>Structural System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65" y="1397236"/>
            <a:ext cx="4710087" cy="478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777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352514"/>
            <a:ext cx="10018713" cy="954993"/>
          </a:xfrm>
        </p:spPr>
        <p:txBody>
          <a:bodyPr>
            <a:normAutofit/>
          </a:bodyPr>
          <a:lstStyle/>
          <a:p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one: Description of Project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478423"/>
            <a:ext cx="10018713" cy="5230026"/>
          </a:xfrm>
        </p:spPr>
        <p:txBody>
          <a:bodyPr/>
          <a:lstStyle/>
          <a:p>
            <a:r>
              <a:rPr lang="en-US" dirty="0"/>
              <a:t>Sections used in reality: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126" y="2399898"/>
            <a:ext cx="3559376" cy="1693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567" y="2399898"/>
            <a:ext cx="3710012" cy="169353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65" y="4315508"/>
            <a:ext cx="3461469" cy="217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722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81599"/>
            <a:ext cx="10018713" cy="131391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ar-SA" dirty="0"/>
              <a:t> </a:t>
            </a:r>
            <a:r>
              <a:rPr lang="en-US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84309" y="1589516"/>
            <a:ext cx="10018713" cy="4546363"/>
          </a:xfrm>
        </p:spPr>
        <p:txBody>
          <a:bodyPr/>
          <a:lstStyle/>
          <a:p>
            <a:r>
              <a:rPr lang="en-US" dirty="0"/>
              <a:t>After analysis of Structural behavior  </a:t>
            </a:r>
            <a:r>
              <a:rPr lang="en-US" dirty="0">
                <a:sym typeface="Symbol" panose="05050102010706020507" pitchFamily="18" charset="2"/>
              </a:rPr>
              <a:t> Structural Constraint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95244041"/>
              </p:ext>
            </p:extLst>
          </p:nvPr>
        </p:nvGraphicFramePr>
        <p:xfrm>
          <a:off x="2085174" y="2461190"/>
          <a:ext cx="8074826" cy="3677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456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860" y="326877"/>
            <a:ext cx="10018713" cy="997720"/>
          </a:xfrm>
        </p:spPr>
        <p:txBody>
          <a:bodyPr>
            <a:normAutofit fontScale="90000"/>
          </a:bodyPr>
          <a:lstStyle/>
          <a:p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Chapter two: Seismic Analysis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153682"/>
            <a:ext cx="10018713" cy="516165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Types of Horizontal irregularities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414" y="1869392"/>
            <a:ext cx="5918254" cy="484760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69505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913</TotalTime>
  <Words>1245</Words>
  <Application>Microsoft Office PowerPoint</Application>
  <PresentationFormat>Widescreen</PresentationFormat>
  <Paragraphs>593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Arabic Typesetting</vt:lpstr>
      <vt:lpstr>Arial</vt:lpstr>
      <vt:lpstr>Blackadder ITC</vt:lpstr>
      <vt:lpstr>Cambria Math</vt:lpstr>
      <vt:lpstr>Corbel</vt:lpstr>
      <vt:lpstr>Symbol</vt:lpstr>
      <vt:lpstr>Tahoma</vt:lpstr>
      <vt:lpstr>Times New Roman</vt:lpstr>
      <vt:lpstr>Wingdings</vt:lpstr>
      <vt:lpstr>Parallax</vt:lpstr>
      <vt:lpstr>Strengthening of Al-Yasmeen Building against gravity and seismic loads using FRP technique and jacketing</vt:lpstr>
      <vt:lpstr>Content</vt:lpstr>
      <vt:lpstr>  Chapter one: Description of Project   </vt:lpstr>
      <vt:lpstr>  Chapter one: Description of Project  </vt:lpstr>
      <vt:lpstr>Chapter one: Description of Project </vt:lpstr>
      <vt:lpstr> Chapter one: Description of Project </vt:lpstr>
      <vt:lpstr>Chapter one: Description of Project</vt:lpstr>
      <vt:lpstr>  Chapter two: Seismic Analysis </vt:lpstr>
      <vt:lpstr> Chapter two: Seismic Analysis </vt:lpstr>
      <vt:lpstr> Chapter two: Seismic Analysis </vt:lpstr>
      <vt:lpstr>Chapter two: Seismic Analysis</vt:lpstr>
      <vt:lpstr>Chapter two: Seismic Analysis</vt:lpstr>
      <vt:lpstr>Chapter two: Seismic Analysis</vt:lpstr>
      <vt:lpstr> Chapter two: Seismic Analysis </vt:lpstr>
      <vt:lpstr>Chapter two: Seismic Analysis </vt:lpstr>
      <vt:lpstr>Chapter two: Seismic Analysis </vt:lpstr>
      <vt:lpstr>Chapter two: Seismic Analysis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two: Seismic Analysis </vt:lpstr>
      <vt:lpstr>Chapter Three: Redesign for gravity and seismic loads</vt:lpstr>
      <vt:lpstr>Chapter Three: Redesign for gravity and seismic loads</vt:lpstr>
      <vt:lpstr>Chapter Three: Redesign for gravity and seismic loads</vt:lpstr>
      <vt:lpstr>Chapter Three: Redesign for gravity and seismic loads</vt:lpstr>
      <vt:lpstr>Chapter Three: Redesign for gravity and seismic loads</vt:lpstr>
      <vt:lpstr>Chapter Three: Redesign for gravity and seismic loads</vt:lpstr>
      <vt:lpstr>Chapter Three: Redesign for gravity and seismic loads</vt:lpstr>
      <vt:lpstr>Chapter Three: Redesign for gravity and seismic loads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Chapter Four: Strengthening of weak elements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Unreinforced Masonry Infill Wall</dc:title>
  <dc:creator>Huda</dc:creator>
  <cp:lastModifiedBy>mhamad</cp:lastModifiedBy>
  <cp:revision>62</cp:revision>
  <dcterms:created xsi:type="dcterms:W3CDTF">2017-05-10T15:02:43Z</dcterms:created>
  <dcterms:modified xsi:type="dcterms:W3CDTF">2017-05-25T06:03:08Z</dcterms:modified>
</cp:coreProperties>
</file>