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96" r:id="rId1"/>
  </p:sldMasterIdLst>
  <p:sldIdLst>
    <p:sldId id="256" r:id="rId2"/>
    <p:sldId id="257" r:id="rId3"/>
    <p:sldId id="259" r:id="rId4"/>
    <p:sldId id="260" r:id="rId5"/>
    <p:sldId id="261" r:id="rId6"/>
    <p:sldId id="262" r:id="rId7"/>
    <p:sldId id="263" r:id="rId8"/>
    <p:sldId id="277" r:id="rId9"/>
    <p:sldId id="278" r:id="rId10"/>
    <p:sldId id="279" r:id="rId11"/>
    <p:sldId id="280" r:id="rId12"/>
    <p:sldId id="281" r:id="rId13"/>
    <p:sldId id="282" r:id="rId14"/>
    <p:sldId id="283" r:id="rId15"/>
    <p:sldId id="264" r:id="rId16"/>
    <p:sldId id="265" r:id="rId17"/>
    <p:sldId id="266" r:id="rId18"/>
    <p:sldId id="267" r:id="rId19"/>
    <p:sldId id="268" r:id="rId20"/>
    <p:sldId id="269" r:id="rId21"/>
    <p:sldId id="270" r:id="rId22"/>
    <p:sldId id="271" r:id="rId23"/>
    <p:sldId id="272" r:id="rId24"/>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نمط متوسط 2 - تمييز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p:scale>
          <a:sx n="70" d="100"/>
          <a:sy n="70" d="100"/>
        </p:scale>
        <p:origin x="-1386" y="-6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spTree>
      <p:nvGrpSpPr>
        <p:cNvPr id="1" name=""/>
        <p:cNvGrpSpPr/>
        <p:nvPr/>
      </p:nvGrpSpPr>
      <p:grpSpPr>
        <a:xfrm>
          <a:off x="0" y="0"/>
          <a:ext cx="0" cy="0"/>
          <a:chOff x="0" y="0"/>
          <a:chExt cx="0" cy="0"/>
        </a:xfrm>
      </p:grpSpPr>
      <p:pic>
        <p:nvPicPr>
          <p:cNvPr id="7" name="Picture 6" descr="horizon.png"/>
          <p:cNvPicPr>
            <a:picLocks noChangeAspect="1"/>
          </p:cNvPicPr>
          <p:nvPr/>
        </p:nvPicPr>
        <p:blipFill>
          <a:blip r:embed="rId2" cstate="print"/>
          <a:srcRect t="33333"/>
          <a:stretch>
            <a:fillRect/>
          </a:stretch>
        </p:blipFill>
        <p:spPr>
          <a:xfrm>
            <a:off x="0" y="0"/>
            <a:ext cx="9144000" cy="4572000"/>
          </a:xfrm>
          <a:prstGeom prst="rect">
            <a:avLst/>
          </a:prstGeom>
        </p:spPr>
      </p:pic>
      <p:sp>
        <p:nvSpPr>
          <p:cNvPr id="4" name="Date Placeholder 3"/>
          <p:cNvSpPr>
            <a:spLocks noGrp="1"/>
          </p:cNvSpPr>
          <p:nvPr>
            <p:ph type="dt" sz="half" idx="10"/>
          </p:nvPr>
        </p:nvSpPr>
        <p:spPr/>
        <p:txBody>
          <a:bodyPr/>
          <a:lstStyle/>
          <a:p>
            <a:fld id="{1B8ABB09-4A1D-463E-8065-109CC2B7EFAA}" type="datetimeFigureOut">
              <a:rPr lang="ar-SA" smtClean="0"/>
              <a:t>20/10/1442</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0B34F065-1154-456A-91E3-76DE8E75E17B}" type="slidenum">
              <a:rPr lang="ar-SA" smtClean="0"/>
              <a:t>‹#›</a:t>
            </a:fld>
            <a:endParaRPr lang="ar-SA"/>
          </a:p>
        </p:txBody>
      </p:sp>
      <p:sp>
        <p:nvSpPr>
          <p:cNvPr id="3" name="Subtitle 2"/>
          <p:cNvSpPr>
            <a:spLocks noGrp="1"/>
          </p:cNvSpPr>
          <p:nvPr>
            <p:ph type="subTitle" idx="1"/>
          </p:nvPr>
        </p:nvSpPr>
        <p:spPr>
          <a:xfrm>
            <a:off x="1219200" y="3886200"/>
            <a:ext cx="6400800" cy="1752600"/>
          </a:xfrm>
        </p:spPr>
        <p:txBody>
          <a:bodyPr>
            <a:normAutofit/>
          </a:bodyPr>
          <a:lstStyle>
            <a:lvl1pPr marL="0" indent="0" algn="ctr">
              <a:buNone/>
              <a:defRPr sz="1700" baseline="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en-US" dirty="0"/>
          </a:p>
        </p:txBody>
      </p:sp>
      <p:sp>
        <p:nvSpPr>
          <p:cNvPr id="2" name="Title 1"/>
          <p:cNvSpPr>
            <a:spLocks noGrp="1"/>
          </p:cNvSpPr>
          <p:nvPr>
            <p:ph type="ctrTitle"/>
          </p:nvPr>
        </p:nvSpPr>
        <p:spPr>
          <a:xfrm>
            <a:off x="685800" y="2007888"/>
            <a:ext cx="7772400" cy="1470025"/>
          </a:xfrm>
        </p:spPr>
        <p:txBody>
          <a:bodyPr/>
          <a:lstStyle>
            <a:lvl1pPr algn="ctr">
              <a:defRPr sz="3200"/>
            </a:lvl1pPr>
          </a:lstStyle>
          <a:p>
            <a:r>
              <a:rPr lang="ar-SA" smtClean="0"/>
              <a:t>انقر لتحرير نمط العنوان الرئيسي</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dirty="0"/>
          </a:p>
        </p:txBody>
      </p:sp>
      <p:sp>
        <p:nvSpPr>
          <p:cNvPr id="3" name="Vertical Text Placeholder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Date Placeholder 3"/>
          <p:cNvSpPr>
            <a:spLocks noGrp="1"/>
          </p:cNvSpPr>
          <p:nvPr>
            <p:ph type="dt" sz="half" idx="10"/>
          </p:nvPr>
        </p:nvSpPr>
        <p:spPr/>
        <p:txBody>
          <a:bodyPr/>
          <a:lstStyle/>
          <a:p>
            <a:fld id="{1B8ABB09-4A1D-463E-8065-109CC2B7EFAA}" type="datetimeFigureOut">
              <a:rPr lang="ar-SA" smtClean="0"/>
              <a:t>20/10/1442</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Date Placeholder 3"/>
          <p:cNvSpPr>
            <a:spLocks noGrp="1"/>
          </p:cNvSpPr>
          <p:nvPr>
            <p:ph type="dt" sz="half" idx="10"/>
          </p:nvPr>
        </p:nvSpPr>
        <p:spPr/>
        <p:txBody>
          <a:bodyPr/>
          <a:lstStyle/>
          <a:p>
            <a:fld id="{1B8ABB09-4A1D-463E-8065-109CC2B7EFAA}" type="datetimeFigureOut">
              <a:rPr lang="ar-SA" smtClean="0"/>
              <a:t>20/10/1442</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7924800" cy="1143000"/>
          </a:xfrm>
        </p:spPr>
        <p:txBody>
          <a:bodyPr/>
          <a:lstStyle/>
          <a:p>
            <a:r>
              <a:rPr lang="ar-SA" smtClean="0"/>
              <a:t>انقر لتحرير نمط العنوان الرئيسي</a:t>
            </a:r>
            <a:endParaRPr lang="en-US" dirty="0"/>
          </a:p>
        </p:txBody>
      </p:sp>
      <p:sp>
        <p:nvSpPr>
          <p:cNvPr id="4" name="Date Placeholder 3"/>
          <p:cNvSpPr>
            <a:spLocks noGrp="1"/>
          </p:cNvSpPr>
          <p:nvPr>
            <p:ph type="dt" sz="half" idx="10"/>
          </p:nvPr>
        </p:nvSpPr>
        <p:spPr/>
        <p:txBody>
          <a:bodyPr/>
          <a:lstStyle/>
          <a:p>
            <a:fld id="{1B8ABB09-4A1D-463E-8065-109CC2B7EFAA}" type="datetimeFigureOut">
              <a:rPr lang="ar-SA" smtClean="0"/>
              <a:t>20/10/1442</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0B34F065-1154-456A-91E3-76DE8E75E17B}" type="slidenum">
              <a:rPr lang="ar-SA" smtClean="0"/>
              <a:t>‹#›</a:t>
            </a:fld>
            <a:endParaRPr lang="ar-SA"/>
          </a:p>
        </p:txBody>
      </p:sp>
      <p:sp>
        <p:nvSpPr>
          <p:cNvPr id="8" name="Content Placeholder 7"/>
          <p:cNvSpPr>
            <a:spLocks noGrp="1"/>
          </p:cNvSpPr>
          <p:nvPr>
            <p:ph sz="quarter" idx="13"/>
          </p:nvPr>
        </p:nvSpPr>
        <p:spPr>
          <a:xfrm>
            <a:off x="609600" y="1600200"/>
            <a:ext cx="7924800" cy="4114800"/>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عنوان المقطع">
    <p:spTree>
      <p:nvGrpSpPr>
        <p:cNvPr id="1" name=""/>
        <p:cNvGrpSpPr/>
        <p:nvPr/>
      </p:nvGrpSpPr>
      <p:grpSpPr>
        <a:xfrm>
          <a:off x="0" y="0"/>
          <a:ext cx="0" cy="0"/>
          <a:chOff x="0" y="0"/>
          <a:chExt cx="0" cy="0"/>
        </a:xfrm>
      </p:grpSpPr>
      <p:sp>
        <p:nvSpPr>
          <p:cNvPr id="2" name="Title 1"/>
          <p:cNvSpPr>
            <a:spLocks noGrp="1"/>
          </p:cNvSpPr>
          <p:nvPr>
            <p:ph type="title"/>
          </p:nvPr>
        </p:nvSpPr>
        <p:spPr>
          <a:xfrm>
            <a:off x="609600" y="4962525"/>
            <a:ext cx="7885113" cy="1362075"/>
          </a:xfrm>
        </p:spPr>
        <p:txBody>
          <a:bodyPr anchor="t"/>
          <a:lstStyle>
            <a:lvl1pPr algn="l">
              <a:defRPr sz="3200" b="0" i="0" cap="all" baseline="0"/>
            </a:lvl1p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609600" y="3462338"/>
            <a:ext cx="7885113" cy="1500187"/>
          </a:xfrm>
        </p:spPr>
        <p:txBody>
          <a:bodyPr anchor="b">
            <a:normAutofit/>
          </a:bodyPr>
          <a:lstStyle>
            <a:lvl1pPr marL="0" indent="0">
              <a:buNone/>
              <a:defRPr sz="1700" baseline="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Date Placeholder 3"/>
          <p:cNvSpPr>
            <a:spLocks noGrp="1"/>
          </p:cNvSpPr>
          <p:nvPr>
            <p:ph type="dt" sz="half" idx="10"/>
          </p:nvPr>
        </p:nvSpPr>
        <p:spPr/>
        <p:txBody>
          <a:bodyPr/>
          <a:lstStyle/>
          <a:p>
            <a:fld id="{1B8ABB09-4A1D-463E-8065-109CC2B7EFAA}" type="datetimeFigureOut">
              <a:rPr lang="ar-SA" smtClean="0"/>
              <a:t>20/10/1442</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11" name="Content Placeholder 10"/>
          <p:cNvSpPr>
            <a:spLocks noGrp="1"/>
          </p:cNvSpPr>
          <p:nvPr>
            <p:ph sz="quarter" idx="13"/>
          </p:nvPr>
        </p:nvSpPr>
        <p:spPr>
          <a:xfrm>
            <a:off x="609600" y="1600200"/>
            <a:ext cx="3733800" cy="4114800"/>
          </a:xfrm>
        </p:spPr>
        <p:txBody>
          <a:bodyPr/>
          <a:lstStyle>
            <a:lvl5pPr>
              <a:defRPr/>
            </a:lvl5pPr>
            <a:lvl6pPr>
              <a:buClr>
                <a:schemeClr val="tx2"/>
              </a:buClr>
              <a:buFont typeface="Arial" pitchFamily="34" charset="0"/>
              <a:buChar char="•"/>
              <a:defRPr/>
            </a:lvl6pPr>
            <a:lvl7pPr>
              <a:buClr>
                <a:schemeClr val="tx2"/>
              </a:buClr>
              <a:buFont typeface="Arial" pitchFamily="34" charset="0"/>
              <a:buChar char="•"/>
              <a:defRPr/>
            </a:lvl7pPr>
            <a:lvl8pPr>
              <a:buClr>
                <a:schemeClr val="tx2"/>
              </a:buClr>
              <a:buFont typeface="Arial" pitchFamily="34" charset="0"/>
              <a:buChar char="•"/>
              <a:defRPr/>
            </a:lvl8pPr>
            <a:lvl9pPr>
              <a:buClr>
                <a:schemeClr val="tx2"/>
              </a:buClr>
              <a:buFont typeface="Arial" pitchFamily="34" charset="0"/>
              <a:buChar char="•"/>
              <a:defRPr/>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smtClean="0"/>
          </a:p>
        </p:txBody>
      </p:sp>
      <p:sp>
        <p:nvSpPr>
          <p:cNvPr id="13" name="Content Placeholder 12"/>
          <p:cNvSpPr>
            <a:spLocks noGrp="1"/>
          </p:cNvSpPr>
          <p:nvPr>
            <p:ph sz="quarter" idx="14"/>
          </p:nvPr>
        </p:nvSpPr>
        <p:spPr>
          <a:xfrm>
            <a:off x="4800600" y="1600200"/>
            <a:ext cx="3733800" cy="4114800"/>
          </a:xfrm>
        </p:spPr>
        <p:txBody>
          <a:bodyPr/>
          <a:lstStyle>
            <a:lvl6pPr>
              <a:buClr>
                <a:schemeClr val="tx2"/>
              </a:buClr>
              <a:defRPr/>
            </a:lvl6pPr>
            <a:lvl7pPr>
              <a:buClr>
                <a:schemeClr val="tx2"/>
              </a:buClr>
              <a:defRPr/>
            </a:lvl7pPr>
            <a:lvl8pPr>
              <a:buClr>
                <a:schemeClr val="tx2"/>
              </a:buClr>
              <a:defRPr/>
            </a:lvl8pPr>
            <a:lvl9pPr>
              <a:buClr>
                <a:schemeClr val="tx2"/>
              </a:buClr>
              <a:defRPr/>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smtClean="0"/>
          </a:p>
        </p:txBody>
      </p:sp>
      <p:sp>
        <p:nvSpPr>
          <p:cNvPr id="2" name="Title 1"/>
          <p:cNvSpPr>
            <a:spLocks noGrp="1"/>
          </p:cNvSpPr>
          <p:nvPr>
            <p:ph type="title"/>
          </p:nvPr>
        </p:nvSpPr>
        <p:spPr>
          <a:xfrm>
            <a:off x="609600" y="274638"/>
            <a:ext cx="7924800" cy="1143000"/>
          </a:xfrm>
        </p:spPr>
        <p:txBody>
          <a:bodyPr/>
          <a:lstStyle/>
          <a:p>
            <a:r>
              <a:rPr lang="ar-SA" smtClean="0"/>
              <a:t>انقر لتحرير نمط العنوان الرئيسي</a:t>
            </a:r>
            <a:endParaRPr lang="en-US" dirty="0"/>
          </a:p>
        </p:txBody>
      </p:sp>
      <p:sp>
        <p:nvSpPr>
          <p:cNvPr id="5" name="Date Placeholder 4"/>
          <p:cNvSpPr>
            <a:spLocks noGrp="1"/>
          </p:cNvSpPr>
          <p:nvPr>
            <p:ph type="dt" sz="half" idx="10"/>
          </p:nvPr>
        </p:nvSpPr>
        <p:spPr/>
        <p:txBody>
          <a:bodyPr/>
          <a:lstStyle/>
          <a:p>
            <a:fld id="{1B8ABB09-4A1D-463E-8065-109CC2B7EFAA}" type="datetimeFigureOut">
              <a:rPr lang="ar-SA" smtClean="0"/>
              <a:t>20/10/1442</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13" name="Content Placeholder 12"/>
          <p:cNvSpPr>
            <a:spLocks noGrp="1"/>
          </p:cNvSpPr>
          <p:nvPr>
            <p:ph sz="quarter" idx="14"/>
          </p:nvPr>
        </p:nvSpPr>
        <p:spPr>
          <a:xfrm>
            <a:off x="4800600" y="2209800"/>
            <a:ext cx="3733800" cy="3505200"/>
          </a:xfrm>
        </p:spPr>
        <p:txBody>
          <a:bodyPr/>
          <a:lstStyle>
            <a:lvl6pPr>
              <a:buClr>
                <a:schemeClr val="tx2"/>
              </a:buClr>
              <a:defRPr/>
            </a:lvl6pPr>
            <a:lvl7pPr>
              <a:buClr>
                <a:schemeClr val="tx2"/>
              </a:buClr>
              <a:defRPr/>
            </a:lvl7pPr>
            <a:lvl8pPr>
              <a:buClr>
                <a:schemeClr val="tx2"/>
              </a:buClr>
              <a:defRPr/>
            </a:lvl8pPr>
            <a:lvl9pPr>
              <a:buClr>
                <a:schemeClr val="tx2"/>
              </a:buClr>
              <a:defRPr/>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smtClean="0"/>
          </a:p>
        </p:txBody>
      </p:sp>
      <p:sp>
        <p:nvSpPr>
          <p:cNvPr id="11" name="Content Placeholder 10"/>
          <p:cNvSpPr>
            <a:spLocks noGrp="1"/>
          </p:cNvSpPr>
          <p:nvPr>
            <p:ph sz="quarter" idx="13"/>
          </p:nvPr>
        </p:nvSpPr>
        <p:spPr>
          <a:xfrm>
            <a:off x="609600" y="2209800"/>
            <a:ext cx="3733800" cy="3505200"/>
          </a:xfrm>
        </p:spPr>
        <p:txBody>
          <a:bodyPr/>
          <a:lstStyle>
            <a:lvl6pPr>
              <a:buClr>
                <a:schemeClr val="tx2"/>
              </a:buClr>
              <a:defRPr/>
            </a:lvl6pPr>
            <a:lvl7pPr>
              <a:buClr>
                <a:schemeClr val="tx2"/>
              </a:buClr>
              <a:defRPr/>
            </a:lvl7pPr>
            <a:lvl8pPr>
              <a:buClr>
                <a:schemeClr val="tx2"/>
              </a:buClr>
              <a:defRPr/>
            </a:lvl8pPr>
            <a:lvl9pPr>
              <a:buClr>
                <a:schemeClr val="tx2"/>
              </a:buClr>
              <a:defRPr/>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smtClean="0"/>
          </a:p>
        </p:txBody>
      </p:sp>
      <p:sp>
        <p:nvSpPr>
          <p:cNvPr id="2" name="Title 1"/>
          <p:cNvSpPr>
            <a:spLocks noGrp="1"/>
          </p:cNvSpPr>
          <p:nvPr>
            <p:ph type="title"/>
          </p:nvPr>
        </p:nvSpPr>
        <p:spPr>
          <a:xfrm>
            <a:off x="609600" y="274638"/>
            <a:ext cx="7924800" cy="1143000"/>
          </a:xfrm>
        </p:spPr>
        <p:txBody>
          <a:bodyPr/>
          <a:lstStyle>
            <a:lvl1pPr>
              <a:defRPr/>
            </a:lvl1p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609600" y="1600199"/>
            <a:ext cx="3733800" cy="574675"/>
          </a:xfrm>
        </p:spPr>
        <p:txBody>
          <a:bodyPr anchor="b">
            <a:normAutofit/>
          </a:bodyPr>
          <a:lstStyle>
            <a:lvl1pPr marL="0" indent="0">
              <a:buNone/>
              <a:defRPr sz="1700" b="0" i="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5" name="Text Placeholder 4"/>
          <p:cNvSpPr>
            <a:spLocks noGrp="1"/>
          </p:cNvSpPr>
          <p:nvPr>
            <p:ph type="body" sz="quarter" idx="3"/>
          </p:nvPr>
        </p:nvSpPr>
        <p:spPr>
          <a:xfrm>
            <a:off x="4800600" y="1600199"/>
            <a:ext cx="3733800" cy="574675"/>
          </a:xfrm>
        </p:spPr>
        <p:txBody>
          <a:bodyPr anchor="b">
            <a:normAutofit/>
          </a:bodyPr>
          <a:lstStyle>
            <a:lvl1pPr marL="0" indent="0">
              <a:buNone/>
              <a:defRPr sz="1700" b="0" i="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7" name="Date Placeholder 6"/>
          <p:cNvSpPr>
            <a:spLocks noGrp="1"/>
          </p:cNvSpPr>
          <p:nvPr>
            <p:ph type="dt" sz="half" idx="10"/>
          </p:nvPr>
        </p:nvSpPr>
        <p:spPr/>
        <p:txBody>
          <a:bodyPr/>
          <a:lstStyle/>
          <a:p>
            <a:fld id="{1B8ABB09-4A1D-463E-8065-109CC2B7EFAA}" type="datetimeFigureOut">
              <a:rPr lang="ar-SA" smtClean="0"/>
              <a:t>20/10/1442</a:t>
            </a:fld>
            <a:endParaRPr lang="ar-SA"/>
          </a:p>
        </p:txBody>
      </p:sp>
      <p:sp>
        <p:nvSpPr>
          <p:cNvPr id="8" name="Footer Placeholder 7"/>
          <p:cNvSpPr>
            <a:spLocks noGrp="1"/>
          </p:cNvSpPr>
          <p:nvPr>
            <p:ph type="ftr" sz="quarter" idx="11"/>
          </p:nvPr>
        </p:nvSpPr>
        <p:spPr/>
        <p:txBody>
          <a:bodyPr/>
          <a:lstStyle/>
          <a:p>
            <a:endParaRPr lang="ar-SA"/>
          </a:p>
        </p:txBody>
      </p:sp>
      <p:sp>
        <p:nvSpPr>
          <p:cNvPr id="9" name="Slide Number Placeholder 8"/>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7924800" cy="1143000"/>
          </a:xfrm>
        </p:spPr>
        <p:txBody>
          <a:bodyPr/>
          <a:lstStyle/>
          <a:p>
            <a:r>
              <a:rPr lang="ar-SA" smtClean="0"/>
              <a:t>انقر لتحرير نمط العنوان الرئيسي</a:t>
            </a:r>
            <a:endParaRPr lang="en-US" dirty="0"/>
          </a:p>
        </p:txBody>
      </p:sp>
      <p:sp>
        <p:nvSpPr>
          <p:cNvPr id="3" name="Date Placeholder 2"/>
          <p:cNvSpPr>
            <a:spLocks noGrp="1"/>
          </p:cNvSpPr>
          <p:nvPr>
            <p:ph type="dt" sz="half" idx="10"/>
          </p:nvPr>
        </p:nvSpPr>
        <p:spPr/>
        <p:txBody>
          <a:bodyPr/>
          <a:lstStyle/>
          <a:p>
            <a:fld id="{1B8ABB09-4A1D-463E-8065-109CC2B7EFAA}" type="datetimeFigureOut">
              <a:rPr lang="ar-SA" smtClean="0"/>
              <a:t>20/10/1442</a:t>
            </a:fld>
            <a:endParaRPr lang="ar-SA"/>
          </a:p>
        </p:txBody>
      </p:sp>
      <p:sp>
        <p:nvSpPr>
          <p:cNvPr id="4" name="Footer Placeholder 3"/>
          <p:cNvSpPr>
            <a:spLocks noGrp="1"/>
          </p:cNvSpPr>
          <p:nvPr>
            <p:ph type="ftr" sz="quarter" idx="11"/>
          </p:nvPr>
        </p:nvSpPr>
        <p:spPr/>
        <p:txBody>
          <a:bodyPr/>
          <a:lstStyle/>
          <a:p>
            <a:endParaRPr lang="ar-SA"/>
          </a:p>
        </p:txBody>
      </p:sp>
      <p:sp>
        <p:nvSpPr>
          <p:cNvPr id="5" name="Slide Number Placeholder 4"/>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B8ABB09-4A1D-463E-8065-109CC2B7EFAA}" type="datetimeFigureOut">
              <a:rPr lang="ar-SA" smtClean="0"/>
              <a:t>20/10/1442</a:t>
            </a:fld>
            <a:endParaRPr lang="ar-SA"/>
          </a:p>
        </p:txBody>
      </p:sp>
      <p:sp>
        <p:nvSpPr>
          <p:cNvPr id="3" name="Footer Placeholder 2"/>
          <p:cNvSpPr>
            <a:spLocks noGrp="1"/>
          </p:cNvSpPr>
          <p:nvPr>
            <p:ph type="ftr" sz="quarter" idx="11"/>
          </p:nvPr>
        </p:nvSpPr>
        <p:spPr/>
        <p:txBody>
          <a:bodyPr/>
          <a:lstStyle/>
          <a:p>
            <a:endParaRPr lang="ar-SA"/>
          </a:p>
        </p:txBody>
      </p:sp>
      <p:sp>
        <p:nvSpPr>
          <p:cNvPr id="4" name="Slide Number Placeholder 3"/>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9" name="Content Placeholder 8"/>
          <p:cNvSpPr>
            <a:spLocks noGrp="1"/>
          </p:cNvSpPr>
          <p:nvPr>
            <p:ph sz="quarter" idx="13"/>
          </p:nvPr>
        </p:nvSpPr>
        <p:spPr>
          <a:xfrm>
            <a:off x="3962400" y="1447800"/>
            <a:ext cx="4648200" cy="4267200"/>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2" name="Title 1"/>
          <p:cNvSpPr>
            <a:spLocks noGrp="1"/>
          </p:cNvSpPr>
          <p:nvPr>
            <p:ph type="title"/>
          </p:nvPr>
        </p:nvSpPr>
        <p:spPr>
          <a:xfrm>
            <a:off x="612648" y="1447800"/>
            <a:ext cx="2971800" cy="1097280"/>
          </a:xfrm>
        </p:spPr>
        <p:txBody>
          <a:bodyPr anchor="b"/>
          <a:lstStyle>
            <a:lvl1pPr algn="l">
              <a:defRPr sz="1800" b="0" i="0" cap="none" baseline="0">
                <a:solidFill>
                  <a:schemeClr val="tx2"/>
                </a:solidFill>
              </a:defRPr>
            </a:lvl1pPr>
          </a:lstStyle>
          <a:p>
            <a:r>
              <a:rPr lang="ar-SA" smtClean="0"/>
              <a:t>انقر لتحرير نمط العنوان الرئيسي</a:t>
            </a:r>
            <a:endParaRPr lang="en-US" dirty="0"/>
          </a:p>
        </p:txBody>
      </p:sp>
      <p:sp>
        <p:nvSpPr>
          <p:cNvPr id="4" name="Text Placeholder 3"/>
          <p:cNvSpPr>
            <a:spLocks noGrp="1"/>
          </p:cNvSpPr>
          <p:nvPr>
            <p:ph type="body" sz="half" idx="2"/>
          </p:nvPr>
        </p:nvSpPr>
        <p:spPr>
          <a:xfrm>
            <a:off x="612648" y="2547891"/>
            <a:ext cx="2971800" cy="3167109"/>
          </a:xfrm>
        </p:spPr>
        <p:txBody>
          <a:bodyPr tIns="9144">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Date Placeholder 4"/>
          <p:cNvSpPr>
            <a:spLocks noGrp="1"/>
          </p:cNvSpPr>
          <p:nvPr>
            <p:ph type="dt" sz="half" idx="10"/>
          </p:nvPr>
        </p:nvSpPr>
        <p:spPr/>
        <p:txBody>
          <a:bodyPr/>
          <a:lstStyle/>
          <a:p>
            <a:fld id="{1B8ABB09-4A1D-463E-8065-109CC2B7EFAA}" type="datetimeFigureOut">
              <a:rPr lang="ar-SA" smtClean="0"/>
              <a:t>20/10/1442</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spTree>
      <p:nvGrpSpPr>
        <p:cNvPr id="1" name=""/>
        <p:cNvGrpSpPr/>
        <p:nvPr/>
      </p:nvGrpSpPr>
      <p:grpSpPr>
        <a:xfrm>
          <a:off x="0" y="0"/>
          <a:ext cx="0" cy="0"/>
          <a:chOff x="0" y="0"/>
          <a:chExt cx="0" cy="0"/>
        </a:xfrm>
      </p:grpSpPr>
      <p:pic>
        <p:nvPicPr>
          <p:cNvPr id="11" name="Picture 10" descr="horizon.png"/>
          <p:cNvPicPr>
            <a:picLocks noChangeAspect="1"/>
          </p:cNvPicPr>
          <p:nvPr/>
        </p:nvPicPr>
        <p:blipFill>
          <a:blip r:embed="rId2" cstate="print"/>
          <a:stretch>
            <a:fillRect/>
          </a:stretch>
        </p:blipFill>
        <p:spPr>
          <a:xfrm>
            <a:off x="0" y="0"/>
            <a:ext cx="9144000" cy="6858000"/>
          </a:xfrm>
          <a:prstGeom prst="rect">
            <a:avLst/>
          </a:prstGeom>
        </p:spPr>
      </p:pic>
      <p:sp>
        <p:nvSpPr>
          <p:cNvPr id="2" name="Title 1"/>
          <p:cNvSpPr>
            <a:spLocks noGrp="1"/>
          </p:cNvSpPr>
          <p:nvPr>
            <p:ph type="title"/>
          </p:nvPr>
        </p:nvSpPr>
        <p:spPr>
          <a:xfrm>
            <a:off x="609600" y="1447800"/>
            <a:ext cx="2971800" cy="1097280"/>
          </a:xfrm>
        </p:spPr>
        <p:txBody>
          <a:bodyPr anchor="b"/>
          <a:lstStyle>
            <a:lvl1pPr algn="l">
              <a:defRPr sz="1800" b="0" i="0" cap="none" baseline="0">
                <a:solidFill>
                  <a:schemeClr val="tx2"/>
                </a:solidFill>
              </a:defRPr>
            </a:lvl1pPr>
          </a:lstStyle>
          <a:p>
            <a:r>
              <a:rPr lang="ar-SA" smtClean="0"/>
              <a:t>انقر لتحرير نمط العنوان الرئيسي</a:t>
            </a:r>
            <a:endParaRPr lang="en-US" dirty="0"/>
          </a:p>
        </p:txBody>
      </p:sp>
      <p:sp>
        <p:nvSpPr>
          <p:cNvPr id="3" name="Picture Placeholder 2"/>
          <p:cNvSpPr>
            <a:spLocks noGrp="1"/>
          </p:cNvSpPr>
          <p:nvPr>
            <p:ph type="pic" idx="1"/>
          </p:nvPr>
        </p:nvSpPr>
        <p:spPr>
          <a:xfrm>
            <a:off x="4657344" y="1447800"/>
            <a:ext cx="3419856" cy="3474720"/>
          </a:xfrm>
          <a:custGeom>
            <a:avLst/>
            <a:gdLst>
              <a:gd name="connsiteX0" fmla="*/ 0 w 3419856"/>
              <a:gd name="connsiteY0" fmla="*/ 74450 h 3429000"/>
              <a:gd name="connsiteX1" fmla="*/ 21806 w 3419856"/>
              <a:gd name="connsiteY1" fmla="*/ 21806 h 3429000"/>
              <a:gd name="connsiteX2" fmla="*/ 74450 w 3419856"/>
              <a:gd name="connsiteY2" fmla="*/ 0 h 3429000"/>
              <a:gd name="connsiteX3" fmla="*/ 3345406 w 3419856"/>
              <a:gd name="connsiteY3" fmla="*/ 0 h 3429000"/>
              <a:gd name="connsiteX4" fmla="*/ 3398050 w 3419856"/>
              <a:gd name="connsiteY4" fmla="*/ 21806 h 3429000"/>
              <a:gd name="connsiteX5" fmla="*/ 3419856 w 3419856"/>
              <a:gd name="connsiteY5" fmla="*/ 74450 h 3429000"/>
              <a:gd name="connsiteX6" fmla="*/ 3419856 w 3419856"/>
              <a:gd name="connsiteY6" fmla="*/ 3354550 h 3429000"/>
              <a:gd name="connsiteX7" fmla="*/ 3398050 w 3419856"/>
              <a:gd name="connsiteY7" fmla="*/ 3407194 h 3429000"/>
              <a:gd name="connsiteX8" fmla="*/ 3345406 w 3419856"/>
              <a:gd name="connsiteY8" fmla="*/ 3429000 h 3429000"/>
              <a:gd name="connsiteX9" fmla="*/ 74450 w 3419856"/>
              <a:gd name="connsiteY9" fmla="*/ 3429000 h 3429000"/>
              <a:gd name="connsiteX10" fmla="*/ 21806 w 3419856"/>
              <a:gd name="connsiteY10" fmla="*/ 3407194 h 3429000"/>
              <a:gd name="connsiteX11" fmla="*/ 0 w 3419856"/>
              <a:gd name="connsiteY11" fmla="*/ 3354550 h 3429000"/>
              <a:gd name="connsiteX12" fmla="*/ 0 w 3419856"/>
              <a:gd name="connsiteY12" fmla="*/ 74450 h 3429000"/>
              <a:gd name="connsiteX0" fmla="*/ 0 w 3419856"/>
              <a:gd name="connsiteY0" fmla="*/ 74450 h 3429000"/>
              <a:gd name="connsiteX1" fmla="*/ 21806 w 3419856"/>
              <a:gd name="connsiteY1" fmla="*/ 21806 h 3429000"/>
              <a:gd name="connsiteX2" fmla="*/ 74450 w 3419856"/>
              <a:gd name="connsiteY2" fmla="*/ 0 h 3429000"/>
              <a:gd name="connsiteX3" fmla="*/ 3345406 w 3419856"/>
              <a:gd name="connsiteY3" fmla="*/ 0 h 3429000"/>
              <a:gd name="connsiteX4" fmla="*/ 3398050 w 3419856"/>
              <a:gd name="connsiteY4" fmla="*/ 21806 h 3429000"/>
              <a:gd name="connsiteX5" fmla="*/ 3419856 w 3419856"/>
              <a:gd name="connsiteY5" fmla="*/ 74450 h 3429000"/>
              <a:gd name="connsiteX6" fmla="*/ 3419856 w 3419856"/>
              <a:gd name="connsiteY6" fmla="*/ 3354550 h 3429000"/>
              <a:gd name="connsiteX7" fmla="*/ 3398050 w 3419856"/>
              <a:gd name="connsiteY7" fmla="*/ 3407194 h 3429000"/>
              <a:gd name="connsiteX8" fmla="*/ 3345406 w 3419856"/>
              <a:gd name="connsiteY8" fmla="*/ 3429000 h 3429000"/>
              <a:gd name="connsiteX9" fmla="*/ 21806 w 3419856"/>
              <a:gd name="connsiteY9" fmla="*/ 3407194 h 3429000"/>
              <a:gd name="connsiteX10" fmla="*/ 0 w 3419856"/>
              <a:gd name="connsiteY10" fmla="*/ 3354550 h 3429000"/>
              <a:gd name="connsiteX11" fmla="*/ 0 w 3419856"/>
              <a:gd name="connsiteY11" fmla="*/ 74450 h 3429000"/>
              <a:gd name="connsiteX0" fmla="*/ 0 w 3964392"/>
              <a:gd name="connsiteY0" fmla="*/ 74450 h 3415968"/>
              <a:gd name="connsiteX1" fmla="*/ 21806 w 3964392"/>
              <a:gd name="connsiteY1" fmla="*/ 21806 h 3415968"/>
              <a:gd name="connsiteX2" fmla="*/ 74450 w 3964392"/>
              <a:gd name="connsiteY2" fmla="*/ 0 h 3415968"/>
              <a:gd name="connsiteX3" fmla="*/ 3345406 w 3964392"/>
              <a:gd name="connsiteY3" fmla="*/ 0 h 3415968"/>
              <a:gd name="connsiteX4" fmla="*/ 3398050 w 3964392"/>
              <a:gd name="connsiteY4" fmla="*/ 21806 h 3415968"/>
              <a:gd name="connsiteX5" fmla="*/ 3419856 w 3964392"/>
              <a:gd name="connsiteY5" fmla="*/ 74450 h 3415968"/>
              <a:gd name="connsiteX6" fmla="*/ 3419856 w 3964392"/>
              <a:gd name="connsiteY6" fmla="*/ 3354550 h 3415968"/>
              <a:gd name="connsiteX7" fmla="*/ 3398050 w 3964392"/>
              <a:gd name="connsiteY7" fmla="*/ 3407194 h 3415968"/>
              <a:gd name="connsiteX8" fmla="*/ 21806 w 3964392"/>
              <a:gd name="connsiteY8" fmla="*/ 3407194 h 3415968"/>
              <a:gd name="connsiteX9" fmla="*/ 0 w 3964392"/>
              <a:gd name="connsiteY9" fmla="*/ 3354550 h 3415968"/>
              <a:gd name="connsiteX10" fmla="*/ 0 w 3964392"/>
              <a:gd name="connsiteY10" fmla="*/ 74450 h 3415968"/>
              <a:gd name="connsiteX0" fmla="*/ 0 w 3964392"/>
              <a:gd name="connsiteY0" fmla="*/ 74450 h 3415968"/>
              <a:gd name="connsiteX1" fmla="*/ 21806 w 3964392"/>
              <a:gd name="connsiteY1" fmla="*/ 21806 h 3415968"/>
              <a:gd name="connsiteX2" fmla="*/ 74450 w 3964392"/>
              <a:gd name="connsiteY2" fmla="*/ 0 h 3415968"/>
              <a:gd name="connsiteX3" fmla="*/ 3345406 w 3964392"/>
              <a:gd name="connsiteY3" fmla="*/ 0 h 3415968"/>
              <a:gd name="connsiteX4" fmla="*/ 3398050 w 3964392"/>
              <a:gd name="connsiteY4" fmla="*/ 21806 h 3415968"/>
              <a:gd name="connsiteX5" fmla="*/ 3419856 w 3964392"/>
              <a:gd name="connsiteY5" fmla="*/ 74450 h 3415968"/>
              <a:gd name="connsiteX6" fmla="*/ 3419856 w 3964392"/>
              <a:gd name="connsiteY6" fmla="*/ 3354550 h 3415968"/>
              <a:gd name="connsiteX7" fmla="*/ 3398050 w 3964392"/>
              <a:gd name="connsiteY7" fmla="*/ 3407194 h 3415968"/>
              <a:gd name="connsiteX8" fmla="*/ 21806 w 3964392"/>
              <a:gd name="connsiteY8" fmla="*/ 3407194 h 3415968"/>
              <a:gd name="connsiteX9" fmla="*/ 0 w 3964392"/>
              <a:gd name="connsiteY9" fmla="*/ 3354550 h 3415968"/>
              <a:gd name="connsiteX10" fmla="*/ 0 w 3964392"/>
              <a:gd name="connsiteY10" fmla="*/ 74450 h 3415968"/>
              <a:gd name="connsiteX0" fmla="*/ 0 w 3968026"/>
              <a:gd name="connsiteY0" fmla="*/ 74450 h 3910007"/>
              <a:gd name="connsiteX1" fmla="*/ 21806 w 3968026"/>
              <a:gd name="connsiteY1" fmla="*/ 21806 h 3910007"/>
              <a:gd name="connsiteX2" fmla="*/ 74450 w 3968026"/>
              <a:gd name="connsiteY2" fmla="*/ 0 h 3910007"/>
              <a:gd name="connsiteX3" fmla="*/ 3345406 w 3968026"/>
              <a:gd name="connsiteY3" fmla="*/ 0 h 3910007"/>
              <a:gd name="connsiteX4" fmla="*/ 3398050 w 3968026"/>
              <a:gd name="connsiteY4" fmla="*/ 21806 h 3910007"/>
              <a:gd name="connsiteX5" fmla="*/ 3419856 w 3968026"/>
              <a:gd name="connsiteY5" fmla="*/ 74450 h 3910007"/>
              <a:gd name="connsiteX6" fmla="*/ 3419856 w 3968026"/>
              <a:gd name="connsiteY6" fmla="*/ 3354550 h 3910007"/>
              <a:gd name="connsiteX7" fmla="*/ 3398050 w 3968026"/>
              <a:gd name="connsiteY7" fmla="*/ 3407194 h 3910007"/>
              <a:gd name="connsiteX8" fmla="*/ 0 w 3968026"/>
              <a:gd name="connsiteY8" fmla="*/ 3354550 h 3910007"/>
              <a:gd name="connsiteX9" fmla="*/ 0 w 3968026"/>
              <a:gd name="connsiteY9" fmla="*/ 74450 h 3910007"/>
              <a:gd name="connsiteX0" fmla="*/ 0 w 3419856"/>
              <a:gd name="connsiteY0" fmla="*/ 74450 h 3901233"/>
              <a:gd name="connsiteX1" fmla="*/ 21806 w 3419856"/>
              <a:gd name="connsiteY1" fmla="*/ 21806 h 3901233"/>
              <a:gd name="connsiteX2" fmla="*/ 74450 w 3419856"/>
              <a:gd name="connsiteY2" fmla="*/ 0 h 3901233"/>
              <a:gd name="connsiteX3" fmla="*/ 3345406 w 3419856"/>
              <a:gd name="connsiteY3" fmla="*/ 0 h 3901233"/>
              <a:gd name="connsiteX4" fmla="*/ 3398050 w 3419856"/>
              <a:gd name="connsiteY4" fmla="*/ 21806 h 3901233"/>
              <a:gd name="connsiteX5" fmla="*/ 3419856 w 3419856"/>
              <a:gd name="connsiteY5" fmla="*/ 74450 h 3901233"/>
              <a:gd name="connsiteX6" fmla="*/ 3419856 w 3419856"/>
              <a:gd name="connsiteY6" fmla="*/ 3354550 h 3901233"/>
              <a:gd name="connsiteX7" fmla="*/ 0 w 3419856"/>
              <a:gd name="connsiteY7" fmla="*/ 3354550 h 3901233"/>
              <a:gd name="connsiteX8" fmla="*/ 0 w 3419856"/>
              <a:gd name="connsiteY8" fmla="*/ 74450 h 3901233"/>
              <a:gd name="connsiteX0" fmla="*/ 0 w 3419856"/>
              <a:gd name="connsiteY0" fmla="*/ 74450 h 3354550"/>
              <a:gd name="connsiteX1" fmla="*/ 21806 w 3419856"/>
              <a:gd name="connsiteY1" fmla="*/ 21806 h 3354550"/>
              <a:gd name="connsiteX2" fmla="*/ 74450 w 3419856"/>
              <a:gd name="connsiteY2" fmla="*/ 0 h 3354550"/>
              <a:gd name="connsiteX3" fmla="*/ 3345406 w 3419856"/>
              <a:gd name="connsiteY3" fmla="*/ 0 h 3354550"/>
              <a:gd name="connsiteX4" fmla="*/ 3398050 w 3419856"/>
              <a:gd name="connsiteY4" fmla="*/ 21806 h 3354550"/>
              <a:gd name="connsiteX5" fmla="*/ 3419856 w 3419856"/>
              <a:gd name="connsiteY5" fmla="*/ 74450 h 3354550"/>
              <a:gd name="connsiteX6" fmla="*/ 3419856 w 3419856"/>
              <a:gd name="connsiteY6" fmla="*/ 3354550 h 3354550"/>
              <a:gd name="connsiteX7" fmla="*/ 0 w 3419856"/>
              <a:gd name="connsiteY7" fmla="*/ 3354550 h 3354550"/>
              <a:gd name="connsiteX8" fmla="*/ 0 w 3419856"/>
              <a:gd name="connsiteY8" fmla="*/ 74450 h 3354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19856" h="3354550">
                <a:moveTo>
                  <a:pt x="0" y="74450"/>
                </a:moveTo>
                <a:cubicBezTo>
                  <a:pt x="0" y="54705"/>
                  <a:pt x="7844" y="35768"/>
                  <a:pt x="21806" y="21806"/>
                </a:cubicBezTo>
                <a:cubicBezTo>
                  <a:pt x="35768" y="7844"/>
                  <a:pt x="54705" y="0"/>
                  <a:pt x="74450" y="0"/>
                </a:cubicBezTo>
                <a:lnTo>
                  <a:pt x="3345406" y="0"/>
                </a:lnTo>
                <a:cubicBezTo>
                  <a:pt x="3365151" y="0"/>
                  <a:pt x="3384088" y="7844"/>
                  <a:pt x="3398050" y="21806"/>
                </a:cubicBezTo>
                <a:cubicBezTo>
                  <a:pt x="3412012" y="35768"/>
                  <a:pt x="3419856" y="54705"/>
                  <a:pt x="3419856" y="74450"/>
                </a:cubicBezTo>
                <a:lnTo>
                  <a:pt x="3419856" y="3354550"/>
                </a:lnTo>
                <a:lnTo>
                  <a:pt x="0" y="3354550"/>
                </a:lnTo>
                <a:lnTo>
                  <a:pt x="0" y="74450"/>
                </a:lnTo>
                <a:close/>
              </a:path>
            </a:pathLst>
          </a:custGeom>
        </p:spPr>
        <p:txBody>
          <a:bodyPr>
            <a:normAutofit/>
          </a:bodyPr>
          <a:lstStyle>
            <a:lvl1pPr marL="0" indent="0" algn="ctr">
              <a:buNone/>
              <a:defRPr sz="2000" baseline="0">
                <a:solidFill>
                  <a:schemeClr val="tx1">
                    <a:lumMod val="6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ar-SA" smtClean="0"/>
              <a:t>انقر فوق الأيقونة لإضافة صورة</a:t>
            </a:r>
            <a:endParaRPr lang="en-US" dirty="0"/>
          </a:p>
        </p:txBody>
      </p:sp>
      <p:sp>
        <p:nvSpPr>
          <p:cNvPr id="4" name="Text Placeholder 3"/>
          <p:cNvSpPr>
            <a:spLocks noGrp="1"/>
          </p:cNvSpPr>
          <p:nvPr>
            <p:ph type="body" sz="half" idx="2"/>
          </p:nvPr>
        </p:nvSpPr>
        <p:spPr>
          <a:xfrm>
            <a:off x="609600" y="2547890"/>
            <a:ext cx="2971800" cy="2405109"/>
          </a:xfrm>
        </p:spPr>
        <p:txBody>
          <a:bodyPr tIns="9144">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Date Placeholder 4"/>
          <p:cNvSpPr>
            <a:spLocks noGrp="1"/>
          </p:cNvSpPr>
          <p:nvPr>
            <p:ph type="dt" sz="half" idx="10"/>
          </p:nvPr>
        </p:nvSpPr>
        <p:spPr/>
        <p:txBody>
          <a:bodyPr/>
          <a:lstStyle/>
          <a:p>
            <a:fld id="{1B8ABB09-4A1D-463E-8065-109CC2B7EFAA}" type="datetimeFigureOut">
              <a:rPr lang="ar-SA" smtClean="0"/>
              <a:t>20/10/1442</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Picture 6" descr="horizon.png"/>
          <p:cNvPicPr>
            <a:picLocks noChangeAspect="1"/>
          </p:cNvPicPr>
          <p:nvPr/>
        </p:nvPicPr>
        <p:blipFill>
          <a:blip r:embed="rId13" cstate="print"/>
          <a:stretch>
            <a:fillRect/>
          </a:stretch>
        </p:blipFill>
        <p:spPr>
          <a:xfrm>
            <a:off x="0" y="0"/>
            <a:ext cx="9144000" cy="6858000"/>
          </a:xfrm>
          <a:prstGeom prst="rect">
            <a:avLst/>
          </a:prstGeom>
        </p:spPr>
      </p:pic>
      <p:sp>
        <p:nvSpPr>
          <p:cNvPr id="2" name="Title Placeholder 1"/>
          <p:cNvSpPr>
            <a:spLocks noGrp="1"/>
          </p:cNvSpPr>
          <p:nvPr>
            <p:ph type="title"/>
          </p:nvPr>
        </p:nvSpPr>
        <p:spPr>
          <a:xfrm>
            <a:off x="609600" y="274638"/>
            <a:ext cx="7924800" cy="1143000"/>
          </a:xfrm>
          <a:prstGeom prst="rect">
            <a:avLst/>
          </a:prstGeom>
        </p:spPr>
        <p:txBody>
          <a:bodyPr vert="horz" lIns="91440" tIns="45720" rIns="91440" bIns="45720" rtlCol="0" anchor="b" anchorCtr="0">
            <a:noAutofit/>
          </a:body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609600" y="1600200"/>
            <a:ext cx="7924800" cy="4525963"/>
          </a:xfrm>
          <a:prstGeom prst="rect">
            <a:avLst/>
          </a:prstGeom>
        </p:spPr>
        <p:txBody>
          <a:bodyPr vert="horz" lIns="91440" tIns="45720" rIns="91440" bIns="45720" rtlCol="0">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smtClean="0"/>
          </a:p>
        </p:txBody>
      </p:sp>
      <p:sp>
        <p:nvSpPr>
          <p:cNvPr id="4" name="Date Placeholder 3"/>
          <p:cNvSpPr>
            <a:spLocks noGrp="1"/>
          </p:cNvSpPr>
          <p:nvPr>
            <p:ph type="dt" sz="half" idx="2"/>
          </p:nvPr>
        </p:nvSpPr>
        <p:spPr>
          <a:xfrm>
            <a:off x="5715000" y="6356350"/>
            <a:ext cx="1524000" cy="365125"/>
          </a:xfrm>
          <a:prstGeom prst="rect">
            <a:avLst/>
          </a:prstGeom>
        </p:spPr>
        <p:txBody>
          <a:bodyPr vert="horz" lIns="91440" tIns="45720" rIns="91440" bIns="45720" rtlCol="0" anchor="ctr"/>
          <a:lstStyle>
            <a:lvl1pPr algn="r">
              <a:defRPr sz="1000" strike="noStrike" spc="60" baseline="0">
                <a:solidFill>
                  <a:schemeClr val="tx1"/>
                </a:solidFill>
              </a:defRPr>
            </a:lvl1pPr>
          </a:lstStyle>
          <a:p>
            <a:fld id="{1B8ABB09-4A1D-463E-8065-109CC2B7EFAA}" type="datetimeFigureOut">
              <a:rPr lang="ar-SA" smtClean="0"/>
              <a:t>20/10/1442</a:t>
            </a:fld>
            <a:endParaRPr lang="ar-SA"/>
          </a:p>
        </p:txBody>
      </p:sp>
      <p:sp>
        <p:nvSpPr>
          <p:cNvPr id="5" name="Footer Placeholder 4"/>
          <p:cNvSpPr>
            <a:spLocks noGrp="1"/>
          </p:cNvSpPr>
          <p:nvPr>
            <p:ph type="ftr" sz="quarter" idx="3"/>
          </p:nvPr>
        </p:nvSpPr>
        <p:spPr>
          <a:xfrm>
            <a:off x="609600" y="6356350"/>
            <a:ext cx="2895600" cy="365125"/>
          </a:xfrm>
          <a:prstGeom prst="rect">
            <a:avLst/>
          </a:prstGeom>
        </p:spPr>
        <p:txBody>
          <a:bodyPr vert="horz" lIns="91440" tIns="45720" rIns="91440" bIns="45720" rtlCol="0" anchor="ctr"/>
          <a:lstStyle>
            <a:lvl1pPr algn="l">
              <a:defRPr sz="1000" cap="all" spc="60" baseline="0">
                <a:solidFill>
                  <a:schemeClr val="tx1"/>
                </a:solidFill>
              </a:defRPr>
            </a:lvl1pPr>
          </a:lstStyle>
          <a:p>
            <a:endParaRPr lang="ar-SA"/>
          </a:p>
        </p:txBody>
      </p:sp>
      <p:sp>
        <p:nvSpPr>
          <p:cNvPr id="6" name="Slide Number Placeholder 5"/>
          <p:cNvSpPr>
            <a:spLocks noGrp="1"/>
          </p:cNvSpPr>
          <p:nvPr>
            <p:ph type="sldNum" sz="quarter" idx="4"/>
          </p:nvPr>
        </p:nvSpPr>
        <p:spPr>
          <a:xfrm>
            <a:off x="7543800" y="6356350"/>
            <a:ext cx="990600" cy="365125"/>
          </a:xfrm>
          <a:prstGeom prst="rect">
            <a:avLst/>
          </a:prstGeom>
        </p:spPr>
        <p:txBody>
          <a:bodyPr vert="horz" lIns="91440" tIns="45720" rIns="91440" bIns="45720" rtlCol="0" anchor="ctr"/>
          <a:lstStyle>
            <a:lvl1pPr algn="r">
              <a:defRPr sz="1100" baseline="0">
                <a:solidFill>
                  <a:schemeClr val="tx1"/>
                </a:solidFill>
              </a:defRPr>
            </a:lvl1pPr>
          </a:lstStyle>
          <a:p>
            <a:fld id="{0B34F065-1154-456A-91E3-76DE8E75E17B}" type="slidenum">
              <a:rPr lang="ar-SA" smtClean="0"/>
              <a:t>‹#›</a:t>
            </a:fld>
            <a:endParaRPr lang="ar-SA"/>
          </a:p>
        </p:txBody>
      </p:sp>
    </p:spTree>
  </p:cSld>
  <p:clrMap bg1="dk1" tx1="lt1" bg2="dk2" tx2="lt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defTabSz="914400" rtl="0" eaLnBrk="1" latinLnBrk="0" hangingPunct="1">
        <a:spcBef>
          <a:spcPct val="0"/>
        </a:spcBef>
        <a:buNone/>
        <a:defRPr sz="3000" kern="1200" cap="all" spc="50" baseline="0">
          <a:solidFill>
            <a:schemeClr val="tx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1pPr>
      <a:lvl2pPr marL="742950" indent="-28575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2pPr>
      <a:lvl3pPr marL="11430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3pPr>
      <a:lvl4pPr marL="16002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4pPr>
      <a:lvl5pPr marL="20574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5pPr>
      <a:lvl6pPr marL="25146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6pPr>
      <a:lvl7pPr marL="29718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7pPr>
      <a:lvl8pPr marL="34290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8pPr>
      <a:lvl9pPr marL="38862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 Id="rId4" Type="http://schemas.openxmlformats.org/officeDocument/2006/relationships/image" Target="../media/image12.png"/></Relationships>
</file>

<file path=ppt/slides/_rels/slide2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2.xml"/><Relationship Id="rId4" Type="http://schemas.openxmlformats.org/officeDocument/2006/relationships/image" Target="../media/image15.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827584" y="332656"/>
            <a:ext cx="7776864" cy="3240360"/>
          </a:xfrm>
        </p:spPr>
        <p:txBody>
          <a:bodyPr>
            <a:normAutofit/>
          </a:bodyPr>
          <a:lstStyle/>
          <a:p>
            <a:r>
              <a:rPr lang="en-US" dirty="0" smtClean="0"/>
              <a:t>Design of PV irrigation system and control based on </a:t>
            </a:r>
            <a:r>
              <a:rPr lang="en-US" dirty="0" err="1" smtClean="0"/>
              <a:t>Arduino</a:t>
            </a:r>
            <a:r>
              <a:rPr lang="en-US" dirty="0" smtClean="0"/>
              <a:t> </a:t>
            </a:r>
            <a:endParaRPr lang="en-US" dirty="0"/>
          </a:p>
        </p:txBody>
      </p:sp>
    </p:spTree>
    <p:extLst>
      <p:ext uri="{BB962C8B-B14F-4D97-AF65-F5344CB8AC3E}">
        <p14:creationId xmlns:p14="http://schemas.microsoft.com/office/powerpoint/2010/main" val="212943893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609600" y="274638"/>
            <a:ext cx="7924800" cy="562074"/>
          </a:xfrm>
        </p:spPr>
        <p:txBody>
          <a:bodyPr/>
          <a:lstStyle/>
          <a:p>
            <a:r>
              <a:rPr lang="en-US" b="1" dirty="0"/>
              <a:t>Energy storage</a:t>
            </a:r>
            <a:endParaRPr lang="en-US" dirty="0"/>
          </a:p>
        </p:txBody>
      </p:sp>
      <p:sp>
        <p:nvSpPr>
          <p:cNvPr id="3" name="عنصر نائب للمحتوى 2"/>
          <p:cNvSpPr>
            <a:spLocks noGrp="1"/>
          </p:cNvSpPr>
          <p:nvPr>
            <p:ph sz="quarter" idx="13"/>
          </p:nvPr>
        </p:nvSpPr>
        <p:spPr>
          <a:xfrm>
            <a:off x="609600" y="980728"/>
            <a:ext cx="7924800" cy="4734272"/>
          </a:xfrm>
        </p:spPr>
        <p:txBody>
          <a:bodyPr/>
          <a:lstStyle/>
          <a:p>
            <a:pPr>
              <a:lnSpc>
                <a:spcPct val="150000"/>
              </a:lnSpc>
            </a:pPr>
            <a:r>
              <a:rPr lang="en-US" dirty="0"/>
              <a:t>A water storage tank is a typical energy storage alternative for solar water pumping </a:t>
            </a:r>
            <a:r>
              <a:rPr lang="en-US" dirty="0" smtClean="0"/>
              <a:t>system, In </a:t>
            </a:r>
            <a:r>
              <a:rPr lang="en-US" dirty="0"/>
              <a:t>this way, we replaced the batteries with the water tank, which leads to saving the price of batteries, the cost of maintenance and the risk of battery corruption</a:t>
            </a:r>
          </a:p>
        </p:txBody>
      </p:sp>
    </p:spTree>
    <p:extLst>
      <p:ext uri="{BB962C8B-B14F-4D97-AF65-F5344CB8AC3E}">
        <p14:creationId xmlns:p14="http://schemas.microsoft.com/office/powerpoint/2010/main" val="286116418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609600" y="274638"/>
            <a:ext cx="7924800" cy="778098"/>
          </a:xfrm>
        </p:spPr>
        <p:txBody>
          <a:bodyPr/>
          <a:lstStyle/>
          <a:p>
            <a:r>
              <a:rPr lang="en-US" b="1" dirty="0"/>
              <a:t>Inverter/ Converter</a:t>
            </a:r>
            <a:endParaRPr lang="en-US" dirty="0"/>
          </a:p>
        </p:txBody>
      </p:sp>
      <p:sp>
        <p:nvSpPr>
          <p:cNvPr id="3" name="عنصر نائب للمحتوى 2"/>
          <p:cNvSpPr>
            <a:spLocks noGrp="1"/>
          </p:cNvSpPr>
          <p:nvPr>
            <p:ph sz="quarter" idx="13"/>
          </p:nvPr>
        </p:nvSpPr>
        <p:spPr/>
        <p:txBody>
          <a:bodyPr/>
          <a:lstStyle/>
          <a:p>
            <a:pPr>
              <a:lnSpc>
                <a:spcPct val="150000"/>
              </a:lnSpc>
            </a:pPr>
            <a:r>
              <a:rPr lang="en-US" dirty="0"/>
              <a:t>DC voltage is either transformed into the AC voltage with the help of an inverter or stepped up/ down with the help of boost or buck DC-DC converter. After that, the harvested electricity is utilized in order to make the load operate which is in our case is a water pump using a DC shunt motor, so the load is DC</a:t>
            </a:r>
            <a:r>
              <a:rPr lang="en-US" dirty="0" smtClean="0"/>
              <a:t>.</a:t>
            </a:r>
            <a:endParaRPr lang="en-US" dirty="0"/>
          </a:p>
        </p:txBody>
      </p:sp>
    </p:spTree>
    <p:extLst>
      <p:ext uri="{BB962C8B-B14F-4D97-AF65-F5344CB8AC3E}">
        <p14:creationId xmlns:p14="http://schemas.microsoft.com/office/powerpoint/2010/main" val="242007493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609600" y="274638"/>
            <a:ext cx="7924800" cy="850106"/>
          </a:xfrm>
        </p:spPr>
        <p:txBody>
          <a:bodyPr/>
          <a:lstStyle/>
          <a:p>
            <a:r>
              <a:rPr lang="en-US" dirty="0" smtClean="0"/>
              <a:t>Factors effect the selection of </a:t>
            </a:r>
            <a:r>
              <a:rPr lang="en-US" dirty="0" err="1" smtClean="0"/>
              <a:t>pumbs</a:t>
            </a:r>
            <a:r>
              <a:rPr lang="en-US" dirty="0" smtClean="0"/>
              <a:t> </a:t>
            </a:r>
            <a:endParaRPr lang="en-US" dirty="0"/>
          </a:p>
        </p:txBody>
      </p:sp>
      <p:sp>
        <p:nvSpPr>
          <p:cNvPr id="3" name="عنصر نائب للمحتوى 2"/>
          <p:cNvSpPr>
            <a:spLocks noGrp="1"/>
          </p:cNvSpPr>
          <p:nvPr>
            <p:ph sz="quarter" idx="13"/>
          </p:nvPr>
        </p:nvSpPr>
        <p:spPr>
          <a:xfrm>
            <a:off x="609600" y="1124744"/>
            <a:ext cx="7924800" cy="4590256"/>
          </a:xfrm>
        </p:spPr>
        <p:txBody>
          <a:bodyPr/>
          <a:lstStyle/>
          <a:p>
            <a:pPr marL="0" indent="0">
              <a:buNone/>
            </a:pPr>
            <a:r>
              <a:rPr lang="en-US" b="1" dirty="0" smtClean="0"/>
              <a:t>Water </a:t>
            </a:r>
            <a:r>
              <a:rPr lang="en-US" b="1" dirty="0"/>
              <a:t>source </a:t>
            </a:r>
            <a:r>
              <a:rPr lang="en-US" dirty="0"/>
              <a:t>: which can be either a surface or a ground water. Most of water sources are pores.</a:t>
            </a:r>
          </a:p>
          <a:p>
            <a:pPr marL="0" indent="0">
              <a:buNone/>
            </a:pPr>
            <a:r>
              <a:rPr lang="en-US" b="1" dirty="0"/>
              <a:t>Water need </a:t>
            </a:r>
            <a:r>
              <a:rPr lang="en-US" dirty="0"/>
              <a:t>: which can be expressed as the flow rate (m^3/s) or the volume of water for a specific time, for example 200 m^3/day, the water demand is not fixed every day but there is fluctuation happens on a seasonal basis as shown in figure 16. For instance, in summer, vegetation needs more water </a:t>
            </a:r>
            <a:r>
              <a:rPr lang="en-US" dirty="0" smtClean="0"/>
              <a:t>than in </a:t>
            </a:r>
            <a:r>
              <a:rPr lang="en-US" dirty="0"/>
              <a:t>other seasons due to summer fruits including dates.</a:t>
            </a:r>
          </a:p>
          <a:p>
            <a:endParaRPr lang="en-US" dirty="0"/>
          </a:p>
        </p:txBody>
      </p:sp>
      <p:pic>
        <p:nvPicPr>
          <p:cNvPr id="7171"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43608" y="3212976"/>
            <a:ext cx="8280920" cy="27363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64720874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sz="quarter" idx="13"/>
          </p:nvPr>
        </p:nvSpPr>
        <p:spPr>
          <a:xfrm>
            <a:off x="609600" y="332656"/>
            <a:ext cx="7924800" cy="5382344"/>
          </a:xfrm>
        </p:spPr>
        <p:txBody>
          <a:bodyPr/>
          <a:lstStyle/>
          <a:p>
            <a:endParaRPr lang="en-US" dirty="0"/>
          </a:p>
          <a:p>
            <a:r>
              <a:rPr lang="en-US" b="1" dirty="0"/>
              <a:t>Total dynamic head (TDH</a:t>
            </a:r>
            <a:r>
              <a:rPr lang="en-US" dirty="0"/>
              <a:t>):  it can be expressed in feet or meter. Some mechanical friction factors should be considered such as elbow friction.</a:t>
            </a:r>
          </a:p>
          <a:p>
            <a:pPr marL="0" indent="0">
              <a:buNone/>
            </a:pPr>
            <a:endParaRPr lang="en-US" dirty="0"/>
          </a:p>
        </p:txBody>
      </p:sp>
    </p:spTree>
    <p:extLst>
      <p:ext uri="{BB962C8B-B14F-4D97-AF65-F5344CB8AC3E}">
        <p14:creationId xmlns:p14="http://schemas.microsoft.com/office/powerpoint/2010/main" val="99455483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en-US"/>
          </a:p>
        </p:txBody>
      </p:sp>
      <p:sp>
        <p:nvSpPr>
          <p:cNvPr id="3" name="عنصر نائب للمحتوى 2"/>
          <p:cNvSpPr>
            <a:spLocks noGrp="1"/>
          </p:cNvSpPr>
          <p:nvPr>
            <p:ph sz="quarter" idx="13"/>
          </p:nvPr>
        </p:nvSpPr>
        <p:spPr/>
        <p:txBody>
          <a:bodyPr/>
          <a:lstStyle/>
          <a:p>
            <a:endParaRPr lang="en-US"/>
          </a:p>
        </p:txBody>
      </p:sp>
      <p:pic>
        <p:nvPicPr>
          <p:cNvPr id="1026" name="Picture 2" descr="C:\Users\CITYCOMP\Desktop\casestudy.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288" y="0"/>
            <a:ext cx="9382248" cy="697847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0716571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609600" y="274638"/>
            <a:ext cx="7924800" cy="706090"/>
          </a:xfrm>
        </p:spPr>
        <p:txBody>
          <a:bodyPr/>
          <a:lstStyle/>
          <a:p>
            <a:r>
              <a:rPr lang="en-US" dirty="0" smtClean="0"/>
              <a:t>location</a:t>
            </a:r>
            <a:endParaRPr lang="en-US" dirty="0"/>
          </a:p>
        </p:txBody>
      </p:sp>
      <p:sp>
        <p:nvSpPr>
          <p:cNvPr id="3" name="عنصر نائب للمحتوى 2"/>
          <p:cNvSpPr>
            <a:spLocks noGrp="1"/>
          </p:cNvSpPr>
          <p:nvPr>
            <p:ph sz="quarter" idx="13"/>
          </p:nvPr>
        </p:nvSpPr>
        <p:spPr>
          <a:xfrm>
            <a:off x="609600" y="1052736"/>
            <a:ext cx="7924800" cy="5472608"/>
          </a:xfrm>
        </p:spPr>
        <p:txBody>
          <a:bodyPr/>
          <a:lstStyle/>
          <a:p>
            <a:r>
              <a:rPr lang="en-US" dirty="0" smtClean="0"/>
              <a:t>In our project we take an orange farm in </a:t>
            </a:r>
            <a:r>
              <a:rPr lang="en-US" dirty="0" err="1" smtClean="0"/>
              <a:t>wadi</a:t>
            </a:r>
            <a:r>
              <a:rPr lang="en-US" dirty="0" smtClean="0"/>
              <a:t> al </a:t>
            </a:r>
            <a:r>
              <a:rPr lang="en-US" dirty="0" err="1" smtClean="0"/>
              <a:t>fara</a:t>
            </a:r>
            <a:r>
              <a:rPr lang="en-US" dirty="0" smtClean="0"/>
              <a:t> its area 20000m^2 </a:t>
            </a:r>
          </a:p>
          <a:p>
            <a:endParaRPr lang="en-US"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31640" y="2216150"/>
            <a:ext cx="6624736" cy="322907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9145856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609600" y="274638"/>
            <a:ext cx="7924800" cy="634082"/>
          </a:xfrm>
        </p:spPr>
        <p:txBody>
          <a:bodyPr/>
          <a:lstStyle/>
          <a:p>
            <a:r>
              <a:rPr lang="en-US" dirty="0" smtClean="0"/>
              <a:t>Calculation </a:t>
            </a:r>
            <a:endParaRPr lang="en-US" dirty="0"/>
          </a:p>
        </p:txBody>
      </p:sp>
      <p:sp>
        <p:nvSpPr>
          <p:cNvPr id="3" name="عنصر نائب للمحتوى 2"/>
          <p:cNvSpPr>
            <a:spLocks noGrp="1"/>
          </p:cNvSpPr>
          <p:nvPr>
            <p:ph sz="quarter" idx="13"/>
          </p:nvPr>
        </p:nvSpPr>
        <p:spPr>
          <a:xfrm>
            <a:off x="609600" y="908720"/>
            <a:ext cx="7924800" cy="5688632"/>
          </a:xfrm>
        </p:spPr>
        <p:txBody>
          <a:bodyPr>
            <a:normAutofit/>
          </a:bodyPr>
          <a:lstStyle/>
          <a:p>
            <a:r>
              <a:rPr lang="en-US" dirty="0"/>
              <a:t>Land area = 20000m^2  </a:t>
            </a:r>
          </a:p>
          <a:p>
            <a:endParaRPr lang="en-US" dirty="0"/>
          </a:p>
          <a:p>
            <a:r>
              <a:rPr lang="en-US" dirty="0"/>
              <a:t>The highest level of water need monthly = 140m^3/1000m^2 </a:t>
            </a:r>
          </a:p>
          <a:p>
            <a:endParaRPr lang="en-US" dirty="0"/>
          </a:p>
          <a:p>
            <a:r>
              <a:rPr lang="en-US" dirty="0"/>
              <a:t>20*140 = 2800m^3/month </a:t>
            </a:r>
          </a:p>
          <a:p>
            <a:endParaRPr lang="en-US" dirty="0"/>
          </a:p>
          <a:p>
            <a:r>
              <a:rPr lang="en-US" dirty="0"/>
              <a:t>The highest level of water need Daily = 2800/30  Almost 100m^3/day  </a:t>
            </a:r>
          </a:p>
          <a:p>
            <a:endParaRPr lang="en-US" dirty="0"/>
          </a:p>
          <a:p>
            <a:r>
              <a:rPr lang="en-US" dirty="0"/>
              <a:t>Average daily light in Palestine =5.5 </a:t>
            </a:r>
          </a:p>
          <a:p>
            <a:endParaRPr lang="en-US" dirty="0"/>
          </a:p>
          <a:p>
            <a:r>
              <a:rPr lang="en-US" dirty="0"/>
              <a:t>Q= 100/5.5  We need 18m^3/hour </a:t>
            </a:r>
          </a:p>
          <a:p>
            <a:endParaRPr lang="en-US" dirty="0"/>
          </a:p>
        </p:txBody>
      </p:sp>
    </p:spTree>
    <p:extLst>
      <p:ext uri="{BB962C8B-B14F-4D97-AF65-F5344CB8AC3E}">
        <p14:creationId xmlns:p14="http://schemas.microsoft.com/office/powerpoint/2010/main" val="401155672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sz="quarter" idx="13"/>
          </p:nvPr>
        </p:nvSpPr>
        <p:spPr>
          <a:xfrm>
            <a:off x="609600" y="404664"/>
            <a:ext cx="7924800" cy="5310336"/>
          </a:xfrm>
        </p:spPr>
        <p:txBody>
          <a:bodyPr>
            <a:normAutofit/>
          </a:bodyPr>
          <a:lstStyle/>
          <a:p>
            <a:endParaRPr lang="en-US" dirty="0"/>
          </a:p>
          <a:p>
            <a:endParaRPr lang="en-US" dirty="0"/>
          </a:p>
          <a:p>
            <a:r>
              <a:rPr lang="en-US" dirty="0" err="1"/>
              <a:t>Htotal</a:t>
            </a:r>
            <a:r>
              <a:rPr lang="en-US" dirty="0"/>
              <a:t> = 50 +1       equation (3) </a:t>
            </a:r>
          </a:p>
          <a:p>
            <a:endParaRPr lang="en-US" dirty="0"/>
          </a:p>
          <a:p>
            <a:r>
              <a:rPr lang="en-US" dirty="0"/>
              <a:t>kW= 9.78*0.005*51/.7 = 3.56    equation (2)                                                   </a:t>
            </a:r>
          </a:p>
          <a:p>
            <a:endParaRPr lang="en-US" dirty="0"/>
          </a:p>
          <a:p>
            <a:r>
              <a:rPr lang="en-US" dirty="0"/>
              <a:t>Pump </a:t>
            </a:r>
            <a:r>
              <a:rPr lang="en-US" dirty="0" err="1"/>
              <a:t>hP</a:t>
            </a:r>
            <a:r>
              <a:rPr lang="en-US" dirty="0"/>
              <a:t> =3.56*1.341= 4.77    equation (1)                                                     </a:t>
            </a:r>
          </a:p>
          <a:p>
            <a:endParaRPr lang="en-US" dirty="0"/>
          </a:p>
          <a:p>
            <a:r>
              <a:rPr lang="en-US" dirty="0"/>
              <a:t>Daily need of  kW = 3.56* 5.55 =19.56kW  equation (4)                               </a:t>
            </a:r>
          </a:p>
          <a:p>
            <a:endParaRPr lang="en-US" dirty="0"/>
          </a:p>
          <a:p>
            <a:r>
              <a:rPr lang="en-US" dirty="0"/>
              <a:t>Number  of solar cell = 19.56 /(.75* .3*5.5)=16</a:t>
            </a:r>
          </a:p>
          <a:p>
            <a:endParaRPr lang="en-US" dirty="0"/>
          </a:p>
        </p:txBody>
      </p:sp>
    </p:spTree>
    <p:extLst>
      <p:ext uri="{BB962C8B-B14F-4D97-AF65-F5344CB8AC3E}">
        <p14:creationId xmlns:p14="http://schemas.microsoft.com/office/powerpoint/2010/main" val="194279656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609600" y="274638"/>
            <a:ext cx="7924800" cy="634082"/>
          </a:xfrm>
        </p:spPr>
        <p:txBody>
          <a:bodyPr/>
          <a:lstStyle/>
          <a:p>
            <a:r>
              <a:rPr lang="en-US" dirty="0" smtClean="0"/>
              <a:t>System cost</a:t>
            </a:r>
            <a:endParaRPr lang="en-US" dirty="0"/>
          </a:p>
        </p:txBody>
      </p:sp>
      <p:sp>
        <p:nvSpPr>
          <p:cNvPr id="3" name="عنصر نائب للمحتوى 2"/>
          <p:cNvSpPr>
            <a:spLocks noGrp="1"/>
          </p:cNvSpPr>
          <p:nvPr>
            <p:ph sz="quarter" idx="13"/>
          </p:nvPr>
        </p:nvSpPr>
        <p:spPr>
          <a:xfrm>
            <a:off x="609600" y="1052736"/>
            <a:ext cx="7924800" cy="4662264"/>
          </a:xfrm>
        </p:spPr>
        <p:txBody>
          <a:bodyPr/>
          <a:lstStyle/>
          <a:p>
            <a:pPr marL="0" indent="0">
              <a:buNone/>
            </a:pPr>
            <a:r>
              <a:rPr lang="en-US" dirty="0"/>
              <a:t>For our system we contact with  Palestinian hydrology group for water &amp; environmental resources development  to implement this system, and they replay with email have the full system cost </a:t>
            </a:r>
          </a:p>
          <a:p>
            <a:pPr marL="0" indent="0">
              <a:buNone/>
            </a:pPr>
            <a:endParaRPr lang="en-US" dirty="0"/>
          </a:p>
          <a:p>
            <a:pPr marL="0" indent="0">
              <a:buNone/>
            </a:pPr>
            <a:r>
              <a:rPr lang="en-US" dirty="0"/>
              <a:t>For 5 kW it cost 800$ for each 1 kW .</a:t>
            </a:r>
          </a:p>
          <a:p>
            <a:pPr marL="0" indent="0">
              <a:buNone/>
            </a:pPr>
            <a:r>
              <a:rPr lang="en-US" dirty="0"/>
              <a:t>So for 5 kW it will cost </a:t>
            </a:r>
          </a:p>
          <a:p>
            <a:pPr marL="0" indent="0">
              <a:buNone/>
            </a:pPr>
            <a:r>
              <a:rPr lang="en-US" dirty="0"/>
              <a:t>Full cost = 5kW*800$= 4000$.</a:t>
            </a:r>
          </a:p>
          <a:p>
            <a:pPr marL="0" indent="0">
              <a:buNone/>
            </a:pPr>
            <a:r>
              <a:rPr lang="en-US" dirty="0"/>
              <a:t>Controller = 500$</a:t>
            </a:r>
          </a:p>
          <a:p>
            <a:pPr marL="0" indent="0">
              <a:buNone/>
            </a:pPr>
            <a:r>
              <a:rPr lang="en-US" dirty="0"/>
              <a:t>System cost = 4500$</a:t>
            </a:r>
          </a:p>
          <a:p>
            <a:endParaRPr lang="en-US" dirty="0"/>
          </a:p>
        </p:txBody>
      </p:sp>
    </p:spTree>
    <p:extLst>
      <p:ext uri="{BB962C8B-B14F-4D97-AF65-F5344CB8AC3E}">
        <p14:creationId xmlns:p14="http://schemas.microsoft.com/office/powerpoint/2010/main" val="1270157932"/>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609600" y="274638"/>
            <a:ext cx="7924800" cy="634082"/>
          </a:xfrm>
        </p:spPr>
        <p:txBody>
          <a:bodyPr/>
          <a:lstStyle/>
          <a:p>
            <a:r>
              <a:rPr lang="en-US" dirty="0" smtClean="0"/>
              <a:t>Project design </a:t>
            </a:r>
            <a:endParaRPr lang="en-US" dirty="0"/>
          </a:p>
        </p:txBody>
      </p:sp>
      <p:sp>
        <p:nvSpPr>
          <p:cNvPr id="3" name="عنصر نائب للمحتوى 2"/>
          <p:cNvSpPr>
            <a:spLocks noGrp="1"/>
          </p:cNvSpPr>
          <p:nvPr>
            <p:ph sz="quarter" idx="13"/>
          </p:nvPr>
        </p:nvSpPr>
        <p:spPr>
          <a:xfrm>
            <a:off x="609600" y="980728"/>
            <a:ext cx="7924800" cy="4734272"/>
          </a:xfrm>
        </p:spPr>
        <p:txBody>
          <a:bodyPr>
            <a:normAutofit/>
          </a:bodyPr>
          <a:lstStyle/>
          <a:p>
            <a:r>
              <a:rPr lang="en-US" dirty="0" smtClean="0"/>
              <a:t>Solar panel                                                     GSM  </a:t>
            </a:r>
          </a:p>
          <a:p>
            <a:endParaRPr lang="en-US" dirty="0"/>
          </a:p>
          <a:p>
            <a:endParaRPr lang="en-US" dirty="0" smtClean="0"/>
          </a:p>
          <a:p>
            <a:endParaRPr lang="en-US" dirty="0"/>
          </a:p>
          <a:p>
            <a:endParaRPr lang="en-US" dirty="0" smtClean="0"/>
          </a:p>
          <a:p>
            <a:pPr marL="0" indent="0">
              <a:buNone/>
            </a:pPr>
            <a:endParaRPr lang="en-US" dirty="0" smtClean="0"/>
          </a:p>
          <a:p>
            <a:r>
              <a:rPr lang="en-US" dirty="0" err="1" smtClean="0"/>
              <a:t>Ardino</a:t>
            </a:r>
            <a:r>
              <a:rPr lang="en-US" dirty="0" smtClean="0"/>
              <a:t> </a:t>
            </a:r>
          </a:p>
          <a:p>
            <a:endParaRPr lang="en-US" dirty="0"/>
          </a:p>
          <a:p>
            <a:endParaRPr lang="en-US" dirty="0" smtClean="0"/>
          </a:p>
          <a:p>
            <a:endParaRPr lang="en-US" dirty="0"/>
          </a:p>
          <a:p>
            <a:endParaRPr lang="en-US" dirty="0" smtClean="0"/>
          </a:p>
          <a:p>
            <a:r>
              <a:rPr lang="en-US" dirty="0" err="1" smtClean="0"/>
              <a:t>Arduino</a:t>
            </a:r>
            <a:r>
              <a:rPr lang="en-US" dirty="0" smtClean="0"/>
              <a:t> </a:t>
            </a:r>
          </a:p>
          <a:p>
            <a:endParaRPr lang="en-US"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55576" y="1412776"/>
            <a:ext cx="3528392" cy="17891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55577" y="4005064"/>
            <a:ext cx="3528392" cy="18217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6"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788024" y="1334627"/>
            <a:ext cx="3481387" cy="18672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21385331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عنوان 1"/>
          <p:cNvSpPr>
            <a:spLocks noGrp="1"/>
          </p:cNvSpPr>
          <p:nvPr>
            <p:ph type="title"/>
          </p:nvPr>
        </p:nvSpPr>
        <p:spPr>
          <a:xfrm>
            <a:off x="609600" y="274638"/>
            <a:ext cx="7924800" cy="562074"/>
          </a:xfrm>
        </p:spPr>
        <p:txBody>
          <a:bodyPr/>
          <a:lstStyle/>
          <a:p>
            <a:r>
              <a:rPr lang="en-US" dirty="0" smtClean="0"/>
              <a:t>Introduction </a:t>
            </a:r>
            <a:endParaRPr lang="en-US" dirty="0"/>
          </a:p>
        </p:txBody>
      </p:sp>
      <p:sp>
        <p:nvSpPr>
          <p:cNvPr id="3" name="عنصر نائب للمحتوى 2"/>
          <p:cNvSpPr>
            <a:spLocks noGrp="1"/>
          </p:cNvSpPr>
          <p:nvPr>
            <p:ph sz="quarter" idx="13"/>
          </p:nvPr>
        </p:nvSpPr>
        <p:spPr>
          <a:xfrm>
            <a:off x="179512" y="836712"/>
            <a:ext cx="8856984" cy="5904656"/>
          </a:xfrm>
        </p:spPr>
        <p:txBody>
          <a:bodyPr>
            <a:normAutofit/>
          </a:bodyPr>
          <a:lstStyle/>
          <a:p>
            <a:r>
              <a:rPr lang="en-US" dirty="0"/>
              <a:t>when we're out of town for a few days, we're used to always worrying about our </a:t>
            </a:r>
            <a:r>
              <a:rPr lang="en-US" dirty="0" smtClean="0"/>
              <a:t>plants. </a:t>
            </a:r>
            <a:r>
              <a:rPr lang="en-US" dirty="0"/>
              <a:t>So here we are in the process of creating an automatic plant irrigation system with </a:t>
            </a:r>
            <a:r>
              <a:rPr lang="en-US" dirty="0" err="1" smtClean="0"/>
              <a:t>Arduino</a:t>
            </a:r>
            <a:r>
              <a:rPr lang="en-US" dirty="0" smtClean="0"/>
              <a:t>. </a:t>
            </a:r>
            <a:r>
              <a:rPr lang="en-US" dirty="0"/>
              <a:t>Fields and crops are usually irrigated by water pumps (powered by fossil fuels) which can lead to environmental damage and high agricultural costs. For agricultural use such as crop irrigation, the PV water irrigation system is the best technical solution. The photovoltaic water pumping system aids in pumping </a:t>
            </a:r>
            <a:r>
              <a:rPr lang="en-US" dirty="0" smtClean="0"/>
              <a:t>water at the lowest cost. </a:t>
            </a:r>
            <a:endParaRPr lang="en-US" dirty="0"/>
          </a:p>
        </p:txBody>
      </p:sp>
    </p:spTree>
    <p:extLst>
      <p:ext uri="{BB962C8B-B14F-4D97-AF65-F5344CB8AC3E}">
        <p14:creationId xmlns:p14="http://schemas.microsoft.com/office/powerpoint/2010/main" val="330467374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sz="quarter" idx="13"/>
          </p:nvPr>
        </p:nvSpPr>
        <p:spPr>
          <a:xfrm>
            <a:off x="609600" y="332656"/>
            <a:ext cx="7924800" cy="5382344"/>
          </a:xfrm>
        </p:spPr>
        <p:txBody>
          <a:bodyPr/>
          <a:lstStyle/>
          <a:p>
            <a:r>
              <a:rPr lang="en-US" dirty="0"/>
              <a:t>Soil moisture </a:t>
            </a:r>
            <a:r>
              <a:rPr lang="en-US" dirty="0" smtClean="0"/>
              <a:t>sensor                                                 water level system   </a:t>
            </a:r>
          </a:p>
          <a:p>
            <a:endParaRPr lang="en-US" dirty="0"/>
          </a:p>
          <a:p>
            <a:endParaRPr lang="en-US" dirty="0" smtClean="0"/>
          </a:p>
          <a:p>
            <a:endParaRPr lang="en-US" dirty="0"/>
          </a:p>
          <a:p>
            <a:endParaRPr lang="en-US" dirty="0" smtClean="0"/>
          </a:p>
          <a:p>
            <a:endParaRPr lang="en-US" dirty="0"/>
          </a:p>
          <a:p>
            <a:endParaRPr lang="en-US" dirty="0" smtClean="0"/>
          </a:p>
          <a:p>
            <a:r>
              <a:rPr lang="en-US" dirty="0" smtClean="0"/>
              <a:t>Water cooler </a:t>
            </a:r>
            <a:r>
              <a:rPr lang="en-US" dirty="0" err="1" smtClean="0"/>
              <a:t>pumb</a:t>
            </a:r>
            <a:r>
              <a:rPr lang="en-US" dirty="0" smtClean="0"/>
              <a:t> </a:t>
            </a:r>
          </a:p>
          <a:p>
            <a:endParaRPr lang="en-US" dirty="0" smtClean="0"/>
          </a:p>
          <a:p>
            <a:endParaRPr lang="en-US" dirty="0"/>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28663" y="908720"/>
            <a:ext cx="3123257" cy="18722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09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14630" y="3573016"/>
            <a:ext cx="3137290" cy="22322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100"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148064" y="908720"/>
            <a:ext cx="3528392" cy="18722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03984693"/>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sz="quarter" idx="13"/>
          </p:nvPr>
        </p:nvSpPr>
        <p:spPr>
          <a:xfrm>
            <a:off x="609600" y="332656"/>
            <a:ext cx="7924800" cy="5382344"/>
          </a:xfrm>
        </p:spPr>
        <p:txBody>
          <a:bodyPr/>
          <a:lstStyle/>
          <a:p>
            <a:r>
              <a:rPr lang="en-US" dirty="0" smtClean="0"/>
              <a:t>Water electric valve                                                sensor heat and </a:t>
            </a:r>
            <a:r>
              <a:rPr lang="en-US" dirty="0" err="1" smtClean="0"/>
              <a:t>maisor</a:t>
            </a:r>
            <a:r>
              <a:rPr lang="en-US" dirty="0" smtClean="0"/>
              <a:t>    </a:t>
            </a:r>
          </a:p>
          <a:p>
            <a:endParaRPr lang="en-US" dirty="0"/>
          </a:p>
          <a:p>
            <a:endParaRPr lang="en-US" dirty="0" smtClean="0"/>
          </a:p>
          <a:p>
            <a:endParaRPr lang="en-US" dirty="0"/>
          </a:p>
          <a:p>
            <a:endParaRPr lang="en-US" dirty="0" smtClean="0"/>
          </a:p>
          <a:p>
            <a:endParaRPr lang="en-US" dirty="0"/>
          </a:p>
          <a:p>
            <a:endParaRPr lang="en-US" dirty="0" smtClean="0"/>
          </a:p>
          <a:p>
            <a:endParaRPr lang="en-US" dirty="0"/>
          </a:p>
          <a:p>
            <a:pPr marL="0" indent="0">
              <a:buNone/>
            </a:pPr>
            <a:r>
              <a:rPr lang="en-US" dirty="0" smtClean="0"/>
              <a:t>Water tank </a:t>
            </a:r>
          </a:p>
          <a:p>
            <a:pPr marL="0" indent="0">
              <a:buNone/>
            </a:pPr>
            <a:endParaRPr lang="en-US" dirty="0" smtClean="0"/>
          </a:p>
          <a:p>
            <a:endParaRPr lang="en-US" dirty="0"/>
          </a:p>
          <a:p>
            <a:endParaRPr lang="en-US" dirty="0" smtClean="0"/>
          </a:p>
          <a:p>
            <a:endParaRPr lang="en-US" dirty="0"/>
          </a:p>
          <a:p>
            <a:endParaRPr lang="en-US" dirty="0" smtClean="0"/>
          </a:p>
          <a:p>
            <a:endParaRPr lang="en-US" dirty="0"/>
          </a:p>
          <a:p>
            <a:endParaRPr lang="en-US" dirty="0" smtClean="0"/>
          </a:p>
          <a:p>
            <a:endParaRPr lang="en-US" dirty="0"/>
          </a:p>
          <a:p>
            <a:endParaRPr lang="en-US" dirty="0" smtClean="0"/>
          </a:p>
          <a:p>
            <a:endParaRPr lang="en-US" dirty="0"/>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52450" y="1052736"/>
            <a:ext cx="3155454" cy="22257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123"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52450" y="3933056"/>
            <a:ext cx="3155454" cy="206045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124"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148064" y="1052736"/>
            <a:ext cx="3240360" cy="2076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70356029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609600" y="274638"/>
            <a:ext cx="7924800" cy="634082"/>
          </a:xfrm>
        </p:spPr>
        <p:txBody>
          <a:bodyPr/>
          <a:lstStyle/>
          <a:p>
            <a:r>
              <a:rPr lang="en-US" dirty="0" smtClean="0"/>
              <a:t>cases of operation </a:t>
            </a:r>
            <a:endParaRPr lang="en-US" dirty="0"/>
          </a:p>
        </p:txBody>
      </p:sp>
      <p:sp>
        <p:nvSpPr>
          <p:cNvPr id="3" name="عنصر نائب للمحتوى 2"/>
          <p:cNvSpPr>
            <a:spLocks noGrp="1"/>
          </p:cNvSpPr>
          <p:nvPr>
            <p:ph sz="quarter" idx="13"/>
          </p:nvPr>
        </p:nvSpPr>
        <p:spPr>
          <a:xfrm>
            <a:off x="609600" y="1052736"/>
            <a:ext cx="7924800" cy="4662264"/>
          </a:xfrm>
        </p:spPr>
        <p:txBody>
          <a:bodyPr/>
          <a:lstStyle/>
          <a:p>
            <a:pPr algn="just">
              <a:lnSpc>
                <a:spcPct val="150000"/>
              </a:lnSpc>
            </a:pPr>
            <a:r>
              <a:rPr lang="en-US" b="1" dirty="0"/>
              <a:t>Case1</a:t>
            </a:r>
            <a:r>
              <a:rPr lang="en-US" dirty="0"/>
              <a:t> :solar is available and plants need water, then irrigate the plants by pumping on the field and the excess water stores on the tank if the tank is not full </a:t>
            </a:r>
          </a:p>
          <a:p>
            <a:pPr algn="just">
              <a:lnSpc>
                <a:spcPct val="150000"/>
              </a:lnSpc>
            </a:pPr>
            <a:r>
              <a:rPr lang="en-US" b="1" dirty="0"/>
              <a:t>Case2</a:t>
            </a:r>
            <a:r>
              <a:rPr lang="en-US" dirty="0"/>
              <a:t> : solar is available but tank is full turn on the pump on the field in all cases </a:t>
            </a:r>
          </a:p>
          <a:p>
            <a:pPr algn="just">
              <a:lnSpc>
                <a:spcPct val="150000"/>
              </a:lnSpc>
            </a:pPr>
            <a:r>
              <a:rPr lang="en-US" b="1" dirty="0"/>
              <a:t>Case 3 </a:t>
            </a:r>
            <a:r>
              <a:rPr lang="en-US" dirty="0"/>
              <a:t>: solar is unavailable and the tank filled with water at specified level ,the water irrigation depending on the soil sensor </a:t>
            </a:r>
          </a:p>
          <a:p>
            <a:endParaRPr lang="en-US" dirty="0"/>
          </a:p>
        </p:txBody>
      </p:sp>
    </p:spTree>
    <p:extLst>
      <p:ext uri="{BB962C8B-B14F-4D97-AF65-F5344CB8AC3E}">
        <p14:creationId xmlns:p14="http://schemas.microsoft.com/office/powerpoint/2010/main" val="87226522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609600" y="274638"/>
            <a:ext cx="7924800" cy="778098"/>
          </a:xfrm>
        </p:spPr>
        <p:txBody>
          <a:bodyPr/>
          <a:lstStyle/>
          <a:p>
            <a:r>
              <a:rPr lang="en-US" dirty="0" smtClean="0"/>
              <a:t>Conclusion </a:t>
            </a:r>
            <a:endParaRPr lang="en-US" dirty="0"/>
          </a:p>
        </p:txBody>
      </p:sp>
      <p:sp>
        <p:nvSpPr>
          <p:cNvPr id="3" name="عنصر نائب للمحتوى 2"/>
          <p:cNvSpPr>
            <a:spLocks noGrp="1"/>
          </p:cNvSpPr>
          <p:nvPr>
            <p:ph sz="quarter" idx="13"/>
          </p:nvPr>
        </p:nvSpPr>
        <p:spPr>
          <a:xfrm>
            <a:off x="609600" y="1196752"/>
            <a:ext cx="7924800" cy="5400600"/>
          </a:xfrm>
        </p:spPr>
        <p:txBody>
          <a:bodyPr/>
          <a:lstStyle/>
          <a:p>
            <a:r>
              <a:rPr lang="en-US" dirty="0"/>
              <a:t>The primary applications for this project are for farmers and gardeners who do not have enough time to water their crops/plants. It also covers those farmers who are wasteful of water during irrigation, we can save more than 35% of the electric energy consumed by farmers. As water supplies become scarce and polluted, there is a need to irrigate more efficiently in order to minimize water use and chemical leaching, the effectiveness of the proposed automatic irrigation system for plants can be considered as the best suggestion from energy saving point of view.</a:t>
            </a:r>
          </a:p>
          <a:p>
            <a:endParaRPr lang="en-US" dirty="0"/>
          </a:p>
          <a:p>
            <a:r>
              <a:rPr lang="en-US" dirty="0"/>
              <a:t>The PVWP system is a renewable energy based solution to support the sustainable development of the pastoral and agricultural sectors in world wide and to face the future foreseen negative effects of climate change on the IWR. The PVWP system has the capability of preventing desertification while also generating profit to improve the incomes and thus living conditions of farmers, especially in the remote areas.</a:t>
            </a:r>
          </a:p>
          <a:p>
            <a:endParaRPr lang="en-US" dirty="0"/>
          </a:p>
          <a:p>
            <a:endParaRPr lang="en-US" dirty="0"/>
          </a:p>
        </p:txBody>
      </p:sp>
    </p:spTree>
    <p:extLst>
      <p:ext uri="{BB962C8B-B14F-4D97-AF65-F5344CB8AC3E}">
        <p14:creationId xmlns:p14="http://schemas.microsoft.com/office/powerpoint/2010/main" val="161070262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عنوان 1"/>
          <p:cNvSpPr>
            <a:spLocks noGrp="1"/>
          </p:cNvSpPr>
          <p:nvPr>
            <p:ph type="title"/>
          </p:nvPr>
        </p:nvSpPr>
        <p:spPr>
          <a:xfrm>
            <a:off x="609600" y="274638"/>
            <a:ext cx="7924800" cy="778098"/>
          </a:xfrm>
        </p:spPr>
        <p:txBody>
          <a:bodyPr/>
          <a:lstStyle/>
          <a:p>
            <a:r>
              <a:rPr lang="en-US" dirty="0" smtClean="0"/>
              <a:t>Problem of statement </a:t>
            </a:r>
            <a:endParaRPr lang="en-US" dirty="0"/>
          </a:p>
        </p:txBody>
      </p:sp>
      <p:sp>
        <p:nvSpPr>
          <p:cNvPr id="3" name="عنصر نائب للمحتوى 2"/>
          <p:cNvSpPr>
            <a:spLocks noGrp="1"/>
          </p:cNvSpPr>
          <p:nvPr>
            <p:ph sz="quarter" idx="13"/>
          </p:nvPr>
        </p:nvSpPr>
        <p:spPr/>
        <p:txBody>
          <a:bodyPr>
            <a:normAutofit lnSpcReduction="10000"/>
          </a:bodyPr>
          <a:lstStyle/>
          <a:p>
            <a:pPr marL="0" indent="0">
              <a:buNone/>
            </a:pPr>
            <a:r>
              <a:rPr lang="en-US" dirty="0"/>
              <a:t>We, the Palestinian people, face a problem in some agricultural areas, as the Israeli enemy may prevent the farmer from reaching his farm at any </a:t>
            </a:r>
            <a:r>
              <a:rPr lang="en-US" dirty="0" smtClean="0"/>
              <a:t>time.</a:t>
            </a:r>
            <a:endParaRPr lang="en-US" dirty="0"/>
          </a:p>
          <a:p>
            <a:pPr marL="0" indent="0">
              <a:buNone/>
            </a:pPr>
            <a:r>
              <a:rPr lang="en-US" dirty="0"/>
              <a:t>Farmers also face a problem sometimes, especially the beginners, as he does not know whether the soil needs water or does it have enough water, which makes them drain water and electricity for no reason.</a:t>
            </a:r>
          </a:p>
          <a:p>
            <a:pPr marL="0" indent="0">
              <a:buNone/>
            </a:pPr>
            <a:r>
              <a:rPr lang="en-US" dirty="0"/>
              <a:t>And vice versa, some of them may think that the water in the soil is sufficient for crops and is not sufficient, which leads to crop failure or at least poor production</a:t>
            </a:r>
          </a:p>
          <a:p>
            <a:pPr marL="0" indent="0">
              <a:buNone/>
            </a:pPr>
            <a:endParaRPr lang="en-US" dirty="0"/>
          </a:p>
          <a:p>
            <a:pPr marL="0" indent="0">
              <a:buNone/>
            </a:pPr>
            <a:r>
              <a:rPr lang="en-US" dirty="0"/>
              <a:t>It is also possible that an emergency or official occasion will happen to the farmer, and he cannot do one of the tasks or responsibilities that fall upon him.</a:t>
            </a:r>
          </a:p>
          <a:p>
            <a:pPr marL="0" indent="0">
              <a:buNone/>
            </a:pPr>
            <a:endParaRPr lang="en-US" dirty="0"/>
          </a:p>
          <a:p>
            <a:pPr marL="0" indent="0">
              <a:buNone/>
            </a:pPr>
            <a:r>
              <a:rPr lang="en-US" dirty="0"/>
              <a:t>Therefore, we thought of creating an automatic irrigation project that reduces the responsibility on farmers as much as possible.</a:t>
            </a:r>
          </a:p>
          <a:p>
            <a:endParaRPr lang="en-US" dirty="0"/>
          </a:p>
        </p:txBody>
      </p:sp>
    </p:spTree>
    <p:extLst>
      <p:ext uri="{BB962C8B-B14F-4D97-AF65-F5344CB8AC3E}">
        <p14:creationId xmlns:p14="http://schemas.microsoft.com/office/powerpoint/2010/main" val="36630249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609600" y="274638"/>
            <a:ext cx="7924800" cy="706090"/>
          </a:xfrm>
        </p:spPr>
        <p:txBody>
          <a:bodyPr/>
          <a:lstStyle/>
          <a:p>
            <a:r>
              <a:rPr lang="en-US" dirty="0" smtClean="0"/>
              <a:t>System description </a:t>
            </a:r>
            <a:endParaRPr lang="en-US" dirty="0"/>
          </a:p>
        </p:txBody>
      </p:sp>
      <p:sp>
        <p:nvSpPr>
          <p:cNvPr id="3" name="عنصر نائب للمحتوى 2"/>
          <p:cNvSpPr>
            <a:spLocks noGrp="1"/>
          </p:cNvSpPr>
          <p:nvPr>
            <p:ph sz="quarter" idx="13"/>
          </p:nvPr>
        </p:nvSpPr>
        <p:spPr/>
        <p:txBody>
          <a:bodyPr/>
          <a:lstStyle/>
          <a:p>
            <a:endParaRPr lang="en-US"/>
          </a:p>
        </p:txBody>
      </p:sp>
      <p:pic>
        <p:nvPicPr>
          <p:cNvPr id="1027" name="Picture 3" descr="C:\Users\CITYCOMP\Desktop\Capture.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1560" y="1628800"/>
            <a:ext cx="7920880" cy="410445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6097304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sz="quarter" idx="13"/>
          </p:nvPr>
        </p:nvSpPr>
        <p:spPr>
          <a:xfrm>
            <a:off x="609600" y="692696"/>
            <a:ext cx="7924800" cy="5112568"/>
          </a:xfrm>
        </p:spPr>
        <p:txBody>
          <a:bodyPr>
            <a:normAutofit/>
          </a:bodyPr>
          <a:lstStyle/>
          <a:p>
            <a:pPr algn="just">
              <a:lnSpc>
                <a:spcPct val="160000"/>
              </a:lnSpc>
            </a:pPr>
            <a:r>
              <a:rPr lang="en-US" dirty="0"/>
              <a:t>generating direct current from the solar cell, then converting it into </a:t>
            </a:r>
            <a:r>
              <a:rPr lang="en-US" dirty="0" smtClean="0"/>
              <a:t>AC</a:t>
            </a:r>
          </a:p>
          <a:p>
            <a:pPr algn="just">
              <a:lnSpc>
                <a:spcPct val="160000"/>
              </a:lnSpc>
            </a:pPr>
            <a:r>
              <a:rPr lang="en-US" dirty="0" smtClean="0"/>
              <a:t>sensor </a:t>
            </a:r>
            <a:r>
              <a:rPr lang="en-US" dirty="0"/>
              <a:t>checks the moisture level </a:t>
            </a:r>
          </a:p>
          <a:p>
            <a:pPr algn="just">
              <a:lnSpc>
                <a:spcPct val="160000"/>
              </a:lnSpc>
            </a:pPr>
            <a:r>
              <a:rPr lang="en-US" dirty="0" err="1"/>
              <a:t>Arduino</a:t>
            </a:r>
            <a:r>
              <a:rPr lang="en-US" dirty="0"/>
              <a:t> will switch the water pump to supply </a:t>
            </a:r>
            <a:r>
              <a:rPr lang="en-US" dirty="0" smtClean="0"/>
              <a:t>water to the plant </a:t>
            </a:r>
            <a:endParaRPr lang="en-US" dirty="0"/>
          </a:p>
          <a:p>
            <a:pPr algn="just">
              <a:lnSpc>
                <a:spcPct val="160000"/>
              </a:lnSpc>
            </a:pPr>
            <a:r>
              <a:rPr lang="en-US" dirty="0" smtClean="0"/>
              <a:t>Sensor checks the water level in the tank </a:t>
            </a:r>
          </a:p>
          <a:p>
            <a:pPr algn="just">
              <a:lnSpc>
                <a:spcPct val="160000"/>
              </a:lnSpc>
            </a:pPr>
            <a:r>
              <a:rPr lang="en-US" dirty="0" err="1"/>
              <a:t>Arduino</a:t>
            </a:r>
            <a:r>
              <a:rPr lang="en-US" dirty="0"/>
              <a:t> will switch the water pump to supply water to the </a:t>
            </a:r>
            <a:r>
              <a:rPr lang="en-US" dirty="0" smtClean="0"/>
              <a:t>tank </a:t>
            </a:r>
          </a:p>
          <a:p>
            <a:pPr algn="just">
              <a:lnSpc>
                <a:spcPct val="160000"/>
              </a:lnSpc>
            </a:pPr>
            <a:r>
              <a:rPr lang="en-US" dirty="0"/>
              <a:t>message  sent to the user via the GSM module</a:t>
            </a:r>
          </a:p>
          <a:p>
            <a:pPr algn="just">
              <a:lnSpc>
                <a:spcPct val="160000"/>
              </a:lnSpc>
            </a:pPr>
            <a:endParaRPr lang="en-US" dirty="0" smtClean="0"/>
          </a:p>
          <a:p>
            <a:pPr algn="just">
              <a:lnSpc>
                <a:spcPct val="160000"/>
              </a:lnSpc>
            </a:pPr>
            <a:endParaRPr lang="en-US" dirty="0"/>
          </a:p>
        </p:txBody>
      </p:sp>
    </p:spTree>
    <p:extLst>
      <p:ext uri="{BB962C8B-B14F-4D97-AF65-F5344CB8AC3E}">
        <p14:creationId xmlns:p14="http://schemas.microsoft.com/office/powerpoint/2010/main" val="184034559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Aims and objectives </a:t>
            </a:r>
            <a:endParaRPr lang="en-US" dirty="0"/>
          </a:p>
        </p:txBody>
      </p:sp>
      <p:sp>
        <p:nvSpPr>
          <p:cNvPr id="3" name="عنصر نائب للمحتوى 2"/>
          <p:cNvSpPr>
            <a:spLocks noGrp="1"/>
          </p:cNvSpPr>
          <p:nvPr>
            <p:ph sz="quarter" idx="13"/>
          </p:nvPr>
        </p:nvSpPr>
        <p:spPr/>
        <p:txBody>
          <a:bodyPr>
            <a:normAutofit/>
          </a:bodyPr>
          <a:lstStyle/>
          <a:p>
            <a:pPr marL="0" indent="0">
              <a:buNone/>
            </a:pPr>
            <a:r>
              <a:rPr lang="en-US" dirty="0"/>
              <a:t>Aims</a:t>
            </a:r>
          </a:p>
          <a:p>
            <a:pPr marL="0" indent="0">
              <a:buNone/>
            </a:pPr>
            <a:endParaRPr lang="en-US" dirty="0"/>
          </a:p>
          <a:p>
            <a:pPr marL="0" indent="0">
              <a:buNone/>
            </a:pPr>
            <a:r>
              <a:rPr lang="en-US" dirty="0"/>
              <a:t>We aspire through our project to implement an automated system that works automatically, systematically and orderly without the need for human intervention to provide greater efficiency and provide the best productivity and efficiency of the system, and we can use it To irrigate crops.</a:t>
            </a:r>
          </a:p>
          <a:p>
            <a:pPr marL="0" indent="0">
              <a:buNone/>
            </a:pPr>
            <a:endParaRPr lang="en-US" dirty="0"/>
          </a:p>
          <a:p>
            <a:pPr marL="0" indent="0">
              <a:buNone/>
            </a:pPr>
            <a:r>
              <a:rPr lang="en-US" dirty="0"/>
              <a:t>The main objective </a:t>
            </a:r>
          </a:p>
          <a:p>
            <a:pPr marL="0" indent="0">
              <a:buNone/>
            </a:pPr>
            <a:endParaRPr lang="en-US" dirty="0"/>
          </a:p>
          <a:p>
            <a:pPr marL="0" indent="0">
              <a:buNone/>
            </a:pPr>
            <a:r>
              <a:rPr lang="en-US" dirty="0"/>
              <a:t>•	Have a high efficiency power from PVs modules. </a:t>
            </a:r>
          </a:p>
          <a:p>
            <a:pPr marL="0" indent="0">
              <a:buNone/>
            </a:pPr>
            <a:r>
              <a:rPr lang="en-US" dirty="0"/>
              <a:t>•	Least human effort and cost</a:t>
            </a:r>
          </a:p>
          <a:p>
            <a:endParaRPr lang="en-US" dirty="0"/>
          </a:p>
        </p:txBody>
      </p:sp>
    </p:spTree>
    <p:extLst>
      <p:ext uri="{BB962C8B-B14F-4D97-AF65-F5344CB8AC3E}">
        <p14:creationId xmlns:p14="http://schemas.microsoft.com/office/powerpoint/2010/main" val="344922793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609600" y="274638"/>
            <a:ext cx="7924800" cy="634082"/>
          </a:xfrm>
        </p:spPr>
        <p:txBody>
          <a:bodyPr/>
          <a:lstStyle/>
          <a:p>
            <a:r>
              <a:rPr lang="en-US" b="1" dirty="0"/>
              <a:t>Design constraints </a:t>
            </a:r>
            <a:endParaRPr lang="en-US" dirty="0"/>
          </a:p>
        </p:txBody>
      </p:sp>
      <p:sp>
        <p:nvSpPr>
          <p:cNvPr id="3" name="عنصر نائب للمحتوى 2"/>
          <p:cNvSpPr>
            <a:spLocks noGrp="1"/>
          </p:cNvSpPr>
          <p:nvPr>
            <p:ph sz="quarter" idx="13"/>
          </p:nvPr>
        </p:nvSpPr>
        <p:spPr>
          <a:xfrm>
            <a:off x="609600" y="980728"/>
            <a:ext cx="7924800" cy="5472608"/>
          </a:xfrm>
        </p:spPr>
        <p:txBody>
          <a:bodyPr>
            <a:normAutofit fontScale="92500" lnSpcReduction="20000"/>
          </a:bodyPr>
          <a:lstStyle/>
          <a:p>
            <a:pPr marL="0" indent="0">
              <a:buNone/>
            </a:pPr>
            <a:r>
              <a:rPr lang="en-US" dirty="0"/>
              <a:t>2.2. Design constraints </a:t>
            </a:r>
          </a:p>
          <a:p>
            <a:pPr marL="0" indent="0">
              <a:buNone/>
            </a:pPr>
            <a:endParaRPr lang="en-US" dirty="0"/>
          </a:p>
          <a:p>
            <a:pPr marL="0" indent="0">
              <a:buNone/>
            </a:pPr>
            <a:r>
              <a:rPr lang="en-US" dirty="0"/>
              <a:t> There must be constraints in each project, which negatively affect the progress of the project, some of these are:</a:t>
            </a:r>
          </a:p>
          <a:p>
            <a:pPr marL="0" indent="0">
              <a:buNone/>
            </a:pPr>
            <a:endParaRPr lang="en-US" dirty="0"/>
          </a:p>
          <a:p>
            <a:pPr marL="0" indent="0">
              <a:buNone/>
            </a:pPr>
            <a:endParaRPr lang="en-US" dirty="0"/>
          </a:p>
          <a:p>
            <a:pPr marL="0" indent="0">
              <a:buNone/>
            </a:pPr>
            <a:r>
              <a:rPr lang="en-US" dirty="0" smtClean="0"/>
              <a:t> </a:t>
            </a:r>
            <a:r>
              <a:rPr lang="en-US" dirty="0"/>
              <a:t>technical constraints : </a:t>
            </a:r>
          </a:p>
          <a:p>
            <a:pPr marL="0" indent="0">
              <a:buNone/>
            </a:pPr>
            <a:endParaRPr lang="en-US" dirty="0"/>
          </a:p>
          <a:p>
            <a:pPr marL="0" indent="0">
              <a:buNone/>
            </a:pPr>
            <a:r>
              <a:rPr lang="en-US" dirty="0"/>
              <a:t>1. The ability to convince the community to use the system And is it possible for them to rely on our system entirely? </a:t>
            </a:r>
          </a:p>
          <a:p>
            <a:pPr marL="0" indent="0">
              <a:buNone/>
            </a:pPr>
            <a:endParaRPr lang="en-US" dirty="0"/>
          </a:p>
          <a:p>
            <a:pPr marL="0" indent="0">
              <a:buNone/>
            </a:pPr>
            <a:r>
              <a:rPr lang="en-US" dirty="0"/>
              <a:t>2. the system will work with water and may be exposed to some chemical fluids and </a:t>
            </a:r>
          </a:p>
          <a:p>
            <a:pPr marL="0" indent="0">
              <a:buNone/>
            </a:pPr>
            <a:r>
              <a:rPr lang="en-US" dirty="0"/>
              <a:t>It may suffer some blows from agricultural machinery or Misuse by workers</a:t>
            </a:r>
            <a:r>
              <a:rPr lang="en-US" dirty="0" smtClean="0"/>
              <a:t>.</a:t>
            </a:r>
          </a:p>
          <a:p>
            <a:pPr marL="0" indent="0">
              <a:buNone/>
            </a:pPr>
            <a:r>
              <a:rPr lang="en-US" dirty="0" smtClean="0"/>
              <a:t> </a:t>
            </a:r>
            <a:r>
              <a:rPr lang="en-US" dirty="0"/>
              <a:t>Economic constraints :</a:t>
            </a:r>
          </a:p>
          <a:p>
            <a:pPr marL="0" indent="0">
              <a:buNone/>
            </a:pPr>
            <a:endParaRPr lang="en-US" dirty="0"/>
          </a:p>
          <a:p>
            <a:pPr marL="0" indent="0">
              <a:buNone/>
            </a:pPr>
            <a:r>
              <a:rPr lang="en-US" dirty="0"/>
              <a:t>We do not want to design a system that costs the investor more than the return on agriculture, so we want to obtain tools that are not expensive</a:t>
            </a:r>
          </a:p>
          <a:p>
            <a:pPr marL="0" indent="0">
              <a:buNone/>
            </a:pPr>
            <a:endParaRPr lang="en-US" dirty="0"/>
          </a:p>
        </p:txBody>
      </p:sp>
    </p:spTree>
    <p:extLst>
      <p:ext uri="{BB962C8B-B14F-4D97-AF65-F5344CB8AC3E}">
        <p14:creationId xmlns:p14="http://schemas.microsoft.com/office/powerpoint/2010/main" val="151552467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b="1" dirty="0"/>
              <a:t>Sky clearance index </a:t>
            </a:r>
            <a:r>
              <a:rPr lang="en-US" dirty="0"/>
              <a:t/>
            </a:r>
            <a:br>
              <a:rPr lang="en-US" dirty="0"/>
            </a:br>
            <a:endParaRPr lang="en-US" dirty="0"/>
          </a:p>
        </p:txBody>
      </p:sp>
      <p:sp>
        <p:nvSpPr>
          <p:cNvPr id="3" name="عنصر نائب للمحتوى 2"/>
          <p:cNvSpPr>
            <a:spLocks noGrp="1"/>
          </p:cNvSpPr>
          <p:nvPr>
            <p:ph sz="quarter" idx="13"/>
          </p:nvPr>
        </p:nvSpPr>
        <p:spPr>
          <a:xfrm>
            <a:off x="609600" y="1124744"/>
            <a:ext cx="7924800" cy="5184576"/>
          </a:xfrm>
        </p:spPr>
        <p:txBody>
          <a:bodyPr/>
          <a:lstStyle/>
          <a:p>
            <a:r>
              <a:rPr lang="en-US" dirty="0" smtClean="0"/>
              <a:t> </a:t>
            </a:r>
            <a:r>
              <a:rPr lang="en-US" dirty="0"/>
              <a:t>Clearance of the sky and cloudy hours are essential factors in power generation calculations. For some Palestinian areas daily shining hours (clouds free) were measured by meteorological stations. Based on the last “Climatic Report for Palestinian areas” issued by Palestinian Central Bureau of Statistics (PCBS) 2009 table 1 is formed. It shows the daily rates of measured shining hours among each month</a:t>
            </a:r>
          </a:p>
        </p:txBody>
      </p:sp>
    </p:spTree>
    <p:extLst>
      <p:ext uri="{BB962C8B-B14F-4D97-AF65-F5344CB8AC3E}">
        <p14:creationId xmlns:p14="http://schemas.microsoft.com/office/powerpoint/2010/main" val="315746145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عنصر نائب للمحتوى 3"/>
          <p:cNvGraphicFramePr>
            <a:graphicFrameLocks noGrp="1"/>
          </p:cNvGraphicFramePr>
          <p:nvPr>
            <p:ph sz="quarter" idx="13"/>
            <p:extLst>
              <p:ext uri="{D42A27DB-BD31-4B8C-83A1-F6EECF244321}">
                <p14:modId xmlns:p14="http://schemas.microsoft.com/office/powerpoint/2010/main" val="2562259277"/>
              </p:ext>
            </p:extLst>
          </p:nvPr>
        </p:nvGraphicFramePr>
        <p:xfrm>
          <a:off x="755567" y="244475"/>
          <a:ext cx="7848880" cy="5454648"/>
        </p:xfrm>
        <a:graphic>
          <a:graphicData uri="http://schemas.openxmlformats.org/drawingml/2006/table">
            <a:tbl>
              <a:tblPr firstRow="1" firstCol="1" bandRow="1">
                <a:tableStyleId>{5C22544A-7EE6-4342-B048-85BDC9FD1C3A}</a:tableStyleId>
              </a:tblPr>
              <a:tblGrid>
                <a:gridCol w="603760"/>
                <a:gridCol w="603760"/>
                <a:gridCol w="603760"/>
                <a:gridCol w="603760"/>
                <a:gridCol w="603760"/>
                <a:gridCol w="603760"/>
                <a:gridCol w="603760"/>
                <a:gridCol w="603760"/>
                <a:gridCol w="603760"/>
                <a:gridCol w="603760"/>
                <a:gridCol w="603760"/>
                <a:gridCol w="603760"/>
                <a:gridCol w="603760"/>
              </a:tblGrid>
              <a:tr h="303036">
                <a:tc>
                  <a:txBody>
                    <a:bodyPr/>
                    <a:lstStyle/>
                    <a:p>
                      <a:pPr marL="0" marR="0" algn="just">
                        <a:spcBef>
                          <a:spcPts val="40"/>
                        </a:spcBef>
                        <a:spcAft>
                          <a:spcPts val="0"/>
                        </a:spcAft>
                      </a:pPr>
                      <a:r>
                        <a:rPr lang="en-US" sz="1000">
                          <a:effectLst/>
                        </a:rPr>
                        <a:t>Month </a:t>
                      </a:r>
                      <a:endParaRPr lang="en-US" sz="900">
                        <a:effectLst/>
                        <a:latin typeface="Times New Roman"/>
                        <a:ea typeface="Times New Roman"/>
                        <a:cs typeface="Arial"/>
                      </a:endParaRPr>
                    </a:p>
                  </a:txBody>
                  <a:tcPr marL="48702" marR="48702" marT="0" marB="0"/>
                </a:tc>
                <a:tc>
                  <a:txBody>
                    <a:bodyPr/>
                    <a:lstStyle/>
                    <a:p>
                      <a:pPr marL="0" marR="0" algn="just">
                        <a:spcBef>
                          <a:spcPts val="40"/>
                        </a:spcBef>
                        <a:spcAft>
                          <a:spcPts val="0"/>
                        </a:spcAft>
                      </a:pPr>
                      <a:r>
                        <a:rPr lang="en-US" sz="1000">
                          <a:effectLst/>
                        </a:rPr>
                        <a:t>Jan </a:t>
                      </a:r>
                      <a:endParaRPr lang="en-US" sz="900">
                        <a:effectLst/>
                        <a:latin typeface="Times New Roman"/>
                        <a:ea typeface="Times New Roman"/>
                        <a:cs typeface="Arial"/>
                      </a:endParaRPr>
                    </a:p>
                  </a:txBody>
                  <a:tcPr marL="48702" marR="48702" marT="0" marB="0"/>
                </a:tc>
                <a:tc>
                  <a:txBody>
                    <a:bodyPr/>
                    <a:lstStyle/>
                    <a:p>
                      <a:pPr marL="0" marR="0" algn="just">
                        <a:spcBef>
                          <a:spcPts val="40"/>
                        </a:spcBef>
                        <a:spcAft>
                          <a:spcPts val="0"/>
                        </a:spcAft>
                      </a:pPr>
                      <a:r>
                        <a:rPr lang="en-US" sz="1000">
                          <a:effectLst/>
                        </a:rPr>
                        <a:t>Feb </a:t>
                      </a:r>
                      <a:endParaRPr lang="en-US" sz="900">
                        <a:effectLst/>
                        <a:latin typeface="Times New Roman"/>
                        <a:ea typeface="Times New Roman"/>
                        <a:cs typeface="Arial"/>
                      </a:endParaRPr>
                    </a:p>
                  </a:txBody>
                  <a:tcPr marL="48702" marR="48702" marT="0" marB="0"/>
                </a:tc>
                <a:tc>
                  <a:txBody>
                    <a:bodyPr/>
                    <a:lstStyle/>
                    <a:p>
                      <a:pPr marL="0" marR="0" algn="just">
                        <a:spcBef>
                          <a:spcPts val="40"/>
                        </a:spcBef>
                        <a:spcAft>
                          <a:spcPts val="0"/>
                        </a:spcAft>
                      </a:pPr>
                      <a:r>
                        <a:rPr lang="en-US" sz="1000">
                          <a:effectLst/>
                        </a:rPr>
                        <a:t>Mar </a:t>
                      </a:r>
                      <a:endParaRPr lang="en-US" sz="900">
                        <a:effectLst/>
                        <a:latin typeface="Times New Roman"/>
                        <a:ea typeface="Times New Roman"/>
                        <a:cs typeface="Arial"/>
                      </a:endParaRPr>
                    </a:p>
                  </a:txBody>
                  <a:tcPr marL="48702" marR="48702" marT="0" marB="0"/>
                </a:tc>
                <a:tc>
                  <a:txBody>
                    <a:bodyPr/>
                    <a:lstStyle/>
                    <a:p>
                      <a:pPr marL="0" marR="0" algn="just">
                        <a:spcBef>
                          <a:spcPts val="40"/>
                        </a:spcBef>
                        <a:spcAft>
                          <a:spcPts val="0"/>
                        </a:spcAft>
                      </a:pPr>
                      <a:r>
                        <a:rPr lang="en-US" sz="1000">
                          <a:effectLst/>
                        </a:rPr>
                        <a:t>Apr </a:t>
                      </a:r>
                      <a:endParaRPr lang="en-US" sz="900">
                        <a:effectLst/>
                        <a:latin typeface="Times New Roman"/>
                        <a:ea typeface="Times New Roman"/>
                        <a:cs typeface="Arial"/>
                      </a:endParaRPr>
                    </a:p>
                  </a:txBody>
                  <a:tcPr marL="48702" marR="48702" marT="0" marB="0"/>
                </a:tc>
                <a:tc>
                  <a:txBody>
                    <a:bodyPr/>
                    <a:lstStyle/>
                    <a:p>
                      <a:pPr marL="0" marR="0" algn="just">
                        <a:spcBef>
                          <a:spcPts val="40"/>
                        </a:spcBef>
                        <a:spcAft>
                          <a:spcPts val="0"/>
                        </a:spcAft>
                      </a:pPr>
                      <a:r>
                        <a:rPr lang="en-US" sz="1000">
                          <a:effectLst/>
                        </a:rPr>
                        <a:t>May </a:t>
                      </a:r>
                      <a:endParaRPr lang="en-US" sz="900">
                        <a:effectLst/>
                        <a:latin typeface="Times New Roman"/>
                        <a:ea typeface="Times New Roman"/>
                        <a:cs typeface="Arial"/>
                      </a:endParaRPr>
                    </a:p>
                  </a:txBody>
                  <a:tcPr marL="48702" marR="48702" marT="0" marB="0"/>
                </a:tc>
                <a:tc>
                  <a:txBody>
                    <a:bodyPr/>
                    <a:lstStyle/>
                    <a:p>
                      <a:pPr marL="0" marR="0" algn="just">
                        <a:spcBef>
                          <a:spcPts val="40"/>
                        </a:spcBef>
                        <a:spcAft>
                          <a:spcPts val="0"/>
                        </a:spcAft>
                      </a:pPr>
                      <a:r>
                        <a:rPr lang="en-US" sz="1000">
                          <a:effectLst/>
                        </a:rPr>
                        <a:t>Jun </a:t>
                      </a:r>
                      <a:endParaRPr lang="en-US" sz="900">
                        <a:effectLst/>
                        <a:latin typeface="Times New Roman"/>
                        <a:ea typeface="Times New Roman"/>
                        <a:cs typeface="Arial"/>
                      </a:endParaRPr>
                    </a:p>
                  </a:txBody>
                  <a:tcPr marL="48702" marR="48702" marT="0" marB="0"/>
                </a:tc>
                <a:tc>
                  <a:txBody>
                    <a:bodyPr/>
                    <a:lstStyle/>
                    <a:p>
                      <a:pPr marL="0" marR="0" algn="just">
                        <a:spcBef>
                          <a:spcPts val="40"/>
                        </a:spcBef>
                        <a:spcAft>
                          <a:spcPts val="0"/>
                        </a:spcAft>
                      </a:pPr>
                      <a:r>
                        <a:rPr lang="en-US" sz="1000">
                          <a:effectLst/>
                        </a:rPr>
                        <a:t>Jul </a:t>
                      </a:r>
                      <a:endParaRPr lang="en-US" sz="900">
                        <a:effectLst/>
                        <a:latin typeface="Times New Roman"/>
                        <a:ea typeface="Times New Roman"/>
                        <a:cs typeface="Arial"/>
                      </a:endParaRPr>
                    </a:p>
                  </a:txBody>
                  <a:tcPr marL="48702" marR="48702" marT="0" marB="0"/>
                </a:tc>
                <a:tc>
                  <a:txBody>
                    <a:bodyPr/>
                    <a:lstStyle/>
                    <a:p>
                      <a:pPr marL="0" marR="0" algn="just">
                        <a:spcBef>
                          <a:spcPts val="40"/>
                        </a:spcBef>
                        <a:spcAft>
                          <a:spcPts val="0"/>
                        </a:spcAft>
                      </a:pPr>
                      <a:r>
                        <a:rPr lang="en-US" sz="1000">
                          <a:effectLst/>
                        </a:rPr>
                        <a:t>Aug </a:t>
                      </a:r>
                      <a:endParaRPr lang="en-US" sz="900">
                        <a:effectLst/>
                        <a:latin typeface="Times New Roman"/>
                        <a:ea typeface="Times New Roman"/>
                        <a:cs typeface="Arial"/>
                      </a:endParaRPr>
                    </a:p>
                  </a:txBody>
                  <a:tcPr marL="48702" marR="48702" marT="0" marB="0"/>
                </a:tc>
                <a:tc>
                  <a:txBody>
                    <a:bodyPr/>
                    <a:lstStyle/>
                    <a:p>
                      <a:pPr marL="0" marR="0" algn="just">
                        <a:spcBef>
                          <a:spcPts val="40"/>
                        </a:spcBef>
                        <a:spcAft>
                          <a:spcPts val="0"/>
                        </a:spcAft>
                      </a:pPr>
                      <a:r>
                        <a:rPr lang="en-US" sz="1000">
                          <a:effectLst/>
                        </a:rPr>
                        <a:t>Sep </a:t>
                      </a:r>
                      <a:endParaRPr lang="en-US" sz="900">
                        <a:effectLst/>
                        <a:latin typeface="Times New Roman"/>
                        <a:ea typeface="Times New Roman"/>
                        <a:cs typeface="Arial"/>
                      </a:endParaRPr>
                    </a:p>
                  </a:txBody>
                  <a:tcPr marL="48702" marR="48702" marT="0" marB="0"/>
                </a:tc>
                <a:tc>
                  <a:txBody>
                    <a:bodyPr/>
                    <a:lstStyle/>
                    <a:p>
                      <a:pPr marL="0" marR="0" algn="just">
                        <a:spcBef>
                          <a:spcPts val="40"/>
                        </a:spcBef>
                        <a:spcAft>
                          <a:spcPts val="0"/>
                        </a:spcAft>
                      </a:pPr>
                      <a:r>
                        <a:rPr lang="en-US" sz="1000">
                          <a:effectLst/>
                        </a:rPr>
                        <a:t>Oct </a:t>
                      </a:r>
                      <a:endParaRPr lang="en-US" sz="900">
                        <a:effectLst/>
                        <a:latin typeface="Times New Roman"/>
                        <a:ea typeface="Times New Roman"/>
                        <a:cs typeface="Arial"/>
                      </a:endParaRPr>
                    </a:p>
                  </a:txBody>
                  <a:tcPr marL="48702" marR="48702" marT="0" marB="0"/>
                </a:tc>
                <a:tc>
                  <a:txBody>
                    <a:bodyPr/>
                    <a:lstStyle/>
                    <a:p>
                      <a:pPr marL="0" marR="0" algn="just">
                        <a:spcBef>
                          <a:spcPts val="40"/>
                        </a:spcBef>
                        <a:spcAft>
                          <a:spcPts val="0"/>
                        </a:spcAft>
                      </a:pPr>
                      <a:r>
                        <a:rPr lang="en-US" sz="1000">
                          <a:effectLst/>
                        </a:rPr>
                        <a:t>Nov </a:t>
                      </a:r>
                      <a:endParaRPr lang="en-US" sz="900">
                        <a:effectLst/>
                        <a:latin typeface="Times New Roman"/>
                        <a:ea typeface="Times New Roman"/>
                        <a:cs typeface="Arial"/>
                      </a:endParaRPr>
                    </a:p>
                  </a:txBody>
                  <a:tcPr marL="48702" marR="48702" marT="0" marB="0"/>
                </a:tc>
                <a:tc>
                  <a:txBody>
                    <a:bodyPr/>
                    <a:lstStyle/>
                    <a:p>
                      <a:pPr marL="0" marR="0" algn="just">
                        <a:spcBef>
                          <a:spcPts val="40"/>
                        </a:spcBef>
                        <a:spcAft>
                          <a:spcPts val="0"/>
                        </a:spcAft>
                      </a:pPr>
                      <a:r>
                        <a:rPr lang="en-US" sz="1000">
                          <a:effectLst/>
                        </a:rPr>
                        <a:t>Dec </a:t>
                      </a:r>
                      <a:endParaRPr lang="en-US" sz="900">
                        <a:effectLst/>
                        <a:latin typeface="Times New Roman"/>
                        <a:ea typeface="Times New Roman"/>
                        <a:cs typeface="Arial"/>
                      </a:endParaRPr>
                    </a:p>
                  </a:txBody>
                  <a:tcPr marL="48702" marR="48702" marT="0" marB="0"/>
                </a:tc>
              </a:tr>
              <a:tr h="1212144">
                <a:tc>
                  <a:txBody>
                    <a:bodyPr/>
                    <a:lstStyle/>
                    <a:p>
                      <a:pPr marL="0" marR="0" algn="just">
                        <a:spcBef>
                          <a:spcPts val="40"/>
                        </a:spcBef>
                        <a:spcAft>
                          <a:spcPts val="0"/>
                        </a:spcAft>
                      </a:pPr>
                      <a:r>
                        <a:rPr lang="en-US" sz="1000">
                          <a:effectLst/>
                        </a:rPr>
                        <a:t>Shining hours in Jordan valley areas</a:t>
                      </a:r>
                      <a:endParaRPr lang="en-US" sz="900">
                        <a:effectLst/>
                        <a:latin typeface="Times New Roman"/>
                        <a:ea typeface="Times New Roman"/>
                        <a:cs typeface="Arial"/>
                      </a:endParaRPr>
                    </a:p>
                  </a:txBody>
                  <a:tcPr marL="48702" marR="48702" marT="0" marB="0"/>
                </a:tc>
                <a:tc>
                  <a:txBody>
                    <a:bodyPr/>
                    <a:lstStyle/>
                    <a:p>
                      <a:pPr marL="0" marR="0" algn="just">
                        <a:spcBef>
                          <a:spcPts val="40"/>
                        </a:spcBef>
                        <a:spcAft>
                          <a:spcPts val="0"/>
                        </a:spcAft>
                      </a:pPr>
                      <a:r>
                        <a:rPr lang="en-US" sz="1000">
                          <a:effectLst/>
                        </a:rPr>
                        <a:t>5.8</a:t>
                      </a:r>
                      <a:endParaRPr lang="en-US" sz="900">
                        <a:effectLst/>
                        <a:latin typeface="Times New Roman"/>
                        <a:ea typeface="Times New Roman"/>
                        <a:cs typeface="Arial"/>
                      </a:endParaRPr>
                    </a:p>
                  </a:txBody>
                  <a:tcPr marL="48702" marR="48702" marT="0" marB="0"/>
                </a:tc>
                <a:tc>
                  <a:txBody>
                    <a:bodyPr/>
                    <a:lstStyle/>
                    <a:p>
                      <a:pPr marL="0" marR="0" algn="just">
                        <a:spcBef>
                          <a:spcPts val="40"/>
                        </a:spcBef>
                        <a:spcAft>
                          <a:spcPts val="0"/>
                        </a:spcAft>
                      </a:pPr>
                      <a:r>
                        <a:rPr lang="en-US" sz="1000">
                          <a:effectLst/>
                        </a:rPr>
                        <a:t>6.8</a:t>
                      </a:r>
                      <a:endParaRPr lang="en-US" sz="900">
                        <a:effectLst/>
                        <a:latin typeface="Times New Roman"/>
                        <a:ea typeface="Times New Roman"/>
                        <a:cs typeface="Arial"/>
                      </a:endParaRPr>
                    </a:p>
                  </a:txBody>
                  <a:tcPr marL="48702" marR="48702" marT="0" marB="0"/>
                </a:tc>
                <a:tc>
                  <a:txBody>
                    <a:bodyPr/>
                    <a:lstStyle/>
                    <a:p>
                      <a:pPr marL="0" marR="0" algn="just">
                        <a:spcBef>
                          <a:spcPts val="40"/>
                        </a:spcBef>
                        <a:spcAft>
                          <a:spcPts val="0"/>
                        </a:spcAft>
                      </a:pPr>
                      <a:r>
                        <a:rPr lang="en-US" sz="1000">
                          <a:effectLst/>
                        </a:rPr>
                        <a:t>8</a:t>
                      </a:r>
                      <a:endParaRPr lang="en-US" sz="900">
                        <a:effectLst/>
                        <a:latin typeface="Times New Roman"/>
                        <a:ea typeface="Times New Roman"/>
                        <a:cs typeface="Arial"/>
                      </a:endParaRPr>
                    </a:p>
                  </a:txBody>
                  <a:tcPr marL="48702" marR="48702" marT="0" marB="0"/>
                </a:tc>
                <a:tc>
                  <a:txBody>
                    <a:bodyPr/>
                    <a:lstStyle/>
                    <a:p>
                      <a:pPr marL="0" marR="0" algn="just">
                        <a:spcBef>
                          <a:spcPts val="40"/>
                        </a:spcBef>
                        <a:spcAft>
                          <a:spcPts val="0"/>
                        </a:spcAft>
                      </a:pPr>
                      <a:r>
                        <a:rPr lang="en-US" sz="1000">
                          <a:effectLst/>
                        </a:rPr>
                        <a:t>9.4</a:t>
                      </a:r>
                      <a:endParaRPr lang="en-US" sz="900">
                        <a:effectLst/>
                        <a:latin typeface="Times New Roman"/>
                        <a:ea typeface="Times New Roman"/>
                        <a:cs typeface="Arial"/>
                      </a:endParaRPr>
                    </a:p>
                  </a:txBody>
                  <a:tcPr marL="48702" marR="48702" marT="0" marB="0"/>
                </a:tc>
                <a:tc>
                  <a:txBody>
                    <a:bodyPr/>
                    <a:lstStyle/>
                    <a:p>
                      <a:pPr marL="0" marR="0" algn="just">
                        <a:spcBef>
                          <a:spcPts val="40"/>
                        </a:spcBef>
                        <a:spcAft>
                          <a:spcPts val="0"/>
                        </a:spcAft>
                      </a:pPr>
                      <a:r>
                        <a:rPr lang="en-US" sz="1000">
                          <a:effectLst/>
                        </a:rPr>
                        <a:t>11.2</a:t>
                      </a:r>
                      <a:endParaRPr lang="en-US" sz="900">
                        <a:effectLst/>
                        <a:latin typeface="Times New Roman"/>
                        <a:ea typeface="Times New Roman"/>
                        <a:cs typeface="Arial"/>
                      </a:endParaRPr>
                    </a:p>
                  </a:txBody>
                  <a:tcPr marL="48702" marR="48702" marT="0" marB="0"/>
                </a:tc>
                <a:tc>
                  <a:txBody>
                    <a:bodyPr/>
                    <a:lstStyle/>
                    <a:p>
                      <a:pPr marL="0" marR="0" algn="just">
                        <a:spcBef>
                          <a:spcPts val="40"/>
                        </a:spcBef>
                        <a:spcAft>
                          <a:spcPts val="0"/>
                        </a:spcAft>
                      </a:pPr>
                      <a:r>
                        <a:rPr lang="en-US" sz="1000">
                          <a:effectLst/>
                        </a:rPr>
                        <a:t>11.9</a:t>
                      </a:r>
                      <a:endParaRPr lang="en-US" sz="900">
                        <a:effectLst/>
                        <a:latin typeface="Times New Roman"/>
                        <a:ea typeface="Times New Roman"/>
                        <a:cs typeface="Arial"/>
                      </a:endParaRPr>
                    </a:p>
                  </a:txBody>
                  <a:tcPr marL="48702" marR="48702" marT="0" marB="0"/>
                </a:tc>
                <a:tc>
                  <a:txBody>
                    <a:bodyPr/>
                    <a:lstStyle/>
                    <a:p>
                      <a:pPr marL="0" marR="0" algn="just">
                        <a:spcBef>
                          <a:spcPts val="40"/>
                        </a:spcBef>
                        <a:spcAft>
                          <a:spcPts val="0"/>
                        </a:spcAft>
                      </a:pPr>
                      <a:r>
                        <a:rPr lang="en-US" sz="1000">
                          <a:effectLst/>
                        </a:rPr>
                        <a:t>11.9</a:t>
                      </a:r>
                      <a:endParaRPr lang="en-US" sz="900">
                        <a:effectLst/>
                        <a:latin typeface="Times New Roman"/>
                        <a:ea typeface="Times New Roman"/>
                        <a:cs typeface="Arial"/>
                      </a:endParaRPr>
                    </a:p>
                  </a:txBody>
                  <a:tcPr marL="48702" marR="48702" marT="0" marB="0"/>
                </a:tc>
                <a:tc>
                  <a:txBody>
                    <a:bodyPr/>
                    <a:lstStyle/>
                    <a:p>
                      <a:pPr marL="0" marR="0" algn="just">
                        <a:spcBef>
                          <a:spcPts val="40"/>
                        </a:spcBef>
                        <a:spcAft>
                          <a:spcPts val="0"/>
                        </a:spcAft>
                      </a:pPr>
                      <a:r>
                        <a:rPr lang="en-US" sz="1000">
                          <a:effectLst/>
                        </a:rPr>
                        <a:t>10.9</a:t>
                      </a:r>
                      <a:endParaRPr lang="en-US" sz="900">
                        <a:effectLst/>
                        <a:latin typeface="Times New Roman"/>
                        <a:ea typeface="Times New Roman"/>
                        <a:cs typeface="Arial"/>
                      </a:endParaRPr>
                    </a:p>
                  </a:txBody>
                  <a:tcPr marL="48702" marR="48702" marT="0" marB="0"/>
                </a:tc>
                <a:tc>
                  <a:txBody>
                    <a:bodyPr/>
                    <a:lstStyle/>
                    <a:p>
                      <a:pPr marL="0" marR="0" algn="just">
                        <a:spcBef>
                          <a:spcPts val="40"/>
                        </a:spcBef>
                        <a:spcAft>
                          <a:spcPts val="0"/>
                        </a:spcAft>
                      </a:pPr>
                      <a:r>
                        <a:rPr lang="en-US" sz="1000">
                          <a:effectLst/>
                        </a:rPr>
                        <a:t>9.8</a:t>
                      </a:r>
                      <a:endParaRPr lang="en-US" sz="900">
                        <a:effectLst/>
                        <a:latin typeface="Times New Roman"/>
                        <a:ea typeface="Times New Roman"/>
                        <a:cs typeface="Arial"/>
                      </a:endParaRPr>
                    </a:p>
                  </a:txBody>
                  <a:tcPr marL="48702" marR="48702" marT="0" marB="0"/>
                </a:tc>
                <a:tc>
                  <a:txBody>
                    <a:bodyPr/>
                    <a:lstStyle/>
                    <a:p>
                      <a:pPr marL="0" marR="0" algn="just">
                        <a:spcBef>
                          <a:spcPts val="40"/>
                        </a:spcBef>
                        <a:spcAft>
                          <a:spcPts val="0"/>
                        </a:spcAft>
                      </a:pPr>
                      <a:r>
                        <a:rPr lang="en-US" sz="1000">
                          <a:effectLst/>
                        </a:rPr>
                        <a:t>7.8</a:t>
                      </a:r>
                      <a:endParaRPr lang="en-US" sz="900">
                        <a:effectLst/>
                        <a:latin typeface="Times New Roman"/>
                        <a:ea typeface="Times New Roman"/>
                        <a:cs typeface="Arial"/>
                      </a:endParaRPr>
                    </a:p>
                  </a:txBody>
                  <a:tcPr marL="48702" marR="48702" marT="0" marB="0"/>
                </a:tc>
                <a:tc>
                  <a:txBody>
                    <a:bodyPr/>
                    <a:lstStyle/>
                    <a:p>
                      <a:pPr marL="0" marR="0" algn="just">
                        <a:spcBef>
                          <a:spcPts val="40"/>
                        </a:spcBef>
                        <a:spcAft>
                          <a:spcPts val="0"/>
                        </a:spcAft>
                      </a:pPr>
                      <a:r>
                        <a:rPr lang="en-US" sz="1000">
                          <a:effectLst/>
                        </a:rPr>
                        <a:t>7.5</a:t>
                      </a:r>
                      <a:endParaRPr lang="en-US" sz="900">
                        <a:effectLst/>
                        <a:latin typeface="Times New Roman"/>
                        <a:ea typeface="Times New Roman"/>
                        <a:cs typeface="Arial"/>
                      </a:endParaRPr>
                    </a:p>
                  </a:txBody>
                  <a:tcPr marL="48702" marR="48702" marT="0" marB="0"/>
                </a:tc>
                <a:tc>
                  <a:txBody>
                    <a:bodyPr/>
                    <a:lstStyle/>
                    <a:p>
                      <a:pPr marL="0" marR="0" algn="just">
                        <a:spcBef>
                          <a:spcPts val="40"/>
                        </a:spcBef>
                        <a:spcAft>
                          <a:spcPts val="0"/>
                        </a:spcAft>
                      </a:pPr>
                      <a:r>
                        <a:rPr lang="en-US" sz="1000">
                          <a:effectLst/>
                        </a:rPr>
                        <a:t>5.7</a:t>
                      </a:r>
                      <a:endParaRPr lang="en-US" sz="900">
                        <a:effectLst/>
                        <a:latin typeface="Times New Roman"/>
                        <a:ea typeface="Times New Roman"/>
                        <a:cs typeface="Arial"/>
                      </a:endParaRPr>
                    </a:p>
                  </a:txBody>
                  <a:tcPr marL="48702" marR="48702" marT="0" marB="0"/>
                </a:tc>
              </a:tr>
              <a:tr h="1363662">
                <a:tc>
                  <a:txBody>
                    <a:bodyPr/>
                    <a:lstStyle/>
                    <a:p>
                      <a:pPr marL="0" marR="0" algn="just">
                        <a:spcBef>
                          <a:spcPts val="40"/>
                        </a:spcBef>
                        <a:spcAft>
                          <a:spcPts val="0"/>
                        </a:spcAft>
                      </a:pPr>
                      <a:r>
                        <a:rPr lang="en-US" sz="1000">
                          <a:effectLst/>
                        </a:rPr>
                        <a:t>Shining hours in west bank middle areas</a:t>
                      </a:r>
                      <a:endParaRPr lang="en-US" sz="900">
                        <a:effectLst/>
                        <a:latin typeface="Times New Roman"/>
                        <a:ea typeface="Times New Roman"/>
                        <a:cs typeface="Arial"/>
                      </a:endParaRPr>
                    </a:p>
                  </a:txBody>
                  <a:tcPr marL="48702" marR="48702" marT="0" marB="0"/>
                </a:tc>
                <a:tc>
                  <a:txBody>
                    <a:bodyPr/>
                    <a:lstStyle/>
                    <a:p>
                      <a:pPr marL="0" marR="0" algn="just">
                        <a:spcBef>
                          <a:spcPts val="40"/>
                        </a:spcBef>
                        <a:spcAft>
                          <a:spcPts val="0"/>
                        </a:spcAft>
                      </a:pPr>
                      <a:r>
                        <a:rPr lang="en-US" sz="1000">
                          <a:effectLst/>
                        </a:rPr>
                        <a:t>6</a:t>
                      </a:r>
                      <a:endParaRPr lang="en-US" sz="900">
                        <a:effectLst/>
                        <a:latin typeface="Times New Roman"/>
                        <a:ea typeface="Times New Roman"/>
                        <a:cs typeface="Arial"/>
                      </a:endParaRPr>
                    </a:p>
                  </a:txBody>
                  <a:tcPr marL="48702" marR="48702" marT="0" marB="0"/>
                </a:tc>
                <a:tc>
                  <a:txBody>
                    <a:bodyPr/>
                    <a:lstStyle/>
                    <a:p>
                      <a:pPr marL="0" marR="0" algn="just">
                        <a:spcBef>
                          <a:spcPts val="40"/>
                        </a:spcBef>
                        <a:spcAft>
                          <a:spcPts val="0"/>
                        </a:spcAft>
                      </a:pPr>
                      <a:r>
                        <a:rPr lang="en-US" sz="1000">
                          <a:effectLst/>
                        </a:rPr>
                        <a:t>7</a:t>
                      </a:r>
                      <a:endParaRPr lang="en-US" sz="900">
                        <a:effectLst/>
                        <a:latin typeface="Times New Roman"/>
                        <a:ea typeface="Times New Roman"/>
                        <a:cs typeface="Arial"/>
                      </a:endParaRPr>
                    </a:p>
                  </a:txBody>
                  <a:tcPr marL="48702" marR="48702" marT="0" marB="0"/>
                </a:tc>
                <a:tc>
                  <a:txBody>
                    <a:bodyPr/>
                    <a:lstStyle/>
                    <a:p>
                      <a:pPr marL="0" marR="0" algn="just">
                        <a:spcBef>
                          <a:spcPts val="40"/>
                        </a:spcBef>
                        <a:spcAft>
                          <a:spcPts val="0"/>
                        </a:spcAft>
                      </a:pPr>
                      <a:r>
                        <a:rPr lang="en-US" sz="1000">
                          <a:effectLst/>
                        </a:rPr>
                        <a:t>8</a:t>
                      </a:r>
                      <a:endParaRPr lang="en-US" sz="900">
                        <a:effectLst/>
                        <a:latin typeface="Times New Roman"/>
                        <a:ea typeface="Times New Roman"/>
                        <a:cs typeface="Arial"/>
                      </a:endParaRPr>
                    </a:p>
                  </a:txBody>
                  <a:tcPr marL="48702" marR="48702" marT="0" marB="0"/>
                </a:tc>
                <a:tc>
                  <a:txBody>
                    <a:bodyPr/>
                    <a:lstStyle/>
                    <a:p>
                      <a:pPr marL="0" marR="0" algn="just">
                        <a:spcBef>
                          <a:spcPts val="40"/>
                        </a:spcBef>
                        <a:spcAft>
                          <a:spcPts val="0"/>
                        </a:spcAft>
                      </a:pPr>
                      <a:r>
                        <a:rPr lang="en-US" sz="1000">
                          <a:effectLst/>
                        </a:rPr>
                        <a:t>9.5</a:t>
                      </a:r>
                      <a:endParaRPr lang="en-US" sz="900">
                        <a:effectLst/>
                        <a:latin typeface="Times New Roman"/>
                        <a:ea typeface="Times New Roman"/>
                        <a:cs typeface="Arial"/>
                      </a:endParaRPr>
                    </a:p>
                  </a:txBody>
                  <a:tcPr marL="48702" marR="48702" marT="0" marB="0"/>
                </a:tc>
                <a:tc>
                  <a:txBody>
                    <a:bodyPr/>
                    <a:lstStyle/>
                    <a:p>
                      <a:pPr marL="0" marR="0" algn="just">
                        <a:spcBef>
                          <a:spcPts val="40"/>
                        </a:spcBef>
                        <a:spcAft>
                          <a:spcPts val="0"/>
                        </a:spcAft>
                      </a:pPr>
                      <a:r>
                        <a:rPr lang="en-US" sz="1000">
                          <a:effectLst/>
                        </a:rPr>
                        <a:t>11.5</a:t>
                      </a:r>
                      <a:endParaRPr lang="en-US" sz="900">
                        <a:effectLst/>
                        <a:latin typeface="Times New Roman"/>
                        <a:ea typeface="Times New Roman"/>
                        <a:cs typeface="Arial"/>
                      </a:endParaRPr>
                    </a:p>
                  </a:txBody>
                  <a:tcPr marL="48702" marR="48702" marT="0" marB="0"/>
                </a:tc>
                <a:tc>
                  <a:txBody>
                    <a:bodyPr/>
                    <a:lstStyle/>
                    <a:p>
                      <a:pPr marL="0" marR="0" algn="just">
                        <a:spcBef>
                          <a:spcPts val="40"/>
                        </a:spcBef>
                        <a:spcAft>
                          <a:spcPts val="0"/>
                        </a:spcAft>
                      </a:pPr>
                      <a:r>
                        <a:rPr lang="en-US" sz="1000">
                          <a:effectLst/>
                        </a:rPr>
                        <a:t>12.3</a:t>
                      </a:r>
                      <a:endParaRPr lang="en-US" sz="900">
                        <a:effectLst/>
                        <a:latin typeface="Times New Roman"/>
                        <a:ea typeface="Times New Roman"/>
                        <a:cs typeface="Arial"/>
                      </a:endParaRPr>
                    </a:p>
                  </a:txBody>
                  <a:tcPr marL="48702" marR="48702" marT="0" marB="0"/>
                </a:tc>
                <a:tc>
                  <a:txBody>
                    <a:bodyPr/>
                    <a:lstStyle/>
                    <a:p>
                      <a:pPr marL="0" marR="0" algn="just">
                        <a:spcBef>
                          <a:spcPts val="40"/>
                        </a:spcBef>
                        <a:spcAft>
                          <a:spcPts val="0"/>
                        </a:spcAft>
                      </a:pPr>
                      <a:r>
                        <a:rPr lang="en-US" sz="1000">
                          <a:effectLst/>
                        </a:rPr>
                        <a:t>12.5</a:t>
                      </a:r>
                      <a:endParaRPr lang="en-US" sz="900">
                        <a:effectLst/>
                        <a:latin typeface="Times New Roman"/>
                        <a:ea typeface="Times New Roman"/>
                        <a:cs typeface="Arial"/>
                      </a:endParaRPr>
                    </a:p>
                  </a:txBody>
                  <a:tcPr marL="48702" marR="48702" marT="0" marB="0"/>
                </a:tc>
                <a:tc>
                  <a:txBody>
                    <a:bodyPr/>
                    <a:lstStyle/>
                    <a:p>
                      <a:pPr marL="0" marR="0" algn="just">
                        <a:spcBef>
                          <a:spcPts val="40"/>
                        </a:spcBef>
                        <a:spcAft>
                          <a:spcPts val="0"/>
                        </a:spcAft>
                      </a:pPr>
                      <a:r>
                        <a:rPr lang="en-US" sz="1000">
                          <a:effectLst/>
                        </a:rPr>
                        <a:t>11.5</a:t>
                      </a:r>
                      <a:endParaRPr lang="en-US" sz="900">
                        <a:effectLst/>
                        <a:latin typeface="Times New Roman"/>
                        <a:ea typeface="Times New Roman"/>
                        <a:cs typeface="Arial"/>
                      </a:endParaRPr>
                    </a:p>
                  </a:txBody>
                  <a:tcPr marL="48702" marR="48702" marT="0" marB="0"/>
                </a:tc>
                <a:tc>
                  <a:txBody>
                    <a:bodyPr/>
                    <a:lstStyle/>
                    <a:p>
                      <a:pPr marL="0" marR="0" algn="just">
                        <a:spcBef>
                          <a:spcPts val="40"/>
                        </a:spcBef>
                        <a:spcAft>
                          <a:spcPts val="0"/>
                        </a:spcAft>
                      </a:pPr>
                      <a:r>
                        <a:rPr lang="en-US" sz="1000">
                          <a:effectLst/>
                        </a:rPr>
                        <a:t>9.9</a:t>
                      </a:r>
                      <a:endParaRPr lang="en-US" sz="900">
                        <a:effectLst/>
                        <a:latin typeface="Times New Roman"/>
                        <a:ea typeface="Times New Roman"/>
                        <a:cs typeface="Arial"/>
                      </a:endParaRPr>
                    </a:p>
                  </a:txBody>
                  <a:tcPr marL="48702" marR="48702" marT="0" marB="0"/>
                </a:tc>
                <a:tc>
                  <a:txBody>
                    <a:bodyPr/>
                    <a:lstStyle/>
                    <a:p>
                      <a:pPr marL="0" marR="0" algn="just">
                        <a:spcBef>
                          <a:spcPts val="40"/>
                        </a:spcBef>
                        <a:spcAft>
                          <a:spcPts val="0"/>
                        </a:spcAft>
                      </a:pPr>
                      <a:r>
                        <a:rPr lang="en-US" sz="1000">
                          <a:effectLst/>
                        </a:rPr>
                        <a:t>8.1</a:t>
                      </a:r>
                      <a:endParaRPr lang="en-US" sz="900">
                        <a:effectLst/>
                        <a:latin typeface="Times New Roman"/>
                        <a:ea typeface="Times New Roman"/>
                        <a:cs typeface="Arial"/>
                      </a:endParaRPr>
                    </a:p>
                  </a:txBody>
                  <a:tcPr marL="48702" marR="48702" marT="0" marB="0"/>
                </a:tc>
                <a:tc>
                  <a:txBody>
                    <a:bodyPr/>
                    <a:lstStyle/>
                    <a:p>
                      <a:pPr marL="0" marR="0" algn="just">
                        <a:spcBef>
                          <a:spcPts val="40"/>
                        </a:spcBef>
                        <a:spcAft>
                          <a:spcPts val="0"/>
                        </a:spcAft>
                      </a:pPr>
                      <a:r>
                        <a:rPr lang="en-US" sz="1000">
                          <a:effectLst/>
                        </a:rPr>
                        <a:t>7.8</a:t>
                      </a:r>
                      <a:endParaRPr lang="en-US" sz="900">
                        <a:effectLst/>
                        <a:latin typeface="Times New Roman"/>
                        <a:ea typeface="Times New Roman"/>
                        <a:cs typeface="Arial"/>
                      </a:endParaRPr>
                    </a:p>
                  </a:txBody>
                  <a:tcPr marL="48702" marR="48702" marT="0" marB="0"/>
                </a:tc>
                <a:tc>
                  <a:txBody>
                    <a:bodyPr/>
                    <a:lstStyle/>
                    <a:p>
                      <a:pPr marL="0" marR="0" algn="just">
                        <a:spcBef>
                          <a:spcPts val="40"/>
                        </a:spcBef>
                        <a:spcAft>
                          <a:spcPts val="0"/>
                        </a:spcAft>
                      </a:pPr>
                      <a:r>
                        <a:rPr lang="en-US" sz="1000">
                          <a:effectLst/>
                        </a:rPr>
                        <a:t>5.3</a:t>
                      </a:r>
                      <a:endParaRPr lang="en-US" sz="900">
                        <a:effectLst/>
                        <a:latin typeface="Times New Roman"/>
                        <a:ea typeface="Times New Roman"/>
                        <a:cs typeface="Arial"/>
                      </a:endParaRPr>
                    </a:p>
                  </a:txBody>
                  <a:tcPr marL="48702" marR="48702" marT="0" marB="0"/>
                </a:tc>
              </a:tr>
              <a:tr h="1363662">
                <a:tc>
                  <a:txBody>
                    <a:bodyPr/>
                    <a:lstStyle/>
                    <a:p>
                      <a:pPr marL="0" marR="0" algn="just">
                        <a:spcBef>
                          <a:spcPts val="40"/>
                        </a:spcBef>
                        <a:spcAft>
                          <a:spcPts val="0"/>
                        </a:spcAft>
                      </a:pPr>
                      <a:r>
                        <a:rPr lang="en-US" sz="1000">
                          <a:effectLst/>
                        </a:rPr>
                        <a:t>Shining hours in west bank southern areas</a:t>
                      </a:r>
                      <a:endParaRPr lang="en-US" sz="900">
                        <a:effectLst/>
                        <a:latin typeface="Times New Roman"/>
                        <a:ea typeface="Times New Roman"/>
                        <a:cs typeface="Arial"/>
                      </a:endParaRPr>
                    </a:p>
                  </a:txBody>
                  <a:tcPr marL="48702" marR="48702" marT="0" marB="0"/>
                </a:tc>
                <a:tc>
                  <a:txBody>
                    <a:bodyPr/>
                    <a:lstStyle/>
                    <a:p>
                      <a:pPr marL="0" marR="0" algn="just">
                        <a:spcBef>
                          <a:spcPts val="40"/>
                        </a:spcBef>
                        <a:spcAft>
                          <a:spcPts val="0"/>
                        </a:spcAft>
                      </a:pPr>
                      <a:r>
                        <a:rPr lang="en-US" sz="1000">
                          <a:effectLst/>
                        </a:rPr>
                        <a:t>5.4</a:t>
                      </a:r>
                      <a:endParaRPr lang="en-US" sz="900">
                        <a:effectLst/>
                        <a:latin typeface="Times New Roman"/>
                        <a:ea typeface="Times New Roman"/>
                        <a:cs typeface="Arial"/>
                      </a:endParaRPr>
                    </a:p>
                  </a:txBody>
                  <a:tcPr marL="48702" marR="48702" marT="0" marB="0"/>
                </a:tc>
                <a:tc>
                  <a:txBody>
                    <a:bodyPr/>
                    <a:lstStyle/>
                    <a:p>
                      <a:pPr marL="0" marR="0" algn="just">
                        <a:spcBef>
                          <a:spcPts val="40"/>
                        </a:spcBef>
                        <a:spcAft>
                          <a:spcPts val="0"/>
                        </a:spcAft>
                      </a:pPr>
                      <a:r>
                        <a:rPr lang="en-US" sz="1000">
                          <a:effectLst/>
                        </a:rPr>
                        <a:t>6.1</a:t>
                      </a:r>
                      <a:endParaRPr lang="en-US" sz="900">
                        <a:effectLst/>
                        <a:latin typeface="Times New Roman"/>
                        <a:ea typeface="Times New Roman"/>
                        <a:cs typeface="Arial"/>
                      </a:endParaRPr>
                    </a:p>
                  </a:txBody>
                  <a:tcPr marL="48702" marR="48702" marT="0" marB="0"/>
                </a:tc>
                <a:tc>
                  <a:txBody>
                    <a:bodyPr/>
                    <a:lstStyle/>
                    <a:p>
                      <a:pPr marL="0" marR="0" algn="just">
                        <a:spcBef>
                          <a:spcPts val="40"/>
                        </a:spcBef>
                        <a:spcAft>
                          <a:spcPts val="0"/>
                        </a:spcAft>
                      </a:pPr>
                      <a:r>
                        <a:rPr lang="en-US" sz="1000">
                          <a:effectLst/>
                        </a:rPr>
                        <a:t>8</a:t>
                      </a:r>
                      <a:endParaRPr lang="en-US" sz="900">
                        <a:effectLst/>
                        <a:latin typeface="Times New Roman"/>
                        <a:ea typeface="Times New Roman"/>
                        <a:cs typeface="Arial"/>
                      </a:endParaRPr>
                    </a:p>
                  </a:txBody>
                  <a:tcPr marL="48702" marR="48702" marT="0" marB="0"/>
                </a:tc>
                <a:tc>
                  <a:txBody>
                    <a:bodyPr/>
                    <a:lstStyle/>
                    <a:p>
                      <a:pPr marL="0" marR="0" algn="just">
                        <a:spcBef>
                          <a:spcPts val="40"/>
                        </a:spcBef>
                        <a:spcAft>
                          <a:spcPts val="0"/>
                        </a:spcAft>
                      </a:pPr>
                      <a:r>
                        <a:rPr lang="en-US" sz="1000">
                          <a:effectLst/>
                        </a:rPr>
                        <a:t>9.1</a:t>
                      </a:r>
                      <a:endParaRPr lang="en-US" sz="900">
                        <a:effectLst/>
                        <a:latin typeface="Times New Roman"/>
                        <a:ea typeface="Times New Roman"/>
                        <a:cs typeface="Arial"/>
                      </a:endParaRPr>
                    </a:p>
                  </a:txBody>
                  <a:tcPr marL="48702" marR="48702" marT="0" marB="0"/>
                </a:tc>
                <a:tc>
                  <a:txBody>
                    <a:bodyPr/>
                    <a:lstStyle/>
                    <a:p>
                      <a:pPr marL="0" marR="0" algn="just">
                        <a:spcBef>
                          <a:spcPts val="40"/>
                        </a:spcBef>
                        <a:spcAft>
                          <a:spcPts val="0"/>
                        </a:spcAft>
                      </a:pPr>
                      <a:r>
                        <a:rPr lang="en-US" sz="1000">
                          <a:effectLst/>
                        </a:rPr>
                        <a:t>11.2</a:t>
                      </a:r>
                      <a:endParaRPr lang="en-US" sz="900">
                        <a:effectLst/>
                        <a:latin typeface="Times New Roman"/>
                        <a:ea typeface="Times New Roman"/>
                        <a:cs typeface="Arial"/>
                      </a:endParaRPr>
                    </a:p>
                  </a:txBody>
                  <a:tcPr marL="48702" marR="48702" marT="0" marB="0"/>
                </a:tc>
                <a:tc>
                  <a:txBody>
                    <a:bodyPr/>
                    <a:lstStyle/>
                    <a:p>
                      <a:pPr marL="0" marR="0" algn="just">
                        <a:spcBef>
                          <a:spcPts val="40"/>
                        </a:spcBef>
                        <a:spcAft>
                          <a:spcPts val="0"/>
                        </a:spcAft>
                      </a:pPr>
                      <a:r>
                        <a:rPr lang="en-US" sz="1000">
                          <a:effectLst/>
                        </a:rPr>
                        <a:t>11.4</a:t>
                      </a:r>
                      <a:endParaRPr lang="en-US" sz="900">
                        <a:effectLst/>
                        <a:latin typeface="Times New Roman"/>
                        <a:ea typeface="Times New Roman"/>
                        <a:cs typeface="Arial"/>
                      </a:endParaRPr>
                    </a:p>
                  </a:txBody>
                  <a:tcPr marL="48702" marR="48702" marT="0" marB="0"/>
                </a:tc>
                <a:tc>
                  <a:txBody>
                    <a:bodyPr/>
                    <a:lstStyle/>
                    <a:p>
                      <a:pPr marL="0" marR="0" algn="just">
                        <a:spcBef>
                          <a:spcPts val="40"/>
                        </a:spcBef>
                        <a:spcAft>
                          <a:spcPts val="0"/>
                        </a:spcAft>
                      </a:pPr>
                      <a:r>
                        <a:rPr lang="en-US" sz="1000">
                          <a:effectLst/>
                        </a:rPr>
                        <a:t>11.5</a:t>
                      </a:r>
                      <a:endParaRPr lang="en-US" sz="900">
                        <a:effectLst/>
                        <a:latin typeface="Times New Roman"/>
                        <a:ea typeface="Times New Roman"/>
                        <a:cs typeface="Arial"/>
                      </a:endParaRPr>
                    </a:p>
                  </a:txBody>
                  <a:tcPr marL="48702" marR="48702" marT="0" marB="0"/>
                </a:tc>
                <a:tc>
                  <a:txBody>
                    <a:bodyPr/>
                    <a:lstStyle/>
                    <a:p>
                      <a:pPr marL="0" marR="0" algn="just">
                        <a:spcBef>
                          <a:spcPts val="40"/>
                        </a:spcBef>
                        <a:spcAft>
                          <a:spcPts val="0"/>
                        </a:spcAft>
                      </a:pPr>
                      <a:r>
                        <a:rPr lang="en-US" sz="1000">
                          <a:effectLst/>
                        </a:rPr>
                        <a:t>11.5</a:t>
                      </a:r>
                      <a:endParaRPr lang="en-US" sz="900">
                        <a:effectLst/>
                        <a:latin typeface="Times New Roman"/>
                        <a:ea typeface="Times New Roman"/>
                        <a:cs typeface="Arial"/>
                      </a:endParaRPr>
                    </a:p>
                  </a:txBody>
                  <a:tcPr marL="48702" marR="48702" marT="0" marB="0"/>
                </a:tc>
                <a:tc>
                  <a:txBody>
                    <a:bodyPr/>
                    <a:lstStyle/>
                    <a:p>
                      <a:pPr marL="0" marR="0" algn="just">
                        <a:spcBef>
                          <a:spcPts val="40"/>
                        </a:spcBef>
                        <a:spcAft>
                          <a:spcPts val="0"/>
                        </a:spcAft>
                      </a:pPr>
                      <a:r>
                        <a:rPr lang="en-US" sz="1000">
                          <a:effectLst/>
                        </a:rPr>
                        <a:t>9.2</a:t>
                      </a:r>
                      <a:endParaRPr lang="en-US" sz="900">
                        <a:effectLst/>
                        <a:latin typeface="Times New Roman"/>
                        <a:ea typeface="Times New Roman"/>
                        <a:cs typeface="Arial"/>
                      </a:endParaRPr>
                    </a:p>
                  </a:txBody>
                  <a:tcPr marL="48702" marR="48702" marT="0" marB="0"/>
                </a:tc>
                <a:tc>
                  <a:txBody>
                    <a:bodyPr/>
                    <a:lstStyle/>
                    <a:p>
                      <a:pPr marL="0" marR="0" algn="just">
                        <a:spcBef>
                          <a:spcPts val="40"/>
                        </a:spcBef>
                        <a:spcAft>
                          <a:spcPts val="0"/>
                        </a:spcAft>
                      </a:pPr>
                      <a:r>
                        <a:rPr lang="en-US" sz="1000">
                          <a:effectLst/>
                        </a:rPr>
                        <a:t>7.6</a:t>
                      </a:r>
                      <a:endParaRPr lang="en-US" sz="900">
                        <a:effectLst/>
                        <a:latin typeface="Times New Roman"/>
                        <a:ea typeface="Times New Roman"/>
                        <a:cs typeface="Arial"/>
                      </a:endParaRPr>
                    </a:p>
                  </a:txBody>
                  <a:tcPr marL="48702" marR="48702" marT="0" marB="0"/>
                </a:tc>
                <a:tc>
                  <a:txBody>
                    <a:bodyPr/>
                    <a:lstStyle/>
                    <a:p>
                      <a:pPr marL="0" marR="0" algn="just">
                        <a:spcBef>
                          <a:spcPts val="40"/>
                        </a:spcBef>
                        <a:spcAft>
                          <a:spcPts val="0"/>
                        </a:spcAft>
                      </a:pPr>
                      <a:r>
                        <a:rPr lang="en-US" sz="1000">
                          <a:effectLst/>
                        </a:rPr>
                        <a:t>7.2</a:t>
                      </a:r>
                      <a:endParaRPr lang="en-US" sz="900">
                        <a:effectLst/>
                        <a:latin typeface="Times New Roman"/>
                        <a:ea typeface="Times New Roman"/>
                        <a:cs typeface="Arial"/>
                      </a:endParaRPr>
                    </a:p>
                  </a:txBody>
                  <a:tcPr marL="48702" marR="48702" marT="0" marB="0"/>
                </a:tc>
                <a:tc>
                  <a:txBody>
                    <a:bodyPr/>
                    <a:lstStyle/>
                    <a:p>
                      <a:pPr marL="0" marR="0" algn="just">
                        <a:spcBef>
                          <a:spcPts val="40"/>
                        </a:spcBef>
                        <a:spcAft>
                          <a:spcPts val="0"/>
                        </a:spcAft>
                      </a:pPr>
                      <a:r>
                        <a:rPr lang="en-US" sz="1000">
                          <a:effectLst/>
                        </a:rPr>
                        <a:t>5.5</a:t>
                      </a:r>
                      <a:endParaRPr lang="en-US" sz="900">
                        <a:effectLst/>
                        <a:latin typeface="Times New Roman"/>
                        <a:ea typeface="Times New Roman"/>
                        <a:cs typeface="Arial"/>
                      </a:endParaRPr>
                    </a:p>
                  </a:txBody>
                  <a:tcPr marL="48702" marR="48702" marT="0" marB="0"/>
                </a:tc>
              </a:tr>
              <a:tr h="1212144">
                <a:tc>
                  <a:txBody>
                    <a:bodyPr/>
                    <a:lstStyle/>
                    <a:p>
                      <a:pPr marL="0" marR="0" algn="just">
                        <a:spcBef>
                          <a:spcPts val="40"/>
                        </a:spcBef>
                        <a:spcAft>
                          <a:spcPts val="0"/>
                        </a:spcAft>
                      </a:pPr>
                      <a:r>
                        <a:rPr lang="en-US" sz="1000">
                          <a:effectLst/>
                        </a:rPr>
                        <a:t>Annual rate systems work full capacity    </a:t>
                      </a:r>
                      <a:endParaRPr lang="en-US" sz="900">
                        <a:effectLst/>
                        <a:latin typeface="Times New Roman"/>
                        <a:ea typeface="Times New Roman"/>
                        <a:cs typeface="Arial"/>
                      </a:endParaRPr>
                    </a:p>
                  </a:txBody>
                  <a:tcPr marL="48702" marR="48702" marT="0" marB="0"/>
                </a:tc>
                <a:tc>
                  <a:txBody>
                    <a:bodyPr/>
                    <a:lstStyle/>
                    <a:p>
                      <a:pPr marL="0" marR="0" algn="just">
                        <a:spcBef>
                          <a:spcPts val="40"/>
                        </a:spcBef>
                        <a:spcAft>
                          <a:spcPts val="0"/>
                        </a:spcAft>
                      </a:pPr>
                      <a:r>
                        <a:rPr lang="en-US" sz="1000">
                          <a:effectLst/>
                        </a:rPr>
                        <a:t>5.5</a:t>
                      </a:r>
                      <a:endParaRPr lang="en-US" sz="900">
                        <a:effectLst/>
                        <a:latin typeface="Times New Roman"/>
                        <a:ea typeface="Times New Roman"/>
                        <a:cs typeface="Arial"/>
                      </a:endParaRPr>
                    </a:p>
                  </a:txBody>
                  <a:tcPr marL="48702" marR="48702" marT="0" marB="0"/>
                </a:tc>
                <a:tc>
                  <a:txBody>
                    <a:bodyPr/>
                    <a:lstStyle/>
                    <a:p>
                      <a:pPr marL="0" marR="0" algn="just">
                        <a:spcBef>
                          <a:spcPts val="40"/>
                        </a:spcBef>
                        <a:spcAft>
                          <a:spcPts val="0"/>
                        </a:spcAft>
                      </a:pPr>
                      <a:r>
                        <a:rPr lang="en-US" sz="1000">
                          <a:effectLst/>
                        </a:rPr>
                        <a:t> </a:t>
                      </a:r>
                      <a:endParaRPr lang="en-US" sz="900">
                        <a:effectLst/>
                        <a:latin typeface="Times New Roman"/>
                        <a:ea typeface="Times New Roman"/>
                        <a:cs typeface="Arial"/>
                      </a:endParaRPr>
                    </a:p>
                  </a:txBody>
                  <a:tcPr marL="48702" marR="48702" marT="0" marB="0"/>
                </a:tc>
                <a:tc>
                  <a:txBody>
                    <a:bodyPr/>
                    <a:lstStyle/>
                    <a:p>
                      <a:pPr marL="0" marR="0" algn="just">
                        <a:spcBef>
                          <a:spcPts val="40"/>
                        </a:spcBef>
                        <a:spcAft>
                          <a:spcPts val="0"/>
                        </a:spcAft>
                      </a:pPr>
                      <a:r>
                        <a:rPr lang="en-US" sz="1000">
                          <a:effectLst/>
                        </a:rPr>
                        <a:t> </a:t>
                      </a:r>
                      <a:endParaRPr lang="en-US" sz="900">
                        <a:effectLst/>
                        <a:latin typeface="Times New Roman"/>
                        <a:ea typeface="Times New Roman"/>
                        <a:cs typeface="Arial"/>
                      </a:endParaRPr>
                    </a:p>
                  </a:txBody>
                  <a:tcPr marL="48702" marR="48702" marT="0" marB="0"/>
                </a:tc>
                <a:tc>
                  <a:txBody>
                    <a:bodyPr/>
                    <a:lstStyle/>
                    <a:p>
                      <a:pPr marL="0" marR="0" algn="just">
                        <a:spcBef>
                          <a:spcPts val="40"/>
                        </a:spcBef>
                        <a:spcAft>
                          <a:spcPts val="0"/>
                        </a:spcAft>
                      </a:pPr>
                      <a:r>
                        <a:rPr lang="en-US" sz="1000">
                          <a:effectLst/>
                        </a:rPr>
                        <a:t> </a:t>
                      </a:r>
                      <a:endParaRPr lang="en-US" sz="900">
                        <a:effectLst/>
                        <a:latin typeface="Times New Roman"/>
                        <a:ea typeface="Times New Roman"/>
                        <a:cs typeface="Arial"/>
                      </a:endParaRPr>
                    </a:p>
                  </a:txBody>
                  <a:tcPr marL="48702" marR="48702" marT="0" marB="0"/>
                </a:tc>
                <a:tc>
                  <a:txBody>
                    <a:bodyPr/>
                    <a:lstStyle/>
                    <a:p>
                      <a:pPr marL="0" marR="0" algn="just">
                        <a:spcBef>
                          <a:spcPts val="40"/>
                        </a:spcBef>
                        <a:spcAft>
                          <a:spcPts val="0"/>
                        </a:spcAft>
                      </a:pPr>
                      <a:r>
                        <a:rPr lang="en-US" sz="1000">
                          <a:effectLst/>
                        </a:rPr>
                        <a:t> </a:t>
                      </a:r>
                      <a:endParaRPr lang="en-US" sz="900">
                        <a:effectLst/>
                        <a:latin typeface="Times New Roman"/>
                        <a:ea typeface="Times New Roman"/>
                        <a:cs typeface="Arial"/>
                      </a:endParaRPr>
                    </a:p>
                  </a:txBody>
                  <a:tcPr marL="48702" marR="48702" marT="0" marB="0"/>
                </a:tc>
                <a:tc>
                  <a:txBody>
                    <a:bodyPr/>
                    <a:lstStyle/>
                    <a:p>
                      <a:pPr marL="0" marR="0" algn="just">
                        <a:spcBef>
                          <a:spcPts val="40"/>
                        </a:spcBef>
                        <a:spcAft>
                          <a:spcPts val="0"/>
                        </a:spcAft>
                      </a:pPr>
                      <a:r>
                        <a:rPr lang="en-US" sz="1000">
                          <a:effectLst/>
                        </a:rPr>
                        <a:t> </a:t>
                      </a:r>
                      <a:endParaRPr lang="en-US" sz="900">
                        <a:effectLst/>
                        <a:latin typeface="Times New Roman"/>
                        <a:ea typeface="Times New Roman"/>
                        <a:cs typeface="Arial"/>
                      </a:endParaRPr>
                    </a:p>
                  </a:txBody>
                  <a:tcPr marL="48702" marR="48702" marT="0" marB="0"/>
                </a:tc>
                <a:tc>
                  <a:txBody>
                    <a:bodyPr/>
                    <a:lstStyle/>
                    <a:p>
                      <a:pPr marL="0" marR="0" algn="just">
                        <a:spcBef>
                          <a:spcPts val="40"/>
                        </a:spcBef>
                        <a:spcAft>
                          <a:spcPts val="0"/>
                        </a:spcAft>
                      </a:pPr>
                      <a:r>
                        <a:rPr lang="en-US" sz="1000">
                          <a:effectLst/>
                        </a:rPr>
                        <a:t> </a:t>
                      </a:r>
                      <a:endParaRPr lang="en-US" sz="900">
                        <a:effectLst/>
                        <a:latin typeface="Times New Roman"/>
                        <a:ea typeface="Times New Roman"/>
                        <a:cs typeface="Arial"/>
                      </a:endParaRPr>
                    </a:p>
                  </a:txBody>
                  <a:tcPr marL="48702" marR="48702" marT="0" marB="0"/>
                </a:tc>
                <a:tc>
                  <a:txBody>
                    <a:bodyPr/>
                    <a:lstStyle/>
                    <a:p>
                      <a:pPr marL="0" marR="0" algn="just">
                        <a:spcBef>
                          <a:spcPts val="40"/>
                        </a:spcBef>
                        <a:spcAft>
                          <a:spcPts val="0"/>
                        </a:spcAft>
                      </a:pPr>
                      <a:r>
                        <a:rPr lang="en-US" sz="1000">
                          <a:effectLst/>
                        </a:rPr>
                        <a:t> </a:t>
                      </a:r>
                      <a:endParaRPr lang="en-US" sz="900">
                        <a:effectLst/>
                        <a:latin typeface="Times New Roman"/>
                        <a:ea typeface="Times New Roman"/>
                        <a:cs typeface="Arial"/>
                      </a:endParaRPr>
                    </a:p>
                  </a:txBody>
                  <a:tcPr marL="48702" marR="48702" marT="0" marB="0"/>
                </a:tc>
                <a:tc>
                  <a:txBody>
                    <a:bodyPr/>
                    <a:lstStyle/>
                    <a:p>
                      <a:pPr marL="0" marR="0" algn="just">
                        <a:spcBef>
                          <a:spcPts val="40"/>
                        </a:spcBef>
                        <a:spcAft>
                          <a:spcPts val="0"/>
                        </a:spcAft>
                      </a:pPr>
                      <a:r>
                        <a:rPr lang="en-US" sz="1000">
                          <a:effectLst/>
                        </a:rPr>
                        <a:t> </a:t>
                      </a:r>
                      <a:endParaRPr lang="en-US" sz="900">
                        <a:effectLst/>
                        <a:latin typeface="Times New Roman"/>
                        <a:ea typeface="Times New Roman"/>
                        <a:cs typeface="Arial"/>
                      </a:endParaRPr>
                    </a:p>
                  </a:txBody>
                  <a:tcPr marL="48702" marR="48702" marT="0" marB="0"/>
                </a:tc>
                <a:tc>
                  <a:txBody>
                    <a:bodyPr/>
                    <a:lstStyle/>
                    <a:p>
                      <a:pPr marL="0" marR="0" algn="just">
                        <a:spcBef>
                          <a:spcPts val="40"/>
                        </a:spcBef>
                        <a:spcAft>
                          <a:spcPts val="0"/>
                        </a:spcAft>
                      </a:pPr>
                      <a:r>
                        <a:rPr lang="en-US" sz="1000">
                          <a:effectLst/>
                        </a:rPr>
                        <a:t> </a:t>
                      </a:r>
                      <a:endParaRPr lang="en-US" sz="900">
                        <a:effectLst/>
                        <a:latin typeface="Times New Roman"/>
                        <a:ea typeface="Times New Roman"/>
                        <a:cs typeface="Arial"/>
                      </a:endParaRPr>
                    </a:p>
                  </a:txBody>
                  <a:tcPr marL="48702" marR="48702" marT="0" marB="0"/>
                </a:tc>
                <a:tc>
                  <a:txBody>
                    <a:bodyPr/>
                    <a:lstStyle/>
                    <a:p>
                      <a:pPr marL="0" marR="0" algn="just">
                        <a:spcBef>
                          <a:spcPts val="40"/>
                        </a:spcBef>
                        <a:spcAft>
                          <a:spcPts val="0"/>
                        </a:spcAft>
                      </a:pPr>
                      <a:r>
                        <a:rPr lang="en-US" sz="1000">
                          <a:effectLst/>
                        </a:rPr>
                        <a:t> </a:t>
                      </a:r>
                      <a:endParaRPr lang="en-US" sz="900">
                        <a:effectLst/>
                        <a:latin typeface="Times New Roman"/>
                        <a:ea typeface="Times New Roman"/>
                        <a:cs typeface="Arial"/>
                      </a:endParaRPr>
                    </a:p>
                  </a:txBody>
                  <a:tcPr marL="48702" marR="48702" marT="0" marB="0"/>
                </a:tc>
                <a:tc>
                  <a:txBody>
                    <a:bodyPr/>
                    <a:lstStyle/>
                    <a:p>
                      <a:pPr marL="0" marR="0" algn="just">
                        <a:spcBef>
                          <a:spcPts val="40"/>
                        </a:spcBef>
                        <a:spcAft>
                          <a:spcPts val="0"/>
                        </a:spcAft>
                      </a:pPr>
                      <a:r>
                        <a:rPr lang="en-US" sz="1000" dirty="0">
                          <a:effectLst/>
                        </a:rPr>
                        <a:t> </a:t>
                      </a:r>
                      <a:endParaRPr lang="en-US" sz="900" dirty="0">
                        <a:effectLst/>
                        <a:latin typeface="Times New Roman"/>
                        <a:ea typeface="Times New Roman"/>
                        <a:cs typeface="Arial"/>
                      </a:endParaRPr>
                    </a:p>
                  </a:txBody>
                  <a:tcPr marL="48702" marR="48702" marT="0" marB="0"/>
                </a:tc>
              </a:tr>
            </a:tbl>
          </a:graphicData>
        </a:graphic>
      </p:graphicFrame>
    </p:spTree>
    <p:extLst>
      <p:ext uri="{BB962C8B-B14F-4D97-AF65-F5344CB8AC3E}">
        <p14:creationId xmlns:p14="http://schemas.microsoft.com/office/powerpoint/2010/main" val="194252037"/>
      </p:ext>
    </p:extLst>
  </p:cSld>
  <p:clrMapOvr>
    <a:masterClrMapping/>
  </p:clrMapOvr>
  <p:timing>
    <p:tnLst>
      <p:par>
        <p:cTn id="1" dur="indefinite" restart="never" nodeType="tmRoot"/>
      </p:par>
    </p:tnLst>
  </p:timing>
</p:sld>
</file>

<file path=ppt/theme/theme1.xml><?xml version="1.0" encoding="utf-8"?>
<a:theme xmlns:a="http://schemas.openxmlformats.org/drawingml/2006/main" name="أفق">
  <a:themeElements>
    <a:clrScheme name="أفق">
      <a:dk1>
        <a:srgbClr val="000000"/>
      </a:dk1>
      <a:lt1>
        <a:srgbClr val="FFFFFF"/>
      </a:lt1>
      <a:dk2>
        <a:srgbClr val="1F2123"/>
      </a:dk2>
      <a:lt2>
        <a:srgbClr val="DC9E1F"/>
      </a:lt2>
      <a:accent1>
        <a:srgbClr val="7E97AD"/>
      </a:accent1>
      <a:accent2>
        <a:srgbClr val="CC8E60"/>
      </a:accent2>
      <a:accent3>
        <a:srgbClr val="7A6A60"/>
      </a:accent3>
      <a:accent4>
        <a:srgbClr val="B4936D"/>
      </a:accent4>
      <a:accent5>
        <a:srgbClr val="67787B"/>
      </a:accent5>
      <a:accent6>
        <a:srgbClr val="9D936F"/>
      </a:accent6>
      <a:hlink>
        <a:srgbClr val="646464"/>
      </a:hlink>
      <a:folHlink>
        <a:srgbClr val="969696"/>
      </a:folHlink>
    </a:clrScheme>
    <a:fontScheme name="أفق">
      <a:majorFont>
        <a:latin typeface="Arial Narrow"/>
        <a:ea typeface=""/>
        <a:cs typeface=""/>
        <a:font script="Jpan" typeface="HGｺﾞｼｯｸM"/>
        <a:font script="Hang" typeface="HY얕은샘물M"/>
        <a:font script="Hans" typeface="方正姚体"/>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Arial Narrow"/>
        <a:ea typeface=""/>
        <a:cs typeface=""/>
        <a:font script="Jpan" typeface="HGｺﾞｼｯｸM"/>
        <a:font script="Hang" typeface="HY얕은샘물M"/>
        <a:font script="Hans" typeface="方正姚体"/>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أفق">
      <a:fillStyleLst>
        <a:solidFill>
          <a:schemeClr val="phClr"/>
        </a:solidFill>
        <a:gradFill rotWithShape="1">
          <a:gsLst>
            <a:gs pos="0">
              <a:schemeClr val="phClr">
                <a:tint val="83000"/>
                <a:shade val="100000"/>
                <a:satMod val="100000"/>
              </a:schemeClr>
            </a:gs>
            <a:gs pos="100000">
              <a:schemeClr val="phClr">
                <a:tint val="61000"/>
                <a:alpha val="100000"/>
                <a:satMod val="200000"/>
              </a:schemeClr>
            </a:gs>
          </a:gsLst>
          <a:path path="circle">
            <a:fillToRect l="100000" t="100000" r="100000" b="100000"/>
          </a:path>
        </a:gradFill>
        <a:gradFill rotWithShape="1">
          <a:gsLst>
            <a:gs pos="0">
              <a:schemeClr val="phClr">
                <a:shade val="85000"/>
              </a:schemeClr>
            </a:gs>
            <a:gs pos="100000">
              <a:schemeClr val="phClr">
                <a:tint val="90000"/>
                <a:alpha val="100000"/>
                <a:satMod val="200000"/>
              </a:schemeClr>
            </a:gs>
          </a:gsLst>
          <a:path path="circle">
            <a:fillToRect l="100000" t="100000" r="100000" b="100000"/>
          </a:path>
        </a:gradFill>
      </a:fillStyleLst>
      <a:lnStyleLst>
        <a:ln w="9525" cap="flat" cmpd="sng" algn="ctr">
          <a:solidFill>
            <a:schemeClr val="phClr"/>
          </a:solidFill>
          <a:prstDash val="solid"/>
        </a:ln>
        <a:ln w="10795" cap="flat" cmpd="sng" algn="ctr">
          <a:solidFill>
            <a:schemeClr val="phClr"/>
          </a:solidFill>
          <a:prstDash val="solid"/>
        </a:ln>
        <a:ln w="15240" cap="flat" cmpd="sng" algn="ctr">
          <a:solidFill>
            <a:schemeClr val="phClr">
              <a:tint val="25000"/>
              <a:alpha val="25000"/>
            </a:schemeClr>
          </a:solidFill>
          <a:prstDash val="solid"/>
        </a:ln>
      </a:lnStyleLst>
      <a:effectStyleLst>
        <a:effectStyle>
          <a:effectLst>
            <a:outerShdw blurRad="38100" dist="25400" dir="5400000" rotWithShape="0">
              <a:srgbClr val="000000">
                <a:alpha val="40000"/>
              </a:srgbClr>
            </a:outerShdw>
          </a:effectLst>
        </a:effectStyle>
        <a:effectStyle>
          <a:effectLst>
            <a:outerShdw blurRad="50800" dist="42924" dir="5400000" rotWithShape="0">
              <a:srgbClr val="000000">
                <a:alpha val="40000"/>
              </a:srgbClr>
            </a:outerShdw>
          </a:effectLst>
        </a:effectStyle>
        <a:effectStyle>
          <a:effectLst>
            <a:outerShdw blurRad="50800" dist="25400" dir="5400000" rotWithShape="0">
              <a:srgbClr val="000000">
                <a:alpha val="40000"/>
              </a:srgbClr>
            </a:outerShdw>
          </a:effectLst>
          <a:scene3d>
            <a:camera prst="orthographicFront">
              <a:rot lat="0" lon="0" rev="0"/>
            </a:camera>
            <a:lightRig rig="flat" dir="t">
              <a:rot lat="0" lon="0" rev="3600000"/>
            </a:lightRig>
          </a:scene3d>
          <a:sp3d prstMaterial="flat">
            <a:bevelT w="34925" h="47625" prst="coolSlant"/>
          </a:sp3d>
        </a:effectStyle>
      </a:effectStyleLst>
      <a:bgFillStyleLst>
        <a:solidFill>
          <a:schemeClr val="phClr"/>
        </a:solidFill>
        <a:gradFill rotWithShape="1">
          <a:gsLst>
            <a:gs pos="0">
              <a:schemeClr val="phClr">
                <a:tint val="96000"/>
                <a:shade val="100000"/>
                <a:alpha val="100000"/>
                <a:satMod val="140000"/>
              </a:schemeClr>
            </a:gs>
            <a:gs pos="31000">
              <a:schemeClr val="phClr">
                <a:tint val="100000"/>
                <a:shade val="90000"/>
                <a:alpha val="100000"/>
              </a:schemeClr>
            </a:gs>
            <a:gs pos="100000">
              <a:schemeClr val="phClr">
                <a:tint val="100000"/>
                <a:shade val="80000"/>
                <a:alpha val="100000"/>
              </a:schemeClr>
            </a:gs>
          </a:gsLst>
          <a:lin ang="5400000" scaled="0"/>
        </a:gradFill>
        <a:gradFill rotWithShape="1">
          <a:gsLst>
            <a:gs pos="0">
              <a:schemeClr val="phClr">
                <a:tint val="96000"/>
                <a:shade val="100000"/>
                <a:alpha val="100000"/>
                <a:satMod val="180000"/>
              </a:schemeClr>
            </a:gs>
            <a:gs pos="41000">
              <a:schemeClr val="phClr">
                <a:tint val="100000"/>
                <a:shade val="100000"/>
                <a:alpha val="100000"/>
                <a:satMod val="150000"/>
              </a:schemeClr>
            </a:gs>
            <a:gs pos="100000">
              <a:schemeClr val="phClr">
                <a:tint val="100000"/>
                <a:shade val="65000"/>
                <a:alpha val="100000"/>
              </a:schemeClr>
            </a:gs>
          </a:gsLst>
          <a:path path="circle">
            <a:fillToRect l="50000" t="80000" r="100000" b="10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Horizon</Template>
  <TotalTime>852</TotalTime>
  <Words>1352</Words>
  <Application>Microsoft Office PowerPoint</Application>
  <PresentationFormat>عرض على الشاشة (3:4)‏</PresentationFormat>
  <Paragraphs>197</Paragraphs>
  <Slides>23</Slides>
  <Notes>0</Notes>
  <HiddenSlides>0</HiddenSlides>
  <MMClips>0</MMClips>
  <ScaleCrop>false</ScaleCrop>
  <HeadingPairs>
    <vt:vector size="4" baseType="variant">
      <vt:variant>
        <vt:lpstr>نسق</vt:lpstr>
      </vt:variant>
      <vt:variant>
        <vt:i4>1</vt:i4>
      </vt:variant>
      <vt:variant>
        <vt:lpstr>عناوين الشرائح</vt:lpstr>
      </vt:variant>
      <vt:variant>
        <vt:i4>23</vt:i4>
      </vt:variant>
    </vt:vector>
  </HeadingPairs>
  <TitlesOfParts>
    <vt:vector size="24" baseType="lpstr">
      <vt:lpstr>أفق</vt:lpstr>
      <vt:lpstr>Design of PV irrigation system and control based on Arduino </vt:lpstr>
      <vt:lpstr>Introduction </vt:lpstr>
      <vt:lpstr>Problem of statement </vt:lpstr>
      <vt:lpstr>System description </vt:lpstr>
      <vt:lpstr>عرض تقديمي في PowerPoint</vt:lpstr>
      <vt:lpstr>Aims and objectives </vt:lpstr>
      <vt:lpstr>Design constraints </vt:lpstr>
      <vt:lpstr>Sky clearance index  </vt:lpstr>
      <vt:lpstr>عرض تقديمي في PowerPoint</vt:lpstr>
      <vt:lpstr>Energy storage</vt:lpstr>
      <vt:lpstr>Inverter/ Converter</vt:lpstr>
      <vt:lpstr>Factors effect the selection of pumbs </vt:lpstr>
      <vt:lpstr>عرض تقديمي في PowerPoint</vt:lpstr>
      <vt:lpstr>عرض تقديمي في PowerPoint</vt:lpstr>
      <vt:lpstr>location</vt:lpstr>
      <vt:lpstr>Calculation </vt:lpstr>
      <vt:lpstr>عرض تقديمي في PowerPoint</vt:lpstr>
      <vt:lpstr>System cost</vt:lpstr>
      <vt:lpstr>Project design </vt:lpstr>
      <vt:lpstr>عرض تقديمي في PowerPoint</vt:lpstr>
      <vt:lpstr>عرض تقديمي في PowerPoint</vt:lpstr>
      <vt:lpstr>cases of operation </vt:lpstr>
      <vt:lpstr>Conclusion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Design of PV irrigation system and control based on Arduino </dc:title>
  <dc:creator>CITYCOMP</dc:creator>
  <cp:lastModifiedBy>CITYCOMP</cp:lastModifiedBy>
  <cp:revision>23</cp:revision>
  <dcterms:created xsi:type="dcterms:W3CDTF">2021-05-29T07:33:38Z</dcterms:created>
  <dcterms:modified xsi:type="dcterms:W3CDTF">2021-05-31T07:44:36Z</dcterms:modified>
</cp:coreProperties>
</file>