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7" r:id="rId3"/>
    <p:sldId id="257" r:id="rId4"/>
    <p:sldId id="270" r:id="rId5"/>
    <p:sldId id="258" r:id="rId6"/>
    <p:sldId id="259" r:id="rId7"/>
    <p:sldId id="271" r:id="rId8"/>
    <p:sldId id="260" r:id="rId9"/>
    <p:sldId id="261" r:id="rId10"/>
    <p:sldId id="272" r:id="rId11"/>
    <p:sldId id="273" r:id="rId12"/>
    <p:sldId id="274" r:id="rId13"/>
    <p:sldId id="275" r:id="rId14"/>
    <p:sldId id="276" r:id="rId15"/>
    <p:sldId id="277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  <a:srgbClr val="A2252A"/>
    <a:srgbClr val="FE5C13"/>
    <a:srgbClr val="404040"/>
    <a:srgbClr val="800100"/>
    <a:srgbClr val="D0CECE"/>
    <a:srgbClr val="303B8C"/>
    <a:srgbClr val="181717"/>
    <a:srgbClr val="5A2A2A"/>
    <a:srgbClr val="D216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8" autoAdjust="0"/>
    <p:restoredTop sz="92432" autoAdjust="0"/>
  </p:normalViewPr>
  <p:slideViewPr>
    <p:cSldViewPr snapToGrid="0">
      <p:cViewPr>
        <p:scale>
          <a:sx n="70" d="100"/>
          <a:sy n="70" d="100"/>
        </p:scale>
        <p:origin x="-1980" y="-8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F792CD-D114-4552-9F53-243D1C4E41BB}" type="doc">
      <dgm:prSet loTypeId="urn:microsoft.com/office/officeart/2005/8/layout/cycle2" loCatId="cycle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6BF8A08-0E42-4172-A9DD-DD08809CC227}">
      <dgm:prSet phldrT="[Text]"/>
      <dgm:spPr/>
      <dgm:t>
        <a:bodyPr/>
        <a:lstStyle/>
        <a:p>
          <a:r>
            <a:rPr lang="en-US" b="1" dirty="0" smtClean="0"/>
            <a:t>Building sensors detecting     a fire</a:t>
          </a:r>
          <a:endParaRPr lang="en-US" b="1" dirty="0"/>
        </a:p>
      </dgm:t>
    </dgm:pt>
    <dgm:pt modelId="{F0AB83DB-6AC6-4BCF-B82C-70229D7C86D6}" type="parTrans" cxnId="{843A7389-F837-4045-9599-345212A92F03}">
      <dgm:prSet/>
      <dgm:spPr/>
      <dgm:t>
        <a:bodyPr/>
        <a:lstStyle/>
        <a:p>
          <a:endParaRPr lang="en-US"/>
        </a:p>
      </dgm:t>
    </dgm:pt>
    <dgm:pt modelId="{4D8DF4BE-A70E-4B59-BB50-9EDA09DDD7D6}" type="sibTrans" cxnId="{843A7389-F837-4045-9599-345212A92F03}">
      <dgm:prSet/>
      <dgm:spPr/>
      <dgm:t>
        <a:bodyPr/>
        <a:lstStyle/>
        <a:p>
          <a:endParaRPr lang="en-US"/>
        </a:p>
      </dgm:t>
    </dgm:pt>
    <dgm:pt modelId="{18A1A1FC-B2C0-4318-9946-210A5394591F}">
      <dgm:prSet phldrT="[Text]"/>
      <dgm:spPr/>
      <dgm:t>
        <a:bodyPr/>
        <a:lstStyle/>
        <a:p>
          <a:r>
            <a:rPr lang="en-US" b="1" dirty="0" smtClean="0"/>
            <a:t>AML determines the location of fire </a:t>
          </a:r>
          <a:endParaRPr lang="en-US" b="1" dirty="0"/>
        </a:p>
      </dgm:t>
    </dgm:pt>
    <dgm:pt modelId="{3B740560-905B-4929-A9A0-6965CB09DBD1}" type="parTrans" cxnId="{282379A4-B8B7-42FB-9222-07D35AE615C6}">
      <dgm:prSet/>
      <dgm:spPr/>
      <dgm:t>
        <a:bodyPr/>
        <a:lstStyle/>
        <a:p>
          <a:endParaRPr lang="en-US"/>
        </a:p>
      </dgm:t>
    </dgm:pt>
    <dgm:pt modelId="{05F3BF80-8F20-4D62-B3E6-7D41FA8E623B}" type="sibTrans" cxnId="{282379A4-B8B7-42FB-9222-07D35AE615C6}">
      <dgm:prSet/>
      <dgm:spPr/>
      <dgm:t>
        <a:bodyPr/>
        <a:lstStyle/>
        <a:p>
          <a:endParaRPr lang="en-US"/>
        </a:p>
      </dgm:t>
    </dgm:pt>
    <dgm:pt modelId="{6728E19D-96B4-46E1-893D-7672EED0CB6C}">
      <dgm:prSet phldrT="[Text]"/>
      <dgm:spPr/>
      <dgm:t>
        <a:bodyPr/>
        <a:lstStyle/>
        <a:p>
          <a:r>
            <a:rPr lang="en-US" b="1" dirty="0" smtClean="0"/>
            <a:t>Move to fire location and send SMS to supervisor </a:t>
          </a:r>
          <a:endParaRPr lang="en-US" b="1" dirty="0"/>
        </a:p>
      </dgm:t>
    </dgm:pt>
    <dgm:pt modelId="{D2D973E2-630A-47EE-A6D7-AAA5258B68B0}" type="parTrans" cxnId="{83B88E94-9A14-4E35-B1CB-EE3C0DC188D0}">
      <dgm:prSet/>
      <dgm:spPr/>
      <dgm:t>
        <a:bodyPr/>
        <a:lstStyle/>
        <a:p>
          <a:endParaRPr lang="en-US"/>
        </a:p>
      </dgm:t>
    </dgm:pt>
    <dgm:pt modelId="{17804B27-5DD0-4C00-AF86-5E0FD4D8EA99}" type="sibTrans" cxnId="{83B88E94-9A14-4E35-B1CB-EE3C0DC188D0}">
      <dgm:prSet/>
      <dgm:spPr/>
      <dgm:t>
        <a:bodyPr/>
        <a:lstStyle/>
        <a:p>
          <a:endParaRPr lang="en-US"/>
        </a:p>
      </dgm:t>
    </dgm:pt>
    <dgm:pt modelId="{500B0C4D-A6D0-46D3-8131-234FD4C8AF0C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/>
            <a:t>Search for fire source using the sensors</a:t>
          </a:r>
          <a:endParaRPr lang="en-US" b="1" dirty="0"/>
        </a:p>
      </dgm:t>
    </dgm:pt>
    <dgm:pt modelId="{8509353A-D452-4515-87BA-1B5ED75A2EC0}" type="parTrans" cxnId="{11711818-DB5D-4D11-95B1-8B09294DE933}">
      <dgm:prSet/>
      <dgm:spPr/>
      <dgm:t>
        <a:bodyPr/>
        <a:lstStyle/>
        <a:p>
          <a:endParaRPr lang="en-US"/>
        </a:p>
      </dgm:t>
    </dgm:pt>
    <dgm:pt modelId="{CAFEB339-9151-4D52-8376-324264B6DA21}" type="sibTrans" cxnId="{11711818-DB5D-4D11-95B1-8B09294DE933}">
      <dgm:prSet/>
      <dgm:spPr/>
      <dgm:t>
        <a:bodyPr/>
        <a:lstStyle/>
        <a:p>
          <a:endParaRPr lang="en-US"/>
        </a:p>
      </dgm:t>
    </dgm:pt>
    <dgm:pt modelId="{5C717354-B11D-46D7-B670-C230CF5A6C38}">
      <dgm:prSet phldrT="[Text]"/>
      <dgm:spPr/>
      <dgm:t>
        <a:bodyPr/>
        <a:lstStyle/>
        <a:p>
          <a:r>
            <a:rPr lang="en-US" b="1" dirty="0" smtClean="0"/>
            <a:t>Extinguish the fire </a:t>
          </a:r>
          <a:endParaRPr lang="en-US" b="1" dirty="0"/>
        </a:p>
      </dgm:t>
    </dgm:pt>
    <dgm:pt modelId="{6B704115-00A9-4B36-90D3-AA1B335C5311}" type="parTrans" cxnId="{BC4C5B05-3210-42D1-8EAB-651D595D3097}">
      <dgm:prSet/>
      <dgm:spPr/>
      <dgm:t>
        <a:bodyPr/>
        <a:lstStyle/>
        <a:p>
          <a:endParaRPr lang="en-US"/>
        </a:p>
      </dgm:t>
    </dgm:pt>
    <dgm:pt modelId="{181BF32F-D9B2-48D5-BD19-936BA97EB819}" type="sibTrans" cxnId="{BC4C5B05-3210-42D1-8EAB-651D595D3097}">
      <dgm:prSet/>
      <dgm:spPr/>
      <dgm:t>
        <a:bodyPr/>
        <a:lstStyle/>
        <a:p>
          <a:endParaRPr lang="en-US"/>
        </a:p>
      </dgm:t>
    </dgm:pt>
    <dgm:pt modelId="{DBF8AADD-117F-48BF-B6F7-51E8F2C09C55}" type="pres">
      <dgm:prSet presAssocID="{3FF792CD-D114-4552-9F53-243D1C4E41B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0C0247-14F7-4803-AA7C-62AD8FA7B9E3}" type="pres">
      <dgm:prSet presAssocID="{96BF8A08-0E42-4172-A9DD-DD08809CC227}" presName="node" presStyleLbl="node1" presStyleIdx="0" presStyleCnt="5" custRadScaleRad="100006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0DBFD7-7773-4250-B052-7DDC1DDA5888}" type="pres">
      <dgm:prSet presAssocID="{4D8DF4BE-A70E-4B59-BB50-9EDA09DDD7D6}" presName="sibTrans" presStyleLbl="sibTrans2D1" presStyleIdx="0" presStyleCnt="5"/>
      <dgm:spPr/>
      <dgm:t>
        <a:bodyPr/>
        <a:lstStyle/>
        <a:p>
          <a:endParaRPr lang="en-US"/>
        </a:p>
      </dgm:t>
    </dgm:pt>
    <dgm:pt modelId="{251896A0-0080-4C7F-8DB3-9AF9C322C442}" type="pres">
      <dgm:prSet presAssocID="{4D8DF4BE-A70E-4B59-BB50-9EDA09DDD7D6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8D9D1709-57D2-48BF-A1C7-EEF85B868DB4}" type="pres">
      <dgm:prSet presAssocID="{18A1A1FC-B2C0-4318-9946-210A5394591F}" presName="node" presStyleLbl="node1" presStyleIdx="1" presStyleCnt="5" custRadScaleRad="222633" custRadScaleInc="275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1EC92-BC0C-4247-94DD-6E6F6F9A2D0C}" type="pres">
      <dgm:prSet presAssocID="{05F3BF80-8F20-4D62-B3E6-7D41FA8E623B}" presName="sibTrans" presStyleLbl="sibTrans2D1" presStyleIdx="1" presStyleCnt="5"/>
      <dgm:spPr/>
      <dgm:t>
        <a:bodyPr/>
        <a:lstStyle/>
        <a:p>
          <a:endParaRPr lang="en-US"/>
        </a:p>
      </dgm:t>
    </dgm:pt>
    <dgm:pt modelId="{3CC875CC-8033-428A-B71B-C74C9DF3F23B}" type="pres">
      <dgm:prSet presAssocID="{05F3BF80-8F20-4D62-B3E6-7D41FA8E623B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ECFBABF3-A2C6-4D62-B7F0-985059E7224C}" type="pres">
      <dgm:prSet presAssocID="{6728E19D-96B4-46E1-893D-7672EED0CB6C}" presName="node" presStyleLbl="node1" presStyleIdx="2" presStyleCnt="5" custRadScaleRad="144760" custRadScaleInc="-55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6F15A-8E17-48B2-BEBC-C198B0F070AB}" type="pres">
      <dgm:prSet presAssocID="{17804B27-5DD0-4C00-AF86-5E0FD4D8EA99}" presName="sibTrans" presStyleLbl="sibTrans2D1" presStyleIdx="2" presStyleCnt="5"/>
      <dgm:spPr/>
      <dgm:t>
        <a:bodyPr/>
        <a:lstStyle/>
        <a:p>
          <a:endParaRPr lang="en-US"/>
        </a:p>
      </dgm:t>
    </dgm:pt>
    <dgm:pt modelId="{9884925D-3109-4FAE-B058-4DCE2B3EB228}" type="pres">
      <dgm:prSet presAssocID="{17804B27-5DD0-4C00-AF86-5E0FD4D8EA9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BE34B42B-B772-4208-AEEA-BD2654597C15}" type="pres">
      <dgm:prSet presAssocID="{500B0C4D-A6D0-46D3-8131-234FD4C8AF0C}" presName="node" presStyleLbl="node1" presStyleIdx="3" presStyleCnt="5" custRadScaleRad="139149" custRadScaleInc="5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FF2B8-A0FB-45A3-A239-4D514DA9A8E8}" type="pres">
      <dgm:prSet presAssocID="{CAFEB339-9151-4D52-8376-324264B6DA21}" presName="sibTrans" presStyleLbl="sibTrans2D1" presStyleIdx="3" presStyleCnt="5"/>
      <dgm:spPr/>
      <dgm:t>
        <a:bodyPr/>
        <a:lstStyle/>
        <a:p>
          <a:endParaRPr lang="en-US"/>
        </a:p>
      </dgm:t>
    </dgm:pt>
    <dgm:pt modelId="{1697652D-4EEB-4E5A-A2B2-3A10BD5AE724}" type="pres">
      <dgm:prSet presAssocID="{CAFEB339-9151-4D52-8376-324264B6DA21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F1230DC1-DB33-4315-81DB-E088B6EA50B8}" type="pres">
      <dgm:prSet presAssocID="{5C717354-B11D-46D7-B670-C230CF5A6C38}" presName="node" presStyleLbl="node1" presStyleIdx="4" presStyleCnt="5" custRadScaleRad="221481" custRadScaleInc="-279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7DEE5A-B516-4F44-92B2-17BF186A033D}" type="pres">
      <dgm:prSet presAssocID="{181BF32F-D9B2-48D5-BD19-936BA97EB819}" presName="sibTrans" presStyleLbl="sibTrans2D1" presStyleIdx="4" presStyleCnt="5"/>
      <dgm:spPr/>
      <dgm:t>
        <a:bodyPr/>
        <a:lstStyle/>
        <a:p>
          <a:endParaRPr lang="en-US"/>
        </a:p>
      </dgm:t>
    </dgm:pt>
    <dgm:pt modelId="{0FDDF1D2-2838-4D05-877D-9E06C391E986}" type="pres">
      <dgm:prSet presAssocID="{181BF32F-D9B2-48D5-BD19-936BA97EB819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282379A4-B8B7-42FB-9222-07D35AE615C6}" srcId="{3FF792CD-D114-4552-9F53-243D1C4E41BB}" destId="{18A1A1FC-B2C0-4318-9946-210A5394591F}" srcOrd="1" destOrd="0" parTransId="{3B740560-905B-4929-A9A0-6965CB09DBD1}" sibTransId="{05F3BF80-8F20-4D62-B3E6-7D41FA8E623B}"/>
    <dgm:cxn modelId="{49BCE2F3-E32B-4536-922E-1E5F638C705C}" type="presOf" srcId="{CAFEB339-9151-4D52-8376-324264B6DA21}" destId="{42AFF2B8-A0FB-45A3-A239-4D514DA9A8E8}" srcOrd="0" destOrd="0" presId="urn:microsoft.com/office/officeart/2005/8/layout/cycle2"/>
    <dgm:cxn modelId="{75B50E4E-9530-4125-A6FC-A07D1414C4FF}" type="presOf" srcId="{5C717354-B11D-46D7-B670-C230CF5A6C38}" destId="{F1230DC1-DB33-4315-81DB-E088B6EA50B8}" srcOrd="0" destOrd="0" presId="urn:microsoft.com/office/officeart/2005/8/layout/cycle2"/>
    <dgm:cxn modelId="{B959B6FD-C778-408B-ADD6-7A689626CF2A}" type="presOf" srcId="{17804B27-5DD0-4C00-AF86-5E0FD4D8EA99}" destId="{9884925D-3109-4FAE-B058-4DCE2B3EB228}" srcOrd="1" destOrd="0" presId="urn:microsoft.com/office/officeart/2005/8/layout/cycle2"/>
    <dgm:cxn modelId="{37F55778-6842-4699-B895-07AA0AEB0D8C}" type="presOf" srcId="{3FF792CD-D114-4552-9F53-243D1C4E41BB}" destId="{DBF8AADD-117F-48BF-B6F7-51E8F2C09C55}" srcOrd="0" destOrd="0" presId="urn:microsoft.com/office/officeart/2005/8/layout/cycle2"/>
    <dgm:cxn modelId="{D4B9615B-5B1B-46BA-A296-CE4B779A2BFE}" type="presOf" srcId="{96BF8A08-0E42-4172-A9DD-DD08809CC227}" destId="{3A0C0247-14F7-4803-AA7C-62AD8FA7B9E3}" srcOrd="0" destOrd="0" presId="urn:microsoft.com/office/officeart/2005/8/layout/cycle2"/>
    <dgm:cxn modelId="{67DCF544-3FE4-46B1-90DB-68FEC69514EF}" type="presOf" srcId="{6728E19D-96B4-46E1-893D-7672EED0CB6C}" destId="{ECFBABF3-A2C6-4D62-B7F0-985059E7224C}" srcOrd="0" destOrd="0" presId="urn:microsoft.com/office/officeart/2005/8/layout/cycle2"/>
    <dgm:cxn modelId="{3E22EFD8-B08F-4F53-BEF0-0EB8D408FBF0}" type="presOf" srcId="{17804B27-5DD0-4C00-AF86-5E0FD4D8EA99}" destId="{9AF6F15A-8E17-48B2-BEBC-C198B0F070AB}" srcOrd="0" destOrd="0" presId="urn:microsoft.com/office/officeart/2005/8/layout/cycle2"/>
    <dgm:cxn modelId="{83B88E94-9A14-4E35-B1CB-EE3C0DC188D0}" srcId="{3FF792CD-D114-4552-9F53-243D1C4E41BB}" destId="{6728E19D-96B4-46E1-893D-7672EED0CB6C}" srcOrd="2" destOrd="0" parTransId="{D2D973E2-630A-47EE-A6D7-AAA5258B68B0}" sibTransId="{17804B27-5DD0-4C00-AF86-5E0FD4D8EA99}"/>
    <dgm:cxn modelId="{B9A60752-087E-40A5-96C4-8DB50A1B4FDD}" type="presOf" srcId="{05F3BF80-8F20-4D62-B3E6-7D41FA8E623B}" destId="{EFB1EC92-BC0C-4247-94DD-6E6F6F9A2D0C}" srcOrd="0" destOrd="0" presId="urn:microsoft.com/office/officeart/2005/8/layout/cycle2"/>
    <dgm:cxn modelId="{843A7389-F837-4045-9599-345212A92F03}" srcId="{3FF792CD-D114-4552-9F53-243D1C4E41BB}" destId="{96BF8A08-0E42-4172-A9DD-DD08809CC227}" srcOrd="0" destOrd="0" parTransId="{F0AB83DB-6AC6-4BCF-B82C-70229D7C86D6}" sibTransId="{4D8DF4BE-A70E-4B59-BB50-9EDA09DDD7D6}"/>
    <dgm:cxn modelId="{1EBDFA39-EBDC-49CD-AD0E-E39BF206E0C4}" type="presOf" srcId="{05F3BF80-8F20-4D62-B3E6-7D41FA8E623B}" destId="{3CC875CC-8033-428A-B71B-C74C9DF3F23B}" srcOrd="1" destOrd="0" presId="urn:microsoft.com/office/officeart/2005/8/layout/cycle2"/>
    <dgm:cxn modelId="{12969400-0DB7-47EC-8061-A4B17A926B52}" type="presOf" srcId="{181BF32F-D9B2-48D5-BD19-936BA97EB819}" destId="{0FDDF1D2-2838-4D05-877D-9E06C391E986}" srcOrd="1" destOrd="0" presId="urn:microsoft.com/office/officeart/2005/8/layout/cycle2"/>
    <dgm:cxn modelId="{F548FBBA-AD7F-4BC8-B701-E75E3E72E21B}" type="presOf" srcId="{500B0C4D-A6D0-46D3-8131-234FD4C8AF0C}" destId="{BE34B42B-B772-4208-AEEA-BD2654597C15}" srcOrd="0" destOrd="0" presId="urn:microsoft.com/office/officeart/2005/8/layout/cycle2"/>
    <dgm:cxn modelId="{E62AF502-6B1A-4454-81A8-CCC0DCEFDA8F}" type="presOf" srcId="{4D8DF4BE-A70E-4B59-BB50-9EDA09DDD7D6}" destId="{251896A0-0080-4C7F-8DB3-9AF9C322C442}" srcOrd="1" destOrd="0" presId="urn:microsoft.com/office/officeart/2005/8/layout/cycle2"/>
    <dgm:cxn modelId="{11711818-DB5D-4D11-95B1-8B09294DE933}" srcId="{3FF792CD-D114-4552-9F53-243D1C4E41BB}" destId="{500B0C4D-A6D0-46D3-8131-234FD4C8AF0C}" srcOrd="3" destOrd="0" parTransId="{8509353A-D452-4515-87BA-1B5ED75A2EC0}" sibTransId="{CAFEB339-9151-4D52-8376-324264B6DA21}"/>
    <dgm:cxn modelId="{C00EDDC4-4A74-4D11-A007-8CFB5597AF59}" type="presOf" srcId="{18A1A1FC-B2C0-4318-9946-210A5394591F}" destId="{8D9D1709-57D2-48BF-A1C7-EEF85B868DB4}" srcOrd="0" destOrd="0" presId="urn:microsoft.com/office/officeart/2005/8/layout/cycle2"/>
    <dgm:cxn modelId="{71A23B6E-FAF2-486B-AB0C-93751C240EFB}" type="presOf" srcId="{CAFEB339-9151-4D52-8376-324264B6DA21}" destId="{1697652D-4EEB-4E5A-A2B2-3A10BD5AE724}" srcOrd="1" destOrd="0" presId="urn:microsoft.com/office/officeart/2005/8/layout/cycle2"/>
    <dgm:cxn modelId="{5425D95C-6E2C-453D-AA5F-91C03677C36C}" type="presOf" srcId="{181BF32F-D9B2-48D5-BD19-936BA97EB819}" destId="{777DEE5A-B516-4F44-92B2-17BF186A033D}" srcOrd="0" destOrd="0" presId="urn:microsoft.com/office/officeart/2005/8/layout/cycle2"/>
    <dgm:cxn modelId="{3E08765F-ACF9-496A-B5E6-86A42B7ECBBD}" type="presOf" srcId="{4D8DF4BE-A70E-4B59-BB50-9EDA09DDD7D6}" destId="{330DBFD7-7773-4250-B052-7DDC1DDA5888}" srcOrd="0" destOrd="0" presId="urn:microsoft.com/office/officeart/2005/8/layout/cycle2"/>
    <dgm:cxn modelId="{BC4C5B05-3210-42D1-8EAB-651D595D3097}" srcId="{3FF792CD-D114-4552-9F53-243D1C4E41BB}" destId="{5C717354-B11D-46D7-B670-C230CF5A6C38}" srcOrd="4" destOrd="0" parTransId="{6B704115-00A9-4B36-90D3-AA1B335C5311}" sibTransId="{181BF32F-D9B2-48D5-BD19-936BA97EB819}"/>
    <dgm:cxn modelId="{D2550CDF-8B51-424C-8D80-217E1F6B6ACD}" type="presParOf" srcId="{DBF8AADD-117F-48BF-B6F7-51E8F2C09C55}" destId="{3A0C0247-14F7-4803-AA7C-62AD8FA7B9E3}" srcOrd="0" destOrd="0" presId="urn:microsoft.com/office/officeart/2005/8/layout/cycle2"/>
    <dgm:cxn modelId="{61E0C423-B863-4F80-8F09-6D1E8D52A4E5}" type="presParOf" srcId="{DBF8AADD-117F-48BF-B6F7-51E8F2C09C55}" destId="{330DBFD7-7773-4250-B052-7DDC1DDA5888}" srcOrd="1" destOrd="0" presId="urn:microsoft.com/office/officeart/2005/8/layout/cycle2"/>
    <dgm:cxn modelId="{5967F779-50F4-452C-B731-1DA6A91BE733}" type="presParOf" srcId="{330DBFD7-7773-4250-B052-7DDC1DDA5888}" destId="{251896A0-0080-4C7F-8DB3-9AF9C322C442}" srcOrd="0" destOrd="0" presId="urn:microsoft.com/office/officeart/2005/8/layout/cycle2"/>
    <dgm:cxn modelId="{77162558-C30C-4BEF-928A-EC5C66BBBB90}" type="presParOf" srcId="{DBF8AADD-117F-48BF-B6F7-51E8F2C09C55}" destId="{8D9D1709-57D2-48BF-A1C7-EEF85B868DB4}" srcOrd="2" destOrd="0" presId="urn:microsoft.com/office/officeart/2005/8/layout/cycle2"/>
    <dgm:cxn modelId="{74506540-9F57-4836-B701-1BA4CE9EE9E0}" type="presParOf" srcId="{DBF8AADD-117F-48BF-B6F7-51E8F2C09C55}" destId="{EFB1EC92-BC0C-4247-94DD-6E6F6F9A2D0C}" srcOrd="3" destOrd="0" presId="urn:microsoft.com/office/officeart/2005/8/layout/cycle2"/>
    <dgm:cxn modelId="{573A59CC-C7B1-421B-89C7-6846728FD324}" type="presParOf" srcId="{EFB1EC92-BC0C-4247-94DD-6E6F6F9A2D0C}" destId="{3CC875CC-8033-428A-B71B-C74C9DF3F23B}" srcOrd="0" destOrd="0" presId="urn:microsoft.com/office/officeart/2005/8/layout/cycle2"/>
    <dgm:cxn modelId="{FAC3C426-800B-45C9-905D-216D06ADA25F}" type="presParOf" srcId="{DBF8AADD-117F-48BF-B6F7-51E8F2C09C55}" destId="{ECFBABF3-A2C6-4D62-B7F0-985059E7224C}" srcOrd="4" destOrd="0" presId="urn:microsoft.com/office/officeart/2005/8/layout/cycle2"/>
    <dgm:cxn modelId="{AF86D869-B45F-4AC9-A283-C2E38FB0B069}" type="presParOf" srcId="{DBF8AADD-117F-48BF-B6F7-51E8F2C09C55}" destId="{9AF6F15A-8E17-48B2-BEBC-C198B0F070AB}" srcOrd="5" destOrd="0" presId="urn:microsoft.com/office/officeart/2005/8/layout/cycle2"/>
    <dgm:cxn modelId="{89311763-C983-456D-9893-2D65D629EDB0}" type="presParOf" srcId="{9AF6F15A-8E17-48B2-BEBC-C198B0F070AB}" destId="{9884925D-3109-4FAE-B058-4DCE2B3EB228}" srcOrd="0" destOrd="0" presId="urn:microsoft.com/office/officeart/2005/8/layout/cycle2"/>
    <dgm:cxn modelId="{6E8B0638-681B-4C43-B71E-B99863FD26AB}" type="presParOf" srcId="{DBF8AADD-117F-48BF-B6F7-51E8F2C09C55}" destId="{BE34B42B-B772-4208-AEEA-BD2654597C15}" srcOrd="6" destOrd="0" presId="urn:microsoft.com/office/officeart/2005/8/layout/cycle2"/>
    <dgm:cxn modelId="{ACE9A0A8-3D88-4F04-81B9-774A90DA575C}" type="presParOf" srcId="{DBF8AADD-117F-48BF-B6F7-51E8F2C09C55}" destId="{42AFF2B8-A0FB-45A3-A239-4D514DA9A8E8}" srcOrd="7" destOrd="0" presId="urn:microsoft.com/office/officeart/2005/8/layout/cycle2"/>
    <dgm:cxn modelId="{B7D467CA-4E38-4F0A-944A-CECED359C226}" type="presParOf" srcId="{42AFF2B8-A0FB-45A3-A239-4D514DA9A8E8}" destId="{1697652D-4EEB-4E5A-A2B2-3A10BD5AE724}" srcOrd="0" destOrd="0" presId="urn:microsoft.com/office/officeart/2005/8/layout/cycle2"/>
    <dgm:cxn modelId="{E348415B-5C85-49C4-8973-1ED0AC911B58}" type="presParOf" srcId="{DBF8AADD-117F-48BF-B6F7-51E8F2C09C55}" destId="{F1230DC1-DB33-4315-81DB-E088B6EA50B8}" srcOrd="8" destOrd="0" presId="urn:microsoft.com/office/officeart/2005/8/layout/cycle2"/>
    <dgm:cxn modelId="{5704E4D8-4C6F-4C48-B29B-92908D80B1DD}" type="presParOf" srcId="{DBF8AADD-117F-48BF-B6F7-51E8F2C09C55}" destId="{777DEE5A-B516-4F44-92B2-17BF186A033D}" srcOrd="9" destOrd="0" presId="urn:microsoft.com/office/officeart/2005/8/layout/cycle2"/>
    <dgm:cxn modelId="{21F036E7-9894-4BD6-A992-5623F15EF4B3}" type="presParOf" srcId="{777DEE5A-B516-4F44-92B2-17BF186A033D}" destId="{0FDDF1D2-2838-4D05-877D-9E06C391E98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C0247-14F7-4803-AA7C-62AD8FA7B9E3}">
      <dsp:nvSpPr>
        <dsp:cNvPr id="0" name=""/>
        <dsp:cNvSpPr/>
      </dsp:nvSpPr>
      <dsp:spPr>
        <a:xfrm>
          <a:off x="5307210" y="0"/>
          <a:ext cx="1577578" cy="157757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Building sensors detecting     a fire</a:t>
          </a:r>
          <a:endParaRPr lang="en-US" sz="1600" b="1" kern="1200" dirty="0"/>
        </a:p>
      </dsp:txBody>
      <dsp:txXfrm>
        <a:off x="5538241" y="231031"/>
        <a:ext cx="1115516" cy="1115516"/>
      </dsp:txXfrm>
    </dsp:sp>
    <dsp:sp modelId="{330DBFD7-7773-4250-B052-7DDC1DDA5888}">
      <dsp:nvSpPr>
        <dsp:cNvPr id="0" name=""/>
        <dsp:cNvSpPr/>
      </dsp:nvSpPr>
      <dsp:spPr>
        <a:xfrm rot="1039400">
          <a:off x="7457692" y="1201400"/>
          <a:ext cx="1629302" cy="5324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7461315" y="1284105"/>
        <a:ext cx="1469572" cy="319460"/>
      </dsp:txXfrm>
    </dsp:sp>
    <dsp:sp modelId="{8D9D1709-57D2-48BF-A1C7-EEF85B868DB4}">
      <dsp:nvSpPr>
        <dsp:cNvPr id="0" name=""/>
        <dsp:cNvSpPr/>
      </dsp:nvSpPr>
      <dsp:spPr>
        <a:xfrm>
          <a:off x="9747939" y="1385116"/>
          <a:ext cx="1577578" cy="157757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AML determines the location of fire </a:t>
          </a:r>
          <a:endParaRPr lang="en-US" sz="1600" b="1" kern="1200" dirty="0"/>
        </a:p>
      </dsp:txBody>
      <dsp:txXfrm>
        <a:off x="9978970" y="1616147"/>
        <a:ext cx="1115516" cy="1115516"/>
      </dsp:txXfrm>
    </dsp:sp>
    <dsp:sp modelId="{EFB1EC92-BC0C-4247-94DD-6E6F6F9A2D0C}">
      <dsp:nvSpPr>
        <dsp:cNvPr id="0" name=""/>
        <dsp:cNvSpPr/>
      </dsp:nvSpPr>
      <dsp:spPr>
        <a:xfrm rot="7909833">
          <a:off x="9154523" y="3021200"/>
          <a:ext cx="771084" cy="5324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9287652" y="3068177"/>
        <a:ext cx="611354" cy="319460"/>
      </dsp:txXfrm>
    </dsp:sp>
    <dsp:sp modelId="{ECFBABF3-A2C6-4D62-B7F0-985059E7224C}">
      <dsp:nvSpPr>
        <dsp:cNvPr id="0" name=""/>
        <dsp:cNvSpPr/>
      </dsp:nvSpPr>
      <dsp:spPr>
        <a:xfrm>
          <a:off x="7725505" y="3644660"/>
          <a:ext cx="1577578" cy="157757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Move to fire location and send SMS to supervisor </a:t>
          </a:r>
          <a:endParaRPr lang="en-US" sz="1600" b="1" kern="1200" dirty="0"/>
        </a:p>
      </dsp:txBody>
      <dsp:txXfrm>
        <a:off x="7956536" y="3875691"/>
        <a:ext cx="1115516" cy="1115516"/>
      </dsp:txXfrm>
    </dsp:sp>
    <dsp:sp modelId="{9AF6F15A-8E17-48B2-BEBC-C198B0F070AB}">
      <dsp:nvSpPr>
        <dsp:cNvPr id="0" name=""/>
        <dsp:cNvSpPr/>
      </dsp:nvSpPr>
      <dsp:spPr>
        <a:xfrm rot="10800000">
          <a:off x="5384443" y="4167233"/>
          <a:ext cx="1654350" cy="5324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5544173" y="4273719"/>
        <a:ext cx="1494620" cy="319460"/>
      </dsp:txXfrm>
    </dsp:sp>
    <dsp:sp modelId="{BE34B42B-B772-4208-AEEA-BD2654597C15}">
      <dsp:nvSpPr>
        <dsp:cNvPr id="0" name=""/>
        <dsp:cNvSpPr/>
      </dsp:nvSpPr>
      <dsp:spPr>
        <a:xfrm>
          <a:off x="3026511" y="3644660"/>
          <a:ext cx="1577578" cy="157757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dirty="0" smtClean="0"/>
            <a:t>Search for fire source using the sensors</a:t>
          </a:r>
          <a:endParaRPr lang="en-US" sz="1600" b="1" kern="1200" dirty="0"/>
        </a:p>
      </dsp:txBody>
      <dsp:txXfrm>
        <a:off x="3257542" y="3875691"/>
        <a:ext cx="1115516" cy="1115516"/>
      </dsp:txXfrm>
    </dsp:sp>
    <dsp:sp modelId="{42AFF2B8-A0FB-45A3-A239-4D514DA9A8E8}">
      <dsp:nvSpPr>
        <dsp:cNvPr id="0" name=""/>
        <dsp:cNvSpPr/>
      </dsp:nvSpPr>
      <dsp:spPr>
        <a:xfrm rot="13585259">
          <a:off x="2357935" y="3060235"/>
          <a:ext cx="807915" cy="5324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2492855" y="3224577"/>
        <a:ext cx="648185" cy="319460"/>
      </dsp:txXfrm>
    </dsp:sp>
    <dsp:sp modelId="{F1230DC1-DB33-4315-81DB-E088B6EA50B8}">
      <dsp:nvSpPr>
        <dsp:cNvPr id="0" name=""/>
        <dsp:cNvSpPr/>
      </dsp:nvSpPr>
      <dsp:spPr>
        <a:xfrm>
          <a:off x="888171" y="1397535"/>
          <a:ext cx="1577578" cy="157757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Extinguish the fire </a:t>
          </a:r>
          <a:endParaRPr lang="en-US" sz="1600" b="1" kern="1200" dirty="0"/>
        </a:p>
      </dsp:txBody>
      <dsp:txXfrm>
        <a:off x="1119202" y="1628566"/>
        <a:ext cx="1115516" cy="1115516"/>
      </dsp:txXfrm>
    </dsp:sp>
    <dsp:sp modelId="{777DEE5A-B516-4F44-92B2-17BF186A033D}">
      <dsp:nvSpPr>
        <dsp:cNvPr id="0" name=""/>
        <dsp:cNvSpPr/>
      </dsp:nvSpPr>
      <dsp:spPr>
        <a:xfrm rot="20547016">
          <a:off x="3032603" y="1235168"/>
          <a:ext cx="1620307" cy="5324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036320" y="1365736"/>
        <a:ext cx="1460577" cy="3194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3D2F9-2202-4751-9A08-38FDA5AD3E66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CA3BE-35C5-41AB-83E6-665F5E7B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30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A3BE-35C5-41AB-83E6-665F5E7B69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72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0F8E5-6F0C-47CB-AB2E-D7AC5E34AD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1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4D1CC6-14BC-4B06-9C46-763FF2919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DA12889-DBA4-498D-856E-E212CEBD0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A2BCA5C-5108-4B98-B7B7-BE8323495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0C2E27-9109-4B3D-A74A-79D9B5A6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DD80DC-262E-4A49-985F-8980DC182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5BD3B18-C8F7-4B5F-B302-89A8CD34B48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truck, sitting, photo, table&#10;&#10;Description automatically generated">
            <a:extLst>
              <a:ext uri="{FF2B5EF4-FFF2-40B4-BE49-F238E27FC236}">
                <a16:creationId xmlns:a16="http://schemas.microsoft.com/office/drawing/2014/main" xmlns="" id="{4A1C2BA4-E24A-4973-9148-8CE75FA2B8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86" b="93476" l="9827" r="95225">
                        <a14:foregroundMark x1="66851" y1="65245" x2="78339" y2="60226"/>
                        <a14:foregroundMark x1="51349" y1="62735" x2="44637" y2="62986"/>
                        <a14:foregroundMark x1="44637" y1="62986" x2="48374" y2="58093"/>
                        <a14:foregroundMark x1="48374" y1="58093" x2="60000" y2="54329"/>
                        <a14:foregroundMark x1="60000" y1="54329" x2="66367" y2="56462"/>
                        <a14:foregroundMark x1="66367" y1="56462" x2="71903" y2="63488"/>
                        <a14:foregroundMark x1="71903" y1="63488" x2="78062" y2="65245"/>
                        <a14:foregroundMark x1="78062" y1="65245" x2="83322" y2="65119"/>
                        <a14:foregroundMark x1="83322" y1="65119" x2="83460" y2="65119"/>
                        <a14:foregroundMark x1="93772" y1="60853" x2="90104" y2="79046"/>
                        <a14:foregroundMark x1="90104" y1="79046" x2="85606" y2="85320"/>
                        <a14:foregroundMark x1="85606" y1="85320" x2="59585" y2="84944"/>
                        <a14:foregroundMark x1="59585" y1="84944" x2="57163" y2="82936"/>
                        <a14:foregroundMark x1="52249" y1="67252" x2="56332" y2="80928"/>
                        <a14:foregroundMark x1="56332" y1="80928" x2="60069" y2="85696"/>
                        <a14:foregroundMark x1="60069" y1="85696" x2="61246" y2="86324"/>
                        <a14:foregroundMark x1="48166" y1="68005" x2="51142" y2="80552"/>
                        <a14:foregroundMark x1="51142" y1="80552" x2="57993" y2="88833"/>
                        <a14:foregroundMark x1="48443" y1="79674" x2="56540" y2="93350"/>
                        <a14:foregroundMark x1="66713" y1="93476" x2="66990" y2="93350"/>
                        <a14:foregroundMark x1="93356" y1="65245" x2="95294" y2="70514"/>
                        <a14:foregroundMark x1="34986" y1="84505" x2="33702" y2="81932"/>
                        <a14:foregroundMark x1="35268" y1="85069" x2="35006" y2="84543"/>
                        <a14:foregroundMark x1="40969" y1="15684" x2="31349" y2="15307"/>
                        <a14:foregroundMark x1="28927" y1="15307" x2="29079" y2="14421"/>
                        <a14:foregroundMark x1="29066" y1="22208" x2="29944" y2="14242"/>
                        <a14:foregroundMark x1="24637" y1="17064" x2="32249" y2="19197"/>
                        <a14:foregroundMark x1="32249" y1="19197" x2="45882" y2="17817"/>
                        <a14:foregroundMark x1="24775" y1="18068" x2="23391" y2="17566"/>
                        <a14:foregroundMark x1="44291" y1="5772" x2="44775" y2="18068"/>
                        <a14:foregroundMark x1="14118" y1="4015" x2="25260" y2="2886"/>
                        <a14:foregroundMark x1="25260" y1="2886" x2="38754" y2="3639"/>
                        <a14:foregroundMark x1="68304" y1="89460" x2="68097" y2="91719"/>
                        <a14:foregroundMark x1="68443" y1="87829" x2="67958" y2="91217"/>
                        <a14:foregroundMark x1="34740" y1="85571" x2="34879" y2="84944"/>
                        <a14:backgroundMark x1="28858" y1="12171" x2="30657" y2="12171"/>
                        <a14:backgroundMark x1="30242" y1="12171" x2="29066" y2="11920"/>
                        <a14:backgroundMark x1="23183" y1="15558" x2="24014" y2="16437"/>
                        <a14:backgroundMark x1="15433" y1="74153" x2="15433" y2="74153"/>
                        <a14:backgroundMark x1="15087" y1="73526" x2="15087" y2="73526"/>
                        <a14:backgroundMark x1="27958" y1="88833" x2="27958" y2="88833"/>
                        <a14:backgroundMark x1="27405" y1="87578" x2="27405" y2="87578"/>
                        <a14:backgroundMark x1="34948" y1="88833" x2="34948" y2="88833"/>
                        <a14:backgroundMark x1="36194" y1="87704" x2="36194" y2="87704"/>
                        <a14:backgroundMark x1="33702" y1="89460" x2="33702" y2="89460"/>
                        <a14:backgroundMark x1="36055" y1="86449" x2="36055" y2="86449"/>
                        <a14:backgroundMark x1="35917" y1="86073" x2="35363" y2="84944"/>
                        <a14:backgroundMark x1="35087" y1="85445" x2="35087" y2="85445"/>
                        <a14:backgroundMark x1="35156" y1="85069" x2="35156" y2="85069"/>
                        <a14:backgroundMark x1="35225" y1="85194" x2="35848" y2="86324"/>
                        <a14:backgroundMark x1="35294" y1="85069" x2="35087" y2="84065"/>
                        <a14:backgroundMark x1="35156" y1="84944" x2="34879" y2="87578"/>
                        <a14:backgroundMark x1="60623" y1="94730" x2="60623" y2="94730"/>
                        <a14:backgroundMark x1="60484" y1="93726" x2="60484" y2="93726"/>
                        <a14:backgroundMark x1="60415" y1="93350" x2="60415" y2="93350"/>
                        <a14:backgroundMark x1="69619" y1="94354" x2="69619" y2="94354"/>
                        <a14:backgroundMark x1="68581" y1="91719" x2="70727" y2="93852"/>
                        <a14:backgroundMark x1="77855" y1="92472" x2="77716" y2="93099"/>
                        <a14:backgroundMark x1="77093" y1="93476" x2="77093" y2="93476"/>
                        <a14:backgroundMark x1="68720" y1="87453" x2="68720" y2="879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22" y="426961"/>
            <a:ext cx="10486899" cy="578412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96F76A3-447C-4C8C-B49D-012FC498BB7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3F602CA3-91D1-4502-8361-EB43E2A633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70"/>
          <a:stretch/>
        </p:blipFill>
        <p:spPr>
          <a:xfrm>
            <a:off x="324147" y="-1542485"/>
            <a:ext cx="2222283" cy="175596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E4CDC709-A2FB-4D37-8FB4-B2B909D3AA1D}"/>
              </a:ext>
            </a:extLst>
          </p:cNvPr>
          <p:cNvGrpSpPr/>
          <p:nvPr userDrawn="1"/>
        </p:nvGrpSpPr>
        <p:grpSpPr>
          <a:xfrm>
            <a:off x="3581400" y="6331718"/>
            <a:ext cx="5828818" cy="369332"/>
            <a:chOff x="3581400" y="6331718"/>
            <a:chExt cx="5828818" cy="36933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939992B-BB60-4E4F-8B98-28A1E3BB225D}"/>
                </a:ext>
              </a:extLst>
            </p:cNvPr>
            <p:cNvSpPr txBox="1"/>
            <p:nvPr userDrawn="1"/>
          </p:nvSpPr>
          <p:spPr>
            <a:xfrm>
              <a:off x="4803011" y="6331718"/>
              <a:ext cx="327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©AML Firefighting Robot Team 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355D3415-364C-4495-8B71-9C1C35A3CE52}"/>
                </a:ext>
              </a:extLst>
            </p:cNvPr>
            <p:cNvCxnSpPr/>
            <p:nvPr userDrawn="1"/>
          </p:nvCxnSpPr>
          <p:spPr>
            <a:xfrm>
              <a:off x="8079611" y="6538912"/>
              <a:ext cx="1330607" cy="0"/>
            </a:xfrm>
            <a:prstGeom prst="line">
              <a:avLst/>
            </a:prstGeom>
            <a:ln w="57150">
              <a:solidFill>
                <a:srgbClr val="7702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D17BD883-D6BD-457C-AB5A-C7FB0A98F377}"/>
                </a:ext>
              </a:extLst>
            </p:cNvPr>
            <p:cNvCxnSpPr/>
            <p:nvPr userDrawn="1"/>
          </p:nvCxnSpPr>
          <p:spPr>
            <a:xfrm>
              <a:off x="3581400" y="6538912"/>
              <a:ext cx="1330607" cy="0"/>
            </a:xfrm>
            <a:prstGeom prst="line">
              <a:avLst/>
            </a:prstGeom>
            <a:ln w="57150">
              <a:solidFill>
                <a:srgbClr val="7702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046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48C9E5-969E-4C24-BE55-5B9F4B791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3EFB1A0-7FB6-47CF-96B0-5FB86794C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E16BC30-2F7F-4F9F-8F0E-1ACF781F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09558B8-1F8C-42B9-8141-00FBEBE4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CB075F-C6EB-4029-845E-F18EE3E2C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60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9286729-31CB-43D1-BE58-91A4650E6F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9EEA9DF-63BB-4BC8-BA36-DBCD0514C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6DC833E-D064-4A9D-9BCD-937DF8B27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95A918-5DBB-466D-B2A0-91878AF91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0EFEB2-6119-4CCB-A745-F93815303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6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5411BB-A4CD-490D-BFCB-2468ADEA8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50BDD7-BED2-4EDA-848A-4CAF4AD96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DDF4040-1909-4E38-9A7E-3F631CDC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E4FD8EC-F874-4D4F-AF97-6684ECFC8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F49CBB5-808B-48AE-BEAE-C33376F5F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B025DD-0127-42C7-B9C2-01F3F9280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02963A3-1636-47C3-B479-DDEE2A93E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83D7B5-C798-4728-9ADD-FFE633656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9128EB-3317-4103-958A-1DC4C087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6A387F-05EF-49C2-8239-F06A7EBE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4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DF48BC-673E-4848-88D1-9D11B7636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AF4A11-29EE-4F3C-BE35-90C5F11B1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798B3FC-B075-4C6B-B005-68DFAF8C4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1B26AA7-5C2B-4C0B-B466-BCB1D9EBF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F4292F4-69A8-4FB5-BAA8-ADE97F04C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201DB9D-06EE-4872-8490-12313982D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8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42C061-5CF5-4746-A600-9822EE804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A39954F-EBE6-4A20-98A0-1B950E737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C92F922-FC11-4CC8-B58A-BA3FFF94C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2058B22-F040-4A0B-915D-2F2C1B7426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2626414-1E07-4D89-90F0-BF7006B060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2A9498E-BF2A-42BD-93C4-6942E1324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E8BE23A-8EDD-48E9-A11A-95E7123C8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BF062EE-38F5-4F7A-BFD0-E3DEA6B71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59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FB601C-5E10-459C-903D-ADF43A7A4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746D714-0172-40BA-9659-903DC29F5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4E9C254-9410-4A52-B604-4637D87C7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006FF74-C3D3-4B5A-8519-8A709C142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4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FA16A53-6ADA-4405-A5AA-0F4147CF1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96C5495-DD97-4079-B9D5-8A642759F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7F0130-4CF8-4985-8ADA-A767AFD63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2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29B1B9-B63B-4CB1-8451-2D3DD16C5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938B35-6BBF-4F27-B7D8-B07AAE405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3F8920E-1769-42DA-BFA1-F9681B5F0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B4F7C20-DC32-4009-B55B-1896E3675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6273E1-D2CA-4087-9562-B269D42D9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9ECAAF1-8C52-43ED-8FCC-66702596E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4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CB6F14-D8CA-4143-BBE8-0EA3BE3EA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B61B3CC-9395-48EF-93E5-9165BEF0F2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541F10A-3284-409C-8BE9-8EFF1EC86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431AAF3-3878-4F71-84BA-C07893307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C7FBA7C-A48D-4BEE-8667-19070F087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F3DC938-61E7-4DE6-83F7-153AACABF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4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790C091-102B-4E84-B171-FB2AACDF7E3F}"/>
              </a:ext>
            </a:extLst>
          </p:cNvPr>
          <p:cNvSpPr/>
          <p:nvPr/>
        </p:nvSpPr>
        <p:spPr>
          <a:xfrm>
            <a:off x="0" y="0"/>
            <a:ext cx="12192000" cy="64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FADEB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78796D8-3948-445F-A37C-DEC8E09714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D7B7-5749-4E58-B51F-B67EFCFD3E4A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48333F-2775-43EC-8AAA-4E4884E5BE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3C9FA97-44F1-405F-837E-EAD3EFCE8E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5444-F691-48CB-826E-761DE05BC8B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0506CD9F-DC49-4B64-BB8B-257CBFD88CD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70"/>
          <a:stretch/>
        </p:blipFill>
        <p:spPr>
          <a:xfrm>
            <a:off x="324147" y="-1525778"/>
            <a:ext cx="2222283" cy="175596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A99602E-7654-462D-B963-0A1F3EBE4D1A}"/>
              </a:ext>
            </a:extLst>
          </p:cNvPr>
          <p:cNvGrpSpPr/>
          <p:nvPr/>
        </p:nvGrpSpPr>
        <p:grpSpPr>
          <a:xfrm>
            <a:off x="10919267" y="209208"/>
            <a:ext cx="574870" cy="245496"/>
            <a:chOff x="11049933" y="729258"/>
            <a:chExt cx="574870" cy="245496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443FD7D0-BD22-45B8-8F8E-040AF6FDFCB5}"/>
                </a:ext>
              </a:extLst>
            </p:cNvPr>
            <p:cNvSpPr/>
            <p:nvPr userDrawn="1"/>
          </p:nvSpPr>
          <p:spPr>
            <a:xfrm rot="10800000">
              <a:off x="11049933" y="729258"/>
              <a:ext cx="300518" cy="245496"/>
            </a:xfrm>
            <a:custGeom>
              <a:avLst/>
              <a:gdLst>
                <a:gd name="connsiteX0" fmla="*/ 1588119 w 1588119"/>
                <a:gd name="connsiteY0" fmla="*/ 1297355 h 1297355"/>
                <a:gd name="connsiteX1" fmla="*/ 527415 w 1588119"/>
                <a:gd name="connsiteY1" fmla="*/ 1297355 h 1297355"/>
                <a:gd name="connsiteX2" fmla="*/ 528079 w 1588119"/>
                <a:gd name="connsiteY2" fmla="*/ 1296211 h 1297355"/>
                <a:gd name="connsiteX3" fmla="*/ 0 w 1588119"/>
                <a:gd name="connsiteY3" fmla="*/ 1296211 h 1297355"/>
                <a:gd name="connsiteX4" fmla="*/ 0 w 1588119"/>
                <a:gd name="connsiteY4" fmla="*/ 1194527 h 1297355"/>
                <a:gd name="connsiteX5" fmla="*/ 0 w 1588119"/>
                <a:gd name="connsiteY5" fmla="*/ 831934 h 1297355"/>
                <a:gd name="connsiteX6" fmla="*/ 0 w 1588119"/>
                <a:gd name="connsiteY6" fmla="*/ 464276 h 1297355"/>
                <a:gd name="connsiteX7" fmla="*/ 0 w 1588119"/>
                <a:gd name="connsiteY7" fmla="*/ 222979 h 1297355"/>
                <a:gd name="connsiteX8" fmla="*/ 0 w 1588119"/>
                <a:gd name="connsiteY8" fmla="*/ 0 h 1297355"/>
                <a:gd name="connsiteX9" fmla="*/ 397767 w 1588119"/>
                <a:gd name="connsiteY9" fmla="*/ 0 h 1297355"/>
                <a:gd name="connsiteX10" fmla="*/ 847724 w 1588119"/>
                <a:gd name="connsiteY10" fmla="*/ 0 h 1297355"/>
                <a:gd name="connsiteX11" fmla="*/ 847724 w 1588119"/>
                <a:gd name="connsiteY11" fmla="*/ 0 h 1297355"/>
                <a:gd name="connsiteX12" fmla="*/ 852257 w 1588119"/>
                <a:gd name="connsiteY12" fmla="*/ 0 h 1297355"/>
                <a:gd name="connsiteX13" fmla="*/ 1479695 w 1588119"/>
                <a:gd name="connsiteY13" fmla="*/ 1110417 h 1297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8119" h="1297355">
                  <a:moveTo>
                    <a:pt x="1588119" y="1297355"/>
                  </a:moveTo>
                  <a:lnTo>
                    <a:pt x="527415" y="1297355"/>
                  </a:lnTo>
                  <a:lnTo>
                    <a:pt x="528079" y="1296211"/>
                  </a:lnTo>
                  <a:lnTo>
                    <a:pt x="0" y="1296211"/>
                  </a:lnTo>
                  <a:lnTo>
                    <a:pt x="0" y="1194527"/>
                  </a:lnTo>
                  <a:lnTo>
                    <a:pt x="0" y="831934"/>
                  </a:lnTo>
                  <a:lnTo>
                    <a:pt x="0" y="464276"/>
                  </a:lnTo>
                  <a:lnTo>
                    <a:pt x="0" y="222979"/>
                  </a:lnTo>
                  <a:lnTo>
                    <a:pt x="0" y="0"/>
                  </a:lnTo>
                  <a:lnTo>
                    <a:pt x="397767" y="0"/>
                  </a:lnTo>
                  <a:lnTo>
                    <a:pt x="847724" y="0"/>
                  </a:lnTo>
                  <a:lnTo>
                    <a:pt x="847724" y="0"/>
                  </a:lnTo>
                  <a:lnTo>
                    <a:pt x="852257" y="0"/>
                  </a:lnTo>
                  <a:lnTo>
                    <a:pt x="1479695" y="111041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82CCC152-8B5A-4ED9-9BBC-A21BC97D440F}"/>
                </a:ext>
              </a:extLst>
            </p:cNvPr>
            <p:cNvSpPr/>
            <p:nvPr userDrawn="1"/>
          </p:nvSpPr>
          <p:spPr>
            <a:xfrm>
              <a:off x="11350451" y="729258"/>
              <a:ext cx="274352" cy="24549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B19AF60-F242-4B54-8B31-65C9F44C2A5E}"/>
              </a:ext>
            </a:extLst>
          </p:cNvPr>
          <p:cNvSpPr/>
          <p:nvPr/>
        </p:nvSpPr>
        <p:spPr>
          <a:xfrm>
            <a:off x="10987883" y="185761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E6B3F740-D7C7-45B4-BC41-72A4D902C9F5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836"/>
          <a:stretch/>
        </p:blipFill>
        <p:spPr>
          <a:xfrm>
            <a:off x="10281993" y="211112"/>
            <a:ext cx="721287" cy="25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13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4.wdp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41.jpeg"/><Relationship Id="rId7" Type="http://schemas.openxmlformats.org/officeDocument/2006/relationships/image" Target="../media/image43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5" Type="http://schemas.openxmlformats.org/officeDocument/2006/relationships/image" Target="../media/image25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1.jpeg"/><Relationship Id="rId7" Type="http://schemas.openxmlformats.org/officeDocument/2006/relationships/image" Target="../media/image14.sv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6.sv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8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jpeg"/><Relationship Id="rId7" Type="http://schemas.microsoft.com/office/2007/relationships/hdphoto" Target="../media/hdphoto7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7.sv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5.png"/><Relationship Id="rId7" Type="http://schemas.microsoft.com/office/2007/relationships/hdphoto" Target="../media/hdphoto10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7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35.png"/><Relationship Id="rId4" Type="http://schemas.openxmlformats.org/officeDocument/2006/relationships/image" Target="../media/image270.sv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3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BCEFB377-1395-44FD-9BD7-8A739F81B7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0" b="99263" l="654" r="19810">
                        <a14:foregroundMark x1="3988" y1="76243" x2="686" y2="99355"/>
                        <a14:foregroundMark x1="12422" y1="27072" x2="16313" y2="460"/>
                        <a14:foregroundMark x1="16313" y1="460" x2="16313" y2="4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7936"/>
          <a:stretch/>
        </p:blipFill>
        <p:spPr>
          <a:xfrm>
            <a:off x="3470533" y="1942933"/>
            <a:ext cx="1091307" cy="17559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512B958-EAB4-4E94-B248-D18741144C9D}"/>
              </a:ext>
            </a:extLst>
          </p:cNvPr>
          <p:cNvSpPr txBox="1"/>
          <p:nvPr/>
        </p:nvSpPr>
        <p:spPr>
          <a:xfrm>
            <a:off x="4018344" y="3843711"/>
            <a:ext cx="4155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A225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AML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Fire Fighting Robot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C0C3A943-E0CF-4C20-A47A-E88ACDC414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13" b="96501" l="9742" r="28964">
                        <a14:foregroundMark x1="24224" y1="10313" x2="25074" y2="1013"/>
                        <a14:foregroundMark x1="17457" y1="72744" x2="11703" y2="96501"/>
                        <a14:foregroundMark x1="11703" y1="96501" x2="11703" y2="965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95" r="68572"/>
          <a:stretch/>
        </p:blipFill>
        <p:spPr>
          <a:xfrm>
            <a:off x="3840480" y="1942933"/>
            <a:ext cx="1188720" cy="1755966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CC309820-DDFF-46F0-B637-4C9AE7FB382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14"/>
          <a:stretch/>
        </p:blipFill>
        <p:spPr>
          <a:xfrm>
            <a:off x="7437119" y="1942933"/>
            <a:ext cx="1161598" cy="1755966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544E919B-A3CA-431E-A1FF-A2B5012FA07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23" b="99908" l="18699" r="40602">
                        <a14:foregroundMark x1="33508" y1="17772" x2="35763" y2="3223"/>
                        <a14:foregroundMark x1="28146" y1="72099" x2="25074" y2="93554"/>
                        <a14:foregroundMark x1="23439" y1="95304" x2="22818" y2="999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89" r="56641"/>
          <a:stretch/>
        </p:blipFill>
        <p:spPr>
          <a:xfrm>
            <a:off x="4260875" y="1942933"/>
            <a:ext cx="1353769" cy="1755966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C38B5A68-9A36-4056-81AB-CDDB3213CBB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4" b="98066" l="28604" r="61785">
                        <a14:foregroundMark x1="33540" y1="90055" x2="32298" y2="98158"/>
                        <a14:foregroundMark x1="32298" y1="98158" x2="34358" y2="88858"/>
                        <a14:foregroundMark x1="46878" y1="18324" x2="45832" y2="6169"/>
                        <a14:foregroundMark x1="46453" y1="5617" x2="45244" y2="368"/>
                        <a14:foregroundMark x1="56097" y1="90055" x2="56914" y2="98158"/>
                        <a14:foregroundMark x1="33737" y1="91252" x2="28604" y2="969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58" r="34257"/>
          <a:stretch/>
        </p:blipFill>
        <p:spPr>
          <a:xfrm>
            <a:off x="4785359" y="1942933"/>
            <a:ext cx="1950722" cy="1755966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6CD063D0-2E63-4561-A2D2-2831296A696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343" l="49984" r="75646">
                        <a14:foregroundMark x1="70252" y1="82136" x2="72115" y2="98343"/>
                        <a14:foregroundMark x1="70252" y1="39871" x2="70677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834" r="21122"/>
          <a:stretch/>
        </p:blipFill>
        <p:spPr>
          <a:xfrm>
            <a:off x="5892801" y="1942933"/>
            <a:ext cx="1584958" cy="17559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C66542E-66EF-414F-83EF-03C220C70553}"/>
              </a:ext>
            </a:extLst>
          </p:cNvPr>
          <p:cNvSpPr txBox="1"/>
          <p:nvPr/>
        </p:nvSpPr>
        <p:spPr>
          <a:xfrm>
            <a:off x="1056640" y="4897120"/>
            <a:ext cx="259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FADEB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Abd Al Rahim Dardouk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D24718-25CB-4B4F-9F6C-D904FC1FAC38}"/>
              </a:ext>
            </a:extLst>
          </p:cNvPr>
          <p:cNvSpPr txBox="1"/>
          <p:nvPr/>
        </p:nvSpPr>
        <p:spPr>
          <a:xfrm>
            <a:off x="1056640" y="5249704"/>
            <a:ext cx="259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Majd Abo Lebdeh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B57E5FE-BFF8-4F42-9CA6-002055069EEA}"/>
              </a:ext>
            </a:extLst>
          </p:cNvPr>
          <p:cNvSpPr txBox="1"/>
          <p:nvPr/>
        </p:nvSpPr>
        <p:spPr>
          <a:xfrm>
            <a:off x="1056640" y="5619036"/>
            <a:ext cx="259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A2252A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Lotfe Al Younes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CA8650C-68CF-4574-BA5A-74384528E9F6}"/>
              </a:ext>
            </a:extLst>
          </p:cNvPr>
          <p:cNvSpPr txBox="1"/>
          <p:nvPr/>
        </p:nvSpPr>
        <p:spPr>
          <a:xfrm>
            <a:off x="9066077" y="4897120"/>
            <a:ext cx="259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Supervisor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2B69A0F-4672-4C78-9CCF-0C19F8BAF16B}"/>
              </a:ext>
            </a:extLst>
          </p:cNvPr>
          <p:cNvSpPr txBox="1"/>
          <p:nvPr/>
        </p:nvSpPr>
        <p:spPr>
          <a:xfrm>
            <a:off x="9066077" y="5249704"/>
            <a:ext cx="259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Dr. Adel Al Juaidi</a:t>
            </a:r>
          </a:p>
        </p:txBody>
      </p:sp>
    </p:spTree>
    <p:extLst>
      <p:ext uri="{BB962C8B-B14F-4D97-AF65-F5344CB8AC3E}">
        <p14:creationId xmlns:p14="http://schemas.microsoft.com/office/powerpoint/2010/main" val="115373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00">
            <a:alpha val="9098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41447"/>
            <a:ext cx="12192000" cy="854244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8204DEE-7F46-4830-97A7-25418D3472CA}"/>
              </a:ext>
            </a:extLst>
          </p:cNvPr>
          <p:cNvSpPr/>
          <p:nvPr/>
        </p:nvSpPr>
        <p:spPr>
          <a:xfrm>
            <a:off x="4004939" y="822343"/>
            <a:ext cx="49648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AI and Machine Learning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9581214-C140-4F3E-BD0C-D80FD3E2BE2F}"/>
              </a:ext>
            </a:extLst>
          </p:cNvPr>
          <p:cNvSpPr/>
          <p:nvPr/>
        </p:nvSpPr>
        <p:spPr>
          <a:xfrm>
            <a:off x="7893774" y="5761502"/>
            <a:ext cx="2278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3994CE3-1D50-4937-935F-E4044C09D07A}"/>
              </a:ext>
            </a:extLst>
          </p:cNvPr>
          <p:cNvSpPr/>
          <p:nvPr/>
        </p:nvSpPr>
        <p:spPr>
          <a:xfrm>
            <a:off x="1978627" y="5761502"/>
            <a:ext cx="25426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intelligence </a:t>
            </a:r>
          </a:p>
        </p:txBody>
      </p:sp>
      <p:pic>
        <p:nvPicPr>
          <p:cNvPr id="2050" name="Picture 2" descr="Artificial Intelligence AI vector logo. Artificial human brain ...">
            <a:extLst>
              <a:ext uri="{FF2B5EF4-FFF2-40B4-BE49-F238E27FC236}">
                <a16:creationId xmlns:a16="http://schemas.microsoft.com/office/drawing/2014/main" xmlns="" id="{D841A72C-D0F1-46E2-A168-C112211A12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67" t="17560" r="37716" b="22679"/>
          <a:stretch/>
        </p:blipFill>
        <p:spPr bwMode="auto">
          <a:xfrm>
            <a:off x="1557000" y="2023770"/>
            <a:ext cx="3385938" cy="326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chine learning artificial neural network ai Vector Image">
            <a:extLst>
              <a:ext uri="{FF2B5EF4-FFF2-40B4-BE49-F238E27FC236}">
                <a16:creationId xmlns:a16="http://schemas.microsoft.com/office/drawing/2014/main" xmlns="" id="{4F35E4CD-B2F3-493D-B910-1AB92E5F17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296" b="78889" l="21700" r="78500">
                        <a14:foregroundMark x1="45600" y1="69167" x2="66000" y2="55556"/>
                        <a14:foregroundMark x1="30600" y1="56574" x2="30400" y2="55556"/>
                        <a14:foregroundMark x1="30600" y1="28519" x2="30600" y2="28519"/>
                        <a14:foregroundMark x1="60800" y1="27778" x2="60800" y2="27778"/>
                        <a14:foregroundMark x1="59500" y1="31296" x2="59500" y2="31296"/>
                        <a14:foregroundMark x1="48600" y1="28796" x2="48600" y2="28796"/>
                        <a14:foregroundMark x1="42300" y1="28519" x2="42300" y2="28519"/>
                        <a14:foregroundMark x1="31700" y1="32870" x2="31700" y2="32870"/>
                        <a14:foregroundMark x1="32000" y1="51019" x2="32000" y2="51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657" t="18807" r="21813" b="20953"/>
          <a:stretch/>
        </p:blipFill>
        <p:spPr bwMode="auto">
          <a:xfrm>
            <a:off x="7615451" y="2023770"/>
            <a:ext cx="2834835" cy="326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7746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FE052C-6598-4832-BE52-71F97881F1B2}"/>
              </a:ext>
            </a:extLst>
          </p:cNvPr>
          <p:cNvSpPr txBox="1">
            <a:spLocks/>
          </p:cNvSpPr>
          <p:nvPr/>
        </p:nvSpPr>
        <p:spPr>
          <a:xfrm>
            <a:off x="457200" y="436510"/>
            <a:ext cx="5791200" cy="1371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ar-SA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BADA488-F26E-42A8-AE70-5A445D60C26D}"/>
              </a:ext>
            </a:extLst>
          </p:cNvPr>
          <p:cNvSpPr/>
          <p:nvPr/>
        </p:nvSpPr>
        <p:spPr>
          <a:xfrm>
            <a:off x="0" y="653143"/>
            <a:ext cx="12192000" cy="748601"/>
          </a:xfrm>
          <a:prstGeom prst="rect">
            <a:avLst/>
          </a:prstGeom>
          <a:solidFill>
            <a:srgbClr val="A22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804545AB-9E84-4178-8C3A-86A4712A22AC}"/>
              </a:ext>
            </a:extLst>
          </p:cNvPr>
          <p:cNvSpPr txBox="1">
            <a:spLocks/>
          </p:cNvSpPr>
          <p:nvPr/>
        </p:nvSpPr>
        <p:spPr>
          <a:xfrm>
            <a:off x="3396343" y="737367"/>
            <a:ext cx="5181599" cy="664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What is Object Detection?</a:t>
            </a:r>
          </a:p>
        </p:txBody>
      </p:sp>
      <p:pic>
        <p:nvPicPr>
          <p:cNvPr id="3074" name="Picture 2" descr="Object detection - Wikipedia">
            <a:extLst>
              <a:ext uri="{FF2B5EF4-FFF2-40B4-BE49-F238E27FC236}">
                <a16:creationId xmlns:a16="http://schemas.microsoft.com/office/drawing/2014/main" xmlns="" id="{413C74E4-1208-4FFB-8A3A-51B79344B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727" y="1401743"/>
            <a:ext cx="3614673" cy="2201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Object Detection: Accessible now in the dashboard">
            <a:extLst>
              <a:ext uri="{FF2B5EF4-FFF2-40B4-BE49-F238E27FC236}">
                <a16:creationId xmlns:a16="http://schemas.microsoft.com/office/drawing/2014/main" xmlns="" id="{396F483F-7C53-4775-9B63-BA7D02259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484" y="3603171"/>
            <a:ext cx="6621516" cy="32548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etection-Object Detection Tutorial">
            <a:extLst>
              <a:ext uri="{FF2B5EF4-FFF2-40B4-BE49-F238E27FC236}">
                <a16:creationId xmlns:a16="http://schemas.microsoft.com/office/drawing/2014/main" xmlns="" id="{2A58DF81-E304-4E7D-988E-55923237A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484" y="1390499"/>
            <a:ext cx="3007458" cy="2212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4D45318-E88D-4189-826C-277E62819929}"/>
              </a:ext>
            </a:extLst>
          </p:cNvPr>
          <p:cNvSpPr/>
          <p:nvPr/>
        </p:nvSpPr>
        <p:spPr>
          <a:xfrm>
            <a:off x="1103139" y="4984721"/>
            <a:ext cx="40494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92D050"/>
                </a:solidFill>
                <a:latin typeface="Open Sans" panose="020B0606030504020204" pitchFamily="34" charset="0"/>
              </a:rPr>
              <a:t>Deep Learning Object Detection</a:t>
            </a:r>
            <a:endParaRPr lang="en-US" sz="1600" b="1" i="0" dirty="0">
              <a:solidFill>
                <a:srgbClr val="92D050"/>
              </a:solidFill>
              <a:effectLst/>
              <a:latin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8A2B8D43-1B7D-4B23-9213-07A6E63E10DF}"/>
              </a:ext>
            </a:extLst>
          </p:cNvPr>
          <p:cNvGrpSpPr/>
          <p:nvPr/>
        </p:nvGrpSpPr>
        <p:grpSpPr>
          <a:xfrm>
            <a:off x="457200" y="2024743"/>
            <a:ext cx="539154" cy="539154"/>
            <a:chOff x="3718522" y="2611164"/>
            <a:chExt cx="539154" cy="539154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99AC6589-D511-47B1-AF73-AD14A02DA963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32" name="Graphic 11" descr="Robot">
              <a:extLst>
                <a:ext uri="{FF2B5EF4-FFF2-40B4-BE49-F238E27FC236}">
                  <a16:creationId xmlns:a16="http://schemas.microsoft.com/office/drawing/2014/main" xmlns="" id="{31A36D6F-965A-4F6E-B12C-F00F2FB45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C2962D2D-74E7-427B-BDF0-D114F300034B}"/>
              </a:ext>
            </a:extLst>
          </p:cNvPr>
          <p:cNvGrpSpPr/>
          <p:nvPr/>
        </p:nvGrpSpPr>
        <p:grpSpPr>
          <a:xfrm>
            <a:off x="457200" y="3017996"/>
            <a:ext cx="539154" cy="539154"/>
            <a:chOff x="3718522" y="2611164"/>
            <a:chExt cx="539154" cy="539154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43D39BD8-A9D7-4874-84B4-358F203F7679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35" name="Graphic 11" descr="Brain in head">
              <a:extLst>
                <a:ext uri="{FF2B5EF4-FFF2-40B4-BE49-F238E27FC236}">
                  <a16:creationId xmlns:a16="http://schemas.microsoft.com/office/drawing/2014/main" xmlns="" id="{74A6F790-3775-4284-8CE2-A7B5031C9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rcRect/>
            <a:stretch/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DCC69B2-0FA2-44FC-B543-2FD7A1B9A5E5}"/>
              </a:ext>
            </a:extLst>
          </p:cNvPr>
          <p:cNvGrpSpPr/>
          <p:nvPr/>
        </p:nvGrpSpPr>
        <p:grpSpPr>
          <a:xfrm>
            <a:off x="457200" y="3947021"/>
            <a:ext cx="539154" cy="539154"/>
            <a:chOff x="3718522" y="2611164"/>
            <a:chExt cx="539154" cy="539154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1DCAC0A8-2EB5-4280-9712-228A9D0441DC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38" name="Graphic 11" descr="Robot">
              <a:extLst>
                <a:ext uri="{FF2B5EF4-FFF2-40B4-BE49-F238E27FC236}">
                  <a16:creationId xmlns:a16="http://schemas.microsoft.com/office/drawing/2014/main" xmlns="" id="{C02DE78F-60C7-4F6F-8F4B-1D5ED0A56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130500EF-BD19-46F9-920E-3756A9560A2D}"/>
              </a:ext>
            </a:extLst>
          </p:cNvPr>
          <p:cNvGrpSpPr/>
          <p:nvPr/>
        </p:nvGrpSpPr>
        <p:grpSpPr>
          <a:xfrm>
            <a:off x="457200" y="4892341"/>
            <a:ext cx="539154" cy="539154"/>
            <a:chOff x="3718522" y="2611164"/>
            <a:chExt cx="539154" cy="53915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8ADF3EFA-A44D-45AB-A0A5-47F9D2C0A0BE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41" name="Graphic 11" descr="Brain in head">
              <a:extLst>
                <a:ext uri="{FF2B5EF4-FFF2-40B4-BE49-F238E27FC236}">
                  <a16:creationId xmlns:a16="http://schemas.microsoft.com/office/drawing/2014/main" xmlns="" id="{692F0AD8-5891-48EE-98FC-AA1B5F255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rcRect/>
            <a:stretch/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DA46D8E-5505-444D-A442-46DE1BEDC5CB}"/>
              </a:ext>
            </a:extLst>
          </p:cNvPr>
          <p:cNvSpPr/>
          <p:nvPr/>
        </p:nvSpPr>
        <p:spPr>
          <a:xfrm>
            <a:off x="1103139" y="2140592"/>
            <a:ext cx="34426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4A4A4A"/>
                </a:solidFill>
                <a:latin typeface="Open Sans" panose="020B0606030504020204" pitchFamily="34" charset="0"/>
              </a:rPr>
              <a:t>Feature-Based Object Detection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90F106D-B0A2-4197-A72A-F26059B070B0}"/>
              </a:ext>
            </a:extLst>
          </p:cNvPr>
          <p:cNvSpPr/>
          <p:nvPr/>
        </p:nvSpPr>
        <p:spPr>
          <a:xfrm>
            <a:off x="1103139" y="3113895"/>
            <a:ext cx="30828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4A4A4A"/>
                </a:solidFill>
                <a:latin typeface="Open Sans" panose="020B0606030504020204" pitchFamily="34" charset="0"/>
              </a:rPr>
              <a:t>Viola Jones Object Detection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35FBD58-A5F6-437F-8A06-F5935E6E29F8}"/>
              </a:ext>
            </a:extLst>
          </p:cNvPr>
          <p:cNvSpPr/>
          <p:nvPr/>
        </p:nvSpPr>
        <p:spPr>
          <a:xfrm>
            <a:off x="1103139" y="4054252"/>
            <a:ext cx="41383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4A4A4A"/>
                </a:solidFill>
                <a:latin typeface="Open Sans" panose="020B0606030504020204" pitchFamily="34" charset="0"/>
              </a:rPr>
              <a:t>SVM Classifications with HOG Features</a:t>
            </a:r>
          </a:p>
        </p:txBody>
      </p:sp>
    </p:spTree>
    <p:extLst>
      <p:ext uri="{BB962C8B-B14F-4D97-AF65-F5344CB8AC3E}">
        <p14:creationId xmlns:p14="http://schemas.microsoft.com/office/powerpoint/2010/main" val="375167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3" grpId="0"/>
      <p:bldP spid="4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9D55CDC-DA74-4DE1-92F4-8C7AE915E2B1}"/>
              </a:ext>
            </a:extLst>
          </p:cNvPr>
          <p:cNvSpPr/>
          <p:nvPr/>
        </p:nvSpPr>
        <p:spPr>
          <a:xfrm>
            <a:off x="0" y="640080"/>
            <a:ext cx="4521200" cy="621792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5B603A-BFF3-4613-98B1-6E5C7087648D}"/>
              </a:ext>
            </a:extLst>
          </p:cNvPr>
          <p:cNvSpPr txBox="1">
            <a:spLocks/>
          </p:cNvSpPr>
          <p:nvPr/>
        </p:nvSpPr>
        <p:spPr>
          <a:xfrm>
            <a:off x="187550" y="3115831"/>
            <a:ext cx="3804765" cy="11187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design of model </a:t>
            </a:r>
            <a:endParaRPr lang="ar-SA" sz="3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8CA632D-68C0-4092-8908-3F163FBE515B}"/>
              </a:ext>
            </a:extLst>
          </p:cNvPr>
          <p:cNvSpPr/>
          <p:nvPr/>
        </p:nvSpPr>
        <p:spPr>
          <a:xfrm>
            <a:off x="260120" y="2891970"/>
            <a:ext cx="3804764" cy="1364497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1F1E0ABB-5D4C-47DC-9368-5C3247897187}"/>
              </a:ext>
            </a:extLst>
          </p:cNvPr>
          <p:cNvSpPr/>
          <p:nvPr/>
        </p:nvSpPr>
        <p:spPr>
          <a:xfrm>
            <a:off x="6135338" y="1500566"/>
            <a:ext cx="2613590" cy="68852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2EDDB7B-0261-4901-A937-B10FC2260723}"/>
              </a:ext>
            </a:extLst>
          </p:cNvPr>
          <p:cNvSpPr/>
          <p:nvPr/>
        </p:nvSpPr>
        <p:spPr>
          <a:xfrm>
            <a:off x="6545955" y="1619143"/>
            <a:ext cx="1797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800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data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E4987F73-6DB8-474A-BEFF-CB878CA9E6D7}"/>
              </a:ext>
            </a:extLst>
          </p:cNvPr>
          <p:cNvSpPr/>
          <p:nvPr/>
        </p:nvSpPr>
        <p:spPr>
          <a:xfrm>
            <a:off x="6135338" y="2608085"/>
            <a:ext cx="2613590" cy="68852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1999008-1AE2-45FD-AC03-BEB773DD6C67}"/>
              </a:ext>
            </a:extLst>
          </p:cNvPr>
          <p:cNvSpPr/>
          <p:nvPr/>
        </p:nvSpPr>
        <p:spPr>
          <a:xfrm>
            <a:off x="6452919" y="2721513"/>
            <a:ext cx="1978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800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Model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5DF05A05-7C57-4AB8-BE03-83FCF9C2C1B1}"/>
              </a:ext>
            </a:extLst>
          </p:cNvPr>
          <p:cNvSpPr/>
          <p:nvPr/>
        </p:nvSpPr>
        <p:spPr>
          <a:xfrm>
            <a:off x="6135338" y="3633907"/>
            <a:ext cx="2613590" cy="68852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11E0744-DE64-4AF6-8736-AE389C824DE3}"/>
              </a:ext>
            </a:extLst>
          </p:cNvPr>
          <p:cNvSpPr/>
          <p:nvPr/>
        </p:nvSpPr>
        <p:spPr>
          <a:xfrm>
            <a:off x="6545955" y="3750897"/>
            <a:ext cx="17972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800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model</a:t>
            </a:r>
            <a:endParaRPr lang="ar-SA" sz="2400" dirty="0">
              <a:solidFill>
                <a:srgbClr val="800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F32B05AF-9047-4876-941B-B861B0573D43}"/>
              </a:ext>
            </a:extLst>
          </p:cNvPr>
          <p:cNvSpPr/>
          <p:nvPr/>
        </p:nvSpPr>
        <p:spPr>
          <a:xfrm>
            <a:off x="5683805" y="4992304"/>
            <a:ext cx="3516656" cy="68852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198BF58B-7D3F-4EBF-A921-C1C5330EDD1A}"/>
              </a:ext>
            </a:extLst>
          </p:cNvPr>
          <p:cNvSpPr/>
          <p:nvPr/>
        </p:nvSpPr>
        <p:spPr>
          <a:xfrm>
            <a:off x="6076360" y="5096904"/>
            <a:ext cx="2891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800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 performance</a:t>
            </a:r>
            <a:endParaRPr lang="ar-SA" sz="2400" dirty="0">
              <a:solidFill>
                <a:srgbClr val="800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xmlns="" id="{E001D808-4EC7-4374-8FF2-F9475EE37BD5}"/>
              </a:ext>
            </a:extLst>
          </p:cNvPr>
          <p:cNvSpPr/>
          <p:nvPr/>
        </p:nvSpPr>
        <p:spPr>
          <a:xfrm>
            <a:off x="9187411" y="2609952"/>
            <a:ext cx="1870510" cy="68852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9D7999A-6CA3-4D39-A1CD-4BCA416D13E2}"/>
              </a:ext>
            </a:extLst>
          </p:cNvPr>
          <p:cNvSpPr/>
          <p:nvPr/>
        </p:nvSpPr>
        <p:spPr>
          <a:xfrm>
            <a:off x="9187411" y="2721512"/>
            <a:ext cx="1870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800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  <a:endParaRPr lang="ar-SA" sz="2400" dirty="0">
              <a:solidFill>
                <a:srgbClr val="800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78AAAC46-C23D-4FA6-A046-3FDF1E7A05A2}"/>
              </a:ext>
            </a:extLst>
          </p:cNvPr>
          <p:cNvCxnSpPr>
            <a:stCxn id="10" idx="2"/>
            <a:endCxn id="16" idx="0"/>
          </p:cNvCxnSpPr>
          <p:nvPr/>
        </p:nvCxnSpPr>
        <p:spPr>
          <a:xfrm>
            <a:off x="7442133" y="2189088"/>
            <a:ext cx="0" cy="418997"/>
          </a:xfrm>
          <a:prstGeom prst="straightConnector1">
            <a:avLst/>
          </a:prstGeom>
          <a:ln w="28575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B799AFF4-37D9-43AF-BA51-7A5BC487A32E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>
            <a:off x="7442133" y="3296607"/>
            <a:ext cx="0" cy="337300"/>
          </a:xfrm>
          <a:prstGeom prst="straightConnector1">
            <a:avLst/>
          </a:prstGeom>
          <a:ln w="28575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D0B5A82A-788B-4E16-8035-3BF350BB617D}"/>
              </a:ext>
            </a:extLst>
          </p:cNvPr>
          <p:cNvCxnSpPr>
            <a:cxnSpLocks/>
            <a:stCxn id="16" idx="3"/>
            <a:endCxn id="23" idx="1"/>
          </p:cNvCxnSpPr>
          <p:nvPr/>
        </p:nvCxnSpPr>
        <p:spPr>
          <a:xfrm>
            <a:off x="8748928" y="2952346"/>
            <a:ext cx="438483" cy="1867"/>
          </a:xfrm>
          <a:prstGeom prst="straightConnector1">
            <a:avLst/>
          </a:prstGeom>
          <a:ln w="28575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D25E3B6E-A8C9-4984-A95B-3C2EC2759473}"/>
              </a:ext>
            </a:extLst>
          </p:cNvPr>
          <p:cNvCxnSpPr>
            <a:cxnSpLocks/>
            <a:stCxn id="18" idx="2"/>
            <a:endCxn id="20" idx="0"/>
          </p:cNvCxnSpPr>
          <p:nvPr/>
        </p:nvCxnSpPr>
        <p:spPr>
          <a:xfrm>
            <a:off x="7442133" y="4322429"/>
            <a:ext cx="0" cy="669875"/>
          </a:xfrm>
          <a:prstGeom prst="straightConnector1">
            <a:avLst/>
          </a:prstGeom>
          <a:ln w="28575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xmlns="" id="{C81E4719-8577-4A5C-9846-B42AB054D9EC}"/>
              </a:ext>
            </a:extLst>
          </p:cNvPr>
          <p:cNvSpPr/>
          <p:nvPr/>
        </p:nvSpPr>
        <p:spPr>
          <a:xfrm>
            <a:off x="9650037" y="3998215"/>
            <a:ext cx="1870510" cy="68852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DB051939-C4FB-4B47-9C40-2ED680EA7C67}"/>
              </a:ext>
            </a:extLst>
          </p:cNvPr>
          <p:cNvSpPr/>
          <p:nvPr/>
        </p:nvSpPr>
        <p:spPr>
          <a:xfrm>
            <a:off x="9650037" y="4109775"/>
            <a:ext cx="1870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800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data</a:t>
            </a:r>
            <a:endParaRPr lang="ar-SA" sz="2400" dirty="0">
              <a:solidFill>
                <a:srgbClr val="800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EEED324A-46B3-4F4A-8612-9B2DA60A657E}"/>
              </a:ext>
            </a:extLst>
          </p:cNvPr>
          <p:cNvCxnSpPr>
            <a:stCxn id="43" idx="1"/>
            <a:endCxn id="20" idx="0"/>
          </p:cNvCxnSpPr>
          <p:nvPr/>
        </p:nvCxnSpPr>
        <p:spPr>
          <a:xfrm flipH="1">
            <a:off x="7442133" y="4340608"/>
            <a:ext cx="2207904" cy="651696"/>
          </a:xfrm>
          <a:prstGeom prst="straightConnector1">
            <a:avLst/>
          </a:prstGeom>
          <a:ln w="28575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15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8" grpId="0" animBg="1"/>
      <p:bldP spid="10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2" grpId="0"/>
      <p:bldP spid="23" grpId="0" animBg="1"/>
      <p:bldP spid="24" grpId="0"/>
      <p:bldP spid="42" grpId="0" animBg="1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05555A-5A7A-4F91-BC9A-C3599935C7CF}"/>
              </a:ext>
            </a:extLst>
          </p:cNvPr>
          <p:cNvSpPr/>
          <p:nvPr/>
        </p:nvSpPr>
        <p:spPr>
          <a:xfrm>
            <a:off x="0" y="629920"/>
            <a:ext cx="12191999" cy="6228081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49EB41E-275C-4275-9420-1E79448C941C}"/>
              </a:ext>
            </a:extLst>
          </p:cNvPr>
          <p:cNvGrpSpPr/>
          <p:nvPr/>
        </p:nvGrpSpPr>
        <p:grpSpPr>
          <a:xfrm>
            <a:off x="0" y="629920"/>
            <a:ext cx="12192000" cy="1527742"/>
            <a:chOff x="0" y="629920"/>
            <a:chExt cx="12192000" cy="1527742"/>
          </a:xfrm>
          <a:solidFill>
            <a:srgbClr val="A2252A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996BC64-C7B0-47F5-A403-78A2C53AEF4D}"/>
                </a:ext>
              </a:extLst>
            </p:cNvPr>
            <p:cNvSpPr/>
            <p:nvPr/>
          </p:nvSpPr>
          <p:spPr>
            <a:xfrm>
              <a:off x="0" y="629920"/>
              <a:ext cx="12192000" cy="10058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xmlns="" id="{39479CD8-DA3B-4EB9-ABA3-728D97F212EE}"/>
                </a:ext>
              </a:extLst>
            </p:cNvPr>
            <p:cNvSpPr/>
            <p:nvPr/>
          </p:nvSpPr>
          <p:spPr>
            <a:xfrm flipV="1">
              <a:off x="5344160" y="1635759"/>
              <a:ext cx="1239520" cy="5219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4469014-34CB-4ED8-90D6-D63A7779838F}"/>
              </a:ext>
            </a:extLst>
          </p:cNvPr>
          <p:cNvSpPr txBox="1">
            <a:spLocks/>
          </p:cNvSpPr>
          <p:nvPr/>
        </p:nvSpPr>
        <p:spPr>
          <a:xfrm>
            <a:off x="3677713" y="874394"/>
            <a:ext cx="5045374" cy="4789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 Workflow</a:t>
            </a:r>
            <a:endParaRPr lang="ar-SA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FEB446A2-0B9A-4816-A0EE-FD02241D123F}"/>
              </a:ext>
            </a:extLst>
          </p:cNvPr>
          <p:cNvSpPr/>
          <p:nvPr/>
        </p:nvSpPr>
        <p:spPr>
          <a:xfrm>
            <a:off x="636105" y="1944724"/>
            <a:ext cx="2300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4A4A4A"/>
                </a:solidFill>
                <a:latin typeface="Open Sans" panose="020B0606030504020204" pitchFamily="34" charset="0"/>
              </a:rPr>
              <a:t>Train The Model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12ED9756-D543-4815-9922-83DD6485E3D2}"/>
              </a:ext>
            </a:extLst>
          </p:cNvPr>
          <p:cNvCxnSpPr>
            <a:cxnSpLocks/>
            <a:stCxn id="13" idx="2"/>
            <a:endCxn id="4098" idx="0"/>
          </p:cNvCxnSpPr>
          <p:nvPr/>
        </p:nvCxnSpPr>
        <p:spPr>
          <a:xfrm>
            <a:off x="1786292" y="2344834"/>
            <a:ext cx="0" cy="1251528"/>
          </a:xfrm>
          <a:prstGeom prst="line">
            <a:avLst/>
          </a:prstGeom>
          <a:ln w="38100">
            <a:solidFill>
              <a:srgbClr val="800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Free Transparent Fire Background, Download Free Clip Art, Free ...">
            <a:extLst>
              <a:ext uri="{FF2B5EF4-FFF2-40B4-BE49-F238E27FC236}">
                <a16:creationId xmlns:a16="http://schemas.microsoft.com/office/drawing/2014/main" xmlns="" id="{129E8563-99B2-49B8-A833-F695B6142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494" y="3596362"/>
            <a:ext cx="865596" cy="115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ustralia fires: blazes 'too big to put out' as 140 bushfires rage ...">
            <a:extLst>
              <a:ext uri="{FF2B5EF4-FFF2-40B4-BE49-F238E27FC236}">
                <a16:creationId xmlns:a16="http://schemas.microsoft.com/office/drawing/2014/main" xmlns="" id="{0A34B62C-63E1-4778-8CC9-60E62E8D9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584" y="3621316"/>
            <a:ext cx="1104220" cy="110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44DA960B-F9C8-478A-8355-93981CD592CA}"/>
              </a:ext>
            </a:extLst>
          </p:cNvPr>
          <p:cNvCxnSpPr>
            <a:cxnSpLocks/>
            <a:stCxn id="4098" idx="3"/>
            <a:endCxn id="4100" idx="1"/>
          </p:cNvCxnSpPr>
          <p:nvPr/>
        </p:nvCxnSpPr>
        <p:spPr>
          <a:xfrm>
            <a:off x="2219090" y="4173426"/>
            <a:ext cx="1353494" cy="0"/>
          </a:xfrm>
          <a:prstGeom prst="straightConnector1">
            <a:avLst/>
          </a:prstGeom>
          <a:ln w="38100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D893EC32-AE54-4017-9085-0576963F684D}"/>
              </a:ext>
            </a:extLst>
          </p:cNvPr>
          <p:cNvSpPr/>
          <p:nvPr/>
        </p:nvSpPr>
        <p:spPr>
          <a:xfrm>
            <a:off x="2895837" y="3113762"/>
            <a:ext cx="2565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4A4A4A"/>
                </a:solidFill>
                <a:latin typeface="Open Sans" panose="020B0606030504020204" pitchFamily="34" charset="0"/>
              </a:rPr>
              <a:t>Feature extraction</a:t>
            </a:r>
          </a:p>
        </p:txBody>
      </p:sp>
      <p:pic>
        <p:nvPicPr>
          <p:cNvPr id="4104" name="Picture 8" descr="Under the Hood: What does it take to set a car on fire?">
            <a:extLst>
              <a:ext uri="{FF2B5EF4-FFF2-40B4-BE49-F238E27FC236}">
                <a16:creationId xmlns:a16="http://schemas.microsoft.com/office/drawing/2014/main" xmlns="" id="{6EF2EAFA-10EF-4535-A854-A19BA317C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76" y="5016969"/>
            <a:ext cx="2019651" cy="134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1245D68F-543C-4A74-8C79-32E6CD2D1E8E}"/>
              </a:ext>
            </a:extLst>
          </p:cNvPr>
          <p:cNvCxnSpPr>
            <a:cxnSpLocks/>
            <a:stCxn id="4100" idx="3"/>
            <a:endCxn id="4096" idx="1"/>
          </p:cNvCxnSpPr>
          <p:nvPr/>
        </p:nvCxnSpPr>
        <p:spPr>
          <a:xfrm>
            <a:off x="4676804" y="4173426"/>
            <a:ext cx="1704737" cy="0"/>
          </a:xfrm>
          <a:prstGeom prst="straightConnector1">
            <a:avLst/>
          </a:prstGeom>
          <a:ln w="38100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" name="Rectangle: Rounded Corners 4095">
            <a:extLst>
              <a:ext uri="{FF2B5EF4-FFF2-40B4-BE49-F238E27FC236}">
                <a16:creationId xmlns:a16="http://schemas.microsoft.com/office/drawing/2014/main" xmlns="" id="{46692239-5273-466F-B09A-BFF16D281C7E}"/>
              </a:ext>
            </a:extLst>
          </p:cNvPr>
          <p:cNvSpPr/>
          <p:nvPr/>
        </p:nvSpPr>
        <p:spPr>
          <a:xfrm>
            <a:off x="6381541" y="3765290"/>
            <a:ext cx="2062842" cy="816271"/>
          </a:xfrm>
          <a:prstGeom prst="roundRect">
            <a:avLst/>
          </a:prstGeom>
          <a:solidFill>
            <a:srgbClr val="A22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A3AB62E1-CCA7-48BC-9BDD-2F743249B903}"/>
              </a:ext>
            </a:extLst>
          </p:cNvPr>
          <p:cNvSpPr/>
          <p:nvPr/>
        </p:nvSpPr>
        <p:spPr>
          <a:xfrm>
            <a:off x="6463823" y="3973370"/>
            <a:ext cx="1898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Open Sans" panose="020B0606030504020204" pitchFamily="34" charset="0"/>
              </a:rPr>
              <a:t>Classification</a:t>
            </a:r>
          </a:p>
        </p:txBody>
      </p:sp>
      <p:cxnSp>
        <p:nvCxnSpPr>
          <p:cNvPr id="4120" name="Straight Arrow Connector 4119">
            <a:extLst>
              <a:ext uri="{FF2B5EF4-FFF2-40B4-BE49-F238E27FC236}">
                <a16:creationId xmlns:a16="http://schemas.microsoft.com/office/drawing/2014/main" xmlns="" id="{8C9E9BE4-BB86-4386-B198-D9C0F2415F60}"/>
              </a:ext>
            </a:extLst>
          </p:cNvPr>
          <p:cNvCxnSpPr>
            <a:stCxn id="4096" idx="2"/>
          </p:cNvCxnSpPr>
          <p:nvPr/>
        </p:nvCxnSpPr>
        <p:spPr>
          <a:xfrm flipH="1">
            <a:off x="7412961" y="4581561"/>
            <a:ext cx="1" cy="919353"/>
          </a:xfrm>
          <a:prstGeom prst="straightConnector1">
            <a:avLst/>
          </a:prstGeom>
          <a:ln w="38100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394B24A7-9E8D-4859-A40C-BDEECAFAB561}"/>
              </a:ext>
            </a:extLst>
          </p:cNvPr>
          <p:cNvSpPr/>
          <p:nvPr/>
        </p:nvSpPr>
        <p:spPr>
          <a:xfrm>
            <a:off x="7078734" y="5588653"/>
            <a:ext cx="6684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</a:rPr>
              <a:t>Fire</a:t>
            </a:r>
          </a:p>
        </p:txBody>
      </p:sp>
      <p:cxnSp>
        <p:nvCxnSpPr>
          <p:cNvPr id="4122" name="Straight Arrow Connector 4121">
            <a:extLst>
              <a:ext uri="{FF2B5EF4-FFF2-40B4-BE49-F238E27FC236}">
                <a16:creationId xmlns:a16="http://schemas.microsoft.com/office/drawing/2014/main" xmlns="" id="{C62B8011-CE3A-46F9-964F-24DFA6502996}"/>
              </a:ext>
            </a:extLst>
          </p:cNvPr>
          <p:cNvCxnSpPr>
            <a:cxnSpLocks/>
            <a:stCxn id="4096" idx="3"/>
            <a:endCxn id="4124" idx="1"/>
          </p:cNvCxnSpPr>
          <p:nvPr/>
        </p:nvCxnSpPr>
        <p:spPr>
          <a:xfrm>
            <a:off x="8444383" y="4173426"/>
            <a:ext cx="1018955" cy="4214"/>
          </a:xfrm>
          <a:prstGeom prst="straightConnector1">
            <a:avLst/>
          </a:prstGeom>
          <a:ln w="38100">
            <a:solidFill>
              <a:srgbClr val="A2252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4" name="Rectangle 4123">
            <a:extLst>
              <a:ext uri="{FF2B5EF4-FFF2-40B4-BE49-F238E27FC236}">
                <a16:creationId xmlns:a16="http://schemas.microsoft.com/office/drawing/2014/main" xmlns="" id="{04C59E90-E1E1-49FC-9EAA-97839887E247}"/>
              </a:ext>
            </a:extLst>
          </p:cNvPr>
          <p:cNvSpPr/>
          <p:nvPr/>
        </p:nvSpPr>
        <p:spPr>
          <a:xfrm>
            <a:off x="9463338" y="3571085"/>
            <a:ext cx="1227577" cy="1213109"/>
          </a:xfrm>
          <a:prstGeom prst="rect">
            <a:avLst/>
          </a:prstGeom>
          <a:solidFill>
            <a:schemeClr val="bg1"/>
          </a:solidFill>
          <a:ln>
            <a:solidFill>
              <a:srgbClr val="800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10" descr="Fires | Patio.com">
            <a:extLst>
              <a:ext uri="{FF2B5EF4-FFF2-40B4-BE49-F238E27FC236}">
                <a16:creationId xmlns:a16="http://schemas.microsoft.com/office/drawing/2014/main" xmlns="" id="{87A224D5-8C93-4D5C-8A0C-50170D05C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747" y="1893552"/>
            <a:ext cx="1643746" cy="95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04761E3A-9235-4B43-8282-75A1A2904D8D}"/>
              </a:ext>
            </a:extLst>
          </p:cNvPr>
          <p:cNvCxnSpPr>
            <a:cxnSpLocks/>
            <a:stCxn id="32" idx="2"/>
            <a:endCxn id="4124" idx="0"/>
          </p:cNvCxnSpPr>
          <p:nvPr/>
        </p:nvCxnSpPr>
        <p:spPr>
          <a:xfrm flipH="1">
            <a:off x="10077127" y="2848760"/>
            <a:ext cx="868493" cy="722325"/>
          </a:xfrm>
          <a:prstGeom prst="straightConnector1">
            <a:avLst/>
          </a:prstGeom>
          <a:ln w="38100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xmlns="" id="{A1BA0869-8467-4675-9239-8FB04ABE745D}"/>
              </a:ext>
            </a:extLst>
          </p:cNvPr>
          <p:cNvCxnSpPr>
            <a:cxnSpLocks/>
            <a:stCxn id="4100" idx="2"/>
            <a:endCxn id="4104" idx="3"/>
          </p:cNvCxnSpPr>
          <p:nvPr/>
        </p:nvCxnSpPr>
        <p:spPr>
          <a:xfrm rot="5400000">
            <a:off x="2859898" y="4424166"/>
            <a:ext cx="963426" cy="1566167"/>
          </a:xfrm>
          <a:prstGeom prst="bentConnector2">
            <a:avLst/>
          </a:prstGeom>
          <a:ln w="38100">
            <a:solidFill>
              <a:srgbClr val="8001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76E4C723-5A76-49A5-A2C2-1BCFE49C4348}"/>
              </a:ext>
            </a:extLst>
          </p:cNvPr>
          <p:cNvSpPr/>
          <p:nvPr/>
        </p:nvSpPr>
        <p:spPr>
          <a:xfrm>
            <a:off x="9520842" y="3973370"/>
            <a:ext cx="1098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800100"/>
                </a:solidFill>
                <a:latin typeface="Open Sans" panose="020B0606030504020204" pitchFamily="34" charset="0"/>
              </a:rPr>
              <a:t>Testing</a:t>
            </a:r>
          </a:p>
        </p:txBody>
      </p:sp>
    </p:spTree>
    <p:extLst>
      <p:ext uri="{BB962C8B-B14F-4D97-AF65-F5344CB8AC3E}">
        <p14:creationId xmlns:p14="http://schemas.microsoft.com/office/powerpoint/2010/main" val="26736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20" grpId="0"/>
      <p:bldP spid="4096" grpId="0" animBg="1"/>
      <p:bldP spid="51" grpId="0"/>
      <p:bldP spid="58" grpId="0"/>
      <p:bldP spid="4124" grpId="0" animBg="1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CFA9813-5F36-41D7-8680-849A2CF68F67}"/>
              </a:ext>
            </a:extLst>
          </p:cNvPr>
          <p:cNvGrpSpPr/>
          <p:nvPr/>
        </p:nvGrpSpPr>
        <p:grpSpPr>
          <a:xfrm>
            <a:off x="0" y="629920"/>
            <a:ext cx="12192000" cy="1527742"/>
            <a:chOff x="0" y="629920"/>
            <a:chExt cx="12192000" cy="1527742"/>
          </a:xfrm>
          <a:solidFill>
            <a:srgbClr val="A2252A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243ADBE5-1A5C-41F5-B74D-3AABE6E01603}"/>
                </a:ext>
              </a:extLst>
            </p:cNvPr>
            <p:cNvSpPr/>
            <p:nvPr/>
          </p:nvSpPr>
          <p:spPr>
            <a:xfrm>
              <a:off x="0" y="629920"/>
              <a:ext cx="12192000" cy="10058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xmlns="" id="{E3E289EF-BC71-4431-A2F6-694835D028FD}"/>
                </a:ext>
              </a:extLst>
            </p:cNvPr>
            <p:cNvSpPr/>
            <p:nvPr/>
          </p:nvSpPr>
          <p:spPr>
            <a:xfrm flipV="1">
              <a:off x="5344160" y="1635759"/>
              <a:ext cx="1239520" cy="5219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27F33B0D-1154-4853-B954-3467FF6558BB}"/>
              </a:ext>
            </a:extLst>
          </p:cNvPr>
          <p:cNvSpPr txBox="1">
            <a:spLocks/>
          </p:cNvSpPr>
          <p:nvPr/>
        </p:nvSpPr>
        <p:spPr>
          <a:xfrm>
            <a:off x="3677712" y="874394"/>
            <a:ext cx="4836575" cy="4789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TensorFlow?</a:t>
            </a:r>
          </a:p>
        </p:txBody>
      </p:sp>
      <p:pic>
        <p:nvPicPr>
          <p:cNvPr id="5122" name="Picture 2" descr="Image Classification Tutorial: TensorFlow + MariaDB (Part 2) | MariaDB">
            <a:extLst>
              <a:ext uri="{FF2B5EF4-FFF2-40B4-BE49-F238E27FC236}">
                <a16:creationId xmlns:a16="http://schemas.microsoft.com/office/drawing/2014/main" xmlns="" id="{139FD9DC-60A4-4EC7-8158-27BCA78A6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91" y="1880234"/>
            <a:ext cx="5249636" cy="466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TensorFlow">
            <a:extLst>
              <a:ext uri="{FF2B5EF4-FFF2-40B4-BE49-F238E27FC236}">
                <a16:creationId xmlns:a16="http://schemas.microsoft.com/office/drawing/2014/main" xmlns="" id="{1A92F098-958A-4F53-B20A-A690A3DF01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6" t="17716" r="18889" b="17774"/>
          <a:stretch/>
        </p:blipFill>
        <p:spPr bwMode="auto">
          <a:xfrm>
            <a:off x="7503885" y="3346176"/>
            <a:ext cx="3599544" cy="214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69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o.medium.com/max/2922/1*IunpT3O-x0_62xagoZC4iA.jpeg">
            <a:extLst>
              <a:ext uri="{FF2B5EF4-FFF2-40B4-BE49-F238E27FC236}">
                <a16:creationId xmlns:a16="http://schemas.microsoft.com/office/drawing/2014/main" xmlns="" id="{4AA9B488-7AA3-4B0E-A94E-6619F508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560" y="640080"/>
            <a:ext cx="8199120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EEE3E2B-3FFE-4E9A-8C04-830532631C79}"/>
              </a:ext>
            </a:extLst>
          </p:cNvPr>
          <p:cNvSpPr/>
          <p:nvPr/>
        </p:nvSpPr>
        <p:spPr>
          <a:xfrm>
            <a:off x="0" y="640080"/>
            <a:ext cx="12161520" cy="6217920"/>
          </a:xfrm>
          <a:prstGeom prst="rect">
            <a:avLst/>
          </a:prstGeom>
          <a:solidFill>
            <a:schemeClr val="bg2">
              <a:lumMod val="1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40215E9-43A7-41AE-B156-7C61EB486C46}"/>
              </a:ext>
            </a:extLst>
          </p:cNvPr>
          <p:cNvSpPr txBox="1">
            <a:spLocks/>
          </p:cNvSpPr>
          <p:nvPr/>
        </p:nvSpPr>
        <p:spPr>
          <a:xfrm>
            <a:off x="379960" y="3162950"/>
            <a:ext cx="3212641" cy="14010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 smtClean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Training </a:t>
            </a:r>
            <a:r>
              <a:rPr lang="en-US" sz="2800" b="1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testing model result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D5781E8-B26C-416E-AAFD-57EC01585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718" y="1327443"/>
            <a:ext cx="7467322" cy="484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7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8">
            <a:extLst>
              <a:ext uri="{FF2B5EF4-FFF2-40B4-BE49-F238E27FC236}">
                <a16:creationId xmlns:a16="http://schemas.microsoft.com/office/drawing/2014/main" xmlns="" id="{DF58E071-577C-4021-BC9B-B80DC87606EC}"/>
              </a:ext>
            </a:extLst>
          </p:cNvPr>
          <p:cNvSpPr/>
          <p:nvPr/>
        </p:nvSpPr>
        <p:spPr>
          <a:xfrm>
            <a:off x="4541797" y="0"/>
            <a:ext cx="3108405" cy="1873769"/>
          </a:xfrm>
          <a:prstGeom prst="rect">
            <a:avLst/>
          </a:prstGeom>
          <a:pattFill prst="dkDnDiag">
            <a:fgClr>
              <a:srgbClr val="800100"/>
            </a:fgClr>
            <a:bgClr>
              <a:srgbClr val="A2252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A2FD04A5-BB0B-4B87-9E8C-4F0B059282ED}"/>
              </a:ext>
            </a:extLst>
          </p:cNvPr>
          <p:cNvSpPr txBox="1">
            <a:spLocks/>
          </p:cNvSpPr>
          <p:nvPr/>
        </p:nvSpPr>
        <p:spPr>
          <a:xfrm>
            <a:off x="838199" y="1873769"/>
            <a:ext cx="10515600" cy="1325563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Impact" panose="020B0806030902050204" pitchFamily="34" charset="0"/>
                <a:ea typeface="+mj-ea"/>
                <a:cs typeface="+mj-cs"/>
              </a:defRPr>
            </a:lvl1pPr>
          </a:lstStyle>
          <a:p>
            <a:r>
              <a:rPr lang="en-US" altLang="ko-KR" dirty="0"/>
              <a:t>Thank you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640ED380-DF56-4981-AE15-997C7BEA952C}"/>
              </a:ext>
            </a:extLst>
          </p:cNvPr>
          <p:cNvSpPr txBox="1">
            <a:spLocks/>
          </p:cNvSpPr>
          <p:nvPr/>
        </p:nvSpPr>
        <p:spPr>
          <a:xfrm>
            <a:off x="2667000" y="3735919"/>
            <a:ext cx="6857999" cy="953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ASK ME YOUR QUESTIONS, PLEASE!</a:t>
            </a:r>
          </a:p>
        </p:txBody>
      </p:sp>
    </p:spTree>
    <p:extLst>
      <p:ext uri="{BB962C8B-B14F-4D97-AF65-F5344CB8AC3E}">
        <p14:creationId xmlns:p14="http://schemas.microsoft.com/office/powerpoint/2010/main" val="422588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نتيجة بحث الصور عن fire fighting robot&quot;">
            <a:extLst>
              <a:ext uri="{FF2B5EF4-FFF2-40B4-BE49-F238E27FC236}">
                <a16:creationId xmlns:a16="http://schemas.microsoft.com/office/drawing/2014/main" xmlns="" id="{8DC73E80-F933-412E-A9B9-CD895FE00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8018"/>
            <a:ext cx="12192000" cy="625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B942A6A-8D37-41A9-8150-1D8DFB49C69D}"/>
              </a:ext>
            </a:extLst>
          </p:cNvPr>
          <p:cNvSpPr/>
          <p:nvPr/>
        </p:nvSpPr>
        <p:spPr>
          <a:xfrm>
            <a:off x="0" y="602356"/>
            <a:ext cx="12192000" cy="6255644"/>
          </a:xfrm>
          <a:prstGeom prst="rect">
            <a:avLst/>
          </a:prstGeom>
          <a:solidFill>
            <a:schemeClr val="bg2">
              <a:lumMod val="10000"/>
              <a:alpha val="9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639D0ACB-75EF-49B4-B7BC-D099178066E9}"/>
              </a:ext>
            </a:extLst>
          </p:cNvPr>
          <p:cNvSpPr txBox="1">
            <a:spLocks/>
          </p:cNvSpPr>
          <p:nvPr/>
        </p:nvSpPr>
        <p:spPr>
          <a:xfrm>
            <a:off x="989298" y="1196477"/>
            <a:ext cx="2357491" cy="482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lnSpc>
                <a:spcPct val="100000"/>
              </a:lnSpc>
              <a:spcBef>
                <a:spcPct val="0"/>
              </a:spcBef>
              <a:buNone/>
              <a:defRPr sz="8800" kern="1200" cap="all" spc="-8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-80" normalizeH="0" baseline="0" noProof="0" dirty="0">
                <a:ln>
                  <a:noFill/>
                </a:ln>
                <a:solidFill>
                  <a:srgbClr val="A2252A"/>
                </a:solidFill>
                <a:effectLst/>
                <a:uLnTx/>
                <a:uFillTx/>
                <a:latin typeface="Rockwell Nova Extra Bold" panose="02060903020205020403" pitchFamily="18" charset="0"/>
                <a:cs typeface="Times New Roman" panose="02020603050405020304" pitchFamily="18" charset="0"/>
              </a:rPr>
              <a:t>outlines</a:t>
            </a:r>
            <a:endParaRPr kumimoji="0" lang="ar-SA" sz="6000" b="1" i="0" u="none" strike="noStrike" kern="1200" cap="all" spc="-80" normalizeH="0" baseline="0" noProof="0" dirty="0">
              <a:ln>
                <a:noFill/>
              </a:ln>
              <a:solidFill>
                <a:srgbClr val="A2252A"/>
              </a:solidFill>
              <a:effectLst/>
              <a:uLnTx/>
              <a:uFillTx/>
              <a:latin typeface="Rockwell Nova Extra Bold" panose="020609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xmlns="" id="{CEBF954F-17A9-4F72-9D68-0B08FD9C0942}"/>
              </a:ext>
            </a:extLst>
          </p:cNvPr>
          <p:cNvSpPr/>
          <p:nvPr/>
        </p:nvSpPr>
        <p:spPr>
          <a:xfrm>
            <a:off x="1090650" y="2209582"/>
            <a:ext cx="311430" cy="236104"/>
          </a:xfrm>
          <a:prstGeom prst="chevron">
            <a:avLst/>
          </a:prstGeom>
          <a:solidFill>
            <a:srgbClr val="1FA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E27839A-C55F-4BE0-B597-728012DF757B}"/>
              </a:ext>
            </a:extLst>
          </p:cNvPr>
          <p:cNvSpPr/>
          <p:nvPr/>
        </p:nvSpPr>
        <p:spPr>
          <a:xfrm>
            <a:off x="1566758" y="2129548"/>
            <a:ext cx="38431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Of 1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Semester Project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D78F958-4A2C-42CE-B31A-2174B714985D}"/>
              </a:ext>
            </a:extLst>
          </p:cNvPr>
          <p:cNvSpPr/>
          <p:nvPr/>
        </p:nvSpPr>
        <p:spPr>
          <a:xfrm>
            <a:off x="1565274" y="2498900"/>
            <a:ext cx="33684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Structure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AEC2DB1-3D9F-49F0-928E-2C2F22E6A355}"/>
              </a:ext>
            </a:extLst>
          </p:cNvPr>
          <p:cNvSpPr/>
          <p:nvPr/>
        </p:nvSpPr>
        <p:spPr>
          <a:xfrm>
            <a:off x="1566758" y="2878766"/>
            <a:ext cx="32177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Hardware Implementation 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314A385-7824-43D3-88E8-176B86E3BBE3}"/>
              </a:ext>
            </a:extLst>
          </p:cNvPr>
          <p:cNvSpPr/>
          <p:nvPr/>
        </p:nvSpPr>
        <p:spPr>
          <a:xfrm>
            <a:off x="1565274" y="3255440"/>
            <a:ext cx="28266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Design Details 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3AB834D-3CE8-4747-830D-FF5BBD07427B}"/>
              </a:ext>
            </a:extLst>
          </p:cNvPr>
          <p:cNvSpPr/>
          <p:nvPr/>
        </p:nvSpPr>
        <p:spPr>
          <a:xfrm>
            <a:off x="1565274" y="3660802"/>
            <a:ext cx="2485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Mechanism Of Work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323AF3A-8C9D-4B14-A44F-71A25E40E013}"/>
              </a:ext>
            </a:extLst>
          </p:cNvPr>
          <p:cNvSpPr/>
          <p:nvPr/>
        </p:nvSpPr>
        <p:spPr>
          <a:xfrm>
            <a:off x="1565274" y="4043588"/>
            <a:ext cx="3084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 And Machine Learning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389A32A-5BEE-4F57-A7C8-ED05082A2B14}"/>
              </a:ext>
            </a:extLst>
          </p:cNvPr>
          <p:cNvSpPr/>
          <p:nvPr/>
        </p:nvSpPr>
        <p:spPr>
          <a:xfrm>
            <a:off x="1565274" y="4412920"/>
            <a:ext cx="1473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xmlns="" id="{AB5CC5F9-7B40-4F25-9F24-5F6E2C7E63E4}"/>
              </a:ext>
            </a:extLst>
          </p:cNvPr>
          <p:cNvSpPr/>
          <p:nvPr/>
        </p:nvSpPr>
        <p:spPr>
          <a:xfrm>
            <a:off x="1090650" y="2587568"/>
            <a:ext cx="311430" cy="236104"/>
          </a:xfrm>
          <a:prstGeom prst="chevron">
            <a:avLst/>
          </a:prstGeom>
          <a:solidFill>
            <a:srgbClr val="303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Arrow: Chevron 20">
            <a:extLst>
              <a:ext uri="{FF2B5EF4-FFF2-40B4-BE49-F238E27FC236}">
                <a16:creationId xmlns:a16="http://schemas.microsoft.com/office/drawing/2014/main" xmlns="" id="{D5117FD2-EE9E-4093-B642-3DD91946724F}"/>
              </a:ext>
            </a:extLst>
          </p:cNvPr>
          <p:cNvSpPr/>
          <p:nvPr/>
        </p:nvSpPr>
        <p:spPr>
          <a:xfrm>
            <a:off x="1098871" y="2959063"/>
            <a:ext cx="311430" cy="236104"/>
          </a:xfrm>
          <a:prstGeom prst="chevron">
            <a:avLst/>
          </a:prstGeom>
          <a:solidFill>
            <a:srgbClr val="A22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xmlns="" id="{C0DCD17F-715B-46BA-A277-ECC0030D82D9}"/>
              </a:ext>
            </a:extLst>
          </p:cNvPr>
          <p:cNvSpPr/>
          <p:nvPr/>
        </p:nvSpPr>
        <p:spPr>
          <a:xfrm>
            <a:off x="1098871" y="3337049"/>
            <a:ext cx="311430" cy="236104"/>
          </a:xfrm>
          <a:prstGeom prst="chevron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xmlns="" id="{06C659C4-9F7B-490F-A9DB-0F48129B5019}"/>
              </a:ext>
            </a:extLst>
          </p:cNvPr>
          <p:cNvSpPr/>
          <p:nvPr/>
        </p:nvSpPr>
        <p:spPr>
          <a:xfrm>
            <a:off x="1098871" y="3750623"/>
            <a:ext cx="311430" cy="236104"/>
          </a:xfrm>
          <a:prstGeom prst="chevron">
            <a:avLst/>
          </a:prstGeom>
          <a:solidFill>
            <a:srgbClr val="34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xmlns="" id="{CDA064C5-C2D6-4398-8130-53033AD4CF1F}"/>
              </a:ext>
            </a:extLst>
          </p:cNvPr>
          <p:cNvSpPr/>
          <p:nvPr/>
        </p:nvSpPr>
        <p:spPr>
          <a:xfrm>
            <a:off x="1090650" y="4133717"/>
            <a:ext cx="311430" cy="236104"/>
          </a:xfrm>
          <a:prstGeom prst="chevron">
            <a:avLst/>
          </a:prstGeom>
          <a:solidFill>
            <a:srgbClr val="1FA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xmlns="" id="{B85819C0-7CF9-40C9-9F77-70FF705DADF4}"/>
              </a:ext>
            </a:extLst>
          </p:cNvPr>
          <p:cNvSpPr/>
          <p:nvPr/>
        </p:nvSpPr>
        <p:spPr>
          <a:xfrm>
            <a:off x="1090650" y="4500104"/>
            <a:ext cx="311430" cy="236104"/>
          </a:xfrm>
          <a:prstGeom prst="chevron">
            <a:avLst/>
          </a:prstGeom>
          <a:solidFill>
            <a:srgbClr val="303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194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10" descr="Iran oil industry fires, blasts raise suspicions of hacki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7" r="39070"/>
          <a:stretch/>
        </p:blipFill>
        <p:spPr bwMode="auto">
          <a:xfrm>
            <a:off x="4659923" y="1401744"/>
            <a:ext cx="2806595" cy="550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Australia's Fires Test Its Winning Growth Formula - The New York Time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0" t="22935" r="32139"/>
          <a:stretch/>
        </p:blipFill>
        <p:spPr bwMode="auto">
          <a:xfrm>
            <a:off x="1" y="661899"/>
            <a:ext cx="4659922" cy="62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F4B1B0F-761A-4AF7-A54C-8B4044C80634}"/>
              </a:ext>
            </a:extLst>
          </p:cNvPr>
          <p:cNvSpPr/>
          <p:nvPr/>
        </p:nvSpPr>
        <p:spPr>
          <a:xfrm>
            <a:off x="1" y="640595"/>
            <a:ext cx="4659922" cy="6283629"/>
          </a:xfrm>
          <a:prstGeom prst="rect">
            <a:avLst/>
          </a:prstGeom>
          <a:solidFill>
            <a:schemeClr val="bg2">
              <a:lumMod val="1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44B0641-2A76-42C5-850B-472A2AEAF1C1}"/>
              </a:ext>
            </a:extLst>
          </p:cNvPr>
          <p:cNvSpPr/>
          <p:nvPr/>
        </p:nvSpPr>
        <p:spPr>
          <a:xfrm>
            <a:off x="577885" y="2644923"/>
            <a:ext cx="3060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E5C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Fires and Firefighting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E3D458B-480E-4D3A-9FCE-9401826192DF}"/>
              </a:ext>
            </a:extLst>
          </p:cNvPr>
          <p:cNvSpPr/>
          <p:nvPr/>
        </p:nvSpPr>
        <p:spPr>
          <a:xfrm>
            <a:off x="572597" y="3266123"/>
            <a:ext cx="3819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Firefighters and Hazardous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9C3877C-57EC-4D98-A032-A45B9B99AF3E}"/>
              </a:ext>
            </a:extLst>
          </p:cNvPr>
          <p:cNvSpPr/>
          <p:nvPr/>
        </p:nvSpPr>
        <p:spPr>
          <a:xfrm>
            <a:off x="578312" y="4442466"/>
            <a:ext cx="27519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Robots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2F80520-E80A-47D2-8C42-3931996FEB88}"/>
              </a:ext>
            </a:extLst>
          </p:cNvPr>
          <p:cNvSpPr/>
          <p:nvPr/>
        </p:nvSpPr>
        <p:spPr>
          <a:xfrm>
            <a:off x="572596" y="3861814"/>
            <a:ext cx="2895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E5C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Robotics Technology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0963DDE4-CCD7-46BB-A327-68045C0A9166}"/>
              </a:ext>
            </a:extLst>
          </p:cNvPr>
          <p:cNvGrpSpPr/>
          <p:nvPr/>
        </p:nvGrpSpPr>
        <p:grpSpPr>
          <a:xfrm>
            <a:off x="184315" y="2737100"/>
            <a:ext cx="346788" cy="346788"/>
            <a:chOff x="197963" y="2709804"/>
            <a:chExt cx="346788" cy="34678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59644C0E-9282-4922-B40E-5D4EF2D42CC2}"/>
                </a:ext>
              </a:extLst>
            </p:cNvPr>
            <p:cNvSpPr/>
            <p:nvPr/>
          </p:nvSpPr>
          <p:spPr>
            <a:xfrm>
              <a:off x="197963" y="2709804"/>
              <a:ext cx="346788" cy="346788"/>
            </a:xfrm>
            <a:prstGeom prst="ellipse">
              <a:avLst/>
            </a:prstGeom>
            <a:solidFill>
              <a:srgbClr val="FA3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15" name="Graphic 14" descr="Fire">
              <a:extLst>
                <a:ext uri="{FF2B5EF4-FFF2-40B4-BE49-F238E27FC236}">
                  <a16:creationId xmlns:a16="http://schemas.microsoft.com/office/drawing/2014/main" xmlns="" id="{480EE3B5-AA2E-4901-BCF8-8D8E962B6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254688" y="2766529"/>
              <a:ext cx="233338" cy="233338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B2A99BEA-ABED-42A2-B71C-BC21EEAD5ECC}"/>
              </a:ext>
            </a:extLst>
          </p:cNvPr>
          <p:cNvGrpSpPr/>
          <p:nvPr/>
        </p:nvGrpSpPr>
        <p:grpSpPr>
          <a:xfrm>
            <a:off x="185435" y="3319707"/>
            <a:ext cx="346788" cy="346788"/>
            <a:chOff x="171787" y="3292411"/>
            <a:chExt cx="346788" cy="34678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C5CA9A3E-58AB-40E5-9646-95CFE3433A87}"/>
                </a:ext>
              </a:extLst>
            </p:cNvPr>
            <p:cNvSpPr/>
            <p:nvPr/>
          </p:nvSpPr>
          <p:spPr>
            <a:xfrm>
              <a:off x="171787" y="3292411"/>
              <a:ext cx="346788" cy="346788"/>
            </a:xfrm>
            <a:prstGeom prst="ellipse">
              <a:avLst/>
            </a:prstGeom>
            <a:solidFill>
              <a:srgbClr val="FA3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3" name="Graphic 22" descr="Fire">
              <a:extLst>
                <a:ext uri="{FF2B5EF4-FFF2-40B4-BE49-F238E27FC236}">
                  <a16:creationId xmlns:a16="http://schemas.microsoft.com/office/drawing/2014/main" xmlns="" id="{B3B6784B-125E-412D-B5CD-CF3AB78D0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221480" y="3337462"/>
              <a:ext cx="233338" cy="233338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75D645D-990E-4211-A75C-B02BB39547A5}"/>
              </a:ext>
            </a:extLst>
          </p:cNvPr>
          <p:cNvGrpSpPr/>
          <p:nvPr/>
        </p:nvGrpSpPr>
        <p:grpSpPr>
          <a:xfrm>
            <a:off x="183062" y="3920069"/>
            <a:ext cx="346788" cy="346788"/>
            <a:chOff x="183062" y="3920069"/>
            <a:chExt cx="346788" cy="346788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5B5938E4-1199-4314-90BE-440710CC1E8E}"/>
                </a:ext>
              </a:extLst>
            </p:cNvPr>
            <p:cNvSpPr/>
            <p:nvPr/>
          </p:nvSpPr>
          <p:spPr>
            <a:xfrm>
              <a:off x="183062" y="3920069"/>
              <a:ext cx="346788" cy="346788"/>
            </a:xfrm>
            <a:prstGeom prst="ellipse">
              <a:avLst/>
            </a:prstGeom>
            <a:solidFill>
              <a:srgbClr val="FA3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4" name="Graphic 23" descr="Fire">
              <a:extLst>
                <a:ext uri="{FF2B5EF4-FFF2-40B4-BE49-F238E27FC236}">
                  <a16:creationId xmlns:a16="http://schemas.microsoft.com/office/drawing/2014/main" xmlns="" id="{380A0AD0-0BE8-4524-9D9B-B92407788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239787" y="3978919"/>
              <a:ext cx="233338" cy="233338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676D48E-7BF4-4162-ACDE-B5B2B4635EA2}"/>
              </a:ext>
            </a:extLst>
          </p:cNvPr>
          <p:cNvGrpSpPr/>
          <p:nvPr/>
        </p:nvGrpSpPr>
        <p:grpSpPr>
          <a:xfrm>
            <a:off x="171787" y="4496533"/>
            <a:ext cx="346788" cy="346788"/>
            <a:chOff x="171787" y="4496533"/>
            <a:chExt cx="346788" cy="34678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3C641070-FEC9-4355-8998-E684D081191D}"/>
                </a:ext>
              </a:extLst>
            </p:cNvPr>
            <p:cNvSpPr/>
            <p:nvPr/>
          </p:nvSpPr>
          <p:spPr>
            <a:xfrm>
              <a:off x="171787" y="4496533"/>
              <a:ext cx="346788" cy="346788"/>
            </a:xfrm>
            <a:prstGeom prst="ellipse">
              <a:avLst/>
            </a:prstGeom>
            <a:solidFill>
              <a:srgbClr val="FA3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5" name="Graphic 24" descr="Fire">
              <a:extLst>
                <a:ext uri="{FF2B5EF4-FFF2-40B4-BE49-F238E27FC236}">
                  <a16:creationId xmlns:a16="http://schemas.microsoft.com/office/drawing/2014/main" xmlns="" id="{79E43D1D-B909-497A-B6BA-0E4A89541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231414" y="4547727"/>
              <a:ext cx="233338" cy="233338"/>
            </a:xfrm>
            <a:prstGeom prst="rect">
              <a:avLst/>
            </a:prstGeom>
          </p:spPr>
        </p:pic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9E1DB66-C48F-4067-8D60-53B3DF0D6682}"/>
              </a:ext>
            </a:extLst>
          </p:cNvPr>
          <p:cNvSpPr/>
          <p:nvPr/>
        </p:nvSpPr>
        <p:spPr>
          <a:xfrm>
            <a:off x="3589505" y="0"/>
            <a:ext cx="6225703" cy="640596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69C3877C-57EC-4D98-A032-A45B9B99AF3E}"/>
              </a:ext>
            </a:extLst>
          </p:cNvPr>
          <p:cNvSpPr/>
          <p:nvPr/>
        </p:nvSpPr>
        <p:spPr>
          <a:xfrm>
            <a:off x="580584" y="5031602"/>
            <a:ext cx="2812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E5C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</a:t>
            </a:r>
            <a:r>
              <a:rPr lang="en-US" sz="2400" b="1" dirty="0" smtClean="0">
                <a:solidFill>
                  <a:srgbClr val="FE5C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</a:t>
            </a:r>
            <a:endParaRPr lang="en-US" sz="2400" b="1" dirty="0">
              <a:solidFill>
                <a:srgbClr val="FE5C1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676D48E-7BF4-4162-ACDE-B5B2B4635EA2}"/>
              </a:ext>
            </a:extLst>
          </p:cNvPr>
          <p:cNvGrpSpPr/>
          <p:nvPr/>
        </p:nvGrpSpPr>
        <p:grpSpPr>
          <a:xfrm>
            <a:off x="174059" y="5085669"/>
            <a:ext cx="346788" cy="346788"/>
            <a:chOff x="171787" y="4496533"/>
            <a:chExt cx="346788" cy="34678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3C641070-FEC9-4355-8998-E684D081191D}"/>
                </a:ext>
              </a:extLst>
            </p:cNvPr>
            <p:cNvSpPr/>
            <p:nvPr/>
          </p:nvSpPr>
          <p:spPr>
            <a:xfrm>
              <a:off x="171787" y="4496533"/>
              <a:ext cx="346788" cy="346788"/>
            </a:xfrm>
            <a:prstGeom prst="ellipse">
              <a:avLst/>
            </a:prstGeom>
            <a:solidFill>
              <a:srgbClr val="FA3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32" name="Graphic 24" descr="Fire">
              <a:extLst>
                <a:ext uri="{FF2B5EF4-FFF2-40B4-BE49-F238E27FC236}">
                  <a16:creationId xmlns:a16="http://schemas.microsoft.com/office/drawing/2014/main" xmlns="" id="{79E43D1D-B909-497A-B6BA-0E4A89541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231414" y="4547727"/>
              <a:ext cx="233338" cy="233338"/>
            </a:xfrm>
            <a:prstGeom prst="rect">
              <a:avLst/>
            </a:prstGeom>
          </p:spPr>
        </p:pic>
      </p:grpSp>
      <p:pic>
        <p:nvPicPr>
          <p:cNvPr id="37" name="Picture 4" descr="Australia state announces inquiry into catastrophic bush fires ...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" t="5423"/>
          <a:stretch/>
        </p:blipFill>
        <p:spPr bwMode="auto">
          <a:xfrm>
            <a:off x="7466518" y="1401744"/>
            <a:ext cx="4698198" cy="257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Ministry postpones ESS fire probe report, industry suffers setback ...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6" b="5188"/>
          <a:stretch/>
        </p:blipFill>
        <p:spPr bwMode="auto">
          <a:xfrm>
            <a:off x="7466519" y="3978919"/>
            <a:ext cx="4698196" cy="29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EAB2EEC3-EC46-40D4-9DFC-DDA7C0F959EF}"/>
              </a:ext>
            </a:extLst>
          </p:cNvPr>
          <p:cNvSpPr/>
          <p:nvPr/>
        </p:nvSpPr>
        <p:spPr>
          <a:xfrm>
            <a:off x="0" y="653143"/>
            <a:ext cx="12192000" cy="74860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A61B43DC-0EF9-4D0D-9DBE-4851191CCFCC}"/>
              </a:ext>
            </a:extLst>
          </p:cNvPr>
          <p:cNvSpPr txBox="1">
            <a:spLocks/>
          </p:cNvSpPr>
          <p:nvPr/>
        </p:nvSpPr>
        <p:spPr>
          <a:xfrm>
            <a:off x="881132" y="737367"/>
            <a:ext cx="5656146" cy="6643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Summary of 1st semester project</a:t>
            </a:r>
          </a:p>
        </p:txBody>
      </p:sp>
      <p:pic>
        <p:nvPicPr>
          <p:cNvPr id="22" name="Graphic 21" descr="Fire">
            <a:extLst>
              <a:ext uri="{FF2B5EF4-FFF2-40B4-BE49-F238E27FC236}">
                <a16:creationId xmlns:a16="http://schemas.microsoft.com/office/drawing/2014/main" xmlns="" id="{69451476-892D-4611-A3DF-6906F7CB01F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64752" y="750690"/>
            <a:ext cx="500803" cy="50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2754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29" grpId="0"/>
      <p:bldP spid="2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8" descr="Fighting Fir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18"/>
          <a:stretch/>
        </p:blipFill>
        <p:spPr bwMode="auto">
          <a:xfrm>
            <a:off x="4521198" y="635801"/>
            <a:ext cx="7670801" cy="623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B83283F-8A05-4E4F-B844-AF94684430FF}"/>
              </a:ext>
            </a:extLst>
          </p:cNvPr>
          <p:cNvSpPr/>
          <p:nvPr/>
        </p:nvSpPr>
        <p:spPr>
          <a:xfrm>
            <a:off x="4521198" y="635802"/>
            <a:ext cx="7670801" cy="6217920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D61514E-52BB-41D8-9C11-AB267B275095}"/>
              </a:ext>
            </a:extLst>
          </p:cNvPr>
          <p:cNvSpPr/>
          <p:nvPr/>
        </p:nvSpPr>
        <p:spPr>
          <a:xfrm>
            <a:off x="0" y="640080"/>
            <a:ext cx="4521200" cy="621792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27A72B4-0537-486B-8422-97741EC16541}"/>
              </a:ext>
            </a:extLst>
          </p:cNvPr>
          <p:cNvSpPr/>
          <p:nvPr/>
        </p:nvSpPr>
        <p:spPr>
          <a:xfrm>
            <a:off x="4902618" y="1909112"/>
            <a:ext cx="12791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3600" b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endParaRPr lang="en-US" sz="36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EC920124-EA17-4A6A-97A2-DD5B2C178579}"/>
              </a:ext>
            </a:extLst>
          </p:cNvPr>
          <p:cNvSpPr txBox="1">
            <a:spLocks/>
          </p:cNvSpPr>
          <p:nvPr/>
        </p:nvSpPr>
        <p:spPr>
          <a:xfrm>
            <a:off x="381154" y="3508350"/>
            <a:ext cx="3804765" cy="472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 smtClean="0">
                <a:solidFill>
                  <a:srgbClr val="A225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Limitation</a:t>
            </a:r>
            <a:endParaRPr lang="en-US" sz="3000" b="1" dirty="0">
              <a:solidFill>
                <a:srgbClr val="A225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69E1B10-0948-4113-9BD0-29B7A3782255}"/>
              </a:ext>
            </a:extLst>
          </p:cNvPr>
          <p:cNvSpPr/>
          <p:nvPr/>
        </p:nvSpPr>
        <p:spPr>
          <a:xfrm>
            <a:off x="381154" y="3062515"/>
            <a:ext cx="3804764" cy="1364497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D2E237A-2B08-44BA-8061-366A017C68BC}"/>
              </a:ext>
            </a:extLst>
          </p:cNvPr>
          <p:cNvSpPr/>
          <p:nvPr/>
        </p:nvSpPr>
        <p:spPr>
          <a:xfrm>
            <a:off x="5060352" y="4657942"/>
            <a:ext cx="1121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endParaRPr lang="en-US" sz="36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1" b="98307" l="1283" r="95382">
                        <a14:foregroundMark x1="31944" y1="17884" x2="31944" y2="17884"/>
                        <a14:foregroundMark x1="62733" y1="15979" x2="62733" y2="15979"/>
                        <a14:foregroundMark x1="61001" y1="16720" x2="64849" y2="18942"/>
                        <a14:foregroundMark x1="55164" y1="16720" x2="50481" y2="18836"/>
                        <a14:foregroundMark x1="68185" y1="16402" x2="77229" y2="21058"/>
                        <a14:foregroundMark x1="75369" y1="17566" x2="73701" y2="16931"/>
                        <a14:foregroundMark x1="77421" y1="19259" x2="76010" y2="19153"/>
                        <a14:foregroundMark x1="78448" y1="20317" x2="77421" y2="18519"/>
                        <a14:backgroundMark x1="42848" y1="92063" x2="42848" y2="92063"/>
                        <a14:backgroundMark x1="44323" y1="93122" x2="44323" y2="93122"/>
                        <a14:backgroundMark x1="41116" y1="93333" x2="41116" y2="93333"/>
                        <a14:backgroundMark x1="22643" y1="91746" x2="22643" y2="91746"/>
                        <a14:backgroundMark x1="73316" y1="86772" x2="73316" y2="86772"/>
                        <a14:backgroundMark x1="87043" y1="72910" x2="87043" y2="72910"/>
                        <a14:backgroundMark x1="86402" y1="75661" x2="86402" y2="75661"/>
                        <a14:backgroundMark x1="29955" y1="92487" x2="29955" y2="924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095" y="1055888"/>
            <a:ext cx="3678363" cy="2229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3" b="97527" l="440" r="99120">
                        <a14:foregroundMark x1="17989" y1="13929" x2="20255" y2="118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707" y="3981175"/>
            <a:ext cx="2933137" cy="1999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127A72B4-0537-486B-8422-97741EC16541}"/>
              </a:ext>
            </a:extLst>
          </p:cNvPr>
          <p:cNvSpPr/>
          <p:nvPr/>
        </p:nvSpPr>
        <p:spPr>
          <a:xfrm>
            <a:off x="7319251" y="6096564"/>
            <a:ext cx="20649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4400" b="1" dirty="0" smtClean="0">
                <a:solidFill>
                  <a:srgbClr val="A225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WHY?!</a:t>
            </a:r>
            <a:endParaRPr lang="en-US" sz="4400" b="1" dirty="0">
              <a:solidFill>
                <a:srgbClr val="A225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9141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 animBg="1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6" descr="New tech for fighting fire: Water gun that cuts through steel 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" t="25378"/>
          <a:stretch/>
        </p:blipFill>
        <p:spPr bwMode="auto">
          <a:xfrm flipH="1">
            <a:off x="0" y="1635760"/>
            <a:ext cx="12159924" cy="520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C2F2DA0E-61AB-43CC-B875-048EDB9B74C0}"/>
              </a:ext>
            </a:extLst>
          </p:cNvPr>
          <p:cNvSpPr/>
          <p:nvPr/>
        </p:nvSpPr>
        <p:spPr>
          <a:xfrm>
            <a:off x="-16038" y="1635758"/>
            <a:ext cx="12192000" cy="5209237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94A98F7-744B-4C9F-8878-79E1407C9936}"/>
              </a:ext>
            </a:extLst>
          </p:cNvPr>
          <p:cNvGrpSpPr/>
          <p:nvPr/>
        </p:nvGrpSpPr>
        <p:grpSpPr>
          <a:xfrm>
            <a:off x="0" y="629920"/>
            <a:ext cx="12192000" cy="1527742"/>
            <a:chOff x="0" y="629920"/>
            <a:chExt cx="12192000" cy="1527742"/>
          </a:xfrm>
          <a:solidFill>
            <a:srgbClr val="A2252A"/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F27B53B6-DE02-4423-B751-04B7A3AEB68E}"/>
                </a:ext>
              </a:extLst>
            </p:cNvPr>
            <p:cNvSpPr/>
            <p:nvPr/>
          </p:nvSpPr>
          <p:spPr>
            <a:xfrm>
              <a:off x="0" y="629920"/>
              <a:ext cx="12192000" cy="10058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xmlns="" id="{0392E2D8-D295-4BDD-942C-90DF367AF5B1}"/>
                </a:ext>
              </a:extLst>
            </p:cNvPr>
            <p:cNvSpPr/>
            <p:nvPr/>
          </p:nvSpPr>
          <p:spPr>
            <a:xfrm flipV="1">
              <a:off x="5344160" y="1635759"/>
              <a:ext cx="1239520" cy="5219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0E88C9B-AE20-4E69-AB91-53AD937B0733}"/>
              </a:ext>
            </a:extLst>
          </p:cNvPr>
          <p:cNvSpPr/>
          <p:nvPr/>
        </p:nvSpPr>
        <p:spPr>
          <a:xfrm>
            <a:off x="3032669" y="840452"/>
            <a:ext cx="586250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Mechanical design structure</a:t>
            </a:r>
          </a:p>
          <a:p>
            <a:endParaRPr lang="en-US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45F0F55-FFB4-4BCE-B835-0BFE91BA744A}"/>
              </a:ext>
            </a:extLst>
          </p:cNvPr>
          <p:cNvSpPr/>
          <p:nvPr/>
        </p:nvSpPr>
        <p:spPr>
          <a:xfrm>
            <a:off x="608501" y="4542849"/>
            <a:ext cx="4138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AML Fire Fighting Robot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A29413F-D036-4E43-899B-17FA411830E2}"/>
              </a:ext>
            </a:extLst>
          </p:cNvPr>
          <p:cNvSpPr/>
          <p:nvPr/>
        </p:nvSpPr>
        <p:spPr>
          <a:xfrm>
            <a:off x="7631846" y="4572892"/>
            <a:ext cx="4044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New Moving mechanism 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05" b="89669" l="2781" r="96010">
                        <a14:foregroundMark x1="31923" y1="65289" x2="36518" y2="66116"/>
                        <a14:foregroundMark x1="44377" y1="65083" x2="49940" y2="71488"/>
                        <a14:foregroundMark x1="58525" y1="56405" x2="60097" y2="73347"/>
                        <a14:foregroundMark x1="10520" y1="28306" x2="11608" y2="41116"/>
                        <a14:foregroundMark x1="9553" y1="22107" x2="87183" y2="20661"/>
                        <a14:foregroundMark x1="91294" y1="42562" x2="67231" y2="79752"/>
                        <a14:foregroundMark x1="66143" y1="80165" x2="30351" y2="81612"/>
                        <a14:foregroundMark x1="30109" y1="81612" x2="5925" y2="43802"/>
                        <a14:foregroundMark x1="9553" y1="22934" x2="4837" y2="33058"/>
                        <a14:foregroundMark x1="92503" y1="32438" x2="86941" y2="20041"/>
                      </a14:backgroundRemoval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2" t="12859" r="3284" b="11460"/>
          <a:stretch/>
        </p:blipFill>
        <p:spPr>
          <a:xfrm>
            <a:off x="7345833" y="2099236"/>
            <a:ext cx="4616728" cy="2141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41" b="98307" l="1283" r="95382">
                        <a14:foregroundMark x1="31944" y1="17884" x2="31944" y2="17884"/>
                        <a14:foregroundMark x1="62733" y1="15979" x2="62733" y2="15979"/>
                        <a14:foregroundMark x1="61001" y1="16720" x2="64849" y2="18942"/>
                        <a14:foregroundMark x1="55164" y1="16720" x2="50481" y2="18836"/>
                        <a14:foregroundMark x1="68185" y1="16402" x2="77229" y2="21058"/>
                        <a14:foregroundMark x1="75369" y1="17566" x2="73701" y2="16931"/>
                        <a14:foregroundMark x1="77421" y1="19259" x2="76010" y2="19153"/>
                        <a14:foregroundMark x1="78448" y1="20317" x2="77421" y2="18519"/>
                        <a14:backgroundMark x1="42848" y1="92063" x2="42848" y2="92063"/>
                        <a14:backgroundMark x1="44323" y1="93122" x2="44323" y2="93122"/>
                        <a14:backgroundMark x1="41116" y1="93333" x2="41116" y2="93333"/>
                        <a14:backgroundMark x1="22643" y1="91746" x2="22643" y2="91746"/>
                        <a14:backgroundMark x1="73316" y1="86772" x2="73316" y2="86772"/>
                        <a14:backgroundMark x1="87043" y1="72910" x2="87043" y2="72910"/>
                        <a14:backgroundMark x1="86402" y1="75661" x2="86402" y2="75661"/>
                        <a14:backgroundMark x1="29955" y1="92487" x2="29955" y2="924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02" y="1884100"/>
            <a:ext cx="3887235" cy="2356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D45F0F55-FFB4-4BCE-B835-0BFE91BA744A}"/>
              </a:ext>
            </a:extLst>
          </p:cNvPr>
          <p:cNvSpPr/>
          <p:nvPr/>
        </p:nvSpPr>
        <p:spPr>
          <a:xfrm>
            <a:off x="3664572" y="5966781"/>
            <a:ext cx="4598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Steel 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Alloy and polyurethane</a:t>
            </a:r>
          </a:p>
        </p:txBody>
      </p:sp>
      <p:pic>
        <p:nvPicPr>
          <p:cNvPr id="1026" name="Picture 2" descr="Amazon.com: Magnesium Panel Light Metal Plates Magnesium Alloy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56" b="89956" l="5067" r="97267">
                        <a14:foregroundMark x1="79267" y1="43733" x2="95467" y2="55644"/>
                        <a14:backgroundMark x1="83933" y1="32444" x2="81533" y2="44089"/>
                        <a14:backgroundMark x1="36133" y1="21778" x2="36133" y2="21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546" y="4804459"/>
            <a:ext cx="1549763" cy="116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نتيجة بحث الصور عن polyurethane foam&quot;">
            <a:extLst>
              <a:ext uri="{FF2B5EF4-FFF2-40B4-BE49-F238E27FC236}">
                <a16:creationId xmlns:a16="http://schemas.microsoft.com/office/drawing/2014/main" xmlns="" id="{BCBF4F2B-3712-430A-BEE5-A1D194410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938" b="9720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309" y="4775189"/>
            <a:ext cx="1191592" cy="1191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301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  <p:bldP spid="31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o.medium.com/max/2922/1*IunpT3O-x0_62xagoZC4iA.jpeg">
            <a:extLst>
              <a:ext uri="{FF2B5EF4-FFF2-40B4-BE49-F238E27FC236}">
                <a16:creationId xmlns:a16="http://schemas.microsoft.com/office/drawing/2014/main" xmlns="" id="{4AA9B488-7AA3-4B0E-A94E-6619F508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560" y="640080"/>
            <a:ext cx="8199120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EEE3E2B-3FFE-4E9A-8C04-830532631C79}"/>
              </a:ext>
            </a:extLst>
          </p:cNvPr>
          <p:cNvSpPr/>
          <p:nvPr/>
        </p:nvSpPr>
        <p:spPr>
          <a:xfrm>
            <a:off x="3972560" y="640080"/>
            <a:ext cx="8188960" cy="6217920"/>
          </a:xfrm>
          <a:prstGeom prst="rect">
            <a:avLst/>
          </a:prstGeom>
          <a:solidFill>
            <a:schemeClr val="bg2">
              <a:lumMod val="1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CA14B1E-2F5A-4467-8BCB-78D9CA1DD8A1}"/>
              </a:ext>
            </a:extLst>
          </p:cNvPr>
          <p:cNvSpPr/>
          <p:nvPr/>
        </p:nvSpPr>
        <p:spPr>
          <a:xfrm>
            <a:off x="0" y="640080"/>
            <a:ext cx="3972560" cy="6217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40215E9-43A7-41AE-B156-7C61EB486C46}"/>
              </a:ext>
            </a:extLst>
          </p:cNvPr>
          <p:cNvSpPr txBox="1">
            <a:spLocks/>
          </p:cNvSpPr>
          <p:nvPr/>
        </p:nvSpPr>
        <p:spPr>
          <a:xfrm>
            <a:off x="109181" y="3303971"/>
            <a:ext cx="3716125" cy="111901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Hardware implementation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3B945B8-7A70-4DD4-A487-73880EA7DDBC}"/>
              </a:ext>
            </a:extLst>
          </p:cNvPr>
          <p:cNvSpPr/>
          <p:nvPr/>
        </p:nvSpPr>
        <p:spPr>
          <a:xfrm>
            <a:off x="4542790" y="2433473"/>
            <a:ext cx="3028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/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Flame sensor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3C65780-AB46-4D1C-B1DF-62067579C5C8}"/>
              </a:ext>
            </a:extLst>
          </p:cNvPr>
          <p:cNvSpPr/>
          <p:nvPr/>
        </p:nvSpPr>
        <p:spPr>
          <a:xfrm>
            <a:off x="4542792" y="3663424"/>
            <a:ext cx="34766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/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sensor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A431D0E-FBA9-4B23-8C18-6264B350D396}"/>
              </a:ext>
            </a:extLst>
          </p:cNvPr>
          <p:cNvSpPr/>
          <p:nvPr/>
        </p:nvSpPr>
        <p:spPr>
          <a:xfrm>
            <a:off x="4542792" y="4847108"/>
            <a:ext cx="1614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Smoke sensor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CDFA5E75-0912-425A-9655-AC5802D2C87F}"/>
              </a:ext>
            </a:extLst>
          </p:cNvPr>
          <p:cNvGrpSpPr/>
          <p:nvPr/>
        </p:nvGrpSpPr>
        <p:grpSpPr>
          <a:xfrm>
            <a:off x="3718522" y="2363951"/>
            <a:ext cx="539154" cy="539154"/>
            <a:chOff x="3718522" y="2611164"/>
            <a:chExt cx="539154" cy="53915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4759641C-3DCE-4316-80AE-AEFC1DC5B3CD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12" name="Graphic 11" descr="Robot">
              <a:extLst>
                <a:ext uri="{FF2B5EF4-FFF2-40B4-BE49-F238E27FC236}">
                  <a16:creationId xmlns:a16="http://schemas.microsoft.com/office/drawing/2014/main" xmlns="" id="{53BA96A3-0E7D-4797-A31A-7CF9111C7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2476995-AFF1-4E6E-BC25-90DD41348CE1}"/>
              </a:ext>
            </a:extLst>
          </p:cNvPr>
          <p:cNvGrpSpPr/>
          <p:nvPr/>
        </p:nvGrpSpPr>
        <p:grpSpPr>
          <a:xfrm>
            <a:off x="3708063" y="3591425"/>
            <a:ext cx="539154" cy="539154"/>
            <a:chOff x="3718522" y="2611164"/>
            <a:chExt cx="539154" cy="53915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8F3FD4E4-403F-44AB-88CD-0FA83AF5A1C8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17" name="Graphic 16" descr="Robot">
              <a:extLst>
                <a:ext uri="{FF2B5EF4-FFF2-40B4-BE49-F238E27FC236}">
                  <a16:creationId xmlns:a16="http://schemas.microsoft.com/office/drawing/2014/main" xmlns="" id="{4E023EB8-BE51-4F01-B073-B5D7EDDE9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3D1E2B32-BEAA-450F-9C32-B06483C74D0B}"/>
              </a:ext>
            </a:extLst>
          </p:cNvPr>
          <p:cNvGrpSpPr/>
          <p:nvPr/>
        </p:nvGrpSpPr>
        <p:grpSpPr>
          <a:xfrm>
            <a:off x="3718522" y="4818530"/>
            <a:ext cx="539154" cy="539154"/>
            <a:chOff x="3718522" y="2611164"/>
            <a:chExt cx="539154" cy="539154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9222B356-3E3B-4037-9DE8-655FFADCB8EB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0" name="Graphic 19" descr="Robot">
              <a:extLst>
                <a:ext uri="{FF2B5EF4-FFF2-40B4-BE49-F238E27FC236}">
                  <a16:creationId xmlns:a16="http://schemas.microsoft.com/office/drawing/2014/main" xmlns="" id="{B392CFFE-37BD-4159-837F-85AC6349F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83B945B8-7A70-4DD4-A487-73880EA7DDBC}"/>
              </a:ext>
            </a:extLst>
          </p:cNvPr>
          <p:cNvSpPr/>
          <p:nvPr/>
        </p:nvSpPr>
        <p:spPr>
          <a:xfrm>
            <a:off x="4542790" y="1205173"/>
            <a:ext cx="3028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/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Ultrasonic sensor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DFA5E75-0912-425A-9655-AC5802D2C87F}"/>
              </a:ext>
            </a:extLst>
          </p:cNvPr>
          <p:cNvGrpSpPr/>
          <p:nvPr/>
        </p:nvGrpSpPr>
        <p:grpSpPr>
          <a:xfrm>
            <a:off x="3718522" y="1135651"/>
            <a:ext cx="539154" cy="539154"/>
            <a:chOff x="3718522" y="2611164"/>
            <a:chExt cx="539154" cy="53915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4759641C-3DCE-4316-80AE-AEFC1DC5B3CD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4" name="Graphic 11" descr="Robot">
              <a:extLst>
                <a:ext uri="{FF2B5EF4-FFF2-40B4-BE49-F238E27FC236}">
                  <a16:creationId xmlns:a16="http://schemas.microsoft.com/office/drawing/2014/main" xmlns="" id="{53BA96A3-0E7D-4797-A31A-7CF9111C7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3B945B8-7A70-4DD4-A487-73880EA7DDBC}"/>
              </a:ext>
            </a:extLst>
          </p:cNvPr>
          <p:cNvSpPr/>
          <p:nvPr/>
        </p:nvSpPr>
        <p:spPr>
          <a:xfrm>
            <a:off x="4523181" y="6104728"/>
            <a:ext cx="304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/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sensor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CDFA5E75-0912-425A-9655-AC5802D2C87F}"/>
              </a:ext>
            </a:extLst>
          </p:cNvPr>
          <p:cNvGrpSpPr/>
          <p:nvPr/>
        </p:nvGrpSpPr>
        <p:grpSpPr>
          <a:xfrm>
            <a:off x="3718522" y="6035207"/>
            <a:ext cx="539154" cy="539154"/>
            <a:chOff x="3718522" y="2611164"/>
            <a:chExt cx="539154" cy="539154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4759641C-3DCE-4316-80AE-AEFC1DC5B3CD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8" name="Graphic 11" descr="Robot">
              <a:extLst>
                <a:ext uri="{FF2B5EF4-FFF2-40B4-BE49-F238E27FC236}">
                  <a16:creationId xmlns:a16="http://schemas.microsoft.com/office/drawing/2014/main" xmlns="" id="{53BA96A3-0E7D-4797-A31A-7CF9111C7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pic>
        <p:nvPicPr>
          <p:cNvPr id="29" name="Picture 28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697" y="722636"/>
            <a:ext cx="2188190" cy="136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9"/>
          <p:cNvPicPr>
            <a:picLocks noGrp="1"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695" y="1999883"/>
            <a:ext cx="1234194" cy="1267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0"/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079" y="3059552"/>
            <a:ext cx="1929426" cy="1607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1"/>
          <p:cNvPicPr>
            <a:picLocks noGrp="1"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780" y="4686253"/>
            <a:ext cx="1306023" cy="80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2"/>
          <p:cNvPicPr>
            <a:picLocks noGrp="1"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270" y="5552262"/>
            <a:ext cx="1505042" cy="150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152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7" grpId="0"/>
      <p:bldP spid="8" grpId="0"/>
      <p:bldP spid="9" grpId="0"/>
      <p:bldP spid="21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o.medium.com/max/2922/1*IunpT3O-x0_62xagoZC4iA.jpeg">
            <a:extLst>
              <a:ext uri="{FF2B5EF4-FFF2-40B4-BE49-F238E27FC236}">
                <a16:creationId xmlns:a16="http://schemas.microsoft.com/office/drawing/2014/main" xmlns="" id="{4AA9B488-7AA3-4B0E-A94E-6619F508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560" y="640080"/>
            <a:ext cx="8199120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EEE3E2B-3FFE-4E9A-8C04-830532631C79}"/>
              </a:ext>
            </a:extLst>
          </p:cNvPr>
          <p:cNvSpPr/>
          <p:nvPr/>
        </p:nvSpPr>
        <p:spPr>
          <a:xfrm>
            <a:off x="3972560" y="640080"/>
            <a:ext cx="8188960" cy="6217920"/>
          </a:xfrm>
          <a:prstGeom prst="rect">
            <a:avLst/>
          </a:prstGeom>
          <a:solidFill>
            <a:schemeClr val="bg2">
              <a:lumMod val="1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CA14B1E-2F5A-4467-8BCB-78D9CA1DD8A1}"/>
              </a:ext>
            </a:extLst>
          </p:cNvPr>
          <p:cNvSpPr/>
          <p:nvPr/>
        </p:nvSpPr>
        <p:spPr>
          <a:xfrm>
            <a:off x="0" y="640080"/>
            <a:ext cx="3972560" cy="6217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40215E9-43A7-41AE-B156-7C61EB486C46}"/>
              </a:ext>
            </a:extLst>
          </p:cNvPr>
          <p:cNvSpPr txBox="1">
            <a:spLocks/>
          </p:cNvSpPr>
          <p:nvPr/>
        </p:nvSpPr>
        <p:spPr>
          <a:xfrm>
            <a:off x="109181" y="3303971"/>
            <a:ext cx="3716125" cy="111901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Hardware implementation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3C65780-AB46-4D1C-B1DF-62067579C5C8}"/>
              </a:ext>
            </a:extLst>
          </p:cNvPr>
          <p:cNvSpPr/>
          <p:nvPr/>
        </p:nvSpPr>
        <p:spPr>
          <a:xfrm>
            <a:off x="4542792" y="3663424"/>
            <a:ext cx="34766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/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Pump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2476995-AFF1-4E6E-BC25-90DD41348CE1}"/>
              </a:ext>
            </a:extLst>
          </p:cNvPr>
          <p:cNvGrpSpPr/>
          <p:nvPr/>
        </p:nvGrpSpPr>
        <p:grpSpPr>
          <a:xfrm>
            <a:off x="3708063" y="3591425"/>
            <a:ext cx="539154" cy="539154"/>
            <a:chOff x="3718522" y="2611164"/>
            <a:chExt cx="539154" cy="53915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8F3FD4E4-403F-44AB-88CD-0FA83AF5A1C8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17" name="Graphic 16" descr="Robot">
              <a:extLst>
                <a:ext uri="{FF2B5EF4-FFF2-40B4-BE49-F238E27FC236}">
                  <a16:creationId xmlns:a16="http://schemas.microsoft.com/office/drawing/2014/main" xmlns="" id="{4E023EB8-BE51-4F01-B073-B5D7EDDE9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83B945B8-7A70-4DD4-A487-73880EA7DDBC}"/>
              </a:ext>
            </a:extLst>
          </p:cNvPr>
          <p:cNvSpPr/>
          <p:nvPr/>
        </p:nvSpPr>
        <p:spPr>
          <a:xfrm>
            <a:off x="4542790" y="1205173"/>
            <a:ext cx="3028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/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Motor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DFA5E75-0912-425A-9655-AC5802D2C87F}"/>
              </a:ext>
            </a:extLst>
          </p:cNvPr>
          <p:cNvGrpSpPr/>
          <p:nvPr/>
        </p:nvGrpSpPr>
        <p:grpSpPr>
          <a:xfrm>
            <a:off x="3718522" y="1135651"/>
            <a:ext cx="539154" cy="539154"/>
            <a:chOff x="3718522" y="2611164"/>
            <a:chExt cx="539154" cy="53915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4759641C-3DCE-4316-80AE-AEFC1DC5B3CD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4" name="Graphic 11" descr="Robot">
              <a:extLst>
                <a:ext uri="{FF2B5EF4-FFF2-40B4-BE49-F238E27FC236}">
                  <a16:creationId xmlns:a16="http://schemas.microsoft.com/office/drawing/2014/main" xmlns="" id="{53BA96A3-0E7D-4797-A31A-7CF9111C7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3B945B8-7A70-4DD4-A487-73880EA7DDBC}"/>
              </a:ext>
            </a:extLst>
          </p:cNvPr>
          <p:cNvSpPr/>
          <p:nvPr/>
        </p:nvSpPr>
        <p:spPr>
          <a:xfrm>
            <a:off x="4523181" y="6036488"/>
            <a:ext cx="304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Servo 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Motors 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CDFA5E75-0912-425A-9655-AC5802D2C87F}"/>
              </a:ext>
            </a:extLst>
          </p:cNvPr>
          <p:cNvGrpSpPr/>
          <p:nvPr/>
        </p:nvGrpSpPr>
        <p:grpSpPr>
          <a:xfrm>
            <a:off x="3718522" y="5966967"/>
            <a:ext cx="539154" cy="539154"/>
            <a:chOff x="3718522" y="2611164"/>
            <a:chExt cx="539154" cy="539154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4759641C-3DCE-4316-80AE-AEFC1DC5B3CD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28" name="Graphic 11" descr="Robot">
              <a:extLst>
                <a:ext uri="{FF2B5EF4-FFF2-40B4-BE49-F238E27FC236}">
                  <a16:creationId xmlns:a16="http://schemas.microsoft.com/office/drawing/2014/main" xmlns="" id="{53BA96A3-0E7D-4797-A31A-7CF9111C7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pic>
        <p:nvPicPr>
          <p:cNvPr id="34" name="Picture 33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698" y="700665"/>
            <a:ext cx="1663229" cy="140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4"/>
          <p:cNvPicPr>
            <a:picLocks noGrp="1"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967" b="89508" l="950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186" y="2740914"/>
            <a:ext cx="2016251" cy="201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5"/>
          <p:cNvPicPr>
            <a:picLocks noGrp="1"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395" y="5718746"/>
            <a:ext cx="1273837" cy="1035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1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21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K_6685] Electronic Circuit Board Manufacturer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" t="25523" r="-164" b="7334"/>
          <a:stretch/>
        </p:blipFill>
        <p:spPr bwMode="auto">
          <a:xfrm>
            <a:off x="-22747" y="1401744"/>
            <a:ext cx="12242043" cy="545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215C552-C644-4965-A103-424C99D0B08C}"/>
              </a:ext>
            </a:extLst>
          </p:cNvPr>
          <p:cNvSpPr/>
          <p:nvPr/>
        </p:nvSpPr>
        <p:spPr>
          <a:xfrm>
            <a:off x="0" y="1401744"/>
            <a:ext cx="12192000" cy="5456256"/>
          </a:xfrm>
          <a:prstGeom prst="rect">
            <a:avLst/>
          </a:prstGeom>
          <a:solidFill>
            <a:srgbClr val="18171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FE052C-6598-4832-BE52-71F97881F1B2}"/>
              </a:ext>
            </a:extLst>
          </p:cNvPr>
          <p:cNvSpPr txBox="1">
            <a:spLocks/>
          </p:cNvSpPr>
          <p:nvPr/>
        </p:nvSpPr>
        <p:spPr>
          <a:xfrm>
            <a:off x="457200" y="436510"/>
            <a:ext cx="5791200" cy="1371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ar-SA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BADA488-F26E-42A8-AE70-5A445D60C26D}"/>
              </a:ext>
            </a:extLst>
          </p:cNvPr>
          <p:cNvSpPr/>
          <p:nvPr/>
        </p:nvSpPr>
        <p:spPr>
          <a:xfrm>
            <a:off x="0" y="653143"/>
            <a:ext cx="12192000" cy="748601"/>
          </a:xfrm>
          <a:prstGeom prst="rect">
            <a:avLst/>
          </a:prstGeom>
          <a:solidFill>
            <a:srgbClr val="A22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804545AB-9E84-4178-8C3A-86A4712A22AC}"/>
              </a:ext>
            </a:extLst>
          </p:cNvPr>
          <p:cNvSpPr txBox="1">
            <a:spLocks/>
          </p:cNvSpPr>
          <p:nvPr/>
        </p:nvSpPr>
        <p:spPr>
          <a:xfrm>
            <a:off x="881133" y="737367"/>
            <a:ext cx="3876062" cy="664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Software Design Details </a:t>
            </a:r>
            <a:endParaRPr lang="en-US" sz="24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A93980B-852D-4B0A-8266-D0A4836A6BE0}"/>
              </a:ext>
            </a:extLst>
          </p:cNvPr>
          <p:cNvSpPr/>
          <p:nvPr/>
        </p:nvSpPr>
        <p:spPr>
          <a:xfrm>
            <a:off x="4485892" y="5290352"/>
            <a:ext cx="3748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Raspberry </a:t>
            </a:r>
            <a:r>
              <a:rPr lang="it-IT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 3 model B+</a:t>
            </a:r>
            <a:endParaRPr lang="en-US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E59E2FE-16D1-410E-8F45-6AAC18ED90DF}"/>
              </a:ext>
            </a:extLst>
          </p:cNvPr>
          <p:cNvSpPr/>
          <p:nvPr/>
        </p:nvSpPr>
        <p:spPr>
          <a:xfrm>
            <a:off x="1171182" y="2429248"/>
            <a:ext cx="31217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Arduino Mega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22476995-AFF1-4E6E-BC25-90DD41348CE1}"/>
              </a:ext>
            </a:extLst>
          </p:cNvPr>
          <p:cNvGrpSpPr/>
          <p:nvPr/>
        </p:nvGrpSpPr>
        <p:grpSpPr>
          <a:xfrm>
            <a:off x="3811973" y="5258849"/>
            <a:ext cx="539154" cy="539154"/>
            <a:chOff x="3718522" y="2611164"/>
            <a:chExt cx="539154" cy="53915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8F3FD4E4-403F-44AB-88CD-0FA83AF5A1C8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37" name="Graphic 16" descr="Robot">
              <a:extLst>
                <a:ext uri="{FF2B5EF4-FFF2-40B4-BE49-F238E27FC236}">
                  <a16:creationId xmlns:a16="http://schemas.microsoft.com/office/drawing/2014/main" xmlns="" id="{4E023EB8-BE51-4F01-B073-B5D7EDDE9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22476995-AFF1-4E6E-BC25-90DD41348CE1}"/>
              </a:ext>
            </a:extLst>
          </p:cNvPr>
          <p:cNvGrpSpPr/>
          <p:nvPr/>
        </p:nvGrpSpPr>
        <p:grpSpPr>
          <a:xfrm>
            <a:off x="506900" y="2376934"/>
            <a:ext cx="539154" cy="539154"/>
            <a:chOff x="3718522" y="2611164"/>
            <a:chExt cx="539154" cy="53915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8F3FD4E4-403F-44AB-88CD-0FA83AF5A1C8}"/>
                </a:ext>
              </a:extLst>
            </p:cNvPr>
            <p:cNvSpPr/>
            <p:nvPr/>
          </p:nvSpPr>
          <p:spPr>
            <a:xfrm>
              <a:off x="3718522" y="2611164"/>
              <a:ext cx="539154" cy="5391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dirty="0"/>
            </a:p>
          </p:txBody>
        </p:sp>
        <p:pic>
          <p:nvPicPr>
            <p:cNvPr id="34" name="Graphic 16" descr="Robot">
              <a:extLst>
                <a:ext uri="{FF2B5EF4-FFF2-40B4-BE49-F238E27FC236}">
                  <a16:creationId xmlns:a16="http://schemas.microsoft.com/office/drawing/2014/main" xmlns="" id="{4E023EB8-BE51-4F01-B073-B5D7EDDE9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825307" y="2717949"/>
              <a:ext cx="325584" cy="325584"/>
            </a:xfrm>
            <a:prstGeom prst="rect">
              <a:avLst/>
            </a:prstGeom>
          </p:spPr>
        </p:pic>
      </p:grpSp>
      <p:pic>
        <p:nvPicPr>
          <p:cNvPr id="30" name="Picture 4" descr="نتيجة بحث الصور عن arduino uno&quot;">
            <a:extLst>
              <a:ext uri="{FF2B5EF4-FFF2-40B4-BE49-F238E27FC236}">
                <a16:creationId xmlns:a16="http://schemas.microsoft.com/office/drawing/2014/main" xmlns="" id="{05DD33DC-D272-4210-AF49-1E6BFD2759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5278" l="10000" r="946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33" t="16751" r="3812" b="14081"/>
          <a:stretch/>
        </p:blipFill>
        <p:spPr bwMode="auto">
          <a:xfrm>
            <a:off x="3857706" y="1547710"/>
            <a:ext cx="2920621" cy="223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نتيجة بحث الصور عن raspberry pi 3&quot;">
            <a:extLst>
              <a:ext uri="{FF2B5EF4-FFF2-40B4-BE49-F238E27FC236}">
                <a16:creationId xmlns:a16="http://schemas.microsoft.com/office/drawing/2014/main" xmlns="" id="{1432EEAC-FC59-406D-93A1-3E51DA2B6F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" t="15449" r="3519" b="17921"/>
          <a:stretch/>
        </p:blipFill>
        <p:spPr bwMode="auto">
          <a:xfrm>
            <a:off x="8330124" y="4317899"/>
            <a:ext cx="3398293" cy="242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70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6" grpId="0" animBg="1"/>
      <p:bldP spid="7" grpId="0"/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05555A-5A7A-4F91-BC9A-C3599935C7CF}"/>
              </a:ext>
            </a:extLst>
          </p:cNvPr>
          <p:cNvSpPr/>
          <p:nvPr/>
        </p:nvSpPr>
        <p:spPr>
          <a:xfrm>
            <a:off x="0" y="629921"/>
            <a:ext cx="12192000" cy="622808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996BC64-C7B0-47F5-A403-78A2C53AEF4D}"/>
              </a:ext>
            </a:extLst>
          </p:cNvPr>
          <p:cNvSpPr/>
          <p:nvPr/>
        </p:nvSpPr>
        <p:spPr>
          <a:xfrm>
            <a:off x="0" y="629921"/>
            <a:ext cx="12192000" cy="1005840"/>
          </a:xfrm>
          <a:prstGeom prst="rect">
            <a:avLst/>
          </a:prstGeom>
          <a:solidFill>
            <a:srgbClr val="A22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4469014-34CB-4ED8-90D6-D63A7779838F}"/>
              </a:ext>
            </a:extLst>
          </p:cNvPr>
          <p:cNvSpPr txBox="1">
            <a:spLocks/>
          </p:cNvSpPr>
          <p:nvPr/>
        </p:nvSpPr>
        <p:spPr>
          <a:xfrm>
            <a:off x="3677712" y="893378"/>
            <a:ext cx="4836575" cy="4789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Mechanism Of Work</a:t>
            </a:r>
            <a:endParaRPr lang="ar-SA" sz="32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54017724"/>
              </p:ext>
            </p:extLst>
          </p:nvPr>
        </p:nvGraphicFramePr>
        <p:xfrm>
          <a:off x="0" y="1635760"/>
          <a:ext cx="12192000" cy="5222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 descr="A picture containing sitting, table, black, computer&#10;&#10;Description automatically generated">
            <a:extLst>
              <a:ext uri="{FF2B5EF4-FFF2-40B4-BE49-F238E27FC236}">
                <a16:creationId xmlns:a16="http://schemas.microsoft.com/office/drawing/2014/main" xmlns="" id="{995868E5-F9BB-48E5-9BE2-3D07E8DE953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788" b="99394" l="7338" r="93942">
                        <a14:foregroundMark x1="11689" y1="87758" x2="10580" y2="72727"/>
                        <a14:foregroundMark x1="10580" y1="72727" x2="10580" y2="72727"/>
                        <a14:foregroundMark x1="10154" y1="93576" x2="10154" y2="75152"/>
                        <a14:foregroundMark x1="10751" y1="96417" x2="10751" y2="68242"/>
                        <a14:foregroundMark x1="10580" y1="63152" x2="10154" y2="76485"/>
                        <a14:foregroundMark x1="72867" y1="21333" x2="42150" y2="21576"/>
                        <a14:foregroundMark x1="90017" y1="90424" x2="90956" y2="76727"/>
                        <a14:foregroundMark x1="90956" y1="64485" x2="90358" y2="88242"/>
                        <a14:foregroundMark x1="93345" y1="65576" x2="89414" y2="96735"/>
                        <a14:foregroundMark x1="88140" y1="70424" x2="88140" y2="90061"/>
                        <a14:foregroundMark x1="78754" y1="72242" x2="54437" y2="71515"/>
                        <a14:foregroundMark x1="54437" y1="71515" x2="54096" y2="71394"/>
                        <a14:foregroundMark x1="72355" y1="79758" x2="72526" y2="70667"/>
                        <a14:foregroundMark x1="73294" y1="88242" x2="73294" y2="74667"/>
                        <a14:foregroundMark x1="28584" y1="82424" x2="28072" y2="71758"/>
                        <a14:foregroundMark x1="29181" y1="88485" x2="29010" y2="64727"/>
                        <a14:foregroundMark x1="21672" y1="82909" x2="18857" y2="71394"/>
                        <a14:foregroundMark x1="34386" y1="69818" x2="53754" y2="70909"/>
                        <a14:foregroundMark x1="61860" y1="75758" x2="52218" y2="77818"/>
                        <a14:foregroundMark x1="54096" y1="76000" x2="38737" y2="70667"/>
                        <a14:foregroundMark x1="29352" y1="68000" x2="45904" y2="66909"/>
                        <a14:foregroundMark x1="45904" y1="66909" x2="65358" y2="66909"/>
                        <a14:foregroundMark x1="79096" y1="69091" x2="82850" y2="74909"/>
                        <a14:foregroundMark x1="7338" y1="79152" x2="7765" y2="70667"/>
                        <a14:foregroundMark x1="57338" y1="76727" x2="61860" y2="76727"/>
                        <a14:foregroundMark x1="62543" y1="76727" x2="50000" y2="75152"/>
                        <a14:foregroundMark x1="58447" y1="74424" x2="46075" y2="73576"/>
                        <a14:foregroundMark x1="51365" y1="6788" x2="51365" y2="6788"/>
                        <a14:backgroundMark x1="7935" y1="98424" x2="17150" y2="99152"/>
                        <a14:backgroundMark x1="17150" y1="99152" x2="22355" y2="97818"/>
                        <a14:backgroundMark x1="85324" y1="98909" x2="95648" y2="989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562" y="3220872"/>
            <a:ext cx="3474875" cy="244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7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217</Words>
  <Application>Microsoft Office PowerPoint</Application>
  <PresentationFormat>Custom</PresentationFormat>
  <Paragraphs>74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abood dardouk</dc:creator>
  <cp:lastModifiedBy>Lotfe Obaid</cp:lastModifiedBy>
  <cp:revision>63</cp:revision>
  <dcterms:created xsi:type="dcterms:W3CDTF">2019-12-28T00:01:38Z</dcterms:created>
  <dcterms:modified xsi:type="dcterms:W3CDTF">2020-07-05T11:09:05Z</dcterms:modified>
</cp:coreProperties>
</file>