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1"/>
  </p:notesMasterIdLst>
  <p:handoutMasterIdLst>
    <p:handoutMasterId r:id="rId12"/>
  </p:handoutMasterIdLst>
  <p:sldIdLst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</p:sldIdLst>
  <p:sldSz cx="12188825" cy="6858000"/>
  <p:notesSz cx="6858000" cy="9144000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72" autoAdjust="0"/>
    <p:restoredTop sz="94629" autoAdjust="0"/>
  </p:normalViewPr>
  <p:slideViewPr>
    <p:cSldViewPr showGuides="1">
      <p:cViewPr varScale="1">
        <p:scale>
          <a:sx n="89" d="100"/>
          <a:sy n="89" d="100"/>
        </p:scale>
        <p:origin x="490" y="53"/>
      </p:cViewPr>
      <p:guideLst>
        <p:guide pos="3839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gs" Target="tags/tag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88EAF-6ECA-4616-85EF-35AA19C641F3}" type="datetimeFigureOut">
              <a:rPr lang="en-US"/>
              <a:t>12/18/2015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912AB-2776-42F2-A957-313FC7EFEDB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3206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en-US"/>
              <a:t>12/18/2015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1828800"/>
            <a:ext cx="8229600" cy="28956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3" y="4800600"/>
            <a:ext cx="8229600" cy="1219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12/18/2015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2412" y="381001"/>
            <a:ext cx="1524001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412" y="381001"/>
            <a:ext cx="7391399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12/18/2015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12/18/2015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614" y="2514600"/>
            <a:ext cx="8692399" cy="28194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5410200"/>
            <a:ext cx="8687333" cy="6096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12/18/2015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4781" y="1905001"/>
            <a:ext cx="4419599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29183" y="1905001"/>
            <a:ext cx="4419600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12/18/2015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12/18/2015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12/18/2015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12/18/2015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3600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1414" y="685800"/>
            <a:ext cx="6400800" cy="5334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12/18/2015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951414" y="685800"/>
            <a:ext cx="6400799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3600" b="0" i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12/18/2015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en-US"/>
              <a:pPr/>
              <a:t>12/18/2015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231775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1907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indent="-17462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30288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8074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Ibn Battuta GIS System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Students: </a:t>
            </a:r>
          </a:p>
          <a:p>
            <a:r>
              <a:rPr lang="it-IT" dirty="0"/>
              <a:t>Sondos Antari  &amp;  Sondos Salama</a:t>
            </a:r>
          </a:p>
          <a:p>
            <a:r>
              <a:rPr lang="it-IT" dirty="0"/>
              <a:t>Supervisors: </a:t>
            </a:r>
          </a:p>
          <a:p>
            <a:r>
              <a:rPr lang="it-IT" dirty="0"/>
              <a:t>Dr. Ashraf Armoush  </a:t>
            </a:r>
            <a:r>
              <a:rPr lang="it-IT" dirty="0" smtClean="0"/>
              <a:t>&amp;  </a:t>
            </a:r>
            <a:r>
              <a:rPr lang="it-IT" dirty="0"/>
              <a:t>Dr. Samer Arandi</a:t>
            </a:r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8800" dirty="0"/>
              <a:t>Outline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>
                <a:solidFill>
                  <a:schemeClr val="tx1">
                    <a:lumMod val="95000"/>
                  </a:schemeClr>
                </a:solidFill>
              </a:rPr>
              <a:t>The objective of Ibn Battuta System.</a:t>
            </a:r>
          </a:p>
          <a:p>
            <a:r>
              <a:rPr lang="en-US" sz="3600" dirty="0">
                <a:solidFill>
                  <a:schemeClr val="tx1">
                    <a:lumMod val="95000"/>
                  </a:schemeClr>
                </a:solidFill>
              </a:rPr>
              <a:t>What is Ibn Battuta GIS System.</a:t>
            </a:r>
          </a:p>
          <a:p>
            <a:r>
              <a:rPr lang="en-US" sz="3600" dirty="0">
                <a:solidFill>
                  <a:schemeClr val="tx1">
                    <a:lumMod val="95000"/>
                  </a:schemeClr>
                </a:solidFill>
              </a:rPr>
              <a:t>What is new in our system.</a:t>
            </a:r>
          </a:p>
          <a:p>
            <a:r>
              <a:rPr lang="en-US" sz="3600" dirty="0" smtClean="0">
                <a:solidFill>
                  <a:schemeClr val="tx1">
                    <a:lumMod val="95000"/>
                  </a:schemeClr>
                </a:solidFill>
              </a:rPr>
              <a:t>What did We Use.</a:t>
            </a:r>
            <a:endParaRPr lang="en-US" sz="3600" dirty="0">
              <a:solidFill>
                <a:schemeClr val="tx1">
                  <a:lumMod val="95000"/>
                </a:schemeClr>
              </a:solidFill>
            </a:endParaRPr>
          </a:p>
          <a:p>
            <a:r>
              <a:rPr lang="en-US" sz="3600" dirty="0">
                <a:solidFill>
                  <a:schemeClr val="tx1">
                    <a:lumMod val="95000"/>
                  </a:schemeClr>
                </a:solidFill>
              </a:rPr>
              <a:t>Main Features.</a:t>
            </a:r>
          </a:p>
          <a:p>
            <a:r>
              <a:rPr lang="en-US" sz="3600" dirty="0">
                <a:solidFill>
                  <a:schemeClr val="tx1">
                    <a:lumMod val="95000"/>
                  </a:schemeClr>
                </a:solidFill>
              </a:rPr>
              <a:t>Future Work.</a:t>
            </a:r>
          </a:p>
          <a:p>
            <a:endParaRPr lang="en-GB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39" b="24020"/>
          <a:stretch/>
        </p:blipFill>
        <p:spPr>
          <a:xfrm>
            <a:off x="3341085" y="4725144"/>
            <a:ext cx="8847740" cy="20162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021288"/>
            <a:ext cx="16724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spc="50" dirty="0" smtClean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wilight" panose="02000500000000000000" pitchFamily="2" charset="0"/>
              </a:rPr>
              <a:t>GIS</a:t>
            </a:r>
            <a:endParaRPr lang="en-US" sz="6000" b="1" spc="50" dirty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wilight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696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39" b="24020"/>
          <a:stretch/>
        </p:blipFill>
        <p:spPr>
          <a:xfrm>
            <a:off x="3341085" y="4725144"/>
            <a:ext cx="8847740" cy="20162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25102"/>
            <a:ext cx="9144001" cy="1371600"/>
          </a:xfrm>
        </p:spPr>
        <p:txBody>
          <a:bodyPr>
            <a:noAutofit/>
          </a:bodyPr>
          <a:lstStyle/>
          <a:p>
            <a:r>
              <a:rPr lang="en-GB" sz="5400" dirty="0" smtClean="0"/>
              <a:t>Objectives </a:t>
            </a:r>
            <a:r>
              <a:rPr lang="en-GB" sz="5400" dirty="0"/>
              <a:t>of Our System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2413" y="1988840"/>
            <a:ext cx="9134391" cy="4114801"/>
          </a:xfrm>
        </p:spPr>
        <p:txBody>
          <a:bodyPr>
            <a:noAutofit/>
          </a:bodyPr>
          <a:lstStyle/>
          <a:p>
            <a:r>
              <a:rPr lang="en-GB" dirty="0" smtClean="0"/>
              <a:t>Build </a:t>
            </a:r>
            <a:r>
              <a:rPr lang="en-GB" dirty="0"/>
              <a:t>a fully functioning, reliable and up-to-date Palestinian Geographic Information System. 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Retrieve </a:t>
            </a:r>
            <a:r>
              <a:rPr lang="en-GB" dirty="0"/>
              <a:t>and organize the data in the Ministry of Local Government’s server for any future use. 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Build </a:t>
            </a:r>
            <a:r>
              <a:rPr lang="en-GB" dirty="0"/>
              <a:t>an application that will offer the help to the City Hall’s employees, which will make their work more productive. </a:t>
            </a:r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021288"/>
            <a:ext cx="16724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spc="50" dirty="0" smtClean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wilight" panose="02000500000000000000" pitchFamily="2" charset="0"/>
              </a:rPr>
              <a:t>GIS</a:t>
            </a:r>
            <a:endParaRPr lang="en-US" sz="6000" b="1" spc="50" dirty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wilight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924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39" b="24020"/>
          <a:stretch/>
        </p:blipFill>
        <p:spPr>
          <a:xfrm>
            <a:off x="3341085" y="4725144"/>
            <a:ext cx="8847740" cy="20162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813" y="25102"/>
            <a:ext cx="9972602" cy="1371600"/>
          </a:xfrm>
        </p:spPr>
        <p:txBody>
          <a:bodyPr>
            <a:noAutofit/>
          </a:bodyPr>
          <a:lstStyle/>
          <a:p>
            <a:r>
              <a:rPr lang="en-GB" sz="5400" dirty="0"/>
              <a:t>What is Ibn Battuta GIS System?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3843" y="1906487"/>
            <a:ext cx="9134391" cy="4114801"/>
          </a:xfrm>
        </p:spPr>
        <p:txBody>
          <a:bodyPr>
            <a:noAutofit/>
          </a:bodyPr>
          <a:lstStyle/>
          <a:p>
            <a:r>
              <a:rPr lang="en-US" dirty="0"/>
              <a:t> Our system is divided mainly into three parts, which work together to create a full GIS system</a:t>
            </a:r>
            <a:r>
              <a:rPr lang="en-US" dirty="0" smtClean="0"/>
              <a:t>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 </a:t>
            </a:r>
            <a:r>
              <a:rPr lang="en-GB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Servers Part</a:t>
            </a:r>
            <a:r>
              <a:rPr lang="en-GB" dirty="0" smtClean="0"/>
              <a:t>: </a:t>
            </a:r>
            <a:r>
              <a:rPr lang="en-GB" dirty="0"/>
              <a:t>in retrieving the data from the Ministry of Local Government’s server.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GB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 </a:t>
            </a:r>
            <a:r>
              <a:rPr lang="en-GB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Android Application: </a:t>
            </a:r>
            <a:r>
              <a:rPr lang="en-GB" dirty="0"/>
              <a:t>to collect the positions and data of the garbage containers. 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GB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 </a:t>
            </a:r>
            <a:r>
              <a:rPr lang="en-GB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Web Interface: </a:t>
            </a:r>
            <a:r>
              <a:rPr lang="en-GB" dirty="0"/>
              <a:t>to apply PgRouting functionalities on the data retrieved from the app. And find the shortest path between dumpsters.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021288"/>
            <a:ext cx="16724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spc="50" dirty="0" smtClean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wilight" panose="02000500000000000000" pitchFamily="2" charset="0"/>
              </a:rPr>
              <a:t>GIS</a:t>
            </a:r>
            <a:endParaRPr lang="en-US" sz="6000" b="1" spc="50" dirty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wilight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17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39" b="24020"/>
          <a:stretch/>
        </p:blipFill>
        <p:spPr>
          <a:xfrm>
            <a:off x="3341085" y="4725144"/>
            <a:ext cx="8847740" cy="20162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813" y="25102"/>
            <a:ext cx="9972602" cy="1371600"/>
          </a:xfrm>
        </p:spPr>
        <p:txBody>
          <a:bodyPr>
            <a:noAutofit/>
          </a:bodyPr>
          <a:lstStyle/>
          <a:p>
            <a:r>
              <a:rPr lang="en-GB" sz="4800" dirty="0"/>
              <a:t>What is New in Ibn Battuta System?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3843" y="1906487"/>
            <a:ext cx="9134391" cy="4114801"/>
          </a:xfrm>
        </p:spPr>
        <p:txBody>
          <a:bodyPr>
            <a:noAutofit/>
          </a:bodyPr>
          <a:lstStyle/>
          <a:p>
            <a:r>
              <a:rPr lang="en-GB" dirty="0"/>
              <a:t> The System offers a more reliable, up-to-date and detailed GIS data than the global GIS systems. </a:t>
            </a:r>
          </a:p>
          <a:p>
            <a:endParaRPr lang="en-GB" dirty="0"/>
          </a:p>
          <a:p>
            <a:r>
              <a:rPr lang="en-GB" dirty="0"/>
              <a:t> It also offers the organized GIS data for any future developers. </a:t>
            </a:r>
          </a:p>
          <a:p>
            <a:endParaRPr lang="en-GB" dirty="0"/>
          </a:p>
          <a:p>
            <a:r>
              <a:rPr lang="en-GB" dirty="0"/>
              <a:t> Moreover, our Android application save positions and process it automatically without any effort from the user. 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021288"/>
            <a:ext cx="16724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spc="50" dirty="0" smtClean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wilight" panose="02000500000000000000" pitchFamily="2" charset="0"/>
              </a:rPr>
              <a:t>GIS</a:t>
            </a:r>
            <a:endParaRPr lang="en-US" sz="6000" b="1" spc="50" dirty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wilight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88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39" b="24020"/>
          <a:stretch/>
        </p:blipFill>
        <p:spPr>
          <a:xfrm>
            <a:off x="3341085" y="4725144"/>
            <a:ext cx="8847740" cy="20162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813" y="25102"/>
            <a:ext cx="9972602" cy="1371600"/>
          </a:xfrm>
        </p:spPr>
        <p:txBody>
          <a:bodyPr>
            <a:noAutofit/>
          </a:bodyPr>
          <a:lstStyle/>
          <a:p>
            <a:r>
              <a:rPr lang="en-GB" sz="6000" dirty="0"/>
              <a:t>What Did We Use?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3843" y="1906487"/>
            <a:ext cx="3716473" cy="4114801"/>
          </a:xfrm>
        </p:spPr>
        <p:txBody>
          <a:bodyPr>
            <a:noAutofit/>
          </a:bodyPr>
          <a:lstStyle/>
          <a:p>
            <a:r>
              <a:rPr lang="en-US" dirty="0"/>
              <a:t>Programming </a:t>
            </a:r>
            <a:r>
              <a:rPr lang="en-US" dirty="0" smtClean="0"/>
              <a:t>languages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Android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PHP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PostGIS</a:t>
            </a: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PL/SQL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JQuery Ajax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JavaScript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Java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021288"/>
            <a:ext cx="16724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spc="50" dirty="0" smtClean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wilight" panose="02000500000000000000" pitchFamily="2" charset="0"/>
              </a:rPr>
              <a:t>GIS</a:t>
            </a:r>
            <a:endParaRPr lang="en-US" sz="6000" b="1" spc="50" dirty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wilight" panose="02000500000000000000" pitchFamily="2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382444" y="1906486"/>
            <a:ext cx="3716473" cy="41148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3550" indent="-231775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1907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57250" indent="-17462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30288" indent="-17303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700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8074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544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2821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Libraries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PgRouting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err="1"/>
              <a:t>Org.postgis</a:t>
            </a: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Volley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070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39" b="24020"/>
          <a:stretch/>
        </p:blipFill>
        <p:spPr>
          <a:xfrm>
            <a:off x="3341085" y="4725144"/>
            <a:ext cx="8847740" cy="20162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813" y="25102"/>
            <a:ext cx="9972602" cy="1371600"/>
          </a:xfrm>
        </p:spPr>
        <p:txBody>
          <a:bodyPr>
            <a:noAutofit/>
          </a:bodyPr>
          <a:lstStyle/>
          <a:p>
            <a:r>
              <a:rPr lang="en-GB" sz="6600" dirty="0"/>
              <a:t>Future Work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3843" y="1906487"/>
            <a:ext cx="9134391" cy="4114801"/>
          </a:xfrm>
        </p:spPr>
        <p:txBody>
          <a:bodyPr>
            <a:noAutofit/>
          </a:bodyPr>
          <a:lstStyle/>
          <a:p>
            <a:r>
              <a:rPr lang="en-GB" dirty="0"/>
              <a:t> In the future, we could work on more mobile applications that uses our system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/>
              <a:t> We even could build a full website, which can      offer a tutorials and instructions to all these applications and attach the store link to download same applications. </a:t>
            </a:r>
          </a:p>
          <a:p>
            <a:endParaRPr lang="en-GB" dirty="0"/>
          </a:p>
          <a:p>
            <a:r>
              <a:rPr lang="en-GB" dirty="0"/>
              <a:t> We could also add many functionality to the system, in addition to the shortest path.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021288"/>
            <a:ext cx="16724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spc="50" dirty="0" smtClean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wilight" panose="02000500000000000000" pitchFamily="2" charset="0"/>
              </a:rPr>
              <a:t>GIS</a:t>
            </a:r>
            <a:endParaRPr lang="en-US" sz="6000" b="1" spc="50" dirty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wilight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45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39" b="24020"/>
          <a:stretch/>
        </p:blipFill>
        <p:spPr>
          <a:xfrm>
            <a:off x="3341085" y="4725144"/>
            <a:ext cx="8847740" cy="20162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813" y="25102"/>
            <a:ext cx="9972602" cy="1371600"/>
          </a:xfrm>
        </p:spPr>
        <p:txBody>
          <a:bodyPr>
            <a:noAutofit/>
          </a:bodyPr>
          <a:lstStyle/>
          <a:p>
            <a:r>
              <a:rPr lang="en-GB" sz="4800" dirty="0"/>
              <a:t>Video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3843" y="1906487"/>
            <a:ext cx="9134391" cy="4114801"/>
          </a:xfrm>
        </p:spPr>
        <p:txBody>
          <a:bodyPr>
            <a:no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021288"/>
            <a:ext cx="16724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spc="50" dirty="0" smtClean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wilight" panose="02000500000000000000" pitchFamily="2" charset="0"/>
              </a:rPr>
              <a:t>GIS</a:t>
            </a:r>
            <a:endParaRPr lang="en-US" sz="6000" b="1" spc="50" dirty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wilight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603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4228E6B-D70C-44BB-A81F-A245495F61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digital blue tunnel presentation (widescreen)</Template>
  <TotalTime>0</TotalTime>
  <Words>346</Words>
  <Application>Microsoft Office PowerPoint</Application>
  <PresentationFormat>Custom</PresentationFormat>
  <Paragraphs>58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Corbel</vt:lpstr>
      <vt:lpstr>Twilight</vt:lpstr>
      <vt:lpstr>Wingdings</vt:lpstr>
      <vt:lpstr>Digital Blue Tunnel 16x9</vt:lpstr>
      <vt:lpstr>Ibn Battuta GIS System</vt:lpstr>
      <vt:lpstr>Outline </vt:lpstr>
      <vt:lpstr>Objectives of Our System </vt:lpstr>
      <vt:lpstr>What is Ibn Battuta GIS System? </vt:lpstr>
      <vt:lpstr>What is New in Ibn Battuta System? </vt:lpstr>
      <vt:lpstr>What Did We Use? </vt:lpstr>
      <vt:lpstr>Future Work </vt:lpstr>
      <vt:lpstr>Video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2015-12-18T16:30:01Z</dcterms:created>
  <dcterms:modified xsi:type="dcterms:W3CDTF">2015-12-18T16:46:51Z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TC028952619991</vt:lpwstr>
  </property>
</Properties>
</file>