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72" r:id="rId1"/>
  </p:sldMasterIdLst>
  <p:notesMasterIdLst>
    <p:notesMasterId r:id="rId65"/>
  </p:notesMasterIdLst>
  <p:sldIdLst>
    <p:sldId id="305" r:id="rId2"/>
    <p:sldId id="292" r:id="rId3"/>
    <p:sldId id="304" r:id="rId4"/>
    <p:sldId id="287" r:id="rId5"/>
    <p:sldId id="331" r:id="rId6"/>
    <p:sldId id="288" r:id="rId7"/>
    <p:sldId id="290" r:id="rId8"/>
    <p:sldId id="318" r:id="rId9"/>
    <p:sldId id="319" r:id="rId10"/>
    <p:sldId id="348" r:id="rId11"/>
    <p:sldId id="349" r:id="rId12"/>
    <p:sldId id="350" r:id="rId13"/>
    <p:sldId id="351" r:id="rId14"/>
    <p:sldId id="352" r:id="rId15"/>
    <p:sldId id="353" r:id="rId16"/>
    <p:sldId id="354" r:id="rId17"/>
    <p:sldId id="256" r:id="rId18"/>
    <p:sldId id="313" r:id="rId19"/>
    <p:sldId id="323" r:id="rId20"/>
    <p:sldId id="267" r:id="rId21"/>
    <p:sldId id="324" r:id="rId22"/>
    <p:sldId id="268" r:id="rId23"/>
    <p:sldId id="325" r:id="rId24"/>
    <p:sldId id="269" r:id="rId25"/>
    <p:sldId id="326" r:id="rId26"/>
    <p:sldId id="270" r:id="rId27"/>
    <p:sldId id="296" r:id="rId28"/>
    <p:sldId id="327" r:id="rId29"/>
    <p:sldId id="271" r:id="rId30"/>
    <p:sldId id="307" r:id="rId31"/>
    <p:sldId id="316" r:id="rId32"/>
    <p:sldId id="364" r:id="rId33"/>
    <p:sldId id="355" r:id="rId34"/>
    <p:sldId id="356" r:id="rId35"/>
    <p:sldId id="258" r:id="rId36"/>
    <p:sldId id="272" r:id="rId37"/>
    <p:sldId id="311" r:id="rId38"/>
    <p:sldId id="273" r:id="rId39"/>
    <p:sldId id="314" r:id="rId40"/>
    <p:sldId id="333" r:id="rId41"/>
    <p:sldId id="365" r:id="rId42"/>
    <p:sldId id="366" r:id="rId43"/>
    <p:sldId id="328" r:id="rId44"/>
    <p:sldId id="260" r:id="rId45"/>
    <p:sldId id="277" r:id="rId46"/>
    <p:sldId id="278" r:id="rId47"/>
    <p:sldId id="308" r:id="rId48"/>
    <p:sldId id="279" r:id="rId49"/>
    <p:sldId id="320" r:id="rId50"/>
    <p:sldId id="310" r:id="rId51"/>
    <p:sldId id="359" r:id="rId52"/>
    <p:sldId id="357" r:id="rId53"/>
    <p:sldId id="358" r:id="rId54"/>
    <p:sldId id="280" r:id="rId55"/>
    <p:sldId id="322" r:id="rId56"/>
    <p:sldId id="302" r:id="rId57"/>
    <p:sldId id="361" r:id="rId58"/>
    <p:sldId id="362" r:id="rId59"/>
    <p:sldId id="363" r:id="rId60"/>
    <p:sldId id="312" r:id="rId61"/>
    <p:sldId id="281" r:id="rId62"/>
    <p:sldId id="301" r:id="rId63"/>
    <p:sldId id="360"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5588"/>
    <a:srgbClr val="0390E7"/>
    <a:srgbClr val="0F68EB"/>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نمط متوسط 4 - تميي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C2FFA5D-87B4-456A-9821-1D502468CF0F}" styleName="نمط ذو سمات 1 - تميي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نمط متوسط 4 - تميي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نمط متوسط 4 - تميي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202B0CA-FC54-4496-8BCA-5EF66A818D29}" styleName="النمط الداكن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69CF1AB2-1976-4502-BF36-3FF5EA218861}" styleName="نمط متوسط 4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16DA210-FB5B-4158-B5E0-FEB733F419BA}" styleName="النمط الفاتح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E8B1032C-EA38-4F05-BA0D-38AFFFC7BED3}" styleName="نمط فاتح 3 - تميي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B9631B5-78F2-41C9-869B-9F39066F8104}" styleName="نمط متوسط 3 - تمييز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C4B1156A-380E-4F78-BDF5-A606A8083BF9}" styleName="نمط متوسط 4 - تمييز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775DCB02-9BB8-47FD-8907-85C794F793BA}" styleName="نمط ذو سمات 1 - تميي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D083AE6-46FA-4A59-8FB0-9F97EB10719F}" styleName="نمط فاتح 3 - تميي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14" autoAdjust="0"/>
    <p:restoredTop sz="88710" autoAdjust="0"/>
  </p:normalViewPr>
  <p:slideViewPr>
    <p:cSldViewPr>
      <p:cViewPr varScale="1">
        <p:scale>
          <a:sx n="73" d="100"/>
          <a:sy n="73" d="100"/>
        </p:scale>
        <p:origin x="-1296" y="-102"/>
      </p:cViewPr>
      <p:guideLst>
        <p:guide orient="horz" pos="2160"/>
        <p:guide pos="2880"/>
      </p:guideLst>
    </p:cSldViewPr>
  </p:slideViewPr>
  <p:outlineViewPr>
    <p:cViewPr>
      <p:scale>
        <a:sx n="33" d="100"/>
        <a:sy n="33" d="100"/>
      </p:scale>
      <p:origin x="246" y="7728"/>
    </p:cViewPr>
  </p:outlineViewPr>
  <p:notesTextViewPr>
    <p:cViewPr>
      <p:scale>
        <a:sx n="100" d="100"/>
        <a:sy n="100" d="100"/>
      </p:scale>
      <p:origin x="0" y="0"/>
    </p:cViewPr>
  </p:notesTextViewPr>
  <p:sorterViewPr>
    <p:cViewPr>
      <p:scale>
        <a:sx n="66" d="100"/>
        <a:sy n="66" d="100"/>
      </p:scale>
      <p:origin x="0" y="2208"/>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6D0CF3-4EAB-45BB-8012-ADA7904A0517}" type="doc">
      <dgm:prSet loTypeId="urn:microsoft.com/office/officeart/2005/8/layout/hierarchy1" loCatId="hierarchy" qsTypeId="urn:microsoft.com/office/officeart/2005/8/quickstyle/simple1" qsCatId="simple" csTypeId="urn:microsoft.com/office/officeart/2005/8/colors/colorful3" csCatId="colorful" phldr="1"/>
      <dgm:spPr/>
      <dgm:t>
        <a:bodyPr/>
        <a:lstStyle/>
        <a:p>
          <a:endParaRPr lang="en-US"/>
        </a:p>
      </dgm:t>
    </dgm:pt>
    <dgm:pt modelId="{C9E42216-8947-414A-9065-59B63CB52D52}">
      <dgm:prSet phldrT="[نص]" custT="1"/>
      <dgm:spPr/>
      <dgm:t>
        <a:bodyPr/>
        <a:lstStyle/>
        <a:p>
          <a:r>
            <a:rPr lang="en-US" sz="2000" b="1" dirty="0" smtClean="0"/>
            <a:t>WWTP for east -Nablus</a:t>
          </a:r>
          <a:endParaRPr lang="en-US" sz="2000" b="1" dirty="0"/>
        </a:p>
      </dgm:t>
    </dgm:pt>
    <dgm:pt modelId="{30567690-9C73-421D-A17B-175DB5FFB041}" type="parTrans" cxnId="{78728544-C1F0-4AE2-ADA0-6464579A9669}">
      <dgm:prSet/>
      <dgm:spPr/>
      <dgm:t>
        <a:bodyPr/>
        <a:lstStyle/>
        <a:p>
          <a:endParaRPr lang="en-US"/>
        </a:p>
      </dgm:t>
    </dgm:pt>
    <dgm:pt modelId="{41416F13-F5B7-40BB-AC0A-0F330A4363E5}" type="sibTrans" cxnId="{78728544-C1F0-4AE2-ADA0-6464579A9669}">
      <dgm:prSet/>
      <dgm:spPr/>
      <dgm:t>
        <a:bodyPr/>
        <a:lstStyle/>
        <a:p>
          <a:endParaRPr lang="en-US"/>
        </a:p>
      </dgm:t>
    </dgm:pt>
    <dgm:pt modelId="{3A505E44-24B4-4F59-8924-81F848AC304E}">
      <dgm:prSet phldrT="[نص]" custT="1"/>
      <dgm:spPr/>
      <dgm:t>
        <a:bodyPr/>
        <a:lstStyle/>
        <a:p>
          <a:r>
            <a:rPr lang="en-US" sz="2000" b="1" dirty="0" smtClean="0"/>
            <a:t>Project 1</a:t>
          </a:r>
          <a:endParaRPr lang="en-US" sz="2000" b="1" dirty="0"/>
        </a:p>
      </dgm:t>
    </dgm:pt>
    <dgm:pt modelId="{EC3A55CD-8DF7-4D17-B81A-16CC0238A3E5}" type="parTrans" cxnId="{4A4B232D-C631-432E-92C5-E9255BB2A4D5}">
      <dgm:prSet/>
      <dgm:spPr/>
      <dgm:t>
        <a:bodyPr/>
        <a:lstStyle/>
        <a:p>
          <a:endParaRPr lang="en-US"/>
        </a:p>
      </dgm:t>
    </dgm:pt>
    <dgm:pt modelId="{E398434B-6CA7-42FB-AD27-FCB86ADDDCE5}" type="sibTrans" cxnId="{4A4B232D-C631-432E-92C5-E9255BB2A4D5}">
      <dgm:prSet/>
      <dgm:spPr/>
      <dgm:t>
        <a:bodyPr/>
        <a:lstStyle/>
        <a:p>
          <a:endParaRPr lang="en-US"/>
        </a:p>
      </dgm:t>
    </dgm:pt>
    <dgm:pt modelId="{393274B0-9AE9-4C1D-ACDF-0D60B53D259F}">
      <dgm:prSet phldrT="[نص]" custT="1"/>
      <dgm:spPr/>
      <dgm:t>
        <a:bodyPr/>
        <a:lstStyle/>
        <a:p>
          <a:r>
            <a:rPr lang="en-US" sz="1200" b="1" dirty="0" smtClean="0"/>
            <a:t>Population study</a:t>
          </a:r>
          <a:endParaRPr lang="en-US" sz="1200" b="1" dirty="0"/>
        </a:p>
      </dgm:t>
    </dgm:pt>
    <dgm:pt modelId="{739C99AD-3B1A-432B-A5B9-8D17C2A5567D}" type="parTrans" cxnId="{4C2C508F-5286-460F-A4DC-734728ACF37A}">
      <dgm:prSet/>
      <dgm:spPr/>
      <dgm:t>
        <a:bodyPr/>
        <a:lstStyle/>
        <a:p>
          <a:endParaRPr lang="en-US"/>
        </a:p>
      </dgm:t>
    </dgm:pt>
    <dgm:pt modelId="{82C60C2F-B8E5-4385-B1F3-97C86360FA8C}" type="sibTrans" cxnId="{4C2C508F-5286-460F-A4DC-734728ACF37A}">
      <dgm:prSet/>
      <dgm:spPr/>
      <dgm:t>
        <a:bodyPr/>
        <a:lstStyle/>
        <a:p>
          <a:endParaRPr lang="en-US"/>
        </a:p>
      </dgm:t>
    </dgm:pt>
    <dgm:pt modelId="{CE8BE6AD-0F0E-476D-96AB-E037D79C8849}">
      <dgm:prSet phldrT="[نص]"/>
      <dgm:spPr/>
      <dgm:t>
        <a:bodyPr/>
        <a:lstStyle/>
        <a:p>
          <a:r>
            <a:rPr lang="en-US" b="1" dirty="0" smtClean="0"/>
            <a:t>WWTP design</a:t>
          </a:r>
          <a:endParaRPr lang="en-US" b="1" dirty="0"/>
        </a:p>
      </dgm:t>
    </dgm:pt>
    <dgm:pt modelId="{7236B9F8-8F42-4343-890F-E8B17DF01963}" type="parTrans" cxnId="{FB97774C-ED54-44F7-99CC-073A764FBE77}">
      <dgm:prSet/>
      <dgm:spPr/>
      <dgm:t>
        <a:bodyPr/>
        <a:lstStyle/>
        <a:p>
          <a:endParaRPr lang="en-US"/>
        </a:p>
      </dgm:t>
    </dgm:pt>
    <dgm:pt modelId="{E67AFC6C-0C30-46BE-B957-0DA422C0DCDF}" type="sibTrans" cxnId="{FB97774C-ED54-44F7-99CC-073A764FBE77}">
      <dgm:prSet/>
      <dgm:spPr/>
      <dgm:t>
        <a:bodyPr/>
        <a:lstStyle/>
        <a:p>
          <a:endParaRPr lang="en-US"/>
        </a:p>
      </dgm:t>
    </dgm:pt>
    <dgm:pt modelId="{37011109-2CBB-444D-B8D1-B2B10418E59A}">
      <dgm:prSet phldrT="[نص]" custT="1"/>
      <dgm:spPr/>
      <dgm:t>
        <a:bodyPr/>
        <a:lstStyle/>
        <a:p>
          <a:r>
            <a:rPr lang="en-US" sz="2000" b="1" dirty="0" smtClean="0"/>
            <a:t>Project 2</a:t>
          </a:r>
          <a:endParaRPr lang="en-US" sz="2000" b="1" dirty="0"/>
        </a:p>
      </dgm:t>
    </dgm:pt>
    <dgm:pt modelId="{03EBA814-2A46-4171-ABFA-208B0025919A}" type="parTrans" cxnId="{373ED1B6-2318-4662-B055-1CA0A15D20B3}">
      <dgm:prSet/>
      <dgm:spPr/>
      <dgm:t>
        <a:bodyPr/>
        <a:lstStyle/>
        <a:p>
          <a:endParaRPr lang="en-US"/>
        </a:p>
      </dgm:t>
    </dgm:pt>
    <dgm:pt modelId="{6BB58421-4061-44B3-B2E0-E68BD43089CD}" type="sibTrans" cxnId="{373ED1B6-2318-4662-B055-1CA0A15D20B3}">
      <dgm:prSet/>
      <dgm:spPr/>
      <dgm:t>
        <a:bodyPr/>
        <a:lstStyle/>
        <a:p>
          <a:endParaRPr lang="en-US"/>
        </a:p>
      </dgm:t>
    </dgm:pt>
    <dgm:pt modelId="{5C98C7B0-46C1-4166-83D8-CAEFC8609BB1}">
      <dgm:prSet phldrT="[نص]"/>
      <dgm:spPr/>
      <dgm:t>
        <a:bodyPr/>
        <a:lstStyle/>
        <a:p>
          <a:r>
            <a:rPr lang="en-US" b="1" dirty="0" smtClean="0"/>
            <a:t>Chose the best location</a:t>
          </a:r>
          <a:endParaRPr lang="en-US" b="1" dirty="0"/>
        </a:p>
      </dgm:t>
    </dgm:pt>
    <dgm:pt modelId="{E89836C1-0587-4AD0-9022-54B795AA3205}" type="parTrans" cxnId="{42D6C8E9-4418-4052-83A8-897C73094773}">
      <dgm:prSet/>
      <dgm:spPr/>
      <dgm:t>
        <a:bodyPr/>
        <a:lstStyle/>
        <a:p>
          <a:endParaRPr lang="en-US"/>
        </a:p>
      </dgm:t>
    </dgm:pt>
    <dgm:pt modelId="{7090EBB5-DA54-4EB0-A28C-E021B6C45D90}" type="sibTrans" cxnId="{42D6C8E9-4418-4052-83A8-897C73094773}">
      <dgm:prSet/>
      <dgm:spPr/>
      <dgm:t>
        <a:bodyPr/>
        <a:lstStyle/>
        <a:p>
          <a:endParaRPr lang="en-US"/>
        </a:p>
      </dgm:t>
    </dgm:pt>
    <dgm:pt modelId="{CDF154DA-8A73-4F26-A5B8-D5FFFF79EFAB}">
      <dgm:prSet/>
      <dgm:spPr/>
      <dgm:t>
        <a:bodyPr/>
        <a:lstStyle/>
        <a:p>
          <a:r>
            <a:rPr lang="en-US" b="1" dirty="0" smtClean="0"/>
            <a:t>Sludge management </a:t>
          </a:r>
          <a:endParaRPr lang="en-US" b="1" dirty="0"/>
        </a:p>
      </dgm:t>
    </dgm:pt>
    <dgm:pt modelId="{DA6105ED-A078-466F-819C-30E030D8217D}" type="parTrans" cxnId="{81DF79BB-D826-4862-8F75-9F4B9DED0055}">
      <dgm:prSet/>
      <dgm:spPr/>
      <dgm:t>
        <a:bodyPr/>
        <a:lstStyle/>
        <a:p>
          <a:endParaRPr lang="en-US"/>
        </a:p>
      </dgm:t>
    </dgm:pt>
    <dgm:pt modelId="{D18494E4-BEF9-448A-A3A9-CF2BE3D30605}" type="sibTrans" cxnId="{81DF79BB-D826-4862-8F75-9F4B9DED0055}">
      <dgm:prSet/>
      <dgm:spPr/>
      <dgm:t>
        <a:bodyPr/>
        <a:lstStyle/>
        <a:p>
          <a:endParaRPr lang="en-US"/>
        </a:p>
      </dgm:t>
    </dgm:pt>
    <dgm:pt modelId="{79D65BB4-BBF7-4EC5-9358-88CE76804C81}">
      <dgm:prSet/>
      <dgm:spPr/>
      <dgm:t>
        <a:bodyPr/>
        <a:lstStyle/>
        <a:p>
          <a:r>
            <a:rPr lang="en-US" b="1" dirty="0" smtClean="0"/>
            <a:t>Modeling the layout and Setting</a:t>
          </a:r>
          <a:r>
            <a:rPr lang="en-US" b="1" baseline="0" dirty="0" smtClean="0"/>
            <a:t> the hydraulic profile </a:t>
          </a:r>
          <a:endParaRPr lang="en-US" b="1" dirty="0"/>
        </a:p>
      </dgm:t>
    </dgm:pt>
    <dgm:pt modelId="{443CE630-4B8F-4B43-812A-48586BECBFB7}" type="parTrans" cxnId="{CBC72DBE-64FE-45CD-BB9F-AE9B2E63EFCF}">
      <dgm:prSet/>
      <dgm:spPr/>
      <dgm:t>
        <a:bodyPr/>
        <a:lstStyle/>
        <a:p>
          <a:endParaRPr lang="en-US"/>
        </a:p>
      </dgm:t>
    </dgm:pt>
    <dgm:pt modelId="{926D8CBD-1311-43CD-9696-2593933FD3E7}" type="sibTrans" cxnId="{CBC72DBE-64FE-45CD-BB9F-AE9B2E63EFCF}">
      <dgm:prSet/>
      <dgm:spPr/>
      <dgm:t>
        <a:bodyPr/>
        <a:lstStyle/>
        <a:p>
          <a:endParaRPr lang="en-US"/>
        </a:p>
      </dgm:t>
    </dgm:pt>
    <dgm:pt modelId="{F41DAF13-E0E5-4FF8-80AF-5E0AC7C9CC62}">
      <dgm:prSet/>
      <dgm:spPr/>
      <dgm:t>
        <a:bodyPr/>
        <a:lstStyle/>
        <a:p>
          <a:r>
            <a:rPr lang="en-US" b="1" dirty="0" smtClean="0"/>
            <a:t>Studying</a:t>
          </a:r>
          <a:r>
            <a:rPr lang="en-US" b="1" baseline="0" dirty="0" smtClean="0"/>
            <a:t> the reuse options </a:t>
          </a:r>
          <a:endParaRPr lang="en-US" b="1" dirty="0"/>
        </a:p>
      </dgm:t>
    </dgm:pt>
    <dgm:pt modelId="{80BC3CAD-D87C-47E6-A989-2988465DBDB2}" type="parTrans" cxnId="{176B92EB-22A6-4BF0-9A16-0FE5F2C54347}">
      <dgm:prSet/>
      <dgm:spPr/>
      <dgm:t>
        <a:bodyPr/>
        <a:lstStyle/>
        <a:p>
          <a:endParaRPr lang="en-US"/>
        </a:p>
      </dgm:t>
    </dgm:pt>
    <dgm:pt modelId="{8448AF97-387B-49CC-8C1C-F632F426C440}" type="sibTrans" cxnId="{176B92EB-22A6-4BF0-9A16-0FE5F2C54347}">
      <dgm:prSet/>
      <dgm:spPr/>
      <dgm:t>
        <a:bodyPr/>
        <a:lstStyle/>
        <a:p>
          <a:endParaRPr lang="en-US"/>
        </a:p>
      </dgm:t>
    </dgm:pt>
    <dgm:pt modelId="{BB8F1F01-6C6B-4427-8AB0-4AC31FB55CEB}" type="pres">
      <dgm:prSet presAssocID="{C76D0CF3-4EAB-45BB-8012-ADA7904A0517}" presName="hierChild1" presStyleCnt="0">
        <dgm:presLayoutVars>
          <dgm:chPref val="1"/>
          <dgm:dir/>
          <dgm:animOne val="branch"/>
          <dgm:animLvl val="lvl"/>
          <dgm:resizeHandles/>
        </dgm:presLayoutVars>
      </dgm:prSet>
      <dgm:spPr/>
      <dgm:t>
        <a:bodyPr/>
        <a:lstStyle/>
        <a:p>
          <a:endParaRPr lang="en-US"/>
        </a:p>
      </dgm:t>
    </dgm:pt>
    <dgm:pt modelId="{D996E684-83DD-4154-A22A-3FF8D9FD608C}" type="pres">
      <dgm:prSet presAssocID="{C9E42216-8947-414A-9065-59B63CB52D52}" presName="hierRoot1" presStyleCnt="0"/>
      <dgm:spPr/>
    </dgm:pt>
    <dgm:pt modelId="{4BB51B44-1160-4A0F-8E55-CBECA33A3B53}" type="pres">
      <dgm:prSet presAssocID="{C9E42216-8947-414A-9065-59B63CB52D52}" presName="composite" presStyleCnt="0"/>
      <dgm:spPr/>
    </dgm:pt>
    <dgm:pt modelId="{4C70D3F1-BB7F-404A-A4F4-7A576EEB4387}" type="pres">
      <dgm:prSet presAssocID="{C9E42216-8947-414A-9065-59B63CB52D52}" presName="background" presStyleLbl="node0" presStyleIdx="0" presStyleCnt="1"/>
      <dgm:spPr/>
    </dgm:pt>
    <dgm:pt modelId="{3EE84A4C-9F6D-4F67-A0C9-13ECE0567A26}" type="pres">
      <dgm:prSet presAssocID="{C9E42216-8947-414A-9065-59B63CB52D52}" presName="text" presStyleLbl="fgAcc0" presStyleIdx="0" presStyleCnt="1" custScaleX="187549" custScaleY="139735" custLinFactNeighborX="1259" custLinFactNeighborY="-1157">
        <dgm:presLayoutVars>
          <dgm:chPref val="3"/>
        </dgm:presLayoutVars>
      </dgm:prSet>
      <dgm:spPr/>
      <dgm:t>
        <a:bodyPr/>
        <a:lstStyle/>
        <a:p>
          <a:endParaRPr lang="en-US"/>
        </a:p>
      </dgm:t>
    </dgm:pt>
    <dgm:pt modelId="{4C7C5DFF-A43B-4006-9504-B18E702DFC88}" type="pres">
      <dgm:prSet presAssocID="{C9E42216-8947-414A-9065-59B63CB52D52}" presName="hierChild2" presStyleCnt="0"/>
      <dgm:spPr/>
    </dgm:pt>
    <dgm:pt modelId="{FD8D8B08-2628-45E1-A53A-621E2A32F9D2}" type="pres">
      <dgm:prSet presAssocID="{EC3A55CD-8DF7-4D17-B81A-16CC0238A3E5}" presName="Name10" presStyleLbl="parChTrans1D2" presStyleIdx="0" presStyleCnt="2"/>
      <dgm:spPr/>
      <dgm:t>
        <a:bodyPr/>
        <a:lstStyle/>
        <a:p>
          <a:endParaRPr lang="en-US"/>
        </a:p>
      </dgm:t>
    </dgm:pt>
    <dgm:pt modelId="{2F3CAF08-1D37-496A-9288-31E23DE2F6F3}" type="pres">
      <dgm:prSet presAssocID="{3A505E44-24B4-4F59-8924-81F848AC304E}" presName="hierRoot2" presStyleCnt="0"/>
      <dgm:spPr/>
    </dgm:pt>
    <dgm:pt modelId="{C1F373C9-536C-4E38-8E04-8D57BEEEFABD}" type="pres">
      <dgm:prSet presAssocID="{3A505E44-24B4-4F59-8924-81F848AC304E}" presName="composite2" presStyleCnt="0"/>
      <dgm:spPr/>
    </dgm:pt>
    <dgm:pt modelId="{4613136C-A48A-4907-BFC3-9E0E77674D83}" type="pres">
      <dgm:prSet presAssocID="{3A505E44-24B4-4F59-8924-81F848AC304E}" presName="background2" presStyleLbl="node2" presStyleIdx="0" presStyleCnt="2"/>
      <dgm:spPr/>
    </dgm:pt>
    <dgm:pt modelId="{843F94CC-C000-492D-B074-49F02EB4A548}" type="pres">
      <dgm:prSet presAssocID="{3A505E44-24B4-4F59-8924-81F848AC304E}" presName="text2" presStyleLbl="fgAcc2" presStyleIdx="0" presStyleCnt="2" custScaleX="174956" custScaleY="84003">
        <dgm:presLayoutVars>
          <dgm:chPref val="3"/>
        </dgm:presLayoutVars>
      </dgm:prSet>
      <dgm:spPr/>
      <dgm:t>
        <a:bodyPr/>
        <a:lstStyle/>
        <a:p>
          <a:endParaRPr lang="en-US"/>
        </a:p>
      </dgm:t>
    </dgm:pt>
    <dgm:pt modelId="{C7211803-69CE-41AB-9E17-5CE4B205D78F}" type="pres">
      <dgm:prSet presAssocID="{3A505E44-24B4-4F59-8924-81F848AC304E}" presName="hierChild3" presStyleCnt="0"/>
      <dgm:spPr/>
    </dgm:pt>
    <dgm:pt modelId="{316B677A-81A5-4212-AE2E-21F1A593A259}" type="pres">
      <dgm:prSet presAssocID="{739C99AD-3B1A-432B-A5B9-8D17C2A5567D}" presName="Name17" presStyleLbl="parChTrans1D3" presStyleIdx="0" presStyleCnt="6"/>
      <dgm:spPr/>
      <dgm:t>
        <a:bodyPr/>
        <a:lstStyle/>
        <a:p>
          <a:endParaRPr lang="en-US"/>
        </a:p>
      </dgm:t>
    </dgm:pt>
    <dgm:pt modelId="{10A47AA3-4EB4-4618-9BD4-776C77C48311}" type="pres">
      <dgm:prSet presAssocID="{393274B0-9AE9-4C1D-ACDF-0D60B53D259F}" presName="hierRoot3" presStyleCnt="0"/>
      <dgm:spPr/>
    </dgm:pt>
    <dgm:pt modelId="{F58A8C65-9024-44C0-8390-0AB25A552BA6}" type="pres">
      <dgm:prSet presAssocID="{393274B0-9AE9-4C1D-ACDF-0D60B53D259F}" presName="composite3" presStyleCnt="0"/>
      <dgm:spPr/>
    </dgm:pt>
    <dgm:pt modelId="{9D6901D6-9421-4BDE-A1AE-AA39956942ED}" type="pres">
      <dgm:prSet presAssocID="{393274B0-9AE9-4C1D-ACDF-0D60B53D259F}" presName="background3" presStyleLbl="node3" presStyleIdx="0" presStyleCnt="6"/>
      <dgm:spPr/>
    </dgm:pt>
    <dgm:pt modelId="{3A60BB58-6582-4E29-BEB9-24D45334F6E3}" type="pres">
      <dgm:prSet presAssocID="{393274B0-9AE9-4C1D-ACDF-0D60B53D259F}" presName="text3" presStyleLbl="fgAcc3" presStyleIdx="0" presStyleCnt="6" custScaleX="122398">
        <dgm:presLayoutVars>
          <dgm:chPref val="3"/>
        </dgm:presLayoutVars>
      </dgm:prSet>
      <dgm:spPr/>
      <dgm:t>
        <a:bodyPr/>
        <a:lstStyle/>
        <a:p>
          <a:endParaRPr lang="en-US"/>
        </a:p>
      </dgm:t>
    </dgm:pt>
    <dgm:pt modelId="{601B96F5-6DD0-4EB2-A902-4815FA09B5F0}" type="pres">
      <dgm:prSet presAssocID="{393274B0-9AE9-4C1D-ACDF-0D60B53D259F}" presName="hierChild4" presStyleCnt="0"/>
      <dgm:spPr/>
    </dgm:pt>
    <dgm:pt modelId="{E092D102-3CAA-4590-9A38-97369FF1ED60}" type="pres">
      <dgm:prSet presAssocID="{7236B9F8-8F42-4343-890F-E8B17DF01963}" presName="Name17" presStyleLbl="parChTrans1D3" presStyleIdx="1" presStyleCnt="6"/>
      <dgm:spPr/>
      <dgm:t>
        <a:bodyPr/>
        <a:lstStyle/>
        <a:p>
          <a:endParaRPr lang="en-US"/>
        </a:p>
      </dgm:t>
    </dgm:pt>
    <dgm:pt modelId="{9D26454D-92AE-4B17-8A97-0D50816D58FC}" type="pres">
      <dgm:prSet presAssocID="{CE8BE6AD-0F0E-476D-96AB-E037D79C8849}" presName="hierRoot3" presStyleCnt="0"/>
      <dgm:spPr/>
    </dgm:pt>
    <dgm:pt modelId="{154C87DA-3AC1-4214-B2B2-499A06173A93}" type="pres">
      <dgm:prSet presAssocID="{CE8BE6AD-0F0E-476D-96AB-E037D79C8849}" presName="composite3" presStyleCnt="0"/>
      <dgm:spPr/>
    </dgm:pt>
    <dgm:pt modelId="{9011BE0B-C100-4053-BA19-384D7D54C71C}" type="pres">
      <dgm:prSet presAssocID="{CE8BE6AD-0F0E-476D-96AB-E037D79C8849}" presName="background3" presStyleLbl="node3" presStyleIdx="1" presStyleCnt="6"/>
      <dgm:spPr/>
    </dgm:pt>
    <dgm:pt modelId="{47862A72-E7BF-4FE4-A3CD-39BAF2057216}" type="pres">
      <dgm:prSet presAssocID="{CE8BE6AD-0F0E-476D-96AB-E037D79C8849}" presName="text3" presStyleLbl="fgAcc3" presStyleIdx="1" presStyleCnt="6">
        <dgm:presLayoutVars>
          <dgm:chPref val="3"/>
        </dgm:presLayoutVars>
      </dgm:prSet>
      <dgm:spPr/>
      <dgm:t>
        <a:bodyPr/>
        <a:lstStyle/>
        <a:p>
          <a:endParaRPr lang="en-US"/>
        </a:p>
      </dgm:t>
    </dgm:pt>
    <dgm:pt modelId="{21CD2F3E-BAA9-4738-B739-88D5F3334F1E}" type="pres">
      <dgm:prSet presAssocID="{CE8BE6AD-0F0E-476D-96AB-E037D79C8849}" presName="hierChild4" presStyleCnt="0"/>
      <dgm:spPr/>
    </dgm:pt>
    <dgm:pt modelId="{D6A7D1E2-DBD2-4AF4-BEEC-D25BB62FA4F0}" type="pres">
      <dgm:prSet presAssocID="{DA6105ED-A078-466F-819C-30E030D8217D}" presName="Name17" presStyleLbl="parChTrans1D3" presStyleIdx="2" presStyleCnt="6"/>
      <dgm:spPr/>
      <dgm:t>
        <a:bodyPr/>
        <a:lstStyle/>
        <a:p>
          <a:endParaRPr lang="en-US"/>
        </a:p>
      </dgm:t>
    </dgm:pt>
    <dgm:pt modelId="{A9FE840D-B511-40E4-807E-12A372055A2F}" type="pres">
      <dgm:prSet presAssocID="{CDF154DA-8A73-4F26-A5B8-D5FFFF79EFAB}" presName="hierRoot3" presStyleCnt="0"/>
      <dgm:spPr/>
    </dgm:pt>
    <dgm:pt modelId="{25EA0CCA-9260-483D-9A59-19BE80A7FBAB}" type="pres">
      <dgm:prSet presAssocID="{CDF154DA-8A73-4F26-A5B8-D5FFFF79EFAB}" presName="composite3" presStyleCnt="0"/>
      <dgm:spPr/>
    </dgm:pt>
    <dgm:pt modelId="{A4CBAF9F-FBC5-42FB-B3FE-7AF8ED1F1A2B}" type="pres">
      <dgm:prSet presAssocID="{CDF154DA-8A73-4F26-A5B8-D5FFFF79EFAB}" presName="background3" presStyleLbl="node3" presStyleIdx="2" presStyleCnt="6"/>
      <dgm:spPr/>
    </dgm:pt>
    <dgm:pt modelId="{A760049A-A7C6-43EB-9B1C-0BC88A5E9F95}" type="pres">
      <dgm:prSet presAssocID="{CDF154DA-8A73-4F26-A5B8-D5FFFF79EFAB}" presName="text3" presStyleLbl="fgAcc3" presStyleIdx="2" presStyleCnt="6">
        <dgm:presLayoutVars>
          <dgm:chPref val="3"/>
        </dgm:presLayoutVars>
      </dgm:prSet>
      <dgm:spPr/>
      <dgm:t>
        <a:bodyPr/>
        <a:lstStyle/>
        <a:p>
          <a:endParaRPr lang="en-US"/>
        </a:p>
      </dgm:t>
    </dgm:pt>
    <dgm:pt modelId="{086D9B4C-C8EE-4CBD-8F42-2BE2DD0CBDDA}" type="pres">
      <dgm:prSet presAssocID="{CDF154DA-8A73-4F26-A5B8-D5FFFF79EFAB}" presName="hierChild4" presStyleCnt="0"/>
      <dgm:spPr/>
    </dgm:pt>
    <dgm:pt modelId="{C2EF50FD-1D33-4EB4-86FF-7EAF4ACDAE77}" type="pres">
      <dgm:prSet presAssocID="{03EBA814-2A46-4171-ABFA-208B0025919A}" presName="Name10" presStyleLbl="parChTrans1D2" presStyleIdx="1" presStyleCnt="2"/>
      <dgm:spPr/>
      <dgm:t>
        <a:bodyPr/>
        <a:lstStyle/>
        <a:p>
          <a:endParaRPr lang="en-US"/>
        </a:p>
      </dgm:t>
    </dgm:pt>
    <dgm:pt modelId="{9546B2BB-7589-4B12-8E29-60F6EBFFBBD1}" type="pres">
      <dgm:prSet presAssocID="{37011109-2CBB-444D-B8D1-B2B10418E59A}" presName="hierRoot2" presStyleCnt="0"/>
      <dgm:spPr/>
    </dgm:pt>
    <dgm:pt modelId="{588667C1-9837-4C41-BAF0-6508A31D5F5E}" type="pres">
      <dgm:prSet presAssocID="{37011109-2CBB-444D-B8D1-B2B10418E59A}" presName="composite2" presStyleCnt="0"/>
      <dgm:spPr/>
    </dgm:pt>
    <dgm:pt modelId="{4FEDBE8D-B7AB-43AC-8885-C28C255246A9}" type="pres">
      <dgm:prSet presAssocID="{37011109-2CBB-444D-B8D1-B2B10418E59A}" presName="background2" presStyleLbl="node2" presStyleIdx="1" presStyleCnt="2"/>
      <dgm:spPr/>
    </dgm:pt>
    <dgm:pt modelId="{0C64DF8D-0976-4D43-B6CB-4EABBFFC13BF}" type="pres">
      <dgm:prSet presAssocID="{37011109-2CBB-444D-B8D1-B2B10418E59A}" presName="text2" presStyleLbl="fgAcc2" presStyleIdx="1" presStyleCnt="2" custScaleX="182081" custScaleY="84003">
        <dgm:presLayoutVars>
          <dgm:chPref val="3"/>
        </dgm:presLayoutVars>
      </dgm:prSet>
      <dgm:spPr/>
      <dgm:t>
        <a:bodyPr/>
        <a:lstStyle/>
        <a:p>
          <a:endParaRPr lang="en-US"/>
        </a:p>
      </dgm:t>
    </dgm:pt>
    <dgm:pt modelId="{7658D820-AAC2-4981-A263-859006B61A34}" type="pres">
      <dgm:prSet presAssocID="{37011109-2CBB-444D-B8D1-B2B10418E59A}" presName="hierChild3" presStyleCnt="0"/>
      <dgm:spPr/>
    </dgm:pt>
    <dgm:pt modelId="{C96279F1-21E5-49CD-AE1E-AE60DEF5F3F4}" type="pres">
      <dgm:prSet presAssocID="{E89836C1-0587-4AD0-9022-54B795AA3205}" presName="Name17" presStyleLbl="parChTrans1D3" presStyleIdx="3" presStyleCnt="6"/>
      <dgm:spPr/>
      <dgm:t>
        <a:bodyPr/>
        <a:lstStyle/>
        <a:p>
          <a:endParaRPr lang="en-US"/>
        </a:p>
      </dgm:t>
    </dgm:pt>
    <dgm:pt modelId="{8134C8E8-7B1C-43BC-832E-8AB32DC0629F}" type="pres">
      <dgm:prSet presAssocID="{5C98C7B0-46C1-4166-83D8-CAEFC8609BB1}" presName="hierRoot3" presStyleCnt="0"/>
      <dgm:spPr/>
    </dgm:pt>
    <dgm:pt modelId="{5BF47C8D-3840-4E8A-A54B-256743AB4CD8}" type="pres">
      <dgm:prSet presAssocID="{5C98C7B0-46C1-4166-83D8-CAEFC8609BB1}" presName="composite3" presStyleCnt="0"/>
      <dgm:spPr/>
    </dgm:pt>
    <dgm:pt modelId="{683788B3-B26D-4AC5-AD41-3C8FC65CD838}" type="pres">
      <dgm:prSet presAssocID="{5C98C7B0-46C1-4166-83D8-CAEFC8609BB1}" presName="background3" presStyleLbl="node3" presStyleIdx="3" presStyleCnt="6"/>
      <dgm:spPr/>
    </dgm:pt>
    <dgm:pt modelId="{86F30906-4854-49C9-A676-4768C50E5E1C}" type="pres">
      <dgm:prSet presAssocID="{5C98C7B0-46C1-4166-83D8-CAEFC8609BB1}" presName="text3" presStyleLbl="fgAcc3" presStyleIdx="3" presStyleCnt="6">
        <dgm:presLayoutVars>
          <dgm:chPref val="3"/>
        </dgm:presLayoutVars>
      </dgm:prSet>
      <dgm:spPr/>
      <dgm:t>
        <a:bodyPr/>
        <a:lstStyle/>
        <a:p>
          <a:endParaRPr lang="en-US"/>
        </a:p>
      </dgm:t>
    </dgm:pt>
    <dgm:pt modelId="{B5D6B402-6B0B-4558-AB96-AEA5E396AAEE}" type="pres">
      <dgm:prSet presAssocID="{5C98C7B0-46C1-4166-83D8-CAEFC8609BB1}" presName="hierChild4" presStyleCnt="0"/>
      <dgm:spPr/>
    </dgm:pt>
    <dgm:pt modelId="{B29DDB1B-93A7-4164-95B8-0DF3762F8296}" type="pres">
      <dgm:prSet presAssocID="{443CE630-4B8F-4B43-812A-48586BECBFB7}" presName="Name17" presStyleLbl="parChTrans1D3" presStyleIdx="4" presStyleCnt="6"/>
      <dgm:spPr/>
      <dgm:t>
        <a:bodyPr/>
        <a:lstStyle/>
        <a:p>
          <a:endParaRPr lang="en-US"/>
        </a:p>
      </dgm:t>
    </dgm:pt>
    <dgm:pt modelId="{FAB44E67-2721-4209-9FA5-AC7BB8BD46D2}" type="pres">
      <dgm:prSet presAssocID="{79D65BB4-BBF7-4EC5-9358-88CE76804C81}" presName="hierRoot3" presStyleCnt="0"/>
      <dgm:spPr/>
    </dgm:pt>
    <dgm:pt modelId="{CCF64EB5-CFC9-4B79-92CD-80CEA9DCC7B6}" type="pres">
      <dgm:prSet presAssocID="{79D65BB4-BBF7-4EC5-9358-88CE76804C81}" presName="composite3" presStyleCnt="0"/>
      <dgm:spPr/>
    </dgm:pt>
    <dgm:pt modelId="{1A553097-0265-4A62-9EAA-953CB2E8D9A9}" type="pres">
      <dgm:prSet presAssocID="{79D65BB4-BBF7-4EC5-9358-88CE76804C81}" presName="background3" presStyleLbl="node3" presStyleIdx="4" presStyleCnt="6"/>
      <dgm:spPr/>
    </dgm:pt>
    <dgm:pt modelId="{197F604C-2028-482E-8293-05AE528C16A8}" type="pres">
      <dgm:prSet presAssocID="{79D65BB4-BBF7-4EC5-9358-88CE76804C81}" presName="text3" presStyleLbl="fgAcc3" presStyleIdx="4" presStyleCnt="6">
        <dgm:presLayoutVars>
          <dgm:chPref val="3"/>
        </dgm:presLayoutVars>
      </dgm:prSet>
      <dgm:spPr/>
      <dgm:t>
        <a:bodyPr/>
        <a:lstStyle/>
        <a:p>
          <a:endParaRPr lang="en-US"/>
        </a:p>
      </dgm:t>
    </dgm:pt>
    <dgm:pt modelId="{04F02BAC-62BA-448E-8581-0DA66865ABA0}" type="pres">
      <dgm:prSet presAssocID="{79D65BB4-BBF7-4EC5-9358-88CE76804C81}" presName="hierChild4" presStyleCnt="0"/>
      <dgm:spPr/>
    </dgm:pt>
    <dgm:pt modelId="{E63A9C06-6AE6-414F-8019-F0F43EAFECA9}" type="pres">
      <dgm:prSet presAssocID="{80BC3CAD-D87C-47E6-A989-2988465DBDB2}" presName="Name17" presStyleLbl="parChTrans1D3" presStyleIdx="5" presStyleCnt="6"/>
      <dgm:spPr/>
      <dgm:t>
        <a:bodyPr/>
        <a:lstStyle/>
        <a:p>
          <a:endParaRPr lang="en-US"/>
        </a:p>
      </dgm:t>
    </dgm:pt>
    <dgm:pt modelId="{3081F49B-F037-4457-9DA3-10799C7CA993}" type="pres">
      <dgm:prSet presAssocID="{F41DAF13-E0E5-4FF8-80AF-5E0AC7C9CC62}" presName="hierRoot3" presStyleCnt="0"/>
      <dgm:spPr/>
    </dgm:pt>
    <dgm:pt modelId="{8E0554BD-738C-4547-8500-BBE7690C35F0}" type="pres">
      <dgm:prSet presAssocID="{F41DAF13-E0E5-4FF8-80AF-5E0AC7C9CC62}" presName="composite3" presStyleCnt="0"/>
      <dgm:spPr/>
    </dgm:pt>
    <dgm:pt modelId="{176C235F-4636-41B5-BB2C-D77C22A338F4}" type="pres">
      <dgm:prSet presAssocID="{F41DAF13-E0E5-4FF8-80AF-5E0AC7C9CC62}" presName="background3" presStyleLbl="node3" presStyleIdx="5" presStyleCnt="6"/>
      <dgm:spPr/>
    </dgm:pt>
    <dgm:pt modelId="{303A0A9F-312F-412D-85C0-75975C802BD7}" type="pres">
      <dgm:prSet presAssocID="{F41DAF13-E0E5-4FF8-80AF-5E0AC7C9CC62}" presName="text3" presStyleLbl="fgAcc3" presStyleIdx="5" presStyleCnt="6">
        <dgm:presLayoutVars>
          <dgm:chPref val="3"/>
        </dgm:presLayoutVars>
      </dgm:prSet>
      <dgm:spPr/>
      <dgm:t>
        <a:bodyPr/>
        <a:lstStyle/>
        <a:p>
          <a:endParaRPr lang="en-US"/>
        </a:p>
      </dgm:t>
    </dgm:pt>
    <dgm:pt modelId="{E095C1C9-F0DD-469C-B57B-01A49BDA16E2}" type="pres">
      <dgm:prSet presAssocID="{F41DAF13-E0E5-4FF8-80AF-5E0AC7C9CC62}" presName="hierChild4" presStyleCnt="0"/>
      <dgm:spPr/>
    </dgm:pt>
  </dgm:ptLst>
  <dgm:cxnLst>
    <dgm:cxn modelId="{68AFF5E5-40BA-495C-9A71-7C4BCB5C5E85}" type="presOf" srcId="{CE8BE6AD-0F0E-476D-96AB-E037D79C8849}" destId="{47862A72-E7BF-4FE4-A3CD-39BAF2057216}" srcOrd="0" destOrd="0" presId="urn:microsoft.com/office/officeart/2005/8/layout/hierarchy1"/>
    <dgm:cxn modelId="{FB97774C-ED54-44F7-99CC-073A764FBE77}" srcId="{3A505E44-24B4-4F59-8924-81F848AC304E}" destId="{CE8BE6AD-0F0E-476D-96AB-E037D79C8849}" srcOrd="1" destOrd="0" parTransId="{7236B9F8-8F42-4343-890F-E8B17DF01963}" sibTransId="{E67AFC6C-0C30-46BE-B957-0DA422C0DCDF}"/>
    <dgm:cxn modelId="{D11A94DB-1F8C-43BB-A07D-BDCE8EA547C7}" type="presOf" srcId="{03EBA814-2A46-4171-ABFA-208B0025919A}" destId="{C2EF50FD-1D33-4EB4-86FF-7EAF4ACDAE77}" srcOrd="0" destOrd="0" presId="urn:microsoft.com/office/officeart/2005/8/layout/hierarchy1"/>
    <dgm:cxn modelId="{373ED1B6-2318-4662-B055-1CA0A15D20B3}" srcId="{C9E42216-8947-414A-9065-59B63CB52D52}" destId="{37011109-2CBB-444D-B8D1-B2B10418E59A}" srcOrd="1" destOrd="0" parTransId="{03EBA814-2A46-4171-ABFA-208B0025919A}" sibTransId="{6BB58421-4061-44B3-B2E0-E68BD43089CD}"/>
    <dgm:cxn modelId="{42CB028B-98EA-4C7E-86C5-6902B596D6A3}" type="presOf" srcId="{DA6105ED-A078-466F-819C-30E030D8217D}" destId="{D6A7D1E2-DBD2-4AF4-BEEC-D25BB62FA4F0}" srcOrd="0" destOrd="0" presId="urn:microsoft.com/office/officeart/2005/8/layout/hierarchy1"/>
    <dgm:cxn modelId="{3A7A3C7E-1621-4713-915B-082164868062}" type="presOf" srcId="{F41DAF13-E0E5-4FF8-80AF-5E0AC7C9CC62}" destId="{303A0A9F-312F-412D-85C0-75975C802BD7}" srcOrd="0" destOrd="0" presId="urn:microsoft.com/office/officeart/2005/8/layout/hierarchy1"/>
    <dgm:cxn modelId="{42D6C8E9-4418-4052-83A8-897C73094773}" srcId="{37011109-2CBB-444D-B8D1-B2B10418E59A}" destId="{5C98C7B0-46C1-4166-83D8-CAEFC8609BB1}" srcOrd="0" destOrd="0" parTransId="{E89836C1-0587-4AD0-9022-54B795AA3205}" sibTransId="{7090EBB5-DA54-4EB0-A28C-E021B6C45D90}"/>
    <dgm:cxn modelId="{535C6395-5DFA-4F67-8D8E-20537913045D}" type="presOf" srcId="{80BC3CAD-D87C-47E6-A989-2988465DBDB2}" destId="{E63A9C06-6AE6-414F-8019-F0F43EAFECA9}" srcOrd="0" destOrd="0" presId="urn:microsoft.com/office/officeart/2005/8/layout/hierarchy1"/>
    <dgm:cxn modelId="{25F4D3FF-8A83-4E21-9EB6-B44036F08421}" type="presOf" srcId="{443CE630-4B8F-4B43-812A-48586BECBFB7}" destId="{B29DDB1B-93A7-4164-95B8-0DF3762F8296}" srcOrd="0" destOrd="0" presId="urn:microsoft.com/office/officeart/2005/8/layout/hierarchy1"/>
    <dgm:cxn modelId="{474BB717-598A-4A63-9A3C-23451D19E547}" type="presOf" srcId="{5C98C7B0-46C1-4166-83D8-CAEFC8609BB1}" destId="{86F30906-4854-49C9-A676-4768C50E5E1C}" srcOrd="0" destOrd="0" presId="urn:microsoft.com/office/officeart/2005/8/layout/hierarchy1"/>
    <dgm:cxn modelId="{78728544-C1F0-4AE2-ADA0-6464579A9669}" srcId="{C76D0CF3-4EAB-45BB-8012-ADA7904A0517}" destId="{C9E42216-8947-414A-9065-59B63CB52D52}" srcOrd="0" destOrd="0" parTransId="{30567690-9C73-421D-A17B-175DB5FFB041}" sibTransId="{41416F13-F5B7-40BB-AC0A-0F330A4363E5}"/>
    <dgm:cxn modelId="{C8C4AB12-F185-4738-976E-5C6B6A678AF4}" type="presOf" srcId="{37011109-2CBB-444D-B8D1-B2B10418E59A}" destId="{0C64DF8D-0976-4D43-B6CB-4EABBFFC13BF}" srcOrd="0" destOrd="0" presId="urn:microsoft.com/office/officeart/2005/8/layout/hierarchy1"/>
    <dgm:cxn modelId="{5FB9BD7C-1FA7-4577-9B5B-0C9DBD6458C6}" type="presOf" srcId="{CDF154DA-8A73-4F26-A5B8-D5FFFF79EFAB}" destId="{A760049A-A7C6-43EB-9B1C-0BC88A5E9F95}" srcOrd="0" destOrd="0" presId="urn:microsoft.com/office/officeart/2005/8/layout/hierarchy1"/>
    <dgm:cxn modelId="{4A4B232D-C631-432E-92C5-E9255BB2A4D5}" srcId="{C9E42216-8947-414A-9065-59B63CB52D52}" destId="{3A505E44-24B4-4F59-8924-81F848AC304E}" srcOrd="0" destOrd="0" parTransId="{EC3A55CD-8DF7-4D17-B81A-16CC0238A3E5}" sibTransId="{E398434B-6CA7-42FB-AD27-FCB86ADDDCE5}"/>
    <dgm:cxn modelId="{CBC72DBE-64FE-45CD-BB9F-AE9B2E63EFCF}" srcId="{37011109-2CBB-444D-B8D1-B2B10418E59A}" destId="{79D65BB4-BBF7-4EC5-9358-88CE76804C81}" srcOrd="1" destOrd="0" parTransId="{443CE630-4B8F-4B43-812A-48586BECBFB7}" sibTransId="{926D8CBD-1311-43CD-9696-2593933FD3E7}"/>
    <dgm:cxn modelId="{81DF79BB-D826-4862-8F75-9F4B9DED0055}" srcId="{3A505E44-24B4-4F59-8924-81F848AC304E}" destId="{CDF154DA-8A73-4F26-A5B8-D5FFFF79EFAB}" srcOrd="2" destOrd="0" parTransId="{DA6105ED-A078-466F-819C-30E030D8217D}" sibTransId="{D18494E4-BEF9-448A-A3A9-CF2BE3D30605}"/>
    <dgm:cxn modelId="{4C2C508F-5286-460F-A4DC-734728ACF37A}" srcId="{3A505E44-24B4-4F59-8924-81F848AC304E}" destId="{393274B0-9AE9-4C1D-ACDF-0D60B53D259F}" srcOrd="0" destOrd="0" parTransId="{739C99AD-3B1A-432B-A5B9-8D17C2A5567D}" sibTransId="{82C60C2F-B8E5-4385-B1F3-97C86360FA8C}"/>
    <dgm:cxn modelId="{DBAD70A3-C417-414F-B2BC-6D0762DB0EF8}" type="presOf" srcId="{7236B9F8-8F42-4343-890F-E8B17DF01963}" destId="{E092D102-3CAA-4590-9A38-97369FF1ED60}" srcOrd="0" destOrd="0" presId="urn:microsoft.com/office/officeart/2005/8/layout/hierarchy1"/>
    <dgm:cxn modelId="{3C1D5D29-5E2C-47F1-8FE4-0A182A420E19}" type="presOf" srcId="{393274B0-9AE9-4C1D-ACDF-0D60B53D259F}" destId="{3A60BB58-6582-4E29-BEB9-24D45334F6E3}" srcOrd="0" destOrd="0" presId="urn:microsoft.com/office/officeart/2005/8/layout/hierarchy1"/>
    <dgm:cxn modelId="{636829AF-57B6-4282-8131-DCC4D1464AA6}" type="presOf" srcId="{E89836C1-0587-4AD0-9022-54B795AA3205}" destId="{C96279F1-21E5-49CD-AE1E-AE60DEF5F3F4}" srcOrd="0" destOrd="0" presId="urn:microsoft.com/office/officeart/2005/8/layout/hierarchy1"/>
    <dgm:cxn modelId="{743DA7C5-9C46-4548-9825-D88D47AA7B6F}" type="presOf" srcId="{739C99AD-3B1A-432B-A5B9-8D17C2A5567D}" destId="{316B677A-81A5-4212-AE2E-21F1A593A259}" srcOrd="0" destOrd="0" presId="urn:microsoft.com/office/officeart/2005/8/layout/hierarchy1"/>
    <dgm:cxn modelId="{0947E4FC-F544-45D7-911C-7499212C3545}" type="presOf" srcId="{3A505E44-24B4-4F59-8924-81F848AC304E}" destId="{843F94CC-C000-492D-B074-49F02EB4A548}" srcOrd="0" destOrd="0" presId="urn:microsoft.com/office/officeart/2005/8/layout/hierarchy1"/>
    <dgm:cxn modelId="{0EDF1EA8-0761-4FE9-9E0E-1D5366576DB0}" type="presOf" srcId="{C76D0CF3-4EAB-45BB-8012-ADA7904A0517}" destId="{BB8F1F01-6C6B-4427-8AB0-4AC31FB55CEB}" srcOrd="0" destOrd="0" presId="urn:microsoft.com/office/officeart/2005/8/layout/hierarchy1"/>
    <dgm:cxn modelId="{B2DD2DD7-DB9F-4197-A0DB-C317BC252B1A}" type="presOf" srcId="{EC3A55CD-8DF7-4D17-B81A-16CC0238A3E5}" destId="{FD8D8B08-2628-45E1-A53A-621E2A32F9D2}" srcOrd="0" destOrd="0" presId="urn:microsoft.com/office/officeart/2005/8/layout/hierarchy1"/>
    <dgm:cxn modelId="{8E0FC55B-E832-40F4-AF21-612BC4FCA2C8}" type="presOf" srcId="{C9E42216-8947-414A-9065-59B63CB52D52}" destId="{3EE84A4C-9F6D-4F67-A0C9-13ECE0567A26}" srcOrd="0" destOrd="0" presId="urn:microsoft.com/office/officeart/2005/8/layout/hierarchy1"/>
    <dgm:cxn modelId="{4C75130D-5C26-4C25-85A9-1FAA1574726D}" type="presOf" srcId="{79D65BB4-BBF7-4EC5-9358-88CE76804C81}" destId="{197F604C-2028-482E-8293-05AE528C16A8}" srcOrd="0" destOrd="0" presId="urn:microsoft.com/office/officeart/2005/8/layout/hierarchy1"/>
    <dgm:cxn modelId="{176B92EB-22A6-4BF0-9A16-0FE5F2C54347}" srcId="{37011109-2CBB-444D-B8D1-B2B10418E59A}" destId="{F41DAF13-E0E5-4FF8-80AF-5E0AC7C9CC62}" srcOrd="2" destOrd="0" parTransId="{80BC3CAD-D87C-47E6-A989-2988465DBDB2}" sibTransId="{8448AF97-387B-49CC-8C1C-F632F426C440}"/>
    <dgm:cxn modelId="{BBF315FB-E8DD-45E7-9528-CD4C41733446}" type="presParOf" srcId="{BB8F1F01-6C6B-4427-8AB0-4AC31FB55CEB}" destId="{D996E684-83DD-4154-A22A-3FF8D9FD608C}" srcOrd="0" destOrd="0" presId="urn:microsoft.com/office/officeart/2005/8/layout/hierarchy1"/>
    <dgm:cxn modelId="{3B8B29A8-081F-43BE-A8C4-31E735C69E29}" type="presParOf" srcId="{D996E684-83DD-4154-A22A-3FF8D9FD608C}" destId="{4BB51B44-1160-4A0F-8E55-CBECA33A3B53}" srcOrd="0" destOrd="0" presId="urn:microsoft.com/office/officeart/2005/8/layout/hierarchy1"/>
    <dgm:cxn modelId="{5A2B1367-50BA-48D8-8867-EB911AE679AE}" type="presParOf" srcId="{4BB51B44-1160-4A0F-8E55-CBECA33A3B53}" destId="{4C70D3F1-BB7F-404A-A4F4-7A576EEB4387}" srcOrd="0" destOrd="0" presId="urn:microsoft.com/office/officeart/2005/8/layout/hierarchy1"/>
    <dgm:cxn modelId="{D8B9183C-8669-4E5B-8ACC-C8F4069AFA8E}" type="presParOf" srcId="{4BB51B44-1160-4A0F-8E55-CBECA33A3B53}" destId="{3EE84A4C-9F6D-4F67-A0C9-13ECE0567A26}" srcOrd="1" destOrd="0" presId="urn:microsoft.com/office/officeart/2005/8/layout/hierarchy1"/>
    <dgm:cxn modelId="{80CC122A-AEAA-4664-9B06-B101BD43CA5F}" type="presParOf" srcId="{D996E684-83DD-4154-A22A-3FF8D9FD608C}" destId="{4C7C5DFF-A43B-4006-9504-B18E702DFC88}" srcOrd="1" destOrd="0" presId="urn:microsoft.com/office/officeart/2005/8/layout/hierarchy1"/>
    <dgm:cxn modelId="{F076F79B-45BF-4479-B612-C8D68A045154}" type="presParOf" srcId="{4C7C5DFF-A43B-4006-9504-B18E702DFC88}" destId="{FD8D8B08-2628-45E1-A53A-621E2A32F9D2}" srcOrd="0" destOrd="0" presId="urn:microsoft.com/office/officeart/2005/8/layout/hierarchy1"/>
    <dgm:cxn modelId="{6F8D0C52-1EAB-490B-B3E3-35B88C512859}" type="presParOf" srcId="{4C7C5DFF-A43B-4006-9504-B18E702DFC88}" destId="{2F3CAF08-1D37-496A-9288-31E23DE2F6F3}" srcOrd="1" destOrd="0" presId="urn:microsoft.com/office/officeart/2005/8/layout/hierarchy1"/>
    <dgm:cxn modelId="{43B8FD3D-FBBF-4392-8748-1DC06E5F15E5}" type="presParOf" srcId="{2F3CAF08-1D37-496A-9288-31E23DE2F6F3}" destId="{C1F373C9-536C-4E38-8E04-8D57BEEEFABD}" srcOrd="0" destOrd="0" presId="urn:microsoft.com/office/officeart/2005/8/layout/hierarchy1"/>
    <dgm:cxn modelId="{AB231B53-5088-47F0-AD86-25F569B7B034}" type="presParOf" srcId="{C1F373C9-536C-4E38-8E04-8D57BEEEFABD}" destId="{4613136C-A48A-4907-BFC3-9E0E77674D83}" srcOrd="0" destOrd="0" presId="urn:microsoft.com/office/officeart/2005/8/layout/hierarchy1"/>
    <dgm:cxn modelId="{D0C3BF71-4B85-4180-BEB3-31D8F8228EE1}" type="presParOf" srcId="{C1F373C9-536C-4E38-8E04-8D57BEEEFABD}" destId="{843F94CC-C000-492D-B074-49F02EB4A548}" srcOrd="1" destOrd="0" presId="urn:microsoft.com/office/officeart/2005/8/layout/hierarchy1"/>
    <dgm:cxn modelId="{3DF253CB-467F-40C9-8F17-FF2A42AAB325}" type="presParOf" srcId="{2F3CAF08-1D37-496A-9288-31E23DE2F6F3}" destId="{C7211803-69CE-41AB-9E17-5CE4B205D78F}" srcOrd="1" destOrd="0" presId="urn:microsoft.com/office/officeart/2005/8/layout/hierarchy1"/>
    <dgm:cxn modelId="{DCBEEA13-D0E0-4E67-AF71-F66315FDACA2}" type="presParOf" srcId="{C7211803-69CE-41AB-9E17-5CE4B205D78F}" destId="{316B677A-81A5-4212-AE2E-21F1A593A259}" srcOrd="0" destOrd="0" presId="urn:microsoft.com/office/officeart/2005/8/layout/hierarchy1"/>
    <dgm:cxn modelId="{8EA65778-620D-4093-93E6-5350811913D0}" type="presParOf" srcId="{C7211803-69CE-41AB-9E17-5CE4B205D78F}" destId="{10A47AA3-4EB4-4618-9BD4-776C77C48311}" srcOrd="1" destOrd="0" presId="urn:microsoft.com/office/officeart/2005/8/layout/hierarchy1"/>
    <dgm:cxn modelId="{150267B7-AD35-42F1-8B95-6DE118474CEE}" type="presParOf" srcId="{10A47AA3-4EB4-4618-9BD4-776C77C48311}" destId="{F58A8C65-9024-44C0-8390-0AB25A552BA6}" srcOrd="0" destOrd="0" presId="urn:microsoft.com/office/officeart/2005/8/layout/hierarchy1"/>
    <dgm:cxn modelId="{75E6E761-F76F-44AD-95F7-5168A740A3A6}" type="presParOf" srcId="{F58A8C65-9024-44C0-8390-0AB25A552BA6}" destId="{9D6901D6-9421-4BDE-A1AE-AA39956942ED}" srcOrd="0" destOrd="0" presId="urn:microsoft.com/office/officeart/2005/8/layout/hierarchy1"/>
    <dgm:cxn modelId="{57FC9B3A-EC67-4ACE-AAA8-14014E508B65}" type="presParOf" srcId="{F58A8C65-9024-44C0-8390-0AB25A552BA6}" destId="{3A60BB58-6582-4E29-BEB9-24D45334F6E3}" srcOrd="1" destOrd="0" presId="urn:microsoft.com/office/officeart/2005/8/layout/hierarchy1"/>
    <dgm:cxn modelId="{A2452273-5CF5-4C8F-9464-7327F4CB1267}" type="presParOf" srcId="{10A47AA3-4EB4-4618-9BD4-776C77C48311}" destId="{601B96F5-6DD0-4EB2-A902-4815FA09B5F0}" srcOrd="1" destOrd="0" presId="urn:microsoft.com/office/officeart/2005/8/layout/hierarchy1"/>
    <dgm:cxn modelId="{A5735F9C-DDD8-4C43-BE40-2C0D70210179}" type="presParOf" srcId="{C7211803-69CE-41AB-9E17-5CE4B205D78F}" destId="{E092D102-3CAA-4590-9A38-97369FF1ED60}" srcOrd="2" destOrd="0" presId="urn:microsoft.com/office/officeart/2005/8/layout/hierarchy1"/>
    <dgm:cxn modelId="{49AFCB4C-4356-417C-88D7-101599C8A4D3}" type="presParOf" srcId="{C7211803-69CE-41AB-9E17-5CE4B205D78F}" destId="{9D26454D-92AE-4B17-8A97-0D50816D58FC}" srcOrd="3" destOrd="0" presId="urn:microsoft.com/office/officeart/2005/8/layout/hierarchy1"/>
    <dgm:cxn modelId="{8E51982C-7D75-458D-8984-8972F5246498}" type="presParOf" srcId="{9D26454D-92AE-4B17-8A97-0D50816D58FC}" destId="{154C87DA-3AC1-4214-B2B2-499A06173A93}" srcOrd="0" destOrd="0" presId="urn:microsoft.com/office/officeart/2005/8/layout/hierarchy1"/>
    <dgm:cxn modelId="{06C47224-2606-4B65-9B8C-2989FD2877FE}" type="presParOf" srcId="{154C87DA-3AC1-4214-B2B2-499A06173A93}" destId="{9011BE0B-C100-4053-BA19-384D7D54C71C}" srcOrd="0" destOrd="0" presId="urn:microsoft.com/office/officeart/2005/8/layout/hierarchy1"/>
    <dgm:cxn modelId="{D84DF91F-3D81-4F85-AA6E-DC1A0546F43A}" type="presParOf" srcId="{154C87DA-3AC1-4214-B2B2-499A06173A93}" destId="{47862A72-E7BF-4FE4-A3CD-39BAF2057216}" srcOrd="1" destOrd="0" presId="urn:microsoft.com/office/officeart/2005/8/layout/hierarchy1"/>
    <dgm:cxn modelId="{EF01C8A7-411D-48ED-A102-EC8BFDE2F591}" type="presParOf" srcId="{9D26454D-92AE-4B17-8A97-0D50816D58FC}" destId="{21CD2F3E-BAA9-4738-B739-88D5F3334F1E}" srcOrd="1" destOrd="0" presId="urn:microsoft.com/office/officeart/2005/8/layout/hierarchy1"/>
    <dgm:cxn modelId="{D0E22918-64D7-4F99-B1F4-CD3737A92687}" type="presParOf" srcId="{C7211803-69CE-41AB-9E17-5CE4B205D78F}" destId="{D6A7D1E2-DBD2-4AF4-BEEC-D25BB62FA4F0}" srcOrd="4" destOrd="0" presId="urn:microsoft.com/office/officeart/2005/8/layout/hierarchy1"/>
    <dgm:cxn modelId="{604058EA-2AFA-49FB-9C5E-729C33F111BA}" type="presParOf" srcId="{C7211803-69CE-41AB-9E17-5CE4B205D78F}" destId="{A9FE840D-B511-40E4-807E-12A372055A2F}" srcOrd="5" destOrd="0" presId="urn:microsoft.com/office/officeart/2005/8/layout/hierarchy1"/>
    <dgm:cxn modelId="{7940577F-F646-44BF-B445-D30418495AF8}" type="presParOf" srcId="{A9FE840D-B511-40E4-807E-12A372055A2F}" destId="{25EA0CCA-9260-483D-9A59-19BE80A7FBAB}" srcOrd="0" destOrd="0" presId="urn:microsoft.com/office/officeart/2005/8/layout/hierarchy1"/>
    <dgm:cxn modelId="{22920693-57FD-492B-AF0C-F3546711E935}" type="presParOf" srcId="{25EA0CCA-9260-483D-9A59-19BE80A7FBAB}" destId="{A4CBAF9F-FBC5-42FB-B3FE-7AF8ED1F1A2B}" srcOrd="0" destOrd="0" presId="urn:microsoft.com/office/officeart/2005/8/layout/hierarchy1"/>
    <dgm:cxn modelId="{75B3ED19-ABF4-4C5A-9E44-DB92CA8E3A0A}" type="presParOf" srcId="{25EA0CCA-9260-483D-9A59-19BE80A7FBAB}" destId="{A760049A-A7C6-43EB-9B1C-0BC88A5E9F95}" srcOrd="1" destOrd="0" presId="urn:microsoft.com/office/officeart/2005/8/layout/hierarchy1"/>
    <dgm:cxn modelId="{F46D6DFE-EBB7-48B4-95E7-8CD686F6BC67}" type="presParOf" srcId="{A9FE840D-B511-40E4-807E-12A372055A2F}" destId="{086D9B4C-C8EE-4CBD-8F42-2BE2DD0CBDDA}" srcOrd="1" destOrd="0" presId="urn:microsoft.com/office/officeart/2005/8/layout/hierarchy1"/>
    <dgm:cxn modelId="{0A2DAD58-EFC0-4507-90F8-6F5D3F7E2441}" type="presParOf" srcId="{4C7C5DFF-A43B-4006-9504-B18E702DFC88}" destId="{C2EF50FD-1D33-4EB4-86FF-7EAF4ACDAE77}" srcOrd="2" destOrd="0" presId="urn:microsoft.com/office/officeart/2005/8/layout/hierarchy1"/>
    <dgm:cxn modelId="{13F527EC-7D88-44D2-9873-08C51A263229}" type="presParOf" srcId="{4C7C5DFF-A43B-4006-9504-B18E702DFC88}" destId="{9546B2BB-7589-4B12-8E29-60F6EBFFBBD1}" srcOrd="3" destOrd="0" presId="urn:microsoft.com/office/officeart/2005/8/layout/hierarchy1"/>
    <dgm:cxn modelId="{C9EE61BF-A361-4337-A1A1-89A44E6806A4}" type="presParOf" srcId="{9546B2BB-7589-4B12-8E29-60F6EBFFBBD1}" destId="{588667C1-9837-4C41-BAF0-6508A31D5F5E}" srcOrd="0" destOrd="0" presId="urn:microsoft.com/office/officeart/2005/8/layout/hierarchy1"/>
    <dgm:cxn modelId="{B13BA20B-B794-4007-A641-202EF924CE6E}" type="presParOf" srcId="{588667C1-9837-4C41-BAF0-6508A31D5F5E}" destId="{4FEDBE8D-B7AB-43AC-8885-C28C255246A9}" srcOrd="0" destOrd="0" presId="urn:microsoft.com/office/officeart/2005/8/layout/hierarchy1"/>
    <dgm:cxn modelId="{18C11759-B10C-435E-B0FE-5FD840299EFA}" type="presParOf" srcId="{588667C1-9837-4C41-BAF0-6508A31D5F5E}" destId="{0C64DF8D-0976-4D43-B6CB-4EABBFFC13BF}" srcOrd="1" destOrd="0" presId="urn:microsoft.com/office/officeart/2005/8/layout/hierarchy1"/>
    <dgm:cxn modelId="{7CB10C93-8201-4384-99EE-F1BDD70BE1E8}" type="presParOf" srcId="{9546B2BB-7589-4B12-8E29-60F6EBFFBBD1}" destId="{7658D820-AAC2-4981-A263-859006B61A34}" srcOrd="1" destOrd="0" presId="urn:microsoft.com/office/officeart/2005/8/layout/hierarchy1"/>
    <dgm:cxn modelId="{2B3127E8-30B4-4D73-8946-8159FFAF2E7F}" type="presParOf" srcId="{7658D820-AAC2-4981-A263-859006B61A34}" destId="{C96279F1-21E5-49CD-AE1E-AE60DEF5F3F4}" srcOrd="0" destOrd="0" presId="urn:microsoft.com/office/officeart/2005/8/layout/hierarchy1"/>
    <dgm:cxn modelId="{C09FF0DD-D382-4F6C-AC24-E62038258DB5}" type="presParOf" srcId="{7658D820-AAC2-4981-A263-859006B61A34}" destId="{8134C8E8-7B1C-43BC-832E-8AB32DC0629F}" srcOrd="1" destOrd="0" presId="urn:microsoft.com/office/officeart/2005/8/layout/hierarchy1"/>
    <dgm:cxn modelId="{DEF63C26-D333-4C48-8F5A-4516ECA3B442}" type="presParOf" srcId="{8134C8E8-7B1C-43BC-832E-8AB32DC0629F}" destId="{5BF47C8D-3840-4E8A-A54B-256743AB4CD8}" srcOrd="0" destOrd="0" presId="urn:microsoft.com/office/officeart/2005/8/layout/hierarchy1"/>
    <dgm:cxn modelId="{24FCF22A-37AB-4622-9B75-23BEE4313288}" type="presParOf" srcId="{5BF47C8D-3840-4E8A-A54B-256743AB4CD8}" destId="{683788B3-B26D-4AC5-AD41-3C8FC65CD838}" srcOrd="0" destOrd="0" presId="urn:microsoft.com/office/officeart/2005/8/layout/hierarchy1"/>
    <dgm:cxn modelId="{D8F4ADDE-C2F2-408B-8950-97D42591298F}" type="presParOf" srcId="{5BF47C8D-3840-4E8A-A54B-256743AB4CD8}" destId="{86F30906-4854-49C9-A676-4768C50E5E1C}" srcOrd="1" destOrd="0" presId="urn:microsoft.com/office/officeart/2005/8/layout/hierarchy1"/>
    <dgm:cxn modelId="{ECBEE7F0-15B9-4479-ABAD-AD09B50A777F}" type="presParOf" srcId="{8134C8E8-7B1C-43BC-832E-8AB32DC0629F}" destId="{B5D6B402-6B0B-4558-AB96-AEA5E396AAEE}" srcOrd="1" destOrd="0" presId="urn:microsoft.com/office/officeart/2005/8/layout/hierarchy1"/>
    <dgm:cxn modelId="{25A48B98-C5CC-4F80-B574-955C014D8B4D}" type="presParOf" srcId="{7658D820-AAC2-4981-A263-859006B61A34}" destId="{B29DDB1B-93A7-4164-95B8-0DF3762F8296}" srcOrd="2" destOrd="0" presId="urn:microsoft.com/office/officeart/2005/8/layout/hierarchy1"/>
    <dgm:cxn modelId="{B334F48C-B021-4576-98CA-B182C59ADC47}" type="presParOf" srcId="{7658D820-AAC2-4981-A263-859006B61A34}" destId="{FAB44E67-2721-4209-9FA5-AC7BB8BD46D2}" srcOrd="3" destOrd="0" presId="urn:microsoft.com/office/officeart/2005/8/layout/hierarchy1"/>
    <dgm:cxn modelId="{05CC51DE-A134-4456-857C-02D8CD42D1F3}" type="presParOf" srcId="{FAB44E67-2721-4209-9FA5-AC7BB8BD46D2}" destId="{CCF64EB5-CFC9-4B79-92CD-80CEA9DCC7B6}" srcOrd="0" destOrd="0" presId="urn:microsoft.com/office/officeart/2005/8/layout/hierarchy1"/>
    <dgm:cxn modelId="{24FD2790-4481-48E5-BDCA-B4AFF3FFABC5}" type="presParOf" srcId="{CCF64EB5-CFC9-4B79-92CD-80CEA9DCC7B6}" destId="{1A553097-0265-4A62-9EAA-953CB2E8D9A9}" srcOrd="0" destOrd="0" presId="urn:microsoft.com/office/officeart/2005/8/layout/hierarchy1"/>
    <dgm:cxn modelId="{432ED466-0D0E-43C4-B6E1-8937E9642BDE}" type="presParOf" srcId="{CCF64EB5-CFC9-4B79-92CD-80CEA9DCC7B6}" destId="{197F604C-2028-482E-8293-05AE528C16A8}" srcOrd="1" destOrd="0" presId="urn:microsoft.com/office/officeart/2005/8/layout/hierarchy1"/>
    <dgm:cxn modelId="{36D20540-38BE-4AB1-872B-B60BF5C5E071}" type="presParOf" srcId="{FAB44E67-2721-4209-9FA5-AC7BB8BD46D2}" destId="{04F02BAC-62BA-448E-8581-0DA66865ABA0}" srcOrd="1" destOrd="0" presId="urn:microsoft.com/office/officeart/2005/8/layout/hierarchy1"/>
    <dgm:cxn modelId="{04C2BE5B-66C3-430D-B1D1-76C4F0ED67A5}" type="presParOf" srcId="{7658D820-AAC2-4981-A263-859006B61A34}" destId="{E63A9C06-6AE6-414F-8019-F0F43EAFECA9}" srcOrd="4" destOrd="0" presId="urn:microsoft.com/office/officeart/2005/8/layout/hierarchy1"/>
    <dgm:cxn modelId="{5A7EB6DD-DE5A-4E82-BC8A-5EB315221BA8}" type="presParOf" srcId="{7658D820-AAC2-4981-A263-859006B61A34}" destId="{3081F49B-F037-4457-9DA3-10799C7CA993}" srcOrd="5" destOrd="0" presId="urn:microsoft.com/office/officeart/2005/8/layout/hierarchy1"/>
    <dgm:cxn modelId="{B7B841F3-0DBC-4D0D-96D9-FFFDAA715FCD}" type="presParOf" srcId="{3081F49B-F037-4457-9DA3-10799C7CA993}" destId="{8E0554BD-738C-4547-8500-BBE7690C35F0}" srcOrd="0" destOrd="0" presId="urn:microsoft.com/office/officeart/2005/8/layout/hierarchy1"/>
    <dgm:cxn modelId="{FC55A871-1EDD-4CF7-8D95-1D9FA74A63FE}" type="presParOf" srcId="{8E0554BD-738C-4547-8500-BBE7690C35F0}" destId="{176C235F-4636-41B5-BB2C-D77C22A338F4}" srcOrd="0" destOrd="0" presId="urn:microsoft.com/office/officeart/2005/8/layout/hierarchy1"/>
    <dgm:cxn modelId="{B57A9851-5601-4225-B3F0-8B25F7589AFA}" type="presParOf" srcId="{8E0554BD-738C-4547-8500-BBE7690C35F0}" destId="{303A0A9F-312F-412D-85C0-75975C802BD7}" srcOrd="1" destOrd="0" presId="urn:microsoft.com/office/officeart/2005/8/layout/hierarchy1"/>
    <dgm:cxn modelId="{C84D5C75-BDAD-47EB-87B7-85B961E55683}" type="presParOf" srcId="{3081F49B-F037-4457-9DA3-10799C7CA993}" destId="{E095C1C9-F0DD-469C-B57B-01A49BDA16E2}" srcOrd="1" destOrd="0" presId="urn:microsoft.com/office/officeart/2005/8/layout/hierarchy1"/>
  </dgm:cxnLst>
  <dgm:bg/>
  <dgm:whole/>
</dgm:dataModel>
</file>

<file path=ppt/diagrams/data2.xml><?xml version="1.0" encoding="utf-8"?>
<dgm:dataModel xmlns:dgm="http://schemas.openxmlformats.org/drawingml/2006/diagram" xmlns:a="http://schemas.openxmlformats.org/drawingml/2006/main">
  <dgm:ptLst>
    <dgm:pt modelId="{7C1F4674-367B-4394-A53B-2C4D5DC63AA0}"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C198D5F9-41CE-435F-9AC9-043615523ED1}">
      <dgm:prSet phldrT="[نص]"/>
      <dgm:spPr/>
      <dgm:t>
        <a:bodyPr/>
        <a:lstStyle/>
        <a:p>
          <a:r>
            <a:rPr lang="en-US" b="1" dirty="0" smtClean="0"/>
            <a:t>Secondary</a:t>
          </a:r>
          <a:r>
            <a:rPr lang="en-US" b="1" baseline="0" dirty="0" smtClean="0"/>
            <a:t>  ST</a:t>
          </a:r>
          <a:endParaRPr lang="en-US" b="1" dirty="0"/>
        </a:p>
      </dgm:t>
    </dgm:pt>
    <dgm:pt modelId="{B1ADF426-AD8B-4391-A79D-92F2BEF80F95}" type="parTrans" cxnId="{6FA39B09-72A3-4F5E-AE1B-705E23414DAE}">
      <dgm:prSet/>
      <dgm:spPr/>
      <dgm:t>
        <a:bodyPr/>
        <a:lstStyle/>
        <a:p>
          <a:endParaRPr lang="en-US" b="1"/>
        </a:p>
      </dgm:t>
    </dgm:pt>
    <dgm:pt modelId="{5B8E584F-DFBE-4CDE-89D7-1FB103EDF51A}" type="sibTrans" cxnId="{6FA39B09-72A3-4F5E-AE1B-705E23414DAE}">
      <dgm:prSet/>
      <dgm:spPr/>
      <dgm:t>
        <a:bodyPr/>
        <a:lstStyle/>
        <a:p>
          <a:endParaRPr lang="en-US" b="1"/>
        </a:p>
      </dgm:t>
    </dgm:pt>
    <dgm:pt modelId="{68C64AA8-38FB-463E-87D2-6A61D42A1126}">
      <dgm:prSet phldrT="[نص]"/>
      <dgm:spPr/>
      <dgm:t>
        <a:bodyPr/>
        <a:lstStyle/>
        <a:p>
          <a:r>
            <a:rPr lang="en-US" b="1" dirty="0" smtClean="0"/>
            <a:t>T= 5-8 hr</a:t>
          </a:r>
          <a:endParaRPr lang="en-US" b="1" dirty="0"/>
        </a:p>
      </dgm:t>
    </dgm:pt>
    <dgm:pt modelId="{8D6E6E50-30CD-4843-89D7-821A015A2BAF}" type="parTrans" cxnId="{E8818544-7875-4B0F-8370-CEFE77D39026}">
      <dgm:prSet/>
      <dgm:spPr/>
      <dgm:t>
        <a:bodyPr/>
        <a:lstStyle/>
        <a:p>
          <a:endParaRPr lang="en-US" b="1"/>
        </a:p>
      </dgm:t>
    </dgm:pt>
    <dgm:pt modelId="{18ACBE2B-3DAE-47D7-9EA1-06B4A8212319}" type="sibTrans" cxnId="{E8818544-7875-4B0F-8370-CEFE77D39026}">
      <dgm:prSet/>
      <dgm:spPr/>
      <dgm:t>
        <a:bodyPr/>
        <a:lstStyle/>
        <a:p>
          <a:endParaRPr lang="en-US" b="1"/>
        </a:p>
      </dgm:t>
    </dgm:pt>
    <dgm:pt modelId="{D0197B53-15B6-4E58-9DCA-0F0EDDF09A4C}">
      <dgm:prSet/>
      <dgm:spPr/>
      <dgm:t>
        <a:bodyPr/>
        <a:lstStyle/>
        <a:p>
          <a:r>
            <a:rPr lang="en-US" b="1" dirty="0" smtClean="0"/>
            <a:t>Extended</a:t>
          </a:r>
          <a:r>
            <a:rPr lang="en-US" b="1" baseline="0" dirty="0" smtClean="0"/>
            <a:t> aeration </a:t>
          </a:r>
          <a:endParaRPr lang="en-US" b="1" dirty="0"/>
        </a:p>
      </dgm:t>
    </dgm:pt>
    <dgm:pt modelId="{F4F13114-D6DB-428E-B9E7-877CEAD36FA0}" type="parTrans" cxnId="{298C5451-1D34-473F-9909-1127E0AB45BC}">
      <dgm:prSet/>
      <dgm:spPr/>
      <dgm:t>
        <a:bodyPr/>
        <a:lstStyle/>
        <a:p>
          <a:endParaRPr lang="en-US" b="1"/>
        </a:p>
      </dgm:t>
    </dgm:pt>
    <dgm:pt modelId="{DE19BD92-C30D-4EDE-B5D8-3554EB559D8C}" type="sibTrans" cxnId="{298C5451-1D34-473F-9909-1127E0AB45BC}">
      <dgm:prSet/>
      <dgm:spPr/>
      <dgm:t>
        <a:bodyPr/>
        <a:lstStyle/>
        <a:p>
          <a:endParaRPr lang="en-US" b="1"/>
        </a:p>
      </dgm:t>
    </dgm:pt>
    <dgm:pt modelId="{FAD18D55-C87D-4A1E-937C-9B52E5422D6E}">
      <dgm:prSet/>
      <dgm:spPr/>
      <dgm:t>
        <a:bodyPr/>
        <a:lstStyle/>
        <a:p>
          <a:r>
            <a:rPr lang="en-US" b="1" dirty="0" smtClean="0"/>
            <a:t>Retention T=</a:t>
          </a:r>
        </a:p>
        <a:p>
          <a:r>
            <a:rPr lang="en-US" b="1" dirty="0" smtClean="0"/>
            <a:t>1-3 hr</a:t>
          </a:r>
          <a:endParaRPr lang="en-US" b="1" dirty="0"/>
        </a:p>
      </dgm:t>
    </dgm:pt>
    <dgm:pt modelId="{00369309-9DA2-4EE7-9EB4-FCB2231BF905}" type="parTrans" cxnId="{962226A5-C0AB-42AE-94C6-FF089DCC207D}">
      <dgm:prSet/>
      <dgm:spPr/>
      <dgm:t>
        <a:bodyPr/>
        <a:lstStyle/>
        <a:p>
          <a:endParaRPr lang="en-US" b="1"/>
        </a:p>
      </dgm:t>
    </dgm:pt>
    <dgm:pt modelId="{36F61337-AE7D-4E24-9238-8E88F222E954}" type="sibTrans" cxnId="{962226A5-C0AB-42AE-94C6-FF089DCC207D}">
      <dgm:prSet/>
      <dgm:spPr/>
      <dgm:t>
        <a:bodyPr/>
        <a:lstStyle/>
        <a:p>
          <a:endParaRPr lang="en-US" b="1"/>
        </a:p>
      </dgm:t>
    </dgm:pt>
    <dgm:pt modelId="{C7DFA633-5AA3-4F34-9F6E-F44333BCA4E9}">
      <dgm:prSet/>
      <dgm:spPr/>
      <dgm:t>
        <a:bodyPr/>
        <a:lstStyle/>
        <a:p>
          <a:r>
            <a:rPr lang="en-US" b="1" dirty="0" smtClean="0"/>
            <a:t>Weir loading</a:t>
          </a:r>
        </a:p>
        <a:p>
          <a:r>
            <a:rPr lang="en-US" b="1" dirty="0" smtClean="0"/>
            <a:t>&lt;373 m3\m2.d</a:t>
          </a:r>
          <a:endParaRPr lang="en-US" b="1" dirty="0"/>
        </a:p>
      </dgm:t>
    </dgm:pt>
    <dgm:pt modelId="{FB6C83DD-A8A3-4C34-96BD-8F8FCCDD8D44}" type="parTrans" cxnId="{781C338C-1F0F-4E0A-896F-B2A59E8B4894}">
      <dgm:prSet/>
      <dgm:spPr/>
      <dgm:t>
        <a:bodyPr/>
        <a:lstStyle/>
        <a:p>
          <a:endParaRPr lang="en-US" b="1"/>
        </a:p>
      </dgm:t>
    </dgm:pt>
    <dgm:pt modelId="{06C0F654-1B7C-49BF-98A9-6A43F14C7FF1}" type="sibTrans" cxnId="{781C338C-1F0F-4E0A-896F-B2A59E8B4894}">
      <dgm:prSet/>
      <dgm:spPr/>
      <dgm:t>
        <a:bodyPr/>
        <a:lstStyle/>
        <a:p>
          <a:endParaRPr lang="en-US" b="1"/>
        </a:p>
      </dgm:t>
    </dgm:pt>
    <dgm:pt modelId="{0119F938-82A1-4354-9EA9-37ACAF913826}">
      <dgm:prSet/>
      <dgm:spPr/>
      <dgm:t>
        <a:bodyPr/>
        <a:lstStyle/>
        <a:p>
          <a:r>
            <a:rPr lang="en-US" b="1" dirty="0" smtClean="0"/>
            <a:t>Weir load.=</a:t>
          </a:r>
        </a:p>
        <a:p>
          <a:r>
            <a:rPr lang="en-US" b="1" dirty="0" smtClean="0"/>
            <a:t>&lt;373 m3\m2.d</a:t>
          </a:r>
          <a:endParaRPr lang="en-US" b="1" dirty="0"/>
        </a:p>
      </dgm:t>
    </dgm:pt>
    <dgm:pt modelId="{C2078C11-53CC-42D8-99BE-BD47FFAD2F75}" type="parTrans" cxnId="{753AE224-BBC6-4967-BED6-9F6287152D92}">
      <dgm:prSet/>
      <dgm:spPr/>
      <dgm:t>
        <a:bodyPr/>
        <a:lstStyle/>
        <a:p>
          <a:endParaRPr lang="en-US" b="1"/>
        </a:p>
      </dgm:t>
    </dgm:pt>
    <dgm:pt modelId="{4B63EA4C-363D-460C-8820-EE8401068B0E}" type="sibTrans" cxnId="{753AE224-BBC6-4967-BED6-9F6287152D92}">
      <dgm:prSet/>
      <dgm:spPr/>
      <dgm:t>
        <a:bodyPr/>
        <a:lstStyle/>
        <a:p>
          <a:endParaRPr lang="en-US" b="1"/>
        </a:p>
      </dgm:t>
    </dgm:pt>
    <dgm:pt modelId="{52B8D2A0-81CE-41A5-B3E2-B0315D61F2DB}">
      <dgm:prSet/>
      <dgm:spPr/>
      <dgm:t>
        <a:bodyPr/>
        <a:lstStyle/>
        <a:p>
          <a:r>
            <a:rPr lang="en-US" b="1" dirty="0" smtClean="0"/>
            <a:t>T=25-35 hr</a:t>
          </a:r>
          <a:endParaRPr lang="en-US" b="1" dirty="0"/>
        </a:p>
      </dgm:t>
    </dgm:pt>
    <dgm:pt modelId="{540D81AD-EA0D-49A1-8CF7-FFC3C3B79972}" type="parTrans" cxnId="{248A61EE-55D5-45B7-A1F0-F374A78222F5}">
      <dgm:prSet/>
      <dgm:spPr/>
      <dgm:t>
        <a:bodyPr/>
        <a:lstStyle/>
        <a:p>
          <a:endParaRPr lang="en-US" b="1"/>
        </a:p>
      </dgm:t>
    </dgm:pt>
    <dgm:pt modelId="{A31E8F8A-19D1-4737-AF2E-41C6E75755FF}" type="sibTrans" cxnId="{248A61EE-55D5-45B7-A1F0-F374A78222F5}">
      <dgm:prSet/>
      <dgm:spPr/>
      <dgm:t>
        <a:bodyPr/>
        <a:lstStyle/>
        <a:p>
          <a:endParaRPr lang="en-US" b="1"/>
        </a:p>
      </dgm:t>
    </dgm:pt>
    <dgm:pt modelId="{93854CBA-7844-43EE-9485-AFF7F37E0AE9}">
      <dgm:prSet phldrT="[نص]"/>
      <dgm:spPr/>
      <dgm:t>
        <a:bodyPr/>
        <a:lstStyle/>
        <a:p>
          <a:r>
            <a:rPr lang="en-US" b="1" dirty="0" smtClean="0"/>
            <a:t>Primary</a:t>
          </a:r>
          <a:r>
            <a:rPr lang="en-US" b="1" baseline="0" dirty="0" smtClean="0"/>
            <a:t> ST</a:t>
          </a:r>
          <a:endParaRPr lang="en-US" b="1" dirty="0"/>
        </a:p>
      </dgm:t>
    </dgm:pt>
    <dgm:pt modelId="{E0CA4A67-463C-4B96-8E76-3004E81A2CB4}" type="sibTrans" cxnId="{0D249698-B741-45F9-84D6-C7BE4AFEE097}">
      <dgm:prSet/>
      <dgm:spPr/>
      <dgm:t>
        <a:bodyPr/>
        <a:lstStyle/>
        <a:p>
          <a:endParaRPr lang="en-US" b="1"/>
        </a:p>
      </dgm:t>
    </dgm:pt>
    <dgm:pt modelId="{3AA4D311-68EA-4375-AA80-BC4A0A8F6FC5}" type="parTrans" cxnId="{0D249698-B741-45F9-84D6-C7BE4AFEE097}">
      <dgm:prSet/>
      <dgm:spPr/>
      <dgm:t>
        <a:bodyPr/>
        <a:lstStyle/>
        <a:p>
          <a:endParaRPr lang="en-US" b="1"/>
        </a:p>
      </dgm:t>
    </dgm:pt>
    <dgm:pt modelId="{E87A468E-D4BF-4503-A69E-02BFAAF13DAF}">
      <dgm:prSet phldrT="[نص]"/>
      <dgm:spPr/>
      <dgm:t>
        <a:bodyPr/>
        <a:lstStyle/>
        <a:p>
          <a:r>
            <a:rPr lang="en-US" b="1" dirty="0" smtClean="0"/>
            <a:t>Design criteria</a:t>
          </a:r>
          <a:endParaRPr lang="en-US" b="1" dirty="0"/>
        </a:p>
      </dgm:t>
    </dgm:pt>
    <dgm:pt modelId="{1DF45D15-D104-4614-A41B-CCBF0C9729F9}" type="sibTrans" cxnId="{D19AD221-08AB-46F6-8CF0-6B13E2A3543C}">
      <dgm:prSet/>
      <dgm:spPr/>
      <dgm:t>
        <a:bodyPr/>
        <a:lstStyle/>
        <a:p>
          <a:endParaRPr lang="en-US" b="1"/>
        </a:p>
      </dgm:t>
    </dgm:pt>
    <dgm:pt modelId="{FA774112-571D-4FD8-9160-963C2C70D1C8}" type="parTrans" cxnId="{D19AD221-08AB-46F6-8CF0-6B13E2A3543C}">
      <dgm:prSet/>
      <dgm:spPr/>
      <dgm:t>
        <a:bodyPr/>
        <a:lstStyle/>
        <a:p>
          <a:endParaRPr lang="en-US" b="1"/>
        </a:p>
      </dgm:t>
    </dgm:pt>
    <dgm:pt modelId="{117D0CDD-D8E2-48FE-97A9-CBE12BDDA058}">
      <dgm:prSet/>
      <dgm:spPr/>
      <dgm:t>
        <a:bodyPr/>
        <a:lstStyle/>
        <a:p>
          <a:r>
            <a:rPr lang="en-US" b="1" smtClean="0"/>
            <a:t>Grit chamber</a:t>
          </a:r>
          <a:endParaRPr lang="en-US" b="1" dirty="0"/>
        </a:p>
      </dgm:t>
    </dgm:pt>
    <dgm:pt modelId="{B361F9D9-FF75-438E-B71B-DF6562FBE97A}" type="parTrans" cxnId="{C4715A48-1F19-4482-9D14-9178B80CDA3B}">
      <dgm:prSet/>
      <dgm:spPr/>
      <dgm:t>
        <a:bodyPr/>
        <a:lstStyle/>
        <a:p>
          <a:endParaRPr lang="en-US" b="1"/>
        </a:p>
      </dgm:t>
    </dgm:pt>
    <dgm:pt modelId="{80A2D9EA-E106-4107-99C8-68DDEB952EDF}" type="sibTrans" cxnId="{C4715A48-1F19-4482-9D14-9178B80CDA3B}">
      <dgm:prSet/>
      <dgm:spPr/>
      <dgm:t>
        <a:bodyPr/>
        <a:lstStyle/>
        <a:p>
          <a:endParaRPr lang="en-US" b="1"/>
        </a:p>
      </dgm:t>
    </dgm:pt>
    <dgm:pt modelId="{BCE07706-6A71-4070-ADCF-C7A56165AC6D}">
      <dgm:prSet/>
      <dgm:spPr/>
      <dgm:t>
        <a:bodyPr/>
        <a:lstStyle/>
        <a:p>
          <a:r>
            <a:rPr lang="en-US" b="1" dirty="0" smtClean="0"/>
            <a:t>T=2-5 min</a:t>
          </a:r>
          <a:endParaRPr lang="en-US" b="1" dirty="0"/>
        </a:p>
      </dgm:t>
    </dgm:pt>
    <dgm:pt modelId="{AFFF844B-B14B-4F92-9C41-953B2E9D975C}" type="parTrans" cxnId="{1E2CBD9B-FBEC-4977-988B-5103C78D394C}">
      <dgm:prSet/>
      <dgm:spPr/>
      <dgm:t>
        <a:bodyPr/>
        <a:lstStyle/>
        <a:p>
          <a:endParaRPr lang="en-US" b="1"/>
        </a:p>
      </dgm:t>
    </dgm:pt>
    <dgm:pt modelId="{8B9D0897-5EB1-450A-8A38-145783465727}" type="sibTrans" cxnId="{1E2CBD9B-FBEC-4977-988B-5103C78D394C}">
      <dgm:prSet/>
      <dgm:spPr/>
      <dgm:t>
        <a:bodyPr/>
        <a:lstStyle/>
        <a:p>
          <a:endParaRPr lang="en-US" b="1"/>
        </a:p>
      </dgm:t>
    </dgm:pt>
    <dgm:pt modelId="{CB6770D4-A441-449E-B4A8-D27A6FAF7CB8}" type="pres">
      <dgm:prSet presAssocID="{7C1F4674-367B-4394-A53B-2C4D5DC63AA0}" presName="hierChild1" presStyleCnt="0">
        <dgm:presLayoutVars>
          <dgm:chPref val="1"/>
          <dgm:dir/>
          <dgm:animOne val="branch"/>
          <dgm:animLvl val="lvl"/>
          <dgm:resizeHandles/>
        </dgm:presLayoutVars>
      </dgm:prSet>
      <dgm:spPr/>
      <dgm:t>
        <a:bodyPr/>
        <a:lstStyle/>
        <a:p>
          <a:endParaRPr lang="en-US"/>
        </a:p>
      </dgm:t>
    </dgm:pt>
    <dgm:pt modelId="{F63BC49B-E582-45E4-AC68-CE3334DF0BDF}" type="pres">
      <dgm:prSet presAssocID="{E87A468E-D4BF-4503-A69E-02BFAAF13DAF}" presName="hierRoot1" presStyleCnt="0"/>
      <dgm:spPr/>
    </dgm:pt>
    <dgm:pt modelId="{01BA2CF3-51B8-432E-8707-AB5B5F6EBB30}" type="pres">
      <dgm:prSet presAssocID="{E87A468E-D4BF-4503-A69E-02BFAAF13DAF}" presName="composite" presStyleCnt="0"/>
      <dgm:spPr/>
    </dgm:pt>
    <dgm:pt modelId="{CC32ED58-B81E-4AAC-97C7-A6EEDF7D9178}" type="pres">
      <dgm:prSet presAssocID="{E87A468E-D4BF-4503-A69E-02BFAAF13DAF}" presName="background" presStyleLbl="node0" presStyleIdx="0" presStyleCnt="1"/>
      <dgm:spPr/>
    </dgm:pt>
    <dgm:pt modelId="{67211D42-5A46-42FC-B921-3526C17A8C1D}" type="pres">
      <dgm:prSet presAssocID="{E87A468E-D4BF-4503-A69E-02BFAAF13DAF}" presName="text" presStyleLbl="fgAcc0" presStyleIdx="0" presStyleCnt="1">
        <dgm:presLayoutVars>
          <dgm:chPref val="3"/>
        </dgm:presLayoutVars>
      </dgm:prSet>
      <dgm:spPr/>
      <dgm:t>
        <a:bodyPr/>
        <a:lstStyle/>
        <a:p>
          <a:endParaRPr lang="en-US"/>
        </a:p>
      </dgm:t>
    </dgm:pt>
    <dgm:pt modelId="{A4153A07-5B9F-497C-9263-96BBFE8A01A5}" type="pres">
      <dgm:prSet presAssocID="{E87A468E-D4BF-4503-A69E-02BFAAF13DAF}" presName="hierChild2" presStyleCnt="0"/>
      <dgm:spPr/>
    </dgm:pt>
    <dgm:pt modelId="{588FDBF7-82F9-47C8-9B60-0F66C937C97E}" type="pres">
      <dgm:prSet presAssocID="{3AA4D311-68EA-4375-AA80-BC4A0A8F6FC5}" presName="Name10" presStyleLbl="parChTrans1D2" presStyleIdx="0" presStyleCnt="4"/>
      <dgm:spPr/>
      <dgm:t>
        <a:bodyPr/>
        <a:lstStyle/>
        <a:p>
          <a:endParaRPr lang="en-US"/>
        </a:p>
      </dgm:t>
    </dgm:pt>
    <dgm:pt modelId="{16EB2423-3E43-4BEC-9D69-C6D0DCF0B390}" type="pres">
      <dgm:prSet presAssocID="{93854CBA-7844-43EE-9485-AFF7F37E0AE9}" presName="hierRoot2" presStyleCnt="0"/>
      <dgm:spPr/>
    </dgm:pt>
    <dgm:pt modelId="{EFC17EB0-171F-4B9B-909A-B5D7FBD38450}" type="pres">
      <dgm:prSet presAssocID="{93854CBA-7844-43EE-9485-AFF7F37E0AE9}" presName="composite2" presStyleCnt="0"/>
      <dgm:spPr/>
    </dgm:pt>
    <dgm:pt modelId="{6C815A18-8EFB-42AC-BA3A-9961F3149498}" type="pres">
      <dgm:prSet presAssocID="{93854CBA-7844-43EE-9485-AFF7F37E0AE9}" presName="background2" presStyleLbl="node2" presStyleIdx="0" presStyleCnt="4"/>
      <dgm:spPr/>
    </dgm:pt>
    <dgm:pt modelId="{EFF7C95E-B56B-4184-9326-6B3A17873A62}" type="pres">
      <dgm:prSet presAssocID="{93854CBA-7844-43EE-9485-AFF7F37E0AE9}" presName="text2" presStyleLbl="fgAcc2" presStyleIdx="0" presStyleCnt="4">
        <dgm:presLayoutVars>
          <dgm:chPref val="3"/>
        </dgm:presLayoutVars>
      </dgm:prSet>
      <dgm:spPr/>
      <dgm:t>
        <a:bodyPr/>
        <a:lstStyle/>
        <a:p>
          <a:endParaRPr lang="en-US"/>
        </a:p>
      </dgm:t>
    </dgm:pt>
    <dgm:pt modelId="{C5AD7259-E087-435C-9D4E-A386D6691CDE}" type="pres">
      <dgm:prSet presAssocID="{93854CBA-7844-43EE-9485-AFF7F37E0AE9}" presName="hierChild3" presStyleCnt="0"/>
      <dgm:spPr/>
    </dgm:pt>
    <dgm:pt modelId="{7ACF2CF7-399A-4C83-BEFF-CF196F21A549}" type="pres">
      <dgm:prSet presAssocID="{00369309-9DA2-4EE7-9EB4-FCB2231BF905}" presName="Name17" presStyleLbl="parChTrans1D3" presStyleIdx="0" presStyleCnt="6"/>
      <dgm:spPr/>
      <dgm:t>
        <a:bodyPr/>
        <a:lstStyle/>
        <a:p>
          <a:endParaRPr lang="en-US"/>
        </a:p>
      </dgm:t>
    </dgm:pt>
    <dgm:pt modelId="{B7D19126-2997-4B5A-8476-23A75EE40B52}" type="pres">
      <dgm:prSet presAssocID="{FAD18D55-C87D-4A1E-937C-9B52E5422D6E}" presName="hierRoot3" presStyleCnt="0"/>
      <dgm:spPr/>
    </dgm:pt>
    <dgm:pt modelId="{969B24B8-3B90-4E9D-A058-682014AE9FA5}" type="pres">
      <dgm:prSet presAssocID="{FAD18D55-C87D-4A1E-937C-9B52E5422D6E}" presName="composite3" presStyleCnt="0"/>
      <dgm:spPr/>
    </dgm:pt>
    <dgm:pt modelId="{7E9F9F1A-5A84-4ABD-B8EB-7C9F47057A19}" type="pres">
      <dgm:prSet presAssocID="{FAD18D55-C87D-4A1E-937C-9B52E5422D6E}" presName="background3" presStyleLbl="node3" presStyleIdx="0" presStyleCnt="6"/>
      <dgm:spPr/>
    </dgm:pt>
    <dgm:pt modelId="{BBC4D9BE-634D-4B04-9846-001937BAFFB7}" type="pres">
      <dgm:prSet presAssocID="{FAD18D55-C87D-4A1E-937C-9B52E5422D6E}" presName="text3" presStyleLbl="fgAcc3" presStyleIdx="0" presStyleCnt="6">
        <dgm:presLayoutVars>
          <dgm:chPref val="3"/>
        </dgm:presLayoutVars>
      </dgm:prSet>
      <dgm:spPr/>
      <dgm:t>
        <a:bodyPr/>
        <a:lstStyle/>
        <a:p>
          <a:endParaRPr lang="en-US"/>
        </a:p>
      </dgm:t>
    </dgm:pt>
    <dgm:pt modelId="{80BB3C1F-38B3-45E7-9D11-1BD4D92A1A32}" type="pres">
      <dgm:prSet presAssocID="{FAD18D55-C87D-4A1E-937C-9B52E5422D6E}" presName="hierChild4" presStyleCnt="0"/>
      <dgm:spPr/>
    </dgm:pt>
    <dgm:pt modelId="{79147436-EC1B-45BD-AB0B-015B5B867C52}" type="pres">
      <dgm:prSet presAssocID="{FB6C83DD-A8A3-4C34-96BD-8F8FCCDD8D44}" presName="Name17" presStyleLbl="parChTrans1D3" presStyleIdx="1" presStyleCnt="6"/>
      <dgm:spPr/>
      <dgm:t>
        <a:bodyPr/>
        <a:lstStyle/>
        <a:p>
          <a:endParaRPr lang="en-US"/>
        </a:p>
      </dgm:t>
    </dgm:pt>
    <dgm:pt modelId="{DBF9FB28-0BFF-4310-B19C-E70A77E98A69}" type="pres">
      <dgm:prSet presAssocID="{C7DFA633-5AA3-4F34-9F6E-F44333BCA4E9}" presName="hierRoot3" presStyleCnt="0"/>
      <dgm:spPr/>
    </dgm:pt>
    <dgm:pt modelId="{47CDEC91-8F9C-48DA-8293-C164FD891292}" type="pres">
      <dgm:prSet presAssocID="{C7DFA633-5AA3-4F34-9F6E-F44333BCA4E9}" presName="composite3" presStyleCnt="0"/>
      <dgm:spPr/>
    </dgm:pt>
    <dgm:pt modelId="{4895EC38-9EA0-4048-8A30-D5B7EC3CF565}" type="pres">
      <dgm:prSet presAssocID="{C7DFA633-5AA3-4F34-9F6E-F44333BCA4E9}" presName="background3" presStyleLbl="node3" presStyleIdx="1" presStyleCnt="6"/>
      <dgm:spPr/>
    </dgm:pt>
    <dgm:pt modelId="{C9829089-D3CC-439F-8BAB-E0E94053AFB8}" type="pres">
      <dgm:prSet presAssocID="{C7DFA633-5AA3-4F34-9F6E-F44333BCA4E9}" presName="text3" presStyleLbl="fgAcc3" presStyleIdx="1" presStyleCnt="6">
        <dgm:presLayoutVars>
          <dgm:chPref val="3"/>
        </dgm:presLayoutVars>
      </dgm:prSet>
      <dgm:spPr/>
      <dgm:t>
        <a:bodyPr/>
        <a:lstStyle/>
        <a:p>
          <a:endParaRPr lang="en-US"/>
        </a:p>
      </dgm:t>
    </dgm:pt>
    <dgm:pt modelId="{196DDF42-0925-4E84-A4ED-E28EFEBB3671}" type="pres">
      <dgm:prSet presAssocID="{C7DFA633-5AA3-4F34-9F6E-F44333BCA4E9}" presName="hierChild4" presStyleCnt="0"/>
      <dgm:spPr/>
    </dgm:pt>
    <dgm:pt modelId="{AB2E649C-DD18-427C-AF39-F22EF25A9C9B}" type="pres">
      <dgm:prSet presAssocID="{B1ADF426-AD8B-4391-A79D-92F2BEF80F95}" presName="Name10" presStyleLbl="parChTrans1D2" presStyleIdx="1" presStyleCnt="4"/>
      <dgm:spPr/>
      <dgm:t>
        <a:bodyPr/>
        <a:lstStyle/>
        <a:p>
          <a:endParaRPr lang="en-US"/>
        </a:p>
      </dgm:t>
    </dgm:pt>
    <dgm:pt modelId="{78D20EF4-78A5-4F7A-A90E-2C9DF9077A58}" type="pres">
      <dgm:prSet presAssocID="{C198D5F9-41CE-435F-9AC9-043615523ED1}" presName="hierRoot2" presStyleCnt="0"/>
      <dgm:spPr/>
    </dgm:pt>
    <dgm:pt modelId="{3420CFB0-500F-46F5-8596-6FA7D393538C}" type="pres">
      <dgm:prSet presAssocID="{C198D5F9-41CE-435F-9AC9-043615523ED1}" presName="composite2" presStyleCnt="0"/>
      <dgm:spPr/>
    </dgm:pt>
    <dgm:pt modelId="{2D001166-1388-4CC1-ADFA-E3C8E377EA5A}" type="pres">
      <dgm:prSet presAssocID="{C198D5F9-41CE-435F-9AC9-043615523ED1}" presName="background2" presStyleLbl="node2" presStyleIdx="1" presStyleCnt="4"/>
      <dgm:spPr/>
    </dgm:pt>
    <dgm:pt modelId="{D17A973B-47A7-413A-A2BC-B43627217CB0}" type="pres">
      <dgm:prSet presAssocID="{C198D5F9-41CE-435F-9AC9-043615523ED1}" presName="text2" presStyleLbl="fgAcc2" presStyleIdx="1" presStyleCnt="4" custLinFactNeighborX="1261" custLinFactNeighborY="-2227">
        <dgm:presLayoutVars>
          <dgm:chPref val="3"/>
        </dgm:presLayoutVars>
      </dgm:prSet>
      <dgm:spPr/>
      <dgm:t>
        <a:bodyPr/>
        <a:lstStyle/>
        <a:p>
          <a:endParaRPr lang="en-US"/>
        </a:p>
      </dgm:t>
    </dgm:pt>
    <dgm:pt modelId="{A5CE4EE7-3B38-4824-942D-8AC8107BA8F1}" type="pres">
      <dgm:prSet presAssocID="{C198D5F9-41CE-435F-9AC9-043615523ED1}" presName="hierChild3" presStyleCnt="0"/>
      <dgm:spPr/>
    </dgm:pt>
    <dgm:pt modelId="{9FB91E96-F23B-46D8-955D-0F9CE98EF049}" type="pres">
      <dgm:prSet presAssocID="{8D6E6E50-30CD-4843-89D7-821A015A2BAF}" presName="Name17" presStyleLbl="parChTrans1D3" presStyleIdx="2" presStyleCnt="6"/>
      <dgm:spPr/>
      <dgm:t>
        <a:bodyPr/>
        <a:lstStyle/>
        <a:p>
          <a:endParaRPr lang="en-US"/>
        </a:p>
      </dgm:t>
    </dgm:pt>
    <dgm:pt modelId="{AB25AD59-E610-4ADF-9B0D-6AE11307C547}" type="pres">
      <dgm:prSet presAssocID="{68C64AA8-38FB-463E-87D2-6A61D42A1126}" presName="hierRoot3" presStyleCnt="0"/>
      <dgm:spPr/>
    </dgm:pt>
    <dgm:pt modelId="{219E5669-24AB-49AF-9775-1ACB73F11A65}" type="pres">
      <dgm:prSet presAssocID="{68C64AA8-38FB-463E-87D2-6A61D42A1126}" presName="composite3" presStyleCnt="0"/>
      <dgm:spPr/>
    </dgm:pt>
    <dgm:pt modelId="{6BE51833-1D79-42B3-81FB-A8A74423170D}" type="pres">
      <dgm:prSet presAssocID="{68C64AA8-38FB-463E-87D2-6A61D42A1126}" presName="background3" presStyleLbl="node3" presStyleIdx="2" presStyleCnt="6"/>
      <dgm:spPr/>
    </dgm:pt>
    <dgm:pt modelId="{850A7EE3-D200-49EF-BF3C-56BBCC916CC1}" type="pres">
      <dgm:prSet presAssocID="{68C64AA8-38FB-463E-87D2-6A61D42A1126}" presName="text3" presStyleLbl="fgAcc3" presStyleIdx="2" presStyleCnt="6">
        <dgm:presLayoutVars>
          <dgm:chPref val="3"/>
        </dgm:presLayoutVars>
      </dgm:prSet>
      <dgm:spPr/>
      <dgm:t>
        <a:bodyPr/>
        <a:lstStyle/>
        <a:p>
          <a:endParaRPr lang="en-US"/>
        </a:p>
      </dgm:t>
    </dgm:pt>
    <dgm:pt modelId="{1D0863D2-EAA9-43F7-8934-4361D6C7ED8A}" type="pres">
      <dgm:prSet presAssocID="{68C64AA8-38FB-463E-87D2-6A61D42A1126}" presName="hierChild4" presStyleCnt="0"/>
      <dgm:spPr/>
    </dgm:pt>
    <dgm:pt modelId="{9908E322-866D-41C4-98E3-013245B5019C}" type="pres">
      <dgm:prSet presAssocID="{C2078C11-53CC-42D8-99BE-BD47FFAD2F75}" presName="Name17" presStyleLbl="parChTrans1D3" presStyleIdx="3" presStyleCnt="6"/>
      <dgm:spPr/>
      <dgm:t>
        <a:bodyPr/>
        <a:lstStyle/>
        <a:p>
          <a:endParaRPr lang="en-US"/>
        </a:p>
      </dgm:t>
    </dgm:pt>
    <dgm:pt modelId="{36B8A331-3EC9-4B31-8988-FD57B84A1DD6}" type="pres">
      <dgm:prSet presAssocID="{0119F938-82A1-4354-9EA9-37ACAF913826}" presName="hierRoot3" presStyleCnt="0"/>
      <dgm:spPr/>
    </dgm:pt>
    <dgm:pt modelId="{7398E425-B51C-406A-9774-219A6FBA405F}" type="pres">
      <dgm:prSet presAssocID="{0119F938-82A1-4354-9EA9-37ACAF913826}" presName="composite3" presStyleCnt="0"/>
      <dgm:spPr/>
    </dgm:pt>
    <dgm:pt modelId="{FE641FA8-C32F-4F2C-A82C-3E11D1309550}" type="pres">
      <dgm:prSet presAssocID="{0119F938-82A1-4354-9EA9-37ACAF913826}" presName="background3" presStyleLbl="node3" presStyleIdx="3" presStyleCnt="6"/>
      <dgm:spPr/>
    </dgm:pt>
    <dgm:pt modelId="{D1794565-43B0-45A2-9F79-7B2067DEDEBA}" type="pres">
      <dgm:prSet presAssocID="{0119F938-82A1-4354-9EA9-37ACAF913826}" presName="text3" presStyleLbl="fgAcc3" presStyleIdx="3" presStyleCnt="6">
        <dgm:presLayoutVars>
          <dgm:chPref val="3"/>
        </dgm:presLayoutVars>
      </dgm:prSet>
      <dgm:spPr/>
      <dgm:t>
        <a:bodyPr/>
        <a:lstStyle/>
        <a:p>
          <a:endParaRPr lang="en-US"/>
        </a:p>
      </dgm:t>
    </dgm:pt>
    <dgm:pt modelId="{A64B5C99-8C1E-4C1C-9278-AC66889B2A5B}" type="pres">
      <dgm:prSet presAssocID="{0119F938-82A1-4354-9EA9-37ACAF913826}" presName="hierChild4" presStyleCnt="0"/>
      <dgm:spPr/>
    </dgm:pt>
    <dgm:pt modelId="{380E25F7-6A7B-4496-98AC-80C511DEEA52}" type="pres">
      <dgm:prSet presAssocID="{F4F13114-D6DB-428E-B9E7-877CEAD36FA0}" presName="Name10" presStyleLbl="parChTrans1D2" presStyleIdx="2" presStyleCnt="4"/>
      <dgm:spPr/>
      <dgm:t>
        <a:bodyPr/>
        <a:lstStyle/>
        <a:p>
          <a:endParaRPr lang="en-US"/>
        </a:p>
      </dgm:t>
    </dgm:pt>
    <dgm:pt modelId="{3E4F04EF-1B46-4A21-A6D6-BEC1165ABBA3}" type="pres">
      <dgm:prSet presAssocID="{D0197B53-15B6-4E58-9DCA-0F0EDDF09A4C}" presName="hierRoot2" presStyleCnt="0"/>
      <dgm:spPr/>
    </dgm:pt>
    <dgm:pt modelId="{B0702B4A-2A6D-4AE1-BFBF-89D3A9C51BC4}" type="pres">
      <dgm:prSet presAssocID="{D0197B53-15B6-4E58-9DCA-0F0EDDF09A4C}" presName="composite2" presStyleCnt="0"/>
      <dgm:spPr/>
    </dgm:pt>
    <dgm:pt modelId="{977D5747-0E46-4E66-AFA0-6613C93B1334}" type="pres">
      <dgm:prSet presAssocID="{D0197B53-15B6-4E58-9DCA-0F0EDDF09A4C}" presName="background2" presStyleLbl="node2" presStyleIdx="2" presStyleCnt="4"/>
      <dgm:spPr/>
    </dgm:pt>
    <dgm:pt modelId="{DD2B3A3F-E0F2-45EF-A7C2-92F0FB56AA36}" type="pres">
      <dgm:prSet presAssocID="{D0197B53-15B6-4E58-9DCA-0F0EDDF09A4C}" presName="text2" presStyleLbl="fgAcc2" presStyleIdx="2" presStyleCnt="4" custLinFactNeighborX="-935" custLinFactNeighborY="2768">
        <dgm:presLayoutVars>
          <dgm:chPref val="3"/>
        </dgm:presLayoutVars>
      </dgm:prSet>
      <dgm:spPr/>
      <dgm:t>
        <a:bodyPr/>
        <a:lstStyle/>
        <a:p>
          <a:endParaRPr lang="en-US"/>
        </a:p>
      </dgm:t>
    </dgm:pt>
    <dgm:pt modelId="{C4B69E3D-7135-4CD6-B00C-E28FA22C43F7}" type="pres">
      <dgm:prSet presAssocID="{D0197B53-15B6-4E58-9DCA-0F0EDDF09A4C}" presName="hierChild3" presStyleCnt="0"/>
      <dgm:spPr/>
    </dgm:pt>
    <dgm:pt modelId="{DB9DBA87-6C3E-45B8-8974-D156A95BCDEF}" type="pres">
      <dgm:prSet presAssocID="{540D81AD-EA0D-49A1-8CF7-FFC3C3B79972}" presName="Name17" presStyleLbl="parChTrans1D3" presStyleIdx="4" presStyleCnt="6"/>
      <dgm:spPr/>
      <dgm:t>
        <a:bodyPr/>
        <a:lstStyle/>
        <a:p>
          <a:endParaRPr lang="en-US"/>
        </a:p>
      </dgm:t>
    </dgm:pt>
    <dgm:pt modelId="{CC2B5404-4680-4F29-A22C-E69556AF96B0}" type="pres">
      <dgm:prSet presAssocID="{52B8D2A0-81CE-41A5-B3E2-B0315D61F2DB}" presName="hierRoot3" presStyleCnt="0"/>
      <dgm:spPr/>
    </dgm:pt>
    <dgm:pt modelId="{264B465F-58C7-496A-B032-AC2525689ED6}" type="pres">
      <dgm:prSet presAssocID="{52B8D2A0-81CE-41A5-B3E2-B0315D61F2DB}" presName="composite3" presStyleCnt="0"/>
      <dgm:spPr/>
    </dgm:pt>
    <dgm:pt modelId="{64FFB5D8-F2E8-44D2-96FE-0F3C1AB7EFA4}" type="pres">
      <dgm:prSet presAssocID="{52B8D2A0-81CE-41A5-B3E2-B0315D61F2DB}" presName="background3" presStyleLbl="node3" presStyleIdx="4" presStyleCnt="6"/>
      <dgm:spPr/>
    </dgm:pt>
    <dgm:pt modelId="{CFF5BB4B-EE3E-4EC8-B4F0-6EC2EFF64B14}" type="pres">
      <dgm:prSet presAssocID="{52B8D2A0-81CE-41A5-B3E2-B0315D61F2DB}" presName="text3" presStyleLbl="fgAcc3" presStyleIdx="4" presStyleCnt="6">
        <dgm:presLayoutVars>
          <dgm:chPref val="3"/>
        </dgm:presLayoutVars>
      </dgm:prSet>
      <dgm:spPr/>
      <dgm:t>
        <a:bodyPr/>
        <a:lstStyle/>
        <a:p>
          <a:endParaRPr lang="en-US"/>
        </a:p>
      </dgm:t>
    </dgm:pt>
    <dgm:pt modelId="{BAD321F0-1DDD-47E6-AAA1-0D139E07A155}" type="pres">
      <dgm:prSet presAssocID="{52B8D2A0-81CE-41A5-B3E2-B0315D61F2DB}" presName="hierChild4" presStyleCnt="0"/>
      <dgm:spPr/>
    </dgm:pt>
    <dgm:pt modelId="{D9806F7B-1C8F-4AC8-BCCC-C59425C43D75}" type="pres">
      <dgm:prSet presAssocID="{B361F9D9-FF75-438E-B71B-DF6562FBE97A}" presName="Name10" presStyleLbl="parChTrans1D2" presStyleIdx="3" presStyleCnt="4"/>
      <dgm:spPr/>
      <dgm:t>
        <a:bodyPr/>
        <a:lstStyle/>
        <a:p>
          <a:endParaRPr lang="en-US"/>
        </a:p>
      </dgm:t>
    </dgm:pt>
    <dgm:pt modelId="{57B7568C-D326-4D09-A606-992D9235F751}" type="pres">
      <dgm:prSet presAssocID="{117D0CDD-D8E2-48FE-97A9-CBE12BDDA058}" presName="hierRoot2" presStyleCnt="0"/>
      <dgm:spPr/>
    </dgm:pt>
    <dgm:pt modelId="{24ED1C99-ED8F-4519-86CF-28FF0006821D}" type="pres">
      <dgm:prSet presAssocID="{117D0CDD-D8E2-48FE-97A9-CBE12BDDA058}" presName="composite2" presStyleCnt="0"/>
      <dgm:spPr/>
    </dgm:pt>
    <dgm:pt modelId="{42159122-C939-4D15-862C-EA07236362CB}" type="pres">
      <dgm:prSet presAssocID="{117D0CDD-D8E2-48FE-97A9-CBE12BDDA058}" presName="background2" presStyleLbl="node2" presStyleIdx="3" presStyleCnt="4"/>
      <dgm:spPr/>
    </dgm:pt>
    <dgm:pt modelId="{0A9A0D83-E33F-47E0-8ADE-C545CD0E49BB}" type="pres">
      <dgm:prSet presAssocID="{117D0CDD-D8E2-48FE-97A9-CBE12BDDA058}" presName="text2" presStyleLbl="fgAcc2" presStyleIdx="3" presStyleCnt="4">
        <dgm:presLayoutVars>
          <dgm:chPref val="3"/>
        </dgm:presLayoutVars>
      </dgm:prSet>
      <dgm:spPr/>
      <dgm:t>
        <a:bodyPr/>
        <a:lstStyle/>
        <a:p>
          <a:endParaRPr lang="en-US"/>
        </a:p>
      </dgm:t>
    </dgm:pt>
    <dgm:pt modelId="{360078C2-488C-4B09-B159-3C3F9E05B20F}" type="pres">
      <dgm:prSet presAssocID="{117D0CDD-D8E2-48FE-97A9-CBE12BDDA058}" presName="hierChild3" presStyleCnt="0"/>
      <dgm:spPr/>
    </dgm:pt>
    <dgm:pt modelId="{9460A379-9B4A-4DF2-B257-5BE7C0B53F65}" type="pres">
      <dgm:prSet presAssocID="{AFFF844B-B14B-4F92-9C41-953B2E9D975C}" presName="Name17" presStyleLbl="parChTrans1D3" presStyleIdx="5" presStyleCnt="6"/>
      <dgm:spPr/>
      <dgm:t>
        <a:bodyPr/>
        <a:lstStyle/>
        <a:p>
          <a:endParaRPr lang="en-US"/>
        </a:p>
      </dgm:t>
    </dgm:pt>
    <dgm:pt modelId="{B5AFDA26-11FB-41F1-93C5-757A81E176E2}" type="pres">
      <dgm:prSet presAssocID="{BCE07706-6A71-4070-ADCF-C7A56165AC6D}" presName="hierRoot3" presStyleCnt="0"/>
      <dgm:spPr/>
    </dgm:pt>
    <dgm:pt modelId="{94FCE168-D977-4E25-AC28-BF544E110C34}" type="pres">
      <dgm:prSet presAssocID="{BCE07706-6A71-4070-ADCF-C7A56165AC6D}" presName="composite3" presStyleCnt="0"/>
      <dgm:spPr/>
    </dgm:pt>
    <dgm:pt modelId="{EE6DC449-4B9E-424B-AE18-2C6F4AC0939E}" type="pres">
      <dgm:prSet presAssocID="{BCE07706-6A71-4070-ADCF-C7A56165AC6D}" presName="background3" presStyleLbl="node3" presStyleIdx="5" presStyleCnt="6"/>
      <dgm:spPr/>
    </dgm:pt>
    <dgm:pt modelId="{8C62C1C7-9138-4A08-B475-C401354BBD06}" type="pres">
      <dgm:prSet presAssocID="{BCE07706-6A71-4070-ADCF-C7A56165AC6D}" presName="text3" presStyleLbl="fgAcc3" presStyleIdx="5" presStyleCnt="6">
        <dgm:presLayoutVars>
          <dgm:chPref val="3"/>
        </dgm:presLayoutVars>
      </dgm:prSet>
      <dgm:spPr/>
      <dgm:t>
        <a:bodyPr/>
        <a:lstStyle/>
        <a:p>
          <a:endParaRPr lang="en-US"/>
        </a:p>
      </dgm:t>
    </dgm:pt>
    <dgm:pt modelId="{6B73236C-5417-47FD-8601-45400EE92587}" type="pres">
      <dgm:prSet presAssocID="{BCE07706-6A71-4070-ADCF-C7A56165AC6D}" presName="hierChild4" presStyleCnt="0"/>
      <dgm:spPr/>
    </dgm:pt>
  </dgm:ptLst>
  <dgm:cxnLst>
    <dgm:cxn modelId="{AA8A48BD-90B9-45A6-8BD9-898B7D8EBA5D}" type="presOf" srcId="{68C64AA8-38FB-463E-87D2-6A61D42A1126}" destId="{850A7EE3-D200-49EF-BF3C-56BBCC916CC1}" srcOrd="0" destOrd="0" presId="urn:microsoft.com/office/officeart/2005/8/layout/hierarchy1"/>
    <dgm:cxn modelId="{9D027C57-C633-4D90-8693-9B3EC100BEBA}" type="presOf" srcId="{117D0CDD-D8E2-48FE-97A9-CBE12BDDA058}" destId="{0A9A0D83-E33F-47E0-8ADE-C545CD0E49BB}" srcOrd="0" destOrd="0" presId="urn:microsoft.com/office/officeart/2005/8/layout/hierarchy1"/>
    <dgm:cxn modelId="{516A17F2-889A-4443-A144-C47F58F58442}" type="presOf" srcId="{3AA4D311-68EA-4375-AA80-BC4A0A8F6FC5}" destId="{588FDBF7-82F9-47C8-9B60-0F66C937C97E}" srcOrd="0" destOrd="0" presId="urn:microsoft.com/office/officeart/2005/8/layout/hierarchy1"/>
    <dgm:cxn modelId="{0D249698-B741-45F9-84D6-C7BE4AFEE097}" srcId="{E87A468E-D4BF-4503-A69E-02BFAAF13DAF}" destId="{93854CBA-7844-43EE-9485-AFF7F37E0AE9}" srcOrd="0" destOrd="0" parTransId="{3AA4D311-68EA-4375-AA80-BC4A0A8F6FC5}" sibTransId="{E0CA4A67-463C-4B96-8E76-3004E81A2CB4}"/>
    <dgm:cxn modelId="{248A61EE-55D5-45B7-A1F0-F374A78222F5}" srcId="{D0197B53-15B6-4E58-9DCA-0F0EDDF09A4C}" destId="{52B8D2A0-81CE-41A5-B3E2-B0315D61F2DB}" srcOrd="0" destOrd="0" parTransId="{540D81AD-EA0D-49A1-8CF7-FFC3C3B79972}" sibTransId="{A31E8F8A-19D1-4737-AF2E-41C6E75755FF}"/>
    <dgm:cxn modelId="{8B3CC10D-21AF-4AB6-9AFE-E9A483356B9F}" type="presOf" srcId="{00369309-9DA2-4EE7-9EB4-FCB2231BF905}" destId="{7ACF2CF7-399A-4C83-BEFF-CF196F21A549}" srcOrd="0" destOrd="0" presId="urn:microsoft.com/office/officeart/2005/8/layout/hierarchy1"/>
    <dgm:cxn modelId="{F3050565-2BD9-45AA-960A-8DD78A770B6B}" type="presOf" srcId="{E87A468E-D4BF-4503-A69E-02BFAAF13DAF}" destId="{67211D42-5A46-42FC-B921-3526C17A8C1D}" srcOrd="0" destOrd="0" presId="urn:microsoft.com/office/officeart/2005/8/layout/hierarchy1"/>
    <dgm:cxn modelId="{781C338C-1F0F-4E0A-896F-B2A59E8B4894}" srcId="{93854CBA-7844-43EE-9485-AFF7F37E0AE9}" destId="{C7DFA633-5AA3-4F34-9F6E-F44333BCA4E9}" srcOrd="1" destOrd="0" parTransId="{FB6C83DD-A8A3-4C34-96BD-8F8FCCDD8D44}" sibTransId="{06C0F654-1B7C-49BF-98A9-6A43F14C7FF1}"/>
    <dgm:cxn modelId="{F7DAB5B9-1677-4C3F-ABCF-78C646DFB483}" type="presOf" srcId="{C7DFA633-5AA3-4F34-9F6E-F44333BCA4E9}" destId="{C9829089-D3CC-439F-8BAB-E0E94053AFB8}" srcOrd="0" destOrd="0" presId="urn:microsoft.com/office/officeart/2005/8/layout/hierarchy1"/>
    <dgm:cxn modelId="{2E57456C-185E-48F9-9B8E-7EC45EA52705}" type="presOf" srcId="{52B8D2A0-81CE-41A5-B3E2-B0315D61F2DB}" destId="{CFF5BB4B-EE3E-4EC8-B4F0-6EC2EFF64B14}" srcOrd="0" destOrd="0" presId="urn:microsoft.com/office/officeart/2005/8/layout/hierarchy1"/>
    <dgm:cxn modelId="{753AE224-BBC6-4967-BED6-9F6287152D92}" srcId="{C198D5F9-41CE-435F-9AC9-043615523ED1}" destId="{0119F938-82A1-4354-9EA9-37ACAF913826}" srcOrd="1" destOrd="0" parTransId="{C2078C11-53CC-42D8-99BE-BD47FFAD2F75}" sibTransId="{4B63EA4C-363D-460C-8820-EE8401068B0E}"/>
    <dgm:cxn modelId="{6B1CD93C-C151-4606-8694-95DD49B46F22}" type="presOf" srcId="{FAD18D55-C87D-4A1E-937C-9B52E5422D6E}" destId="{BBC4D9BE-634D-4B04-9846-001937BAFFB7}" srcOrd="0" destOrd="0" presId="urn:microsoft.com/office/officeart/2005/8/layout/hierarchy1"/>
    <dgm:cxn modelId="{1E2CBD9B-FBEC-4977-988B-5103C78D394C}" srcId="{117D0CDD-D8E2-48FE-97A9-CBE12BDDA058}" destId="{BCE07706-6A71-4070-ADCF-C7A56165AC6D}" srcOrd="0" destOrd="0" parTransId="{AFFF844B-B14B-4F92-9C41-953B2E9D975C}" sibTransId="{8B9D0897-5EB1-450A-8A38-145783465727}"/>
    <dgm:cxn modelId="{9B1031B6-87B8-4094-9360-58E062BDCD5F}" type="presOf" srcId="{B361F9D9-FF75-438E-B71B-DF6562FBE97A}" destId="{D9806F7B-1C8F-4AC8-BCCC-C59425C43D75}" srcOrd="0" destOrd="0" presId="urn:microsoft.com/office/officeart/2005/8/layout/hierarchy1"/>
    <dgm:cxn modelId="{BD8D2047-D03A-46D7-94FE-20293AAA5D9B}" type="presOf" srcId="{C2078C11-53CC-42D8-99BE-BD47FFAD2F75}" destId="{9908E322-866D-41C4-98E3-013245B5019C}" srcOrd="0" destOrd="0" presId="urn:microsoft.com/office/officeart/2005/8/layout/hierarchy1"/>
    <dgm:cxn modelId="{4B7F981C-E437-42D8-BE5B-D9FB1F6D74DD}" type="presOf" srcId="{FB6C83DD-A8A3-4C34-96BD-8F8FCCDD8D44}" destId="{79147436-EC1B-45BD-AB0B-015B5B867C52}" srcOrd="0" destOrd="0" presId="urn:microsoft.com/office/officeart/2005/8/layout/hierarchy1"/>
    <dgm:cxn modelId="{51BE7564-41FA-4EA6-A80A-A8C236384BA4}" type="presOf" srcId="{C198D5F9-41CE-435F-9AC9-043615523ED1}" destId="{D17A973B-47A7-413A-A2BC-B43627217CB0}" srcOrd="0" destOrd="0" presId="urn:microsoft.com/office/officeart/2005/8/layout/hierarchy1"/>
    <dgm:cxn modelId="{C4715A48-1F19-4482-9D14-9178B80CDA3B}" srcId="{E87A468E-D4BF-4503-A69E-02BFAAF13DAF}" destId="{117D0CDD-D8E2-48FE-97A9-CBE12BDDA058}" srcOrd="3" destOrd="0" parTransId="{B361F9D9-FF75-438E-B71B-DF6562FBE97A}" sibTransId="{80A2D9EA-E106-4107-99C8-68DDEB952EDF}"/>
    <dgm:cxn modelId="{D19AD221-08AB-46F6-8CF0-6B13E2A3543C}" srcId="{7C1F4674-367B-4394-A53B-2C4D5DC63AA0}" destId="{E87A468E-D4BF-4503-A69E-02BFAAF13DAF}" srcOrd="0" destOrd="0" parTransId="{FA774112-571D-4FD8-9160-963C2C70D1C8}" sibTransId="{1DF45D15-D104-4614-A41B-CCBF0C9729F9}"/>
    <dgm:cxn modelId="{516D4C2E-3464-441D-95B8-87194CB32765}" type="presOf" srcId="{AFFF844B-B14B-4F92-9C41-953B2E9D975C}" destId="{9460A379-9B4A-4DF2-B257-5BE7C0B53F65}" srcOrd="0" destOrd="0" presId="urn:microsoft.com/office/officeart/2005/8/layout/hierarchy1"/>
    <dgm:cxn modelId="{298C5451-1D34-473F-9909-1127E0AB45BC}" srcId="{E87A468E-D4BF-4503-A69E-02BFAAF13DAF}" destId="{D0197B53-15B6-4E58-9DCA-0F0EDDF09A4C}" srcOrd="2" destOrd="0" parTransId="{F4F13114-D6DB-428E-B9E7-877CEAD36FA0}" sibTransId="{DE19BD92-C30D-4EDE-B5D8-3554EB559D8C}"/>
    <dgm:cxn modelId="{962226A5-C0AB-42AE-94C6-FF089DCC207D}" srcId="{93854CBA-7844-43EE-9485-AFF7F37E0AE9}" destId="{FAD18D55-C87D-4A1E-937C-9B52E5422D6E}" srcOrd="0" destOrd="0" parTransId="{00369309-9DA2-4EE7-9EB4-FCB2231BF905}" sibTransId="{36F61337-AE7D-4E24-9238-8E88F222E954}"/>
    <dgm:cxn modelId="{F764003E-CFF2-4812-9C10-99E79EF50085}" type="presOf" srcId="{93854CBA-7844-43EE-9485-AFF7F37E0AE9}" destId="{EFF7C95E-B56B-4184-9326-6B3A17873A62}" srcOrd="0" destOrd="0" presId="urn:microsoft.com/office/officeart/2005/8/layout/hierarchy1"/>
    <dgm:cxn modelId="{4C1F07B6-C8D7-4E5E-94FC-C55ECECC132F}" type="presOf" srcId="{0119F938-82A1-4354-9EA9-37ACAF913826}" destId="{D1794565-43B0-45A2-9F79-7B2067DEDEBA}" srcOrd="0" destOrd="0" presId="urn:microsoft.com/office/officeart/2005/8/layout/hierarchy1"/>
    <dgm:cxn modelId="{D249C32A-5BBF-4D95-AA60-317010D0C7EB}" type="presOf" srcId="{BCE07706-6A71-4070-ADCF-C7A56165AC6D}" destId="{8C62C1C7-9138-4A08-B475-C401354BBD06}" srcOrd="0" destOrd="0" presId="urn:microsoft.com/office/officeart/2005/8/layout/hierarchy1"/>
    <dgm:cxn modelId="{6FA39B09-72A3-4F5E-AE1B-705E23414DAE}" srcId="{E87A468E-D4BF-4503-A69E-02BFAAF13DAF}" destId="{C198D5F9-41CE-435F-9AC9-043615523ED1}" srcOrd="1" destOrd="0" parTransId="{B1ADF426-AD8B-4391-A79D-92F2BEF80F95}" sibTransId="{5B8E584F-DFBE-4CDE-89D7-1FB103EDF51A}"/>
    <dgm:cxn modelId="{3ECC0EB4-AA91-472F-9C71-F85C5472F8A6}" type="presOf" srcId="{7C1F4674-367B-4394-A53B-2C4D5DC63AA0}" destId="{CB6770D4-A441-449E-B4A8-D27A6FAF7CB8}" srcOrd="0" destOrd="0" presId="urn:microsoft.com/office/officeart/2005/8/layout/hierarchy1"/>
    <dgm:cxn modelId="{490A9ED0-4B76-4A94-9FCD-CE2A6CD95BDC}" type="presOf" srcId="{8D6E6E50-30CD-4843-89D7-821A015A2BAF}" destId="{9FB91E96-F23B-46D8-955D-0F9CE98EF049}" srcOrd="0" destOrd="0" presId="urn:microsoft.com/office/officeart/2005/8/layout/hierarchy1"/>
    <dgm:cxn modelId="{45A93326-AA51-44C3-9D13-5B75FA6E5495}" type="presOf" srcId="{540D81AD-EA0D-49A1-8CF7-FFC3C3B79972}" destId="{DB9DBA87-6C3E-45B8-8974-D156A95BCDEF}" srcOrd="0" destOrd="0" presId="urn:microsoft.com/office/officeart/2005/8/layout/hierarchy1"/>
    <dgm:cxn modelId="{7429AA3A-9677-4AC9-ADE0-39FF8B12A9CB}" type="presOf" srcId="{D0197B53-15B6-4E58-9DCA-0F0EDDF09A4C}" destId="{DD2B3A3F-E0F2-45EF-A7C2-92F0FB56AA36}" srcOrd="0" destOrd="0" presId="urn:microsoft.com/office/officeart/2005/8/layout/hierarchy1"/>
    <dgm:cxn modelId="{AC0B7FD7-DE6A-4E6E-8950-613FBE073075}" type="presOf" srcId="{B1ADF426-AD8B-4391-A79D-92F2BEF80F95}" destId="{AB2E649C-DD18-427C-AF39-F22EF25A9C9B}" srcOrd="0" destOrd="0" presId="urn:microsoft.com/office/officeart/2005/8/layout/hierarchy1"/>
    <dgm:cxn modelId="{E8818544-7875-4B0F-8370-CEFE77D39026}" srcId="{C198D5F9-41CE-435F-9AC9-043615523ED1}" destId="{68C64AA8-38FB-463E-87D2-6A61D42A1126}" srcOrd="0" destOrd="0" parTransId="{8D6E6E50-30CD-4843-89D7-821A015A2BAF}" sibTransId="{18ACBE2B-3DAE-47D7-9EA1-06B4A8212319}"/>
    <dgm:cxn modelId="{054C3EAD-8358-463F-B169-81FD79BBB95E}" type="presOf" srcId="{F4F13114-D6DB-428E-B9E7-877CEAD36FA0}" destId="{380E25F7-6A7B-4496-98AC-80C511DEEA52}" srcOrd="0" destOrd="0" presId="urn:microsoft.com/office/officeart/2005/8/layout/hierarchy1"/>
    <dgm:cxn modelId="{20676000-E0A1-4380-BE1C-32F48420F00B}" type="presParOf" srcId="{CB6770D4-A441-449E-B4A8-D27A6FAF7CB8}" destId="{F63BC49B-E582-45E4-AC68-CE3334DF0BDF}" srcOrd="0" destOrd="0" presId="urn:microsoft.com/office/officeart/2005/8/layout/hierarchy1"/>
    <dgm:cxn modelId="{79B24DAA-593D-4A16-8764-E3575F703FD6}" type="presParOf" srcId="{F63BC49B-E582-45E4-AC68-CE3334DF0BDF}" destId="{01BA2CF3-51B8-432E-8707-AB5B5F6EBB30}" srcOrd="0" destOrd="0" presId="urn:microsoft.com/office/officeart/2005/8/layout/hierarchy1"/>
    <dgm:cxn modelId="{154167D1-D5AB-4E84-83D3-F0DC607C7F73}" type="presParOf" srcId="{01BA2CF3-51B8-432E-8707-AB5B5F6EBB30}" destId="{CC32ED58-B81E-4AAC-97C7-A6EEDF7D9178}" srcOrd="0" destOrd="0" presId="urn:microsoft.com/office/officeart/2005/8/layout/hierarchy1"/>
    <dgm:cxn modelId="{8A0183F4-4011-4D20-8D36-DE6EC3072F4E}" type="presParOf" srcId="{01BA2CF3-51B8-432E-8707-AB5B5F6EBB30}" destId="{67211D42-5A46-42FC-B921-3526C17A8C1D}" srcOrd="1" destOrd="0" presId="urn:microsoft.com/office/officeart/2005/8/layout/hierarchy1"/>
    <dgm:cxn modelId="{2C1E5105-BF63-4087-8C65-DB40304F9546}" type="presParOf" srcId="{F63BC49B-E582-45E4-AC68-CE3334DF0BDF}" destId="{A4153A07-5B9F-497C-9263-96BBFE8A01A5}" srcOrd="1" destOrd="0" presId="urn:microsoft.com/office/officeart/2005/8/layout/hierarchy1"/>
    <dgm:cxn modelId="{12C078FE-9080-45DC-A669-2FCA4A08514E}" type="presParOf" srcId="{A4153A07-5B9F-497C-9263-96BBFE8A01A5}" destId="{588FDBF7-82F9-47C8-9B60-0F66C937C97E}" srcOrd="0" destOrd="0" presId="urn:microsoft.com/office/officeart/2005/8/layout/hierarchy1"/>
    <dgm:cxn modelId="{65A9B69E-5EBA-4AAF-929B-F07B21594179}" type="presParOf" srcId="{A4153A07-5B9F-497C-9263-96BBFE8A01A5}" destId="{16EB2423-3E43-4BEC-9D69-C6D0DCF0B390}" srcOrd="1" destOrd="0" presId="urn:microsoft.com/office/officeart/2005/8/layout/hierarchy1"/>
    <dgm:cxn modelId="{4C69F83A-A130-4398-9BD1-DA54D2D0B9F4}" type="presParOf" srcId="{16EB2423-3E43-4BEC-9D69-C6D0DCF0B390}" destId="{EFC17EB0-171F-4B9B-909A-B5D7FBD38450}" srcOrd="0" destOrd="0" presId="urn:microsoft.com/office/officeart/2005/8/layout/hierarchy1"/>
    <dgm:cxn modelId="{0E7DE3CD-5972-42EB-9B88-2A05AA64E5D8}" type="presParOf" srcId="{EFC17EB0-171F-4B9B-909A-B5D7FBD38450}" destId="{6C815A18-8EFB-42AC-BA3A-9961F3149498}" srcOrd="0" destOrd="0" presId="urn:microsoft.com/office/officeart/2005/8/layout/hierarchy1"/>
    <dgm:cxn modelId="{0EBD698F-D9E9-4429-AEF4-18A5B395CAD4}" type="presParOf" srcId="{EFC17EB0-171F-4B9B-909A-B5D7FBD38450}" destId="{EFF7C95E-B56B-4184-9326-6B3A17873A62}" srcOrd="1" destOrd="0" presId="urn:microsoft.com/office/officeart/2005/8/layout/hierarchy1"/>
    <dgm:cxn modelId="{8B5785C6-1628-448E-9D31-86672ED0E6D9}" type="presParOf" srcId="{16EB2423-3E43-4BEC-9D69-C6D0DCF0B390}" destId="{C5AD7259-E087-435C-9D4E-A386D6691CDE}" srcOrd="1" destOrd="0" presId="urn:microsoft.com/office/officeart/2005/8/layout/hierarchy1"/>
    <dgm:cxn modelId="{3A0DCEF5-A49A-4DC3-9CEF-CEC7000DB7C2}" type="presParOf" srcId="{C5AD7259-E087-435C-9D4E-A386D6691CDE}" destId="{7ACF2CF7-399A-4C83-BEFF-CF196F21A549}" srcOrd="0" destOrd="0" presId="urn:microsoft.com/office/officeart/2005/8/layout/hierarchy1"/>
    <dgm:cxn modelId="{03973A90-D524-427B-B890-22884E8ED1D7}" type="presParOf" srcId="{C5AD7259-E087-435C-9D4E-A386D6691CDE}" destId="{B7D19126-2997-4B5A-8476-23A75EE40B52}" srcOrd="1" destOrd="0" presId="urn:microsoft.com/office/officeart/2005/8/layout/hierarchy1"/>
    <dgm:cxn modelId="{39AC17D5-04B6-4D92-BCC7-5707C1A576B4}" type="presParOf" srcId="{B7D19126-2997-4B5A-8476-23A75EE40B52}" destId="{969B24B8-3B90-4E9D-A058-682014AE9FA5}" srcOrd="0" destOrd="0" presId="urn:microsoft.com/office/officeart/2005/8/layout/hierarchy1"/>
    <dgm:cxn modelId="{C6415F41-B190-4CF7-8556-B62C6A798987}" type="presParOf" srcId="{969B24B8-3B90-4E9D-A058-682014AE9FA5}" destId="{7E9F9F1A-5A84-4ABD-B8EB-7C9F47057A19}" srcOrd="0" destOrd="0" presId="urn:microsoft.com/office/officeart/2005/8/layout/hierarchy1"/>
    <dgm:cxn modelId="{60A32B8E-E4F4-44E0-9E19-031AE774BF26}" type="presParOf" srcId="{969B24B8-3B90-4E9D-A058-682014AE9FA5}" destId="{BBC4D9BE-634D-4B04-9846-001937BAFFB7}" srcOrd="1" destOrd="0" presId="urn:microsoft.com/office/officeart/2005/8/layout/hierarchy1"/>
    <dgm:cxn modelId="{29023317-BB56-4D5D-88E1-D96AFC162713}" type="presParOf" srcId="{B7D19126-2997-4B5A-8476-23A75EE40B52}" destId="{80BB3C1F-38B3-45E7-9D11-1BD4D92A1A32}" srcOrd="1" destOrd="0" presId="urn:microsoft.com/office/officeart/2005/8/layout/hierarchy1"/>
    <dgm:cxn modelId="{697E97F0-6978-4654-861C-4B8F0528FED2}" type="presParOf" srcId="{C5AD7259-E087-435C-9D4E-A386D6691CDE}" destId="{79147436-EC1B-45BD-AB0B-015B5B867C52}" srcOrd="2" destOrd="0" presId="urn:microsoft.com/office/officeart/2005/8/layout/hierarchy1"/>
    <dgm:cxn modelId="{EDEB143D-98CF-487F-ABE8-FF46F74D1557}" type="presParOf" srcId="{C5AD7259-E087-435C-9D4E-A386D6691CDE}" destId="{DBF9FB28-0BFF-4310-B19C-E70A77E98A69}" srcOrd="3" destOrd="0" presId="urn:microsoft.com/office/officeart/2005/8/layout/hierarchy1"/>
    <dgm:cxn modelId="{35678E10-FA49-43C1-AD73-D3D04ED841F4}" type="presParOf" srcId="{DBF9FB28-0BFF-4310-B19C-E70A77E98A69}" destId="{47CDEC91-8F9C-48DA-8293-C164FD891292}" srcOrd="0" destOrd="0" presId="urn:microsoft.com/office/officeart/2005/8/layout/hierarchy1"/>
    <dgm:cxn modelId="{D01F632D-F2A6-4FA9-A861-4B82F5991F26}" type="presParOf" srcId="{47CDEC91-8F9C-48DA-8293-C164FD891292}" destId="{4895EC38-9EA0-4048-8A30-D5B7EC3CF565}" srcOrd="0" destOrd="0" presId="urn:microsoft.com/office/officeart/2005/8/layout/hierarchy1"/>
    <dgm:cxn modelId="{671B1CAF-3BEC-4EDA-90B3-F98F26900550}" type="presParOf" srcId="{47CDEC91-8F9C-48DA-8293-C164FD891292}" destId="{C9829089-D3CC-439F-8BAB-E0E94053AFB8}" srcOrd="1" destOrd="0" presId="urn:microsoft.com/office/officeart/2005/8/layout/hierarchy1"/>
    <dgm:cxn modelId="{6E83C388-F45D-4251-BEFA-1693DA734C93}" type="presParOf" srcId="{DBF9FB28-0BFF-4310-B19C-E70A77E98A69}" destId="{196DDF42-0925-4E84-A4ED-E28EFEBB3671}" srcOrd="1" destOrd="0" presId="urn:microsoft.com/office/officeart/2005/8/layout/hierarchy1"/>
    <dgm:cxn modelId="{C60CD73A-F449-4C0F-8131-BB77667968E0}" type="presParOf" srcId="{A4153A07-5B9F-497C-9263-96BBFE8A01A5}" destId="{AB2E649C-DD18-427C-AF39-F22EF25A9C9B}" srcOrd="2" destOrd="0" presId="urn:microsoft.com/office/officeart/2005/8/layout/hierarchy1"/>
    <dgm:cxn modelId="{9BB65118-B004-4334-8D02-0EFDCFCC4B9B}" type="presParOf" srcId="{A4153A07-5B9F-497C-9263-96BBFE8A01A5}" destId="{78D20EF4-78A5-4F7A-A90E-2C9DF9077A58}" srcOrd="3" destOrd="0" presId="urn:microsoft.com/office/officeart/2005/8/layout/hierarchy1"/>
    <dgm:cxn modelId="{F219947B-04AA-4F1B-8735-AE23635468B0}" type="presParOf" srcId="{78D20EF4-78A5-4F7A-A90E-2C9DF9077A58}" destId="{3420CFB0-500F-46F5-8596-6FA7D393538C}" srcOrd="0" destOrd="0" presId="urn:microsoft.com/office/officeart/2005/8/layout/hierarchy1"/>
    <dgm:cxn modelId="{045056E6-3BC7-4835-B84E-5264290FBA1E}" type="presParOf" srcId="{3420CFB0-500F-46F5-8596-6FA7D393538C}" destId="{2D001166-1388-4CC1-ADFA-E3C8E377EA5A}" srcOrd="0" destOrd="0" presId="urn:microsoft.com/office/officeart/2005/8/layout/hierarchy1"/>
    <dgm:cxn modelId="{4344D89E-2520-4777-AB89-CDBF859B740C}" type="presParOf" srcId="{3420CFB0-500F-46F5-8596-6FA7D393538C}" destId="{D17A973B-47A7-413A-A2BC-B43627217CB0}" srcOrd="1" destOrd="0" presId="urn:microsoft.com/office/officeart/2005/8/layout/hierarchy1"/>
    <dgm:cxn modelId="{B0260B62-8D2F-4411-AC27-EDA598BA29C7}" type="presParOf" srcId="{78D20EF4-78A5-4F7A-A90E-2C9DF9077A58}" destId="{A5CE4EE7-3B38-4824-942D-8AC8107BA8F1}" srcOrd="1" destOrd="0" presId="urn:microsoft.com/office/officeart/2005/8/layout/hierarchy1"/>
    <dgm:cxn modelId="{687C89B2-A834-48F3-83C4-F0E9FD9C878E}" type="presParOf" srcId="{A5CE4EE7-3B38-4824-942D-8AC8107BA8F1}" destId="{9FB91E96-F23B-46D8-955D-0F9CE98EF049}" srcOrd="0" destOrd="0" presId="urn:microsoft.com/office/officeart/2005/8/layout/hierarchy1"/>
    <dgm:cxn modelId="{8D59A5DF-DA73-45CF-9A46-85E806152269}" type="presParOf" srcId="{A5CE4EE7-3B38-4824-942D-8AC8107BA8F1}" destId="{AB25AD59-E610-4ADF-9B0D-6AE11307C547}" srcOrd="1" destOrd="0" presId="urn:microsoft.com/office/officeart/2005/8/layout/hierarchy1"/>
    <dgm:cxn modelId="{C00C1E04-B7CC-4251-9621-BD80FD8475B8}" type="presParOf" srcId="{AB25AD59-E610-4ADF-9B0D-6AE11307C547}" destId="{219E5669-24AB-49AF-9775-1ACB73F11A65}" srcOrd="0" destOrd="0" presId="urn:microsoft.com/office/officeart/2005/8/layout/hierarchy1"/>
    <dgm:cxn modelId="{EF370ECA-21A2-4686-9032-BDB5264C88A5}" type="presParOf" srcId="{219E5669-24AB-49AF-9775-1ACB73F11A65}" destId="{6BE51833-1D79-42B3-81FB-A8A74423170D}" srcOrd="0" destOrd="0" presId="urn:microsoft.com/office/officeart/2005/8/layout/hierarchy1"/>
    <dgm:cxn modelId="{0554547B-04DD-42B7-994B-C461D5792E29}" type="presParOf" srcId="{219E5669-24AB-49AF-9775-1ACB73F11A65}" destId="{850A7EE3-D200-49EF-BF3C-56BBCC916CC1}" srcOrd="1" destOrd="0" presId="urn:microsoft.com/office/officeart/2005/8/layout/hierarchy1"/>
    <dgm:cxn modelId="{1B584C35-E7E8-4274-BC0B-C3D87DAC6A31}" type="presParOf" srcId="{AB25AD59-E610-4ADF-9B0D-6AE11307C547}" destId="{1D0863D2-EAA9-43F7-8934-4361D6C7ED8A}" srcOrd="1" destOrd="0" presId="urn:microsoft.com/office/officeart/2005/8/layout/hierarchy1"/>
    <dgm:cxn modelId="{B09A7161-2714-4A7C-9FDF-4DB684FCFE7E}" type="presParOf" srcId="{A5CE4EE7-3B38-4824-942D-8AC8107BA8F1}" destId="{9908E322-866D-41C4-98E3-013245B5019C}" srcOrd="2" destOrd="0" presId="urn:microsoft.com/office/officeart/2005/8/layout/hierarchy1"/>
    <dgm:cxn modelId="{332F25F2-7198-4BDF-935D-582A41ACFC18}" type="presParOf" srcId="{A5CE4EE7-3B38-4824-942D-8AC8107BA8F1}" destId="{36B8A331-3EC9-4B31-8988-FD57B84A1DD6}" srcOrd="3" destOrd="0" presId="urn:microsoft.com/office/officeart/2005/8/layout/hierarchy1"/>
    <dgm:cxn modelId="{6C9BC27A-F20C-493A-AC58-90C56245148B}" type="presParOf" srcId="{36B8A331-3EC9-4B31-8988-FD57B84A1DD6}" destId="{7398E425-B51C-406A-9774-219A6FBA405F}" srcOrd="0" destOrd="0" presId="urn:microsoft.com/office/officeart/2005/8/layout/hierarchy1"/>
    <dgm:cxn modelId="{2A529559-6B11-4162-83B0-98830EC31A22}" type="presParOf" srcId="{7398E425-B51C-406A-9774-219A6FBA405F}" destId="{FE641FA8-C32F-4F2C-A82C-3E11D1309550}" srcOrd="0" destOrd="0" presId="urn:microsoft.com/office/officeart/2005/8/layout/hierarchy1"/>
    <dgm:cxn modelId="{E03C9AA3-4C6F-4B2B-B413-D9DF59926836}" type="presParOf" srcId="{7398E425-B51C-406A-9774-219A6FBA405F}" destId="{D1794565-43B0-45A2-9F79-7B2067DEDEBA}" srcOrd="1" destOrd="0" presId="urn:microsoft.com/office/officeart/2005/8/layout/hierarchy1"/>
    <dgm:cxn modelId="{7B59738F-A495-4ED4-9C5A-5848AAD6CE50}" type="presParOf" srcId="{36B8A331-3EC9-4B31-8988-FD57B84A1DD6}" destId="{A64B5C99-8C1E-4C1C-9278-AC66889B2A5B}" srcOrd="1" destOrd="0" presId="urn:microsoft.com/office/officeart/2005/8/layout/hierarchy1"/>
    <dgm:cxn modelId="{506B9158-531F-4FD6-9673-4445DFD095DC}" type="presParOf" srcId="{A4153A07-5B9F-497C-9263-96BBFE8A01A5}" destId="{380E25F7-6A7B-4496-98AC-80C511DEEA52}" srcOrd="4" destOrd="0" presId="urn:microsoft.com/office/officeart/2005/8/layout/hierarchy1"/>
    <dgm:cxn modelId="{B405E51F-F99C-4F90-BA57-30959BDE1315}" type="presParOf" srcId="{A4153A07-5B9F-497C-9263-96BBFE8A01A5}" destId="{3E4F04EF-1B46-4A21-A6D6-BEC1165ABBA3}" srcOrd="5" destOrd="0" presId="urn:microsoft.com/office/officeart/2005/8/layout/hierarchy1"/>
    <dgm:cxn modelId="{5D9917AA-3236-4CE5-A678-FE3B9070B974}" type="presParOf" srcId="{3E4F04EF-1B46-4A21-A6D6-BEC1165ABBA3}" destId="{B0702B4A-2A6D-4AE1-BFBF-89D3A9C51BC4}" srcOrd="0" destOrd="0" presId="urn:microsoft.com/office/officeart/2005/8/layout/hierarchy1"/>
    <dgm:cxn modelId="{BD72B562-9DAC-4288-8246-DE08170EFBE2}" type="presParOf" srcId="{B0702B4A-2A6D-4AE1-BFBF-89D3A9C51BC4}" destId="{977D5747-0E46-4E66-AFA0-6613C93B1334}" srcOrd="0" destOrd="0" presId="urn:microsoft.com/office/officeart/2005/8/layout/hierarchy1"/>
    <dgm:cxn modelId="{0E5065CD-8464-4831-81DC-D4A9609E4059}" type="presParOf" srcId="{B0702B4A-2A6D-4AE1-BFBF-89D3A9C51BC4}" destId="{DD2B3A3F-E0F2-45EF-A7C2-92F0FB56AA36}" srcOrd="1" destOrd="0" presId="urn:microsoft.com/office/officeart/2005/8/layout/hierarchy1"/>
    <dgm:cxn modelId="{635B4D5F-EFD4-425D-984D-9E75EE34E661}" type="presParOf" srcId="{3E4F04EF-1B46-4A21-A6D6-BEC1165ABBA3}" destId="{C4B69E3D-7135-4CD6-B00C-E28FA22C43F7}" srcOrd="1" destOrd="0" presId="urn:microsoft.com/office/officeart/2005/8/layout/hierarchy1"/>
    <dgm:cxn modelId="{11B1E587-3D2E-435A-99BA-2AFF94ABFD17}" type="presParOf" srcId="{C4B69E3D-7135-4CD6-B00C-E28FA22C43F7}" destId="{DB9DBA87-6C3E-45B8-8974-D156A95BCDEF}" srcOrd="0" destOrd="0" presId="urn:microsoft.com/office/officeart/2005/8/layout/hierarchy1"/>
    <dgm:cxn modelId="{3074D019-572E-448B-B7B0-17F42CF131F8}" type="presParOf" srcId="{C4B69E3D-7135-4CD6-B00C-E28FA22C43F7}" destId="{CC2B5404-4680-4F29-A22C-E69556AF96B0}" srcOrd="1" destOrd="0" presId="urn:microsoft.com/office/officeart/2005/8/layout/hierarchy1"/>
    <dgm:cxn modelId="{170CE8F9-71EC-4376-9C09-A758A140E7AC}" type="presParOf" srcId="{CC2B5404-4680-4F29-A22C-E69556AF96B0}" destId="{264B465F-58C7-496A-B032-AC2525689ED6}" srcOrd="0" destOrd="0" presId="urn:microsoft.com/office/officeart/2005/8/layout/hierarchy1"/>
    <dgm:cxn modelId="{7E54086B-D8DF-4564-9B9C-075D2E32C12D}" type="presParOf" srcId="{264B465F-58C7-496A-B032-AC2525689ED6}" destId="{64FFB5D8-F2E8-44D2-96FE-0F3C1AB7EFA4}" srcOrd="0" destOrd="0" presId="urn:microsoft.com/office/officeart/2005/8/layout/hierarchy1"/>
    <dgm:cxn modelId="{BCC3CEDA-8D1A-47C8-AA23-34298EEA19E7}" type="presParOf" srcId="{264B465F-58C7-496A-B032-AC2525689ED6}" destId="{CFF5BB4B-EE3E-4EC8-B4F0-6EC2EFF64B14}" srcOrd="1" destOrd="0" presId="urn:microsoft.com/office/officeart/2005/8/layout/hierarchy1"/>
    <dgm:cxn modelId="{12647984-F606-4844-A77B-D3B385A1EA29}" type="presParOf" srcId="{CC2B5404-4680-4F29-A22C-E69556AF96B0}" destId="{BAD321F0-1DDD-47E6-AAA1-0D139E07A155}" srcOrd="1" destOrd="0" presId="urn:microsoft.com/office/officeart/2005/8/layout/hierarchy1"/>
    <dgm:cxn modelId="{70A27B52-1865-4483-8E3E-4CE762C03DB5}" type="presParOf" srcId="{A4153A07-5B9F-497C-9263-96BBFE8A01A5}" destId="{D9806F7B-1C8F-4AC8-BCCC-C59425C43D75}" srcOrd="6" destOrd="0" presId="urn:microsoft.com/office/officeart/2005/8/layout/hierarchy1"/>
    <dgm:cxn modelId="{C655B531-B29B-4A33-9B37-0126B21C40B9}" type="presParOf" srcId="{A4153A07-5B9F-497C-9263-96BBFE8A01A5}" destId="{57B7568C-D326-4D09-A606-992D9235F751}" srcOrd="7" destOrd="0" presId="urn:microsoft.com/office/officeart/2005/8/layout/hierarchy1"/>
    <dgm:cxn modelId="{0516D7DE-6211-4111-9A54-8BB7DEF1F2E7}" type="presParOf" srcId="{57B7568C-D326-4D09-A606-992D9235F751}" destId="{24ED1C99-ED8F-4519-86CF-28FF0006821D}" srcOrd="0" destOrd="0" presId="urn:microsoft.com/office/officeart/2005/8/layout/hierarchy1"/>
    <dgm:cxn modelId="{EAD1EFA0-94A5-4420-B7A4-042A2E8BC716}" type="presParOf" srcId="{24ED1C99-ED8F-4519-86CF-28FF0006821D}" destId="{42159122-C939-4D15-862C-EA07236362CB}" srcOrd="0" destOrd="0" presId="urn:microsoft.com/office/officeart/2005/8/layout/hierarchy1"/>
    <dgm:cxn modelId="{A76B8CB9-2494-45B4-9A2C-F75E78C6896F}" type="presParOf" srcId="{24ED1C99-ED8F-4519-86CF-28FF0006821D}" destId="{0A9A0D83-E33F-47E0-8ADE-C545CD0E49BB}" srcOrd="1" destOrd="0" presId="urn:microsoft.com/office/officeart/2005/8/layout/hierarchy1"/>
    <dgm:cxn modelId="{4DDE0999-8EF4-4FDB-98E9-C71B52B694F8}" type="presParOf" srcId="{57B7568C-D326-4D09-A606-992D9235F751}" destId="{360078C2-488C-4B09-B159-3C3F9E05B20F}" srcOrd="1" destOrd="0" presId="urn:microsoft.com/office/officeart/2005/8/layout/hierarchy1"/>
    <dgm:cxn modelId="{3834B8BF-8DF8-4316-BB63-A08A7CFD9821}" type="presParOf" srcId="{360078C2-488C-4B09-B159-3C3F9E05B20F}" destId="{9460A379-9B4A-4DF2-B257-5BE7C0B53F65}" srcOrd="0" destOrd="0" presId="urn:microsoft.com/office/officeart/2005/8/layout/hierarchy1"/>
    <dgm:cxn modelId="{92A462AE-9282-4C2A-8499-F08A13DD462F}" type="presParOf" srcId="{360078C2-488C-4B09-B159-3C3F9E05B20F}" destId="{B5AFDA26-11FB-41F1-93C5-757A81E176E2}" srcOrd="1" destOrd="0" presId="urn:microsoft.com/office/officeart/2005/8/layout/hierarchy1"/>
    <dgm:cxn modelId="{1F46B62D-81B3-42A9-A82E-953978541DF3}" type="presParOf" srcId="{B5AFDA26-11FB-41F1-93C5-757A81E176E2}" destId="{94FCE168-D977-4E25-AC28-BF544E110C34}" srcOrd="0" destOrd="0" presId="urn:microsoft.com/office/officeart/2005/8/layout/hierarchy1"/>
    <dgm:cxn modelId="{0A491662-BAF3-4E6A-85FF-814783E34D12}" type="presParOf" srcId="{94FCE168-D977-4E25-AC28-BF544E110C34}" destId="{EE6DC449-4B9E-424B-AE18-2C6F4AC0939E}" srcOrd="0" destOrd="0" presId="urn:microsoft.com/office/officeart/2005/8/layout/hierarchy1"/>
    <dgm:cxn modelId="{8AC637D8-10AA-44E4-A615-8574E202874C}" type="presParOf" srcId="{94FCE168-D977-4E25-AC28-BF544E110C34}" destId="{8C62C1C7-9138-4A08-B475-C401354BBD06}" srcOrd="1" destOrd="0" presId="urn:microsoft.com/office/officeart/2005/8/layout/hierarchy1"/>
    <dgm:cxn modelId="{EEEE0CE0-8347-4E42-9377-BF20A6B024BA}" type="presParOf" srcId="{B5AFDA26-11FB-41F1-93C5-757A81E176E2}" destId="{6B73236C-5417-47FD-8601-45400EE92587}" srcOrd="1" destOrd="0" presId="urn:microsoft.com/office/officeart/2005/8/layout/hierarchy1"/>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819852-6FF5-4DB3-A465-5BE93B01CA7C}" type="datetimeFigureOut">
              <a:rPr lang="en-US" smtClean="0"/>
              <a:pPr/>
              <a:t>12/20/2012</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3C7A92-5F5D-4FED-81AB-3D4BDAF7254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C63C7A92-5F5D-4FED-81AB-3D4BDAF7254C}"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6"/>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1057A572-2085-417E-8F39-877D331B0E67}" type="datetimeFigureOut">
              <a:rPr lang="en-US" smtClean="0"/>
              <a:pPr/>
              <a:t>12/20/2012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6CFD5DB-CC04-47C1-9EF4-D181F46C346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1057A572-2085-417E-8F39-877D331B0E67}" type="datetimeFigureOut">
              <a:rPr lang="en-US" smtClean="0"/>
              <a:pPr/>
              <a:t>12/20/2012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6CFD5DB-CC04-47C1-9EF4-D181F46C346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9"/>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1057A572-2085-417E-8F39-877D331B0E67}" type="datetimeFigureOut">
              <a:rPr lang="en-US" smtClean="0"/>
              <a:pPr/>
              <a:t>12/20/2012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6CFD5DB-CC04-47C1-9EF4-D181F46C346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1057A572-2085-417E-8F39-877D331B0E67}" type="datetimeFigureOut">
              <a:rPr lang="en-US" smtClean="0"/>
              <a:pPr/>
              <a:t>12/20/2012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6CFD5DB-CC04-47C1-9EF4-D181F46C346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057A572-2085-417E-8F39-877D331B0E67}" type="datetimeFigureOut">
              <a:rPr lang="en-US" smtClean="0"/>
              <a:pPr/>
              <a:t>12/20/2012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6CFD5DB-CC04-47C1-9EF4-D181F46C346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1057A572-2085-417E-8F39-877D331B0E67}" type="datetimeFigureOut">
              <a:rPr lang="en-US" smtClean="0"/>
              <a:pPr/>
              <a:t>12/20/2012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06CFD5DB-CC04-47C1-9EF4-D181F46C346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1057A572-2085-417E-8F39-877D331B0E67}" type="datetimeFigureOut">
              <a:rPr lang="en-US" smtClean="0"/>
              <a:pPr/>
              <a:t>12/20/2012</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06CFD5DB-CC04-47C1-9EF4-D181F46C346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1057A572-2085-417E-8F39-877D331B0E67}" type="datetimeFigureOut">
              <a:rPr lang="en-US" smtClean="0"/>
              <a:pPr/>
              <a:t>12/20/2012</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06CFD5DB-CC04-47C1-9EF4-D181F46C346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057A572-2085-417E-8F39-877D331B0E67}" type="datetimeFigureOut">
              <a:rPr lang="en-US" smtClean="0"/>
              <a:pPr/>
              <a:t>12/20/2012</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06CFD5DB-CC04-47C1-9EF4-D181F46C346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1"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057A572-2085-417E-8F39-877D331B0E67}" type="datetimeFigureOut">
              <a:rPr lang="en-US" smtClean="0"/>
              <a:pPr/>
              <a:t>12/20/2012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06CFD5DB-CC04-47C1-9EF4-D181F46C346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1"/>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057A572-2085-417E-8F39-877D331B0E67}" type="datetimeFigureOut">
              <a:rPr lang="en-US" smtClean="0"/>
              <a:pPr/>
              <a:t>12/20/2012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06CFD5DB-CC04-47C1-9EF4-D181F46C346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57A572-2085-417E-8F39-877D331B0E67}" type="datetimeFigureOut">
              <a:rPr lang="en-US" smtClean="0"/>
              <a:pPr/>
              <a:t>12/20/2012</a:t>
            </a:fld>
            <a:endParaRPr lang="en-US"/>
          </a:p>
        </p:txBody>
      </p:sp>
      <p:sp>
        <p:nvSpPr>
          <p:cNvPr id="5" name="عنصر نائب للتذييل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CFD5DB-CC04-47C1-9EF4-D181F46C346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1.gi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667000"/>
            <a:ext cx="7467600" cy="1295400"/>
          </a:xfrm>
        </p:spPr>
        <p:txBody>
          <a:bodyPr>
            <a:normAutofit fontScale="90000"/>
          </a:bodyPr>
          <a:lstStyle/>
          <a:p>
            <a:r>
              <a:rPr lang="en-US" sz="4400" b="1" dirty="0" smtClean="0">
                <a:solidFill>
                  <a:srgbClr val="FFFF00"/>
                </a:solidFill>
              </a:rPr>
              <a:t>Design Of Nablus-East</a:t>
            </a:r>
            <a:br>
              <a:rPr lang="en-US" sz="4400" b="1" dirty="0" smtClean="0">
                <a:solidFill>
                  <a:srgbClr val="FFFF00"/>
                </a:solidFill>
              </a:rPr>
            </a:br>
            <a:r>
              <a:rPr lang="en-US" sz="4400" b="1" dirty="0" smtClean="0">
                <a:solidFill>
                  <a:srgbClr val="FFFF00"/>
                </a:solidFill>
              </a:rPr>
              <a:t> WWTP</a:t>
            </a:r>
            <a:endParaRPr lang="en-US" sz="4400" b="1" dirty="0">
              <a:solidFill>
                <a:srgbClr val="FFFF00"/>
              </a:solidFill>
            </a:endParaRPr>
          </a:p>
        </p:txBody>
      </p:sp>
      <p:graphicFrame>
        <p:nvGraphicFramePr>
          <p:cNvPr id="13" name="Content Placeholder 3"/>
          <p:cNvGraphicFramePr>
            <a:graphicFrameLocks/>
          </p:cNvGraphicFramePr>
          <p:nvPr/>
        </p:nvGraphicFramePr>
        <p:xfrm>
          <a:off x="1295400" y="4267200"/>
          <a:ext cx="6934200" cy="1920240"/>
        </p:xfrm>
        <a:graphic>
          <a:graphicData uri="http://schemas.openxmlformats.org/drawingml/2006/table">
            <a:tbl>
              <a:tblPr firstRow="1" bandRow="1">
                <a:tableStyleId>{5C22544A-7EE6-4342-B048-85BDC9FD1C3A}</a:tableStyleId>
              </a:tblPr>
              <a:tblGrid>
                <a:gridCol w="3352800"/>
                <a:gridCol w="3581400"/>
              </a:tblGrid>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1">
                              <a:lumMod val="95000"/>
                            </a:schemeClr>
                          </a:solidFill>
                          <a:effectLst>
                            <a:outerShdw blurRad="38100" dist="38100" dir="2700000" algn="tl">
                              <a:srgbClr val="000000">
                                <a:alpha val="43137"/>
                              </a:srgbClr>
                            </a:outerShdw>
                          </a:effectLst>
                        </a:rPr>
                        <a:t>Prepared by:</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1">
                              <a:lumMod val="95000"/>
                            </a:schemeClr>
                          </a:solidFill>
                          <a:effectLst>
                            <a:outerShdw blurRad="38100" dist="38100" dir="2700000" algn="tl">
                              <a:srgbClr val="000000">
                                <a:alpha val="43137"/>
                              </a:srgbClr>
                            </a:outerShdw>
                          </a:effectLst>
                        </a:rPr>
                        <a:t>Supervised by:</a:t>
                      </a:r>
                      <a:endParaRPr lang="en-US" sz="1800" dirty="0">
                        <a:solidFill>
                          <a:schemeClr val="bg1">
                            <a:lumMod val="95000"/>
                          </a:schemeClr>
                        </a:solidFill>
                        <a:effectLst>
                          <a:outerShdw blurRad="38100" dist="38100" dir="2700000" algn="tl">
                            <a:srgbClr val="000000">
                              <a:alpha val="43137"/>
                            </a:srgbClr>
                          </a:outerShdw>
                        </a:effectLs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1463040">
                <a:tc>
                  <a:txBody>
                    <a:bodyPr/>
                    <a:lstStyle/>
                    <a:p>
                      <a:pPr>
                        <a:buFont typeface="Wingdings" pitchFamily="2" charset="2"/>
                        <a:buChar char="Ø"/>
                      </a:pPr>
                      <a:r>
                        <a:rPr lang="en-US" sz="1800" b="1" dirty="0" smtClean="0">
                          <a:solidFill>
                            <a:schemeClr val="bg1">
                              <a:lumMod val="95000"/>
                            </a:schemeClr>
                          </a:solidFill>
                          <a:effectLst>
                            <a:outerShdw blurRad="38100" dist="38100" dir="2700000" algn="tl">
                              <a:srgbClr val="000000">
                                <a:alpha val="43137"/>
                              </a:srgbClr>
                            </a:outerShdw>
                          </a:effectLst>
                        </a:rPr>
                        <a:t>  </a:t>
                      </a:r>
                      <a:r>
                        <a:rPr lang="en-US" sz="1800" b="1" dirty="0" err="1" smtClean="0">
                          <a:solidFill>
                            <a:schemeClr val="bg1">
                              <a:lumMod val="95000"/>
                            </a:schemeClr>
                          </a:solidFill>
                          <a:effectLst>
                            <a:outerShdw blurRad="38100" dist="38100" dir="2700000" algn="tl">
                              <a:srgbClr val="000000">
                                <a:alpha val="43137"/>
                              </a:srgbClr>
                            </a:outerShdw>
                          </a:effectLst>
                        </a:rPr>
                        <a:t>Roba</a:t>
                      </a:r>
                      <a:r>
                        <a:rPr lang="en-US" sz="1800" b="1" baseline="0" dirty="0" smtClean="0">
                          <a:solidFill>
                            <a:schemeClr val="bg1">
                              <a:lumMod val="95000"/>
                            </a:schemeClr>
                          </a:solidFill>
                          <a:effectLst>
                            <a:outerShdw blurRad="38100" dist="38100" dir="2700000" algn="tl">
                              <a:srgbClr val="000000">
                                <a:alpha val="43137"/>
                              </a:srgbClr>
                            </a:outerShdw>
                          </a:effectLst>
                        </a:rPr>
                        <a:t> </a:t>
                      </a:r>
                      <a:r>
                        <a:rPr lang="en-US" sz="1800" b="1" baseline="0" dirty="0" err="1" smtClean="0">
                          <a:solidFill>
                            <a:schemeClr val="bg1">
                              <a:lumMod val="95000"/>
                            </a:schemeClr>
                          </a:solidFill>
                          <a:effectLst>
                            <a:outerShdw blurRad="38100" dist="38100" dir="2700000" algn="tl">
                              <a:srgbClr val="000000">
                                <a:alpha val="43137"/>
                              </a:srgbClr>
                            </a:outerShdw>
                          </a:effectLst>
                        </a:rPr>
                        <a:t>Saleem</a:t>
                      </a:r>
                      <a:r>
                        <a:rPr lang="en-US" sz="1800" b="1" baseline="0" dirty="0" smtClean="0">
                          <a:solidFill>
                            <a:schemeClr val="bg1">
                              <a:lumMod val="95000"/>
                            </a:schemeClr>
                          </a:solidFill>
                          <a:effectLst>
                            <a:outerShdw blurRad="38100" dist="38100" dir="2700000" algn="tl">
                              <a:srgbClr val="000000">
                                <a:alpha val="43137"/>
                              </a:srgbClr>
                            </a:outerShdw>
                          </a:effectLst>
                        </a:rPr>
                        <a:t> </a:t>
                      </a:r>
                      <a:r>
                        <a:rPr lang="en-US" sz="1800" b="1" baseline="0" dirty="0" err="1" smtClean="0">
                          <a:solidFill>
                            <a:schemeClr val="bg1">
                              <a:lumMod val="95000"/>
                            </a:schemeClr>
                          </a:solidFill>
                          <a:effectLst>
                            <a:outerShdw blurRad="38100" dist="38100" dir="2700000" algn="tl">
                              <a:srgbClr val="000000">
                                <a:alpha val="43137"/>
                              </a:srgbClr>
                            </a:outerShdw>
                          </a:effectLst>
                        </a:rPr>
                        <a:t>Ayoub</a:t>
                      </a:r>
                      <a:endParaRPr lang="en-US" sz="1800" b="1" baseline="0" dirty="0" smtClean="0">
                        <a:solidFill>
                          <a:schemeClr val="bg1">
                            <a:lumMod val="95000"/>
                          </a:schemeClr>
                        </a:solidFill>
                        <a:effectLst>
                          <a:outerShdw blurRad="38100" dist="38100" dir="2700000" algn="tl">
                            <a:srgbClr val="000000">
                              <a:alpha val="43137"/>
                            </a:srgbClr>
                          </a:outerShdw>
                        </a:effectLst>
                      </a:endParaRPr>
                    </a:p>
                    <a:p>
                      <a:pPr>
                        <a:buFont typeface="Wingdings" pitchFamily="2" charset="2"/>
                        <a:buChar char="Ø"/>
                      </a:pPr>
                      <a:r>
                        <a:rPr lang="en-US" sz="1800" b="1" baseline="0" dirty="0" smtClean="0">
                          <a:solidFill>
                            <a:schemeClr val="bg1">
                              <a:lumMod val="95000"/>
                            </a:schemeClr>
                          </a:solidFill>
                          <a:effectLst>
                            <a:outerShdw blurRad="38100" dist="38100" dir="2700000" algn="tl">
                              <a:srgbClr val="000000">
                                <a:alpha val="43137"/>
                              </a:srgbClr>
                            </a:outerShdw>
                          </a:effectLst>
                        </a:rPr>
                        <a:t>  </a:t>
                      </a:r>
                      <a:r>
                        <a:rPr lang="en-US" sz="1800" b="1" baseline="0" dirty="0" err="1" smtClean="0">
                          <a:solidFill>
                            <a:schemeClr val="bg1">
                              <a:lumMod val="95000"/>
                            </a:schemeClr>
                          </a:solidFill>
                          <a:effectLst>
                            <a:outerShdw blurRad="38100" dist="38100" dir="2700000" algn="tl">
                              <a:srgbClr val="000000">
                                <a:alpha val="43137"/>
                              </a:srgbClr>
                            </a:outerShdw>
                          </a:effectLst>
                        </a:rPr>
                        <a:t>Isra</a:t>
                      </a:r>
                      <a:r>
                        <a:rPr lang="en-US" sz="1800" b="1" baseline="0" dirty="0" smtClean="0">
                          <a:solidFill>
                            <a:schemeClr val="bg1">
                              <a:lumMod val="95000"/>
                            </a:schemeClr>
                          </a:solidFill>
                          <a:effectLst>
                            <a:outerShdw blurRad="38100" dist="38100" dir="2700000" algn="tl">
                              <a:srgbClr val="000000">
                                <a:alpha val="43137"/>
                              </a:srgbClr>
                            </a:outerShdw>
                          </a:effectLst>
                        </a:rPr>
                        <a:t> </a:t>
                      </a:r>
                      <a:r>
                        <a:rPr lang="en-US" sz="1800" b="1" baseline="0" dirty="0" err="1" smtClean="0">
                          <a:solidFill>
                            <a:schemeClr val="bg1">
                              <a:lumMod val="95000"/>
                            </a:schemeClr>
                          </a:solidFill>
                          <a:effectLst>
                            <a:outerShdw blurRad="38100" dist="38100" dir="2700000" algn="tl">
                              <a:srgbClr val="000000">
                                <a:alpha val="43137"/>
                              </a:srgbClr>
                            </a:outerShdw>
                          </a:effectLst>
                        </a:rPr>
                        <a:t>wasef</a:t>
                      </a:r>
                      <a:r>
                        <a:rPr lang="en-US" sz="1800" b="1" baseline="0" dirty="0" smtClean="0">
                          <a:solidFill>
                            <a:schemeClr val="bg1">
                              <a:lumMod val="95000"/>
                            </a:schemeClr>
                          </a:solidFill>
                          <a:effectLst>
                            <a:outerShdw blurRad="38100" dist="38100" dir="2700000" algn="tl">
                              <a:srgbClr val="000000">
                                <a:alpha val="43137"/>
                              </a:srgbClr>
                            </a:outerShdw>
                          </a:effectLst>
                        </a:rPr>
                        <a:t> </a:t>
                      </a:r>
                      <a:r>
                        <a:rPr lang="en-US" sz="1800" b="1" baseline="0" dirty="0" err="1" smtClean="0">
                          <a:solidFill>
                            <a:schemeClr val="bg1">
                              <a:lumMod val="95000"/>
                            </a:schemeClr>
                          </a:solidFill>
                          <a:effectLst>
                            <a:outerShdw blurRad="38100" dist="38100" dir="2700000" algn="tl">
                              <a:srgbClr val="000000">
                                <a:alpha val="43137"/>
                              </a:srgbClr>
                            </a:outerShdw>
                          </a:effectLst>
                        </a:rPr>
                        <a:t>Hanani</a:t>
                      </a:r>
                      <a:endParaRPr lang="en-US" sz="1800" b="1" baseline="0" dirty="0" smtClean="0">
                        <a:solidFill>
                          <a:schemeClr val="bg1">
                            <a:lumMod val="95000"/>
                          </a:schemeClr>
                        </a:solidFill>
                        <a:effectLst>
                          <a:outerShdw blurRad="38100" dist="38100" dir="2700000" algn="tl">
                            <a:srgbClr val="000000">
                              <a:alpha val="43137"/>
                            </a:srgbClr>
                          </a:outerShdw>
                        </a:effectLst>
                      </a:endParaRPr>
                    </a:p>
                    <a:p>
                      <a:pPr>
                        <a:buFont typeface="Wingdings" pitchFamily="2" charset="2"/>
                        <a:buChar char="Ø"/>
                      </a:pPr>
                      <a:r>
                        <a:rPr lang="en-US" sz="1800" b="1" baseline="0" dirty="0" smtClean="0">
                          <a:solidFill>
                            <a:schemeClr val="bg1">
                              <a:lumMod val="95000"/>
                            </a:schemeClr>
                          </a:solidFill>
                          <a:effectLst>
                            <a:outerShdw blurRad="38100" dist="38100" dir="2700000" algn="tl">
                              <a:srgbClr val="000000">
                                <a:alpha val="43137"/>
                              </a:srgbClr>
                            </a:outerShdw>
                          </a:effectLst>
                        </a:rPr>
                        <a:t>  </a:t>
                      </a:r>
                      <a:r>
                        <a:rPr lang="en-US" sz="1800" b="1" baseline="0" dirty="0" err="1" smtClean="0">
                          <a:solidFill>
                            <a:schemeClr val="bg1">
                              <a:lumMod val="95000"/>
                            </a:schemeClr>
                          </a:solidFill>
                          <a:effectLst>
                            <a:outerShdw blurRad="38100" dist="38100" dir="2700000" algn="tl">
                              <a:srgbClr val="000000">
                                <a:alpha val="43137"/>
                              </a:srgbClr>
                            </a:outerShdw>
                          </a:effectLst>
                        </a:rPr>
                        <a:t>Abeer</a:t>
                      </a:r>
                      <a:r>
                        <a:rPr lang="en-US" sz="1800" b="1" baseline="0" dirty="0" smtClean="0">
                          <a:solidFill>
                            <a:schemeClr val="bg1">
                              <a:lumMod val="95000"/>
                            </a:schemeClr>
                          </a:solidFill>
                          <a:effectLst>
                            <a:outerShdw blurRad="38100" dist="38100" dir="2700000" algn="tl">
                              <a:srgbClr val="000000">
                                <a:alpha val="43137"/>
                              </a:srgbClr>
                            </a:outerShdw>
                          </a:effectLst>
                        </a:rPr>
                        <a:t> Al-</a:t>
                      </a:r>
                      <a:r>
                        <a:rPr lang="en-US" sz="1800" b="1" baseline="0" dirty="0" err="1" smtClean="0">
                          <a:solidFill>
                            <a:schemeClr val="bg1">
                              <a:lumMod val="95000"/>
                            </a:schemeClr>
                          </a:solidFill>
                          <a:effectLst>
                            <a:outerShdw blurRad="38100" dist="38100" dir="2700000" algn="tl">
                              <a:srgbClr val="000000">
                                <a:alpha val="43137"/>
                              </a:srgbClr>
                            </a:outerShdw>
                          </a:effectLst>
                        </a:rPr>
                        <a:t>Nemer</a:t>
                      </a:r>
                      <a:endParaRPr lang="en-US" sz="1800" dirty="0" smtClean="0">
                        <a:solidFill>
                          <a:schemeClr val="bg1">
                            <a:lumMod val="95000"/>
                          </a:schemeClr>
                        </a:solidFill>
                        <a:effectLst>
                          <a:outerShdw blurRad="38100" dist="38100" dir="2700000" algn="tl">
                            <a:srgbClr val="000000">
                              <a:alpha val="43137"/>
                            </a:srgbClr>
                          </a:outerShdw>
                        </a:effectLst>
                      </a:endParaRPr>
                    </a:p>
                    <a:p>
                      <a:endParaRPr lang="en-US" sz="1800" dirty="0" smtClean="0">
                        <a:solidFill>
                          <a:schemeClr val="bg1">
                            <a:lumMod val="95000"/>
                          </a:schemeClr>
                        </a:solidFill>
                        <a:effectLst>
                          <a:outerShdw blurRad="38100" dist="38100" dir="2700000" algn="tl">
                            <a:srgbClr val="000000">
                              <a:alpha val="43137"/>
                            </a:srgbClr>
                          </a:outerShdw>
                        </a:effectLst>
                      </a:endParaRPr>
                    </a:p>
                    <a:p>
                      <a:endParaRPr lang="en-US" sz="1800" dirty="0">
                        <a:solidFill>
                          <a:schemeClr val="bg1">
                            <a:lumMod val="95000"/>
                          </a:schemeClr>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bg1">
                              <a:lumMod val="95000"/>
                            </a:schemeClr>
                          </a:solidFill>
                          <a:effectLst>
                            <a:outerShdw blurRad="38100" dist="38100" dir="2700000" algn="tl">
                              <a:srgbClr val="000000">
                                <a:alpha val="43137"/>
                              </a:srgbClr>
                            </a:outerShdw>
                          </a:effectLst>
                        </a:rPr>
                        <a:t>Dr. Abdel Fattah R. </a:t>
                      </a:r>
                      <a:r>
                        <a:rPr lang="en-US" sz="1800" b="1" dirty="0" err="1" smtClean="0">
                          <a:solidFill>
                            <a:schemeClr val="bg1">
                              <a:lumMod val="95000"/>
                            </a:schemeClr>
                          </a:solidFill>
                          <a:effectLst>
                            <a:outerShdw blurRad="38100" dist="38100" dir="2700000" algn="tl">
                              <a:srgbClr val="000000">
                                <a:alpha val="43137"/>
                              </a:srgbClr>
                            </a:outerShdw>
                          </a:effectLst>
                        </a:rPr>
                        <a:t>Hasan</a:t>
                      </a:r>
                      <a:endParaRPr kumimoji="0" lang="en-US" sz="1800" b="0" i="0" u="none" strike="noStrike" kern="1200" cap="none" spc="0" normalizeH="0" baseline="0" noProof="0" dirty="0" smtClean="0">
                        <a:ln>
                          <a:noFill/>
                        </a:ln>
                        <a:solidFill>
                          <a:schemeClr val="bg1">
                            <a:lumMod val="95000"/>
                          </a:schemeClr>
                        </a:solidFill>
                        <a:effectLst>
                          <a:outerShdw blurRad="38100" dist="38100" dir="2700000" algn="tl">
                            <a:srgbClr val="000000">
                              <a:alpha val="43137"/>
                            </a:srgbClr>
                          </a:outerShdw>
                        </a:effectLst>
                        <a:uLnTx/>
                        <a:uFillTx/>
                        <a:latin typeface="+mn-lt"/>
                        <a:ea typeface="+mn-ea"/>
                        <a:cs typeface="+mn-cs"/>
                      </a:endParaRPr>
                    </a:p>
                    <a:p>
                      <a:endParaRPr lang="en-US" sz="1800" dirty="0" smtClean="0">
                        <a:solidFill>
                          <a:schemeClr val="bg1">
                            <a:lumMod val="95000"/>
                          </a:schemeClr>
                        </a:solidFill>
                        <a:effectLst>
                          <a:outerShdw blurRad="38100" dist="38100" dir="2700000" algn="tl">
                            <a:srgbClr val="000000">
                              <a:alpha val="43137"/>
                            </a:srgbClr>
                          </a:outerShdw>
                        </a:effectLst>
                      </a:endParaRPr>
                    </a:p>
                    <a:p>
                      <a:endParaRPr lang="en-US" sz="1800" dirty="0" smtClean="0">
                        <a:solidFill>
                          <a:schemeClr val="bg1">
                            <a:lumMod val="95000"/>
                          </a:schemeClr>
                        </a:solidFill>
                        <a:effectLst>
                          <a:outerShdw blurRad="38100" dist="38100" dir="2700000" algn="tl">
                            <a:srgbClr val="000000">
                              <a:alpha val="43137"/>
                            </a:srgbClr>
                          </a:outerShdw>
                        </a:effectLst>
                      </a:endParaRPr>
                    </a:p>
                    <a:p>
                      <a:endParaRPr lang="en-US" sz="1800" dirty="0" smtClean="0">
                        <a:solidFill>
                          <a:schemeClr val="bg1">
                            <a:lumMod val="95000"/>
                          </a:schemeClr>
                        </a:solidFill>
                        <a:effectLst>
                          <a:outerShdw blurRad="38100" dist="38100" dir="2700000" algn="tl">
                            <a:srgbClr val="000000">
                              <a:alpha val="43137"/>
                            </a:srgbClr>
                          </a:outerShdw>
                        </a:effectLst>
                      </a:endParaRPr>
                    </a:p>
                    <a:p>
                      <a:pPr algn="r"/>
                      <a:r>
                        <a:rPr lang="en-US" sz="1800" dirty="0" smtClean="0">
                          <a:solidFill>
                            <a:schemeClr val="bg1">
                              <a:lumMod val="95000"/>
                            </a:schemeClr>
                          </a:solidFill>
                          <a:effectLst>
                            <a:outerShdw blurRad="38100" dist="38100" dir="2700000" algn="tl">
                              <a:srgbClr val="000000">
                                <a:alpha val="43137"/>
                              </a:srgbClr>
                            </a:outerShdw>
                          </a:effectLst>
                        </a:rPr>
                        <a:t>24/12/2012</a:t>
                      </a:r>
                      <a:endParaRPr lang="en-US" sz="1800" dirty="0">
                        <a:solidFill>
                          <a:schemeClr val="bg1">
                            <a:lumMod val="95000"/>
                          </a:schemeClr>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bl>
          </a:graphicData>
        </a:graphic>
      </p:graphicFrame>
      <p:sp>
        <p:nvSpPr>
          <p:cNvPr id="4" name="TextBox 3"/>
          <p:cNvSpPr txBox="1"/>
          <p:nvPr/>
        </p:nvSpPr>
        <p:spPr>
          <a:xfrm>
            <a:off x="2590800" y="1600200"/>
            <a:ext cx="3962400" cy="1154162"/>
          </a:xfrm>
          <a:prstGeom prst="rect">
            <a:avLst/>
          </a:prstGeom>
          <a:noFill/>
        </p:spPr>
        <p:txBody>
          <a:bodyPr wrap="square" rtlCol="1">
            <a:spAutoFit/>
          </a:bodyPr>
          <a:lstStyle/>
          <a:p>
            <a:pPr algn="ctr"/>
            <a:r>
              <a:rPr lang="en-US" sz="1700" b="1" dirty="0" smtClean="0">
                <a:solidFill>
                  <a:schemeClr val="bg1">
                    <a:lumMod val="95000"/>
                  </a:schemeClr>
                </a:solidFill>
                <a:effectLst>
                  <a:outerShdw blurRad="38100" dist="38100" dir="2700000" algn="tl">
                    <a:srgbClr val="000000">
                      <a:alpha val="43137"/>
                    </a:srgbClr>
                  </a:outerShdw>
                </a:effectLst>
              </a:rPr>
              <a:t>An-</a:t>
            </a:r>
            <a:r>
              <a:rPr lang="en-US" sz="1700" b="1" dirty="0" err="1" smtClean="0">
                <a:solidFill>
                  <a:schemeClr val="bg1">
                    <a:lumMod val="95000"/>
                  </a:schemeClr>
                </a:solidFill>
                <a:effectLst>
                  <a:outerShdw blurRad="38100" dist="38100" dir="2700000" algn="tl">
                    <a:srgbClr val="000000">
                      <a:alpha val="43137"/>
                    </a:srgbClr>
                  </a:outerShdw>
                </a:effectLst>
              </a:rPr>
              <a:t>Najah</a:t>
            </a:r>
            <a:r>
              <a:rPr lang="en-US" sz="1700" b="1" dirty="0" smtClean="0">
                <a:solidFill>
                  <a:schemeClr val="bg1">
                    <a:lumMod val="95000"/>
                  </a:schemeClr>
                </a:solidFill>
                <a:effectLst>
                  <a:outerShdw blurRad="38100" dist="38100" dir="2700000" algn="tl">
                    <a:srgbClr val="000000">
                      <a:alpha val="43137"/>
                    </a:srgbClr>
                  </a:outerShdw>
                </a:effectLst>
              </a:rPr>
              <a:t> University </a:t>
            </a:r>
          </a:p>
          <a:p>
            <a:pPr algn="ctr"/>
            <a:r>
              <a:rPr lang="en-US" sz="1700" b="1" dirty="0" smtClean="0">
                <a:solidFill>
                  <a:schemeClr val="bg1">
                    <a:lumMod val="95000"/>
                  </a:schemeClr>
                </a:solidFill>
                <a:effectLst>
                  <a:outerShdw blurRad="38100" dist="38100" dir="2700000" algn="tl">
                    <a:srgbClr val="000000">
                      <a:alpha val="43137"/>
                    </a:srgbClr>
                  </a:outerShdw>
                </a:effectLst>
              </a:rPr>
              <a:t>Civil Engineering Department</a:t>
            </a:r>
          </a:p>
          <a:p>
            <a:pPr algn="ctr"/>
            <a:r>
              <a:rPr lang="en-US" sz="1700" b="1" dirty="0" smtClean="0">
                <a:solidFill>
                  <a:schemeClr val="bg1">
                    <a:lumMod val="95000"/>
                  </a:schemeClr>
                </a:solidFill>
                <a:effectLst>
                  <a:outerShdw blurRad="38100" dist="38100" dir="2700000" algn="tl">
                    <a:srgbClr val="000000">
                      <a:alpha val="43137"/>
                    </a:srgbClr>
                  </a:outerShdw>
                </a:effectLst>
              </a:rPr>
              <a:t>Graduation Project 2</a:t>
            </a:r>
          </a:p>
          <a:p>
            <a:pPr algn="ctr"/>
            <a:endParaRPr lang="ar-SA" dirty="0"/>
          </a:p>
        </p:txBody>
      </p:sp>
      <p:sp>
        <p:nvSpPr>
          <p:cNvPr id="5" name="Oval 4"/>
          <p:cNvSpPr/>
          <p:nvPr/>
        </p:nvSpPr>
        <p:spPr>
          <a:xfrm>
            <a:off x="3886200" y="381000"/>
            <a:ext cx="1143008" cy="1143008"/>
          </a:xfrm>
          <a:prstGeom prst="ellipse">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5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066800" y="228600"/>
            <a:ext cx="62484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1" u="none" strike="noStrike" cap="none" normalizeH="0" baseline="0" dirty="0" smtClean="0">
                <a:ln>
                  <a:noFill/>
                </a:ln>
                <a:solidFill>
                  <a:srgbClr val="FFFF00"/>
                </a:solidFill>
                <a:effectLst/>
                <a:latin typeface="Arial" pitchFamily="34" charset="0"/>
                <a:ea typeface="Calibri" pitchFamily="34" charset="0"/>
                <a:cs typeface="Arial" pitchFamily="34" charset="0"/>
              </a:rPr>
              <a:t>Best Location of WWTP</a:t>
            </a:r>
            <a:endParaRPr kumimoji="0" lang="en-US" sz="1800" b="0" i="0" u="none" strike="noStrike" cap="none" normalizeH="0" baseline="0" dirty="0" smtClean="0">
              <a:ln>
                <a:noFill/>
              </a:ln>
              <a:solidFill>
                <a:srgbClr val="FFFF00"/>
              </a:solidFill>
              <a:effectLst/>
              <a:latin typeface="Arial" pitchFamily="34" charset="0"/>
              <a:cs typeface="Arial" pitchFamily="34" charset="0"/>
            </a:endParaRPr>
          </a:p>
        </p:txBody>
      </p:sp>
      <p:sp>
        <p:nvSpPr>
          <p:cNvPr id="3" name="مستطيل 2"/>
          <p:cNvSpPr/>
          <p:nvPr/>
        </p:nvSpPr>
        <p:spPr>
          <a:xfrm>
            <a:off x="381000" y="1066800"/>
            <a:ext cx="8229600" cy="1569660"/>
          </a:xfrm>
          <a:prstGeom prst="rect">
            <a:avLst/>
          </a:prstGeom>
        </p:spPr>
        <p:txBody>
          <a:bodyPr wrap="square">
            <a:spAutoFit/>
          </a:bodyPr>
          <a:lstStyle/>
          <a:p>
            <a:r>
              <a:rPr lang="en-US" sz="2400" dirty="0" smtClean="0">
                <a:solidFill>
                  <a:schemeClr val="bg1"/>
                </a:solidFill>
              </a:rPr>
              <a:t>The issue of choosing the most appropriate place for the waste water treatment plant is very important and therefore we will choose the multiple criteria decision analysis method. </a:t>
            </a:r>
            <a:endParaRPr lang="en-US" sz="2400" dirty="0">
              <a:solidFill>
                <a:schemeClr val="bg1"/>
              </a:solidFill>
            </a:endParaRPr>
          </a:p>
        </p:txBody>
      </p:sp>
      <p:sp>
        <p:nvSpPr>
          <p:cNvPr id="1026" name="Rectangle 2"/>
          <p:cNvSpPr>
            <a:spLocks noChangeArrowheads="1"/>
          </p:cNvSpPr>
          <p:nvPr/>
        </p:nvSpPr>
        <p:spPr bwMode="auto">
          <a:xfrm>
            <a:off x="381000" y="2819400"/>
            <a:ext cx="40386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There are several criteria will take into consideration in the process of choosing the best location to suit the specifications and standards that need to be taken in Palestine generally , and in the Nablus region especially.</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pic>
        <p:nvPicPr>
          <p:cNvPr id="86018" name="Picture 2"/>
          <p:cNvPicPr>
            <a:picLocks noChangeAspect="1" noChangeArrowheads="1"/>
          </p:cNvPicPr>
          <p:nvPr/>
        </p:nvPicPr>
        <p:blipFill>
          <a:blip r:embed="rId2"/>
          <a:srcRect/>
          <a:stretch>
            <a:fillRect/>
          </a:stretch>
        </p:blipFill>
        <p:spPr bwMode="auto">
          <a:xfrm>
            <a:off x="4495800" y="2362200"/>
            <a:ext cx="4648200" cy="42100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3400" y="152400"/>
            <a:ext cx="5524269" cy="523220"/>
          </a:xfrm>
          <a:prstGeom prst="rect">
            <a:avLst/>
          </a:prstGeom>
        </p:spPr>
        <p:txBody>
          <a:bodyPr wrap="none">
            <a:spAutoFit/>
          </a:bodyPr>
          <a:lstStyle/>
          <a:p>
            <a:r>
              <a:rPr lang="en-US" sz="2800" dirty="0" smtClean="0">
                <a:solidFill>
                  <a:schemeClr val="bg1"/>
                </a:solidFill>
              </a:rPr>
              <a:t>Multiple criteria decision analysis </a:t>
            </a:r>
            <a:endParaRPr lang="en-US" sz="2800" dirty="0">
              <a:solidFill>
                <a:schemeClr val="bg1"/>
              </a:solidFill>
            </a:endParaRPr>
          </a:p>
        </p:txBody>
      </p:sp>
      <p:sp>
        <p:nvSpPr>
          <p:cNvPr id="737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3732" name="صورة 5"/>
          <p:cNvPicPr>
            <a:picLocks noChangeAspect="1" noChangeArrowheads="1"/>
          </p:cNvPicPr>
          <p:nvPr/>
        </p:nvPicPr>
        <p:blipFill>
          <a:blip r:embed="rId2"/>
          <a:srcRect/>
          <a:stretch>
            <a:fillRect/>
          </a:stretch>
        </p:blipFill>
        <p:spPr bwMode="auto">
          <a:xfrm>
            <a:off x="228600" y="1600200"/>
            <a:ext cx="8763000" cy="5105400"/>
          </a:xfrm>
          <a:prstGeom prst="rect">
            <a:avLst/>
          </a:prstGeom>
          <a:noFill/>
        </p:spPr>
      </p:pic>
      <p:sp>
        <p:nvSpPr>
          <p:cNvPr id="73734" name="Rectangle 6"/>
          <p:cNvSpPr>
            <a:spLocks noChangeArrowheads="1"/>
          </p:cNvSpPr>
          <p:nvPr/>
        </p:nvSpPr>
        <p:spPr bwMode="auto">
          <a:xfrm>
            <a:off x="228600" y="685800"/>
            <a:ext cx="84582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Two alternative locations “A” and “B”, are considered for the WWTP location as shown in the figure below.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1"/>
          <p:cNvSpPr>
            <a:spLocks noChangeArrowheads="1"/>
          </p:cNvSpPr>
          <p:nvPr/>
        </p:nvSpPr>
        <p:spPr bwMode="auto">
          <a:xfrm>
            <a:off x="152400" y="152400"/>
            <a:ext cx="89916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This table will explain the criteria that will take in to consideration in order to select the best location.</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graphicFrame>
        <p:nvGraphicFramePr>
          <p:cNvPr id="3" name="جدول 2"/>
          <p:cNvGraphicFramePr>
            <a:graphicFrameLocks noGrp="1"/>
          </p:cNvGraphicFramePr>
          <p:nvPr/>
        </p:nvGraphicFramePr>
        <p:xfrm>
          <a:off x="152400" y="1036424"/>
          <a:ext cx="8763000" cy="5271378"/>
        </p:xfrm>
        <a:graphic>
          <a:graphicData uri="http://schemas.openxmlformats.org/drawingml/2006/table">
            <a:tbl>
              <a:tblPr/>
              <a:tblGrid>
                <a:gridCol w="2647015"/>
                <a:gridCol w="144134"/>
                <a:gridCol w="5971851"/>
              </a:tblGrid>
              <a:tr h="422564">
                <a:tc gridSpan="2">
                  <a:txBody>
                    <a:bodyPr/>
                    <a:lstStyle/>
                    <a:p>
                      <a:pPr marL="0" marR="0" algn="ctr" rtl="0">
                        <a:lnSpc>
                          <a:spcPct val="115000"/>
                        </a:lnSpc>
                        <a:spcBef>
                          <a:spcPts val="0"/>
                        </a:spcBef>
                        <a:spcAft>
                          <a:spcPts val="1000"/>
                        </a:spcAft>
                      </a:pPr>
                      <a:r>
                        <a:rPr lang="en-US" sz="2200" b="1" i="1" dirty="0">
                          <a:solidFill>
                            <a:schemeClr val="bg1"/>
                          </a:solidFill>
                          <a:latin typeface="Arial"/>
                          <a:ea typeface="Calibri"/>
                          <a:cs typeface="Arial"/>
                        </a:rPr>
                        <a:t>Criteria</a:t>
                      </a:r>
                      <a:endParaRPr lang="en-US" sz="2200" dirty="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hMerge="1">
                  <a:txBody>
                    <a:bodyPr/>
                    <a:lstStyle/>
                    <a:p>
                      <a:endParaRPr lang="en-US"/>
                    </a:p>
                  </a:txBody>
                  <a:tcPr/>
                </a:tc>
                <a:tc>
                  <a:txBody>
                    <a:bodyPr/>
                    <a:lstStyle/>
                    <a:p>
                      <a:pPr marL="0" marR="0" algn="ctr" rtl="0">
                        <a:lnSpc>
                          <a:spcPct val="115000"/>
                        </a:lnSpc>
                        <a:spcBef>
                          <a:spcPts val="0"/>
                        </a:spcBef>
                        <a:spcAft>
                          <a:spcPts val="1000"/>
                        </a:spcAft>
                      </a:pPr>
                      <a:r>
                        <a:rPr lang="en-US" sz="2200" b="1" i="1" dirty="0">
                          <a:solidFill>
                            <a:schemeClr val="bg1"/>
                          </a:solidFill>
                          <a:latin typeface="Arial"/>
                          <a:ea typeface="Calibri"/>
                          <a:cs typeface="Arial"/>
                        </a:rPr>
                        <a:t>explanation</a:t>
                      </a:r>
                      <a:endParaRPr lang="en-US" sz="2200" dirty="0">
                        <a:solidFill>
                          <a:schemeClr val="bg1"/>
                        </a:solidFill>
                        <a:latin typeface="Calibri"/>
                        <a:ea typeface="Calibri"/>
                        <a:cs typeface="Arial"/>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r>
              <a:tr h="422564">
                <a:tc>
                  <a:txBody>
                    <a:bodyPr/>
                    <a:lstStyle/>
                    <a:p>
                      <a:pPr marL="0" marR="0" algn="l" rtl="0">
                        <a:lnSpc>
                          <a:spcPct val="115000"/>
                        </a:lnSpc>
                        <a:spcBef>
                          <a:spcPts val="0"/>
                        </a:spcBef>
                        <a:spcAft>
                          <a:spcPts val="0"/>
                        </a:spcAft>
                      </a:pPr>
                      <a:r>
                        <a:rPr lang="en-US" sz="2200" b="1">
                          <a:solidFill>
                            <a:schemeClr val="bg1"/>
                          </a:solidFill>
                          <a:latin typeface="Arial"/>
                          <a:ea typeface="Calibri"/>
                          <a:cs typeface="Arial"/>
                        </a:rPr>
                        <a:t>Environment</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gridSpan="2">
                  <a:txBody>
                    <a:bodyPr/>
                    <a:lstStyle/>
                    <a:p>
                      <a:pPr marL="0" marR="0" algn="l" rtl="0">
                        <a:lnSpc>
                          <a:spcPct val="115000"/>
                        </a:lnSpc>
                        <a:spcBef>
                          <a:spcPts val="0"/>
                        </a:spcBef>
                        <a:spcAft>
                          <a:spcPts val="0"/>
                        </a:spcAft>
                      </a:pPr>
                      <a:r>
                        <a:rPr lang="en-US" sz="2200" dirty="0">
                          <a:solidFill>
                            <a:schemeClr val="bg1"/>
                          </a:solidFill>
                          <a:latin typeface="Arial"/>
                          <a:ea typeface="Calibri"/>
                          <a:cs typeface="Arial"/>
                        </a:rPr>
                        <a:t>Will the plant cause </a:t>
                      </a:r>
                      <a:r>
                        <a:rPr lang="en-US" sz="2200" dirty="0">
                          <a:solidFill>
                            <a:srgbClr val="FFFF00"/>
                          </a:solidFill>
                          <a:latin typeface="Arial"/>
                          <a:ea typeface="Calibri"/>
                          <a:cs typeface="Arial"/>
                        </a:rPr>
                        <a:t>environment problems</a:t>
                      </a:r>
                      <a:r>
                        <a:rPr lang="en-US" sz="2200" dirty="0">
                          <a:solidFill>
                            <a:schemeClr val="bg1"/>
                          </a:solidFill>
                          <a:latin typeface="Arial"/>
                          <a:ea typeface="Calibri"/>
                          <a:cs typeface="Arial"/>
                        </a:rPr>
                        <a:t>?</a:t>
                      </a:r>
                      <a:endParaRPr lang="en-US" sz="2200" dirty="0">
                        <a:solidFill>
                          <a:schemeClr val="bg1"/>
                        </a:solidFill>
                        <a:latin typeface="Calibri"/>
                        <a:ea typeface="Calibri"/>
                        <a:cs typeface="Arial"/>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hMerge="1">
                  <a:txBody>
                    <a:bodyPr/>
                    <a:lstStyle/>
                    <a:p>
                      <a:endParaRPr lang="en-US"/>
                    </a:p>
                  </a:txBody>
                  <a:tcPr/>
                </a:tc>
              </a:tr>
              <a:tr h="845127">
                <a:tc>
                  <a:txBody>
                    <a:bodyPr/>
                    <a:lstStyle/>
                    <a:p>
                      <a:pPr marL="0" marR="0" algn="l" rtl="0">
                        <a:lnSpc>
                          <a:spcPct val="115000"/>
                        </a:lnSpc>
                        <a:spcBef>
                          <a:spcPts val="0"/>
                        </a:spcBef>
                        <a:spcAft>
                          <a:spcPts val="1000"/>
                        </a:spcAft>
                      </a:pPr>
                      <a:r>
                        <a:rPr lang="en-US" sz="2200" b="1">
                          <a:solidFill>
                            <a:schemeClr val="bg1"/>
                          </a:solidFill>
                          <a:latin typeface="Arial"/>
                          <a:ea typeface="Calibri"/>
                          <a:cs typeface="Arial"/>
                        </a:rPr>
                        <a:t>Social</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gridSpan="2">
                  <a:txBody>
                    <a:bodyPr/>
                    <a:lstStyle/>
                    <a:p>
                      <a:pPr marL="0" marR="0" algn="l" rtl="0">
                        <a:lnSpc>
                          <a:spcPct val="115000"/>
                        </a:lnSpc>
                        <a:spcBef>
                          <a:spcPts val="0"/>
                        </a:spcBef>
                        <a:spcAft>
                          <a:spcPts val="1000"/>
                        </a:spcAft>
                      </a:pPr>
                      <a:r>
                        <a:rPr lang="en-US" sz="2200" dirty="0">
                          <a:solidFill>
                            <a:schemeClr val="bg1"/>
                          </a:solidFill>
                          <a:latin typeface="Arial"/>
                          <a:ea typeface="Calibri"/>
                          <a:cs typeface="Arial"/>
                        </a:rPr>
                        <a:t>Will the WWTP </a:t>
                      </a:r>
                      <a:r>
                        <a:rPr lang="en-US" sz="2200" dirty="0">
                          <a:solidFill>
                            <a:srgbClr val="FFFF00"/>
                          </a:solidFill>
                          <a:latin typeface="Arial"/>
                          <a:ea typeface="Calibri"/>
                          <a:cs typeface="Arial"/>
                        </a:rPr>
                        <a:t>annoy the local resident </a:t>
                      </a:r>
                      <a:r>
                        <a:rPr lang="en-US" sz="2200" dirty="0">
                          <a:solidFill>
                            <a:schemeClr val="bg1"/>
                          </a:solidFill>
                          <a:latin typeface="Arial"/>
                          <a:ea typeface="Calibri"/>
                          <a:cs typeface="Arial"/>
                        </a:rPr>
                        <a:t>and affect negatively the living condition?</a:t>
                      </a:r>
                      <a:endParaRPr lang="en-US" sz="2200" dirty="0">
                        <a:solidFill>
                          <a:schemeClr val="bg1"/>
                        </a:solidFill>
                        <a:latin typeface="Calibri"/>
                        <a:ea typeface="Calibri"/>
                        <a:cs typeface="Arial"/>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hMerge="1">
                  <a:txBody>
                    <a:bodyPr/>
                    <a:lstStyle/>
                    <a:p>
                      <a:endParaRPr lang="en-US"/>
                    </a:p>
                  </a:txBody>
                  <a:tcPr/>
                </a:tc>
              </a:tr>
              <a:tr h="422564">
                <a:tc>
                  <a:txBody>
                    <a:bodyPr/>
                    <a:lstStyle/>
                    <a:p>
                      <a:pPr marL="0" marR="0" algn="l" rtl="0">
                        <a:lnSpc>
                          <a:spcPct val="115000"/>
                        </a:lnSpc>
                        <a:spcBef>
                          <a:spcPts val="0"/>
                        </a:spcBef>
                        <a:spcAft>
                          <a:spcPts val="1000"/>
                        </a:spcAft>
                      </a:pPr>
                      <a:r>
                        <a:rPr lang="en-US" sz="2200" b="1" dirty="0">
                          <a:solidFill>
                            <a:schemeClr val="bg1"/>
                          </a:solidFill>
                          <a:latin typeface="Arial"/>
                          <a:ea typeface="Calibri"/>
                          <a:cs typeface="Arial"/>
                        </a:rPr>
                        <a:t>Political</a:t>
                      </a:r>
                      <a:endParaRPr lang="en-US" sz="2200" dirty="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gridSpan="2">
                  <a:txBody>
                    <a:bodyPr/>
                    <a:lstStyle/>
                    <a:p>
                      <a:pPr marL="0" marR="0" algn="l" rtl="0">
                        <a:lnSpc>
                          <a:spcPct val="115000"/>
                        </a:lnSpc>
                        <a:spcBef>
                          <a:spcPts val="0"/>
                        </a:spcBef>
                        <a:spcAft>
                          <a:spcPts val="1000"/>
                        </a:spcAft>
                      </a:pPr>
                      <a:r>
                        <a:rPr lang="en-US" sz="2200" dirty="0">
                          <a:solidFill>
                            <a:schemeClr val="bg1"/>
                          </a:solidFill>
                          <a:latin typeface="Arial"/>
                          <a:ea typeface="Calibri"/>
                          <a:cs typeface="Arial"/>
                        </a:rPr>
                        <a:t>Are there any </a:t>
                      </a:r>
                      <a:r>
                        <a:rPr lang="en-US" sz="2200" dirty="0">
                          <a:solidFill>
                            <a:srgbClr val="FFFF00"/>
                          </a:solidFill>
                          <a:latin typeface="Arial"/>
                          <a:ea typeface="Calibri"/>
                          <a:cs typeface="Arial"/>
                        </a:rPr>
                        <a:t>political problems</a:t>
                      </a:r>
                      <a:r>
                        <a:rPr lang="en-US" sz="2200" dirty="0">
                          <a:solidFill>
                            <a:schemeClr val="bg1"/>
                          </a:solidFill>
                          <a:latin typeface="Arial"/>
                          <a:ea typeface="Calibri"/>
                          <a:cs typeface="Arial"/>
                        </a:rPr>
                        <a:t>?</a:t>
                      </a:r>
                      <a:endParaRPr lang="en-US" sz="2200" dirty="0">
                        <a:solidFill>
                          <a:schemeClr val="bg1"/>
                        </a:solidFill>
                        <a:latin typeface="Calibri"/>
                        <a:ea typeface="Calibri"/>
                        <a:cs typeface="Arial"/>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hMerge="1">
                  <a:txBody>
                    <a:bodyPr/>
                    <a:lstStyle/>
                    <a:p>
                      <a:endParaRPr lang="en-US"/>
                    </a:p>
                  </a:txBody>
                  <a:tcPr/>
                </a:tc>
              </a:tr>
              <a:tr h="845127">
                <a:tc>
                  <a:txBody>
                    <a:bodyPr/>
                    <a:lstStyle/>
                    <a:p>
                      <a:pPr marL="0" marR="0" algn="l" rtl="0">
                        <a:lnSpc>
                          <a:spcPct val="115000"/>
                        </a:lnSpc>
                        <a:spcBef>
                          <a:spcPts val="0"/>
                        </a:spcBef>
                        <a:spcAft>
                          <a:spcPts val="1000"/>
                        </a:spcAft>
                      </a:pPr>
                      <a:r>
                        <a:rPr lang="en-US" sz="2200" b="1" dirty="0">
                          <a:solidFill>
                            <a:schemeClr val="bg1"/>
                          </a:solidFill>
                          <a:latin typeface="Arial"/>
                          <a:ea typeface="Calibri"/>
                          <a:cs typeface="Arial"/>
                        </a:rPr>
                        <a:t>Accessibility</a:t>
                      </a:r>
                      <a:endParaRPr lang="en-US" sz="2200" dirty="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gridSpan="2">
                  <a:txBody>
                    <a:bodyPr/>
                    <a:lstStyle/>
                    <a:p>
                      <a:pPr marL="0" marR="0" algn="l" rtl="0">
                        <a:lnSpc>
                          <a:spcPct val="115000"/>
                        </a:lnSpc>
                        <a:spcBef>
                          <a:spcPts val="0"/>
                        </a:spcBef>
                        <a:spcAft>
                          <a:spcPts val="1000"/>
                        </a:spcAft>
                      </a:pPr>
                      <a:r>
                        <a:rPr lang="en-US" sz="2200" dirty="0">
                          <a:solidFill>
                            <a:schemeClr val="bg1"/>
                          </a:solidFill>
                          <a:latin typeface="Arial"/>
                          <a:ea typeface="Calibri"/>
                          <a:cs typeface="Arial"/>
                        </a:rPr>
                        <a:t>Are there any </a:t>
                      </a:r>
                      <a:r>
                        <a:rPr lang="en-US" sz="2200" dirty="0">
                          <a:solidFill>
                            <a:srgbClr val="FFFF00"/>
                          </a:solidFill>
                          <a:latin typeface="Arial"/>
                          <a:ea typeface="Calibri"/>
                          <a:cs typeface="Arial"/>
                        </a:rPr>
                        <a:t>problems of accessibility </a:t>
                      </a:r>
                      <a:r>
                        <a:rPr lang="en-US" sz="2200" dirty="0">
                          <a:solidFill>
                            <a:schemeClr val="bg1"/>
                          </a:solidFill>
                          <a:latin typeface="Arial"/>
                          <a:ea typeface="Calibri"/>
                          <a:cs typeface="Arial"/>
                        </a:rPr>
                        <a:t>when disposing off the waste?</a:t>
                      </a:r>
                      <a:endParaRPr lang="en-US" sz="2200" dirty="0">
                        <a:solidFill>
                          <a:schemeClr val="bg1"/>
                        </a:solidFill>
                        <a:latin typeface="Calibri"/>
                        <a:ea typeface="Calibri"/>
                        <a:cs typeface="Arial"/>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hMerge="1">
                  <a:txBody>
                    <a:bodyPr/>
                    <a:lstStyle/>
                    <a:p>
                      <a:endParaRPr lang="en-US"/>
                    </a:p>
                  </a:txBody>
                  <a:tcPr/>
                </a:tc>
              </a:tr>
              <a:tr h="422564">
                <a:tc>
                  <a:txBody>
                    <a:bodyPr/>
                    <a:lstStyle/>
                    <a:p>
                      <a:pPr marL="0" marR="0" algn="l" rtl="0">
                        <a:lnSpc>
                          <a:spcPct val="115000"/>
                        </a:lnSpc>
                        <a:spcBef>
                          <a:spcPts val="0"/>
                        </a:spcBef>
                        <a:spcAft>
                          <a:spcPts val="1000"/>
                        </a:spcAft>
                      </a:pPr>
                      <a:r>
                        <a:rPr lang="en-US" sz="2200" b="1">
                          <a:solidFill>
                            <a:schemeClr val="bg1"/>
                          </a:solidFill>
                          <a:latin typeface="Arial"/>
                          <a:ea typeface="Calibri"/>
                          <a:cs typeface="Arial"/>
                        </a:rPr>
                        <a:t>Sustainability</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gridSpan="2">
                  <a:txBody>
                    <a:bodyPr/>
                    <a:lstStyle/>
                    <a:p>
                      <a:pPr marL="0" marR="0" algn="l" rtl="0">
                        <a:lnSpc>
                          <a:spcPct val="115000"/>
                        </a:lnSpc>
                        <a:spcBef>
                          <a:spcPts val="0"/>
                        </a:spcBef>
                        <a:spcAft>
                          <a:spcPts val="1000"/>
                        </a:spcAft>
                      </a:pPr>
                      <a:r>
                        <a:rPr lang="en-US" sz="2200" dirty="0">
                          <a:solidFill>
                            <a:schemeClr val="bg1"/>
                          </a:solidFill>
                          <a:latin typeface="Arial"/>
                          <a:ea typeface="Calibri"/>
                          <a:cs typeface="Arial"/>
                        </a:rPr>
                        <a:t>Is the alternative implies a </a:t>
                      </a:r>
                      <a:r>
                        <a:rPr lang="en-US" sz="2200" dirty="0">
                          <a:solidFill>
                            <a:srgbClr val="FFFF00"/>
                          </a:solidFill>
                          <a:latin typeface="Arial"/>
                          <a:ea typeface="Calibri"/>
                          <a:cs typeface="Arial"/>
                        </a:rPr>
                        <a:t>long term or a short term solution</a:t>
                      </a:r>
                      <a:r>
                        <a:rPr lang="en-US" sz="2200" dirty="0">
                          <a:solidFill>
                            <a:schemeClr val="bg1"/>
                          </a:solidFill>
                          <a:latin typeface="Arial"/>
                          <a:ea typeface="Calibri"/>
                          <a:cs typeface="Arial"/>
                        </a:rPr>
                        <a:t>?</a:t>
                      </a:r>
                      <a:endParaRPr lang="en-US" sz="2200" dirty="0">
                        <a:solidFill>
                          <a:schemeClr val="bg1"/>
                        </a:solidFill>
                        <a:latin typeface="Calibri"/>
                        <a:ea typeface="Calibri"/>
                        <a:cs typeface="Arial"/>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hMerge="1">
                  <a:txBody>
                    <a:bodyPr/>
                    <a:lstStyle/>
                    <a:p>
                      <a:endParaRPr lang="en-US"/>
                    </a:p>
                  </a:txBody>
                  <a:tcPr/>
                </a:tc>
              </a:tr>
              <a:tr h="422564">
                <a:tc>
                  <a:txBody>
                    <a:bodyPr/>
                    <a:lstStyle/>
                    <a:p>
                      <a:pPr marL="0" marR="0" algn="l" rtl="0">
                        <a:lnSpc>
                          <a:spcPct val="115000"/>
                        </a:lnSpc>
                        <a:spcBef>
                          <a:spcPts val="0"/>
                        </a:spcBef>
                        <a:spcAft>
                          <a:spcPts val="1000"/>
                        </a:spcAft>
                      </a:pPr>
                      <a:r>
                        <a:rPr lang="en-US" sz="2200" b="1">
                          <a:solidFill>
                            <a:schemeClr val="bg1"/>
                          </a:solidFill>
                          <a:latin typeface="Arial"/>
                          <a:ea typeface="Calibri"/>
                          <a:cs typeface="Arial"/>
                        </a:rPr>
                        <a:t>Independency</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gridSpan="2">
                  <a:txBody>
                    <a:bodyPr/>
                    <a:lstStyle/>
                    <a:p>
                      <a:pPr marL="0" marR="0" algn="l" rtl="0">
                        <a:lnSpc>
                          <a:spcPct val="115000"/>
                        </a:lnSpc>
                        <a:spcBef>
                          <a:spcPts val="0"/>
                        </a:spcBef>
                        <a:spcAft>
                          <a:spcPts val="1000"/>
                        </a:spcAft>
                      </a:pPr>
                      <a:r>
                        <a:rPr lang="en-US" sz="2200" dirty="0">
                          <a:solidFill>
                            <a:schemeClr val="bg1"/>
                          </a:solidFill>
                          <a:latin typeface="Arial"/>
                          <a:ea typeface="Calibri"/>
                          <a:cs typeface="Arial"/>
                        </a:rPr>
                        <a:t>what is the level </a:t>
                      </a:r>
                      <a:r>
                        <a:rPr lang="en-US" sz="2200" dirty="0">
                          <a:solidFill>
                            <a:srgbClr val="FFFF00"/>
                          </a:solidFill>
                          <a:latin typeface="Arial"/>
                          <a:ea typeface="Calibri"/>
                          <a:cs typeface="Arial"/>
                        </a:rPr>
                        <a:t>of self control </a:t>
                      </a:r>
                      <a:r>
                        <a:rPr lang="en-US" sz="2200" dirty="0">
                          <a:solidFill>
                            <a:schemeClr val="bg1"/>
                          </a:solidFill>
                          <a:latin typeface="Arial"/>
                          <a:ea typeface="Calibri"/>
                          <a:cs typeface="Arial"/>
                        </a:rPr>
                        <a:t>on the process of WWTP?</a:t>
                      </a:r>
                      <a:endParaRPr lang="en-US" sz="2200" dirty="0">
                        <a:solidFill>
                          <a:schemeClr val="bg1"/>
                        </a:solidFill>
                        <a:latin typeface="Calibri"/>
                        <a:ea typeface="Calibri"/>
                        <a:cs typeface="Arial"/>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hMerge="1">
                  <a:txBody>
                    <a:bodyPr/>
                    <a:lstStyle/>
                    <a:p>
                      <a:endParaRPr lang="en-US"/>
                    </a:p>
                  </a:txBody>
                  <a:tcPr/>
                </a:tc>
              </a:tr>
              <a:tr h="563602">
                <a:tc>
                  <a:txBody>
                    <a:bodyPr/>
                    <a:lstStyle/>
                    <a:p>
                      <a:pPr marL="0" marR="0" algn="l" rtl="0">
                        <a:lnSpc>
                          <a:spcPct val="115000"/>
                        </a:lnSpc>
                        <a:spcBef>
                          <a:spcPts val="0"/>
                        </a:spcBef>
                        <a:spcAft>
                          <a:spcPts val="1000"/>
                        </a:spcAft>
                      </a:pPr>
                      <a:r>
                        <a:rPr lang="en-US" sz="2200" b="1">
                          <a:solidFill>
                            <a:schemeClr val="bg1"/>
                          </a:solidFill>
                          <a:latin typeface="Arial"/>
                          <a:ea typeface="Calibri"/>
                          <a:cs typeface="Arial"/>
                        </a:rPr>
                        <a:t>Proximity to sewer line.</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gridSpan="2">
                  <a:txBody>
                    <a:bodyPr/>
                    <a:lstStyle/>
                    <a:p>
                      <a:pPr marL="0" marR="0" algn="l" rtl="0">
                        <a:lnSpc>
                          <a:spcPct val="115000"/>
                        </a:lnSpc>
                        <a:spcBef>
                          <a:spcPts val="0"/>
                        </a:spcBef>
                        <a:spcAft>
                          <a:spcPts val="1000"/>
                        </a:spcAft>
                      </a:pPr>
                      <a:r>
                        <a:rPr lang="en-US" sz="2200" dirty="0">
                          <a:solidFill>
                            <a:schemeClr val="bg1"/>
                          </a:solidFill>
                          <a:latin typeface="Arial"/>
                          <a:ea typeface="Calibri"/>
                          <a:cs typeface="Arial"/>
                        </a:rPr>
                        <a:t>Proximity to </a:t>
                      </a:r>
                      <a:r>
                        <a:rPr lang="en-US" sz="2200" dirty="0">
                          <a:solidFill>
                            <a:srgbClr val="FFFF00"/>
                          </a:solidFill>
                          <a:latin typeface="Arial"/>
                          <a:ea typeface="Calibri"/>
                          <a:cs typeface="Arial"/>
                        </a:rPr>
                        <a:t>proposal reuse</a:t>
                      </a:r>
                      <a:r>
                        <a:rPr lang="en-US" sz="2200" dirty="0">
                          <a:solidFill>
                            <a:schemeClr val="bg1"/>
                          </a:solidFill>
                          <a:latin typeface="Arial"/>
                          <a:ea typeface="Calibri"/>
                          <a:cs typeface="Arial"/>
                        </a:rPr>
                        <a:t>.</a:t>
                      </a:r>
                      <a:endParaRPr lang="en-US" sz="2200" dirty="0">
                        <a:solidFill>
                          <a:schemeClr val="bg1"/>
                        </a:solidFill>
                        <a:latin typeface="Calibri"/>
                        <a:ea typeface="Calibri"/>
                        <a:cs typeface="Arial"/>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1"/>
          <p:cNvSpPr>
            <a:spLocks noChangeArrowheads="1"/>
          </p:cNvSpPr>
          <p:nvPr/>
        </p:nvSpPr>
        <p:spPr bwMode="auto">
          <a:xfrm>
            <a:off x="228600" y="152400"/>
            <a:ext cx="7620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This table will explain the weight for each criterion.</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graphicFrame>
        <p:nvGraphicFramePr>
          <p:cNvPr id="3" name="جدول 2"/>
          <p:cNvGraphicFramePr>
            <a:graphicFrameLocks noGrp="1"/>
          </p:cNvGraphicFramePr>
          <p:nvPr/>
        </p:nvGraphicFramePr>
        <p:xfrm>
          <a:off x="1295400" y="794512"/>
          <a:ext cx="6172200" cy="5530088"/>
        </p:xfrm>
        <a:graphic>
          <a:graphicData uri="http://schemas.openxmlformats.org/drawingml/2006/table">
            <a:tbl>
              <a:tblPr/>
              <a:tblGrid>
                <a:gridCol w="3673929"/>
                <a:gridCol w="1028700"/>
                <a:gridCol w="1469571"/>
              </a:tblGrid>
              <a:tr h="500888">
                <a:tc>
                  <a:txBody>
                    <a:bodyPr/>
                    <a:lstStyle/>
                    <a:p>
                      <a:pPr marL="0" marR="0" algn="l" rtl="0">
                        <a:lnSpc>
                          <a:spcPct val="115000"/>
                        </a:lnSpc>
                        <a:spcBef>
                          <a:spcPts val="0"/>
                        </a:spcBef>
                        <a:spcAft>
                          <a:spcPts val="1000"/>
                        </a:spcAft>
                      </a:pPr>
                      <a:r>
                        <a:rPr lang="en-US" sz="2200" b="1" dirty="0">
                          <a:solidFill>
                            <a:schemeClr val="bg1"/>
                          </a:solidFill>
                          <a:latin typeface="Calibri"/>
                          <a:ea typeface="Calibri"/>
                          <a:cs typeface="Arial"/>
                        </a:rPr>
                        <a:t>CRITERIA </a:t>
                      </a:r>
                      <a:endParaRPr lang="en-US" sz="2200" dirty="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marL="0" marR="0" algn="l" rtl="0">
                        <a:lnSpc>
                          <a:spcPct val="115000"/>
                        </a:lnSpc>
                        <a:spcBef>
                          <a:spcPts val="0"/>
                        </a:spcBef>
                        <a:spcAft>
                          <a:spcPts val="1000"/>
                        </a:spcAft>
                      </a:pPr>
                      <a:r>
                        <a:rPr lang="en-US" sz="2200" b="1" dirty="0">
                          <a:solidFill>
                            <a:schemeClr val="bg1"/>
                          </a:solidFill>
                          <a:latin typeface="Calibri"/>
                          <a:ea typeface="Calibri"/>
                          <a:cs typeface="Arial"/>
                        </a:rPr>
                        <a:t>score</a:t>
                      </a:r>
                      <a:endParaRPr lang="en-US" sz="2200" dirty="0">
                        <a:solidFill>
                          <a:schemeClr val="bg1"/>
                        </a:solidFill>
                        <a:latin typeface="Calibri"/>
                        <a:ea typeface="Calibri"/>
                        <a:cs typeface="Arial"/>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marL="0" marR="0" algn="l" rtl="0">
                        <a:lnSpc>
                          <a:spcPct val="115000"/>
                        </a:lnSpc>
                        <a:spcBef>
                          <a:spcPts val="0"/>
                        </a:spcBef>
                        <a:spcAft>
                          <a:spcPts val="1000"/>
                        </a:spcAft>
                      </a:pPr>
                      <a:r>
                        <a:rPr lang="en-US" sz="2200" b="1" dirty="0">
                          <a:solidFill>
                            <a:schemeClr val="bg1"/>
                          </a:solidFill>
                          <a:latin typeface="Calibri"/>
                          <a:ea typeface="Calibri"/>
                          <a:cs typeface="Arial"/>
                        </a:rPr>
                        <a:t>Weight% </a:t>
                      </a:r>
                      <a:endParaRPr lang="en-US" sz="2200" dirty="0">
                        <a:solidFill>
                          <a:schemeClr val="bg1"/>
                        </a:solidFill>
                        <a:latin typeface="Calibri"/>
                        <a:ea typeface="Calibri"/>
                        <a:cs typeface="Arial"/>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r>
              <a:tr h="558800">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Environment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15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13.0</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558800">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Social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20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17.4</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558800">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Cost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10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8.7</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558800">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Political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8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7.0</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558800">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Accessibility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15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dirty="0">
                          <a:solidFill>
                            <a:schemeClr val="bg1"/>
                          </a:solidFill>
                          <a:latin typeface="Calibri"/>
                          <a:ea typeface="Calibri"/>
                          <a:cs typeface="Arial"/>
                        </a:rPr>
                        <a:t>13.0</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558800">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Sustainability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8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7.0</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558800">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Independency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9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7.8</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558800">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Proximity to sewer line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10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8.7</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558800">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Proximity to proposal reuse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20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dirty="0">
                          <a:solidFill>
                            <a:schemeClr val="bg1"/>
                          </a:solidFill>
                          <a:latin typeface="Calibri"/>
                          <a:ea typeface="Calibri"/>
                          <a:cs typeface="Arial"/>
                        </a:rPr>
                        <a:t>17.4</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1"/>
          <p:cNvSpPr>
            <a:spLocks noChangeArrowheads="1"/>
          </p:cNvSpPr>
          <p:nvPr/>
        </p:nvSpPr>
        <p:spPr bwMode="auto">
          <a:xfrm>
            <a:off x="152400" y="152400"/>
            <a:ext cx="88392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This table will explain the rate for each criterion.</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graphicFrame>
        <p:nvGraphicFramePr>
          <p:cNvPr id="3" name="جدول 2"/>
          <p:cNvGraphicFramePr>
            <a:graphicFrameLocks noGrp="1"/>
          </p:cNvGraphicFramePr>
          <p:nvPr/>
        </p:nvGraphicFramePr>
        <p:xfrm>
          <a:off x="457200" y="838200"/>
          <a:ext cx="8077200" cy="5638801"/>
        </p:xfrm>
        <a:graphic>
          <a:graphicData uri="http://schemas.openxmlformats.org/drawingml/2006/table">
            <a:tbl>
              <a:tblPr/>
              <a:tblGrid>
                <a:gridCol w="4484140"/>
                <a:gridCol w="2012113"/>
                <a:gridCol w="1580947"/>
              </a:tblGrid>
              <a:tr h="423689">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CRITERIA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A</a:t>
                      </a:r>
                      <a:endParaRPr lang="en-US" sz="2200">
                        <a:solidFill>
                          <a:schemeClr val="bg1"/>
                        </a:solidFill>
                        <a:latin typeface="Calibri"/>
                        <a:ea typeface="Calibri"/>
                        <a:cs typeface="Arial"/>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B </a:t>
                      </a:r>
                      <a:endParaRPr lang="en-US" sz="2200">
                        <a:solidFill>
                          <a:schemeClr val="bg1"/>
                        </a:solidFill>
                        <a:latin typeface="Calibri"/>
                        <a:ea typeface="Calibri"/>
                        <a:cs typeface="Arial"/>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r>
              <a:tr h="558272">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Environment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good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good </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457335">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Social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Very good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poor </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569488">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Cost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poor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good </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591918">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Political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good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good </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614349">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Accessibility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Very good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good </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502196">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Sustainability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good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good </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625564">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Independency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good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poor </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647995">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Proximity to sewer line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good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good </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647995">
                <a:tc>
                  <a:txBody>
                    <a:bodyPr/>
                    <a:lstStyle/>
                    <a:p>
                      <a:pPr marL="0" marR="0" algn="l" rtl="0">
                        <a:lnSpc>
                          <a:spcPct val="115000"/>
                        </a:lnSpc>
                        <a:spcBef>
                          <a:spcPts val="0"/>
                        </a:spcBef>
                        <a:spcAft>
                          <a:spcPts val="1000"/>
                        </a:spcAft>
                      </a:pPr>
                      <a:r>
                        <a:rPr lang="en-US" sz="2200" b="1">
                          <a:solidFill>
                            <a:schemeClr val="bg1"/>
                          </a:solidFill>
                          <a:latin typeface="Calibri"/>
                          <a:ea typeface="Calibri"/>
                          <a:cs typeface="Arial"/>
                        </a:rPr>
                        <a:t>Proximity to proposal reuse </a:t>
                      </a:r>
                      <a:endParaRPr lang="en-US" sz="2200">
                        <a:solidFill>
                          <a:schemeClr val="bg1"/>
                        </a:solidFill>
                        <a:latin typeface="Calibri"/>
                        <a:ea typeface="Calibri"/>
                        <a:cs typeface="Arial"/>
                      </a:endParaRPr>
                    </a:p>
                  </a:txBody>
                  <a:tcPr marL="68580" marR="68580" marT="0" marB="0">
                    <a:lnL w="12700" cap="flat" cmpd="sng" algn="ctr">
                      <a:solidFill>
                        <a:srgbClr val="9BBB59"/>
                      </a:solidFill>
                      <a:prstDash val="solid"/>
                      <a:round/>
                      <a:headEnd type="none" w="med" len="med"/>
                      <a:tailEnd type="none" w="med" len="med"/>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a:solidFill>
                            <a:schemeClr val="bg1"/>
                          </a:solidFill>
                          <a:latin typeface="Calibri"/>
                          <a:ea typeface="Calibri"/>
                          <a:cs typeface="Arial"/>
                        </a:rPr>
                        <a:t>good </a:t>
                      </a: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marL="0" marR="0" algn="l" rtl="0">
                        <a:lnSpc>
                          <a:spcPct val="115000"/>
                        </a:lnSpc>
                        <a:spcBef>
                          <a:spcPts val="0"/>
                        </a:spcBef>
                        <a:spcAft>
                          <a:spcPts val="1000"/>
                        </a:spcAft>
                      </a:pPr>
                      <a:r>
                        <a:rPr lang="en-US" sz="2200" dirty="0">
                          <a:solidFill>
                            <a:schemeClr val="bg1"/>
                          </a:solidFill>
                          <a:latin typeface="Calibri"/>
                          <a:ea typeface="Calibri"/>
                          <a:cs typeface="Arial"/>
                        </a:rPr>
                        <a:t>poor </a:t>
                      </a: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ChangeArrowheads="1"/>
          </p:cNvSpPr>
          <p:nvPr/>
        </p:nvSpPr>
        <p:spPr bwMode="auto">
          <a:xfrm>
            <a:off x="152400" y="152400"/>
            <a:ext cx="8762999"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After doing the multiple criteria decision analysis</a:t>
            </a:r>
            <a:r>
              <a:rPr kumimoji="0" lang="en-US" sz="2400" b="0" i="0" u="none" strike="noStrike" cap="none" normalizeH="0" dirty="0" smtClean="0">
                <a:ln>
                  <a:noFill/>
                </a:ln>
                <a:solidFill>
                  <a:schemeClr val="bg1"/>
                </a:solidFill>
                <a:effectLst/>
                <a:latin typeface="Arial" pitchFamily="34" charset="0"/>
                <a:ea typeface="Calibri" pitchFamily="34" charset="0"/>
                <a:cs typeface="Arial" pitchFamily="34" charset="0"/>
              </a:rPr>
              <a:t> location A will selected.</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pic>
        <p:nvPicPr>
          <p:cNvPr id="4" name="صورة 3"/>
          <p:cNvPicPr/>
          <p:nvPr/>
        </p:nvPicPr>
        <p:blipFill>
          <a:blip r:embed="rId2"/>
          <a:srcRect/>
          <a:stretch>
            <a:fillRect/>
          </a:stretch>
        </p:blipFill>
        <p:spPr bwMode="auto">
          <a:xfrm>
            <a:off x="228600" y="1371600"/>
            <a:ext cx="8763000" cy="5334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5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2"/>
          <a:srcRect/>
          <a:stretch>
            <a:fillRect/>
          </a:stretch>
        </p:blipFill>
        <p:spPr bwMode="auto">
          <a:xfrm>
            <a:off x="0" y="1447800"/>
            <a:ext cx="9144000" cy="5410200"/>
          </a:xfrm>
          <a:prstGeom prst="rect">
            <a:avLst/>
          </a:prstGeom>
          <a:ln>
            <a:noFill/>
          </a:ln>
          <a:effectLst>
            <a:outerShdw blurRad="292100" dist="139700" dir="2700000" algn="tl" rotWithShape="0">
              <a:srgbClr val="333333">
                <a:alpha val="65000"/>
              </a:srgbClr>
            </a:outerShdw>
          </a:effectLst>
        </p:spPr>
      </p:pic>
      <p:sp>
        <p:nvSpPr>
          <p:cNvPr id="2" name="عنوان 1"/>
          <p:cNvSpPr>
            <a:spLocks noGrp="1"/>
          </p:cNvSpPr>
          <p:nvPr>
            <p:ph type="title"/>
          </p:nvPr>
        </p:nvSpPr>
        <p:spPr>
          <a:xfrm>
            <a:off x="381000" y="228600"/>
            <a:ext cx="7848600" cy="1143000"/>
          </a:xfrm>
        </p:spPr>
        <p:txBody>
          <a:bodyPr>
            <a:normAutofit fontScale="90000"/>
          </a:bodyPr>
          <a:lstStyle/>
          <a:p>
            <a:r>
              <a:rPr lang="en-US" dirty="0">
                <a:solidFill>
                  <a:srgbClr val="FFFF00"/>
                </a:solidFill>
              </a:rPr>
              <a:t>	</a:t>
            </a:r>
            <a:r>
              <a:rPr lang="en-US" b="1" dirty="0">
                <a:solidFill>
                  <a:srgbClr val="FFFF00"/>
                </a:solidFill>
              </a:rPr>
              <a:t>Wastewater Treatment Plant Design</a:t>
            </a:r>
          </a:p>
        </p:txBody>
      </p:sp>
      <p:pic>
        <p:nvPicPr>
          <p:cNvPr id="1026" name="Picture 2"/>
          <p:cNvPicPr>
            <a:picLocks noChangeAspect="1" noChangeArrowheads="1"/>
          </p:cNvPicPr>
          <p:nvPr/>
        </p:nvPicPr>
        <p:blipFill>
          <a:blip r:embed="rId3"/>
          <a:srcRect/>
          <a:stretch>
            <a:fillRect/>
          </a:stretch>
        </p:blipFill>
        <p:spPr bwMode="auto">
          <a:xfrm>
            <a:off x="5334000" y="1676400"/>
            <a:ext cx="1905000" cy="7620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5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04800" y="228600"/>
            <a:ext cx="5334000" cy="914400"/>
          </a:xfrm>
        </p:spPr>
        <p:txBody>
          <a:bodyPr>
            <a:normAutofit/>
          </a:bodyPr>
          <a:lstStyle/>
          <a:p>
            <a:pPr algn="l"/>
            <a:r>
              <a:rPr lang="en-US" sz="2800" dirty="0" smtClean="0">
                <a:solidFill>
                  <a:srgbClr val="FFFF00"/>
                </a:solidFill>
              </a:rPr>
              <a:t>Preliminary Treatment</a:t>
            </a:r>
            <a:endParaRPr lang="en-US" sz="2800" dirty="0">
              <a:solidFill>
                <a:srgbClr val="FFFF00"/>
              </a:solidFill>
            </a:endParaRPr>
          </a:p>
        </p:txBody>
      </p:sp>
      <p:sp>
        <p:nvSpPr>
          <p:cNvPr id="3" name="عنوان فرعي 2"/>
          <p:cNvSpPr>
            <a:spLocks noGrp="1"/>
          </p:cNvSpPr>
          <p:nvPr>
            <p:ph type="subTitle" idx="1"/>
          </p:nvPr>
        </p:nvSpPr>
        <p:spPr>
          <a:xfrm>
            <a:off x="228600" y="990600"/>
            <a:ext cx="6400800" cy="1752600"/>
          </a:xfrm>
        </p:spPr>
        <p:txBody>
          <a:bodyPr>
            <a:normAutofit/>
          </a:bodyPr>
          <a:lstStyle/>
          <a:p>
            <a:pPr algn="l">
              <a:buFont typeface="Wingdings" pitchFamily="2" charset="2"/>
              <a:buChar char="ü"/>
            </a:pPr>
            <a:r>
              <a:rPr lang="en-US" sz="2800" dirty="0" smtClean="0">
                <a:solidFill>
                  <a:schemeClr val="bg1"/>
                </a:solidFill>
                <a:latin typeface="Arial" pitchFamily="34" charset="0"/>
                <a:cs typeface="Arial" pitchFamily="34" charset="0"/>
              </a:rPr>
              <a:t>Rack </a:t>
            </a:r>
            <a:r>
              <a:rPr lang="en-US" sz="2800" dirty="0">
                <a:solidFill>
                  <a:schemeClr val="bg1"/>
                </a:solidFill>
                <a:latin typeface="Arial" pitchFamily="34" charset="0"/>
                <a:cs typeface="Arial" pitchFamily="34" charset="0"/>
              </a:rPr>
              <a:t>screen </a:t>
            </a:r>
            <a:r>
              <a:rPr lang="en-US" sz="2800" dirty="0" smtClean="0">
                <a:solidFill>
                  <a:schemeClr val="bg1"/>
                </a:solidFill>
                <a:latin typeface="Arial" pitchFamily="34" charset="0"/>
                <a:cs typeface="Arial" pitchFamily="34" charset="0"/>
              </a:rPr>
              <a:t>chamber</a:t>
            </a:r>
            <a:endParaRPr lang="en-US" sz="2800" dirty="0">
              <a:solidFill>
                <a:schemeClr val="bg1"/>
              </a:solidFill>
              <a:latin typeface="Arial" pitchFamily="34" charset="0"/>
              <a:cs typeface="Arial" pitchFamily="34" charset="0"/>
            </a:endParaRPr>
          </a:p>
          <a:p>
            <a:pPr algn="l">
              <a:buFont typeface="Wingdings" pitchFamily="2" charset="2"/>
              <a:buChar char="ü"/>
            </a:pPr>
            <a:r>
              <a:rPr lang="en-US" sz="2800" dirty="0" smtClean="0">
                <a:solidFill>
                  <a:schemeClr val="bg1"/>
                </a:solidFill>
                <a:latin typeface="Arial" pitchFamily="34" charset="0"/>
                <a:cs typeface="Arial" pitchFamily="34" charset="0"/>
              </a:rPr>
              <a:t>Grit </a:t>
            </a:r>
            <a:r>
              <a:rPr lang="en-US" sz="2800" dirty="0">
                <a:solidFill>
                  <a:schemeClr val="bg1"/>
                </a:solidFill>
                <a:latin typeface="Arial" pitchFamily="34" charset="0"/>
                <a:cs typeface="Arial" pitchFamily="34" charset="0"/>
              </a:rPr>
              <a:t>Removal </a:t>
            </a:r>
            <a:r>
              <a:rPr lang="en-US" sz="2800" dirty="0" smtClean="0">
                <a:solidFill>
                  <a:schemeClr val="bg1"/>
                </a:solidFill>
                <a:latin typeface="Arial" pitchFamily="34" charset="0"/>
                <a:cs typeface="Arial" pitchFamily="34" charset="0"/>
              </a:rPr>
              <a:t>Chamber</a:t>
            </a:r>
            <a:endParaRPr lang="en-US" sz="2800" dirty="0">
              <a:solidFill>
                <a:schemeClr val="bg1"/>
              </a:solidFill>
              <a:latin typeface="Arial" pitchFamily="34" charset="0"/>
              <a:cs typeface="Arial" pitchFamily="34" charset="0"/>
            </a:endParaRPr>
          </a:p>
          <a:p>
            <a:pPr algn="l">
              <a:buFont typeface="Wingdings" pitchFamily="2" charset="2"/>
              <a:buChar char="ü"/>
            </a:pPr>
            <a:r>
              <a:rPr lang="en-US" sz="2800" dirty="0" smtClean="0">
                <a:solidFill>
                  <a:schemeClr val="bg1"/>
                </a:solidFill>
                <a:latin typeface="Arial" pitchFamily="34" charset="0"/>
                <a:cs typeface="Arial" pitchFamily="34" charset="0"/>
              </a:rPr>
              <a:t>Primary </a:t>
            </a:r>
            <a:r>
              <a:rPr lang="en-US" sz="2800" dirty="0">
                <a:solidFill>
                  <a:schemeClr val="bg1"/>
                </a:solidFill>
                <a:latin typeface="Arial" pitchFamily="34" charset="0"/>
                <a:cs typeface="Arial" pitchFamily="34" charset="0"/>
              </a:rPr>
              <a:t>sedimentation </a:t>
            </a:r>
            <a:r>
              <a:rPr lang="en-US" sz="2800" dirty="0" smtClean="0">
                <a:solidFill>
                  <a:schemeClr val="bg1"/>
                </a:solidFill>
                <a:latin typeface="Arial" pitchFamily="34" charset="0"/>
                <a:cs typeface="Arial" pitchFamily="34" charset="0"/>
              </a:rPr>
              <a:t>tank</a:t>
            </a:r>
            <a:endParaRPr lang="en-US" sz="2800" dirty="0">
              <a:solidFill>
                <a:schemeClr val="bg1"/>
              </a:solidFill>
              <a:latin typeface="Arial" pitchFamily="34" charset="0"/>
              <a:cs typeface="Arial" pitchFamily="34" charset="0"/>
            </a:endParaRPr>
          </a:p>
          <a:p>
            <a:pPr algn="l">
              <a:buFont typeface="Wingdings" pitchFamily="2" charset="2"/>
              <a:buChar char="ü"/>
            </a:pPr>
            <a:endParaRPr lang="en-US" dirty="0">
              <a:solidFill>
                <a:schemeClr val="bg1"/>
              </a:solidFill>
            </a:endParaRPr>
          </a:p>
        </p:txBody>
      </p:sp>
      <p:sp>
        <p:nvSpPr>
          <p:cNvPr id="7" name="مستطيل 6"/>
          <p:cNvSpPr/>
          <p:nvPr/>
        </p:nvSpPr>
        <p:spPr>
          <a:xfrm>
            <a:off x="381000" y="2819400"/>
            <a:ext cx="3444597" cy="523220"/>
          </a:xfrm>
          <a:prstGeom prst="rect">
            <a:avLst/>
          </a:prstGeom>
        </p:spPr>
        <p:txBody>
          <a:bodyPr wrap="none">
            <a:spAutoFit/>
          </a:bodyPr>
          <a:lstStyle/>
          <a:p>
            <a:r>
              <a:rPr lang="en-US" sz="2800" dirty="0" smtClean="0">
                <a:solidFill>
                  <a:srgbClr val="FFFF00"/>
                </a:solidFill>
              </a:rPr>
              <a:t>Biological Treatment</a:t>
            </a:r>
            <a:endParaRPr lang="en-US" sz="2800" dirty="0">
              <a:solidFill>
                <a:srgbClr val="FFFF00"/>
              </a:solidFill>
            </a:endParaRPr>
          </a:p>
        </p:txBody>
      </p:sp>
      <p:sp>
        <p:nvSpPr>
          <p:cNvPr id="8" name="مستطيل 7"/>
          <p:cNvSpPr/>
          <p:nvPr/>
        </p:nvSpPr>
        <p:spPr>
          <a:xfrm>
            <a:off x="457200" y="3581400"/>
            <a:ext cx="5410200" cy="954107"/>
          </a:xfrm>
          <a:prstGeom prst="rect">
            <a:avLst/>
          </a:prstGeom>
        </p:spPr>
        <p:txBody>
          <a:bodyPr wrap="square">
            <a:spAutoFit/>
          </a:bodyPr>
          <a:lstStyle/>
          <a:p>
            <a:pPr>
              <a:buFont typeface="Wingdings" pitchFamily="2" charset="2"/>
              <a:buChar char="ü"/>
            </a:pPr>
            <a:r>
              <a:rPr lang="en-US" sz="2800" dirty="0" smtClean="0">
                <a:solidFill>
                  <a:schemeClr val="bg1"/>
                </a:solidFill>
              </a:rPr>
              <a:t>Extended Aeration System</a:t>
            </a:r>
          </a:p>
          <a:p>
            <a:pPr>
              <a:buFont typeface="Wingdings" pitchFamily="2" charset="2"/>
              <a:buChar char="ü"/>
            </a:pPr>
            <a:r>
              <a:rPr lang="en-US" sz="2800" dirty="0" smtClean="0">
                <a:solidFill>
                  <a:schemeClr val="bg1"/>
                </a:solidFill>
              </a:rPr>
              <a:t>Secondary clarifier</a:t>
            </a:r>
            <a:endParaRPr lang="en-US" sz="2800" dirty="0">
              <a:solidFill>
                <a:schemeClr val="bg1"/>
              </a:solidFill>
            </a:endParaRPr>
          </a:p>
        </p:txBody>
      </p:sp>
      <p:pic>
        <p:nvPicPr>
          <p:cNvPr id="9" name="Picture 4" descr="activated sludge"/>
          <p:cNvPicPr>
            <a:picLocks noChangeAspect="1" noChangeArrowheads="1"/>
          </p:cNvPicPr>
          <p:nvPr/>
        </p:nvPicPr>
        <p:blipFill>
          <a:blip r:embed="rId2" cstate="print"/>
          <a:srcRect/>
          <a:stretch>
            <a:fillRect/>
          </a:stretch>
        </p:blipFill>
        <p:spPr bwMode="auto">
          <a:xfrm>
            <a:off x="4572000" y="4495800"/>
            <a:ext cx="3200400" cy="180976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100" name="Picture 4"/>
          <p:cNvPicPr>
            <a:picLocks noChangeAspect="1" noChangeArrowheads="1"/>
          </p:cNvPicPr>
          <p:nvPr/>
        </p:nvPicPr>
        <p:blipFill>
          <a:blip r:embed="rId3"/>
          <a:srcRect/>
          <a:stretch>
            <a:fillRect/>
          </a:stretch>
        </p:blipFill>
        <p:spPr bwMode="auto">
          <a:xfrm>
            <a:off x="2057400" y="4800600"/>
            <a:ext cx="3000375" cy="184785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Picture 4" descr="P0003938"/>
          <p:cNvPicPr>
            <a:picLocks noChangeAspect="1" noChangeArrowheads="1"/>
          </p:cNvPicPr>
          <p:nvPr/>
        </p:nvPicPr>
        <p:blipFill>
          <a:blip r:embed="rId4" cstate="print"/>
          <a:srcRect/>
          <a:stretch>
            <a:fillRect/>
          </a:stretch>
        </p:blipFill>
        <p:spPr bwMode="auto">
          <a:xfrm>
            <a:off x="6858000" y="381000"/>
            <a:ext cx="2022805" cy="1524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098" name="Picture 2"/>
          <p:cNvPicPr>
            <a:picLocks noChangeAspect="1" noChangeArrowheads="1"/>
          </p:cNvPicPr>
          <p:nvPr/>
        </p:nvPicPr>
        <p:blipFill>
          <a:blip r:embed="rId5"/>
          <a:srcRect/>
          <a:stretch>
            <a:fillRect/>
          </a:stretch>
        </p:blipFill>
        <p:spPr bwMode="auto">
          <a:xfrm>
            <a:off x="5486400" y="838200"/>
            <a:ext cx="2286000" cy="17716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099" name="Picture 3"/>
          <p:cNvPicPr>
            <a:picLocks noChangeAspect="1" noChangeArrowheads="1"/>
          </p:cNvPicPr>
          <p:nvPr/>
        </p:nvPicPr>
        <p:blipFill>
          <a:blip r:embed="rId6"/>
          <a:srcRect/>
          <a:stretch>
            <a:fillRect/>
          </a:stretch>
        </p:blipFill>
        <p:spPr bwMode="auto">
          <a:xfrm>
            <a:off x="6781800" y="2133600"/>
            <a:ext cx="2162175" cy="18764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0"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 calcmode="lin" valueType="num">
                                      <p:cBhvr>
                                        <p:cTn id="30"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1"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32" dur="500"/>
                                        <p:tgtEl>
                                          <p:spTgt spid="3">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4098"/>
                                        </p:tgtEl>
                                        <p:attrNameLst>
                                          <p:attrName>style.visibility</p:attrName>
                                        </p:attrNameLst>
                                      </p:cBhvr>
                                      <p:to>
                                        <p:strVal val="visible"/>
                                      </p:to>
                                    </p:set>
                                    <p:animEffect transition="in" filter="wipe(down)">
                                      <p:cBhvr>
                                        <p:cTn id="37" dur="500"/>
                                        <p:tgtEl>
                                          <p:spTgt spid="4098"/>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nodeType="clickEffect">
                                  <p:stCondLst>
                                    <p:cond delay="0"/>
                                  </p:stCondLst>
                                  <p:childTnLst>
                                    <p:set>
                                      <p:cBhvr>
                                        <p:cTn id="41" dur="1" fill="hold">
                                          <p:stCondLst>
                                            <p:cond delay="0"/>
                                          </p:stCondLst>
                                        </p:cTn>
                                        <p:tgtEl>
                                          <p:spTgt spid="3">
                                            <p:txEl>
                                              <p:pRg st="2" end="2"/>
                                            </p:txEl>
                                          </p:spTgt>
                                        </p:tgtEl>
                                        <p:attrNameLst>
                                          <p:attrName>style.visibility</p:attrName>
                                        </p:attrNameLst>
                                      </p:cBhvr>
                                      <p:to>
                                        <p:strVal val="visible"/>
                                      </p:to>
                                    </p:set>
                                    <p:anim calcmode="lin" valueType="num">
                                      <p:cBhvr>
                                        <p:cTn id="4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44" dur="500"/>
                                        <p:tgtEl>
                                          <p:spTgt spid="3">
                                            <p:txEl>
                                              <p:pRg st="2" end="2"/>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4099"/>
                                        </p:tgtEl>
                                        <p:attrNameLst>
                                          <p:attrName>style.visibility</p:attrName>
                                        </p:attrNameLst>
                                      </p:cBhvr>
                                      <p:to>
                                        <p:strVal val="visible"/>
                                      </p:to>
                                    </p:set>
                                    <p:animEffect transition="in" filter="wipe(down)">
                                      <p:cBhvr>
                                        <p:cTn id="49" dur="500"/>
                                        <p:tgtEl>
                                          <p:spTgt spid="4099"/>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0" fill="hold" nodeType="clickEffect">
                                  <p:stCondLst>
                                    <p:cond delay="0"/>
                                  </p:stCondLst>
                                  <p:childTnLst>
                                    <p:set>
                                      <p:cBhvr>
                                        <p:cTn id="53" dur="1" fill="hold">
                                          <p:stCondLst>
                                            <p:cond delay="0"/>
                                          </p:stCondLst>
                                        </p:cTn>
                                        <p:tgtEl>
                                          <p:spTgt spid="8">
                                            <p:txEl>
                                              <p:pRg st="0" end="0"/>
                                            </p:txEl>
                                          </p:spTgt>
                                        </p:tgtEl>
                                        <p:attrNameLst>
                                          <p:attrName>style.visibility</p:attrName>
                                        </p:attrNameLst>
                                      </p:cBhvr>
                                      <p:to>
                                        <p:strVal val="visible"/>
                                      </p:to>
                                    </p:set>
                                    <p:anim calcmode="lin" valueType="num">
                                      <p:cBhvr>
                                        <p:cTn id="54"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55"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56" dur="500"/>
                                        <p:tgtEl>
                                          <p:spTgt spid="8">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55" presetClass="entr" presetSubtype="0" fill="hold" nodeType="click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p:cTn id="61" dur="500" fill="hold"/>
                                        <p:tgtEl>
                                          <p:spTgt spid="9"/>
                                        </p:tgtEl>
                                        <p:attrNameLst>
                                          <p:attrName>ppt_w</p:attrName>
                                        </p:attrNameLst>
                                      </p:cBhvr>
                                      <p:tavLst>
                                        <p:tav tm="0">
                                          <p:val>
                                            <p:strVal val="#ppt_w*0.70"/>
                                          </p:val>
                                        </p:tav>
                                        <p:tav tm="100000">
                                          <p:val>
                                            <p:strVal val="#ppt_w"/>
                                          </p:val>
                                        </p:tav>
                                      </p:tavLst>
                                    </p:anim>
                                    <p:anim calcmode="lin" valueType="num">
                                      <p:cBhvr>
                                        <p:cTn id="62" dur="500" fill="hold"/>
                                        <p:tgtEl>
                                          <p:spTgt spid="9"/>
                                        </p:tgtEl>
                                        <p:attrNameLst>
                                          <p:attrName>ppt_h</p:attrName>
                                        </p:attrNameLst>
                                      </p:cBhvr>
                                      <p:tavLst>
                                        <p:tav tm="0">
                                          <p:val>
                                            <p:strVal val="#ppt_h"/>
                                          </p:val>
                                        </p:tav>
                                        <p:tav tm="100000">
                                          <p:val>
                                            <p:strVal val="#ppt_h"/>
                                          </p:val>
                                        </p:tav>
                                      </p:tavLst>
                                    </p:anim>
                                    <p:animEffect transition="in" filter="fade">
                                      <p:cBhvr>
                                        <p:cTn id="63" dur="500"/>
                                        <p:tgtEl>
                                          <p:spTgt spid="9"/>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0" fill="hold" nodeType="clickEffect">
                                  <p:stCondLst>
                                    <p:cond delay="0"/>
                                  </p:stCondLst>
                                  <p:childTnLst>
                                    <p:set>
                                      <p:cBhvr>
                                        <p:cTn id="67" dur="1" fill="hold">
                                          <p:stCondLst>
                                            <p:cond delay="0"/>
                                          </p:stCondLst>
                                        </p:cTn>
                                        <p:tgtEl>
                                          <p:spTgt spid="8">
                                            <p:txEl>
                                              <p:pRg st="1" end="1"/>
                                            </p:txEl>
                                          </p:spTgt>
                                        </p:tgtEl>
                                        <p:attrNameLst>
                                          <p:attrName>style.visibility</p:attrName>
                                        </p:attrNameLst>
                                      </p:cBhvr>
                                      <p:to>
                                        <p:strVal val="visible"/>
                                      </p:to>
                                    </p:set>
                                    <p:anim calcmode="lin" valueType="num">
                                      <p:cBhvr>
                                        <p:cTn id="68" dur="500" fill="hold"/>
                                        <p:tgtEl>
                                          <p:spTgt spid="8">
                                            <p:txEl>
                                              <p:pRg st="1" end="1"/>
                                            </p:txEl>
                                          </p:spTgt>
                                        </p:tgtEl>
                                        <p:attrNameLst>
                                          <p:attrName>ppt_w</p:attrName>
                                        </p:attrNameLst>
                                      </p:cBhvr>
                                      <p:tavLst>
                                        <p:tav tm="0">
                                          <p:val>
                                            <p:fltVal val="0"/>
                                          </p:val>
                                        </p:tav>
                                        <p:tav tm="100000">
                                          <p:val>
                                            <p:strVal val="#ppt_w"/>
                                          </p:val>
                                        </p:tav>
                                      </p:tavLst>
                                    </p:anim>
                                    <p:anim calcmode="lin" valueType="num">
                                      <p:cBhvr>
                                        <p:cTn id="69" dur="500" fill="hold"/>
                                        <p:tgtEl>
                                          <p:spTgt spid="8">
                                            <p:txEl>
                                              <p:pRg st="1" end="1"/>
                                            </p:txEl>
                                          </p:spTgt>
                                        </p:tgtEl>
                                        <p:attrNameLst>
                                          <p:attrName>ppt_h</p:attrName>
                                        </p:attrNameLst>
                                      </p:cBhvr>
                                      <p:tavLst>
                                        <p:tav tm="0">
                                          <p:val>
                                            <p:fltVal val="0"/>
                                          </p:val>
                                        </p:tav>
                                        <p:tav tm="100000">
                                          <p:val>
                                            <p:strVal val="#ppt_h"/>
                                          </p:val>
                                        </p:tav>
                                      </p:tavLst>
                                    </p:anim>
                                    <p:animEffect transition="in" filter="fade">
                                      <p:cBhvr>
                                        <p:cTn id="70" dur="500"/>
                                        <p:tgtEl>
                                          <p:spTgt spid="8">
                                            <p:txEl>
                                              <p:pRg st="1" end="1"/>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55" presetClass="entr" presetSubtype="0" fill="hold" nodeType="clickEffect">
                                  <p:stCondLst>
                                    <p:cond delay="0"/>
                                  </p:stCondLst>
                                  <p:childTnLst>
                                    <p:set>
                                      <p:cBhvr>
                                        <p:cTn id="74" dur="1" fill="hold">
                                          <p:stCondLst>
                                            <p:cond delay="0"/>
                                          </p:stCondLst>
                                        </p:cTn>
                                        <p:tgtEl>
                                          <p:spTgt spid="4100"/>
                                        </p:tgtEl>
                                        <p:attrNameLst>
                                          <p:attrName>style.visibility</p:attrName>
                                        </p:attrNameLst>
                                      </p:cBhvr>
                                      <p:to>
                                        <p:strVal val="visible"/>
                                      </p:to>
                                    </p:set>
                                    <p:anim calcmode="lin" valueType="num">
                                      <p:cBhvr>
                                        <p:cTn id="75" dur="500" fill="hold"/>
                                        <p:tgtEl>
                                          <p:spTgt spid="4100"/>
                                        </p:tgtEl>
                                        <p:attrNameLst>
                                          <p:attrName>ppt_w</p:attrName>
                                        </p:attrNameLst>
                                      </p:cBhvr>
                                      <p:tavLst>
                                        <p:tav tm="0">
                                          <p:val>
                                            <p:strVal val="#ppt_w*0.70"/>
                                          </p:val>
                                        </p:tav>
                                        <p:tav tm="100000">
                                          <p:val>
                                            <p:strVal val="#ppt_w"/>
                                          </p:val>
                                        </p:tav>
                                      </p:tavLst>
                                    </p:anim>
                                    <p:anim calcmode="lin" valueType="num">
                                      <p:cBhvr>
                                        <p:cTn id="76" dur="500" fill="hold"/>
                                        <p:tgtEl>
                                          <p:spTgt spid="4100"/>
                                        </p:tgtEl>
                                        <p:attrNameLst>
                                          <p:attrName>ppt_h</p:attrName>
                                        </p:attrNameLst>
                                      </p:cBhvr>
                                      <p:tavLst>
                                        <p:tav tm="0">
                                          <p:val>
                                            <p:strVal val="#ppt_h"/>
                                          </p:val>
                                        </p:tav>
                                        <p:tav tm="100000">
                                          <p:val>
                                            <p:strVal val="#ppt_h"/>
                                          </p:val>
                                        </p:tav>
                                      </p:tavLst>
                                    </p:anim>
                                    <p:animEffect transition="in" filter="fade">
                                      <p:cBhvr>
                                        <p:cTn id="77"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152400" y="2286000"/>
          <a:ext cx="87630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جدول 2"/>
          <p:cNvGraphicFramePr>
            <a:graphicFrameLocks noGrp="1"/>
          </p:cNvGraphicFramePr>
          <p:nvPr/>
        </p:nvGraphicFramePr>
        <p:xfrm>
          <a:off x="3352800" y="457200"/>
          <a:ext cx="2794000" cy="1656080"/>
        </p:xfrm>
        <a:graphic>
          <a:graphicData uri="http://schemas.openxmlformats.org/drawingml/2006/table">
            <a:tbl>
              <a:tblPr rtl="1" firstRow="1" bandRow="1">
                <a:tableStyleId>{00A15C55-8517-42AA-B614-E9B94910E393}</a:tableStyleId>
              </a:tblPr>
              <a:tblGrid>
                <a:gridCol w="1574800"/>
                <a:gridCol w="1219200"/>
              </a:tblGrid>
              <a:tr h="127001">
                <a:tc>
                  <a:txBody>
                    <a:bodyPr/>
                    <a:lstStyle/>
                    <a:p>
                      <a:pPr rtl="1"/>
                      <a:r>
                        <a:rPr lang="en-US" dirty="0" smtClean="0"/>
                        <a:t>Palestinian</a:t>
                      </a:r>
                      <a:r>
                        <a:rPr lang="en-US" baseline="0" dirty="0" smtClean="0"/>
                        <a:t> standard</a:t>
                      </a:r>
                      <a:endParaRPr lang="ar-JO" dirty="0"/>
                    </a:p>
                  </a:txBody>
                  <a:tcPr/>
                </a:tc>
                <a:tc>
                  <a:txBody>
                    <a:bodyPr/>
                    <a:lstStyle/>
                    <a:p>
                      <a:pPr rtl="1"/>
                      <a:endParaRPr lang="ar-JO"/>
                    </a:p>
                  </a:txBody>
                  <a:tcPr/>
                </a:tc>
              </a:tr>
              <a:tr h="508000">
                <a:tc>
                  <a:txBody>
                    <a:bodyPr/>
                    <a:lstStyle/>
                    <a:p>
                      <a:pPr rtl="1"/>
                      <a:r>
                        <a:rPr lang="en-US" dirty="0" smtClean="0"/>
                        <a:t>60 mg/l</a:t>
                      </a:r>
                      <a:r>
                        <a:rPr lang="en-US" baseline="0" dirty="0" smtClean="0"/>
                        <a:t> </a:t>
                      </a:r>
                      <a:endParaRPr lang="ar-JO" dirty="0"/>
                    </a:p>
                  </a:txBody>
                  <a:tcPr/>
                </a:tc>
                <a:tc>
                  <a:txBody>
                    <a:bodyPr/>
                    <a:lstStyle/>
                    <a:p>
                      <a:pPr rtl="1"/>
                      <a:r>
                        <a:rPr lang="en-US" dirty="0" smtClean="0"/>
                        <a:t>BOD</a:t>
                      </a:r>
                      <a:r>
                        <a:rPr lang="en-US" sz="900" dirty="0" smtClean="0">
                          <a:effectLst>
                            <a:outerShdw blurRad="38100" dist="38100" dir="2700000" algn="tl">
                              <a:srgbClr val="000000">
                                <a:alpha val="43137"/>
                              </a:srgbClr>
                            </a:outerShdw>
                          </a:effectLst>
                        </a:rPr>
                        <a:t>5</a:t>
                      </a:r>
                      <a:endParaRPr lang="ar-JO" dirty="0"/>
                    </a:p>
                  </a:txBody>
                  <a:tcPr/>
                </a:tc>
              </a:tr>
              <a:tr h="508000">
                <a:tc>
                  <a:txBody>
                    <a:bodyPr/>
                    <a:lstStyle/>
                    <a:p>
                      <a:pPr rtl="1"/>
                      <a:r>
                        <a:rPr lang="en-US" dirty="0" smtClean="0"/>
                        <a:t>50 mg/l </a:t>
                      </a:r>
                      <a:endParaRPr lang="ar-JO" dirty="0"/>
                    </a:p>
                  </a:txBody>
                  <a:tcPr/>
                </a:tc>
                <a:tc>
                  <a:txBody>
                    <a:bodyPr/>
                    <a:lstStyle/>
                    <a:p>
                      <a:pPr rtl="1"/>
                      <a:r>
                        <a:rPr lang="en-US" dirty="0" smtClean="0"/>
                        <a:t>TSS </a:t>
                      </a:r>
                      <a:endParaRPr lang="ar-JO"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533400" y="914400"/>
            <a:ext cx="8153400" cy="5181600"/>
          </a:xfrm>
          <a:prstGeom prst="rect">
            <a:avLst/>
          </a:prstGeom>
          <a:noFill/>
          <a:ln w="9525">
            <a:noFill/>
            <a:miter lim="800000"/>
            <a:headEnd/>
            <a:tailEnd/>
          </a:ln>
          <a:effectLst/>
        </p:spPr>
      </p:pic>
      <p:sp>
        <p:nvSpPr>
          <p:cNvPr id="3" name="مستطيل 2"/>
          <p:cNvSpPr/>
          <p:nvPr/>
        </p:nvSpPr>
        <p:spPr>
          <a:xfrm>
            <a:off x="2438400" y="228600"/>
            <a:ext cx="4536819" cy="584775"/>
          </a:xfrm>
          <a:prstGeom prst="rect">
            <a:avLst/>
          </a:prstGeom>
        </p:spPr>
        <p:txBody>
          <a:bodyPr wrap="none">
            <a:spAutoFit/>
          </a:bodyPr>
          <a:lstStyle/>
          <a:p>
            <a:r>
              <a:rPr lang="en-US" sz="3200" b="1" dirty="0" smtClean="0">
                <a:solidFill>
                  <a:srgbClr val="FFFF00"/>
                </a:solidFill>
                <a:latin typeface="Arial" pitchFamily="34" charset="0"/>
                <a:cs typeface="Arial" pitchFamily="34" charset="0"/>
              </a:rPr>
              <a:t>Rack Screen Chamber</a:t>
            </a:r>
            <a:endParaRPr lang="en-US" sz="3200" b="1" dirty="0">
              <a:solidFill>
                <a:srgbClr val="FFFF00"/>
              </a:solidFill>
            </a:endParaRPr>
          </a:p>
        </p:txBody>
      </p:sp>
      <p:sp>
        <p:nvSpPr>
          <p:cNvPr id="4" name="شكل بيضاوي 3"/>
          <p:cNvSpPr/>
          <p:nvPr/>
        </p:nvSpPr>
        <p:spPr>
          <a:xfrm>
            <a:off x="457200" y="2590800"/>
            <a:ext cx="762000" cy="990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228600" y="381000"/>
          <a:ext cx="8915400" cy="6096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1">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4600" y="304800"/>
            <a:ext cx="4536819" cy="584775"/>
          </a:xfrm>
          <a:prstGeom prst="rect">
            <a:avLst/>
          </a:prstGeom>
        </p:spPr>
        <p:txBody>
          <a:bodyPr wrap="none">
            <a:spAutoFit/>
          </a:bodyPr>
          <a:lstStyle/>
          <a:p>
            <a:r>
              <a:rPr lang="en-US" sz="3200" b="1" dirty="0" smtClean="0">
                <a:solidFill>
                  <a:srgbClr val="FFFF00"/>
                </a:solidFill>
                <a:latin typeface="Arial" pitchFamily="34" charset="0"/>
                <a:cs typeface="Arial" pitchFamily="34" charset="0"/>
              </a:rPr>
              <a:t>Rack Screen Chamber</a:t>
            </a:r>
            <a:endParaRPr lang="en-US" sz="3200" b="1" dirty="0">
              <a:solidFill>
                <a:srgbClr val="FFFF00"/>
              </a:solidFill>
            </a:endParaRPr>
          </a:p>
        </p:txBody>
      </p:sp>
      <p:sp>
        <p:nvSpPr>
          <p:cNvPr id="47105" name="Rectangle 1"/>
          <p:cNvSpPr>
            <a:spLocks noChangeArrowheads="1"/>
          </p:cNvSpPr>
          <p:nvPr/>
        </p:nvSpPr>
        <p:spPr bwMode="auto">
          <a:xfrm>
            <a:off x="228600" y="990600"/>
            <a:ext cx="3962400" cy="28007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 typeface="Wingdings" pitchFamily="2" charset="2"/>
              <a:buChar char="Ø"/>
              <a:tabLst/>
            </a:pPr>
            <a:r>
              <a:rPr kumimoji="0" lang="en-US" sz="2800" i="0" u="none" strike="noStrike" cap="none" normalizeH="0" baseline="0" dirty="0" smtClean="0">
                <a:ln>
                  <a:noFill/>
                </a:ln>
                <a:solidFill>
                  <a:schemeClr val="bg1"/>
                </a:solidFill>
                <a:effectLst/>
                <a:latin typeface="Calibri" pitchFamily="34" charset="0"/>
                <a:ea typeface="Calibri" pitchFamily="34" charset="0"/>
                <a:cs typeface="Calibri" pitchFamily="34" charset="0"/>
              </a:rPr>
              <a:t> Is the </a:t>
            </a:r>
            <a:r>
              <a:rPr kumimoji="0" lang="en-US" sz="3200" b="1" i="0" u="none" strike="noStrike" cap="none" normalizeH="0" baseline="0" dirty="0" smtClean="0">
                <a:ln>
                  <a:noFill/>
                </a:ln>
                <a:solidFill>
                  <a:schemeClr val="bg1"/>
                </a:solidFill>
                <a:effectLst/>
                <a:latin typeface="Calibri" pitchFamily="34" charset="0"/>
                <a:ea typeface="Calibri" pitchFamily="34" charset="0"/>
                <a:cs typeface="Calibri" pitchFamily="34" charset="0"/>
              </a:rPr>
              <a:t>first</a:t>
            </a:r>
            <a:r>
              <a:rPr kumimoji="0" lang="en-US" sz="2800" i="0" u="none" strike="noStrike" cap="none" normalizeH="0" baseline="0" dirty="0" smtClean="0">
                <a:ln>
                  <a:noFill/>
                </a:ln>
                <a:solidFill>
                  <a:schemeClr val="bg1"/>
                </a:solidFill>
                <a:effectLst/>
                <a:latin typeface="Calibri" pitchFamily="34" charset="0"/>
                <a:ea typeface="Calibri" pitchFamily="34" charset="0"/>
                <a:cs typeface="Calibri" pitchFamily="34" charset="0"/>
              </a:rPr>
              <a:t> unit operation in the plant.</a:t>
            </a:r>
          </a:p>
          <a:p>
            <a:pPr marL="0" marR="0" lvl="0" indent="0" defTabSz="914400" eaLnBrk="1" fontAlgn="base" latinLnBrk="0" hangingPunct="1">
              <a:lnSpc>
                <a:spcPct val="100000"/>
              </a:lnSpc>
              <a:spcBef>
                <a:spcPct val="0"/>
              </a:spcBef>
              <a:spcAft>
                <a:spcPct val="0"/>
              </a:spcAft>
              <a:buClrTx/>
              <a:buSzTx/>
              <a:tabLst/>
            </a:pPr>
            <a:r>
              <a:rPr kumimoji="0" lang="en-US" sz="2800" i="0" u="none" strike="noStrike" cap="none" normalizeH="0" baseline="0" dirty="0" smtClean="0">
                <a:ln>
                  <a:noFill/>
                </a:ln>
                <a:solidFill>
                  <a:schemeClr val="bg1"/>
                </a:solidFill>
                <a:effectLst/>
                <a:latin typeface="Calibri" pitchFamily="34" charset="0"/>
                <a:ea typeface="Calibri" pitchFamily="34" charset="0"/>
                <a:cs typeface="Calibri" pitchFamily="34" charset="0"/>
              </a:rPr>
              <a:t> </a:t>
            </a:r>
          </a:p>
          <a:p>
            <a:pPr lvl="0" fontAlgn="base">
              <a:spcBef>
                <a:spcPct val="0"/>
              </a:spcBef>
              <a:spcAft>
                <a:spcPct val="0"/>
              </a:spcAft>
              <a:buFont typeface="Wingdings" pitchFamily="2" charset="2"/>
              <a:buChar char="Ø"/>
            </a:pPr>
            <a:r>
              <a:rPr kumimoji="0" lang="en-US" sz="2800" i="0" u="none" strike="noStrike" cap="none" normalizeH="0" baseline="0" dirty="0" smtClean="0">
                <a:ln>
                  <a:noFill/>
                </a:ln>
                <a:solidFill>
                  <a:schemeClr val="bg1"/>
                </a:solidFill>
                <a:effectLst/>
                <a:latin typeface="Calibri" pitchFamily="34" charset="0"/>
                <a:ea typeface="Calibri" pitchFamily="34" charset="0"/>
                <a:cs typeface="Calibri" pitchFamily="34" charset="0"/>
              </a:rPr>
              <a:t> Used to </a:t>
            </a:r>
            <a:r>
              <a:rPr kumimoji="0" lang="en-US" sz="3200" b="1" i="0" u="none" strike="noStrike" cap="none" normalizeH="0" baseline="0" dirty="0" smtClean="0">
                <a:ln>
                  <a:noFill/>
                </a:ln>
                <a:solidFill>
                  <a:schemeClr val="bg1"/>
                </a:solidFill>
                <a:effectLst/>
                <a:latin typeface="Calibri" pitchFamily="34" charset="0"/>
                <a:ea typeface="Calibri" pitchFamily="34" charset="0"/>
                <a:cs typeface="Calibri" pitchFamily="34" charset="0"/>
              </a:rPr>
              <a:t>remove</a:t>
            </a:r>
            <a:r>
              <a:rPr kumimoji="0" lang="en-US" sz="2800" i="0" u="none" strike="noStrike" cap="none" normalizeH="0" baseline="0" dirty="0" smtClean="0">
                <a:ln>
                  <a:noFill/>
                </a:ln>
                <a:solidFill>
                  <a:schemeClr val="bg1"/>
                </a:solidFill>
                <a:effectLst/>
                <a:latin typeface="Calibri" pitchFamily="34" charset="0"/>
                <a:ea typeface="Calibri" pitchFamily="34" charset="0"/>
                <a:cs typeface="Calibri" pitchFamily="34" charset="0"/>
              </a:rPr>
              <a:t> large objects, such as rags, plastic paper and metals.</a:t>
            </a:r>
          </a:p>
        </p:txBody>
      </p:sp>
      <p:pic>
        <p:nvPicPr>
          <p:cNvPr id="5" name="صورة 4"/>
          <p:cNvPicPr/>
          <p:nvPr/>
        </p:nvPicPr>
        <p:blipFill>
          <a:blip r:embed="rId2"/>
          <a:srcRect/>
          <a:stretch>
            <a:fillRect/>
          </a:stretch>
        </p:blipFill>
        <p:spPr bwMode="auto">
          <a:xfrm>
            <a:off x="4267200" y="1066800"/>
            <a:ext cx="4724400" cy="4648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style>
          <a:lnRef idx="2">
            <a:schemeClr val="accent4">
              <a:shade val="50000"/>
            </a:schemeClr>
          </a:lnRef>
          <a:fillRef idx="1">
            <a:schemeClr val="accent4"/>
          </a:fillRef>
          <a:effectRef idx="0">
            <a:schemeClr val="accent4"/>
          </a:effectRef>
          <a:fontRef idx="minor">
            <a:schemeClr val="lt1"/>
          </a:fontRef>
        </p:style>
      </p:pic>
      <p:graphicFrame>
        <p:nvGraphicFramePr>
          <p:cNvPr id="6" name="جدول 5"/>
          <p:cNvGraphicFramePr>
            <a:graphicFrameLocks noGrp="1"/>
          </p:cNvGraphicFramePr>
          <p:nvPr/>
        </p:nvGraphicFramePr>
        <p:xfrm>
          <a:off x="381000" y="4267200"/>
          <a:ext cx="3733800" cy="1554200"/>
        </p:xfrm>
        <a:graphic>
          <a:graphicData uri="http://schemas.openxmlformats.org/drawingml/2006/table">
            <a:tbl>
              <a:tblPr firstRow="1" bandRow="1">
                <a:tableStyleId>{EB9631B5-78F2-41C9-869B-9F39066F8104}</a:tableStyleId>
              </a:tblPr>
              <a:tblGrid>
                <a:gridCol w="1600200"/>
                <a:gridCol w="2133600"/>
              </a:tblGrid>
              <a:tr h="381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Dimension</a:t>
                      </a:r>
                    </a:p>
                    <a:p>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Course screen</a:t>
                      </a:r>
                    </a:p>
                    <a:p>
                      <a:endParaRPr lang="en-US" sz="2000" dirty="0"/>
                    </a:p>
                  </a:txBody>
                  <a:tcPr/>
                </a:tc>
              </a:tr>
              <a:tr h="426580">
                <a:tc>
                  <a:txBody>
                    <a:bodyPr/>
                    <a:lstStyle/>
                    <a:p>
                      <a:r>
                        <a:rPr lang="en-US" sz="2000" dirty="0" smtClean="0"/>
                        <a:t>Depth(m)</a:t>
                      </a:r>
                      <a:endParaRPr lang="en-US" sz="2000" b="1" dirty="0"/>
                    </a:p>
                  </a:txBody>
                  <a:tcPr/>
                </a:tc>
                <a:tc>
                  <a:txBody>
                    <a:bodyPr/>
                    <a:lstStyle/>
                    <a:p>
                      <a:pPr algn="ctr"/>
                      <a:r>
                        <a:rPr lang="en-US" sz="2000" b="1" dirty="0" smtClean="0"/>
                        <a:t>1.20</a:t>
                      </a:r>
                      <a:endParaRPr lang="en-US" sz="2000" b="1" dirty="0"/>
                    </a:p>
                  </a:txBody>
                  <a:tcPr/>
                </a:tc>
              </a:tr>
              <a:tr h="426580">
                <a:tc>
                  <a:txBody>
                    <a:bodyPr/>
                    <a:lstStyle/>
                    <a:p>
                      <a:r>
                        <a:rPr lang="en-US" sz="2000" dirty="0" smtClean="0"/>
                        <a:t>Width(m)</a:t>
                      </a:r>
                      <a:endParaRPr lang="en-US" sz="2000" b="1" dirty="0"/>
                    </a:p>
                  </a:txBody>
                  <a:tcPr/>
                </a:tc>
                <a:tc>
                  <a:txBody>
                    <a:bodyPr/>
                    <a:lstStyle/>
                    <a:p>
                      <a:pPr algn="ctr"/>
                      <a:r>
                        <a:rPr lang="en-US" sz="2000" b="1" dirty="0" smtClean="0"/>
                        <a:t>2.0</a:t>
                      </a:r>
                      <a:endParaRPr lang="en-US" sz="2000" b="1"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500" fill="hold"/>
                                        <p:tgtEl>
                                          <p:spTgt spid="5"/>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auto">
          <a:xfrm>
            <a:off x="533400" y="914400"/>
            <a:ext cx="8153400" cy="5181600"/>
          </a:xfrm>
          <a:prstGeom prst="rect">
            <a:avLst/>
          </a:prstGeom>
          <a:noFill/>
          <a:ln w="9525">
            <a:noFill/>
            <a:miter lim="800000"/>
            <a:headEnd/>
            <a:tailEnd/>
          </a:ln>
          <a:effectLst/>
        </p:spPr>
      </p:pic>
      <p:sp>
        <p:nvSpPr>
          <p:cNvPr id="4" name="مستطيل 3"/>
          <p:cNvSpPr/>
          <p:nvPr/>
        </p:nvSpPr>
        <p:spPr>
          <a:xfrm>
            <a:off x="2895600" y="152400"/>
            <a:ext cx="4628190" cy="584775"/>
          </a:xfrm>
          <a:prstGeom prst="rect">
            <a:avLst/>
          </a:prstGeom>
        </p:spPr>
        <p:txBody>
          <a:bodyPr wrap="none">
            <a:spAutoFit/>
          </a:bodyPr>
          <a:lstStyle/>
          <a:p>
            <a:r>
              <a:rPr lang="en-US" sz="3200" b="1" dirty="0" smtClean="0">
                <a:solidFill>
                  <a:srgbClr val="FFFF00"/>
                </a:solidFill>
                <a:latin typeface="Arial" pitchFamily="34" charset="0"/>
                <a:cs typeface="Arial" pitchFamily="34" charset="0"/>
              </a:rPr>
              <a:t>Grit Removal Chamber</a:t>
            </a:r>
            <a:endParaRPr lang="en-US" sz="3200" b="1" dirty="0">
              <a:solidFill>
                <a:srgbClr val="FFFF00"/>
              </a:solidFill>
            </a:endParaRPr>
          </a:p>
        </p:txBody>
      </p:sp>
      <p:sp>
        <p:nvSpPr>
          <p:cNvPr id="5" name="شكل بيضاوي 4"/>
          <p:cNvSpPr/>
          <p:nvPr/>
        </p:nvSpPr>
        <p:spPr>
          <a:xfrm>
            <a:off x="1066800" y="2590800"/>
            <a:ext cx="762000" cy="990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7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a:srcRect/>
          <a:stretch>
            <a:fillRect/>
          </a:stretch>
        </p:blipFill>
        <p:spPr bwMode="auto">
          <a:xfrm>
            <a:off x="5029200" y="2286000"/>
            <a:ext cx="3352800" cy="28194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مستطيل 1"/>
          <p:cNvSpPr/>
          <p:nvPr/>
        </p:nvSpPr>
        <p:spPr>
          <a:xfrm>
            <a:off x="2895600" y="152400"/>
            <a:ext cx="4628190" cy="584775"/>
          </a:xfrm>
          <a:prstGeom prst="rect">
            <a:avLst/>
          </a:prstGeom>
        </p:spPr>
        <p:txBody>
          <a:bodyPr wrap="none">
            <a:spAutoFit/>
          </a:bodyPr>
          <a:lstStyle/>
          <a:p>
            <a:r>
              <a:rPr lang="en-US" sz="3200" b="1" dirty="0" smtClean="0">
                <a:solidFill>
                  <a:srgbClr val="FFFF00"/>
                </a:solidFill>
                <a:latin typeface="Arial" pitchFamily="34" charset="0"/>
                <a:cs typeface="Arial" pitchFamily="34" charset="0"/>
              </a:rPr>
              <a:t>Grit Removal Chamber</a:t>
            </a:r>
            <a:endParaRPr lang="en-US" sz="3200" b="1" dirty="0">
              <a:solidFill>
                <a:srgbClr val="FFFF00"/>
              </a:solidFill>
            </a:endParaRPr>
          </a:p>
        </p:txBody>
      </p:sp>
      <p:sp>
        <p:nvSpPr>
          <p:cNvPr id="46081" name="Rectangle 1"/>
          <p:cNvSpPr>
            <a:spLocks noChangeArrowheads="1"/>
          </p:cNvSpPr>
          <p:nvPr/>
        </p:nvSpPr>
        <p:spPr bwMode="auto">
          <a:xfrm>
            <a:off x="381000" y="762000"/>
            <a:ext cx="777240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Grit chamber used to:</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pPr>
            <a:r>
              <a:rPr kumimoji="0" lang="en-US"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Remove grit sand and other material</a:t>
            </a:r>
            <a:r>
              <a:rPr lang="en-US" sz="2800" dirty="0" smtClean="0">
                <a:solidFill>
                  <a:schemeClr val="bg1"/>
                </a:solidFill>
                <a:latin typeface="Calibri" pitchFamily="34" charset="0"/>
                <a:ea typeface="Calibri" pitchFamily="34" charset="0"/>
                <a:cs typeface="Arial" pitchFamily="34" charset="0"/>
              </a:rPr>
              <a:t>.</a:t>
            </a:r>
            <a:endParaRPr kumimoji="0" lang="en-US"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pPr>
            <a:r>
              <a:rPr lang="en-US" sz="2800" dirty="0" smtClean="0">
                <a:solidFill>
                  <a:schemeClr val="bg1"/>
                </a:solidFill>
                <a:latin typeface="Calibri" pitchFamily="34" charset="0"/>
                <a:ea typeface="Calibri" pitchFamily="34" charset="0"/>
                <a:cs typeface="Arial" pitchFamily="34" charset="0"/>
              </a:rPr>
              <a:t>T</a:t>
            </a:r>
            <a:r>
              <a:rPr kumimoji="0" lang="en-US"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o prevent cementing effects.</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p:txBody>
      </p:sp>
      <p:graphicFrame>
        <p:nvGraphicFramePr>
          <p:cNvPr id="6" name="جدول 5"/>
          <p:cNvGraphicFramePr>
            <a:graphicFrameLocks noGrp="1"/>
          </p:cNvGraphicFramePr>
          <p:nvPr/>
        </p:nvGraphicFramePr>
        <p:xfrm>
          <a:off x="914400" y="3886200"/>
          <a:ext cx="4114800" cy="2712720"/>
        </p:xfrm>
        <a:graphic>
          <a:graphicData uri="http://schemas.openxmlformats.org/drawingml/2006/table">
            <a:tbl>
              <a:tblPr firstRow="1" bandRow="1">
                <a:tableStyleId>{C4B1156A-380E-4F78-BDF5-A606A8083BF9}</a:tableStyleId>
              </a:tblPr>
              <a:tblGrid>
                <a:gridCol w="3146612"/>
                <a:gridCol w="968188"/>
              </a:tblGrid>
              <a:tr h="0">
                <a:tc>
                  <a:txBody>
                    <a:bodyPr/>
                    <a:lstStyle/>
                    <a:p>
                      <a:r>
                        <a:rPr lang="en-US" sz="2000" b="0" dirty="0" smtClean="0"/>
                        <a:t>Width</a:t>
                      </a:r>
                      <a:r>
                        <a:rPr lang="en-US" sz="2000" b="0" baseline="0" dirty="0" smtClean="0"/>
                        <a:t> (</a:t>
                      </a:r>
                      <a:r>
                        <a:rPr lang="en-US" sz="2000" b="1" baseline="0" dirty="0" smtClean="0"/>
                        <a:t>m</a:t>
                      </a:r>
                      <a:r>
                        <a:rPr lang="en-US" sz="2000" b="0" baseline="0" dirty="0" smtClean="0"/>
                        <a:t>)</a:t>
                      </a:r>
                      <a:endParaRPr lang="en-US" sz="2000" b="0" dirty="0"/>
                    </a:p>
                  </a:txBody>
                  <a:tcPr/>
                </a:tc>
                <a:tc>
                  <a:txBody>
                    <a:bodyPr/>
                    <a:lstStyle/>
                    <a:p>
                      <a:r>
                        <a:rPr lang="en-US" sz="2000" b="1" dirty="0" smtClean="0"/>
                        <a:t>3.5</a:t>
                      </a:r>
                      <a:endParaRPr lang="en-US" sz="2000" b="1" dirty="0"/>
                    </a:p>
                  </a:txBody>
                  <a:tcPr/>
                </a:tc>
              </a:tr>
              <a:tr h="370840">
                <a:tc>
                  <a:txBody>
                    <a:bodyPr/>
                    <a:lstStyle/>
                    <a:p>
                      <a:r>
                        <a:rPr lang="en-US" sz="2000" b="0" dirty="0" smtClean="0"/>
                        <a:t>Depth (</a:t>
                      </a:r>
                      <a:r>
                        <a:rPr lang="en-US" sz="2000" b="1" dirty="0" smtClean="0"/>
                        <a:t>m</a:t>
                      </a:r>
                      <a:r>
                        <a:rPr lang="en-US" sz="2000" b="0" dirty="0" smtClean="0"/>
                        <a:t>)</a:t>
                      </a:r>
                      <a:endParaRPr lang="en-US" sz="2000" b="0" dirty="0"/>
                    </a:p>
                  </a:txBody>
                  <a:tcPr/>
                </a:tc>
                <a:tc>
                  <a:txBody>
                    <a:bodyPr/>
                    <a:lstStyle/>
                    <a:p>
                      <a:r>
                        <a:rPr lang="en-US" sz="2000" b="1" dirty="0" smtClean="0"/>
                        <a:t>4.5</a:t>
                      </a:r>
                      <a:endParaRPr lang="en-US" sz="2000" b="1" dirty="0"/>
                    </a:p>
                  </a:txBody>
                  <a:tcPr/>
                </a:tc>
              </a:tr>
              <a:tr h="426720">
                <a:tc>
                  <a:txBody>
                    <a:bodyPr/>
                    <a:lstStyle/>
                    <a:p>
                      <a:r>
                        <a:rPr lang="en-US" sz="2000" b="0" dirty="0" smtClean="0"/>
                        <a:t>Length</a:t>
                      </a:r>
                      <a:r>
                        <a:rPr lang="en-US" sz="2000" b="0" baseline="0" dirty="0" smtClean="0"/>
                        <a:t> (</a:t>
                      </a:r>
                      <a:r>
                        <a:rPr lang="en-US" sz="2000" b="1" baseline="0" dirty="0" smtClean="0"/>
                        <a:t>m</a:t>
                      </a:r>
                      <a:r>
                        <a:rPr lang="en-US" sz="2000" b="0" baseline="0" dirty="0" smtClean="0"/>
                        <a:t>)</a:t>
                      </a:r>
                    </a:p>
                  </a:txBody>
                  <a:tcPr/>
                </a:tc>
                <a:tc>
                  <a:txBody>
                    <a:bodyPr/>
                    <a:lstStyle/>
                    <a:p>
                      <a:r>
                        <a:rPr lang="en-US" sz="2000" b="1" dirty="0" smtClean="0"/>
                        <a:t>9</a:t>
                      </a:r>
                      <a:endParaRPr lang="en-US" sz="2000" b="1" dirty="0"/>
                    </a:p>
                  </a:txBody>
                  <a:tcPr/>
                </a:tc>
              </a:tr>
              <a:tr h="370840">
                <a:tc>
                  <a:txBody>
                    <a:bodyPr/>
                    <a:lstStyle/>
                    <a:p>
                      <a:r>
                        <a:rPr lang="en-US" sz="2000" b="0" dirty="0" smtClean="0"/>
                        <a:t>Detention time</a:t>
                      </a:r>
                      <a:r>
                        <a:rPr lang="en-US" sz="2000" b="1" dirty="0" smtClean="0"/>
                        <a:t>(min</a:t>
                      </a:r>
                      <a:r>
                        <a:rPr lang="en-US" sz="2000" b="0" dirty="0" smtClean="0"/>
                        <a:t>)</a:t>
                      </a:r>
                      <a:endParaRPr lang="en-US" sz="2000" b="0" dirty="0"/>
                    </a:p>
                  </a:txBody>
                  <a:tcPr/>
                </a:tc>
                <a:tc>
                  <a:txBody>
                    <a:bodyPr/>
                    <a:lstStyle/>
                    <a:p>
                      <a:r>
                        <a:rPr lang="en-US" sz="2000" b="1" dirty="0" smtClean="0"/>
                        <a:t>4.25</a:t>
                      </a:r>
                      <a:endParaRPr lang="en-US" sz="2000" b="1" dirty="0"/>
                    </a:p>
                  </a:txBody>
                  <a:tcPr/>
                </a:tc>
              </a:tr>
              <a:tr h="370840">
                <a:tc>
                  <a:txBody>
                    <a:bodyPr/>
                    <a:lstStyle/>
                    <a:p>
                      <a:r>
                        <a:rPr lang="en-US" sz="2000" b="0" kern="1200" dirty="0" smtClean="0">
                          <a:solidFill>
                            <a:schemeClr val="dk1"/>
                          </a:solidFill>
                          <a:latin typeface="+mn-lt"/>
                          <a:ea typeface="+mn-ea"/>
                          <a:cs typeface="+mn-cs"/>
                        </a:rPr>
                        <a:t>Total number of diffuser tube </a:t>
                      </a:r>
                      <a:endParaRPr lang="en-US" sz="2000" b="0" dirty="0"/>
                    </a:p>
                  </a:txBody>
                  <a:tcPr/>
                </a:tc>
                <a:tc>
                  <a:txBody>
                    <a:bodyPr/>
                    <a:lstStyle/>
                    <a:p>
                      <a:r>
                        <a:rPr lang="en-US" sz="2000" b="1" dirty="0" smtClean="0"/>
                        <a:t>21 tube</a:t>
                      </a:r>
                      <a:endParaRPr lang="en-US" sz="2000" b="1" dirty="0"/>
                    </a:p>
                  </a:txBody>
                  <a:tcPr/>
                </a:tc>
              </a:tr>
              <a:tr h="370840">
                <a:tc>
                  <a:txBody>
                    <a:bodyPr/>
                    <a:lstStyle/>
                    <a:p>
                      <a:r>
                        <a:rPr lang="en-US" sz="2000" b="0" dirty="0" smtClean="0"/>
                        <a:t>Blower capacity(</a:t>
                      </a:r>
                      <a:r>
                        <a:rPr lang="en-US" sz="2000" b="1" dirty="0" smtClean="0"/>
                        <a:t>m3/min)</a:t>
                      </a:r>
                      <a:endParaRPr lang="en-US" sz="2000" b="1" dirty="0"/>
                    </a:p>
                  </a:txBody>
                  <a:tcPr/>
                </a:tc>
                <a:tc>
                  <a:txBody>
                    <a:bodyPr/>
                    <a:lstStyle/>
                    <a:p>
                      <a:r>
                        <a:rPr lang="en-US" sz="2000" b="1" dirty="0" smtClean="0"/>
                        <a:t>4.05</a:t>
                      </a:r>
                      <a:endParaRPr lang="en-US" sz="2000" b="1" dirty="0"/>
                    </a:p>
                  </a:txBody>
                  <a:tcPr/>
                </a:tc>
              </a:tr>
            </a:tbl>
          </a:graphicData>
        </a:graphic>
      </p:graphicFrame>
      <p:sp>
        <p:nvSpPr>
          <p:cNvPr id="7" name="مربع نص 6"/>
          <p:cNvSpPr txBox="1"/>
          <p:nvPr/>
        </p:nvSpPr>
        <p:spPr>
          <a:xfrm>
            <a:off x="4724400" y="5105400"/>
            <a:ext cx="762000" cy="461665"/>
          </a:xfrm>
          <a:prstGeom prst="rect">
            <a:avLst/>
          </a:prstGeom>
          <a:noFill/>
        </p:spPr>
        <p:txBody>
          <a:bodyPr wrap="square" rtlCol="0">
            <a:spAutoFit/>
          </a:bodyPr>
          <a:lstStyle/>
          <a:p>
            <a:r>
              <a:rPr lang="en-US" sz="2400" b="1" dirty="0" smtClean="0">
                <a:solidFill>
                  <a:srgbClr val="FF0000"/>
                </a:solidFill>
              </a:rPr>
              <a:t>OK</a:t>
            </a:r>
            <a:endParaRPr lang="en-US"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mph" presetSubtype="0" fill="hold" nodeType="clickEffect">
                                  <p:stCondLst>
                                    <p:cond delay="0"/>
                                  </p:stCondLst>
                                  <p:childTnLst>
                                    <p:animScale>
                                      <p:cBhvr>
                                        <p:cTn id="13" dur="500" fill="hold"/>
                                        <p:tgtEl>
                                          <p:spTgt spid="5123"/>
                                        </p:tgtEl>
                                      </p:cBhvr>
                                      <p:by x="150000" y="150000"/>
                                    </p:animScale>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29"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ppt_x</p:attrName>
                                        </p:attrNameLst>
                                      </p:cBhvr>
                                      <p:tavLst>
                                        <p:tav tm="0">
                                          <p:val>
                                            <p:strVal val="#ppt_x-.2"/>
                                          </p:val>
                                        </p:tav>
                                        <p:tav tm="100000">
                                          <p:val>
                                            <p:strVal val="#ppt_x"/>
                                          </p:val>
                                        </p:tav>
                                      </p:tavLst>
                                    </p:anim>
                                    <p:anim calcmode="lin" valueType="num">
                                      <p:cBhvr>
                                        <p:cTn id="24"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533400" y="914400"/>
            <a:ext cx="8153400" cy="5181600"/>
          </a:xfrm>
          <a:prstGeom prst="rect">
            <a:avLst/>
          </a:prstGeom>
          <a:noFill/>
          <a:ln w="9525">
            <a:noFill/>
            <a:miter lim="800000"/>
            <a:headEnd/>
            <a:tailEnd/>
          </a:ln>
          <a:effectLst/>
        </p:spPr>
      </p:pic>
      <p:sp>
        <p:nvSpPr>
          <p:cNvPr id="3" name="مستطيل 2"/>
          <p:cNvSpPr/>
          <p:nvPr/>
        </p:nvSpPr>
        <p:spPr>
          <a:xfrm>
            <a:off x="2133600" y="304800"/>
            <a:ext cx="5689378" cy="584775"/>
          </a:xfrm>
          <a:prstGeom prst="rect">
            <a:avLst/>
          </a:prstGeom>
        </p:spPr>
        <p:txBody>
          <a:bodyPr wrap="none">
            <a:spAutoFit/>
          </a:bodyPr>
          <a:lstStyle/>
          <a:p>
            <a:r>
              <a:rPr lang="en-US" sz="3200" b="1" dirty="0" smtClean="0">
                <a:solidFill>
                  <a:srgbClr val="FFFF00"/>
                </a:solidFill>
                <a:latin typeface="Arial" pitchFamily="34" charset="0"/>
                <a:cs typeface="Arial" pitchFamily="34" charset="0"/>
              </a:rPr>
              <a:t>Primary Sedimentation Tank</a:t>
            </a:r>
            <a:endParaRPr lang="en-US" sz="3200" b="1" dirty="0">
              <a:solidFill>
                <a:srgbClr val="FFFF00"/>
              </a:solidFill>
            </a:endParaRPr>
          </a:p>
        </p:txBody>
      </p:sp>
      <p:sp>
        <p:nvSpPr>
          <p:cNvPr id="4" name="شكل بيضاوي 3"/>
          <p:cNvSpPr/>
          <p:nvPr/>
        </p:nvSpPr>
        <p:spPr>
          <a:xfrm>
            <a:off x="1828800" y="2514600"/>
            <a:ext cx="914400" cy="1295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33600" y="304800"/>
            <a:ext cx="5689378" cy="584775"/>
          </a:xfrm>
          <a:prstGeom prst="rect">
            <a:avLst/>
          </a:prstGeom>
        </p:spPr>
        <p:txBody>
          <a:bodyPr wrap="none">
            <a:spAutoFit/>
          </a:bodyPr>
          <a:lstStyle/>
          <a:p>
            <a:r>
              <a:rPr lang="en-US" sz="3200" b="1" dirty="0" smtClean="0">
                <a:solidFill>
                  <a:srgbClr val="FFFF00"/>
                </a:solidFill>
                <a:latin typeface="Arial" pitchFamily="34" charset="0"/>
                <a:cs typeface="Arial" pitchFamily="34" charset="0"/>
              </a:rPr>
              <a:t>Primary Sedimentation Tank</a:t>
            </a:r>
            <a:endParaRPr lang="en-US" sz="3200" b="1" dirty="0">
              <a:solidFill>
                <a:srgbClr val="FFFF00"/>
              </a:solidFill>
            </a:endParaRPr>
          </a:p>
        </p:txBody>
      </p:sp>
      <p:sp>
        <p:nvSpPr>
          <p:cNvPr id="45057" name="Rectangle 1"/>
          <p:cNvSpPr>
            <a:spLocks noChangeArrowheads="1"/>
          </p:cNvSpPr>
          <p:nvPr/>
        </p:nvSpPr>
        <p:spPr bwMode="auto">
          <a:xfrm>
            <a:off x="685800" y="914400"/>
            <a:ext cx="7597593"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It remove 90% to 95% of settable solid and remove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 30% to40% of BOD also reduce total suspended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 solid 50%to70% .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4" name="صورة 3" descr="secan.png">
            <a:hlinkClick r:id="" action="ppaction://noaction"/>
          </p:cNvPr>
          <p:cNvPicPr>
            <a:picLocks noChangeAspect="1"/>
          </p:cNvPicPr>
          <p:nvPr/>
        </p:nvPicPr>
        <p:blipFill>
          <a:blip r:embed="rId2" cstate="print"/>
          <a:stretch>
            <a:fillRect/>
          </a:stretch>
        </p:blipFill>
        <p:spPr>
          <a:xfrm>
            <a:off x="4648200" y="2209800"/>
            <a:ext cx="4210696" cy="292106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graphicFrame>
        <p:nvGraphicFramePr>
          <p:cNvPr id="5" name="جدول 4"/>
          <p:cNvGraphicFramePr>
            <a:graphicFrameLocks noGrp="1"/>
          </p:cNvGraphicFramePr>
          <p:nvPr/>
        </p:nvGraphicFramePr>
        <p:xfrm>
          <a:off x="381000" y="2438400"/>
          <a:ext cx="3733800" cy="4267200"/>
        </p:xfrm>
        <a:graphic>
          <a:graphicData uri="http://schemas.openxmlformats.org/drawingml/2006/table">
            <a:tbl>
              <a:tblPr firstRow="1" bandRow="1">
                <a:tableStyleId>{C4B1156A-380E-4F78-BDF5-A606A8083BF9}</a:tableStyleId>
              </a:tblPr>
              <a:tblGrid>
                <a:gridCol w="1866900"/>
                <a:gridCol w="1866900"/>
              </a:tblGrid>
              <a:tr h="370840">
                <a:tc>
                  <a:txBody>
                    <a:bodyPr/>
                    <a:lstStyle/>
                    <a:p>
                      <a:r>
                        <a:rPr lang="en-US" sz="2000" b="0" dirty="0" err="1" smtClean="0"/>
                        <a:t>NO.of</a:t>
                      </a:r>
                      <a:r>
                        <a:rPr lang="en-US" sz="2000" b="0" dirty="0" smtClean="0"/>
                        <a:t> unit</a:t>
                      </a:r>
                      <a:endParaRPr lang="en-US" sz="2000" b="0" dirty="0"/>
                    </a:p>
                  </a:txBody>
                  <a:tcPr/>
                </a:tc>
                <a:tc>
                  <a:txBody>
                    <a:bodyPr/>
                    <a:lstStyle/>
                    <a:p>
                      <a:r>
                        <a:rPr lang="en-US" sz="2000" b="1" dirty="0" smtClean="0"/>
                        <a:t>2 unit</a:t>
                      </a:r>
                      <a:endParaRPr lang="en-US" sz="2000" b="1" dirty="0"/>
                    </a:p>
                  </a:txBody>
                  <a:tcPr/>
                </a:tc>
              </a:tr>
              <a:tr h="370840">
                <a:tc>
                  <a:txBody>
                    <a:bodyPr/>
                    <a:lstStyle/>
                    <a:p>
                      <a:r>
                        <a:rPr lang="en-US" sz="2000" dirty="0" smtClean="0"/>
                        <a:t>Area (m²)</a:t>
                      </a:r>
                      <a:endParaRPr lang="en-US" sz="2000" dirty="0"/>
                    </a:p>
                  </a:txBody>
                  <a:tcPr/>
                </a:tc>
                <a:tc>
                  <a:txBody>
                    <a:bodyPr/>
                    <a:lstStyle/>
                    <a:p>
                      <a:r>
                        <a:rPr lang="en-US" sz="2000" b="1" dirty="0" smtClean="0"/>
                        <a:t>516</a:t>
                      </a:r>
                      <a:endParaRPr lang="en-US" sz="2000" b="1" dirty="0"/>
                    </a:p>
                  </a:txBody>
                  <a:tcPr/>
                </a:tc>
              </a:tr>
              <a:tr h="370840">
                <a:tc>
                  <a:txBody>
                    <a:bodyPr/>
                    <a:lstStyle/>
                    <a:p>
                      <a:r>
                        <a:rPr lang="en-US" sz="2000" dirty="0" smtClean="0"/>
                        <a:t>Depth (m)</a:t>
                      </a:r>
                      <a:endParaRPr lang="en-US" sz="2000" dirty="0"/>
                    </a:p>
                  </a:txBody>
                  <a:tcPr/>
                </a:tc>
                <a:tc>
                  <a:txBody>
                    <a:bodyPr/>
                    <a:lstStyle/>
                    <a:p>
                      <a:r>
                        <a:rPr lang="en-US" sz="2000" b="1" dirty="0" smtClean="0"/>
                        <a:t>4.6</a:t>
                      </a:r>
                      <a:endParaRPr lang="en-US" sz="2000" b="1" dirty="0"/>
                    </a:p>
                  </a:txBody>
                  <a:tcPr/>
                </a:tc>
              </a:tr>
              <a:tr h="370840">
                <a:tc>
                  <a:txBody>
                    <a:bodyPr/>
                    <a:lstStyle/>
                    <a:p>
                      <a:r>
                        <a:rPr lang="en-US" sz="2000" dirty="0" smtClean="0"/>
                        <a:t>Detention time</a:t>
                      </a:r>
                      <a:endParaRPr lang="en-US" sz="2000" dirty="0"/>
                    </a:p>
                  </a:txBody>
                  <a:tcPr/>
                </a:tc>
                <a:tc>
                  <a:txBody>
                    <a:bodyPr/>
                    <a:lstStyle/>
                    <a:p>
                      <a:r>
                        <a:rPr lang="en-US" sz="2000" b="1" dirty="0" smtClean="0"/>
                        <a:t>1.3</a:t>
                      </a:r>
                      <a:r>
                        <a:rPr lang="en-US" sz="2000" b="1" baseline="0" dirty="0" smtClean="0"/>
                        <a:t> hr</a:t>
                      </a:r>
                      <a:endParaRPr lang="en-US" sz="2000" b="1" dirty="0"/>
                    </a:p>
                  </a:txBody>
                  <a:tcPr/>
                </a:tc>
              </a:tr>
              <a:tr h="370840">
                <a:tc>
                  <a:txBody>
                    <a:bodyPr/>
                    <a:lstStyle/>
                    <a:p>
                      <a:r>
                        <a:rPr lang="en-US" sz="2000" dirty="0" smtClean="0"/>
                        <a:t>Width of the effluent box</a:t>
                      </a:r>
                      <a:endParaRPr lang="en-US" sz="2000" dirty="0"/>
                    </a:p>
                  </a:txBody>
                  <a:tcPr/>
                </a:tc>
                <a:tc>
                  <a:txBody>
                    <a:bodyPr/>
                    <a:lstStyle/>
                    <a:p>
                      <a:r>
                        <a:rPr lang="en-US" sz="2000" b="1" dirty="0" smtClean="0"/>
                        <a:t>1m</a:t>
                      </a:r>
                      <a:endParaRPr lang="en-US" sz="2000" b="1" dirty="0"/>
                    </a:p>
                  </a:txBody>
                  <a:tcPr/>
                </a:tc>
              </a:tr>
              <a:tr h="370840">
                <a:tc>
                  <a:txBody>
                    <a:bodyPr/>
                    <a:lstStyle/>
                    <a:p>
                      <a:r>
                        <a:rPr lang="en-US" sz="2000" dirty="0" smtClean="0"/>
                        <a:t>Slope </a:t>
                      </a:r>
                      <a:endParaRPr lang="en-US" sz="2000" dirty="0"/>
                    </a:p>
                  </a:txBody>
                  <a:tcPr/>
                </a:tc>
                <a:tc>
                  <a:txBody>
                    <a:bodyPr/>
                    <a:lstStyle/>
                    <a:p>
                      <a:r>
                        <a:rPr lang="en-US" sz="2000" b="1" dirty="0" smtClean="0"/>
                        <a:t>1/4</a:t>
                      </a:r>
                      <a:endParaRPr lang="en-US" sz="2000" b="1" dirty="0"/>
                    </a:p>
                  </a:txBody>
                  <a:tcPr/>
                </a:tc>
              </a:tr>
              <a:tr h="370840">
                <a:tc>
                  <a:txBody>
                    <a:bodyPr/>
                    <a:lstStyle/>
                    <a:p>
                      <a:r>
                        <a:rPr lang="en-US" sz="2000" dirty="0" smtClean="0"/>
                        <a:t>Weir loading</a:t>
                      </a:r>
                      <a:endParaRPr lang="en-US" sz="2000" dirty="0"/>
                    </a:p>
                  </a:txBody>
                  <a:tcPr/>
                </a:tc>
                <a:tc>
                  <a:txBody>
                    <a:bodyPr/>
                    <a:lstStyle/>
                    <a:p>
                      <a:r>
                        <a:rPr lang="en-US" sz="2000" b="1" dirty="0" smtClean="0"/>
                        <a:t>372m³/</a:t>
                      </a:r>
                      <a:r>
                        <a:rPr lang="en-US" sz="2000" b="1" dirty="0" err="1" smtClean="0"/>
                        <a:t>m.day</a:t>
                      </a:r>
                      <a:endParaRPr lang="en-US" sz="2000" b="1" dirty="0"/>
                    </a:p>
                  </a:txBody>
                  <a:tcPr/>
                </a:tc>
              </a:tr>
              <a:tr h="370840">
                <a:tc>
                  <a:txBody>
                    <a:bodyPr/>
                    <a:lstStyle/>
                    <a:p>
                      <a:r>
                        <a:rPr lang="en-US" sz="2000" dirty="0" smtClean="0"/>
                        <a:t>Weir length</a:t>
                      </a:r>
                      <a:endParaRPr lang="en-US" sz="2000" dirty="0"/>
                    </a:p>
                  </a:txBody>
                  <a:tcPr/>
                </a:tc>
                <a:tc>
                  <a:txBody>
                    <a:bodyPr/>
                    <a:lstStyle/>
                    <a:p>
                      <a:r>
                        <a:rPr lang="en-US" sz="2000" b="1" dirty="0" smtClean="0"/>
                        <a:t>105m</a:t>
                      </a:r>
                      <a:endParaRPr lang="en-US" sz="2000" b="1" dirty="0"/>
                    </a:p>
                  </a:txBody>
                  <a:tcPr/>
                </a:tc>
              </a:tr>
              <a:tr h="370840">
                <a:tc>
                  <a:txBody>
                    <a:bodyPr/>
                    <a:lstStyle/>
                    <a:p>
                      <a:r>
                        <a:rPr lang="en-US" sz="2000" dirty="0" smtClean="0"/>
                        <a:t>BOD (</a:t>
                      </a:r>
                      <a:r>
                        <a:rPr lang="en-US" sz="1800" dirty="0" smtClean="0"/>
                        <a:t>removal</a:t>
                      </a:r>
                      <a:r>
                        <a:rPr lang="en-US" sz="2000" dirty="0" smtClean="0"/>
                        <a:t>)</a:t>
                      </a:r>
                      <a:endParaRPr lang="en-US" sz="2000" dirty="0"/>
                    </a:p>
                  </a:txBody>
                  <a:tcPr/>
                </a:tc>
                <a:tc>
                  <a:txBody>
                    <a:bodyPr/>
                    <a:lstStyle/>
                    <a:p>
                      <a:r>
                        <a:rPr lang="en-US" sz="2000" b="1" dirty="0" smtClean="0"/>
                        <a:t>34%</a:t>
                      </a:r>
                      <a:endParaRPr lang="en-US" sz="2000" b="1" dirty="0"/>
                    </a:p>
                  </a:txBody>
                  <a:tcPr/>
                </a:tc>
              </a:tr>
              <a:tr h="370840">
                <a:tc>
                  <a:txBody>
                    <a:bodyPr/>
                    <a:lstStyle/>
                    <a:p>
                      <a:r>
                        <a:rPr lang="en-US" sz="2000" dirty="0" smtClean="0"/>
                        <a:t>SS(</a:t>
                      </a:r>
                      <a:r>
                        <a:rPr lang="en-US" sz="1800" dirty="0" smtClean="0"/>
                        <a:t>removal</a:t>
                      </a:r>
                      <a:r>
                        <a:rPr lang="en-US" sz="2000" dirty="0" smtClean="0"/>
                        <a:t>)</a:t>
                      </a:r>
                      <a:endParaRPr lang="en-US" sz="2000" dirty="0"/>
                    </a:p>
                  </a:txBody>
                  <a:tcPr/>
                </a:tc>
                <a:tc>
                  <a:txBody>
                    <a:bodyPr/>
                    <a:lstStyle/>
                    <a:p>
                      <a:r>
                        <a:rPr lang="en-US" sz="2000" b="1" dirty="0" smtClean="0"/>
                        <a:t>63%</a:t>
                      </a:r>
                      <a:endParaRPr lang="en-US" sz="2000" b="1" dirty="0"/>
                    </a:p>
                  </a:txBody>
                  <a:tcPr/>
                </a:tc>
              </a:tr>
            </a:tbl>
          </a:graphicData>
        </a:graphic>
      </p:graphicFrame>
      <p:graphicFrame>
        <p:nvGraphicFramePr>
          <p:cNvPr id="6" name="جدول 5"/>
          <p:cNvGraphicFramePr>
            <a:graphicFrameLocks noGrp="1"/>
          </p:cNvGraphicFramePr>
          <p:nvPr/>
        </p:nvGraphicFramePr>
        <p:xfrm>
          <a:off x="3657600" y="5867400"/>
          <a:ext cx="5181600" cy="828040"/>
        </p:xfrm>
        <a:graphic>
          <a:graphicData uri="http://schemas.openxmlformats.org/drawingml/2006/table">
            <a:tbl>
              <a:tblPr firstRow="1" bandRow="1">
                <a:tableStyleId>{00A15C55-8517-42AA-B614-E9B94910E393}</a:tableStyleId>
              </a:tblPr>
              <a:tblGrid>
                <a:gridCol w="5181600"/>
              </a:tblGrid>
              <a:tr h="370840">
                <a:tc>
                  <a:txBody>
                    <a:bodyPr/>
                    <a:lstStyle/>
                    <a:p>
                      <a:pPr algn="ctr"/>
                      <a:r>
                        <a:rPr lang="en-US" dirty="0" smtClean="0"/>
                        <a:t>Total  dry sludge quantity</a:t>
                      </a:r>
                      <a:endParaRPr lang="en-US" dirty="0"/>
                    </a:p>
                  </a:txBody>
                  <a:tcPr/>
                </a:tc>
              </a:tr>
              <a:tr h="370840">
                <a:tc>
                  <a:txBody>
                    <a:bodyPr/>
                    <a:lstStyle/>
                    <a:p>
                      <a:pPr algn="ctr"/>
                      <a:r>
                        <a:rPr lang="en-US" sz="2400" b="1" dirty="0" smtClean="0">
                          <a:solidFill>
                            <a:schemeClr val="tx1"/>
                          </a:solidFill>
                        </a:rPr>
                        <a:t>16,400 Kg/day</a:t>
                      </a:r>
                      <a:endParaRPr lang="en-US" sz="2400" b="1" dirty="0">
                        <a:solidFill>
                          <a:schemeClr val="tx1"/>
                        </a:solidFill>
                      </a:endParaRPr>
                    </a:p>
                  </a:txBody>
                  <a:tcPr/>
                </a:tc>
              </a:tr>
            </a:tbl>
          </a:graphicData>
        </a:graphic>
      </p:graphicFrame>
      <p:sp>
        <p:nvSpPr>
          <p:cNvPr id="7" name="مربع نص 6"/>
          <p:cNvSpPr txBox="1"/>
          <p:nvPr/>
        </p:nvSpPr>
        <p:spPr>
          <a:xfrm>
            <a:off x="3352800" y="3581400"/>
            <a:ext cx="838200" cy="400110"/>
          </a:xfrm>
          <a:prstGeom prst="rect">
            <a:avLst/>
          </a:prstGeom>
          <a:noFill/>
        </p:spPr>
        <p:txBody>
          <a:bodyPr wrap="square" rtlCol="0">
            <a:spAutoFit/>
          </a:bodyPr>
          <a:lstStyle/>
          <a:p>
            <a:r>
              <a:rPr lang="en-US" sz="2000" b="1" dirty="0" smtClean="0">
                <a:solidFill>
                  <a:srgbClr val="FF0000"/>
                </a:solidFill>
              </a:rPr>
              <a:t>OK</a:t>
            </a:r>
            <a:endParaRPr lang="en-US" sz="2000" b="1" dirty="0">
              <a:solidFill>
                <a:srgbClr val="FF0000"/>
              </a:solidFill>
            </a:endParaRPr>
          </a:p>
        </p:txBody>
      </p:sp>
      <p:sp>
        <p:nvSpPr>
          <p:cNvPr id="8" name="مربع نص 7"/>
          <p:cNvSpPr txBox="1"/>
          <p:nvPr/>
        </p:nvSpPr>
        <p:spPr>
          <a:xfrm>
            <a:off x="3886200" y="5105400"/>
            <a:ext cx="762000" cy="400110"/>
          </a:xfrm>
          <a:prstGeom prst="rect">
            <a:avLst/>
          </a:prstGeom>
          <a:noFill/>
        </p:spPr>
        <p:txBody>
          <a:bodyPr wrap="square" rtlCol="0">
            <a:spAutoFit/>
          </a:bodyPr>
          <a:lstStyle/>
          <a:p>
            <a:r>
              <a:rPr lang="en-US" sz="2000" b="1" dirty="0" smtClean="0">
                <a:solidFill>
                  <a:srgbClr val="FF0000"/>
                </a:solidFill>
              </a:rPr>
              <a:t>OK</a:t>
            </a:r>
            <a:endParaRPr lang="en-US" sz="20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mph" presetSubtype="0" fill="hold" nodeType="clickEffect">
                                  <p:stCondLst>
                                    <p:cond delay="0"/>
                                  </p:stCondLst>
                                  <p:childTnLst>
                                    <p:animScale>
                                      <p:cBhvr>
                                        <p:cTn id="13" dur="500" fill="hold"/>
                                        <p:tgtEl>
                                          <p:spTgt spid="4"/>
                                        </p:tgtEl>
                                      </p:cBhvr>
                                      <p:by x="150000" y="150000"/>
                                    </p:animScale>
                                  </p:childTnLst>
                                </p:cTn>
                              </p:par>
                              <p:par>
                                <p:cTn id="14" presetID="22" presetClass="entr" presetSubtype="4"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par>
                                <p:cTn id="23" presetID="29"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ppt_x</p:attrName>
                                        </p:attrNameLst>
                                      </p:cBhvr>
                                      <p:tavLst>
                                        <p:tav tm="0">
                                          <p:val>
                                            <p:strVal val="#ppt_x-.2"/>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7" dur="500"/>
                                        <p:tgtEl>
                                          <p:spTgt spid="7"/>
                                        </p:tgtEl>
                                      </p:cBhvr>
                                    </p:animEffect>
                                  </p:childTnLst>
                                </p:cTn>
                              </p:par>
                              <p:par>
                                <p:cTn id="28" presetID="29"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ppt_x</p:attrName>
                                        </p:attrNameLst>
                                      </p:cBhvr>
                                      <p:tavLst>
                                        <p:tav tm="0">
                                          <p:val>
                                            <p:strVal val="#ppt_x-.2"/>
                                          </p:val>
                                        </p:tav>
                                        <p:tav tm="100000">
                                          <p:val>
                                            <p:strVal val="#ppt_x"/>
                                          </p:val>
                                        </p:tav>
                                      </p:tavLst>
                                    </p:anim>
                                    <p:anim calcmode="lin" valueType="num">
                                      <p:cBhvr>
                                        <p:cTn id="31" dur="5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533400" y="914400"/>
            <a:ext cx="8153400" cy="5181600"/>
          </a:xfrm>
          <a:prstGeom prst="rect">
            <a:avLst/>
          </a:prstGeom>
          <a:noFill/>
          <a:ln w="9525">
            <a:noFill/>
            <a:miter lim="800000"/>
            <a:headEnd/>
            <a:tailEnd/>
          </a:ln>
          <a:effectLst/>
        </p:spPr>
      </p:pic>
      <p:sp>
        <p:nvSpPr>
          <p:cNvPr id="3" name="مستطيل 2"/>
          <p:cNvSpPr/>
          <p:nvPr/>
        </p:nvSpPr>
        <p:spPr>
          <a:xfrm>
            <a:off x="2438400" y="228600"/>
            <a:ext cx="5361532" cy="584775"/>
          </a:xfrm>
          <a:prstGeom prst="rect">
            <a:avLst/>
          </a:prstGeom>
        </p:spPr>
        <p:txBody>
          <a:bodyPr wrap="none">
            <a:spAutoFit/>
          </a:bodyPr>
          <a:lstStyle/>
          <a:p>
            <a:r>
              <a:rPr lang="en-US" sz="3200" b="1" dirty="0" smtClean="0">
                <a:solidFill>
                  <a:srgbClr val="FFFF00"/>
                </a:solidFill>
              </a:rPr>
              <a:t>Extended Aeration System</a:t>
            </a:r>
            <a:endParaRPr lang="en-US" sz="3200" b="1" dirty="0">
              <a:solidFill>
                <a:srgbClr val="FFFF00"/>
              </a:solidFill>
            </a:endParaRPr>
          </a:p>
        </p:txBody>
      </p:sp>
      <p:sp>
        <p:nvSpPr>
          <p:cNvPr id="4" name="شكل بيضاوي 3"/>
          <p:cNvSpPr/>
          <p:nvPr/>
        </p:nvSpPr>
        <p:spPr>
          <a:xfrm>
            <a:off x="2971800" y="2514600"/>
            <a:ext cx="1524000" cy="1295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438400" y="228600"/>
            <a:ext cx="5361532" cy="584775"/>
          </a:xfrm>
          <a:prstGeom prst="rect">
            <a:avLst/>
          </a:prstGeom>
        </p:spPr>
        <p:txBody>
          <a:bodyPr wrap="none">
            <a:spAutoFit/>
          </a:bodyPr>
          <a:lstStyle/>
          <a:p>
            <a:r>
              <a:rPr lang="en-US" sz="3200" b="1" dirty="0" smtClean="0">
                <a:solidFill>
                  <a:srgbClr val="FFFF00"/>
                </a:solidFill>
              </a:rPr>
              <a:t>Extended Aeration System</a:t>
            </a:r>
            <a:endParaRPr lang="en-US" sz="3200" b="1" dirty="0">
              <a:solidFill>
                <a:srgbClr val="FFFF00"/>
              </a:solidFill>
            </a:endParaRPr>
          </a:p>
        </p:txBody>
      </p:sp>
      <p:sp>
        <p:nvSpPr>
          <p:cNvPr id="4" name="مستطيل 3"/>
          <p:cNvSpPr/>
          <p:nvPr/>
        </p:nvSpPr>
        <p:spPr>
          <a:xfrm>
            <a:off x="457200" y="838200"/>
            <a:ext cx="8382000" cy="1384995"/>
          </a:xfrm>
          <a:prstGeom prst="rect">
            <a:avLst/>
          </a:prstGeom>
        </p:spPr>
        <p:txBody>
          <a:bodyPr wrap="square">
            <a:spAutoFit/>
          </a:bodyPr>
          <a:lstStyle/>
          <a:p>
            <a:pPr algn="just"/>
            <a:r>
              <a:rPr lang="en-US" sz="2800" dirty="0" smtClean="0">
                <a:solidFill>
                  <a:schemeClr val="bg1"/>
                </a:solidFill>
              </a:rPr>
              <a:t>Is used to receive the flow from many entrance to prevent the excess concentration of bacteria in one location. </a:t>
            </a:r>
            <a:endParaRPr lang="en-US" sz="2800" dirty="0">
              <a:solidFill>
                <a:schemeClr val="bg1"/>
              </a:solidFill>
            </a:endParaRPr>
          </a:p>
        </p:txBody>
      </p:sp>
      <p:sp>
        <p:nvSpPr>
          <p:cNvPr id="26625" name="Rectangle 1"/>
          <p:cNvSpPr>
            <a:spLocks noChangeArrowheads="1"/>
          </p:cNvSpPr>
          <p:nvPr/>
        </p:nvSpPr>
        <p:spPr bwMode="auto">
          <a:xfrm>
            <a:off x="1447800" y="2133600"/>
            <a:ext cx="7835543" cy="415498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708025" algn="l"/>
              </a:tabLst>
            </a:pPr>
            <a:r>
              <a:rPr kumimoji="0" lang="en-US" sz="2400" b="1" i="0" u="none" strike="noStrike" cap="none" normalizeH="0" baseline="0" dirty="0" smtClean="0">
                <a:ln>
                  <a:noFill/>
                </a:ln>
                <a:solidFill>
                  <a:srgbClr val="FFFF00"/>
                </a:solidFill>
                <a:effectLst/>
                <a:latin typeface="Calibri" pitchFamily="34" charset="0"/>
                <a:ea typeface="Calibri" pitchFamily="34" charset="0"/>
                <a:cs typeface="Calibri" pitchFamily="34" charset="0"/>
              </a:rPr>
              <a:t>Three </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Calibri" pitchFamily="34" charset="0"/>
              </a:rPr>
              <a:t> </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aerators to use.</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Daily working hrs assumed             </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Calibri" pitchFamily="34" charset="0"/>
              </a:rPr>
              <a:t>= </a:t>
            </a:r>
            <a:r>
              <a:rPr kumimoji="0" lang="en-US" sz="2400" b="1" i="0" u="none" strike="noStrike" cap="none" normalizeH="0" baseline="0" dirty="0" smtClean="0">
                <a:ln>
                  <a:noFill/>
                </a:ln>
                <a:solidFill>
                  <a:srgbClr val="FFFF00"/>
                </a:solidFill>
                <a:effectLst/>
                <a:latin typeface="Calibri" pitchFamily="34" charset="0"/>
                <a:ea typeface="Calibri" pitchFamily="34" charset="0"/>
                <a:cs typeface="Calibri" pitchFamily="34" charset="0"/>
              </a:rPr>
              <a:t>20</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Calibri" pitchFamily="34" charset="0"/>
              </a:rPr>
              <a:t> hrs </a:t>
            </a:r>
            <a:endParaRPr kumimoji="0" lang="en-US" sz="2400" b="0" i="0" u="none" strike="noStrike" cap="none" normalizeH="0" baseline="0" dirty="0" smtClean="0">
              <a:ln>
                <a:noFill/>
              </a:ln>
              <a:solidFill>
                <a:srgbClr val="FFFF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BOD5 influent (mg/l)                        = </a:t>
            </a:r>
            <a:r>
              <a:rPr kumimoji="0" lang="en-US" sz="2400" b="1" i="0" u="none" strike="noStrike" cap="none" normalizeH="0" baseline="0" dirty="0" smtClean="0">
                <a:ln>
                  <a:noFill/>
                </a:ln>
                <a:solidFill>
                  <a:srgbClr val="FFFF00"/>
                </a:solidFill>
                <a:effectLst/>
                <a:latin typeface="Calibri" pitchFamily="34" charset="0"/>
                <a:ea typeface="Calibri" pitchFamily="34" charset="0"/>
                <a:cs typeface="Calibri" pitchFamily="34" charset="0"/>
              </a:rPr>
              <a:t>39.6</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Calibri" pitchFamily="34" charset="0"/>
              </a:rPr>
              <a:t> mg/l </a:t>
            </a:r>
            <a:endParaRPr kumimoji="0" lang="en-US" sz="2400" b="0" i="0" u="none" strike="noStrike" cap="none" normalizeH="0" baseline="0" dirty="0" smtClean="0">
              <a:ln>
                <a:noFill/>
              </a:ln>
              <a:solidFill>
                <a:srgbClr val="FFFF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volumetric BOD load                        = </a:t>
            </a:r>
            <a:r>
              <a:rPr kumimoji="0" lang="en-US" sz="2400" b="1" i="0" u="none" strike="noStrike" cap="none" normalizeH="0" baseline="0" dirty="0" smtClean="0">
                <a:ln>
                  <a:noFill/>
                </a:ln>
                <a:solidFill>
                  <a:srgbClr val="FFFF00"/>
                </a:solidFill>
                <a:effectLst/>
                <a:latin typeface="Calibri" pitchFamily="34" charset="0"/>
                <a:ea typeface="Calibri" pitchFamily="34" charset="0"/>
                <a:cs typeface="Calibri" pitchFamily="34" charset="0"/>
              </a:rPr>
              <a:t>0.32   </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Calibri" pitchFamily="34" charset="0"/>
              </a:rPr>
              <a:t> </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(0.1-0.4)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assume </a:t>
            </a:r>
            <a:r>
              <a:rPr kumimoji="0" lang="en-US" sz="2400" b="0" i="0" u="none" strike="noStrike" cap="none" normalizeH="0" baseline="0" dirty="0" err="1" smtClean="0">
                <a:ln>
                  <a:noFill/>
                </a:ln>
                <a:solidFill>
                  <a:schemeClr val="bg1"/>
                </a:solidFill>
                <a:effectLst/>
                <a:latin typeface="Calibri" pitchFamily="34" charset="0"/>
                <a:ea typeface="Calibri" pitchFamily="34" charset="0"/>
                <a:cs typeface="Calibri" pitchFamily="34" charset="0"/>
              </a:rPr>
              <a:t>mlss</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                                       = </a:t>
            </a:r>
            <a:r>
              <a:rPr kumimoji="0" lang="en-US" sz="2400" b="1" i="0" u="none" strike="noStrike" cap="none" normalizeH="0" baseline="0" dirty="0" smtClean="0">
                <a:ln>
                  <a:noFill/>
                </a:ln>
                <a:solidFill>
                  <a:srgbClr val="FFFF00"/>
                </a:solidFill>
                <a:effectLst/>
                <a:latin typeface="Calibri" pitchFamily="34" charset="0"/>
                <a:ea typeface="Calibri" pitchFamily="34" charset="0"/>
                <a:cs typeface="Calibri" pitchFamily="34" charset="0"/>
              </a:rPr>
              <a:t>3500</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Calibri" pitchFamily="34" charset="0"/>
              </a:rPr>
              <a:t>  </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 (3000-6000)mg/l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tank depth ( assume                         = </a:t>
            </a:r>
            <a:r>
              <a:rPr kumimoji="0" lang="en-US" sz="2400" b="1" i="0" u="none" strike="noStrike" cap="none" normalizeH="0" baseline="0" dirty="0" smtClean="0">
                <a:ln>
                  <a:noFill/>
                </a:ln>
                <a:solidFill>
                  <a:srgbClr val="FFFF00"/>
                </a:solidFill>
                <a:effectLst/>
                <a:latin typeface="Calibri" pitchFamily="34" charset="0"/>
                <a:ea typeface="Calibri" pitchFamily="34" charset="0"/>
                <a:cs typeface="Calibri" pitchFamily="34" charset="0"/>
              </a:rPr>
              <a:t>4.16</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Calibri" pitchFamily="34" charset="0"/>
              </a:rPr>
              <a:t> </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m (3-5 m)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L( length )                                           =</a:t>
            </a:r>
            <a:r>
              <a:rPr kumimoji="0" lang="en-US" sz="2400" b="1" i="0" u="none" strike="noStrike" cap="none" normalizeH="0" baseline="0" dirty="0" smtClean="0">
                <a:ln>
                  <a:noFill/>
                </a:ln>
                <a:solidFill>
                  <a:srgbClr val="FFFF00"/>
                </a:solidFill>
                <a:effectLst/>
                <a:latin typeface="Calibri" pitchFamily="34" charset="0"/>
                <a:ea typeface="Calibri" pitchFamily="34" charset="0"/>
                <a:cs typeface="Calibri" pitchFamily="34" charset="0"/>
              </a:rPr>
              <a:t>1.5</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Calibri" pitchFamily="34" charset="0"/>
              </a:rPr>
              <a:t> w </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(assume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assume </a:t>
            </a:r>
            <a:r>
              <a:rPr kumimoji="0" lang="en-US" sz="2400" b="0" i="0" u="none" strike="noStrike" cap="none" normalizeH="0" baseline="0" dirty="0" err="1" smtClean="0">
                <a:ln>
                  <a:noFill/>
                </a:ln>
                <a:solidFill>
                  <a:schemeClr val="bg1"/>
                </a:solidFill>
                <a:effectLst/>
                <a:latin typeface="Calibri" pitchFamily="34" charset="0"/>
                <a:ea typeface="Calibri" pitchFamily="34" charset="0"/>
                <a:cs typeface="Calibri" pitchFamily="34" charset="0"/>
              </a:rPr>
              <a:t>mlss</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 sludge                          =</a:t>
            </a:r>
            <a:r>
              <a:rPr kumimoji="0" lang="en-US" sz="2400" b="1" i="0" u="none" strike="noStrike" cap="none" normalizeH="0" baseline="0" dirty="0" smtClean="0">
                <a:ln>
                  <a:noFill/>
                </a:ln>
                <a:solidFill>
                  <a:srgbClr val="FFFF00"/>
                </a:solidFill>
                <a:effectLst/>
                <a:latin typeface="Calibri" pitchFamily="34" charset="0"/>
                <a:ea typeface="Calibri" pitchFamily="34" charset="0"/>
                <a:cs typeface="Calibri" pitchFamily="34" charset="0"/>
              </a:rPr>
              <a:t>10000</a:t>
            </a:r>
            <a:endParaRPr kumimoji="0" lang="en-US" sz="2400" b="0" i="0" u="none" strike="noStrike" cap="none" normalizeH="0" baseline="0" dirty="0" smtClean="0">
              <a:ln>
                <a:noFill/>
              </a:ln>
              <a:solidFill>
                <a:srgbClr val="FFFF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power for surface aerator (KW/10³ m³) =</a:t>
            </a:r>
            <a:r>
              <a:rPr kumimoji="0" lang="en-US" sz="2400" b="1" i="0" u="none" strike="noStrike" cap="none" normalizeH="0" baseline="0" dirty="0" smtClean="0">
                <a:ln>
                  <a:noFill/>
                </a:ln>
                <a:solidFill>
                  <a:srgbClr val="FFFF00"/>
                </a:solidFill>
                <a:effectLst/>
                <a:latin typeface="Calibri" pitchFamily="34" charset="0"/>
                <a:ea typeface="Calibri" pitchFamily="34" charset="0"/>
                <a:cs typeface="Calibri" pitchFamily="34" charset="0"/>
              </a:rPr>
              <a:t>30</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(assumed)</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one aerator (</a:t>
            </a:r>
            <a:r>
              <a:rPr kumimoji="0" lang="en-US" sz="2400" b="0" i="0" u="none" strike="noStrike" cap="none" normalizeH="0" baseline="0" dirty="0" err="1" smtClean="0">
                <a:ln>
                  <a:noFill/>
                </a:ln>
                <a:solidFill>
                  <a:schemeClr val="bg1"/>
                </a:solidFill>
                <a:effectLst/>
                <a:latin typeface="Calibri" pitchFamily="34" charset="0"/>
                <a:ea typeface="Calibri" pitchFamily="34" charset="0"/>
                <a:cs typeface="Calibri" pitchFamily="34" charset="0"/>
              </a:rPr>
              <a:t>kw</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                                 =</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Calibri" pitchFamily="34" charset="0"/>
              </a:rPr>
              <a:t> </a:t>
            </a:r>
            <a:r>
              <a:rPr kumimoji="0" lang="en-US" sz="2400" b="1" i="0" u="none" strike="noStrike" cap="none" normalizeH="0" baseline="0" dirty="0" smtClean="0">
                <a:ln>
                  <a:noFill/>
                </a:ln>
                <a:solidFill>
                  <a:srgbClr val="FFFF00"/>
                </a:solidFill>
                <a:effectLst/>
                <a:latin typeface="Calibri" pitchFamily="34" charset="0"/>
                <a:ea typeface="Calibri" pitchFamily="34" charset="0"/>
                <a:cs typeface="Calibri" pitchFamily="34" charset="0"/>
              </a:rPr>
              <a:t>75</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Calibri" pitchFamily="34" charset="0"/>
              </a:rPr>
              <a:t> </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(assumed)</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oxygen content (kg) in 1m</a:t>
            </a:r>
            <a:r>
              <a:rPr kumimoji="0" lang="en-US" sz="20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³</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 air         =</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Calibri" pitchFamily="34" charset="0"/>
              </a:rPr>
              <a:t> 0</a:t>
            </a:r>
            <a:r>
              <a:rPr kumimoji="0" lang="en-US" sz="2400" b="1" i="0" u="none" strike="noStrike" cap="none" normalizeH="0" baseline="0" dirty="0" smtClean="0">
                <a:ln>
                  <a:noFill/>
                </a:ln>
                <a:solidFill>
                  <a:srgbClr val="FFFF00"/>
                </a:solidFill>
                <a:effectLst/>
                <a:latin typeface="Calibri" pitchFamily="34" charset="0"/>
                <a:ea typeface="Calibri" pitchFamily="34" charset="0"/>
                <a:cs typeface="Calibri" pitchFamily="34" charset="0"/>
              </a:rPr>
              <a:t>.285</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Calibri" pitchFamily="34" charset="0"/>
              </a:rPr>
              <a:t> </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(assumed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26625">
                                            <p:txEl>
                                              <p:pRg st="0" end="0"/>
                                            </p:txEl>
                                          </p:spTgt>
                                        </p:tgtEl>
                                        <p:attrNameLst>
                                          <p:attrName>style.visibility</p:attrName>
                                        </p:attrNameLst>
                                      </p:cBhvr>
                                      <p:to>
                                        <p:strVal val="visible"/>
                                      </p:to>
                                    </p:set>
                                    <p:anim calcmode="lin" valueType="num">
                                      <p:cBhvr>
                                        <p:cTn id="14" dur="500" fill="hold"/>
                                        <p:tgtEl>
                                          <p:spTgt spid="26625">
                                            <p:txEl>
                                              <p:pRg st="0" end="0"/>
                                            </p:txEl>
                                          </p:spTgt>
                                        </p:tgtEl>
                                        <p:attrNameLst>
                                          <p:attrName>ppt_w</p:attrName>
                                        </p:attrNameLst>
                                      </p:cBhvr>
                                      <p:tavLst>
                                        <p:tav tm="0">
                                          <p:val>
                                            <p:strVal val="#ppt_w*0.70"/>
                                          </p:val>
                                        </p:tav>
                                        <p:tav tm="100000">
                                          <p:val>
                                            <p:strVal val="#ppt_w"/>
                                          </p:val>
                                        </p:tav>
                                      </p:tavLst>
                                    </p:anim>
                                    <p:anim calcmode="lin" valueType="num">
                                      <p:cBhvr>
                                        <p:cTn id="15" dur="500" fill="hold"/>
                                        <p:tgtEl>
                                          <p:spTgt spid="26625">
                                            <p:txEl>
                                              <p:pRg st="0" end="0"/>
                                            </p:txEl>
                                          </p:spTgt>
                                        </p:tgtEl>
                                        <p:attrNameLst>
                                          <p:attrName>ppt_h</p:attrName>
                                        </p:attrNameLst>
                                      </p:cBhvr>
                                      <p:tavLst>
                                        <p:tav tm="0">
                                          <p:val>
                                            <p:strVal val="#ppt_h"/>
                                          </p:val>
                                        </p:tav>
                                        <p:tav tm="100000">
                                          <p:val>
                                            <p:strVal val="#ppt_h"/>
                                          </p:val>
                                        </p:tav>
                                      </p:tavLst>
                                    </p:anim>
                                    <p:animEffect transition="in" filter="fade">
                                      <p:cBhvr>
                                        <p:cTn id="16" dur="500"/>
                                        <p:tgtEl>
                                          <p:spTgt spid="26625">
                                            <p:txEl>
                                              <p:pRg st="0" end="0"/>
                                            </p:txEl>
                                          </p:spTgt>
                                        </p:tgtEl>
                                      </p:cBhvr>
                                    </p:animEffect>
                                  </p:childTnLst>
                                </p:cTn>
                              </p:par>
                              <p:par>
                                <p:cTn id="17" presetID="55" presetClass="entr" presetSubtype="0" fill="hold" nodeType="withEffect">
                                  <p:stCondLst>
                                    <p:cond delay="0"/>
                                  </p:stCondLst>
                                  <p:childTnLst>
                                    <p:set>
                                      <p:cBhvr>
                                        <p:cTn id="18" dur="1" fill="hold">
                                          <p:stCondLst>
                                            <p:cond delay="0"/>
                                          </p:stCondLst>
                                        </p:cTn>
                                        <p:tgtEl>
                                          <p:spTgt spid="26625">
                                            <p:txEl>
                                              <p:pRg st="1" end="1"/>
                                            </p:txEl>
                                          </p:spTgt>
                                        </p:tgtEl>
                                        <p:attrNameLst>
                                          <p:attrName>style.visibility</p:attrName>
                                        </p:attrNameLst>
                                      </p:cBhvr>
                                      <p:to>
                                        <p:strVal val="visible"/>
                                      </p:to>
                                    </p:set>
                                    <p:anim calcmode="lin" valueType="num">
                                      <p:cBhvr>
                                        <p:cTn id="19" dur="500" fill="hold"/>
                                        <p:tgtEl>
                                          <p:spTgt spid="26625">
                                            <p:txEl>
                                              <p:pRg st="1" end="1"/>
                                            </p:txEl>
                                          </p:spTgt>
                                        </p:tgtEl>
                                        <p:attrNameLst>
                                          <p:attrName>ppt_w</p:attrName>
                                        </p:attrNameLst>
                                      </p:cBhvr>
                                      <p:tavLst>
                                        <p:tav tm="0">
                                          <p:val>
                                            <p:strVal val="#ppt_w*0.70"/>
                                          </p:val>
                                        </p:tav>
                                        <p:tav tm="100000">
                                          <p:val>
                                            <p:strVal val="#ppt_w"/>
                                          </p:val>
                                        </p:tav>
                                      </p:tavLst>
                                    </p:anim>
                                    <p:anim calcmode="lin" valueType="num">
                                      <p:cBhvr>
                                        <p:cTn id="20" dur="500" fill="hold"/>
                                        <p:tgtEl>
                                          <p:spTgt spid="26625">
                                            <p:txEl>
                                              <p:pRg st="1" end="1"/>
                                            </p:txEl>
                                          </p:spTgt>
                                        </p:tgtEl>
                                        <p:attrNameLst>
                                          <p:attrName>ppt_h</p:attrName>
                                        </p:attrNameLst>
                                      </p:cBhvr>
                                      <p:tavLst>
                                        <p:tav tm="0">
                                          <p:val>
                                            <p:strVal val="#ppt_h"/>
                                          </p:val>
                                        </p:tav>
                                        <p:tav tm="100000">
                                          <p:val>
                                            <p:strVal val="#ppt_h"/>
                                          </p:val>
                                        </p:tav>
                                      </p:tavLst>
                                    </p:anim>
                                    <p:animEffect transition="in" filter="fade">
                                      <p:cBhvr>
                                        <p:cTn id="21" dur="500"/>
                                        <p:tgtEl>
                                          <p:spTgt spid="26625">
                                            <p:txEl>
                                              <p:pRg st="1" end="1"/>
                                            </p:txEl>
                                          </p:spTgt>
                                        </p:tgtEl>
                                      </p:cBhvr>
                                    </p:animEffect>
                                  </p:childTnLst>
                                </p:cTn>
                              </p:par>
                              <p:par>
                                <p:cTn id="22" presetID="55" presetClass="entr" presetSubtype="0" fill="hold" nodeType="withEffect">
                                  <p:stCondLst>
                                    <p:cond delay="0"/>
                                  </p:stCondLst>
                                  <p:childTnLst>
                                    <p:set>
                                      <p:cBhvr>
                                        <p:cTn id="23" dur="1" fill="hold">
                                          <p:stCondLst>
                                            <p:cond delay="0"/>
                                          </p:stCondLst>
                                        </p:cTn>
                                        <p:tgtEl>
                                          <p:spTgt spid="26625">
                                            <p:txEl>
                                              <p:pRg st="2" end="2"/>
                                            </p:txEl>
                                          </p:spTgt>
                                        </p:tgtEl>
                                        <p:attrNameLst>
                                          <p:attrName>style.visibility</p:attrName>
                                        </p:attrNameLst>
                                      </p:cBhvr>
                                      <p:to>
                                        <p:strVal val="visible"/>
                                      </p:to>
                                    </p:set>
                                    <p:anim calcmode="lin" valueType="num">
                                      <p:cBhvr>
                                        <p:cTn id="24" dur="500" fill="hold"/>
                                        <p:tgtEl>
                                          <p:spTgt spid="26625">
                                            <p:txEl>
                                              <p:pRg st="2" end="2"/>
                                            </p:txEl>
                                          </p:spTgt>
                                        </p:tgtEl>
                                        <p:attrNameLst>
                                          <p:attrName>ppt_w</p:attrName>
                                        </p:attrNameLst>
                                      </p:cBhvr>
                                      <p:tavLst>
                                        <p:tav tm="0">
                                          <p:val>
                                            <p:strVal val="#ppt_w*0.70"/>
                                          </p:val>
                                        </p:tav>
                                        <p:tav tm="100000">
                                          <p:val>
                                            <p:strVal val="#ppt_w"/>
                                          </p:val>
                                        </p:tav>
                                      </p:tavLst>
                                    </p:anim>
                                    <p:anim calcmode="lin" valueType="num">
                                      <p:cBhvr>
                                        <p:cTn id="25" dur="500" fill="hold"/>
                                        <p:tgtEl>
                                          <p:spTgt spid="26625">
                                            <p:txEl>
                                              <p:pRg st="2" end="2"/>
                                            </p:txEl>
                                          </p:spTgt>
                                        </p:tgtEl>
                                        <p:attrNameLst>
                                          <p:attrName>ppt_h</p:attrName>
                                        </p:attrNameLst>
                                      </p:cBhvr>
                                      <p:tavLst>
                                        <p:tav tm="0">
                                          <p:val>
                                            <p:strVal val="#ppt_h"/>
                                          </p:val>
                                        </p:tav>
                                        <p:tav tm="100000">
                                          <p:val>
                                            <p:strVal val="#ppt_h"/>
                                          </p:val>
                                        </p:tav>
                                      </p:tavLst>
                                    </p:anim>
                                    <p:animEffect transition="in" filter="fade">
                                      <p:cBhvr>
                                        <p:cTn id="26" dur="500"/>
                                        <p:tgtEl>
                                          <p:spTgt spid="26625">
                                            <p:txEl>
                                              <p:pRg st="2" end="2"/>
                                            </p:txEl>
                                          </p:spTgt>
                                        </p:tgtEl>
                                      </p:cBhvr>
                                    </p:animEffect>
                                  </p:childTnLst>
                                </p:cTn>
                              </p:par>
                              <p:par>
                                <p:cTn id="27" presetID="55" presetClass="entr" presetSubtype="0" fill="hold" nodeType="withEffect">
                                  <p:stCondLst>
                                    <p:cond delay="0"/>
                                  </p:stCondLst>
                                  <p:childTnLst>
                                    <p:set>
                                      <p:cBhvr>
                                        <p:cTn id="28" dur="1" fill="hold">
                                          <p:stCondLst>
                                            <p:cond delay="0"/>
                                          </p:stCondLst>
                                        </p:cTn>
                                        <p:tgtEl>
                                          <p:spTgt spid="26625">
                                            <p:txEl>
                                              <p:pRg st="3" end="3"/>
                                            </p:txEl>
                                          </p:spTgt>
                                        </p:tgtEl>
                                        <p:attrNameLst>
                                          <p:attrName>style.visibility</p:attrName>
                                        </p:attrNameLst>
                                      </p:cBhvr>
                                      <p:to>
                                        <p:strVal val="visible"/>
                                      </p:to>
                                    </p:set>
                                    <p:anim calcmode="lin" valueType="num">
                                      <p:cBhvr>
                                        <p:cTn id="29" dur="500" fill="hold"/>
                                        <p:tgtEl>
                                          <p:spTgt spid="26625">
                                            <p:txEl>
                                              <p:pRg st="3" end="3"/>
                                            </p:txEl>
                                          </p:spTgt>
                                        </p:tgtEl>
                                        <p:attrNameLst>
                                          <p:attrName>ppt_w</p:attrName>
                                        </p:attrNameLst>
                                      </p:cBhvr>
                                      <p:tavLst>
                                        <p:tav tm="0">
                                          <p:val>
                                            <p:strVal val="#ppt_w*0.70"/>
                                          </p:val>
                                        </p:tav>
                                        <p:tav tm="100000">
                                          <p:val>
                                            <p:strVal val="#ppt_w"/>
                                          </p:val>
                                        </p:tav>
                                      </p:tavLst>
                                    </p:anim>
                                    <p:anim calcmode="lin" valueType="num">
                                      <p:cBhvr>
                                        <p:cTn id="30" dur="500" fill="hold"/>
                                        <p:tgtEl>
                                          <p:spTgt spid="26625">
                                            <p:txEl>
                                              <p:pRg st="3" end="3"/>
                                            </p:txEl>
                                          </p:spTgt>
                                        </p:tgtEl>
                                        <p:attrNameLst>
                                          <p:attrName>ppt_h</p:attrName>
                                        </p:attrNameLst>
                                      </p:cBhvr>
                                      <p:tavLst>
                                        <p:tav tm="0">
                                          <p:val>
                                            <p:strVal val="#ppt_h"/>
                                          </p:val>
                                        </p:tav>
                                        <p:tav tm="100000">
                                          <p:val>
                                            <p:strVal val="#ppt_h"/>
                                          </p:val>
                                        </p:tav>
                                      </p:tavLst>
                                    </p:anim>
                                    <p:animEffect transition="in" filter="fade">
                                      <p:cBhvr>
                                        <p:cTn id="31" dur="500"/>
                                        <p:tgtEl>
                                          <p:spTgt spid="26625">
                                            <p:txEl>
                                              <p:pRg st="3" end="3"/>
                                            </p:txEl>
                                          </p:spTgt>
                                        </p:tgtEl>
                                      </p:cBhvr>
                                    </p:animEffect>
                                  </p:childTnLst>
                                </p:cTn>
                              </p:par>
                              <p:par>
                                <p:cTn id="32" presetID="55" presetClass="entr" presetSubtype="0" fill="hold" nodeType="withEffect">
                                  <p:stCondLst>
                                    <p:cond delay="0"/>
                                  </p:stCondLst>
                                  <p:childTnLst>
                                    <p:set>
                                      <p:cBhvr>
                                        <p:cTn id="33" dur="1" fill="hold">
                                          <p:stCondLst>
                                            <p:cond delay="0"/>
                                          </p:stCondLst>
                                        </p:cTn>
                                        <p:tgtEl>
                                          <p:spTgt spid="26625">
                                            <p:txEl>
                                              <p:pRg st="4" end="4"/>
                                            </p:txEl>
                                          </p:spTgt>
                                        </p:tgtEl>
                                        <p:attrNameLst>
                                          <p:attrName>style.visibility</p:attrName>
                                        </p:attrNameLst>
                                      </p:cBhvr>
                                      <p:to>
                                        <p:strVal val="visible"/>
                                      </p:to>
                                    </p:set>
                                    <p:anim calcmode="lin" valueType="num">
                                      <p:cBhvr>
                                        <p:cTn id="34" dur="500" fill="hold"/>
                                        <p:tgtEl>
                                          <p:spTgt spid="26625">
                                            <p:txEl>
                                              <p:pRg st="4" end="4"/>
                                            </p:txEl>
                                          </p:spTgt>
                                        </p:tgtEl>
                                        <p:attrNameLst>
                                          <p:attrName>ppt_w</p:attrName>
                                        </p:attrNameLst>
                                      </p:cBhvr>
                                      <p:tavLst>
                                        <p:tav tm="0">
                                          <p:val>
                                            <p:strVal val="#ppt_w*0.70"/>
                                          </p:val>
                                        </p:tav>
                                        <p:tav tm="100000">
                                          <p:val>
                                            <p:strVal val="#ppt_w"/>
                                          </p:val>
                                        </p:tav>
                                      </p:tavLst>
                                    </p:anim>
                                    <p:anim calcmode="lin" valueType="num">
                                      <p:cBhvr>
                                        <p:cTn id="35" dur="500" fill="hold"/>
                                        <p:tgtEl>
                                          <p:spTgt spid="26625">
                                            <p:txEl>
                                              <p:pRg st="4" end="4"/>
                                            </p:txEl>
                                          </p:spTgt>
                                        </p:tgtEl>
                                        <p:attrNameLst>
                                          <p:attrName>ppt_h</p:attrName>
                                        </p:attrNameLst>
                                      </p:cBhvr>
                                      <p:tavLst>
                                        <p:tav tm="0">
                                          <p:val>
                                            <p:strVal val="#ppt_h"/>
                                          </p:val>
                                        </p:tav>
                                        <p:tav tm="100000">
                                          <p:val>
                                            <p:strVal val="#ppt_h"/>
                                          </p:val>
                                        </p:tav>
                                      </p:tavLst>
                                    </p:anim>
                                    <p:animEffect transition="in" filter="fade">
                                      <p:cBhvr>
                                        <p:cTn id="36" dur="500"/>
                                        <p:tgtEl>
                                          <p:spTgt spid="26625">
                                            <p:txEl>
                                              <p:pRg st="4" end="4"/>
                                            </p:txEl>
                                          </p:spTgt>
                                        </p:tgtEl>
                                      </p:cBhvr>
                                    </p:animEffect>
                                  </p:childTnLst>
                                </p:cTn>
                              </p:par>
                              <p:par>
                                <p:cTn id="37" presetID="55" presetClass="entr" presetSubtype="0" fill="hold" nodeType="withEffect">
                                  <p:stCondLst>
                                    <p:cond delay="0"/>
                                  </p:stCondLst>
                                  <p:childTnLst>
                                    <p:set>
                                      <p:cBhvr>
                                        <p:cTn id="38" dur="1" fill="hold">
                                          <p:stCondLst>
                                            <p:cond delay="0"/>
                                          </p:stCondLst>
                                        </p:cTn>
                                        <p:tgtEl>
                                          <p:spTgt spid="26625">
                                            <p:txEl>
                                              <p:pRg st="5" end="5"/>
                                            </p:txEl>
                                          </p:spTgt>
                                        </p:tgtEl>
                                        <p:attrNameLst>
                                          <p:attrName>style.visibility</p:attrName>
                                        </p:attrNameLst>
                                      </p:cBhvr>
                                      <p:to>
                                        <p:strVal val="visible"/>
                                      </p:to>
                                    </p:set>
                                    <p:anim calcmode="lin" valueType="num">
                                      <p:cBhvr>
                                        <p:cTn id="39" dur="500" fill="hold"/>
                                        <p:tgtEl>
                                          <p:spTgt spid="26625">
                                            <p:txEl>
                                              <p:pRg st="5" end="5"/>
                                            </p:txEl>
                                          </p:spTgt>
                                        </p:tgtEl>
                                        <p:attrNameLst>
                                          <p:attrName>ppt_w</p:attrName>
                                        </p:attrNameLst>
                                      </p:cBhvr>
                                      <p:tavLst>
                                        <p:tav tm="0">
                                          <p:val>
                                            <p:strVal val="#ppt_w*0.70"/>
                                          </p:val>
                                        </p:tav>
                                        <p:tav tm="100000">
                                          <p:val>
                                            <p:strVal val="#ppt_w"/>
                                          </p:val>
                                        </p:tav>
                                      </p:tavLst>
                                    </p:anim>
                                    <p:anim calcmode="lin" valueType="num">
                                      <p:cBhvr>
                                        <p:cTn id="40" dur="500" fill="hold"/>
                                        <p:tgtEl>
                                          <p:spTgt spid="26625">
                                            <p:txEl>
                                              <p:pRg st="5" end="5"/>
                                            </p:txEl>
                                          </p:spTgt>
                                        </p:tgtEl>
                                        <p:attrNameLst>
                                          <p:attrName>ppt_h</p:attrName>
                                        </p:attrNameLst>
                                      </p:cBhvr>
                                      <p:tavLst>
                                        <p:tav tm="0">
                                          <p:val>
                                            <p:strVal val="#ppt_h"/>
                                          </p:val>
                                        </p:tav>
                                        <p:tav tm="100000">
                                          <p:val>
                                            <p:strVal val="#ppt_h"/>
                                          </p:val>
                                        </p:tav>
                                      </p:tavLst>
                                    </p:anim>
                                    <p:animEffect transition="in" filter="fade">
                                      <p:cBhvr>
                                        <p:cTn id="41" dur="500"/>
                                        <p:tgtEl>
                                          <p:spTgt spid="26625">
                                            <p:txEl>
                                              <p:pRg st="5" end="5"/>
                                            </p:txEl>
                                          </p:spTgt>
                                        </p:tgtEl>
                                      </p:cBhvr>
                                    </p:animEffect>
                                  </p:childTnLst>
                                </p:cTn>
                              </p:par>
                              <p:par>
                                <p:cTn id="42" presetID="55" presetClass="entr" presetSubtype="0" fill="hold" nodeType="withEffect">
                                  <p:stCondLst>
                                    <p:cond delay="0"/>
                                  </p:stCondLst>
                                  <p:childTnLst>
                                    <p:set>
                                      <p:cBhvr>
                                        <p:cTn id="43" dur="1" fill="hold">
                                          <p:stCondLst>
                                            <p:cond delay="0"/>
                                          </p:stCondLst>
                                        </p:cTn>
                                        <p:tgtEl>
                                          <p:spTgt spid="26625">
                                            <p:txEl>
                                              <p:pRg st="6" end="6"/>
                                            </p:txEl>
                                          </p:spTgt>
                                        </p:tgtEl>
                                        <p:attrNameLst>
                                          <p:attrName>style.visibility</p:attrName>
                                        </p:attrNameLst>
                                      </p:cBhvr>
                                      <p:to>
                                        <p:strVal val="visible"/>
                                      </p:to>
                                    </p:set>
                                    <p:anim calcmode="lin" valueType="num">
                                      <p:cBhvr>
                                        <p:cTn id="44" dur="500" fill="hold"/>
                                        <p:tgtEl>
                                          <p:spTgt spid="26625">
                                            <p:txEl>
                                              <p:pRg st="6" end="6"/>
                                            </p:txEl>
                                          </p:spTgt>
                                        </p:tgtEl>
                                        <p:attrNameLst>
                                          <p:attrName>ppt_w</p:attrName>
                                        </p:attrNameLst>
                                      </p:cBhvr>
                                      <p:tavLst>
                                        <p:tav tm="0">
                                          <p:val>
                                            <p:strVal val="#ppt_w*0.70"/>
                                          </p:val>
                                        </p:tav>
                                        <p:tav tm="100000">
                                          <p:val>
                                            <p:strVal val="#ppt_w"/>
                                          </p:val>
                                        </p:tav>
                                      </p:tavLst>
                                    </p:anim>
                                    <p:anim calcmode="lin" valueType="num">
                                      <p:cBhvr>
                                        <p:cTn id="45" dur="500" fill="hold"/>
                                        <p:tgtEl>
                                          <p:spTgt spid="26625">
                                            <p:txEl>
                                              <p:pRg st="6" end="6"/>
                                            </p:txEl>
                                          </p:spTgt>
                                        </p:tgtEl>
                                        <p:attrNameLst>
                                          <p:attrName>ppt_h</p:attrName>
                                        </p:attrNameLst>
                                      </p:cBhvr>
                                      <p:tavLst>
                                        <p:tav tm="0">
                                          <p:val>
                                            <p:strVal val="#ppt_h"/>
                                          </p:val>
                                        </p:tav>
                                        <p:tav tm="100000">
                                          <p:val>
                                            <p:strVal val="#ppt_h"/>
                                          </p:val>
                                        </p:tav>
                                      </p:tavLst>
                                    </p:anim>
                                    <p:animEffect transition="in" filter="fade">
                                      <p:cBhvr>
                                        <p:cTn id="46" dur="500"/>
                                        <p:tgtEl>
                                          <p:spTgt spid="26625">
                                            <p:txEl>
                                              <p:pRg st="6" end="6"/>
                                            </p:txEl>
                                          </p:spTgt>
                                        </p:tgtEl>
                                      </p:cBhvr>
                                    </p:animEffect>
                                  </p:childTnLst>
                                </p:cTn>
                              </p:par>
                              <p:par>
                                <p:cTn id="47" presetID="55" presetClass="entr" presetSubtype="0" fill="hold" nodeType="withEffect">
                                  <p:stCondLst>
                                    <p:cond delay="0"/>
                                  </p:stCondLst>
                                  <p:childTnLst>
                                    <p:set>
                                      <p:cBhvr>
                                        <p:cTn id="48" dur="1" fill="hold">
                                          <p:stCondLst>
                                            <p:cond delay="0"/>
                                          </p:stCondLst>
                                        </p:cTn>
                                        <p:tgtEl>
                                          <p:spTgt spid="26625">
                                            <p:txEl>
                                              <p:pRg st="7" end="7"/>
                                            </p:txEl>
                                          </p:spTgt>
                                        </p:tgtEl>
                                        <p:attrNameLst>
                                          <p:attrName>style.visibility</p:attrName>
                                        </p:attrNameLst>
                                      </p:cBhvr>
                                      <p:to>
                                        <p:strVal val="visible"/>
                                      </p:to>
                                    </p:set>
                                    <p:anim calcmode="lin" valueType="num">
                                      <p:cBhvr>
                                        <p:cTn id="49" dur="500" fill="hold"/>
                                        <p:tgtEl>
                                          <p:spTgt spid="26625">
                                            <p:txEl>
                                              <p:pRg st="7" end="7"/>
                                            </p:txEl>
                                          </p:spTgt>
                                        </p:tgtEl>
                                        <p:attrNameLst>
                                          <p:attrName>ppt_w</p:attrName>
                                        </p:attrNameLst>
                                      </p:cBhvr>
                                      <p:tavLst>
                                        <p:tav tm="0">
                                          <p:val>
                                            <p:strVal val="#ppt_w*0.70"/>
                                          </p:val>
                                        </p:tav>
                                        <p:tav tm="100000">
                                          <p:val>
                                            <p:strVal val="#ppt_w"/>
                                          </p:val>
                                        </p:tav>
                                      </p:tavLst>
                                    </p:anim>
                                    <p:anim calcmode="lin" valueType="num">
                                      <p:cBhvr>
                                        <p:cTn id="50" dur="500" fill="hold"/>
                                        <p:tgtEl>
                                          <p:spTgt spid="26625">
                                            <p:txEl>
                                              <p:pRg st="7" end="7"/>
                                            </p:txEl>
                                          </p:spTgt>
                                        </p:tgtEl>
                                        <p:attrNameLst>
                                          <p:attrName>ppt_h</p:attrName>
                                        </p:attrNameLst>
                                      </p:cBhvr>
                                      <p:tavLst>
                                        <p:tav tm="0">
                                          <p:val>
                                            <p:strVal val="#ppt_h"/>
                                          </p:val>
                                        </p:tav>
                                        <p:tav tm="100000">
                                          <p:val>
                                            <p:strVal val="#ppt_h"/>
                                          </p:val>
                                        </p:tav>
                                      </p:tavLst>
                                    </p:anim>
                                    <p:animEffect transition="in" filter="fade">
                                      <p:cBhvr>
                                        <p:cTn id="51" dur="500"/>
                                        <p:tgtEl>
                                          <p:spTgt spid="26625">
                                            <p:txEl>
                                              <p:pRg st="7" end="7"/>
                                            </p:txEl>
                                          </p:spTgt>
                                        </p:tgtEl>
                                      </p:cBhvr>
                                    </p:animEffect>
                                  </p:childTnLst>
                                </p:cTn>
                              </p:par>
                              <p:par>
                                <p:cTn id="52" presetID="55" presetClass="entr" presetSubtype="0" fill="hold" nodeType="withEffect">
                                  <p:stCondLst>
                                    <p:cond delay="0"/>
                                  </p:stCondLst>
                                  <p:childTnLst>
                                    <p:set>
                                      <p:cBhvr>
                                        <p:cTn id="53" dur="1" fill="hold">
                                          <p:stCondLst>
                                            <p:cond delay="0"/>
                                          </p:stCondLst>
                                        </p:cTn>
                                        <p:tgtEl>
                                          <p:spTgt spid="26625">
                                            <p:txEl>
                                              <p:pRg st="8" end="8"/>
                                            </p:txEl>
                                          </p:spTgt>
                                        </p:tgtEl>
                                        <p:attrNameLst>
                                          <p:attrName>style.visibility</p:attrName>
                                        </p:attrNameLst>
                                      </p:cBhvr>
                                      <p:to>
                                        <p:strVal val="visible"/>
                                      </p:to>
                                    </p:set>
                                    <p:anim calcmode="lin" valueType="num">
                                      <p:cBhvr>
                                        <p:cTn id="54" dur="500" fill="hold"/>
                                        <p:tgtEl>
                                          <p:spTgt spid="26625">
                                            <p:txEl>
                                              <p:pRg st="8" end="8"/>
                                            </p:txEl>
                                          </p:spTgt>
                                        </p:tgtEl>
                                        <p:attrNameLst>
                                          <p:attrName>ppt_w</p:attrName>
                                        </p:attrNameLst>
                                      </p:cBhvr>
                                      <p:tavLst>
                                        <p:tav tm="0">
                                          <p:val>
                                            <p:strVal val="#ppt_w*0.70"/>
                                          </p:val>
                                        </p:tav>
                                        <p:tav tm="100000">
                                          <p:val>
                                            <p:strVal val="#ppt_w"/>
                                          </p:val>
                                        </p:tav>
                                      </p:tavLst>
                                    </p:anim>
                                    <p:anim calcmode="lin" valueType="num">
                                      <p:cBhvr>
                                        <p:cTn id="55" dur="500" fill="hold"/>
                                        <p:tgtEl>
                                          <p:spTgt spid="26625">
                                            <p:txEl>
                                              <p:pRg st="8" end="8"/>
                                            </p:txEl>
                                          </p:spTgt>
                                        </p:tgtEl>
                                        <p:attrNameLst>
                                          <p:attrName>ppt_h</p:attrName>
                                        </p:attrNameLst>
                                      </p:cBhvr>
                                      <p:tavLst>
                                        <p:tav tm="0">
                                          <p:val>
                                            <p:strVal val="#ppt_h"/>
                                          </p:val>
                                        </p:tav>
                                        <p:tav tm="100000">
                                          <p:val>
                                            <p:strVal val="#ppt_h"/>
                                          </p:val>
                                        </p:tav>
                                      </p:tavLst>
                                    </p:anim>
                                    <p:animEffect transition="in" filter="fade">
                                      <p:cBhvr>
                                        <p:cTn id="56" dur="500"/>
                                        <p:tgtEl>
                                          <p:spTgt spid="26625">
                                            <p:txEl>
                                              <p:pRg st="8" end="8"/>
                                            </p:txEl>
                                          </p:spTgt>
                                        </p:tgtEl>
                                      </p:cBhvr>
                                    </p:animEffect>
                                  </p:childTnLst>
                                </p:cTn>
                              </p:par>
                              <p:par>
                                <p:cTn id="57" presetID="55" presetClass="entr" presetSubtype="0" fill="hold" nodeType="withEffect">
                                  <p:stCondLst>
                                    <p:cond delay="0"/>
                                  </p:stCondLst>
                                  <p:childTnLst>
                                    <p:set>
                                      <p:cBhvr>
                                        <p:cTn id="58" dur="1" fill="hold">
                                          <p:stCondLst>
                                            <p:cond delay="0"/>
                                          </p:stCondLst>
                                        </p:cTn>
                                        <p:tgtEl>
                                          <p:spTgt spid="26625">
                                            <p:txEl>
                                              <p:pRg st="9" end="9"/>
                                            </p:txEl>
                                          </p:spTgt>
                                        </p:tgtEl>
                                        <p:attrNameLst>
                                          <p:attrName>style.visibility</p:attrName>
                                        </p:attrNameLst>
                                      </p:cBhvr>
                                      <p:to>
                                        <p:strVal val="visible"/>
                                      </p:to>
                                    </p:set>
                                    <p:anim calcmode="lin" valueType="num">
                                      <p:cBhvr>
                                        <p:cTn id="59" dur="500" fill="hold"/>
                                        <p:tgtEl>
                                          <p:spTgt spid="26625">
                                            <p:txEl>
                                              <p:pRg st="9" end="9"/>
                                            </p:txEl>
                                          </p:spTgt>
                                        </p:tgtEl>
                                        <p:attrNameLst>
                                          <p:attrName>ppt_w</p:attrName>
                                        </p:attrNameLst>
                                      </p:cBhvr>
                                      <p:tavLst>
                                        <p:tav tm="0">
                                          <p:val>
                                            <p:strVal val="#ppt_w*0.70"/>
                                          </p:val>
                                        </p:tav>
                                        <p:tav tm="100000">
                                          <p:val>
                                            <p:strVal val="#ppt_w"/>
                                          </p:val>
                                        </p:tav>
                                      </p:tavLst>
                                    </p:anim>
                                    <p:anim calcmode="lin" valueType="num">
                                      <p:cBhvr>
                                        <p:cTn id="60" dur="500" fill="hold"/>
                                        <p:tgtEl>
                                          <p:spTgt spid="26625">
                                            <p:txEl>
                                              <p:pRg st="9" end="9"/>
                                            </p:txEl>
                                          </p:spTgt>
                                        </p:tgtEl>
                                        <p:attrNameLst>
                                          <p:attrName>ppt_h</p:attrName>
                                        </p:attrNameLst>
                                      </p:cBhvr>
                                      <p:tavLst>
                                        <p:tav tm="0">
                                          <p:val>
                                            <p:strVal val="#ppt_h"/>
                                          </p:val>
                                        </p:tav>
                                        <p:tav tm="100000">
                                          <p:val>
                                            <p:strVal val="#ppt_h"/>
                                          </p:val>
                                        </p:tav>
                                      </p:tavLst>
                                    </p:anim>
                                    <p:animEffect transition="in" filter="fade">
                                      <p:cBhvr>
                                        <p:cTn id="61" dur="500"/>
                                        <p:tgtEl>
                                          <p:spTgt spid="26625">
                                            <p:txEl>
                                              <p:pRg st="9" end="9"/>
                                            </p:txEl>
                                          </p:spTgt>
                                        </p:tgtEl>
                                      </p:cBhvr>
                                    </p:animEffect>
                                  </p:childTnLst>
                                </p:cTn>
                              </p:par>
                              <p:par>
                                <p:cTn id="62" presetID="55" presetClass="entr" presetSubtype="0" fill="hold" nodeType="withEffect">
                                  <p:stCondLst>
                                    <p:cond delay="0"/>
                                  </p:stCondLst>
                                  <p:childTnLst>
                                    <p:set>
                                      <p:cBhvr>
                                        <p:cTn id="63" dur="1" fill="hold">
                                          <p:stCondLst>
                                            <p:cond delay="0"/>
                                          </p:stCondLst>
                                        </p:cTn>
                                        <p:tgtEl>
                                          <p:spTgt spid="26625">
                                            <p:txEl>
                                              <p:pRg st="10" end="10"/>
                                            </p:txEl>
                                          </p:spTgt>
                                        </p:tgtEl>
                                        <p:attrNameLst>
                                          <p:attrName>style.visibility</p:attrName>
                                        </p:attrNameLst>
                                      </p:cBhvr>
                                      <p:to>
                                        <p:strVal val="visible"/>
                                      </p:to>
                                    </p:set>
                                    <p:anim calcmode="lin" valueType="num">
                                      <p:cBhvr>
                                        <p:cTn id="64" dur="500" fill="hold"/>
                                        <p:tgtEl>
                                          <p:spTgt spid="26625">
                                            <p:txEl>
                                              <p:pRg st="10" end="10"/>
                                            </p:txEl>
                                          </p:spTgt>
                                        </p:tgtEl>
                                        <p:attrNameLst>
                                          <p:attrName>ppt_w</p:attrName>
                                        </p:attrNameLst>
                                      </p:cBhvr>
                                      <p:tavLst>
                                        <p:tav tm="0">
                                          <p:val>
                                            <p:strVal val="#ppt_w*0.70"/>
                                          </p:val>
                                        </p:tav>
                                        <p:tav tm="100000">
                                          <p:val>
                                            <p:strVal val="#ppt_w"/>
                                          </p:val>
                                        </p:tav>
                                      </p:tavLst>
                                    </p:anim>
                                    <p:anim calcmode="lin" valueType="num">
                                      <p:cBhvr>
                                        <p:cTn id="65" dur="500" fill="hold"/>
                                        <p:tgtEl>
                                          <p:spTgt spid="26625">
                                            <p:txEl>
                                              <p:pRg st="10" end="10"/>
                                            </p:txEl>
                                          </p:spTgt>
                                        </p:tgtEl>
                                        <p:attrNameLst>
                                          <p:attrName>ppt_h</p:attrName>
                                        </p:attrNameLst>
                                      </p:cBhvr>
                                      <p:tavLst>
                                        <p:tav tm="0">
                                          <p:val>
                                            <p:strVal val="#ppt_h"/>
                                          </p:val>
                                        </p:tav>
                                        <p:tav tm="100000">
                                          <p:val>
                                            <p:strVal val="#ppt_h"/>
                                          </p:val>
                                        </p:tav>
                                      </p:tavLst>
                                    </p:anim>
                                    <p:animEffect transition="in" filter="fade">
                                      <p:cBhvr>
                                        <p:cTn id="66" dur="500"/>
                                        <p:tgtEl>
                                          <p:spTgt spid="2662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gray047"/>
          <p:cNvPicPr/>
          <p:nvPr/>
        </p:nvPicPr>
        <p:blipFill>
          <a:blip r:embed="rId2" cstate="print"/>
          <a:srcRect/>
          <a:stretch>
            <a:fillRect/>
          </a:stretch>
        </p:blipFill>
        <p:spPr bwMode="auto">
          <a:xfrm>
            <a:off x="5029200" y="2743200"/>
            <a:ext cx="3581400" cy="3124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graphicFrame>
        <p:nvGraphicFramePr>
          <p:cNvPr id="3" name="جدول 2"/>
          <p:cNvGraphicFramePr>
            <a:graphicFrameLocks noGrp="1"/>
          </p:cNvGraphicFramePr>
          <p:nvPr/>
        </p:nvGraphicFramePr>
        <p:xfrm>
          <a:off x="685800" y="609600"/>
          <a:ext cx="4572000" cy="2377440"/>
        </p:xfrm>
        <a:graphic>
          <a:graphicData uri="http://schemas.openxmlformats.org/drawingml/2006/table">
            <a:tbl>
              <a:tblPr firstRow="1" bandRow="1">
                <a:tableStyleId>{C4B1156A-380E-4F78-BDF5-A606A8083BF9}</a:tableStyleId>
              </a:tblPr>
              <a:tblGrid>
                <a:gridCol w="2286000"/>
                <a:gridCol w="2286000"/>
              </a:tblGrid>
              <a:tr h="370840">
                <a:tc>
                  <a:txBody>
                    <a:bodyPr/>
                    <a:lstStyle/>
                    <a:p>
                      <a:r>
                        <a:rPr lang="en-US" sz="2000" dirty="0" smtClean="0"/>
                        <a:t>Width</a:t>
                      </a:r>
                      <a:r>
                        <a:rPr lang="en-US" sz="2000" baseline="0" dirty="0" smtClean="0"/>
                        <a:t> (m)</a:t>
                      </a:r>
                      <a:endParaRPr lang="en-US" sz="2000" dirty="0"/>
                    </a:p>
                  </a:txBody>
                  <a:tcPr/>
                </a:tc>
                <a:tc>
                  <a:txBody>
                    <a:bodyPr/>
                    <a:lstStyle/>
                    <a:p>
                      <a:r>
                        <a:rPr lang="en-US" sz="2000" b="1" dirty="0" smtClean="0"/>
                        <a:t>75</a:t>
                      </a:r>
                      <a:endParaRPr lang="en-US" sz="2000" b="1" dirty="0"/>
                    </a:p>
                  </a:txBody>
                  <a:tcPr/>
                </a:tc>
              </a:tr>
              <a:tr h="370840">
                <a:tc>
                  <a:txBody>
                    <a:bodyPr/>
                    <a:lstStyle/>
                    <a:p>
                      <a:r>
                        <a:rPr lang="en-US" sz="2000" dirty="0" smtClean="0"/>
                        <a:t>Depth (m)</a:t>
                      </a:r>
                    </a:p>
                  </a:txBody>
                  <a:tcPr/>
                </a:tc>
                <a:tc>
                  <a:txBody>
                    <a:bodyPr/>
                    <a:lstStyle/>
                    <a:p>
                      <a:r>
                        <a:rPr lang="en-US" sz="2000" b="1" dirty="0" smtClean="0"/>
                        <a:t>4.2</a:t>
                      </a:r>
                      <a:endParaRPr lang="en-US" sz="2000" b="1" dirty="0"/>
                    </a:p>
                  </a:txBody>
                  <a:tcPr/>
                </a:tc>
              </a:tr>
              <a:tr h="370840">
                <a:tc>
                  <a:txBody>
                    <a:bodyPr/>
                    <a:lstStyle/>
                    <a:p>
                      <a:r>
                        <a:rPr lang="en-US" sz="2000" dirty="0" smtClean="0"/>
                        <a:t>Detention time (hr)</a:t>
                      </a:r>
                      <a:endParaRPr lang="en-US" sz="2000" dirty="0"/>
                    </a:p>
                  </a:txBody>
                  <a:tcPr/>
                </a:tc>
                <a:tc>
                  <a:txBody>
                    <a:bodyPr/>
                    <a:lstStyle/>
                    <a:p>
                      <a:r>
                        <a:rPr lang="en-US" sz="2000" b="1" dirty="0" smtClean="0"/>
                        <a:t>30.17</a:t>
                      </a:r>
                      <a:endParaRPr lang="en-US" sz="2000" b="1" dirty="0"/>
                    </a:p>
                  </a:txBody>
                  <a:tcPr/>
                </a:tc>
              </a:tr>
              <a:tr h="370840">
                <a:tc>
                  <a:txBody>
                    <a:bodyPr/>
                    <a:lstStyle/>
                    <a:p>
                      <a:r>
                        <a:rPr lang="en-US" sz="2000" dirty="0" smtClean="0"/>
                        <a:t>Aeration power </a:t>
                      </a:r>
                      <a:r>
                        <a:rPr lang="en-US" sz="2000" dirty="0" err="1" smtClean="0"/>
                        <a:t>kw</a:t>
                      </a:r>
                      <a:endParaRPr lang="en-US" sz="2000" dirty="0"/>
                    </a:p>
                  </a:txBody>
                  <a:tcPr/>
                </a:tc>
                <a:tc>
                  <a:txBody>
                    <a:bodyPr/>
                    <a:lstStyle/>
                    <a:p>
                      <a:r>
                        <a:rPr lang="en-US" sz="2000" b="1" dirty="0" smtClean="0"/>
                        <a:t>468</a:t>
                      </a:r>
                      <a:endParaRPr lang="en-US" sz="2000" b="1" dirty="0"/>
                    </a:p>
                  </a:txBody>
                  <a:tcPr/>
                </a:tc>
              </a:tr>
              <a:tr h="370840">
                <a:tc>
                  <a:txBody>
                    <a:bodyPr/>
                    <a:lstStyle/>
                    <a:p>
                      <a:r>
                        <a:rPr lang="en-US" sz="2000" dirty="0" smtClean="0"/>
                        <a:t>No of aerator</a:t>
                      </a:r>
                      <a:endParaRPr lang="en-US" sz="2000" dirty="0"/>
                    </a:p>
                  </a:txBody>
                  <a:tcPr/>
                </a:tc>
                <a:tc>
                  <a:txBody>
                    <a:bodyPr/>
                    <a:lstStyle/>
                    <a:p>
                      <a:r>
                        <a:rPr lang="en-US" sz="2000" b="1" dirty="0" smtClean="0"/>
                        <a:t>6 </a:t>
                      </a:r>
                      <a:endParaRPr lang="en-US" sz="2000" b="1" dirty="0"/>
                    </a:p>
                  </a:txBody>
                  <a:tcPr/>
                </a:tc>
              </a:tr>
              <a:tr h="370840">
                <a:tc>
                  <a:txBody>
                    <a:bodyPr/>
                    <a:lstStyle/>
                    <a:p>
                      <a:r>
                        <a:rPr lang="en-US" sz="2000" dirty="0" smtClean="0"/>
                        <a:t>BOD (removal)</a:t>
                      </a:r>
                      <a:endParaRPr lang="en-US" sz="2000" dirty="0"/>
                    </a:p>
                  </a:txBody>
                  <a:tcPr/>
                </a:tc>
                <a:tc>
                  <a:txBody>
                    <a:bodyPr/>
                    <a:lstStyle/>
                    <a:p>
                      <a:r>
                        <a:rPr lang="en-US" sz="2000" b="1" dirty="0" smtClean="0"/>
                        <a:t>77%</a:t>
                      </a:r>
                      <a:endParaRPr lang="en-US" sz="2000" b="1" dirty="0"/>
                    </a:p>
                  </a:txBody>
                  <a:tcPr/>
                </a:tc>
              </a:tr>
            </a:tbl>
          </a:graphicData>
        </a:graphic>
      </p:graphicFrame>
      <p:pic>
        <p:nvPicPr>
          <p:cNvPr id="4" name="Picture 4" descr="activated sludge"/>
          <p:cNvPicPr>
            <a:picLocks noChangeAspect="1" noChangeArrowheads="1"/>
          </p:cNvPicPr>
          <p:nvPr/>
        </p:nvPicPr>
        <p:blipFill>
          <a:blip r:embed="rId3" cstate="print"/>
          <a:srcRect/>
          <a:stretch>
            <a:fillRect/>
          </a:stretch>
        </p:blipFill>
        <p:spPr bwMode="auto">
          <a:xfrm>
            <a:off x="1066800" y="3962400"/>
            <a:ext cx="3429000" cy="2743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مربع نص 4"/>
          <p:cNvSpPr txBox="1"/>
          <p:nvPr/>
        </p:nvSpPr>
        <p:spPr>
          <a:xfrm>
            <a:off x="2819400" y="0"/>
            <a:ext cx="4191000" cy="400110"/>
          </a:xfrm>
          <a:prstGeom prst="rect">
            <a:avLst/>
          </a:prstGeom>
          <a:noFill/>
        </p:spPr>
        <p:txBody>
          <a:bodyPr wrap="square" rtlCol="0">
            <a:spAutoFit/>
          </a:bodyPr>
          <a:lstStyle/>
          <a:p>
            <a:r>
              <a:rPr lang="en-US" sz="2000" b="1" dirty="0" smtClean="0">
                <a:solidFill>
                  <a:schemeClr val="bg1"/>
                </a:solidFill>
              </a:rPr>
              <a:t>Extended aeration dimension</a:t>
            </a:r>
            <a:endParaRPr lang="en-US" sz="2000" b="1" dirty="0">
              <a:solidFill>
                <a:schemeClr val="bg1"/>
              </a:solidFill>
            </a:endParaRPr>
          </a:p>
        </p:txBody>
      </p:sp>
      <p:sp>
        <p:nvSpPr>
          <p:cNvPr id="6" name="مربع نص 5"/>
          <p:cNvSpPr txBox="1"/>
          <p:nvPr/>
        </p:nvSpPr>
        <p:spPr>
          <a:xfrm>
            <a:off x="4191000" y="1447800"/>
            <a:ext cx="762000" cy="461665"/>
          </a:xfrm>
          <a:prstGeom prst="rect">
            <a:avLst/>
          </a:prstGeom>
          <a:noFill/>
        </p:spPr>
        <p:txBody>
          <a:bodyPr wrap="square" rtlCol="0">
            <a:spAutoFit/>
          </a:bodyPr>
          <a:lstStyle/>
          <a:p>
            <a:r>
              <a:rPr lang="en-US" sz="2400" b="1" dirty="0" smtClean="0">
                <a:solidFill>
                  <a:srgbClr val="FF0000"/>
                </a:solidFill>
              </a:rPr>
              <a:t>OK</a:t>
            </a:r>
            <a:endParaRPr lang="en-US"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nodeType="clickEffect">
                                  <p:stCondLst>
                                    <p:cond delay="0"/>
                                  </p:stCondLst>
                                  <p:childTnLst>
                                    <p:animScale>
                                      <p:cBhvr>
                                        <p:cTn id="12" dur="500" fill="hold"/>
                                        <p:tgtEl>
                                          <p:spTgt spid="2"/>
                                        </p:tgtEl>
                                      </p:cBhvr>
                                      <p:by x="150000" y="150000"/>
                                    </p:animScale>
                                  </p:childTnLst>
                                </p:cTn>
                              </p:par>
                            </p:childTnLst>
                          </p:cTn>
                        </p:par>
                      </p:childTnLst>
                    </p:cTn>
                  </p:par>
                  <p:par>
                    <p:cTn id="13" fill="hold">
                      <p:stCondLst>
                        <p:cond delay="indefinite"/>
                      </p:stCondLst>
                      <p:childTnLst>
                        <p:par>
                          <p:cTn id="14" fill="hold">
                            <p:stCondLst>
                              <p:cond delay="0"/>
                            </p:stCondLst>
                            <p:childTnLst>
                              <p:par>
                                <p:cTn id="15" presetID="53"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29"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2"/>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533400" y="914400"/>
            <a:ext cx="8153400" cy="5181600"/>
          </a:xfrm>
          <a:prstGeom prst="rect">
            <a:avLst/>
          </a:prstGeom>
          <a:noFill/>
          <a:ln w="9525">
            <a:noFill/>
            <a:miter lim="800000"/>
            <a:headEnd/>
            <a:tailEnd/>
          </a:ln>
          <a:effectLst/>
        </p:spPr>
      </p:pic>
      <p:sp>
        <p:nvSpPr>
          <p:cNvPr id="3" name="مستطيل 2"/>
          <p:cNvSpPr/>
          <p:nvPr/>
        </p:nvSpPr>
        <p:spPr>
          <a:xfrm>
            <a:off x="2971800" y="304800"/>
            <a:ext cx="3943708" cy="584775"/>
          </a:xfrm>
          <a:prstGeom prst="rect">
            <a:avLst/>
          </a:prstGeom>
        </p:spPr>
        <p:txBody>
          <a:bodyPr wrap="none">
            <a:spAutoFit/>
          </a:bodyPr>
          <a:lstStyle/>
          <a:p>
            <a:r>
              <a:rPr lang="en-US" sz="3200" b="1" dirty="0" smtClean="0">
                <a:solidFill>
                  <a:srgbClr val="FFFF00"/>
                </a:solidFill>
              </a:rPr>
              <a:t>Secondary Clarifier</a:t>
            </a:r>
            <a:endParaRPr lang="en-US" sz="3200" b="1" dirty="0">
              <a:solidFill>
                <a:srgbClr val="FFFF00"/>
              </a:solidFill>
            </a:endParaRPr>
          </a:p>
        </p:txBody>
      </p:sp>
      <p:sp>
        <p:nvSpPr>
          <p:cNvPr id="4" name="شكل بيضاوي 3"/>
          <p:cNvSpPr/>
          <p:nvPr/>
        </p:nvSpPr>
        <p:spPr>
          <a:xfrm>
            <a:off x="4343400" y="2438400"/>
            <a:ext cx="1219200" cy="1676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0" y="533400"/>
            <a:ext cx="3943708" cy="584775"/>
          </a:xfrm>
          <a:prstGeom prst="rect">
            <a:avLst/>
          </a:prstGeom>
        </p:spPr>
        <p:txBody>
          <a:bodyPr wrap="none">
            <a:spAutoFit/>
          </a:bodyPr>
          <a:lstStyle/>
          <a:p>
            <a:r>
              <a:rPr lang="en-US" sz="3200" b="1" dirty="0" smtClean="0">
                <a:solidFill>
                  <a:srgbClr val="FFFF00"/>
                </a:solidFill>
              </a:rPr>
              <a:t>Secondary Clarifier</a:t>
            </a:r>
            <a:endParaRPr lang="en-US" sz="3200" b="1" dirty="0">
              <a:solidFill>
                <a:srgbClr val="FFFF00"/>
              </a:solidFill>
            </a:endParaRPr>
          </a:p>
        </p:txBody>
      </p:sp>
      <p:sp>
        <p:nvSpPr>
          <p:cNvPr id="43010" name="Rectangle 2"/>
          <p:cNvSpPr>
            <a:spLocks noChangeArrowheads="1"/>
          </p:cNvSpPr>
          <p:nvPr/>
        </p:nvSpPr>
        <p:spPr bwMode="auto">
          <a:xfrm>
            <a:off x="169877" y="1219200"/>
            <a:ext cx="7162602" cy="181588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To separate biomass from liquid.</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To meet total suspended solids discharge limit.</a:t>
            </a:r>
          </a:p>
          <a:p>
            <a:pPr marL="0" marR="0" lvl="0" indent="0" algn="l" defTabSz="914400" rtl="0" eaLnBrk="0" fontAlgn="base" latinLnBrk="0" hangingPunct="0">
              <a:lnSpc>
                <a:spcPct val="100000"/>
              </a:lnSpc>
              <a:spcBef>
                <a:spcPct val="0"/>
              </a:spcBef>
              <a:spcAft>
                <a:spcPct val="0"/>
              </a:spcAft>
              <a:buClrTx/>
              <a:buSzTx/>
              <a:buFontTx/>
              <a:buChar char="•"/>
              <a:tabLst/>
            </a:pPr>
            <a:r>
              <a:rPr lang="en-US" sz="2800" dirty="0" smtClean="0">
                <a:solidFill>
                  <a:schemeClr val="bg1"/>
                </a:solidFill>
                <a:latin typeface="Calibri" pitchFamily="34" charset="0"/>
                <a:cs typeface="Arial" pitchFamily="34" charset="0"/>
              </a:rPr>
              <a:t>Reduce BOD.</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p:txBody>
      </p:sp>
      <p:sp>
        <p:nvSpPr>
          <p:cNvPr id="24577" name="Rectangle 1"/>
          <p:cNvSpPr>
            <a:spLocks noChangeArrowheads="1"/>
          </p:cNvSpPr>
          <p:nvPr/>
        </p:nvSpPr>
        <p:spPr bwMode="auto">
          <a:xfrm>
            <a:off x="2133600" y="2971800"/>
            <a:ext cx="6142707" cy="310854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Assume </a:t>
            </a:r>
            <a:r>
              <a:rPr kumimoji="0" lang="en-US" sz="2800" b="1" i="0" u="none" strike="noStrike" cap="none" normalizeH="0" baseline="0" dirty="0" smtClean="0">
                <a:ln>
                  <a:noFill/>
                </a:ln>
                <a:solidFill>
                  <a:srgbClr val="FFFF00"/>
                </a:solidFill>
                <a:effectLst/>
                <a:latin typeface="Calibri" pitchFamily="34" charset="0"/>
                <a:ea typeface="Calibri" pitchFamily="34" charset="0"/>
                <a:cs typeface="Arial" pitchFamily="34" charset="0"/>
              </a:rPr>
              <a:t>3</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circular clarifier to use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Total flow                                    = </a:t>
            </a:r>
            <a:r>
              <a:rPr kumimoji="0" lang="en-US" sz="2800" b="1" i="0" u="none" strike="noStrike" cap="none" normalizeH="0" baseline="0" dirty="0" smtClean="0">
                <a:ln>
                  <a:noFill/>
                </a:ln>
                <a:solidFill>
                  <a:srgbClr val="FFFF00"/>
                </a:solidFill>
                <a:effectLst/>
                <a:latin typeface="Calibri" pitchFamily="34" charset="0"/>
                <a:ea typeface="Calibri" pitchFamily="34" charset="0"/>
                <a:cs typeface="Arial" pitchFamily="34" charset="0"/>
              </a:rPr>
              <a:t>793.85</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m³/hr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BOD5 influent (mg/l) </a:t>
            </a:r>
            <a:r>
              <a:rPr kumimoji="0" lang="en-US" sz="2400" b="0" i="0" u="none" strike="noStrike" cap="none" normalizeH="0" dirty="0" smtClean="0">
                <a:ln>
                  <a:noFill/>
                </a:ln>
                <a:solidFill>
                  <a:schemeClr val="bg1"/>
                </a:solidFill>
                <a:effectLst/>
                <a:latin typeface="Calibri" pitchFamily="34" charset="0"/>
                <a:ea typeface="Calibri" pitchFamily="34" charset="0"/>
                <a:cs typeface="Arial" pitchFamily="34" charset="0"/>
              </a:rPr>
              <a:t>               </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a:t>
            </a:r>
            <a:r>
              <a:rPr kumimoji="0" lang="en-US" sz="2800" b="1" i="0" u="none" strike="noStrike" cap="none" normalizeH="0" baseline="0" dirty="0" smtClean="0">
                <a:ln>
                  <a:noFill/>
                </a:ln>
                <a:solidFill>
                  <a:srgbClr val="FFFF00"/>
                </a:solidFill>
                <a:effectLst/>
                <a:latin typeface="Calibri" pitchFamily="34" charset="0"/>
                <a:ea typeface="Calibri" pitchFamily="34" charset="0"/>
                <a:cs typeface="Arial" pitchFamily="34" charset="0"/>
              </a:rPr>
              <a:t>39.6</a:t>
            </a:r>
            <a:r>
              <a:rPr kumimoji="0" lang="en-US" sz="2800" b="0" i="0" u="none" strike="noStrike" cap="none" normalizeH="0" baseline="0" dirty="0" smtClean="0">
                <a:ln>
                  <a:noFill/>
                </a:ln>
                <a:solidFill>
                  <a:srgbClr val="FFFF00"/>
                </a:solidFill>
                <a:effectLst/>
                <a:latin typeface="Calibri" pitchFamily="34" charset="0"/>
                <a:ea typeface="Calibri" pitchFamily="34" charset="0"/>
                <a:cs typeface="Arial" pitchFamily="34" charset="0"/>
              </a:rPr>
              <a:t> </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mg/l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Hydraulic  load                           =</a:t>
            </a:r>
            <a:r>
              <a:rPr kumimoji="0" lang="en-US" sz="2800" b="1" i="0" u="none" strike="noStrike" cap="none" normalizeH="0" baseline="0" dirty="0" smtClean="0">
                <a:ln>
                  <a:noFill/>
                </a:ln>
                <a:solidFill>
                  <a:srgbClr val="FFFF00"/>
                </a:solidFill>
                <a:effectLst/>
                <a:latin typeface="Calibri" pitchFamily="34" charset="0"/>
                <a:ea typeface="Calibri" pitchFamily="34" charset="0"/>
                <a:cs typeface="Arial" pitchFamily="34" charset="0"/>
              </a:rPr>
              <a:t>11</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m³/m².d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Diameter                                      =</a:t>
            </a:r>
            <a:r>
              <a:rPr kumimoji="0" lang="en-US" sz="2800" b="0" i="0" u="none" strike="noStrike" cap="none" normalizeH="0" baseline="0" dirty="0" smtClean="0">
                <a:ln>
                  <a:noFill/>
                </a:ln>
                <a:solidFill>
                  <a:srgbClr val="FFFF00"/>
                </a:solidFill>
                <a:effectLst/>
                <a:latin typeface="Calibri" pitchFamily="34" charset="0"/>
                <a:ea typeface="Calibri" pitchFamily="34" charset="0"/>
                <a:cs typeface="Arial" pitchFamily="34" charset="0"/>
              </a:rPr>
              <a:t> </a:t>
            </a:r>
            <a:r>
              <a:rPr kumimoji="0" lang="en-US" sz="2800" b="1" i="0" u="none" strike="noStrike" cap="none" normalizeH="0" baseline="0" dirty="0" smtClean="0">
                <a:ln>
                  <a:noFill/>
                </a:ln>
                <a:solidFill>
                  <a:srgbClr val="FFFF00"/>
                </a:solidFill>
                <a:effectLst/>
                <a:latin typeface="Calibri" pitchFamily="34" charset="0"/>
                <a:ea typeface="Calibri" pitchFamily="34" charset="0"/>
                <a:cs typeface="Arial" pitchFamily="34" charset="0"/>
              </a:rPr>
              <a:t>40</a:t>
            </a:r>
            <a:r>
              <a:rPr kumimoji="0" lang="en-US" sz="2800" b="0" i="0" u="none" strike="noStrike" cap="none" normalizeH="0" baseline="0" dirty="0" smtClean="0">
                <a:ln>
                  <a:noFill/>
                </a:ln>
                <a:solidFill>
                  <a:srgbClr val="FFFF00"/>
                </a:solidFill>
                <a:effectLst/>
                <a:latin typeface="Calibri" pitchFamily="34" charset="0"/>
                <a:ea typeface="Calibri" pitchFamily="34" charset="0"/>
                <a:cs typeface="Arial" pitchFamily="34" charset="0"/>
              </a:rPr>
              <a:t> </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m</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tank depth                                   = </a:t>
            </a:r>
            <a:r>
              <a:rPr kumimoji="0" lang="en-US" sz="2800" b="1" i="0" u="none" strike="noStrike" cap="none" normalizeH="0" baseline="0" dirty="0" smtClean="0">
                <a:ln>
                  <a:noFill/>
                </a:ln>
                <a:solidFill>
                  <a:srgbClr val="FFFF00"/>
                </a:solidFill>
                <a:effectLst/>
                <a:latin typeface="Calibri" pitchFamily="34" charset="0"/>
                <a:ea typeface="Calibri" pitchFamily="34" charset="0"/>
                <a:cs typeface="Arial" pitchFamily="34" charset="0"/>
              </a:rPr>
              <a:t>3.5</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m</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08025"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TSS removal                                = </a:t>
            </a:r>
            <a:r>
              <a:rPr kumimoji="0" lang="en-US" sz="2800" b="1" i="0" u="none" strike="noStrike" cap="none" normalizeH="0" baseline="0" dirty="0" smtClean="0">
                <a:ln>
                  <a:noFill/>
                </a:ln>
                <a:solidFill>
                  <a:srgbClr val="FFFF00"/>
                </a:solidFill>
                <a:effectLst/>
                <a:latin typeface="Calibri" pitchFamily="34" charset="0"/>
                <a:ea typeface="Calibri" pitchFamily="34" charset="0"/>
                <a:cs typeface="Arial" pitchFamily="34" charset="0"/>
              </a:rPr>
              <a:t>98%</a:t>
            </a:r>
            <a:endParaRPr kumimoji="0" lang="en-US" sz="2800" b="0"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4577"/>
                                        </p:tgtEl>
                                        <p:attrNameLst>
                                          <p:attrName>style.visibility</p:attrName>
                                        </p:attrNameLst>
                                      </p:cBhvr>
                                      <p:to>
                                        <p:strVal val="visible"/>
                                      </p:to>
                                    </p:set>
                                    <p:anim calcmode="lin" valueType="num">
                                      <p:cBhvr>
                                        <p:cTn id="14" dur="500" fill="hold"/>
                                        <p:tgtEl>
                                          <p:spTgt spid="24577"/>
                                        </p:tgtEl>
                                        <p:attrNameLst>
                                          <p:attrName>ppt_w</p:attrName>
                                        </p:attrNameLst>
                                      </p:cBhvr>
                                      <p:tavLst>
                                        <p:tav tm="0">
                                          <p:val>
                                            <p:strVal val="#ppt_w*0.70"/>
                                          </p:val>
                                        </p:tav>
                                        <p:tav tm="100000">
                                          <p:val>
                                            <p:strVal val="#ppt_w"/>
                                          </p:val>
                                        </p:tav>
                                      </p:tavLst>
                                    </p:anim>
                                    <p:anim calcmode="lin" valueType="num">
                                      <p:cBhvr>
                                        <p:cTn id="15" dur="500" fill="hold"/>
                                        <p:tgtEl>
                                          <p:spTgt spid="24577"/>
                                        </p:tgtEl>
                                        <p:attrNameLst>
                                          <p:attrName>ppt_h</p:attrName>
                                        </p:attrNameLst>
                                      </p:cBhvr>
                                      <p:tavLst>
                                        <p:tav tm="0">
                                          <p:val>
                                            <p:strVal val="#ppt_h"/>
                                          </p:val>
                                        </p:tav>
                                        <p:tav tm="100000">
                                          <p:val>
                                            <p:strVal val="#ppt_h"/>
                                          </p:val>
                                        </p:tav>
                                      </p:tavLst>
                                    </p:anim>
                                    <p:animEffect transition="in" filter="fade">
                                      <p:cBhvr>
                                        <p:cTn id="16" dur="500"/>
                                        <p:tgtEl>
                                          <p:spTgt spid="245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57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p:cNvSpPr txBox="1">
            <a:spLocks/>
          </p:cNvSpPr>
          <p:nvPr/>
        </p:nvSpPr>
        <p:spPr>
          <a:xfrm>
            <a:off x="457200" y="228600"/>
            <a:ext cx="8229600" cy="5897563"/>
          </a:xfrm>
          <a:prstGeom prst="rect">
            <a:avLst/>
          </a:prstGeom>
        </p:spPr>
        <p:txBody>
          <a:bodyPr>
            <a:normAutofit/>
          </a:bodyPr>
          <a:lstStyle/>
          <a:p>
            <a:pPr marL="342900" marR="0" lvl="0" indent="-342900" algn="l" defTabSz="914400" rtl="0" eaLnBrk="1" fontAlgn="auto" latinLnBrk="0" hangingPunct="1">
              <a:lnSpc>
                <a:spcPct val="100000"/>
              </a:lnSpc>
              <a:spcBef>
                <a:spcPts val="1800"/>
              </a:spcBef>
              <a:spcAft>
                <a:spcPts val="0"/>
              </a:spcAft>
              <a:buClrTx/>
              <a:buSzTx/>
              <a:buFont typeface="Arial" pitchFamily="34" charset="0"/>
              <a:buChar char="•"/>
              <a:tabLst/>
              <a:defRPr/>
            </a:pPr>
            <a:endParaRPr kumimoji="0" lang="en-US" sz="2800" b="0"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mn-ea"/>
              <a:cs typeface="+mn-cs"/>
            </a:endParaRPr>
          </a:p>
          <a:p>
            <a:pPr marL="342900" marR="0" lvl="0" indent="-342900" algn="ctr" defTabSz="914400" rtl="0" eaLnBrk="1" fontAlgn="auto" latinLnBrk="0" hangingPunct="1">
              <a:lnSpc>
                <a:spcPct val="100000"/>
              </a:lnSpc>
              <a:spcBef>
                <a:spcPts val="1800"/>
              </a:spcBef>
              <a:spcAft>
                <a:spcPts val="0"/>
              </a:spcAft>
              <a:buClrTx/>
              <a:buSzTx/>
              <a:tabLst/>
              <a:defRPr/>
            </a:pPr>
            <a:r>
              <a:rPr lang="en-US" sz="3200" b="1" dirty="0" smtClean="0">
                <a:solidFill>
                  <a:srgbClr val="FFFF00"/>
                </a:solidFill>
                <a:effectLst>
                  <a:outerShdw blurRad="38100" dist="38100" dir="2700000" algn="tl">
                    <a:srgbClr val="000000">
                      <a:alpha val="43137"/>
                    </a:srgbClr>
                  </a:outerShdw>
                </a:effectLst>
              </a:rPr>
              <a:t>CONTENT</a:t>
            </a:r>
          </a:p>
          <a:p>
            <a:pPr marL="342900" marR="0" lvl="0" indent="-342900" defTabSz="914400" rtl="0" eaLnBrk="1" fontAlgn="auto" latinLnBrk="0" hangingPunct="1">
              <a:lnSpc>
                <a:spcPct val="100000"/>
              </a:lnSpc>
              <a:spcBef>
                <a:spcPts val="18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mn-ea"/>
                <a:cs typeface="+mn-cs"/>
              </a:rPr>
              <a:t>Background</a:t>
            </a:r>
          </a:p>
          <a:p>
            <a:pPr marL="342900" marR="0" lvl="0" indent="-342900" defTabSz="914400" rtl="0" eaLnBrk="1" fontAlgn="auto" latinLnBrk="0" hangingPunct="1">
              <a:lnSpc>
                <a:spcPct val="100000"/>
              </a:lnSpc>
              <a:spcBef>
                <a:spcPts val="18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mn-ea"/>
                <a:cs typeface="+mn-cs"/>
              </a:rPr>
              <a:t>Objective</a:t>
            </a:r>
          </a:p>
          <a:p>
            <a:pPr marL="342900" marR="0" lvl="0" indent="-342900" defTabSz="914400" rtl="0" eaLnBrk="1" fontAlgn="auto" latinLnBrk="0" hangingPunct="1">
              <a:lnSpc>
                <a:spcPct val="100000"/>
              </a:lnSpc>
              <a:spcBef>
                <a:spcPts val="18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mn-ea"/>
                <a:cs typeface="+mn-cs"/>
              </a:rPr>
              <a:t>Location</a:t>
            </a:r>
            <a:r>
              <a:rPr kumimoji="0" lang="en-US" sz="2800" b="0" i="0" u="none" strike="noStrike" kern="1200" cap="none" spc="0" normalizeH="0" noProof="0" dirty="0" smtClean="0">
                <a:ln>
                  <a:noFill/>
                </a:ln>
                <a:solidFill>
                  <a:srgbClr val="FFFF00"/>
                </a:solidFill>
                <a:effectLst>
                  <a:outerShdw blurRad="38100" dist="38100" dir="2700000" algn="tl">
                    <a:srgbClr val="000000">
                      <a:alpha val="43137"/>
                    </a:srgbClr>
                  </a:outerShdw>
                </a:effectLst>
                <a:uLnTx/>
                <a:uFillTx/>
                <a:latin typeface="+mn-lt"/>
                <a:ea typeface="+mn-ea"/>
                <a:cs typeface="+mn-cs"/>
              </a:rPr>
              <a:t> of the WWTP</a:t>
            </a:r>
            <a:endParaRPr kumimoji="0" lang="en-US" sz="2800" b="0"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mn-ea"/>
              <a:cs typeface="+mn-cs"/>
            </a:endParaRPr>
          </a:p>
          <a:p>
            <a:pPr marL="342900" marR="0" lvl="0" indent="-342900" defTabSz="914400" rtl="0" eaLnBrk="1" fontAlgn="auto" latinLnBrk="0" hangingPunct="1">
              <a:lnSpc>
                <a:spcPct val="100000"/>
              </a:lnSpc>
              <a:spcBef>
                <a:spcPts val="18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mn-ea"/>
                <a:cs typeface="+mn-cs"/>
              </a:rPr>
              <a:t>Waste water treatment plant design</a:t>
            </a:r>
          </a:p>
          <a:p>
            <a:pPr marL="342900" marR="0" lvl="0" indent="-342900" defTabSz="914400" rtl="0" eaLnBrk="1" fontAlgn="auto" latinLnBrk="0" hangingPunct="1">
              <a:lnSpc>
                <a:spcPct val="100000"/>
              </a:lnSpc>
              <a:spcBef>
                <a:spcPts val="1800"/>
              </a:spcBef>
              <a:spcAft>
                <a:spcPts val="0"/>
              </a:spcAft>
              <a:buClrTx/>
              <a:buSzTx/>
              <a:buFont typeface="Arial" pitchFamily="34" charset="0"/>
              <a:buChar char="•"/>
              <a:tabLst/>
              <a:defRPr/>
            </a:pPr>
            <a:r>
              <a:rPr lang="en-US" sz="2800" dirty="0" smtClean="0">
                <a:solidFill>
                  <a:srgbClr val="FFFF00"/>
                </a:solidFill>
                <a:effectLst>
                  <a:outerShdw blurRad="38100" dist="38100" dir="2700000" algn="tl">
                    <a:srgbClr val="000000">
                      <a:alpha val="43137"/>
                    </a:srgbClr>
                  </a:outerShdw>
                </a:effectLst>
              </a:rPr>
              <a:t>WWTP layout and hydraulic profile</a:t>
            </a:r>
            <a:endParaRPr kumimoji="0" lang="en-US" sz="2800" b="0"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mn-ea"/>
              <a:cs typeface="+mn-cs"/>
            </a:endParaRPr>
          </a:p>
          <a:p>
            <a:pPr marL="342900" marR="0" lvl="0" indent="-342900" defTabSz="914400" rtl="0" eaLnBrk="1" fontAlgn="auto" latinLnBrk="0" hangingPunct="1">
              <a:lnSpc>
                <a:spcPct val="100000"/>
              </a:lnSpc>
              <a:spcBef>
                <a:spcPts val="1800"/>
              </a:spcBef>
              <a:spcAft>
                <a:spcPts val="0"/>
              </a:spcAft>
              <a:buClrTx/>
              <a:buSzTx/>
              <a:buFont typeface="Arial" pitchFamily="34" charset="0"/>
              <a:buChar char="•"/>
              <a:tabLst/>
              <a:defRPr/>
            </a:pPr>
            <a:r>
              <a:rPr lang="en-US" sz="2800" dirty="0" smtClean="0">
                <a:solidFill>
                  <a:srgbClr val="FFFF00"/>
                </a:solidFill>
                <a:effectLst>
                  <a:outerShdw blurRad="38100" dist="38100" dir="2700000" algn="tl">
                    <a:srgbClr val="000000">
                      <a:alpha val="43137"/>
                    </a:srgbClr>
                  </a:outerShdw>
                </a:effectLst>
              </a:rPr>
              <a:t>Sludge management and reuse</a:t>
            </a:r>
            <a:endParaRPr kumimoji="0" lang="en-US" sz="2800" b="0"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mn-ea"/>
              <a:cs typeface="+mn-cs"/>
            </a:endParaRPr>
          </a:p>
          <a:p>
            <a:pPr marL="342900" marR="0" lvl="0" indent="-342900" defTabSz="914400" rtl="0" eaLnBrk="1" fontAlgn="auto" latinLnBrk="0" hangingPunct="1">
              <a:lnSpc>
                <a:spcPct val="100000"/>
              </a:lnSpc>
              <a:spcBef>
                <a:spcPts val="18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mn-lt"/>
                <a:ea typeface="+mn-ea"/>
                <a:cs typeface="+mn-cs"/>
              </a:rPr>
              <a:t>Results and Recommendations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primary tank.png">
            <a:hlinkClick r:id="" action="ppaction://noaction"/>
          </p:cNvPr>
          <p:cNvPicPr>
            <a:picLocks noChangeAspect="1"/>
          </p:cNvPicPr>
          <p:nvPr/>
        </p:nvPicPr>
        <p:blipFill>
          <a:blip r:embed="rId2" cstate="print"/>
          <a:srcRect l="8566" t="18464" r="2851" b="25222"/>
          <a:stretch>
            <a:fillRect/>
          </a:stretch>
        </p:blipFill>
        <p:spPr>
          <a:xfrm>
            <a:off x="4800600" y="381000"/>
            <a:ext cx="3695751" cy="290360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graphicFrame>
        <p:nvGraphicFramePr>
          <p:cNvPr id="6" name="جدول 5"/>
          <p:cNvGraphicFramePr>
            <a:graphicFrameLocks noGrp="1"/>
          </p:cNvGraphicFramePr>
          <p:nvPr/>
        </p:nvGraphicFramePr>
        <p:xfrm>
          <a:off x="838200" y="990600"/>
          <a:ext cx="3733800" cy="3977640"/>
        </p:xfrm>
        <a:graphic>
          <a:graphicData uri="http://schemas.openxmlformats.org/drawingml/2006/table">
            <a:tbl>
              <a:tblPr firstRow="1" bandRow="1">
                <a:tableStyleId>{C4B1156A-380E-4F78-BDF5-A606A8083BF9}</a:tableStyleId>
              </a:tblPr>
              <a:tblGrid>
                <a:gridCol w="2057400"/>
                <a:gridCol w="1676400"/>
              </a:tblGrid>
              <a:tr h="370840">
                <a:tc>
                  <a:txBody>
                    <a:bodyPr/>
                    <a:lstStyle/>
                    <a:p>
                      <a:r>
                        <a:rPr lang="en-US" b="0" dirty="0" err="1" smtClean="0"/>
                        <a:t>NO.of</a:t>
                      </a:r>
                      <a:r>
                        <a:rPr lang="en-US" b="0" dirty="0" smtClean="0"/>
                        <a:t> unit</a:t>
                      </a:r>
                      <a:endParaRPr lang="en-US" b="0" dirty="0"/>
                    </a:p>
                  </a:txBody>
                  <a:tcPr/>
                </a:tc>
                <a:tc>
                  <a:txBody>
                    <a:bodyPr/>
                    <a:lstStyle/>
                    <a:p>
                      <a:r>
                        <a:rPr lang="en-US" b="1" dirty="0" smtClean="0"/>
                        <a:t>3 unit</a:t>
                      </a:r>
                      <a:endParaRPr lang="en-US" b="1" dirty="0"/>
                    </a:p>
                  </a:txBody>
                  <a:tcPr/>
                </a:tc>
              </a:tr>
              <a:tr h="370840">
                <a:tc>
                  <a:txBody>
                    <a:bodyPr/>
                    <a:lstStyle/>
                    <a:p>
                      <a:r>
                        <a:rPr lang="en-US" dirty="0" smtClean="0"/>
                        <a:t>Area (m²)</a:t>
                      </a:r>
                      <a:endParaRPr lang="en-US" dirty="0"/>
                    </a:p>
                  </a:txBody>
                  <a:tcPr/>
                </a:tc>
                <a:tc>
                  <a:txBody>
                    <a:bodyPr/>
                    <a:lstStyle/>
                    <a:p>
                      <a:r>
                        <a:rPr lang="en-US" b="1" dirty="0" smtClean="0"/>
                        <a:t>1256.6</a:t>
                      </a:r>
                      <a:endParaRPr lang="en-US" b="1" dirty="0"/>
                    </a:p>
                  </a:txBody>
                  <a:tcPr/>
                </a:tc>
              </a:tr>
              <a:tr h="370840">
                <a:tc>
                  <a:txBody>
                    <a:bodyPr/>
                    <a:lstStyle/>
                    <a:p>
                      <a:r>
                        <a:rPr lang="en-US" dirty="0" smtClean="0"/>
                        <a:t>Diameter (m)</a:t>
                      </a:r>
                      <a:endParaRPr lang="en-US" dirty="0"/>
                    </a:p>
                  </a:txBody>
                  <a:tcPr/>
                </a:tc>
                <a:tc>
                  <a:txBody>
                    <a:bodyPr/>
                    <a:lstStyle/>
                    <a:p>
                      <a:r>
                        <a:rPr lang="en-US" b="1" dirty="0" smtClean="0"/>
                        <a:t>40</a:t>
                      </a:r>
                      <a:endParaRPr lang="en-US" b="1" dirty="0"/>
                    </a:p>
                  </a:txBody>
                  <a:tcPr/>
                </a:tc>
              </a:tr>
              <a:tr h="370840">
                <a:tc>
                  <a:txBody>
                    <a:bodyPr/>
                    <a:lstStyle/>
                    <a:p>
                      <a:r>
                        <a:rPr lang="en-US" dirty="0" smtClean="0"/>
                        <a:t>Depth (m)</a:t>
                      </a:r>
                      <a:endParaRPr lang="en-US" dirty="0"/>
                    </a:p>
                  </a:txBody>
                  <a:tcPr/>
                </a:tc>
                <a:tc>
                  <a:txBody>
                    <a:bodyPr/>
                    <a:lstStyle/>
                    <a:p>
                      <a:r>
                        <a:rPr lang="en-US" b="1" dirty="0" smtClean="0"/>
                        <a:t>3.5</a:t>
                      </a:r>
                      <a:endParaRPr lang="en-US" b="1" dirty="0"/>
                    </a:p>
                  </a:txBody>
                  <a:tcPr/>
                </a:tc>
              </a:tr>
              <a:tr h="370840">
                <a:tc>
                  <a:txBody>
                    <a:bodyPr/>
                    <a:lstStyle/>
                    <a:p>
                      <a:r>
                        <a:rPr lang="en-US" dirty="0" smtClean="0"/>
                        <a:t>Detention time(hr)</a:t>
                      </a:r>
                      <a:endParaRPr lang="en-US" dirty="0"/>
                    </a:p>
                  </a:txBody>
                  <a:tcPr/>
                </a:tc>
                <a:tc>
                  <a:txBody>
                    <a:bodyPr/>
                    <a:lstStyle/>
                    <a:p>
                      <a:r>
                        <a:rPr lang="en-US" b="1" dirty="0" smtClean="0"/>
                        <a:t>7.6</a:t>
                      </a:r>
                      <a:endParaRPr lang="en-US" b="1" dirty="0"/>
                    </a:p>
                  </a:txBody>
                  <a:tcPr/>
                </a:tc>
              </a:tr>
              <a:tr h="370840">
                <a:tc>
                  <a:txBody>
                    <a:bodyPr/>
                    <a:lstStyle/>
                    <a:p>
                      <a:r>
                        <a:rPr lang="en-US" dirty="0" smtClean="0"/>
                        <a:t>Width of the effluent box</a:t>
                      </a:r>
                      <a:endParaRPr lang="en-US" dirty="0"/>
                    </a:p>
                  </a:txBody>
                  <a:tcPr/>
                </a:tc>
                <a:tc>
                  <a:txBody>
                    <a:bodyPr/>
                    <a:lstStyle/>
                    <a:p>
                      <a:r>
                        <a:rPr lang="en-US" b="1" dirty="0" smtClean="0"/>
                        <a:t>1m</a:t>
                      </a:r>
                      <a:endParaRPr lang="en-US" b="1" dirty="0"/>
                    </a:p>
                  </a:txBody>
                  <a:tcPr/>
                </a:tc>
              </a:tr>
              <a:tr h="370840">
                <a:tc>
                  <a:txBody>
                    <a:bodyPr/>
                    <a:lstStyle/>
                    <a:p>
                      <a:r>
                        <a:rPr lang="en-US" dirty="0" smtClean="0"/>
                        <a:t>Slope </a:t>
                      </a:r>
                      <a:endParaRPr lang="en-US" dirty="0"/>
                    </a:p>
                  </a:txBody>
                  <a:tcPr/>
                </a:tc>
                <a:tc>
                  <a:txBody>
                    <a:bodyPr/>
                    <a:lstStyle/>
                    <a:p>
                      <a:r>
                        <a:rPr lang="en-US" b="1" dirty="0" smtClean="0"/>
                        <a:t>1/4</a:t>
                      </a:r>
                      <a:endParaRPr lang="en-US" b="1" dirty="0"/>
                    </a:p>
                  </a:txBody>
                  <a:tcPr/>
                </a:tc>
              </a:tr>
              <a:tr h="370840">
                <a:tc>
                  <a:txBody>
                    <a:bodyPr/>
                    <a:lstStyle/>
                    <a:p>
                      <a:r>
                        <a:rPr lang="en-US" dirty="0" smtClean="0"/>
                        <a:t>Weir loading</a:t>
                      </a:r>
                      <a:endParaRPr lang="en-US" dirty="0"/>
                    </a:p>
                  </a:txBody>
                  <a:tcPr/>
                </a:tc>
                <a:tc>
                  <a:txBody>
                    <a:bodyPr/>
                    <a:lstStyle/>
                    <a:p>
                      <a:r>
                        <a:rPr lang="en-US" b="1" dirty="0" smtClean="0"/>
                        <a:t>372m³/</a:t>
                      </a:r>
                      <a:r>
                        <a:rPr lang="en-US" b="1" dirty="0" err="1" smtClean="0"/>
                        <a:t>m.day</a:t>
                      </a:r>
                      <a:endParaRPr lang="en-US" b="1" dirty="0"/>
                    </a:p>
                  </a:txBody>
                  <a:tcPr/>
                </a:tc>
              </a:tr>
              <a:tr h="370840">
                <a:tc>
                  <a:txBody>
                    <a:bodyPr/>
                    <a:lstStyle/>
                    <a:p>
                      <a:r>
                        <a:rPr lang="en-US" dirty="0" smtClean="0"/>
                        <a:t>Weir length</a:t>
                      </a:r>
                      <a:endParaRPr lang="en-US" dirty="0"/>
                    </a:p>
                  </a:txBody>
                  <a:tcPr/>
                </a:tc>
                <a:tc>
                  <a:txBody>
                    <a:bodyPr/>
                    <a:lstStyle/>
                    <a:p>
                      <a:r>
                        <a:rPr lang="en-US" b="1" dirty="0" smtClean="0"/>
                        <a:t>105m</a:t>
                      </a:r>
                      <a:endParaRPr lang="en-US" b="1" dirty="0"/>
                    </a:p>
                  </a:txBody>
                  <a:tcPr/>
                </a:tc>
              </a:tr>
              <a:tr h="370840">
                <a:tc>
                  <a:txBody>
                    <a:bodyPr/>
                    <a:lstStyle/>
                    <a:p>
                      <a:r>
                        <a:rPr lang="en-US" dirty="0" smtClean="0"/>
                        <a:t>SS (removal)</a:t>
                      </a:r>
                      <a:endParaRPr lang="en-US" dirty="0"/>
                    </a:p>
                  </a:txBody>
                  <a:tcPr/>
                </a:tc>
                <a:tc>
                  <a:txBody>
                    <a:bodyPr/>
                    <a:lstStyle/>
                    <a:p>
                      <a:r>
                        <a:rPr lang="en-US" b="1" dirty="0" smtClean="0"/>
                        <a:t>98%</a:t>
                      </a:r>
                      <a:endParaRPr lang="en-US" b="1" dirty="0"/>
                    </a:p>
                  </a:txBody>
                  <a:tcPr/>
                </a:tc>
              </a:tr>
            </a:tbl>
          </a:graphicData>
        </a:graphic>
      </p:graphicFrame>
      <p:graphicFrame>
        <p:nvGraphicFramePr>
          <p:cNvPr id="7" name="جدول 6"/>
          <p:cNvGraphicFramePr>
            <a:graphicFrameLocks noGrp="1"/>
          </p:cNvGraphicFramePr>
          <p:nvPr/>
        </p:nvGraphicFramePr>
        <p:xfrm>
          <a:off x="1752600" y="5410200"/>
          <a:ext cx="6096000" cy="828040"/>
        </p:xfrm>
        <a:graphic>
          <a:graphicData uri="http://schemas.openxmlformats.org/drawingml/2006/table">
            <a:tbl>
              <a:tblPr firstRow="1" bandRow="1">
                <a:tableStyleId>{00A15C55-8517-42AA-B614-E9B94910E393}</a:tableStyleId>
              </a:tblPr>
              <a:tblGrid>
                <a:gridCol w="6096000"/>
              </a:tblGrid>
              <a:tr h="370840">
                <a:tc>
                  <a:txBody>
                    <a:bodyPr/>
                    <a:lstStyle/>
                    <a:p>
                      <a:pPr algn="ctr"/>
                      <a:r>
                        <a:rPr lang="en-US" dirty="0" smtClean="0"/>
                        <a:t>Total  dry sludge quantity</a:t>
                      </a:r>
                      <a:endParaRPr lang="en-US" dirty="0"/>
                    </a:p>
                  </a:txBody>
                  <a:tcPr/>
                </a:tc>
              </a:tr>
              <a:tr h="370840">
                <a:tc>
                  <a:txBody>
                    <a:bodyPr/>
                    <a:lstStyle/>
                    <a:p>
                      <a:pPr algn="ctr"/>
                      <a:r>
                        <a:rPr lang="en-US" sz="2400" b="1" dirty="0" smtClean="0">
                          <a:solidFill>
                            <a:schemeClr val="tx1"/>
                          </a:solidFill>
                        </a:rPr>
                        <a:t>908.2 Kg/day</a:t>
                      </a:r>
                      <a:endParaRPr lang="en-US" sz="2400" b="1" dirty="0">
                        <a:solidFill>
                          <a:schemeClr val="tx1"/>
                        </a:solidFill>
                      </a:endParaRPr>
                    </a:p>
                  </a:txBody>
                  <a:tcPr/>
                </a:tc>
              </a:tr>
            </a:tbl>
          </a:graphicData>
        </a:graphic>
      </p:graphicFrame>
      <p:sp>
        <p:nvSpPr>
          <p:cNvPr id="5" name="مربع نص 4"/>
          <p:cNvSpPr txBox="1"/>
          <p:nvPr/>
        </p:nvSpPr>
        <p:spPr>
          <a:xfrm>
            <a:off x="3733800" y="2514600"/>
            <a:ext cx="838200" cy="461665"/>
          </a:xfrm>
          <a:prstGeom prst="rect">
            <a:avLst/>
          </a:prstGeom>
          <a:noFill/>
        </p:spPr>
        <p:txBody>
          <a:bodyPr wrap="square" rtlCol="0">
            <a:spAutoFit/>
          </a:bodyPr>
          <a:lstStyle/>
          <a:p>
            <a:r>
              <a:rPr lang="en-US" sz="2400" b="1" dirty="0" smtClean="0">
                <a:solidFill>
                  <a:srgbClr val="FF0000"/>
                </a:solidFill>
              </a:rPr>
              <a:t>OK</a:t>
            </a:r>
            <a:endParaRPr lang="en-US" sz="2400" b="1" dirty="0">
              <a:solidFill>
                <a:srgbClr val="FF0000"/>
              </a:solidFill>
            </a:endParaRPr>
          </a:p>
        </p:txBody>
      </p:sp>
      <p:sp>
        <p:nvSpPr>
          <p:cNvPr id="8" name="مربع نص 7"/>
          <p:cNvSpPr txBox="1"/>
          <p:nvPr/>
        </p:nvSpPr>
        <p:spPr>
          <a:xfrm>
            <a:off x="4419600" y="3886200"/>
            <a:ext cx="838200" cy="461665"/>
          </a:xfrm>
          <a:prstGeom prst="rect">
            <a:avLst/>
          </a:prstGeom>
          <a:noFill/>
        </p:spPr>
        <p:txBody>
          <a:bodyPr wrap="square" rtlCol="0">
            <a:spAutoFit/>
          </a:bodyPr>
          <a:lstStyle/>
          <a:p>
            <a:r>
              <a:rPr lang="en-US" sz="2400" b="1" dirty="0" smtClean="0">
                <a:solidFill>
                  <a:srgbClr val="FF0000"/>
                </a:solidFill>
              </a:rPr>
              <a:t>OK</a:t>
            </a:r>
            <a:endParaRPr lang="en-US"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500" fill="hold"/>
                                        <p:tgtEl>
                                          <p:spTgt spid="3"/>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55"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strVal val="#ppt_w*0.70"/>
                                          </p:val>
                                        </p:tav>
                                        <p:tav tm="100000">
                                          <p:val>
                                            <p:strVal val="#ppt_w"/>
                                          </p:val>
                                        </p:tav>
                                      </p:tavLst>
                                    </p:anim>
                                    <p:anim calcmode="lin" valueType="num">
                                      <p:cBhvr>
                                        <p:cTn id="12" dur="500" fill="hold"/>
                                        <p:tgtEl>
                                          <p:spTgt spid="6"/>
                                        </p:tgtEl>
                                        <p:attrNameLst>
                                          <p:attrName>ppt_h</p:attrName>
                                        </p:attrNameLst>
                                      </p:cBhvr>
                                      <p:tavLst>
                                        <p:tav tm="0">
                                          <p:val>
                                            <p:strVal val="#ppt_h"/>
                                          </p:val>
                                        </p:tav>
                                        <p:tav tm="100000">
                                          <p:val>
                                            <p:strVal val="#ppt_h"/>
                                          </p:val>
                                        </p:tav>
                                      </p:tavLst>
                                    </p:anim>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par>
                                <p:cTn id="20" presetID="29"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2"/>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4" dur="500"/>
                                        <p:tgtEl>
                                          <p:spTgt spid="5"/>
                                        </p:tgtEl>
                                      </p:cBhvr>
                                    </p:animEffect>
                                  </p:childTnLst>
                                </p:cTn>
                              </p:par>
                              <p:par>
                                <p:cTn id="25" presetID="29" presetClass="entr" presetSubtype="0" fill="hold" grpId="1"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ppt_x</p:attrName>
                                        </p:attrNameLst>
                                      </p:cBhvr>
                                      <p:tavLst>
                                        <p:tav tm="0">
                                          <p:val>
                                            <p:strVal val="#ppt_x-.2"/>
                                          </p:val>
                                        </p:tav>
                                        <p:tav tm="100000">
                                          <p:val>
                                            <p:strVal val="#ppt_x"/>
                                          </p:val>
                                        </p:tav>
                                      </p:tavLst>
                                    </p:anim>
                                    <p:anim calcmode="lin" valueType="num">
                                      <p:cBhvr>
                                        <p:cTn id="28" dur="5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nvGraphicFramePr>
        <p:xfrm>
          <a:off x="381000" y="3200400"/>
          <a:ext cx="8382000" cy="3307080"/>
        </p:xfrm>
        <a:graphic>
          <a:graphicData uri="http://schemas.openxmlformats.org/drawingml/2006/table">
            <a:tbl>
              <a:tblPr firstRow="1" bandRow="1">
                <a:tableStyleId>{5C22544A-7EE6-4342-B048-85BDC9FD1C3A}</a:tableStyleId>
              </a:tblPr>
              <a:tblGrid>
                <a:gridCol w="1236927"/>
                <a:gridCol w="1236927"/>
                <a:gridCol w="1669852"/>
                <a:gridCol w="1669852"/>
                <a:gridCol w="1284221"/>
                <a:gridCol w="1284221"/>
              </a:tblGrid>
              <a:tr h="370840">
                <a:tc gridSpan="5">
                  <a:txBody>
                    <a:bodyPr/>
                    <a:lstStyle/>
                    <a:p>
                      <a:pPr algn="ctr"/>
                      <a:r>
                        <a:rPr lang="en-US" u="sng" dirty="0" smtClean="0">
                          <a:solidFill>
                            <a:srgbClr val="002060"/>
                          </a:solidFill>
                        </a:rPr>
                        <a:t>BOD ,SS </a:t>
                      </a:r>
                      <a:r>
                        <a:rPr lang="en-US" u="sng" baseline="0" dirty="0" smtClean="0">
                          <a:solidFill>
                            <a:srgbClr val="002060"/>
                          </a:solidFill>
                        </a:rPr>
                        <a:t>influent and effluent</a:t>
                      </a:r>
                      <a:endParaRPr lang="en-US" u="sng" dirty="0">
                        <a:solidFill>
                          <a:srgbClr val="002060"/>
                        </a:solidFill>
                      </a:endParaRPr>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a:txBody>
                    <a:bodyPr/>
                    <a:lstStyle/>
                    <a:p>
                      <a:pPr algn="ctr"/>
                      <a:endParaRPr lang="en-US" u="sng" dirty="0">
                        <a:solidFill>
                          <a:srgbClr val="002060"/>
                        </a:solidFill>
                      </a:endParaRPr>
                    </a:p>
                  </a:txBody>
                  <a:tcPr/>
                </a:tc>
              </a:tr>
              <a:tr h="370840">
                <a:tc gridSpan="2">
                  <a:txBody>
                    <a:bodyPr/>
                    <a:lstStyle/>
                    <a:p>
                      <a:r>
                        <a:rPr lang="en-US" b="1" u="sng" dirty="0" smtClean="0">
                          <a:solidFill>
                            <a:srgbClr val="002060"/>
                          </a:solidFill>
                        </a:rPr>
                        <a:t>Primary sed.</a:t>
                      </a:r>
                      <a:endParaRPr lang="en-US" b="1" u="sng" dirty="0">
                        <a:solidFill>
                          <a:srgbClr val="002060"/>
                        </a:solidFill>
                      </a:endParaRPr>
                    </a:p>
                  </a:txBody>
                  <a:tcPr/>
                </a:tc>
                <a:tc hMerge="1">
                  <a:txBody>
                    <a:bodyPr/>
                    <a:lstStyle/>
                    <a:p>
                      <a:endParaRPr lang="en-US" dirty="0"/>
                    </a:p>
                  </a:txBody>
                  <a:tcPr/>
                </a:tc>
                <a:tc gridSpan="2">
                  <a:txBody>
                    <a:bodyPr/>
                    <a:lstStyle/>
                    <a:p>
                      <a:r>
                        <a:rPr lang="en-US" b="1" u="sng" dirty="0" smtClean="0">
                          <a:solidFill>
                            <a:srgbClr val="002060"/>
                          </a:solidFill>
                        </a:rPr>
                        <a:t>Extended aeration</a:t>
                      </a:r>
                      <a:endParaRPr lang="en-US" b="1" u="sng" dirty="0">
                        <a:solidFill>
                          <a:srgbClr val="002060"/>
                        </a:solidFill>
                      </a:endParaRPr>
                    </a:p>
                  </a:txBody>
                  <a:tcPr/>
                </a:tc>
                <a:tc hMerge="1">
                  <a:txBody>
                    <a:bodyPr/>
                    <a:lstStyle/>
                    <a:p>
                      <a:endParaRPr lang="en-US" dirty="0"/>
                    </a:p>
                  </a:txBody>
                  <a:tcPr/>
                </a:tc>
                <a:tc gridSpan="2">
                  <a:txBody>
                    <a:bodyPr/>
                    <a:lstStyle/>
                    <a:p>
                      <a:r>
                        <a:rPr lang="en-US" b="1" u="sng" dirty="0" smtClean="0">
                          <a:solidFill>
                            <a:srgbClr val="002060"/>
                          </a:solidFill>
                        </a:rPr>
                        <a:t>Secondary sed.</a:t>
                      </a:r>
                      <a:endParaRPr lang="en-US" b="1" u="sng" dirty="0">
                        <a:solidFill>
                          <a:srgbClr val="002060"/>
                        </a:solidFill>
                      </a:endParaRPr>
                    </a:p>
                  </a:txBody>
                  <a:tcPr/>
                </a:tc>
                <a:tc hMerge="1">
                  <a:txBody>
                    <a:bodyPr/>
                    <a:lstStyle/>
                    <a:p>
                      <a:endParaRPr lang="en-US" dirty="0"/>
                    </a:p>
                  </a:txBody>
                  <a:tcPr/>
                </a:tc>
              </a:tr>
              <a:tr h="706120">
                <a:tc>
                  <a:txBody>
                    <a:bodyPr/>
                    <a:lstStyle/>
                    <a:p>
                      <a:r>
                        <a:rPr lang="en-US" b="1" dirty="0" smtClean="0"/>
                        <a:t>Influent BOD</a:t>
                      </a:r>
                    </a:p>
                    <a:p>
                      <a:r>
                        <a:rPr lang="en-US" b="1" baseline="0" dirty="0" smtClean="0"/>
                        <a:t>g/m³</a:t>
                      </a:r>
                      <a:endParaRPr lang="en-US" b="1" dirty="0"/>
                    </a:p>
                  </a:txBody>
                  <a:tcPr/>
                </a:tc>
                <a:tc>
                  <a:txBody>
                    <a:bodyPr/>
                    <a:lstStyle/>
                    <a:p>
                      <a:r>
                        <a:rPr lang="en-US" b="1" dirty="0" smtClean="0"/>
                        <a:t>Effluent  BOD</a:t>
                      </a:r>
                    </a:p>
                    <a:p>
                      <a:r>
                        <a:rPr lang="en-US" b="1" dirty="0" smtClean="0"/>
                        <a:t>mg/l</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Influent</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BOD</a:t>
                      </a:r>
                    </a:p>
                    <a:p>
                      <a:r>
                        <a:rPr lang="en-US" b="1" dirty="0" smtClean="0"/>
                        <a:t>m</a:t>
                      </a:r>
                      <a:r>
                        <a:rPr lang="en-US" b="1" baseline="0" dirty="0" smtClean="0"/>
                        <a:t> g/l</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Effluent</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BOD</a:t>
                      </a:r>
                    </a:p>
                    <a:p>
                      <a:r>
                        <a:rPr lang="en-US" b="1" dirty="0" smtClean="0"/>
                        <a:t>mg/l</a:t>
                      </a:r>
                      <a:endParaRPr lang="en-US" b="1" dirty="0"/>
                    </a:p>
                  </a:txBody>
                  <a:tcPr/>
                </a:tc>
                <a:tc>
                  <a:txBody>
                    <a:bodyPr/>
                    <a:lstStyle/>
                    <a:p>
                      <a:r>
                        <a:rPr lang="en-US" b="1" dirty="0" smtClean="0"/>
                        <a:t>Influent</a:t>
                      </a:r>
                    </a:p>
                    <a:p>
                      <a:r>
                        <a:rPr lang="en-US" b="1" dirty="0" smtClean="0"/>
                        <a:t>BOD </a:t>
                      </a:r>
                    </a:p>
                    <a:p>
                      <a:r>
                        <a:rPr lang="en-US" b="1" dirty="0" smtClean="0"/>
                        <a:t>mg/l</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Effluent </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BOD </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mg/l</a:t>
                      </a:r>
                    </a:p>
                  </a:txBody>
                  <a:tcPr/>
                </a:tc>
              </a:tr>
              <a:tr h="370840">
                <a:tc>
                  <a:txBody>
                    <a:bodyPr/>
                    <a:lstStyle/>
                    <a:p>
                      <a:r>
                        <a:rPr lang="en-US" dirty="0" smtClean="0"/>
                        <a:t>600</a:t>
                      </a:r>
                      <a:endParaRPr lang="en-US" dirty="0"/>
                    </a:p>
                  </a:txBody>
                  <a:tcPr/>
                </a:tc>
                <a:tc>
                  <a:txBody>
                    <a:bodyPr/>
                    <a:lstStyle/>
                    <a:p>
                      <a:r>
                        <a:rPr lang="en-US" dirty="0" smtClean="0"/>
                        <a:t>174.12</a:t>
                      </a:r>
                      <a:endParaRPr lang="en-US" dirty="0"/>
                    </a:p>
                  </a:txBody>
                  <a:tcPr/>
                </a:tc>
                <a:tc>
                  <a:txBody>
                    <a:bodyPr/>
                    <a:lstStyle/>
                    <a:p>
                      <a:r>
                        <a:rPr lang="en-US" dirty="0" smtClean="0"/>
                        <a:t>174.12</a:t>
                      </a:r>
                      <a:endParaRPr lang="en-US" dirty="0"/>
                    </a:p>
                  </a:txBody>
                  <a:tcPr/>
                </a:tc>
                <a:tc>
                  <a:txBody>
                    <a:bodyPr/>
                    <a:lstStyle/>
                    <a:p>
                      <a:r>
                        <a:rPr lang="en-US" dirty="0" smtClean="0"/>
                        <a:t>39.6</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r>
              <a:tr h="370840">
                <a:tc>
                  <a:txBody>
                    <a:bodyPr/>
                    <a:lstStyle/>
                    <a:p>
                      <a:r>
                        <a:rPr lang="en-US" b="1" dirty="0" smtClean="0"/>
                        <a:t>SS inf. g/m³</a:t>
                      </a:r>
                      <a:endParaRPr lang="en-US" b="1" dirty="0"/>
                    </a:p>
                  </a:txBody>
                  <a:tcPr/>
                </a:tc>
                <a:tc>
                  <a:txBody>
                    <a:bodyPr/>
                    <a:lstStyle/>
                    <a:p>
                      <a:r>
                        <a:rPr lang="en-US" b="1" dirty="0" smtClean="0"/>
                        <a:t>SS eff.</a:t>
                      </a:r>
                    </a:p>
                    <a:p>
                      <a:r>
                        <a:rPr lang="en-US" b="1" dirty="0" smtClean="0"/>
                        <a:t>mg/l</a:t>
                      </a:r>
                      <a:endParaRPr lang="en-US" b="1" dirty="0"/>
                    </a:p>
                  </a:txBody>
                  <a:tcPr/>
                </a:tc>
                <a:tc>
                  <a:txBody>
                    <a:bodyPr/>
                    <a:lstStyle/>
                    <a:p>
                      <a:r>
                        <a:rPr lang="en-US" b="1" dirty="0" smtClean="0"/>
                        <a:t>SS</a:t>
                      </a:r>
                      <a:r>
                        <a:rPr lang="en-US" b="1" baseline="0" dirty="0" smtClean="0"/>
                        <a:t> inf.</a:t>
                      </a:r>
                      <a:endParaRPr lang="en-US" b="1" dirty="0"/>
                    </a:p>
                  </a:txBody>
                  <a:tcPr/>
                </a:tc>
                <a:tc>
                  <a:txBody>
                    <a:bodyPr/>
                    <a:lstStyle/>
                    <a:p>
                      <a:r>
                        <a:rPr lang="en-US" b="1" dirty="0" smtClean="0"/>
                        <a:t>SS eff.</a:t>
                      </a:r>
                      <a:endParaRPr lang="en-US" b="1" dirty="0"/>
                    </a:p>
                  </a:txBody>
                  <a:tcPr/>
                </a:tc>
                <a:tc>
                  <a:txBody>
                    <a:bodyPr/>
                    <a:lstStyle/>
                    <a:p>
                      <a:r>
                        <a:rPr lang="en-US" b="1" dirty="0" smtClean="0"/>
                        <a:t>SS inf.</a:t>
                      </a:r>
                    </a:p>
                    <a:p>
                      <a:r>
                        <a:rPr lang="en-US" b="1" dirty="0" smtClean="0"/>
                        <a:t>mg/l</a:t>
                      </a:r>
                      <a:endParaRPr lang="en-US" b="1" dirty="0"/>
                    </a:p>
                  </a:txBody>
                  <a:tcPr/>
                </a:tc>
                <a:tc>
                  <a:txBody>
                    <a:bodyPr/>
                    <a:lstStyle/>
                    <a:p>
                      <a:r>
                        <a:rPr lang="en-US" b="1" dirty="0" smtClean="0"/>
                        <a:t>SS eff.</a:t>
                      </a:r>
                    </a:p>
                    <a:p>
                      <a:r>
                        <a:rPr lang="en-US" b="1" dirty="0" smtClean="0"/>
                        <a:t>mg/l</a:t>
                      </a:r>
                      <a:endParaRPr lang="en-US" b="1" dirty="0"/>
                    </a:p>
                  </a:txBody>
                  <a:tcPr/>
                </a:tc>
              </a:tr>
              <a:tr h="370840">
                <a:tc>
                  <a:txBody>
                    <a:bodyPr/>
                    <a:lstStyle/>
                    <a:p>
                      <a:r>
                        <a:rPr lang="en-US" dirty="0" smtClean="0"/>
                        <a:t>700</a:t>
                      </a:r>
                      <a:endParaRPr lang="en-US" dirty="0"/>
                    </a:p>
                  </a:txBody>
                  <a:tcPr/>
                </a:tc>
                <a:tc>
                  <a:txBody>
                    <a:bodyPr/>
                    <a:lstStyle/>
                    <a:p>
                      <a:r>
                        <a:rPr lang="en-US" dirty="0" smtClean="0"/>
                        <a:t>396</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39.6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0.79</a:t>
                      </a:r>
                    </a:p>
                    <a:p>
                      <a:endParaRPr lang="en-US" dirty="0"/>
                    </a:p>
                  </a:txBody>
                  <a:tcPr/>
                </a:tc>
              </a:tr>
            </a:tbl>
          </a:graphicData>
        </a:graphic>
      </p:graphicFrame>
      <p:pic>
        <p:nvPicPr>
          <p:cNvPr id="1026" name="Picture 2"/>
          <p:cNvPicPr>
            <a:picLocks noChangeAspect="1" noChangeArrowheads="1"/>
          </p:cNvPicPr>
          <p:nvPr/>
        </p:nvPicPr>
        <p:blipFill>
          <a:blip r:embed="rId2"/>
          <a:srcRect/>
          <a:stretch>
            <a:fillRect/>
          </a:stretch>
        </p:blipFill>
        <p:spPr bwMode="auto">
          <a:xfrm>
            <a:off x="2743200" y="228600"/>
            <a:ext cx="5715000" cy="2895600"/>
          </a:xfrm>
          <a:prstGeom prst="rect">
            <a:avLst/>
          </a:prstGeom>
          <a:noFill/>
          <a:ln w="9525">
            <a:noFill/>
            <a:miter lim="800000"/>
            <a:headEnd/>
            <a:tailEnd/>
          </a:ln>
          <a:effectLst/>
        </p:spPr>
      </p:pic>
      <p:sp>
        <p:nvSpPr>
          <p:cNvPr id="5" name="شكل بيضاوي 4"/>
          <p:cNvSpPr/>
          <p:nvPr/>
        </p:nvSpPr>
        <p:spPr>
          <a:xfrm>
            <a:off x="6858000" y="2133600"/>
            <a:ext cx="10668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سهم لأعلى 5"/>
          <p:cNvSpPr/>
          <p:nvPr/>
        </p:nvSpPr>
        <p:spPr>
          <a:xfrm rot="3272953">
            <a:off x="7345212" y="1887972"/>
            <a:ext cx="381000" cy="457200"/>
          </a:xfrm>
          <a:prstGeom prst="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ربع نص 6"/>
          <p:cNvSpPr txBox="1"/>
          <p:nvPr/>
        </p:nvSpPr>
        <p:spPr>
          <a:xfrm>
            <a:off x="7543800" y="914400"/>
            <a:ext cx="137160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BOD = 40 mg/l (Need sand filter)</a:t>
            </a:r>
            <a:endParaRPr lang="en-US" dirty="0"/>
          </a:p>
        </p:txBody>
      </p:sp>
      <p:sp>
        <p:nvSpPr>
          <p:cNvPr id="8" name="مربع نص 7"/>
          <p:cNvSpPr txBox="1"/>
          <p:nvPr/>
        </p:nvSpPr>
        <p:spPr>
          <a:xfrm>
            <a:off x="4724400" y="6211669"/>
            <a:ext cx="3886200" cy="369332"/>
          </a:xfrm>
          <a:prstGeom prst="rect">
            <a:avLst/>
          </a:prstGeom>
          <a:noFill/>
        </p:spPr>
        <p:txBody>
          <a:bodyPr wrap="square" rtlCol="1">
            <a:spAutoFit/>
          </a:bodyPr>
          <a:lstStyle/>
          <a:p>
            <a:pPr>
              <a:buFont typeface="Wingdings" pitchFamily="2" charset="2"/>
              <a:buChar char="ü"/>
            </a:pPr>
            <a:r>
              <a:rPr lang="en-US" b="1" dirty="0" smtClean="0"/>
              <a:t>  Its ok less than standard . </a:t>
            </a:r>
            <a:endParaRPr lang="ar-JO" b="1" dirty="0"/>
          </a:p>
        </p:txBody>
      </p:sp>
      <p:graphicFrame>
        <p:nvGraphicFramePr>
          <p:cNvPr id="9" name="جدول 8"/>
          <p:cNvGraphicFramePr>
            <a:graphicFrameLocks noGrp="1"/>
          </p:cNvGraphicFramePr>
          <p:nvPr/>
        </p:nvGraphicFramePr>
        <p:xfrm>
          <a:off x="304800" y="533400"/>
          <a:ext cx="2794000" cy="1371600"/>
        </p:xfrm>
        <a:graphic>
          <a:graphicData uri="http://schemas.openxmlformats.org/drawingml/2006/table">
            <a:tbl>
              <a:tblPr rtl="1" firstRow="1" bandRow="1">
                <a:tableStyleId>{22838BEF-8BB2-4498-84A7-C5851F593DF1}</a:tableStyleId>
              </a:tblPr>
              <a:tblGrid>
                <a:gridCol w="1574800"/>
                <a:gridCol w="1219200"/>
              </a:tblGrid>
              <a:tr h="564603">
                <a:tc>
                  <a:txBody>
                    <a:bodyPr/>
                    <a:lstStyle/>
                    <a:p>
                      <a:pPr rtl="1"/>
                      <a:r>
                        <a:rPr lang="en-US" dirty="0" smtClean="0"/>
                        <a:t>Palestinian</a:t>
                      </a:r>
                      <a:r>
                        <a:rPr lang="en-US" baseline="0" dirty="0" smtClean="0"/>
                        <a:t> standard</a:t>
                      </a:r>
                      <a:endParaRPr lang="ar-JO" dirty="0"/>
                    </a:p>
                  </a:txBody>
                  <a:tcPr/>
                </a:tc>
                <a:tc>
                  <a:txBody>
                    <a:bodyPr/>
                    <a:lstStyle/>
                    <a:p>
                      <a:pPr rtl="1"/>
                      <a:endParaRPr lang="ar-JO"/>
                    </a:p>
                  </a:txBody>
                  <a:tcPr/>
                </a:tc>
              </a:tr>
              <a:tr h="333172">
                <a:tc>
                  <a:txBody>
                    <a:bodyPr/>
                    <a:lstStyle/>
                    <a:p>
                      <a:pPr rtl="1"/>
                      <a:r>
                        <a:rPr lang="en-US" dirty="0" smtClean="0"/>
                        <a:t>60 mg/l</a:t>
                      </a:r>
                      <a:r>
                        <a:rPr lang="en-US" baseline="0" dirty="0" smtClean="0"/>
                        <a:t> </a:t>
                      </a:r>
                      <a:endParaRPr lang="ar-JO" dirty="0"/>
                    </a:p>
                  </a:txBody>
                  <a:tcPr/>
                </a:tc>
                <a:tc>
                  <a:txBody>
                    <a:bodyPr/>
                    <a:lstStyle/>
                    <a:p>
                      <a:pPr rtl="1"/>
                      <a:r>
                        <a:rPr lang="en-US" dirty="0" smtClean="0"/>
                        <a:t>BOD</a:t>
                      </a:r>
                      <a:r>
                        <a:rPr lang="en-US" sz="900" dirty="0" smtClean="0">
                          <a:effectLst>
                            <a:outerShdw blurRad="38100" dist="38100" dir="2700000" algn="tl">
                              <a:srgbClr val="000000">
                                <a:alpha val="43137"/>
                              </a:srgbClr>
                            </a:outerShdw>
                          </a:effectLst>
                        </a:rPr>
                        <a:t>5</a:t>
                      </a:r>
                      <a:endParaRPr lang="ar-JO" dirty="0"/>
                    </a:p>
                  </a:txBody>
                  <a:tcPr/>
                </a:tc>
              </a:tr>
              <a:tr h="333172">
                <a:tc>
                  <a:txBody>
                    <a:bodyPr/>
                    <a:lstStyle/>
                    <a:p>
                      <a:pPr rtl="1"/>
                      <a:r>
                        <a:rPr lang="en-US" dirty="0" smtClean="0"/>
                        <a:t>50 mg/l </a:t>
                      </a:r>
                      <a:endParaRPr lang="ar-JO" dirty="0"/>
                    </a:p>
                  </a:txBody>
                  <a:tcPr/>
                </a:tc>
                <a:tc>
                  <a:txBody>
                    <a:bodyPr/>
                    <a:lstStyle/>
                    <a:p>
                      <a:pPr rtl="1"/>
                      <a:r>
                        <a:rPr lang="en-US" dirty="0" smtClean="0"/>
                        <a:t>TSS </a:t>
                      </a:r>
                      <a:endParaRPr lang="ar-JO"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1"/>
          <p:cNvSpPr>
            <a:spLocks noChangeArrowheads="1"/>
          </p:cNvSpPr>
          <p:nvPr/>
        </p:nvSpPr>
        <p:spPr bwMode="auto">
          <a:xfrm>
            <a:off x="2133600" y="152400"/>
            <a:ext cx="4571648" cy="1113085"/>
          </a:xfrm>
          <a:prstGeom prst="rect">
            <a:avLst/>
          </a:prstGeom>
          <a:noFill/>
          <a:ln w="9525">
            <a:noFill/>
            <a:miter lim="800000"/>
            <a:headEnd/>
            <a:tailEnd/>
          </a:ln>
          <a:effectLst/>
        </p:spPr>
        <p:txBody>
          <a:bodyPr vert="horz" wrap="none" lIns="365010" tIns="126960" rIns="0" bIns="0" numCol="1" anchor="ctr" anchorCtr="0" compatLnSpc="1">
            <a:prstTxWarp prst="textNoShape">
              <a:avLst/>
            </a:prstTxWarp>
            <a:spAutoFit/>
          </a:bodyPr>
          <a:lstStyle/>
          <a:p>
            <a:pPr marL="914400" marR="0" lvl="2" indent="0" algn="l" defTabSz="914400" rtl="0" eaLnBrk="1" fontAlgn="base" latinLnBrk="0" hangingPunct="1">
              <a:lnSpc>
                <a:spcPct val="100000"/>
              </a:lnSpc>
              <a:spcBef>
                <a:spcPct val="0"/>
              </a:spcBef>
              <a:spcAft>
                <a:spcPct val="0"/>
              </a:spcAft>
              <a:buClrTx/>
              <a:buSzTx/>
              <a:tabLst/>
            </a:pPr>
            <a:r>
              <a:rPr kumimoji="0" lang="en-US" sz="3200" b="1" i="0" u="none" strike="noStrike" cap="none" normalizeH="0" baseline="0" dirty="0" smtClean="0">
                <a:ln>
                  <a:noFill/>
                </a:ln>
                <a:solidFill>
                  <a:srgbClr val="FFFF00"/>
                </a:solidFill>
                <a:effectLst/>
                <a:latin typeface="Cambria" pitchFamily="18" charset="0"/>
                <a:ea typeface="Times New Roman" pitchFamily="18" charset="0"/>
                <a:cs typeface="Times New Roman" pitchFamily="18" charset="0"/>
              </a:rPr>
              <a:t>D</a:t>
            </a:r>
            <a:r>
              <a:rPr kumimoji="0" lang="en-US" sz="3200" b="1" i="0" u="none" strike="noStrike" cap="none" normalizeH="0" baseline="0" dirty="0" smtClean="0" bmk="">
                <a:ln>
                  <a:noFill/>
                </a:ln>
                <a:solidFill>
                  <a:srgbClr val="FFFF00"/>
                </a:solidFill>
                <a:effectLst/>
                <a:latin typeface="Cambria" pitchFamily="18" charset="0"/>
                <a:ea typeface="Times New Roman" pitchFamily="18" charset="0"/>
                <a:cs typeface="Times New Roman" pitchFamily="18" charset="0"/>
              </a:rPr>
              <a:t>istribution tank</a:t>
            </a:r>
            <a:endParaRPr kumimoji="0" lang="en-US" sz="3200" b="1" i="0" u="none" strike="noStrike" cap="none" normalizeH="0" baseline="0" dirty="0" smtClean="0">
              <a:ln>
                <a:noFill/>
              </a:ln>
              <a:solidFill>
                <a:srgbClr val="FFFF00"/>
              </a:solidFill>
              <a:effectLst/>
              <a:latin typeface="Cambria" pitchFamily="18" charset="0"/>
              <a:ea typeface="Times New Roman" pitchFamily="18"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Tx/>
              <a:buAutoNum type="arabicPeriod"/>
              <a:tabLst/>
            </a:pPr>
            <a:endParaRPr kumimoji="0" lang="en-US" sz="3200" b="0" i="0" u="none" strike="noStrike" cap="none" normalizeH="0" baseline="0" dirty="0" smtClean="0">
              <a:ln>
                <a:noFill/>
              </a:ln>
              <a:solidFill>
                <a:srgbClr val="FFFF00"/>
              </a:solidFill>
              <a:effectLst/>
              <a:latin typeface="Arial" pitchFamily="34" charset="0"/>
              <a:cs typeface="Arial" pitchFamily="34" charset="0"/>
            </a:endParaRPr>
          </a:p>
        </p:txBody>
      </p:sp>
      <p:pic>
        <p:nvPicPr>
          <p:cNvPr id="3" name="صورة 2"/>
          <p:cNvPicPr/>
          <p:nvPr/>
        </p:nvPicPr>
        <p:blipFill>
          <a:blip r:embed="rId2"/>
          <a:srcRect/>
          <a:stretch>
            <a:fillRect/>
          </a:stretch>
        </p:blipFill>
        <p:spPr bwMode="auto">
          <a:xfrm>
            <a:off x="5562600" y="3048000"/>
            <a:ext cx="2847975" cy="2600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7043"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Calibri" pitchFamily="34" charset="0"/>
                <a:cs typeface="Arial" pitchFamily="34" charset="0"/>
              </a:rPr>
              <a:t>This unit is used</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7044" name="Rectangle 4"/>
          <p:cNvSpPr>
            <a:spLocks noChangeArrowheads="1"/>
          </p:cNvSpPr>
          <p:nvPr/>
        </p:nvSpPr>
        <p:spPr bwMode="auto">
          <a:xfrm rot="10800000" flipV="1">
            <a:off x="152400" y="1066800"/>
            <a:ext cx="86868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to prevent flooding and helps in the maintenance process when there is a need to shut down one channel we close the gate only it also help in the distribution of water to other units in a way that is easier and better.</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
        <p:nvSpPr>
          <p:cNvPr id="87045" name="Rectangle 5"/>
          <p:cNvSpPr>
            <a:spLocks noChangeArrowheads="1"/>
          </p:cNvSpPr>
          <p:nvPr/>
        </p:nvSpPr>
        <p:spPr bwMode="auto">
          <a:xfrm>
            <a:off x="381000" y="4114800"/>
            <a:ext cx="4191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chemeClr val="bg1"/>
                </a:solidFill>
                <a:effectLst/>
                <a:latin typeface="Cambria" pitchFamily="18" charset="0"/>
                <a:ea typeface="Times New Roman" pitchFamily="18" charset="0"/>
                <a:cs typeface="Times New Roman" pitchFamily="18" charset="0"/>
              </a:rPr>
              <a:t>3×3 m  for  3 tanks</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chemeClr val="bg1"/>
                </a:solidFill>
                <a:effectLst/>
                <a:latin typeface="Cambria" pitchFamily="18" charset="0"/>
                <a:ea typeface="Times New Roman" pitchFamily="18" charset="0"/>
                <a:cs typeface="Times New Roman" pitchFamily="18" charset="0"/>
              </a:rPr>
              <a:t>4.5×4.5 m for 2 tanks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
        <p:nvSpPr>
          <p:cNvPr id="87046" name="Rectangle 6"/>
          <p:cNvSpPr>
            <a:spLocks noChangeArrowheads="1"/>
          </p:cNvSpPr>
          <p:nvPr/>
        </p:nvSpPr>
        <p:spPr bwMode="auto">
          <a:xfrm>
            <a:off x="381000" y="3048000"/>
            <a:ext cx="4495800" cy="1107996"/>
          </a:xfrm>
          <a:prstGeom prst="rect">
            <a:avLst/>
          </a:prstGeom>
          <a:noFill/>
          <a:ln w="9525">
            <a:noFill/>
            <a:miter lim="800000"/>
            <a:headEnd/>
            <a:tailEnd/>
          </a:ln>
          <a:effectLst/>
        </p:spPr>
        <p:txBody>
          <a:bodyPr vert="horz" wrap="square" lIns="91440" tIns="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chemeClr val="bg1"/>
                </a:solidFill>
                <a:effectLst/>
                <a:latin typeface="Cambria" pitchFamily="18" charset="0"/>
                <a:ea typeface="Times New Roman" pitchFamily="18" charset="0"/>
                <a:cs typeface="Times New Roman" pitchFamily="18" charset="0"/>
              </a:rPr>
              <a:t>Depth (2) =3 m</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chemeClr val="bg1"/>
                </a:solidFill>
                <a:effectLst/>
                <a:latin typeface="Cambria" pitchFamily="18" charset="0"/>
                <a:ea typeface="Times New Roman" pitchFamily="18" charset="0"/>
                <a:cs typeface="Times New Roman" pitchFamily="18" charset="0"/>
              </a:rPr>
              <a:t>Depth (3)  =2.5 m</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3400" y="152400"/>
            <a:ext cx="7772400" cy="761999"/>
          </a:xfrm>
        </p:spPr>
        <p:txBody>
          <a:bodyPr>
            <a:normAutofit/>
          </a:bodyPr>
          <a:lstStyle/>
          <a:p>
            <a:r>
              <a:rPr lang="en-US" sz="3200" b="1" dirty="0" smtClean="0">
                <a:solidFill>
                  <a:srgbClr val="FFFF00"/>
                </a:solidFill>
              </a:rPr>
              <a:t>Disinfection</a:t>
            </a:r>
            <a:endParaRPr lang="en-US" sz="3200" b="1" dirty="0">
              <a:solidFill>
                <a:srgbClr val="FFFF00"/>
              </a:solidFill>
            </a:endParaRPr>
          </a:p>
        </p:txBody>
      </p:sp>
      <p:pic>
        <p:nvPicPr>
          <p:cNvPr id="5" name="Picture 1"/>
          <p:cNvPicPr>
            <a:picLocks noChangeAspect="1" noChangeArrowheads="1"/>
          </p:cNvPicPr>
          <p:nvPr/>
        </p:nvPicPr>
        <p:blipFill>
          <a:blip r:embed="rId2" cstate="print"/>
          <a:srcRect/>
          <a:stretch>
            <a:fillRect/>
          </a:stretch>
        </p:blipFill>
        <p:spPr bwMode="auto">
          <a:xfrm>
            <a:off x="5334000" y="990600"/>
            <a:ext cx="3581400" cy="2514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مستطيل 5"/>
          <p:cNvSpPr/>
          <p:nvPr/>
        </p:nvSpPr>
        <p:spPr>
          <a:xfrm>
            <a:off x="304800" y="990600"/>
            <a:ext cx="3810000" cy="1815882"/>
          </a:xfrm>
          <a:prstGeom prst="rect">
            <a:avLst/>
          </a:prstGeom>
        </p:spPr>
        <p:txBody>
          <a:bodyPr wrap="square">
            <a:spAutoFit/>
          </a:bodyPr>
          <a:lstStyle/>
          <a:p>
            <a:pPr lvl="0" fontAlgn="base">
              <a:spcBef>
                <a:spcPct val="0"/>
              </a:spcBef>
              <a:spcAft>
                <a:spcPct val="0"/>
              </a:spcAft>
            </a:pPr>
            <a:r>
              <a:rPr lang="en-US" sz="2800" dirty="0" smtClean="0">
                <a:solidFill>
                  <a:schemeClr val="bg1"/>
                </a:solidFill>
                <a:latin typeface="Calibri" pitchFamily="34" charset="0"/>
                <a:ea typeface="Times New Roman" pitchFamily="18" charset="0"/>
                <a:cs typeface="Calibri" pitchFamily="34" charset="0"/>
              </a:rPr>
              <a:t>The process designed to kill or inactivate most microorganisms in wastewater using</a:t>
            </a:r>
          </a:p>
        </p:txBody>
      </p:sp>
      <p:sp>
        <p:nvSpPr>
          <p:cNvPr id="8" name="مستطيل 7"/>
          <p:cNvSpPr/>
          <p:nvPr/>
        </p:nvSpPr>
        <p:spPr>
          <a:xfrm>
            <a:off x="609600" y="2819400"/>
            <a:ext cx="4801314" cy="523220"/>
          </a:xfrm>
          <a:prstGeom prst="rect">
            <a:avLst/>
          </a:prstGeom>
        </p:spPr>
        <p:txBody>
          <a:bodyPr wrap="none">
            <a:spAutoFit/>
          </a:bodyPr>
          <a:lstStyle/>
          <a:p>
            <a:r>
              <a:rPr lang="en-US" sz="2800" b="1" dirty="0" smtClean="0">
                <a:solidFill>
                  <a:srgbClr val="FFFF00"/>
                </a:solidFill>
              </a:rPr>
              <a:t>Ultra violet  Disinfection.	</a:t>
            </a:r>
            <a:endParaRPr lang="en-US" sz="2800" b="1" dirty="0">
              <a:solidFill>
                <a:srgbClr val="FFFF00"/>
              </a:solidFill>
            </a:endParaRPr>
          </a:p>
        </p:txBody>
      </p:sp>
      <p:graphicFrame>
        <p:nvGraphicFramePr>
          <p:cNvPr id="9" name="جدول 8"/>
          <p:cNvGraphicFramePr>
            <a:graphicFrameLocks noGrp="1"/>
          </p:cNvGraphicFramePr>
          <p:nvPr/>
        </p:nvGraphicFramePr>
        <p:xfrm>
          <a:off x="761999" y="4648200"/>
          <a:ext cx="4648201" cy="1981200"/>
        </p:xfrm>
        <a:graphic>
          <a:graphicData uri="http://schemas.openxmlformats.org/drawingml/2006/table">
            <a:tbl>
              <a:tblPr firstRow="1" bandRow="1">
                <a:tableStyleId>{C4B1156A-380E-4F78-BDF5-A606A8083BF9}</a:tableStyleId>
              </a:tblPr>
              <a:tblGrid>
                <a:gridCol w="2963228"/>
                <a:gridCol w="1684973"/>
              </a:tblGrid>
              <a:tr h="370840">
                <a:tc>
                  <a:txBody>
                    <a:bodyPr/>
                    <a:lstStyle/>
                    <a:p>
                      <a:r>
                        <a:rPr lang="en-US" sz="2000" dirty="0" smtClean="0"/>
                        <a:t>Dimensions</a:t>
                      </a:r>
                      <a:r>
                        <a:rPr lang="en-US" sz="2000" baseline="0" dirty="0" smtClean="0"/>
                        <a:t> of UV unit</a:t>
                      </a:r>
                      <a:endParaRPr lang="en-US" sz="2000" b="0" dirty="0"/>
                    </a:p>
                  </a:txBody>
                  <a:tcPr/>
                </a:tc>
                <a:tc>
                  <a:txBody>
                    <a:bodyPr/>
                    <a:lstStyle/>
                    <a:p>
                      <a:r>
                        <a:rPr lang="en-US" sz="2000" dirty="0" smtClean="0"/>
                        <a:t>1 *</a:t>
                      </a:r>
                      <a:r>
                        <a:rPr lang="en-US" sz="2000" baseline="0" dirty="0" smtClean="0"/>
                        <a:t> 1 m²</a:t>
                      </a:r>
                      <a:endParaRPr lang="en-US" sz="2000" b="1" dirty="0"/>
                    </a:p>
                  </a:txBody>
                  <a:tcPr/>
                </a:tc>
              </a:tr>
              <a:tr h="370840">
                <a:tc>
                  <a:txBody>
                    <a:bodyPr/>
                    <a:lstStyle/>
                    <a:p>
                      <a:r>
                        <a:rPr lang="en-US" sz="2000" dirty="0" smtClean="0"/>
                        <a:t>Lumps diameter</a:t>
                      </a:r>
                      <a:endParaRPr lang="en-US" sz="2000" dirty="0"/>
                    </a:p>
                  </a:txBody>
                  <a:tcPr/>
                </a:tc>
                <a:tc>
                  <a:txBody>
                    <a:bodyPr/>
                    <a:lstStyle/>
                    <a:p>
                      <a:r>
                        <a:rPr lang="en-US" sz="2000" dirty="0" smtClean="0"/>
                        <a:t>38 mm</a:t>
                      </a:r>
                      <a:endParaRPr lang="en-US" sz="2000" b="1" dirty="0"/>
                    </a:p>
                  </a:txBody>
                  <a:tcPr/>
                </a:tc>
              </a:tr>
              <a:tr h="370840">
                <a:tc>
                  <a:txBody>
                    <a:bodyPr/>
                    <a:lstStyle/>
                    <a:p>
                      <a:r>
                        <a:rPr lang="en-US" sz="2000" dirty="0" smtClean="0"/>
                        <a:t>Number of lumps</a:t>
                      </a:r>
                    </a:p>
                  </a:txBody>
                  <a:tcPr/>
                </a:tc>
                <a:tc>
                  <a:txBody>
                    <a:bodyPr/>
                    <a:lstStyle/>
                    <a:p>
                      <a:r>
                        <a:rPr lang="en-US" sz="2000" dirty="0" smtClean="0"/>
                        <a:t>27 lamps</a:t>
                      </a:r>
                      <a:endParaRPr lang="en-US" sz="2000" b="1" dirty="0"/>
                    </a:p>
                  </a:txBody>
                  <a:tcPr/>
                </a:tc>
              </a:tr>
              <a:tr h="370840">
                <a:tc>
                  <a:txBody>
                    <a:bodyPr/>
                    <a:lstStyle/>
                    <a:p>
                      <a:r>
                        <a:rPr lang="en-US" sz="2000" dirty="0" smtClean="0"/>
                        <a:t>Exposure time</a:t>
                      </a:r>
                    </a:p>
                  </a:txBody>
                  <a:tcPr/>
                </a:tc>
                <a:tc>
                  <a:txBody>
                    <a:bodyPr/>
                    <a:lstStyle/>
                    <a:p>
                      <a:r>
                        <a:rPr lang="en-US" sz="2000" dirty="0" smtClean="0"/>
                        <a:t>4.5 sec</a:t>
                      </a:r>
                      <a:endParaRPr lang="en-US" sz="2000" b="1" dirty="0"/>
                    </a:p>
                  </a:txBody>
                  <a:tcPr/>
                </a:tc>
              </a:tr>
              <a:tr h="370840">
                <a:tc>
                  <a:txBody>
                    <a:bodyPr/>
                    <a:lstStyle/>
                    <a:p>
                      <a:r>
                        <a:rPr lang="en-US" sz="2000" dirty="0" smtClean="0"/>
                        <a:t>Total</a:t>
                      </a:r>
                      <a:r>
                        <a:rPr lang="en-US" sz="2000" baseline="0" dirty="0" smtClean="0"/>
                        <a:t> light intensity</a:t>
                      </a:r>
                      <a:endParaRPr lang="en-US" sz="2000" dirty="0" smtClean="0"/>
                    </a:p>
                  </a:txBody>
                  <a:tcPr/>
                </a:tc>
                <a:tc>
                  <a:txBody>
                    <a:bodyPr/>
                    <a:lstStyle/>
                    <a:p>
                      <a:r>
                        <a:rPr lang="en-US" sz="2000" dirty="0" smtClean="0"/>
                        <a:t>250 </a:t>
                      </a:r>
                      <a:r>
                        <a:rPr lang="en-US" sz="2000" dirty="0" err="1" smtClean="0"/>
                        <a:t>mJ</a:t>
                      </a:r>
                      <a:r>
                        <a:rPr lang="en-US" sz="2000" dirty="0" smtClean="0"/>
                        <a:t>/cm²</a:t>
                      </a:r>
                      <a:endParaRPr lang="en-US" sz="2000" b="1" dirty="0"/>
                    </a:p>
                  </a:txBody>
                  <a:tcPr/>
                </a:tc>
              </a:tr>
            </a:tbl>
          </a:graphicData>
        </a:graphic>
      </p:graphicFrame>
      <p:sp>
        <p:nvSpPr>
          <p:cNvPr id="10" name="مربع نص 9"/>
          <p:cNvSpPr txBox="1"/>
          <p:nvPr/>
        </p:nvSpPr>
        <p:spPr>
          <a:xfrm>
            <a:off x="457200" y="3429000"/>
            <a:ext cx="4800600" cy="830997"/>
          </a:xfrm>
          <a:prstGeom prst="rect">
            <a:avLst/>
          </a:prstGeom>
          <a:noFill/>
        </p:spPr>
        <p:txBody>
          <a:bodyPr wrap="square" rtlCol="0">
            <a:spAutoFit/>
          </a:bodyPr>
          <a:lstStyle/>
          <a:p>
            <a:r>
              <a:rPr lang="en-US" sz="2400" dirty="0" smtClean="0">
                <a:solidFill>
                  <a:schemeClr val="bg1"/>
                </a:solidFill>
              </a:rPr>
              <a:t>Use  square champers that the treated water will flow through . </a:t>
            </a:r>
            <a:endParaRPr lang="en-US" sz="2400" dirty="0">
              <a:solidFill>
                <a:schemeClr val="bg1"/>
              </a:solidFill>
            </a:endParaRPr>
          </a:p>
        </p:txBody>
      </p:sp>
      <p:pic>
        <p:nvPicPr>
          <p:cNvPr id="11" name="Picture 3"/>
          <p:cNvPicPr>
            <a:picLocks noChangeAspect="1" noChangeArrowheads="1"/>
          </p:cNvPicPr>
          <p:nvPr/>
        </p:nvPicPr>
        <p:blipFill>
          <a:blip r:embed="rId3" cstate="print">
            <a:clrChange>
              <a:clrFrom>
                <a:srgbClr val="FFFFFF"/>
              </a:clrFrom>
              <a:clrTo>
                <a:srgbClr val="FFFFFF">
                  <a:alpha val="0"/>
                </a:srgbClr>
              </a:clrTo>
            </a:clrChange>
          </a:blip>
          <a:srcRect l="-328" t="20251" r="19450" b="-418"/>
          <a:stretch>
            <a:fillRect/>
          </a:stretch>
        </p:blipFill>
        <p:spPr bwMode="auto">
          <a:xfrm>
            <a:off x="5181600" y="2819400"/>
            <a:ext cx="3962400" cy="2971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strVal val="#ppt_w*0.70"/>
                                          </p:val>
                                        </p:tav>
                                        <p:tav tm="100000">
                                          <p:val>
                                            <p:strVal val="#ppt_w"/>
                                          </p:val>
                                        </p:tav>
                                      </p:tavLst>
                                    </p:anim>
                                    <p:anim calcmode="lin" valueType="num">
                                      <p:cBhvr>
                                        <p:cTn id="21" dur="500" fill="hold"/>
                                        <p:tgtEl>
                                          <p:spTgt spid="8"/>
                                        </p:tgtEl>
                                        <p:attrNameLst>
                                          <p:attrName>ppt_h</p:attrName>
                                        </p:attrNameLst>
                                      </p:cBhvr>
                                      <p:tavLst>
                                        <p:tav tm="0">
                                          <p:val>
                                            <p:strVal val="#ppt_h"/>
                                          </p:val>
                                        </p:tav>
                                        <p:tav tm="100000">
                                          <p:val>
                                            <p:strVal val="#ppt_h"/>
                                          </p:val>
                                        </p:tav>
                                      </p:tavLst>
                                    </p:anim>
                                    <p:animEffect transition="in" filter="fade">
                                      <p:cBhvr>
                                        <p:cTn id="22" dur="500"/>
                                        <p:tgtEl>
                                          <p:spTgt spid="8"/>
                                        </p:tgtEl>
                                      </p:cBhvr>
                                    </p:animEffect>
                                  </p:childTnLst>
                                </p:cTn>
                              </p:par>
                              <p:par>
                                <p:cTn id="23" presetID="22" presetClass="entr" presetSubtype="4"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par>
                                <p:cTn id="26" presetID="53"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strVal val="#ppt_w*0.70"/>
                                          </p:val>
                                        </p:tav>
                                        <p:tav tm="100000">
                                          <p:val>
                                            <p:strVal val="#ppt_w"/>
                                          </p:val>
                                        </p:tav>
                                      </p:tavLst>
                                    </p:anim>
                                    <p:anim calcmode="lin" valueType="num">
                                      <p:cBhvr>
                                        <p:cTn id="36" dur="500" fill="hold"/>
                                        <p:tgtEl>
                                          <p:spTgt spid="11"/>
                                        </p:tgtEl>
                                        <p:attrNameLst>
                                          <p:attrName>ppt_h</p:attrName>
                                        </p:attrNameLst>
                                      </p:cBhvr>
                                      <p:tavLst>
                                        <p:tav tm="0">
                                          <p:val>
                                            <p:strVal val="#ppt_h"/>
                                          </p:val>
                                        </p:tav>
                                        <p:tav tm="100000">
                                          <p:val>
                                            <p:strVal val="#ppt_h"/>
                                          </p:val>
                                        </p:tav>
                                      </p:tavLst>
                                    </p:anim>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strVal val="#ppt_w*0.70"/>
                                          </p:val>
                                        </p:tav>
                                        <p:tav tm="100000">
                                          <p:val>
                                            <p:strVal val="#ppt_w"/>
                                          </p:val>
                                        </p:tav>
                                      </p:tavLst>
                                    </p:anim>
                                    <p:anim calcmode="lin" valueType="num">
                                      <p:cBhvr>
                                        <p:cTn id="43" dur="500" fill="hold"/>
                                        <p:tgtEl>
                                          <p:spTgt spid="9"/>
                                        </p:tgtEl>
                                        <p:attrNameLst>
                                          <p:attrName>ppt_h</p:attrName>
                                        </p:attrNameLst>
                                      </p:cBhvr>
                                      <p:tavLst>
                                        <p:tav tm="0">
                                          <p:val>
                                            <p:strVal val="#ppt_h"/>
                                          </p:val>
                                        </p:tav>
                                        <p:tav tm="100000">
                                          <p:val>
                                            <p:strVal val="#ppt_h"/>
                                          </p:val>
                                        </p:tav>
                                      </p:tavLst>
                                    </p:anim>
                                    <p:animEffect transition="in" filter="fade">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nvGraphicFramePr>
        <p:xfrm>
          <a:off x="228600" y="762000"/>
          <a:ext cx="8610597" cy="2286000"/>
        </p:xfrm>
        <a:graphic>
          <a:graphicData uri="http://schemas.openxmlformats.org/drawingml/2006/table">
            <a:tbl>
              <a:tblPr rtl="1" firstRow="1" bandRow="1">
                <a:tableStyleId>{00A15C55-8517-42AA-B614-E9B94910E393}</a:tableStyleId>
              </a:tblPr>
              <a:tblGrid>
                <a:gridCol w="584737"/>
                <a:gridCol w="1237216"/>
                <a:gridCol w="832250"/>
                <a:gridCol w="1160527"/>
                <a:gridCol w="1050697"/>
                <a:gridCol w="1050697"/>
                <a:gridCol w="944528"/>
                <a:gridCol w="970157"/>
                <a:gridCol w="779788"/>
              </a:tblGrid>
              <a:tr h="1143000">
                <a:tc>
                  <a:txBody>
                    <a:bodyPr/>
                    <a:lstStyle/>
                    <a:p>
                      <a:pPr rtl="1"/>
                      <a:r>
                        <a:rPr lang="en-US" dirty="0" smtClean="0"/>
                        <a:t>tem</a:t>
                      </a:r>
                      <a:endParaRPr lang="ar-JO" dirty="0"/>
                    </a:p>
                  </a:txBody>
                  <a:tcPr/>
                </a:tc>
                <a:tc>
                  <a:txBody>
                    <a:bodyPr/>
                    <a:lstStyle/>
                    <a:p>
                      <a:pPr rtl="1"/>
                      <a:r>
                        <a:rPr lang="en-US" dirty="0" smtClean="0"/>
                        <a:t>Radiation</a:t>
                      </a:r>
                      <a:r>
                        <a:rPr lang="en-US" baseline="0" dirty="0" smtClean="0"/>
                        <a:t> </a:t>
                      </a:r>
                      <a:endParaRPr lang="ar-JO" dirty="0"/>
                    </a:p>
                  </a:txBody>
                  <a:tcPr/>
                </a:tc>
                <a:tc>
                  <a:txBody>
                    <a:bodyPr/>
                    <a:lstStyle/>
                    <a:p>
                      <a:pPr rtl="1"/>
                      <a:r>
                        <a:rPr lang="en-US" dirty="0" smtClean="0"/>
                        <a:t>Lamp</a:t>
                      </a:r>
                      <a:r>
                        <a:rPr lang="en-US" baseline="0" dirty="0" smtClean="0"/>
                        <a:t> </a:t>
                      </a:r>
                    </a:p>
                    <a:p>
                      <a:pPr rtl="1"/>
                      <a:r>
                        <a:rPr lang="en-US" baseline="0" dirty="0" smtClean="0"/>
                        <a:t>Life </a:t>
                      </a:r>
                      <a:endParaRPr lang="ar-JO" dirty="0"/>
                    </a:p>
                  </a:txBody>
                  <a:tcPr/>
                </a:tc>
                <a:tc>
                  <a:txBody>
                    <a:bodyPr/>
                    <a:lstStyle/>
                    <a:p>
                      <a:pPr rtl="1"/>
                      <a:r>
                        <a:rPr lang="en-US" dirty="0" smtClean="0"/>
                        <a:t>Lamp diameter</a:t>
                      </a:r>
                      <a:endParaRPr lang="ar-JO" dirty="0"/>
                    </a:p>
                  </a:txBody>
                  <a:tcPr/>
                </a:tc>
                <a:tc>
                  <a:txBody>
                    <a:bodyPr/>
                    <a:lstStyle/>
                    <a:p>
                      <a:pPr rtl="1"/>
                      <a:r>
                        <a:rPr lang="en-US" dirty="0" smtClean="0"/>
                        <a:t>Lamp length</a:t>
                      </a:r>
                      <a:endParaRPr lang="ar-JO" dirty="0"/>
                    </a:p>
                  </a:txBody>
                  <a:tcPr/>
                </a:tc>
                <a:tc>
                  <a:txBody>
                    <a:bodyPr/>
                    <a:lstStyle/>
                    <a:p>
                      <a:pPr rtl="1"/>
                      <a:r>
                        <a:rPr lang="en-US" dirty="0" smtClean="0"/>
                        <a:t>Lamp current</a:t>
                      </a:r>
                      <a:r>
                        <a:rPr lang="en-US" baseline="0" dirty="0" smtClean="0"/>
                        <a:t> </a:t>
                      </a:r>
                      <a:endParaRPr lang="ar-JO" dirty="0"/>
                    </a:p>
                  </a:txBody>
                  <a:tcPr/>
                </a:tc>
                <a:tc>
                  <a:txBody>
                    <a:bodyPr/>
                    <a:lstStyle/>
                    <a:p>
                      <a:pPr rtl="1"/>
                      <a:r>
                        <a:rPr lang="en-US" dirty="0" smtClean="0"/>
                        <a:t>Lamp input watts </a:t>
                      </a:r>
                      <a:endParaRPr lang="ar-JO" dirty="0"/>
                    </a:p>
                  </a:txBody>
                  <a:tcPr/>
                </a:tc>
                <a:tc>
                  <a:txBody>
                    <a:bodyPr/>
                    <a:lstStyle/>
                    <a:p>
                      <a:pPr rtl="1"/>
                      <a:r>
                        <a:rPr lang="en-US" dirty="0" smtClean="0"/>
                        <a:t>Type </a:t>
                      </a:r>
                      <a:endParaRPr lang="ar-JO" dirty="0"/>
                    </a:p>
                  </a:txBody>
                  <a:tcPr/>
                </a:tc>
                <a:tc>
                  <a:txBody>
                    <a:bodyPr/>
                    <a:lstStyle/>
                    <a:p>
                      <a:pPr rtl="1"/>
                      <a:r>
                        <a:rPr lang="en-US" dirty="0" smtClean="0"/>
                        <a:t>lamp</a:t>
                      </a:r>
                      <a:endParaRPr lang="ar-JO" dirty="0"/>
                    </a:p>
                  </a:txBody>
                  <a:tcPr/>
                </a:tc>
              </a:tr>
              <a:tr h="1143000">
                <a:tc>
                  <a:txBody>
                    <a:bodyPr/>
                    <a:lstStyle/>
                    <a:p>
                      <a:pPr rtl="1"/>
                      <a:r>
                        <a:rPr lang="en-US" dirty="0" smtClean="0"/>
                        <a:t>40 </a:t>
                      </a:r>
                      <a:endParaRPr lang="ar-JO" dirty="0"/>
                    </a:p>
                  </a:txBody>
                  <a:tcPr/>
                </a:tc>
                <a:tc>
                  <a:txBody>
                    <a:bodyPr/>
                    <a:lstStyle/>
                    <a:p>
                      <a:pPr rtl="1"/>
                      <a:r>
                        <a:rPr lang="en-US" dirty="0" smtClean="0"/>
                        <a:t>250-280nm</a:t>
                      </a:r>
                      <a:endParaRPr lang="ar-JO" dirty="0"/>
                    </a:p>
                  </a:txBody>
                  <a:tcPr/>
                </a:tc>
                <a:tc>
                  <a:txBody>
                    <a:bodyPr/>
                    <a:lstStyle/>
                    <a:p>
                      <a:pPr rtl="1"/>
                      <a:r>
                        <a:rPr lang="en-US" dirty="0" smtClean="0"/>
                        <a:t>5000</a:t>
                      </a:r>
                    </a:p>
                    <a:p>
                      <a:pPr rtl="1"/>
                      <a:r>
                        <a:rPr lang="en-US" dirty="0" smtClean="0"/>
                        <a:t>Hr</a:t>
                      </a:r>
                      <a:r>
                        <a:rPr lang="en-US" baseline="0" dirty="0" smtClean="0"/>
                        <a:t> </a:t>
                      </a:r>
                      <a:endParaRPr lang="ar-JO" dirty="0"/>
                    </a:p>
                  </a:txBody>
                  <a:tcPr/>
                </a:tc>
                <a:tc>
                  <a:txBody>
                    <a:bodyPr/>
                    <a:lstStyle/>
                    <a:p>
                      <a:pPr rtl="1"/>
                      <a:r>
                        <a:rPr lang="en-US" dirty="0" smtClean="0"/>
                        <a:t>38mm </a:t>
                      </a:r>
                      <a:endParaRPr lang="ar-JO" dirty="0"/>
                    </a:p>
                  </a:txBody>
                  <a:tcPr/>
                </a:tc>
                <a:tc>
                  <a:txBody>
                    <a:bodyPr/>
                    <a:lstStyle/>
                    <a:p>
                      <a:pPr rtl="1"/>
                      <a:r>
                        <a:rPr lang="en-US" dirty="0" smtClean="0"/>
                        <a:t>1200mm </a:t>
                      </a:r>
                      <a:endParaRPr lang="ar-JO" dirty="0"/>
                    </a:p>
                  </a:txBody>
                  <a:tcPr/>
                </a:tc>
                <a:tc>
                  <a:txBody>
                    <a:bodyPr/>
                    <a:lstStyle/>
                    <a:p>
                      <a:pPr rtl="1"/>
                      <a:r>
                        <a:rPr lang="en-US" dirty="0" smtClean="0"/>
                        <a:t>1.5 amp</a:t>
                      </a:r>
                      <a:endParaRPr lang="ar-JO" dirty="0"/>
                    </a:p>
                  </a:txBody>
                  <a:tcPr/>
                </a:tc>
                <a:tc>
                  <a:txBody>
                    <a:bodyPr/>
                    <a:lstStyle/>
                    <a:p>
                      <a:pPr rtl="1"/>
                      <a:r>
                        <a:rPr lang="en-US" dirty="0" smtClean="0"/>
                        <a:t>15</a:t>
                      </a:r>
                      <a:endParaRPr lang="ar-JO" dirty="0"/>
                    </a:p>
                  </a:txBody>
                  <a:tcPr/>
                </a:tc>
                <a:tc>
                  <a:txBody>
                    <a:bodyPr/>
                    <a:lstStyle/>
                    <a:p>
                      <a:pPr rtl="1"/>
                      <a:r>
                        <a:rPr lang="en-US" dirty="0" smtClean="0"/>
                        <a:t>L.P</a:t>
                      </a:r>
                      <a:endParaRPr lang="ar-JO" dirty="0"/>
                    </a:p>
                  </a:txBody>
                  <a:tcPr/>
                </a:tc>
                <a:tc>
                  <a:txBody>
                    <a:bodyPr/>
                    <a:lstStyle/>
                    <a:p>
                      <a:pPr rtl="1"/>
                      <a:r>
                        <a:rPr lang="en-US" dirty="0" smtClean="0"/>
                        <a:t>TUV</a:t>
                      </a:r>
                    </a:p>
                    <a:p>
                      <a:pPr rtl="1"/>
                      <a:r>
                        <a:rPr lang="en-US" dirty="0" smtClean="0"/>
                        <a:t>115W</a:t>
                      </a:r>
                      <a:endParaRPr lang="ar-JO" dirty="0"/>
                    </a:p>
                  </a:txBody>
                  <a:tcPr/>
                </a:tc>
              </a:tr>
            </a:tbl>
          </a:graphicData>
        </a:graphic>
      </p:graphicFrame>
      <p:sp>
        <p:nvSpPr>
          <p:cNvPr id="5" name="مربع نص 4"/>
          <p:cNvSpPr txBox="1"/>
          <p:nvPr/>
        </p:nvSpPr>
        <p:spPr>
          <a:xfrm>
            <a:off x="1066800" y="3733800"/>
            <a:ext cx="7315200" cy="954107"/>
          </a:xfrm>
          <a:prstGeom prst="rect">
            <a:avLst/>
          </a:prstGeom>
          <a:noFill/>
        </p:spPr>
        <p:txBody>
          <a:bodyPr wrap="square" rtlCol="1">
            <a:spAutoFit/>
          </a:bodyPr>
          <a:lstStyle/>
          <a:p>
            <a:r>
              <a:rPr lang="en-US" sz="2800" dirty="0" smtClean="0">
                <a:solidFill>
                  <a:schemeClr val="bg1"/>
                </a:solidFill>
              </a:rPr>
              <a:t>Lamps arranging  in pairs and  put  in various ways to cover  large quantity of WW .  </a:t>
            </a:r>
            <a:endParaRPr lang="ar-JO" sz="28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04800" y="228601"/>
            <a:ext cx="7772400" cy="609599"/>
          </a:xfrm>
        </p:spPr>
        <p:txBody>
          <a:bodyPr>
            <a:normAutofit fontScale="90000"/>
          </a:bodyPr>
          <a:lstStyle/>
          <a:p>
            <a:r>
              <a:rPr lang="en-US" sz="3600" b="1" dirty="0">
                <a:solidFill>
                  <a:srgbClr val="FFFF00"/>
                </a:solidFill>
              </a:rPr>
              <a:t>	Sand </a:t>
            </a:r>
            <a:r>
              <a:rPr lang="en-US" sz="3600" b="1" dirty="0" smtClean="0">
                <a:solidFill>
                  <a:srgbClr val="FFFF00"/>
                </a:solidFill>
              </a:rPr>
              <a:t>filter</a:t>
            </a:r>
            <a:endParaRPr lang="en-US" sz="3600" b="1" dirty="0">
              <a:solidFill>
                <a:srgbClr val="FFFF00"/>
              </a:solidFill>
            </a:endParaRPr>
          </a:p>
        </p:txBody>
      </p:sp>
      <p:sp>
        <p:nvSpPr>
          <p:cNvPr id="7" name="مستطيل 6"/>
          <p:cNvSpPr/>
          <p:nvPr/>
        </p:nvSpPr>
        <p:spPr>
          <a:xfrm>
            <a:off x="533400" y="1066800"/>
            <a:ext cx="8077200" cy="830997"/>
          </a:xfrm>
          <a:prstGeom prst="rect">
            <a:avLst/>
          </a:prstGeom>
        </p:spPr>
        <p:txBody>
          <a:bodyPr wrap="square">
            <a:spAutoFit/>
          </a:bodyPr>
          <a:lstStyle/>
          <a:p>
            <a:pPr>
              <a:buFont typeface="Wingdings" pitchFamily="2" charset="2"/>
              <a:buChar char="Ø"/>
            </a:pPr>
            <a:r>
              <a:rPr lang="en-US" sz="2400" dirty="0" smtClean="0">
                <a:solidFill>
                  <a:schemeClr val="bg1"/>
                </a:solidFill>
              </a:rPr>
              <a:t>The Most Common Filtration Process Is Granular Filtration </a:t>
            </a:r>
            <a:endParaRPr lang="en-US" sz="2400" dirty="0">
              <a:solidFill>
                <a:schemeClr val="bg1"/>
              </a:solidFill>
            </a:endParaRPr>
          </a:p>
        </p:txBody>
      </p:sp>
      <p:sp>
        <p:nvSpPr>
          <p:cNvPr id="8" name="مستطيل 7"/>
          <p:cNvSpPr/>
          <p:nvPr/>
        </p:nvSpPr>
        <p:spPr>
          <a:xfrm>
            <a:off x="457200" y="2057400"/>
            <a:ext cx="7315200" cy="1200329"/>
          </a:xfrm>
          <a:prstGeom prst="rect">
            <a:avLst/>
          </a:prstGeom>
        </p:spPr>
        <p:txBody>
          <a:bodyPr wrap="square">
            <a:spAutoFit/>
          </a:bodyPr>
          <a:lstStyle/>
          <a:p>
            <a:pPr>
              <a:buFont typeface="Wingdings" pitchFamily="2" charset="2"/>
              <a:buChar char="Ø"/>
            </a:pPr>
            <a:r>
              <a:rPr lang="en-US" sz="2400" dirty="0" smtClean="0">
                <a:solidFill>
                  <a:schemeClr val="bg1"/>
                </a:solidFill>
              </a:rPr>
              <a:t>the medium is usually abed of sand or other media such as coal , activated carbon , or garnet.</a:t>
            </a:r>
            <a:br>
              <a:rPr lang="en-US" sz="2400" dirty="0" smtClean="0">
                <a:solidFill>
                  <a:schemeClr val="bg1"/>
                </a:solidFill>
              </a:rPr>
            </a:br>
            <a:endParaRPr lang="en-US" sz="2400" dirty="0">
              <a:solidFill>
                <a:schemeClr val="bg1"/>
              </a:solidFill>
            </a:endParaRPr>
          </a:p>
        </p:txBody>
      </p:sp>
      <p:pic>
        <p:nvPicPr>
          <p:cNvPr id="5" name="Picture 5"/>
          <p:cNvPicPr>
            <a:picLocks noGrp="1" noChangeAspect="1" noChangeArrowheads="1"/>
          </p:cNvPicPr>
          <p:nvPr>
            <p:ph type="subTitle" idx="1"/>
          </p:nvPr>
        </p:nvPicPr>
        <p:blipFill>
          <a:blip r:embed="rId2"/>
          <a:srcRect/>
          <a:stretch>
            <a:fillRect/>
          </a:stretch>
        </p:blipFill>
        <p:spPr>
          <a:xfrm>
            <a:off x="4648200" y="3124200"/>
            <a:ext cx="4038600" cy="29718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5"/>
          <p:cNvPicPr>
            <a:picLocks noChangeAspect="1" noChangeArrowheads="1"/>
          </p:cNvPicPr>
          <p:nvPr/>
        </p:nvPicPr>
        <p:blipFill>
          <a:blip r:embed="rId3"/>
          <a:srcRect/>
          <a:stretch>
            <a:fillRect/>
          </a:stretch>
        </p:blipFill>
        <p:spPr>
          <a:xfrm>
            <a:off x="457200" y="3657600"/>
            <a:ext cx="3810000" cy="2743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7"/>
          <p:cNvPicPr/>
          <p:nvPr/>
        </p:nvPicPr>
        <p:blipFill>
          <a:blip r:embed="rId2"/>
          <a:srcRect/>
          <a:stretch>
            <a:fillRect/>
          </a:stretch>
        </p:blipFill>
        <p:spPr bwMode="auto">
          <a:xfrm>
            <a:off x="609600" y="3962400"/>
            <a:ext cx="5105400" cy="2895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Rectangle 1"/>
          <p:cNvSpPr>
            <a:spLocks noChangeArrowheads="1"/>
          </p:cNvSpPr>
          <p:nvPr/>
        </p:nvSpPr>
        <p:spPr bwMode="auto">
          <a:xfrm>
            <a:off x="457200" y="152400"/>
            <a:ext cx="78486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FF00"/>
                </a:solidFill>
                <a:effectLst/>
                <a:latin typeface="Calibri" pitchFamily="34" charset="0"/>
                <a:ea typeface="Calibri" pitchFamily="34" charset="0"/>
                <a:cs typeface="Calibri" pitchFamily="34" charset="0"/>
              </a:rPr>
              <a:t>Sand Sample from ( </a:t>
            </a:r>
            <a:r>
              <a:rPr kumimoji="0" lang="en-US" sz="2400" b="1" i="0" u="none" strike="noStrike" cap="none" normalizeH="0" baseline="0" dirty="0" smtClean="0">
                <a:ln>
                  <a:noFill/>
                </a:ln>
                <a:solidFill>
                  <a:srgbClr val="FFFF00"/>
                </a:solidFill>
                <a:effectLst/>
                <a:latin typeface="Calibri" pitchFamily="34" charset="0"/>
                <a:ea typeface="Calibri" pitchFamily="34" charset="0"/>
                <a:cs typeface="Calibri" pitchFamily="34" charset="0"/>
              </a:rPr>
              <a:t>Al Nasarya</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Calibri" pitchFamily="34" charset="0"/>
              </a:rPr>
              <a:t>) </a:t>
            </a:r>
            <a:r>
              <a:rPr kumimoji="0" lang="en-US" sz="2400" b="0" i="0" u="none" strike="noStrike" cap="none" normalizeH="0" dirty="0" smtClean="0">
                <a:ln>
                  <a:noFill/>
                </a:ln>
                <a:solidFill>
                  <a:srgbClr val="FFFF00"/>
                </a:solidFill>
                <a:effectLst/>
                <a:latin typeface="Calibri" pitchFamily="34" charset="0"/>
                <a:ea typeface="Calibri" pitchFamily="34" charset="0"/>
                <a:cs typeface="Calibri" pitchFamily="34" charset="0"/>
              </a:rPr>
              <a:t> ,After </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Calibri" pitchFamily="34" charset="0"/>
              </a:rPr>
              <a:t>executed sieve analysis test by passing the sample through series of standard sieves  and the results shown in the table:</a:t>
            </a:r>
            <a:endParaRPr kumimoji="0" lang="en-US" sz="2400" b="0" i="0" u="none" strike="noStrike" cap="none" normalizeH="0" baseline="0" dirty="0" smtClean="0">
              <a:ln>
                <a:noFill/>
              </a:ln>
              <a:solidFill>
                <a:srgbClr val="FFFF00"/>
              </a:solidFill>
              <a:effectLst/>
              <a:latin typeface="Arial" pitchFamily="34" charset="0"/>
              <a:cs typeface="Arial" pitchFamily="34" charset="0"/>
            </a:endParaRPr>
          </a:p>
        </p:txBody>
      </p:sp>
      <p:graphicFrame>
        <p:nvGraphicFramePr>
          <p:cNvPr id="7" name="جدول 6"/>
          <p:cNvGraphicFramePr>
            <a:graphicFrameLocks noGrp="1"/>
          </p:cNvGraphicFramePr>
          <p:nvPr/>
        </p:nvGraphicFramePr>
        <p:xfrm>
          <a:off x="3124200" y="1432228"/>
          <a:ext cx="5829300" cy="2663952"/>
        </p:xfrm>
        <a:graphic>
          <a:graphicData uri="http://schemas.openxmlformats.org/drawingml/2006/table">
            <a:tbl>
              <a:tblPr>
                <a:tableStyleId>{775DCB02-9BB8-47FD-8907-85C794F793BA}</a:tableStyleId>
              </a:tblPr>
              <a:tblGrid>
                <a:gridCol w="990600"/>
                <a:gridCol w="1178440"/>
                <a:gridCol w="1220087"/>
                <a:gridCol w="1084521"/>
                <a:gridCol w="1355652"/>
              </a:tblGrid>
              <a:tr h="528747">
                <a:tc>
                  <a:txBody>
                    <a:bodyPr/>
                    <a:lstStyle/>
                    <a:p>
                      <a:pPr marL="0" marR="0" algn="justLow" rtl="0">
                        <a:lnSpc>
                          <a:spcPct val="115000"/>
                        </a:lnSpc>
                        <a:spcBef>
                          <a:spcPts val="0"/>
                        </a:spcBef>
                        <a:spcAft>
                          <a:spcPts val="0"/>
                        </a:spcAft>
                      </a:pPr>
                      <a:r>
                        <a:rPr lang="en-US" sz="1600" b="1" dirty="0" smtClean="0"/>
                        <a:t>size </a:t>
                      </a:r>
                      <a:r>
                        <a:rPr lang="en-US" sz="1600" b="1" dirty="0"/>
                        <a:t>(mm)</a:t>
                      </a:r>
                      <a:endParaRPr lang="en-US" sz="1600" b="1"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1600" b="1" dirty="0" err="1" smtClean="0"/>
                        <a:t>Wt.R</a:t>
                      </a:r>
                      <a:r>
                        <a:rPr lang="en-US" sz="1600" b="1" dirty="0" smtClean="0"/>
                        <a:t>(g</a:t>
                      </a:r>
                      <a:r>
                        <a:rPr lang="en-US" sz="1600" b="1" dirty="0"/>
                        <a:t>)</a:t>
                      </a:r>
                      <a:endParaRPr lang="en-US" sz="1600" b="1" dirty="0">
                        <a:latin typeface="Calibri"/>
                        <a:ea typeface="Calibri"/>
                        <a:cs typeface="Arial"/>
                      </a:endParaRPr>
                    </a:p>
                  </a:txBody>
                  <a:tcPr marL="68580" marR="68580" marT="0" marB="0"/>
                </a:tc>
                <a:tc>
                  <a:txBody>
                    <a:bodyPr/>
                    <a:lstStyle/>
                    <a:p>
                      <a:pPr marL="0" marR="0" algn="justLow" rtl="0">
                        <a:lnSpc>
                          <a:spcPct val="115000"/>
                        </a:lnSpc>
                        <a:spcBef>
                          <a:spcPts val="0"/>
                        </a:spcBef>
                        <a:spcAft>
                          <a:spcPts val="0"/>
                        </a:spcAft>
                      </a:pPr>
                      <a:r>
                        <a:rPr lang="en-US" sz="1600" b="1" dirty="0" smtClean="0"/>
                        <a:t>%</a:t>
                      </a:r>
                      <a:r>
                        <a:rPr lang="en-US" sz="1600" b="1" dirty="0" err="1" smtClean="0"/>
                        <a:t>wt.R</a:t>
                      </a:r>
                      <a:r>
                        <a:rPr lang="en-US" sz="1600" b="1" dirty="0"/>
                        <a:t/>
                      </a:r>
                      <a:br>
                        <a:rPr lang="en-US" sz="1600" b="1" dirty="0"/>
                      </a:br>
                      <a:endParaRPr lang="en-US" sz="1600" b="1" dirty="0">
                        <a:latin typeface="Calibri"/>
                        <a:ea typeface="Calibri"/>
                        <a:cs typeface="Arial"/>
                      </a:endParaRPr>
                    </a:p>
                  </a:txBody>
                  <a:tcPr marL="68580" marR="68580" marT="0" marB="0"/>
                </a:tc>
                <a:tc>
                  <a:txBody>
                    <a:bodyPr/>
                    <a:lstStyle/>
                    <a:p>
                      <a:pPr marL="0" marR="0" algn="justLow" rtl="0">
                        <a:lnSpc>
                          <a:spcPct val="115000"/>
                        </a:lnSpc>
                        <a:spcBef>
                          <a:spcPts val="0"/>
                        </a:spcBef>
                        <a:spcAft>
                          <a:spcPts val="0"/>
                        </a:spcAft>
                      </a:pPr>
                      <a:r>
                        <a:rPr lang="en-US" sz="1600" b="1" dirty="0" err="1" smtClean="0"/>
                        <a:t>cumR</a:t>
                      </a:r>
                      <a:r>
                        <a:rPr lang="en-US" sz="1600" b="1" dirty="0" smtClean="0"/>
                        <a:t>%</a:t>
                      </a:r>
                      <a:endParaRPr lang="en-US" sz="1600" b="1"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1600" b="1" dirty="0"/>
                        <a:t>%pass</a:t>
                      </a:r>
                      <a:br>
                        <a:rPr lang="en-US" sz="1600" b="1" dirty="0"/>
                      </a:br>
                      <a:endParaRPr lang="en-US" sz="1600" b="1" dirty="0">
                        <a:latin typeface="Calibri"/>
                        <a:ea typeface="Calibri"/>
                        <a:cs typeface="Arial"/>
                      </a:endParaRPr>
                    </a:p>
                  </a:txBody>
                  <a:tcPr marL="68580" marR="68580" marT="0" marB="0"/>
                </a:tc>
              </a:tr>
              <a:tr h="330467">
                <a:tc>
                  <a:txBody>
                    <a:bodyPr/>
                    <a:lstStyle/>
                    <a:p>
                      <a:pPr marL="0" marR="0" algn="ctr" rtl="0">
                        <a:lnSpc>
                          <a:spcPct val="115000"/>
                        </a:lnSpc>
                        <a:spcBef>
                          <a:spcPts val="0"/>
                        </a:spcBef>
                        <a:spcAft>
                          <a:spcPts val="0"/>
                        </a:spcAft>
                      </a:pPr>
                      <a:r>
                        <a:rPr lang="en-US" sz="2000"/>
                        <a:t>9.5</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t>9.1</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1.35</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1.35</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98.65</a:t>
                      </a:r>
                      <a:endParaRPr lang="en-US" sz="2000">
                        <a:latin typeface="Calibri"/>
                        <a:ea typeface="Calibri"/>
                        <a:cs typeface="Arial"/>
                      </a:endParaRPr>
                    </a:p>
                  </a:txBody>
                  <a:tcPr marL="68580" marR="68580" marT="0" marB="0"/>
                </a:tc>
              </a:tr>
              <a:tr h="330467">
                <a:tc>
                  <a:txBody>
                    <a:bodyPr/>
                    <a:lstStyle/>
                    <a:p>
                      <a:pPr marL="0" marR="0" algn="ctr" rtl="0">
                        <a:lnSpc>
                          <a:spcPct val="115000"/>
                        </a:lnSpc>
                        <a:spcBef>
                          <a:spcPts val="0"/>
                        </a:spcBef>
                        <a:spcAft>
                          <a:spcPts val="0"/>
                        </a:spcAft>
                      </a:pPr>
                      <a:r>
                        <a:rPr lang="en-US" sz="2000" dirty="0"/>
                        <a:t>4.75</a:t>
                      </a:r>
                      <a:endParaRPr lang="en-US" sz="2000" dirty="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13.9</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2.07</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3.42</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96.58</a:t>
                      </a:r>
                      <a:endParaRPr lang="en-US" sz="2000">
                        <a:latin typeface="Calibri"/>
                        <a:ea typeface="Calibri"/>
                        <a:cs typeface="Arial"/>
                      </a:endParaRPr>
                    </a:p>
                  </a:txBody>
                  <a:tcPr marL="68580" marR="68580" marT="0" marB="0"/>
                </a:tc>
              </a:tr>
              <a:tr h="330467">
                <a:tc>
                  <a:txBody>
                    <a:bodyPr/>
                    <a:lstStyle/>
                    <a:p>
                      <a:pPr marL="0" marR="0" algn="ctr" rtl="0">
                        <a:lnSpc>
                          <a:spcPct val="115000"/>
                        </a:lnSpc>
                        <a:spcBef>
                          <a:spcPts val="0"/>
                        </a:spcBef>
                        <a:spcAft>
                          <a:spcPts val="0"/>
                        </a:spcAft>
                      </a:pPr>
                      <a:r>
                        <a:rPr lang="en-US" sz="2000"/>
                        <a:t>2.36</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13.2</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1.96</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5.38</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94.62</a:t>
                      </a:r>
                      <a:endParaRPr lang="en-US" sz="2000">
                        <a:latin typeface="Calibri"/>
                        <a:ea typeface="Calibri"/>
                        <a:cs typeface="Arial"/>
                      </a:endParaRPr>
                    </a:p>
                  </a:txBody>
                  <a:tcPr marL="68580" marR="68580" marT="0" marB="0"/>
                </a:tc>
              </a:tr>
              <a:tr h="330467">
                <a:tc>
                  <a:txBody>
                    <a:bodyPr/>
                    <a:lstStyle/>
                    <a:p>
                      <a:pPr marL="0" marR="0" algn="ctr" rtl="0">
                        <a:lnSpc>
                          <a:spcPct val="115000"/>
                        </a:lnSpc>
                        <a:spcBef>
                          <a:spcPts val="0"/>
                        </a:spcBef>
                        <a:spcAft>
                          <a:spcPts val="0"/>
                        </a:spcAft>
                      </a:pPr>
                      <a:r>
                        <a:rPr lang="en-US" sz="2000"/>
                        <a:t>1.18</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29</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4.32</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9.7</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90.3</a:t>
                      </a:r>
                      <a:endParaRPr lang="en-US" sz="2000">
                        <a:latin typeface="Calibri"/>
                        <a:ea typeface="Calibri"/>
                        <a:cs typeface="Arial"/>
                      </a:endParaRPr>
                    </a:p>
                  </a:txBody>
                  <a:tcPr marL="68580" marR="68580" marT="0" marB="0"/>
                </a:tc>
              </a:tr>
              <a:tr h="330467">
                <a:tc>
                  <a:txBody>
                    <a:bodyPr/>
                    <a:lstStyle/>
                    <a:p>
                      <a:pPr marL="0" marR="0" algn="ctr" rtl="0">
                        <a:lnSpc>
                          <a:spcPct val="115000"/>
                        </a:lnSpc>
                        <a:spcBef>
                          <a:spcPts val="0"/>
                        </a:spcBef>
                        <a:spcAft>
                          <a:spcPts val="0"/>
                        </a:spcAft>
                      </a:pPr>
                      <a:r>
                        <a:rPr lang="en-US" sz="2000"/>
                        <a:t>0.6</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32.4</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4.82</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14.52</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85.48</a:t>
                      </a:r>
                      <a:endParaRPr lang="en-US" sz="2000">
                        <a:latin typeface="Calibri"/>
                        <a:ea typeface="Calibri"/>
                        <a:cs typeface="Arial"/>
                      </a:endParaRPr>
                    </a:p>
                  </a:txBody>
                  <a:tcPr marL="68580" marR="68580" marT="0" marB="0"/>
                </a:tc>
              </a:tr>
              <a:tr h="330467">
                <a:tc>
                  <a:txBody>
                    <a:bodyPr/>
                    <a:lstStyle/>
                    <a:p>
                      <a:pPr marL="0" marR="0" algn="ctr" rtl="0">
                        <a:lnSpc>
                          <a:spcPct val="115000"/>
                        </a:lnSpc>
                        <a:spcBef>
                          <a:spcPts val="0"/>
                        </a:spcBef>
                        <a:spcAft>
                          <a:spcPts val="0"/>
                        </a:spcAft>
                      </a:pPr>
                      <a:r>
                        <a:rPr lang="en-US" sz="2000"/>
                        <a:t>0.3</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573.6</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85.45</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a:t>99.97</a:t>
                      </a:r>
                      <a:endParaRPr lang="en-US" sz="2000">
                        <a:latin typeface="Calibri"/>
                        <a:ea typeface="Calibri"/>
                        <a:cs typeface="Arial"/>
                      </a:endParaRPr>
                    </a:p>
                  </a:txBody>
                  <a:tcPr marL="68580" marR="68580" marT="0" marB="0"/>
                </a:tc>
                <a:tc>
                  <a:txBody>
                    <a:bodyPr/>
                    <a:lstStyle/>
                    <a:p>
                      <a:pPr marL="0" marR="0" algn="ctr" rtl="0">
                        <a:lnSpc>
                          <a:spcPct val="115000"/>
                        </a:lnSpc>
                        <a:spcBef>
                          <a:spcPts val="0"/>
                        </a:spcBef>
                        <a:spcAft>
                          <a:spcPts val="0"/>
                        </a:spcAft>
                      </a:pPr>
                      <a:r>
                        <a:rPr lang="en-US" sz="2000" dirty="0"/>
                        <a:t>0.03</a:t>
                      </a:r>
                      <a:endParaRPr lang="en-US" sz="2000" dirty="0">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 y="228600"/>
            <a:ext cx="5960286" cy="523220"/>
          </a:xfrm>
          <a:prstGeom prst="rect">
            <a:avLst/>
          </a:prstGeom>
        </p:spPr>
        <p:txBody>
          <a:bodyPr wrap="none">
            <a:spAutoFit/>
          </a:bodyPr>
          <a:lstStyle/>
          <a:p>
            <a:pPr>
              <a:buFont typeface="Wingdings" pitchFamily="2" charset="2"/>
              <a:buChar char="Ø"/>
            </a:pPr>
            <a:r>
              <a:rPr lang="en-US" sz="2800" b="1" dirty="0" smtClean="0">
                <a:solidFill>
                  <a:schemeClr val="bg1"/>
                </a:solidFill>
              </a:rPr>
              <a:t>Granular  filtration Dimensions :</a:t>
            </a:r>
            <a:endParaRPr lang="en-US" sz="2800" b="1" dirty="0">
              <a:solidFill>
                <a:schemeClr val="bg1"/>
              </a:solidFill>
            </a:endParaRPr>
          </a:p>
        </p:txBody>
      </p:sp>
      <p:pic>
        <p:nvPicPr>
          <p:cNvPr id="1026" name="Picture 2"/>
          <p:cNvPicPr>
            <a:picLocks noChangeAspect="1" noChangeArrowheads="1"/>
          </p:cNvPicPr>
          <p:nvPr/>
        </p:nvPicPr>
        <p:blipFill>
          <a:blip r:embed="rId2"/>
          <a:srcRect/>
          <a:stretch>
            <a:fillRect/>
          </a:stretch>
        </p:blipFill>
        <p:spPr bwMode="auto">
          <a:xfrm>
            <a:off x="5638800" y="914400"/>
            <a:ext cx="3095625" cy="2362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graphicFrame>
        <p:nvGraphicFramePr>
          <p:cNvPr id="4" name="جدول 3"/>
          <p:cNvGraphicFramePr>
            <a:graphicFrameLocks noGrp="1"/>
          </p:cNvGraphicFramePr>
          <p:nvPr/>
        </p:nvGraphicFramePr>
        <p:xfrm>
          <a:off x="990600" y="1295400"/>
          <a:ext cx="3505200" cy="1112520"/>
        </p:xfrm>
        <a:graphic>
          <a:graphicData uri="http://schemas.openxmlformats.org/drawingml/2006/table">
            <a:tbl>
              <a:tblPr firstRow="1" bandRow="1">
                <a:tableStyleId>{00A15C55-8517-42AA-B614-E9B94910E393}</a:tableStyleId>
              </a:tblPr>
              <a:tblGrid>
                <a:gridCol w="1752600"/>
                <a:gridCol w="1752600"/>
              </a:tblGrid>
              <a:tr h="370840">
                <a:tc>
                  <a:txBody>
                    <a:bodyPr/>
                    <a:lstStyle/>
                    <a:p>
                      <a:endParaRPr lang="en-US" dirty="0"/>
                    </a:p>
                  </a:txBody>
                  <a:tcPr/>
                </a:tc>
                <a:tc>
                  <a:txBody>
                    <a:bodyPr/>
                    <a:lstStyle/>
                    <a:p>
                      <a:r>
                        <a:rPr lang="en-US" dirty="0" smtClean="0"/>
                        <a:t>Dimension</a:t>
                      </a:r>
                      <a:endParaRPr lang="en-US" dirty="0"/>
                    </a:p>
                  </a:txBody>
                  <a:tcPr/>
                </a:tc>
              </a:tr>
              <a:tr h="370840">
                <a:tc>
                  <a:txBody>
                    <a:bodyPr/>
                    <a:lstStyle/>
                    <a:p>
                      <a:r>
                        <a:rPr lang="en-US" dirty="0" smtClean="0"/>
                        <a:t>Width(m)</a:t>
                      </a:r>
                      <a:endParaRPr lang="en-US" dirty="0"/>
                    </a:p>
                  </a:txBody>
                  <a:tcPr/>
                </a:tc>
                <a:tc>
                  <a:txBody>
                    <a:bodyPr/>
                    <a:lstStyle/>
                    <a:p>
                      <a:r>
                        <a:rPr lang="en-US" dirty="0" smtClean="0"/>
                        <a:t>2.3</a:t>
                      </a:r>
                      <a:endParaRPr lang="en-US" dirty="0"/>
                    </a:p>
                  </a:txBody>
                  <a:tcPr/>
                </a:tc>
              </a:tr>
              <a:tr h="370840">
                <a:tc>
                  <a:txBody>
                    <a:bodyPr/>
                    <a:lstStyle/>
                    <a:p>
                      <a:r>
                        <a:rPr lang="en-US" dirty="0" smtClean="0"/>
                        <a:t>Length(m)</a:t>
                      </a:r>
                      <a:endParaRPr lang="en-US" dirty="0"/>
                    </a:p>
                  </a:txBody>
                  <a:tcPr/>
                </a:tc>
                <a:tc>
                  <a:txBody>
                    <a:bodyPr/>
                    <a:lstStyle/>
                    <a:p>
                      <a:r>
                        <a:rPr lang="en-US" dirty="0" smtClean="0"/>
                        <a:t>7.7</a:t>
                      </a:r>
                      <a:endParaRPr lang="en-US" dirty="0"/>
                    </a:p>
                  </a:txBody>
                  <a:tcPr/>
                </a:tc>
              </a:tr>
            </a:tbl>
          </a:graphicData>
        </a:graphic>
      </p:graphicFrame>
      <p:sp>
        <p:nvSpPr>
          <p:cNvPr id="5" name="مستطيل 4"/>
          <p:cNvSpPr/>
          <p:nvPr/>
        </p:nvSpPr>
        <p:spPr>
          <a:xfrm>
            <a:off x="0" y="3429000"/>
            <a:ext cx="5402441" cy="523220"/>
          </a:xfrm>
          <a:prstGeom prst="rect">
            <a:avLst/>
          </a:prstGeom>
        </p:spPr>
        <p:txBody>
          <a:bodyPr wrap="none">
            <a:spAutoFit/>
          </a:bodyPr>
          <a:lstStyle/>
          <a:p>
            <a:pPr>
              <a:buFont typeface="Wingdings" pitchFamily="2" charset="2"/>
              <a:buChar char="Ø"/>
            </a:pPr>
            <a:r>
              <a:rPr lang="en-US" sz="2800" b="1" dirty="0" smtClean="0">
                <a:solidFill>
                  <a:schemeClr val="bg1"/>
                </a:solidFill>
              </a:rPr>
              <a:t>Dimensions of wash trough: </a:t>
            </a:r>
            <a:endParaRPr lang="en-US" sz="2800" b="1" dirty="0">
              <a:solidFill>
                <a:schemeClr val="bg1"/>
              </a:solidFill>
            </a:endParaRPr>
          </a:p>
        </p:txBody>
      </p:sp>
      <p:pic>
        <p:nvPicPr>
          <p:cNvPr id="1027" name="Picture 3"/>
          <p:cNvPicPr>
            <a:picLocks noChangeAspect="1" noChangeArrowheads="1"/>
          </p:cNvPicPr>
          <p:nvPr/>
        </p:nvPicPr>
        <p:blipFill>
          <a:blip r:embed="rId3"/>
          <a:srcRect/>
          <a:stretch>
            <a:fillRect/>
          </a:stretch>
        </p:blipFill>
        <p:spPr bwMode="auto">
          <a:xfrm>
            <a:off x="5136092" y="3886200"/>
            <a:ext cx="3112558" cy="25908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graphicFrame>
        <p:nvGraphicFramePr>
          <p:cNvPr id="7" name="جدول 6"/>
          <p:cNvGraphicFramePr>
            <a:graphicFrameLocks noGrp="1"/>
          </p:cNvGraphicFramePr>
          <p:nvPr/>
        </p:nvGraphicFramePr>
        <p:xfrm>
          <a:off x="762000" y="4267200"/>
          <a:ext cx="3505200" cy="1483360"/>
        </p:xfrm>
        <a:graphic>
          <a:graphicData uri="http://schemas.openxmlformats.org/drawingml/2006/table">
            <a:tbl>
              <a:tblPr firstRow="1" bandRow="1">
                <a:tableStyleId>{00A15C55-8517-42AA-B614-E9B94910E393}</a:tableStyleId>
              </a:tblPr>
              <a:tblGrid>
                <a:gridCol w="1752600"/>
                <a:gridCol w="1752600"/>
              </a:tblGrid>
              <a:tr h="370840">
                <a:tc>
                  <a:txBody>
                    <a:bodyPr/>
                    <a:lstStyle/>
                    <a:p>
                      <a:endParaRPr lang="en-US" dirty="0"/>
                    </a:p>
                  </a:txBody>
                  <a:tcPr/>
                </a:tc>
                <a:tc>
                  <a:txBody>
                    <a:bodyPr/>
                    <a:lstStyle/>
                    <a:p>
                      <a:r>
                        <a:rPr lang="en-US" dirty="0" smtClean="0"/>
                        <a:t>Dimension</a:t>
                      </a:r>
                      <a:endParaRPr lang="en-US" dirty="0"/>
                    </a:p>
                  </a:txBody>
                  <a:tcPr/>
                </a:tc>
              </a:tr>
              <a:tr h="370840">
                <a:tc>
                  <a:txBody>
                    <a:bodyPr/>
                    <a:lstStyle/>
                    <a:p>
                      <a:r>
                        <a:rPr lang="en-US" dirty="0" smtClean="0"/>
                        <a:t>Width (m)</a:t>
                      </a:r>
                      <a:endParaRPr lang="en-US" dirty="0"/>
                    </a:p>
                  </a:txBody>
                  <a:tcPr/>
                </a:tc>
                <a:tc>
                  <a:txBody>
                    <a:bodyPr/>
                    <a:lstStyle/>
                    <a:p>
                      <a:r>
                        <a:rPr lang="en-US" dirty="0" smtClean="0"/>
                        <a:t>0.21</a:t>
                      </a:r>
                      <a:endParaRPr lang="en-US" dirty="0"/>
                    </a:p>
                  </a:txBody>
                  <a:tcPr/>
                </a:tc>
              </a:tr>
              <a:tr h="370840">
                <a:tc>
                  <a:txBody>
                    <a:bodyPr/>
                    <a:lstStyle/>
                    <a:p>
                      <a:r>
                        <a:rPr lang="en-US" dirty="0" smtClean="0"/>
                        <a:t>Depth (m)</a:t>
                      </a:r>
                      <a:endParaRPr lang="en-US" dirty="0"/>
                    </a:p>
                  </a:txBody>
                  <a:tcPr/>
                </a:tc>
                <a:tc>
                  <a:txBody>
                    <a:bodyPr/>
                    <a:lstStyle/>
                    <a:p>
                      <a:r>
                        <a:rPr lang="en-US" dirty="0" smtClean="0"/>
                        <a:t>0.4</a:t>
                      </a:r>
                      <a:endParaRPr lang="en-US" dirty="0"/>
                    </a:p>
                  </a:txBody>
                  <a:tcPr/>
                </a:tc>
              </a:tr>
              <a:tr h="370840">
                <a:tc>
                  <a:txBody>
                    <a:bodyPr/>
                    <a:lstStyle/>
                    <a:p>
                      <a:r>
                        <a:rPr lang="en-US" dirty="0" smtClean="0"/>
                        <a:t>Free board(m)</a:t>
                      </a:r>
                      <a:endParaRPr lang="en-US" dirty="0"/>
                    </a:p>
                  </a:txBody>
                  <a:tcPr/>
                </a:tc>
                <a:tc>
                  <a:txBody>
                    <a:bodyPr/>
                    <a:lstStyle/>
                    <a:p>
                      <a:r>
                        <a:rPr lang="en-US" dirty="0" smtClean="0"/>
                        <a:t>0.05</a:t>
                      </a:r>
                      <a:endParaRPr lang="en-US" dirty="0"/>
                    </a:p>
                  </a:txBody>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62000" y="381000"/>
            <a:ext cx="3907929" cy="523220"/>
          </a:xfrm>
          <a:prstGeom prst="rect">
            <a:avLst/>
          </a:prstGeom>
        </p:spPr>
        <p:txBody>
          <a:bodyPr wrap="none">
            <a:spAutoFit/>
          </a:bodyPr>
          <a:lstStyle/>
          <a:p>
            <a:r>
              <a:rPr lang="en-US" sz="2800" b="1" dirty="0" smtClean="0">
                <a:solidFill>
                  <a:schemeClr val="bg1"/>
                </a:solidFill>
              </a:rPr>
              <a:t>Wash trough spaces :</a:t>
            </a:r>
            <a:endParaRPr lang="en-US" sz="2800" b="1" dirty="0">
              <a:solidFill>
                <a:schemeClr val="bg1"/>
              </a:solidFill>
            </a:endParaRPr>
          </a:p>
        </p:txBody>
      </p:sp>
      <p:sp>
        <p:nvSpPr>
          <p:cNvPr id="3" name="مستطيل 2"/>
          <p:cNvSpPr/>
          <p:nvPr/>
        </p:nvSpPr>
        <p:spPr>
          <a:xfrm>
            <a:off x="228600" y="1143000"/>
            <a:ext cx="5791200" cy="1200329"/>
          </a:xfrm>
          <a:prstGeom prst="rect">
            <a:avLst/>
          </a:prstGeom>
        </p:spPr>
        <p:txBody>
          <a:bodyPr wrap="square">
            <a:spAutoFit/>
          </a:bodyPr>
          <a:lstStyle/>
          <a:p>
            <a:r>
              <a:rPr lang="en-US" sz="2400" dirty="0" smtClean="0">
                <a:solidFill>
                  <a:schemeClr val="bg1"/>
                </a:solidFill>
              </a:rPr>
              <a:t>The maximum horizontal travel of suspended particles to reach the trough not exceed 1m</a:t>
            </a:r>
            <a:endParaRPr lang="en-US" sz="2400" dirty="0">
              <a:solidFill>
                <a:schemeClr val="bg1"/>
              </a:solidFill>
            </a:endParaRPr>
          </a:p>
        </p:txBody>
      </p:sp>
      <p:pic>
        <p:nvPicPr>
          <p:cNvPr id="2050" name="Picture 2"/>
          <p:cNvPicPr>
            <a:picLocks noChangeAspect="1" noChangeArrowheads="1"/>
          </p:cNvPicPr>
          <p:nvPr/>
        </p:nvPicPr>
        <p:blipFill>
          <a:blip r:embed="rId2"/>
          <a:srcRect/>
          <a:stretch>
            <a:fillRect/>
          </a:stretch>
        </p:blipFill>
        <p:spPr bwMode="auto">
          <a:xfrm>
            <a:off x="5943600" y="381000"/>
            <a:ext cx="2895600" cy="288131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مستطيل 4"/>
          <p:cNvSpPr/>
          <p:nvPr/>
        </p:nvSpPr>
        <p:spPr>
          <a:xfrm>
            <a:off x="838200" y="2514600"/>
            <a:ext cx="3518912" cy="523220"/>
          </a:xfrm>
          <a:prstGeom prst="rect">
            <a:avLst/>
          </a:prstGeom>
        </p:spPr>
        <p:txBody>
          <a:bodyPr wrap="none">
            <a:spAutoFit/>
          </a:bodyPr>
          <a:lstStyle/>
          <a:p>
            <a:r>
              <a:rPr lang="en-US" sz="2800" b="1" dirty="0" smtClean="0">
                <a:solidFill>
                  <a:schemeClr val="bg1"/>
                </a:solidFill>
              </a:rPr>
              <a:t>Gullet dimensions :</a:t>
            </a:r>
            <a:endParaRPr lang="en-US" sz="2800" b="1" dirty="0">
              <a:solidFill>
                <a:schemeClr val="bg1"/>
              </a:solidFill>
            </a:endParaRPr>
          </a:p>
        </p:txBody>
      </p:sp>
      <p:pic>
        <p:nvPicPr>
          <p:cNvPr id="6" name="Picture 5"/>
          <p:cNvPicPr>
            <a:picLocks noChangeAspect="1" noChangeArrowheads="1"/>
          </p:cNvPicPr>
          <p:nvPr/>
        </p:nvPicPr>
        <p:blipFill>
          <a:blip r:embed="rId3"/>
          <a:srcRect l="3703" r="5556"/>
          <a:stretch>
            <a:fillRect/>
          </a:stretch>
        </p:blipFill>
        <p:spPr>
          <a:xfrm>
            <a:off x="457200" y="3352800"/>
            <a:ext cx="4800600" cy="32004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14400" y="304800"/>
            <a:ext cx="3679212" cy="523220"/>
          </a:xfrm>
          <a:prstGeom prst="rect">
            <a:avLst/>
          </a:prstGeom>
        </p:spPr>
        <p:txBody>
          <a:bodyPr wrap="none">
            <a:spAutoFit/>
          </a:bodyPr>
          <a:lstStyle/>
          <a:p>
            <a:r>
              <a:rPr lang="en-US" sz="2800" b="1" dirty="0" smtClean="0">
                <a:solidFill>
                  <a:schemeClr val="bg1"/>
                </a:solidFill>
              </a:rPr>
              <a:t>Depth of filter box  : </a:t>
            </a:r>
            <a:endParaRPr lang="en-US" sz="2800" b="1" dirty="0">
              <a:solidFill>
                <a:schemeClr val="bg1"/>
              </a:solidFill>
            </a:endParaRPr>
          </a:p>
        </p:txBody>
      </p:sp>
      <p:pic>
        <p:nvPicPr>
          <p:cNvPr id="3" name="Picture 8"/>
          <p:cNvPicPr>
            <a:picLocks noChangeAspect="1" noChangeArrowheads="1"/>
          </p:cNvPicPr>
          <p:nvPr/>
        </p:nvPicPr>
        <p:blipFill>
          <a:blip r:embed="rId2"/>
          <a:srcRect/>
          <a:stretch>
            <a:fillRect/>
          </a:stretch>
        </p:blipFill>
        <p:spPr bwMode="auto">
          <a:xfrm>
            <a:off x="4800600" y="1219200"/>
            <a:ext cx="4114800" cy="3810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Rectangle 7"/>
          <p:cNvSpPr txBox="1">
            <a:spLocks noChangeArrowheads="1"/>
          </p:cNvSpPr>
          <p:nvPr/>
        </p:nvSpPr>
        <p:spPr>
          <a:xfrm>
            <a:off x="457200" y="685800"/>
            <a:ext cx="4191000" cy="1752600"/>
          </a:xfrm>
          <a:prstGeom prst="rect">
            <a:avLst/>
          </a:prstGeom>
          <a:noFill/>
          <a:ln/>
        </p:spPr>
        <p:txBody>
          <a:bodyPr/>
          <a:lstStyle/>
          <a:p>
            <a:pPr marL="342900" marR="0" lvl="0" indent="-342900" algn="l" defTabSz="914400" rtl="0" eaLnBrk="1" fontAlgn="auto" latinLnBrk="0" hangingPunct="1">
              <a:lnSpc>
                <a:spcPct val="80000"/>
              </a:lnSpc>
              <a:spcBef>
                <a:spcPct val="20000"/>
              </a:spcBef>
              <a:spcAft>
                <a:spcPts val="0"/>
              </a:spcAft>
              <a:buClrTx/>
              <a:buSzTx/>
              <a:buFontTx/>
              <a:buNone/>
              <a:tabLst/>
              <a:defRPr/>
            </a:pPr>
            <a:endParaRPr kumimoji="0" lang="ar-JO" sz="2400" b="0"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ar-JO" sz="2400" b="0" i="0" u="none" strike="noStrike" kern="1200" cap="none" spc="0" normalizeH="0" baseline="0" noProof="0" dirty="0" smtClean="0">
                <a:ln>
                  <a:noFill/>
                </a:ln>
                <a:solidFill>
                  <a:schemeClr val="bg1"/>
                </a:solidFill>
                <a:effectLst/>
                <a:uLnTx/>
                <a:uFillTx/>
                <a:latin typeface="+mn-lt"/>
                <a:ea typeface="+mn-ea"/>
                <a:cs typeface="+mn-cs"/>
              </a:rPr>
              <a:t/>
            </a:r>
            <a:br>
              <a:rPr kumimoji="0" lang="ar-JO" sz="2400" b="0" i="0" u="none" strike="noStrike" kern="1200" cap="none" spc="0" normalizeH="0" baseline="0" noProof="0" dirty="0" smtClean="0">
                <a:ln>
                  <a:noFill/>
                </a:ln>
                <a:solidFill>
                  <a:schemeClr val="bg1"/>
                </a:solidFill>
                <a:effectLst/>
                <a:uLnTx/>
                <a:uFillTx/>
                <a:latin typeface="+mn-lt"/>
                <a:ea typeface="+mn-ea"/>
                <a:cs typeface="+mn-cs"/>
              </a:rPr>
            </a:br>
            <a:r>
              <a:rPr kumimoji="0" lang="en-US" sz="2400" b="0" i="0" u="none" strike="noStrike" kern="1200" cap="none" spc="0" normalizeH="0" baseline="0" noProof="0" dirty="0" smtClean="0">
                <a:ln>
                  <a:noFill/>
                </a:ln>
                <a:solidFill>
                  <a:schemeClr val="bg1"/>
                </a:solidFill>
                <a:effectLst/>
                <a:uLnTx/>
                <a:uFillTx/>
                <a:latin typeface="+mn-lt"/>
                <a:ea typeface="+mn-ea"/>
                <a:cs typeface="+mn-cs"/>
              </a:rPr>
              <a:t>Assume the minimum depth of water above  the filter bed is 2.4 m</a:t>
            </a:r>
          </a:p>
          <a:p>
            <a:pPr marL="342900" marR="0" lvl="0" indent="-342900" algn="l" defTabSz="914400" rtl="0" eaLnBrk="1" fontAlgn="auto" latinLnBrk="0" hangingPunct="1">
              <a:lnSpc>
                <a:spcPct val="80000"/>
              </a:lnSpc>
              <a:spcBef>
                <a:spcPct val="20000"/>
              </a:spcBef>
              <a:spcAft>
                <a:spcPts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n-lt"/>
                <a:ea typeface="+mn-ea"/>
                <a:cs typeface="+mn-cs"/>
              </a:rPr>
              <a:t> </a:t>
            </a:r>
            <a:br>
              <a:rPr kumimoji="0" lang="en-US" sz="2400" b="0" i="0" u="none" strike="noStrike" kern="1200" cap="none" spc="0" normalizeH="0" baseline="0" noProof="0" dirty="0" smtClean="0">
                <a:ln>
                  <a:noFill/>
                </a:ln>
                <a:solidFill>
                  <a:schemeClr val="bg1"/>
                </a:solidFill>
                <a:effectLst/>
                <a:uLnTx/>
                <a:uFillTx/>
                <a:latin typeface="+mn-lt"/>
                <a:ea typeface="+mn-ea"/>
                <a:cs typeface="+mn-cs"/>
              </a:rPr>
            </a:br>
            <a:r>
              <a:rPr kumimoji="0" lang="en-US" sz="2400" b="0" i="0" u="none" strike="noStrike" kern="1200" cap="none" spc="0" normalizeH="0" baseline="0" noProof="0" dirty="0" smtClean="0">
                <a:ln>
                  <a:noFill/>
                </a:ln>
                <a:solidFill>
                  <a:schemeClr val="bg1"/>
                </a:solidFill>
                <a:effectLst/>
                <a:uLnTx/>
                <a:uFillTx/>
                <a:latin typeface="+mn-lt"/>
                <a:ea typeface="+mn-ea"/>
                <a:cs typeface="+mn-cs"/>
              </a:rPr>
              <a:t>z = depth of water + depth of sand +depth of gravel + depth of under drain.</a:t>
            </a:r>
            <a:br>
              <a:rPr kumimoji="0" lang="en-US" sz="2400" b="0" i="0" u="none" strike="noStrike" kern="1200" cap="none" spc="0" normalizeH="0" baseline="0" noProof="0" dirty="0" smtClean="0">
                <a:ln>
                  <a:noFill/>
                </a:ln>
                <a:solidFill>
                  <a:schemeClr val="bg1"/>
                </a:solidFill>
                <a:effectLst/>
                <a:uLnTx/>
                <a:uFillTx/>
                <a:latin typeface="+mn-lt"/>
                <a:ea typeface="+mn-ea"/>
                <a:cs typeface="+mn-cs"/>
              </a:rPr>
            </a:br>
            <a:r>
              <a:rPr kumimoji="0" lang="en-US" sz="2400" b="0" i="0" u="none" strike="noStrike" kern="1200" cap="none" spc="0" normalizeH="0" baseline="0" noProof="0" dirty="0" smtClean="0">
                <a:ln>
                  <a:noFill/>
                </a:ln>
                <a:solidFill>
                  <a:schemeClr val="bg1"/>
                </a:solidFill>
                <a:effectLst/>
                <a:uLnTx/>
                <a:uFillTx/>
                <a:latin typeface="+mn-lt"/>
                <a:ea typeface="+mn-ea"/>
                <a:cs typeface="+mn-cs"/>
              </a:rPr>
              <a:t/>
            </a:r>
            <a:br>
              <a:rPr kumimoji="0" lang="en-US" sz="2400" b="0" i="0" u="none" strike="noStrike" kern="1200" cap="none" spc="0" normalizeH="0" baseline="0" noProof="0" dirty="0" smtClean="0">
                <a:ln>
                  <a:noFill/>
                </a:ln>
                <a:solidFill>
                  <a:schemeClr val="bg1"/>
                </a:solidFill>
                <a:effectLst/>
                <a:uLnTx/>
                <a:uFillTx/>
                <a:latin typeface="+mn-lt"/>
                <a:ea typeface="+mn-ea"/>
                <a:cs typeface="+mn-cs"/>
              </a:rPr>
            </a:br>
            <a:r>
              <a:rPr kumimoji="0" lang="en-US" sz="2400" b="0" i="0" u="none" strike="noStrike" kern="1200" cap="none" spc="0" normalizeH="0" baseline="0" noProof="0" dirty="0" smtClean="0">
                <a:ln>
                  <a:noFill/>
                </a:ln>
                <a:solidFill>
                  <a:schemeClr val="bg1"/>
                </a:solidFill>
                <a:effectLst/>
                <a:uLnTx/>
                <a:uFillTx/>
                <a:latin typeface="+mn-lt"/>
                <a:ea typeface="+mn-ea"/>
                <a:cs typeface="+mn-cs"/>
              </a:rPr>
              <a:t/>
            </a:r>
            <a:br>
              <a:rPr kumimoji="0" lang="en-US" sz="2400" b="0" i="0" u="none" strike="noStrike" kern="1200" cap="none" spc="0" normalizeH="0" baseline="0" noProof="0" dirty="0" smtClean="0">
                <a:ln>
                  <a:noFill/>
                </a:ln>
                <a:solidFill>
                  <a:schemeClr val="bg1"/>
                </a:solidFill>
                <a:effectLst/>
                <a:uLnTx/>
                <a:uFillTx/>
                <a:latin typeface="+mn-lt"/>
                <a:ea typeface="+mn-ea"/>
                <a:cs typeface="+mn-cs"/>
              </a:rPr>
            </a:br>
            <a:r>
              <a:rPr kumimoji="0" lang="en-US" sz="2400" b="0" i="0" u="none" strike="noStrike" kern="1200" cap="none" spc="0" normalizeH="0" baseline="0" noProof="0" dirty="0" smtClean="0">
                <a:ln>
                  <a:noFill/>
                </a:ln>
                <a:solidFill>
                  <a:schemeClr val="bg1"/>
                </a:solidFill>
                <a:effectLst/>
                <a:uLnTx/>
                <a:uFillTx/>
                <a:latin typeface="+mn-lt"/>
                <a:ea typeface="+mn-ea"/>
                <a:cs typeface="+mn-cs"/>
              </a:rPr>
              <a:t/>
            </a:r>
            <a:br>
              <a:rPr kumimoji="0" lang="en-US" sz="2400" b="0" i="0" u="none" strike="noStrike" kern="1200" cap="none" spc="0" normalizeH="0" baseline="0" noProof="0" dirty="0" smtClean="0">
                <a:ln>
                  <a:noFill/>
                </a:ln>
                <a:solidFill>
                  <a:schemeClr val="bg1"/>
                </a:solidFill>
                <a:effectLst/>
                <a:uLnTx/>
                <a:uFillTx/>
                <a:latin typeface="+mn-lt"/>
                <a:ea typeface="+mn-ea"/>
                <a:cs typeface="+mn-cs"/>
              </a:rPr>
            </a:br>
            <a:endParaRPr kumimoji="0" lang="en-US" sz="2400" b="0" i="0" u="none" strike="noStrike" kern="1200" cap="none" spc="0" normalizeH="0" baseline="0" noProof="0" dirty="0">
              <a:ln>
                <a:noFill/>
              </a:ln>
              <a:solidFill>
                <a:schemeClr val="bg1"/>
              </a:solidFill>
              <a:effectLst/>
              <a:uLnTx/>
              <a:uFillTx/>
              <a:latin typeface="+mn-lt"/>
              <a:ea typeface="+mn-ea"/>
              <a:cs typeface="+mn-cs"/>
            </a:endParaRPr>
          </a:p>
        </p:txBody>
      </p:sp>
      <p:graphicFrame>
        <p:nvGraphicFramePr>
          <p:cNvPr id="5" name="جدول 4"/>
          <p:cNvGraphicFramePr>
            <a:graphicFrameLocks noGrp="1"/>
          </p:cNvGraphicFramePr>
          <p:nvPr/>
        </p:nvGraphicFramePr>
        <p:xfrm>
          <a:off x="381000" y="3962400"/>
          <a:ext cx="3733800" cy="2123440"/>
        </p:xfrm>
        <a:graphic>
          <a:graphicData uri="http://schemas.openxmlformats.org/drawingml/2006/table">
            <a:tbl>
              <a:tblPr firstRow="1" bandRow="1">
                <a:tableStyleId>{00A15C55-8517-42AA-B614-E9B94910E393}</a:tableStyleId>
              </a:tblPr>
              <a:tblGrid>
                <a:gridCol w="1866900"/>
                <a:gridCol w="1866900"/>
              </a:tblGrid>
              <a:tr h="370840">
                <a:tc>
                  <a:txBody>
                    <a:bodyPr/>
                    <a:lstStyle/>
                    <a:p>
                      <a:endParaRPr lang="en-US" dirty="0"/>
                    </a:p>
                  </a:txBody>
                  <a:tcPr/>
                </a:tc>
                <a:tc>
                  <a:txBody>
                    <a:bodyPr/>
                    <a:lstStyle/>
                    <a:p>
                      <a:r>
                        <a:rPr lang="en-US" dirty="0" smtClean="0"/>
                        <a:t>Dimension</a:t>
                      </a:r>
                      <a:endParaRPr lang="en-US" dirty="0"/>
                    </a:p>
                  </a:txBody>
                  <a:tcPr/>
                </a:tc>
              </a:tr>
              <a:tr h="370840">
                <a:tc>
                  <a:txBody>
                    <a:bodyPr/>
                    <a:lstStyle/>
                    <a:p>
                      <a:r>
                        <a:rPr lang="en-US" dirty="0" smtClean="0"/>
                        <a:t>Z</a:t>
                      </a:r>
                      <a:endParaRPr lang="en-US" dirty="0"/>
                    </a:p>
                  </a:txBody>
                  <a:tcPr/>
                </a:tc>
                <a:tc>
                  <a:txBody>
                    <a:bodyPr/>
                    <a:lstStyle/>
                    <a:p>
                      <a:r>
                        <a:rPr lang="en-US" dirty="0" smtClean="0"/>
                        <a:t>3.6 m</a:t>
                      </a:r>
                      <a:endParaRPr lang="en-US" dirty="0"/>
                    </a:p>
                  </a:txBody>
                  <a:tcPr/>
                </a:tc>
              </a:tr>
              <a:tr h="370840">
                <a:tc>
                  <a:txBody>
                    <a:bodyPr/>
                    <a:lstStyle/>
                    <a:p>
                      <a:r>
                        <a:rPr lang="en-US" dirty="0" smtClean="0"/>
                        <a:t> velocity Head loss</a:t>
                      </a:r>
                      <a:endParaRPr lang="en-US" dirty="0"/>
                    </a:p>
                  </a:txBody>
                  <a:tcPr/>
                </a:tc>
                <a:tc>
                  <a:txBody>
                    <a:bodyPr/>
                    <a:lstStyle/>
                    <a:p>
                      <a:r>
                        <a:rPr lang="en-US" dirty="0" smtClean="0"/>
                        <a:t>0.17 m</a:t>
                      </a:r>
                      <a:endParaRPr lang="en-US" dirty="0"/>
                    </a:p>
                  </a:txBody>
                  <a:tcPr/>
                </a:tc>
              </a:tr>
              <a:tr h="370840">
                <a:tc>
                  <a:txBody>
                    <a:bodyPr/>
                    <a:lstStyle/>
                    <a:p>
                      <a:r>
                        <a:rPr lang="en-US" dirty="0" smtClean="0"/>
                        <a:t>p\</a:t>
                      </a:r>
                      <a:r>
                        <a:rPr lang="el-GR" dirty="0" smtClean="0"/>
                        <a:t>ϒ</a:t>
                      </a:r>
                      <a:endParaRPr lang="en-US" dirty="0"/>
                    </a:p>
                  </a:txBody>
                  <a:tcPr/>
                </a:tc>
                <a:tc>
                  <a:txBody>
                    <a:bodyPr/>
                    <a:lstStyle/>
                    <a:p>
                      <a:r>
                        <a:rPr lang="en-US" dirty="0" smtClean="0"/>
                        <a:t>2.7 m</a:t>
                      </a:r>
                      <a:endParaRPr lang="en-US" dirty="0"/>
                    </a:p>
                  </a:txBody>
                  <a:tcPr/>
                </a:tc>
              </a:tr>
              <a:tr h="370840">
                <a:tc>
                  <a:txBody>
                    <a:bodyPr/>
                    <a:lstStyle/>
                    <a:p>
                      <a:r>
                        <a:rPr lang="en-US" dirty="0" smtClean="0"/>
                        <a:t>Depth of filter</a:t>
                      </a:r>
                      <a:endParaRPr lang="en-US" dirty="0"/>
                    </a:p>
                  </a:txBody>
                  <a:tcPr/>
                </a:tc>
                <a:tc>
                  <a:txBody>
                    <a:bodyPr/>
                    <a:lstStyle/>
                    <a:p>
                      <a:r>
                        <a:rPr lang="en-US" dirty="0" smtClean="0"/>
                        <a:t>4.8 m</a:t>
                      </a:r>
                      <a:endParaRPr lang="en-US"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609600" y="4724400"/>
            <a:ext cx="8073107" cy="138499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i="0" u="none" strike="noStrike" cap="none" normalizeH="0" baseline="0" dirty="0" smtClean="0">
                <a:ln>
                  <a:noFill/>
                </a:ln>
                <a:solidFill>
                  <a:schemeClr val="bg1"/>
                </a:solidFill>
                <a:effectLst/>
                <a:latin typeface="Calibri" pitchFamily="34" charset="0"/>
                <a:ea typeface="Calibri" pitchFamily="34" charset="0"/>
                <a:cs typeface="Calibri" pitchFamily="34" charset="0"/>
              </a:rPr>
              <a:t>Untreated sewage disposed in Nablus imposes serious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i="0" u="none" strike="noStrike" cap="none" normalizeH="0" baseline="0" dirty="0" smtClean="0">
                <a:ln>
                  <a:noFill/>
                </a:ln>
                <a:solidFill>
                  <a:schemeClr val="bg1"/>
                </a:solidFill>
                <a:effectLst/>
                <a:latin typeface="Calibri" pitchFamily="34" charset="0"/>
                <a:ea typeface="Calibri" pitchFamily="34" charset="0"/>
                <a:cs typeface="Calibri" pitchFamily="34" charset="0"/>
              </a:rPr>
              <a:t> health hazardous on people and environment, it is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i="0" u="none" strike="noStrike" cap="none" normalizeH="0" baseline="0" dirty="0" smtClean="0">
                <a:ln>
                  <a:noFill/>
                </a:ln>
                <a:solidFill>
                  <a:schemeClr val="bg1"/>
                </a:solidFill>
                <a:effectLst/>
                <a:latin typeface="Calibri" pitchFamily="34" charset="0"/>
                <a:ea typeface="Calibri" pitchFamily="34" charset="0"/>
                <a:cs typeface="Calibri" pitchFamily="34" charset="0"/>
              </a:rPr>
              <a:t> necessary to treated and reuse it. </a:t>
            </a:r>
            <a:endParaRPr kumimoji="0" lang="en-US" sz="2800" i="0" u="none" strike="noStrike" cap="none" normalizeH="0" baseline="0" dirty="0" smtClean="0">
              <a:ln>
                <a:noFill/>
              </a:ln>
              <a:solidFill>
                <a:schemeClr val="bg1"/>
              </a:solidFill>
              <a:effectLst/>
              <a:latin typeface="Arial" pitchFamily="34" charset="0"/>
              <a:cs typeface="Arial" pitchFamily="34" charset="0"/>
            </a:endParaRPr>
          </a:p>
        </p:txBody>
      </p:sp>
      <p:sp>
        <p:nvSpPr>
          <p:cNvPr id="6" name="مستطيل 5"/>
          <p:cNvSpPr/>
          <p:nvPr/>
        </p:nvSpPr>
        <p:spPr>
          <a:xfrm>
            <a:off x="762000" y="685800"/>
            <a:ext cx="6809878" cy="584775"/>
          </a:xfrm>
          <a:prstGeom prst="rect">
            <a:avLst/>
          </a:prstGeom>
        </p:spPr>
        <p:txBody>
          <a:bodyPr wrap="none">
            <a:spAutoFit/>
          </a:bodyPr>
          <a:lstStyle/>
          <a:p>
            <a:r>
              <a:rPr lang="en-US" sz="3200" b="1" dirty="0" smtClean="0">
                <a:solidFill>
                  <a:srgbClr val="FFFF00"/>
                </a:solidFill>
              </a:rPr>
              <a:t>Why waste water treatment plant?</a:t>
            </a:r>
            <a:endParaRPr lang="en-US" sz="3200" b="1" dirty="0">
              <a:solidFill>
                <a:srgbClr val="FFFF00"/>
              </a:solidFill>
            </a:endParaRPr>
          </a:p>
        </p:txBody>
      </p:sp>
      <p:sp>
        <p:nvSpPr>
          <p:cNvPr id="7" name="مستطيل 6"/>
          <p:cNvSpPr/>
          <p:nvPr/>
        </p:nvSpPr>
        <p:spPr>
          <a:xfrm>
            <a:off x="685800" y="1524000"/>
            <a:ext cx="7620000" cy="1938992"/>
          </a:xfrm>
          <a:prstGeom prst="rect">
            <a:avLst/>
          </a:prstGeom>
        </p:spPr>
        <p:txBody>
          <a:bodyPr wrap="square">
            <a:spAutoFit/>
          </a:bodyPr>
          <a:lstStyle/>
          <a:p>
            <a:r>
              <a:rPr lang="en-US" sz="2400" dirty="0" smtClean="0">
                <a:solidFill>
                  <a:schemeClr val="bg1"/>
                </a:solidFill>
              </a:rPr>
              <a:t>The West Bank, Palestine suffers from water scarcity due to the high population growth rate, the political situation that dictates the utilization and development of the water resources and to improve the public and environment health.</a:t>
            </a:r>
            <a:endParaRPr lang="en-US" sz="2400" dirty="0">
              <a:solidFill>
                <a:schemeClr val="bg1"/>
              </a:solidFill>
            </a:endParaRPr>
          </a:p>
        </p:txBody>
      </p:sp>
      <p:sp>
        <p:nvSpPr>
          <p:cNvPr id="8" name="مستطيل 7"/>
          <p:cNvSpPr/>
          <p:nvPr/>
        </p:nvSpPr>
        <p:spPr>
          <a:xfrm>
            <a:off x="762000" y="3962400"/>
            <a:ext cx="2893741" cy="584775"/>
          </a:xfrm>
          <a:prstGeom prst="rect">
            <a:avLst/>
          </a:prstGeom>
        </p:spPr>
        <p:txBody>
          <a:bodyPr wrap="none">
            <a:spAutoFit/>
          </a:bodyPr>
          <a:lstStyle/>
          <a:p>
            <a:r>
              <a:rPr lang="en-US" sz="3200" b="1" dirty="0" smtClean="0">
                <a:solidFill>
                  <a:srgbClr val="FFFF00"/>
                </a:solidFill>
              </a:rPr>
              <a:t>Why Nablus ?</a:t>
            </a:r>
            <a:endParaRPr lang="en-US" sz="3200"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7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26625"/>
                                        </p:tgtEl>
                                        <p:attrNameLst>
                                          <p:attrName>style.visibility</p:attrName>
                                        </p:attrNameLst>
                                      </p:cBhvr>
                                      <p:to>
                                        <p:strVal val="visible"/>
                                      </p:to>
                                    </p:set>
                                    <p:anim calcmode="lin" valueType="num">
                                      <p:cBhvr>
                                        <p:cTn id="28" dur="1000" fill="hold"/>
                                        <p:tgtEl>
                                          <p:spTgt spid="26625"/>
                                        </p:tgtEl>
                                        <p:attrNameLst>
                                          <p:attrName>ppt_x</p:attrName>
                                        </p:attrNameLst>
                                      </p:cBhvr>
                                      <p:tavLst>
                                        <p:tav tm="0">
                                          <p:val>
                                            <p:strVal val="#ppt_x-.2"/>
                                          </p:val>
                                        </p:tav>
                                        <p:tav tm="100000">
                                          <p:val>
                                            <p:strVal val="#ppt_x"/>
                                          </p:val>
                                        </p:tav>
                                      </p:tavLst>
                                    </p:anim>
                                    <p:anim calcmode="lin" valueType="num">
                                      <p:cBhvr>
                                        <p:cTn id="29" dur="1000" fill="hold"/>
                                        <p:tgtEl>
                                          <p:spTgt spid="26625"/>
                                        </p:tgtEl>
                                        <p:attrNameLst>
                                          <p:attrName>ppt_y</p:attrName>
                                        </p:attrNameLst>
                                      </p:cBhvr>
                                      <p:tavLst>
                                        <p:tav tm="0">
                                          <p:val>
                                            <p:strVal val="#ppt_y"/>
                                          </p:val>
                                        </p:tav>
                                        <p:tav tm="100000">
                                          <p:val>
                                            <p:strVal val="#ppt_y"/>
                                          </p:val>
                                        </p:tav>
                                      </p:tavLst>
                                    </p:anim>
                                    <p:animEffect transition="in" filter="wipe(right)" prLst="gradientSize: 0.1">
                                      <p:cBhvr>
                                        <p:cTn id="30" dur="1000"/>
                                        <p:tgtEl>
                                          <p:spTgt spid="266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5" grpId="0"/>
      <p:bldP spid="6" grpId="0"/>
      <p:bldP spid="7" grpId="0"/>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a:xfrm>
            <a:off x="3657600" y="381000"/>
            <a:ext cx="5181600" cy="2667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 name="Picture 4"/>
          <p:cNvPicPr>
            <a:picLocks noChangeAspect="1" noChangeArrowheads="1"/>
          </p:cNvPicPr>
          <p:nvPr/>
        </p:nvPicPr>
        <p:blipFill>
          <a:blip r:embed="rId3"/>
          <a:srcRect/>
          <a:stretch>
            <a:fillRect/>
          </a:stretch>
        </p:blipFill>
        <p:spPr>
          <a:xfrm>
            <a:off x="533400" y="3048000"/>
            <a:ext cx="5943600" cy="35814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مربع نص 3"/>
          <p:cNvSpPr txBox="1"/>
          <p:nvPr/>
        </p:nvSpPr>
        <p:spPr>
          <a:xfrm>
            <a:off x="609600" y="609600"/>
            <a:ext cx="2743200" cy="707886"/>
          </a:xfrm>
          <a:prstGeom prst="rect">
            <a:avLst/>
          </a:prstGeom>
          <a:noFill/>
        </p:spPr>
        <p:txBody>
          <a:bodyPr wrap="square" rtlCol="0">
            <a:spAutoFit/>
          </a:bodyPr>
          <a:lstStyle/>
          <a:p>
            <a:r>
              <a:rPr lang="en-US" sz="2000" b="1" dirty="0" smtClean="0">
                <a:solidFill>
                  <a:srgbClr val="FFFF00"/>
                </a:solidFill>
              </a:rPr>
              <a:t>Checked with limitation</a:t>
            </a:r>
            <a:endParaRPr lang="en-US" sz="2000" b="1" dirty="0">
              <a:solidFill>
                <a:srgbClr val="FFFF0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1"/>
          <p:cNvSpPr>
            <a:spLocks noChangeArrowheads="1"/>
          </p:cNvSpPr>
          <p:nvPr/>
        </p:nvSpPr>
        <p:spPr bwMode="auto">
          <a:xfrm>
            <a:off x="609600" y="0"/>
            <a:ext cx="77724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1" u="none" strike="noStrike" cap="none" normalizeH="0" baseline="0" dirty="0" smtClean="0">
                <a:ln>
                  <a:noFill/>
                </a:ln>
                <a:solidFill>
                  <a:srgbClr val="FFFF00"/>
                </a:solidFill>
                <a:effectLst/>
                <a:latin typeface="Arial" pitchFamily="34" charset="0"/>
                <a:ea typeface="Calibri" pitchFamily="34" charset="0"/>
                <a:cs typeface="Arial" pitchFamily="34" charset="0"/>
              </a:rPr>
              <a:t>Design the screw pump and the </a:t>
            </a:r>
            <a:r>
              <a:rPr kumimoji="0" lang="en-US" sz="3600" b="1" i="1" u="none" strike="noStrike" cap="none" normalizeH="0" baseline="0" dirty="0" err="1" smtClean="0">
                <a:ln>
                  <a:noFill/>
                </a:ln>
                <a:solidFill>
                  <a:srgbClr val="FFFF00"/>
                </a:solidFill>
                <a:effectLst/>
                <a:latin typeface="Arial" pitchFamily="34" charset="0"/>
                <a:ea typeface="Calibri" pitchFamily="34" charset="0"/>
                <a:cs typeface="Arial" pitchFamily="34" charset="0"/>
              </a:rPr>
              <a:t>parshall</a:t>
            </a:r>
            <a:r>
              <a:rPr kumimoji="0" lang="en-US" sz="3600" b="1" i="1" u="none" strike="noStrike" cap="none" normalizeH="0" baseline="0" dirty="0" smtClean="0">
                <a:ln>
                  <a:noFill/>
                </a:ln>
                <a:solidFill>
                  <a:srgbClr val="FFFF00"/>
                </a:solidFill>
                <a:effectLst/>
                <a:latin typeface="Arial" pitchFamily="34" charset="0"/>
                <a:ea typeface="Calibri" pitchFamily="34" charset="0"/>
                <a:cs typeface="Arial" pitchFamily="34" charset="0"/>
              </a:rPr>
              <a:t> flume </a:t>
            </a:r>
            <a:endParaRPr kumimoji="0" lang="en-US" sz="1800" b="0" i="0" u="none" strike="noStrike" cap="none" normalizeH="0" baseline="0" dirty="0" smtClean="0">
              <a:ln>
                <a:noFill/>
              </a:ln>
              <a:solidFill>
                <a:srgbClr val="FFFF00"/>
              </a:solidFill>
              <a:effectLst/>
              <a:latin typeface="Arial" pitchFamily="34" charset="0"/>
              <a:cs typeface="Arial" pitchFamily="34" charset="0"/>
            </a:endParaRPr>
          </a:p>
        </p:txBody>
      </p:sp>
      <p:sp>
        <p:nvSpPr>
          <p:cNvPr id="104450" name="Rectangle 2"/>
          <p:cNvSpPr>
            <a:spLocks noChangeArrowheads="1"/>
          </p:cNvSpPr>
          <p:nvPr/>
        </p:nvSpPr>
        <p:spPr bwMode="auto">
          <a:xfrm>
            <a:off x="152400" y="1219200"/>
            <a:ext cx="838200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bg1"/>
                </a:solidFill>
                <a:effectLst/>
                <a:latin typeface="+mj-lt"/>
                <a:ea typeface="Calibri" pitchFamily="34" charset="0"/>
                <a:cs typeface="Calibri" pitchFamily="34" charset="0"/>
              </a:rPr>
              <a:t>Screw pumps are high volume, non clog, atmospheric head devices that can pump a variety of solids and debris in raw wastewater without screening. </a:t>
            </a:r>
            <a:endParaRPr kumimoji="0" lang="en-US" sz="2200" b="0" i="0" u="none" strike="noStrike" cap="none" normalizeH="0" baseline="0" dirty="0" smtClean="0">
              <a:ln>
                <a:noFill/>
              </a:ln>
              <a:solidFill>
                <a:schemeClr val="bg1"/>
              </a:solidFill>
              <a:effectLst/>
              <a:latin typeface="+mj-lt"/>
              <a:cs typeface="Arial" pitchFamily="34" charset="0"/>
            </a:endParaRPr>
          </a:p>
        </p:txBody>
      </p:sp>
      <p:pic>
        <p:nvPicPr>
          <p:cNvPr id="4" name="صورة 3" descr="C:\Users\Jazeera-CO\Desktop\Basic%20layout%20of%20an%20Archimedean%20screw%20pump.jpg"/>
          <p:cNvPicPr/>
          <p:nvPr/>
        </p:nvPicPr>
        <p:blipFill>
          <a:blip r:embed="rId2"/>
          <a:srcRect/>
          <a:stretch>
            <a:fillRect/>
          </a:stretch>
        </p:blipFill>
        <p:spPr bwMode="auto">
          <a:xfrm>
            <a:off x="152400" y="3200400"/>
            <a:ext cx="8534400" cy="3429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مستطيل 4"/>
          <p:cNvSpPr/>
          <p:nvPr/>
        </p:nvSpPr>
        <p:spPr>
          <a:xfrm>
            <a:off x="228600" y="2362200"/>
            <a:ext cx="7848600" cy="769441"/>
          </a:xfrm>
          <a:prstGeom prst="rect">
            <a:avLst/>
          </a:prstGeom>
        </p:spPr>
        <p:txBody>
          <a:bodyPr wrap="square">
            <a:spAutoFit/>
          </a:bodyPr>
          <a:lstStyle/>
          <a:p>
            <a:r>
              <a:rPr lang="en-US" sz="2200" dirty="0" smtClean="0">
                <a:solidFill>
                  <a:schemeClr val="bg1"/>
                </a:solidFill>
              </a:rPr>
              <a:t>we choose  3- flight pump  with diameter  2.03 m max . Capacity = 4360 m³/hr .</a:t>
            </a:r>
            <a:endParaRPr lang="en-US" sz="2200" dirty="0">
              <a:solidFill>
                <a:schemeClr val="bg1"/>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 y="838200"/>
            <a:ext cx="7772400" cy="430887"/>
          </a:xfrm>
          <a:prstGeom prst="rect">
            <a:avLst/>
          </a:prstGeom>
        </p:spPr>
        <p:txBody>
          <a:bodyPr wrap="square">
            <a:spAutoFit/>
          </a:bodyPr>
          <a:lstStyle/>
          <a:p>
            <a:r>
              <a:rPr lang="en-US" sz="2200" dirty="0" smtClean="0">
                <a:solidFill>
                  <a:schemeClr val="bg1"/>
                </a:solidFill>
              </a:rPr>
              <a:t>The </a:t>
            </a:r>
            <a:r>
              <a:rPr lang="en-US" sz="2200" dirty="0" err="1" smtClean="0">
                <a:solidFill>
                  <a:schemeClr val="bg1"/>
                </a:solidFill>
              </a:rPr>
              <a:t>Parshall</a:t>
            </a:r>
            <a:r>
              <a:rPr lang="en-US" sz="2200" dirty="0" smtClean="0">
                <a:solidFill>
                  <a:schemeClr val="bg1"/>
                </a:solidFill>
              </a:rPr>
              <a:t> flume is an empirically rated measuring device.</a:t>
            </a:r>
            <a:endParaRPr lang="en-US" sz="2200" dirty="0">
              <a:solidFill>
                <a:schemeClr val="bg1"/>
              </a:solidFill>
            </a:endParaRPr>
          </a:p>
        </p:txBody>
      </p:sp>
      <p:sp>
        <p:nvSpPr>
          <p:cNvPr id="105473" name="Rectangle 1"/>
          <p:cNvSpPr>
            <a:spLocks noChangeArrowheads="1"/>
          </p:cNvSpPr>
          <p:nvPr/>
        </p:nvSpPr>
        <p:spPr bwMode="auto">
          <a:xfrm>
            <a:off x="152400" y="1295400"/>
            <a:ext cx="85344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The </a:t>
            </a:r>
            <a:r>
              <a:rPr kumimoji="0" lang="en-US" sz="2400" b="0" i="0" u="none" strike="noStrike" cap="none" normalizeH="0" baseline="0" dirty="0" err="1" smtClean="0">
                <a:ln>
                  <a:noFill/>
                </a:ln>
                <a:solidFill>
                  <a:schemeClr val="bg1"/>
                </a:solidFill>
                <a:effectLst/>
                <a:latin typeface="Calibri" pitchFamily="34" charset="0"/>
                <a:ea typeface="Calibri" pitchFamily="34" charset="0"/>
                <a:cs typeface="Calibri" pitchFamily="34" charset="0"/>
              </a:rPr>
              <a:t>Parshall</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 flume dimensions are now specified by standard setting organizations such as ISO (1992) and ASTM (1991). Weir crest widths vary from 25 mm to 15 m to measure flows from 1m3/h to more than 300,000 m³/h.</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pic>
        <p:nvPicPr>
          <p:cNvPr id="4" name="صورة 3" descr="C:\Users\Jazeera-CO\Desktop\r4082e3n.gif"/>
          <p:cNvPicPr/>
          <p:nvPr/>
        </p:nvPicPr>
        <p:blipFill>
          <a:blip r:embed="rId2"/>
          <a:srcRect/>
          <a:stretch>
            <a:fillRect/>
          </a:stretch>
        </p:blipFill>
        <p:spPr bwMode="auto">
          <a:xfrm>
            <a:off x="3200400" y="2971800"/>
            <a:ext cx="5543550" cy="3505200"/>
          </a:xfrm>
          <a:prstGeom prst="rect">
            <a:avLst/>
          </a:prstGeom>
          <a:noFill/>
        </p:spPr>
      </p:pic>
      <p:sp>
        <p:nvSpPr>
          <p:cNvPr id="5" name="مستطيل 4"/>
          <p:cNvSpPr/>
          <p:nvPr/>
        </p:nvSpPr>
        <p:spPr>
          <a:xfrm>
            <a:off x="533400" y="3733800"/>
            <a:ext cx="2212465" cy="461665"/>
          </a:xfrm>
          <a:prstGeom prst="rect">
            <a:avLst/>
          </a:prstGeom>
        </p:spPr>
        <p:txBody>
          <a:bodyPr wrap="none">
            <a:spAutoFit/>
          </a:bodyPr>
          <a:lstStyle/>
          <a:p>
            <a:r>
              <a:rPr lang="en-US" sz="2400" dirty="0" smtClean="0">
                <a:solidFill>
                  <a:schemeClr val="bg1"/>
                </a:solidFill>
              </a:rPr>
              <a:t>Depth =1.20 m</a:t>
            </a:r>
            <a:endParaRPr lang="en-US" sz="2400" dirty="0">
              <a:solidFill>
                <a:schemeClr val="bg1"/>
              </a:solidFill>
            </a:endParaRPr>
          </a:p>
        </p:txBody>
      </p:sp>
      <p:sp>
        <p:nvSpPr>
          <p:cNvPr id="6" name="مستطيل 5"/>
          <p:cNvSpPr/>
          <p:nvPr/>
        </p:nvSpPr>
        <p:spPr>
          <a:xfrm>
            <a:off x="685800" y="3124200"/>
            <a:ext cx="1749197" cy="461665"/>
          </a:xfrm>
          <a:prstGeom prst="rect">
            <a:avLst/>
          </a:prstGeom>
        </p:spPr>
        <p:txBody>
          <a:bodyPr wrap="none">
            <a:spAutoFit/>
          </a:bodyPr>
          <a:lstStyle/>
          <a:p>
            <a:r>
              <a:rPr lang="en-US" sz="2400" dirty="0" smtClean="0">
                <a:solidFill>
                  <a:schemeClr val="bg1"/>
                </a:solidFill>
              </a:rPr>
              <a:t>Width = 1m</a:t>
            </a:r>
            <a:endParaRPr lang="en-US" sz="2400" dirty="0">
              <a:solidFill>
                <a:schemeClr val="bg1"/>
              </a:solidFill>
            </a:endParaRPr>
          </a:p>
        </p:txBody>
      </p:sp>
      <p:sp>
        <p:nvSpPr>
          <p:cNvPr id="7" name="مستطيل 6"/>
          <p:cNvSpPr/>
          <p:nvPr/>
        </p:nvSpPr>
        <p:spPr>
          <a:xfrm>
            <a:off x="533400" y="228600"/>
            <a:ext cx="2895344" cy="584775"/>
          </a:xfrm>
          <a:prstGeom prst="rect">
            <a:avLst/>
          </a:prstGeom>
        </p:spPr>
        <p:txBody>
          <a:bodyPr wrap="none">
            <a:spAutoFit/>
          </a:bodyPr>
          <a:lstStyle/>
          <a:p>
            <a:r>
              <a:rPr lang="en-US" sz="3200" dirty="0" err="1" smtClean="0">
                <a:solidFill>
                  <a:srgbClr val="FFFF00"/>
                </a:solidFill>
              </a:rPr>
              <a:t>Parshall</a:t>
            </a:r>
            <a:r>
              <a:rPr lang="en-US" sz="3200" dirty="0" smtClean="0">
                <a:solidFill>
                  <a:srgbClr val="FFFF00"/>
                </a:solidFill>
              </a:rPr>
              <a:t> flume </a:t>
            </a:r>
            <a:endParaRPr lang="en-US" sz="3200" dirty="0">
              <a:solidFill>
                <a:srgbClr val="FFFF0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533400" y="914400"/>
            <a:ext cx="8153400" cy="5181600"/>
          </a:xfrm>
          <a:prstGeom prst="rect">
            <a:avLst/>
          </a:prstGeom>
          <a:noFill/>
          <a:ln w="9525">
            <a:noFill/>
            <a:miter lim="800000"/>
            <a:headEnd/>
            <a:tailEnd/>
          </a:ln>
          <a:effectLst/>
        </p:spPr>
      </p:pic>
      <p:sp>
        <p:nvSpPr>
          <p:cNvPr id="3" name="شكل بيضاوي 2"/>
          <p:cNvSpPr/>
          <p:nvPr/>
        </p:nvSpPr>
        <p:spPr>
          <a:xfrm>
            <a:off x="3581400" y="4343400"/>
            <a:ext cx="3657600" cy="1752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عنوان 1"/>
          <p:cNvSpPr txBox="1">
            <a:spLocks/>
          </p:cNvSpPr>
          <p:nvPr/>
        </p:nvSpPr>
        <p:spPr>
          <a:xfrm>
            <a:off x="685800" y="0"/>
            <a:ext cx="7772400" cy="1146175"/>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smtClean="0">
                <a:ln>
                  <a:noFill/>
                </a:ln>
                <a:solidFill>
                  <a:srgbClr val="FFFF00"/>
                </a:solidFill>
                <a:effectLst/>
                <a:uLnTx/>
                <a:uFillTx/>
                <a:latin typeface="+mj-lt"/>
                <a:ea typeface="+mj-ea"/>
                <a:cs typeface="+mj-cs"/>
              </a:rPr>
              <a:t>Sludge Treatment And Reuse</a:t>
            </a:r>
            <a:br>
              <a:rPr kumimoji="0" lang="en-US" sz="3200" b="1" i="0" u="none" strike="noStrike" kern="1200" cap="none" spc="0" normalizeH="0" baseline="0" noProof="0" smtClean="0">
                <a:ln>
                  <a:noFill/>
                </a:ln>
                <a:solidFill>
                  <a:srgbClr val="FFFF00"/>
                </a:solidFill>
                <a:effectLst/>
                <a:uLnTx/>
                <a:uFillTx/>
                <a:latin typeface="+mj-lt"/>
                <a:ea typeface="+mj-ea"/>
                <a:cs typeface="+mj-cs"/>
              </a:rPr>
            </a:br>
            <a:endParaRPr kumimoji="0" lang="en-US" sz="3200" b="0" i="0" u="none" strike="noStrike" kern="1200" cap="none" spc="0" normalizeH="0" baseline="0" noProof="0" dirty="0">
              <a:ln>
                <a:noFill/>
              </a:ln>
              <a:solidFill>
                <a:srgbClr val="FFFF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7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09600" y="457201"/>
            <a:ext cx="7772400" cy="1146175"/>
          </a:xfrm>
        </p:spPr>
        <p:txBody>
          <a:bodyPr>
            <a:normAutofit/>
          </a:bodyPr>
          <a:lstStyle/>
          <a:p>
            <a:r>
              <a:rPr lang="en-US" sz="3200" b="1" dirty="0" smtClean="0">
                <a:solidFill>
                  <a:srgbClr val="FFFF00"/>
                </a:solidFill>
              </a:rPr>
              <a:t>Sludge Treatment And Reuse</a:t>
            </a:r>
            <a:br>
              <a:rPr lang="en-US" sz="3200" b="1" dirty="0" smtClean="0">
                <a:solidFill>
                  <a:srgbClr val="FFFF00"/>
                </a:solidFill>
              </a:rPr>
            </a:br>
            <a:endParaRPr lang="en-US" sz="3200" dirty="0">
              <a:solidFill>
                <a:srgbClr val="FFFF00"/>
              </a:solidFill>
            </a:endParaRPr>
          </a:p>
        </p:txBody>
      </p:sp>
      <p:sp>
        <p:nvSpPr>
          <p:cNvPr id="5" name="مستطيل 4"/>
          <p:cNvSpPr/>
          <p:nvPr/>
        </p:nvSpPr>
        <p:spPr>
          <a:xfrm>
            <a:off x="685800" y="1295400"/>
            <a:ext cx="3166251" cy="523220"/>
          </a:xfrm>
          <a:prstGeom prst="rect">
            <a:avLst/>
          </a:prstGeom>
        </p:spPr>
        <p:txBody>
          <a:bodyPr wrap="none">
            <a:spAutoFit/>
          </a:bodyPr>
          <a:lstStyle/>
          <a:p>
            <a:pPr>
              <a:buFont typeface="Wingdings" pitchFamily="2" charset="2"/>
              <a:buChar char="Ø"/>
            </a:pPr>
            <a:r>
              <a:rPr lang="en-US" sz="2800" b="1" dirty="0" smtClean="0">
                <a:solidFill>
                  <a:schemeClr val="bg1"/>
                </a:solidFill>
              </a:rPr>
              <a:t>Sludge quantity</a:t>
            </a:r>
            <a:endParaRPr lang="en-US" sz="2800" b="1" dirty="0">
              <a:solidFill>
                <a:schemeClr val="bg1"/>
              </a:solidFill>
            </a:endParaRPr>
          </a:p>
        </p:txBody>
      </p:sp>
      <p:sp>
        <p:nvSpPr>
          <p:cNvPr id="6" name="مستطيل 5"/>
          <p:cNvSpPr/>
          <p:nvPr/>
        </p:nvSpPr>
        <p:spPr>
          <a:xfrm>
            <a:off x="457200" y="1905000"/>
            <a:ext cx="8458200" cy="954107"/>
          </a:xfrm>
          <a:prstGeom prst="rect">
            <a:avLst/>
          </a:prstGeom>
        </p:spPr>
        <p:txBody>
          <a:bodyPr wrap="square">
            <a:spAutoFit/>
          </a:bodyPr>
          <a:lstStyle/>
          <a:p>
            <a:r>
              <a:rPr lang="en-US" sz="2800" dirty="0" smtClean="0">
                <a:solidFill>
                  <a:schemeClr val="bg1"/>
                </a:solidFill>
              </a:rPr>
              <a:t>There </a:t>
            </a:r>
            <a:r>
              <a:rPr lang="en-US" sz="2800" dirty="0">
                <a:solidFill>
                  <a:schemeClr val="bg1"/>
                </a:solidFill>
              </a:rPr>
              <a:t>are two types of sludge production, primary sludge production and secondary sludge production</a:t>
            </a:r>
          </a:p>
        </p:txBody>
      </p:sp>
      <p:graphicFrame>
        <p:nvGraphicFramePr>
          <p:cNvPr id="7" name="جدول 6"/>
          <p:cNvGraphicFramePr>
            <a:graphicFrameLocks noGrp="1"/>
          </p:cNvGraphicFramePr>
          <p:nvPr/>
        </p:nvGraphicFramePr>
        <p:xfrm>
          <a:off x="1219200" y="3124200"/>
          <a:ext cx="5791200" cy="1633727"/>
        </p:xfrm>
        <a:graphic>
          <a:graphicData uri="http://schemas.openxmlformats.org/drawingml/2006/table">
            <a:tbl>
              <a:tblPr>
                <a:tableStyleId>{C4B1156A-380E-4F78-BDF5-A606A8083BF9}</a:tableStyleId>
              </a:tblPr>
              <a:tblGrid>
                <a:gridCol w="2895600"/>
                <a:gridCol w="2895600"/>
              </a:tblGrid>
              <a:tr h="304799">
                <a:tc gridSpan="2">
                  <a:txBody>
                    <a:bodyPr/>
                    <a:lstStyle/>
                    <a:p>
                      <a:pPr marL="0" marR="0" algn="ctr" rtl="1">
                        <a:lnSpc>
                          <a:spcPct val="115000"/>
                        </a:lnSpc>
                        <a:spcBef>
                          <a:spcPts val="0"/>
                        </a:spcBef>
                        <a:spcAft>
                          <a:spcPts val="0"/>
                        </a:spcAft>
                      </a:pPr>
                      <a:r>
                        <a:rPr lang="en-US" sz="2400" b="1" dirty="0" smtClean="0"/>
                        <a:t>Sludge production</a:t>
                      </a:r>
                      <a:endParaRPr lang="en-US" sz="2400" b="1" dirty="0">
                        <a:solidFill>
                          <a:schemeClr val="bg1"/>
                        </a:solidFill>
                        <a:latin typeface="Calibri"/>
                        <a:ea typeface="Calibri"/>
                        <a:cs typeface="Arial"/>
                      </a:endParaRPr>
                    </a:p>
                  </a:txBody>
                  <a:tcPr marL="68580" marR="68580" marT="0" marB="0"/>
                </a:tc>
                <a:tc hMerge="1">
                  <a:txBody>
                    <a:bodyPr/>
                    <a:lstStyle/>
                    <a:p>
                      <a:pPr marL="0" marR="0" algn="l" rtl="1">
                        <a:lnSpc>
                          <a:spcPct val="115000"/>
                        </a:lnSpc>
                        <a:spcBef>
                          <a:spcPts val="0"/>
                        </a:spcBef>
                        <a:spcAft>
                          <a:spcPts val="0"/>
                        </a:spcAft>
                      </a:pPr>
                      <a:endParaRPr lang="en-US" sz="2400" dirty="0">
                        <a:solidFill>
                          <a:schemeClr val="bg1"/>
                        </a:solidFill>
                        <a:latin typeface="Calibri"/>
                        <a:ea typeface="Calibri"/>
                        <a:cs typeface="Arial"/>
                      </a:endParaRPr>
                    </a:p>
                  </a:txBody>
                  <a:tcPr marL="68580" marR="68580" marT="0" marB="0"/>
                </a:tc>
              </a:tr>
              <a:tr h="356555">
                <a:tc>
                  <a:txBody>
                    <a:bodyPr/>
                    <a:lstStyle/>
                    <a:p>
                      <a:pPr marL="0" marR="0" algn="ctr" rtl="1">
                        <a:lnSpc>
                          <a:spcPct val="115000"/>
                        </a:lnSpc>
                        <a:spcBef>
                          <a:spcPts val="0"/>
                        </a:spcBef>
                        <a:spcAft>
                          <a:spcPts val="0"/>
                        </a:spcAft>
                      </a:pPr>
                      <a:r>
                        <a:rPr lang="en-US" sz="2000" dirty="0"/>
                        <a:t>Primary(Kg\day)</a:t>
                      </a:r>
                      <a:endParaRPr lang="en-US" sz="2000" dirty="0">
                        <a:solidFill>
                          <a:schemeClr val="bg1"/>
                        </a:solidFill>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en-US" sz="2000" b="1" dirty="0" smtClean="0"/>
                        <a:t>16,400</a:t>
                      </a:r>
                      <a:endParaRPr lang="en-US" sz="2000" b="1" dirty="0">
                        <a:solidFill>
                          <a:schemeClr val="bg1"/>
                        </a:solidFill>
                        <a:latin typeface="Calibri"/>
                        <a:ea typeface="Calibri"/>
                        <a:cs typeface="Arial"/>
                      </a:endParaRPr>
                    </a:p>
                  </a:txBody>
                  <a:tcPr marL="68580" marR="68580" marT="0" marB="0"/>
                </a:tc>
              </a:tr>
              <a:tr h="365820">
                <a:tc>
                  <a:txBody>
                    <a:bodyPr/>
                    <a:lstStyle/>
                    <a:p>
                      <a:pPr marL="0" marR="0" algn="ctr" rtl="1">
                        <a:lnSpc>
                          <a:spcPct val="115000"/>
                        </a:lnSpc>
                        <a:spcBef>
                          <a:spcPts val="0"/>
                        </a:spcBef>
                        <a:spcAft>
                          <a:spcPts val="0"/>
                        </a:spcAft>
                      </a:pPr>
                      <a:r>
                        <a:rPr lang="en-US" sz="2000" dirty="0"/>
                        <a:t>Secondary(kg\day)</a:t>
                      </a:r>
                      <a:endParaRPr lang="en-US" sz="2000" dirty="0">
                        <a:solidFill>
                          <a:schemeClr val="bg1"/>
                        </a:solidFill>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en-US" sz="2000" b="1" dirty="0"/>
                        <a:t>908.2</a:t>
                      </a:r>
                      <a:endParaRPr lang="en-US" sz="2000" b="1" dirty="0">
                        <a:solidFill>
                          <a:schemeClr val="bg1"/>
                        </a:solidFill>
                        <a:latin typeface="Calibri"/>
                        <a:ea typeface="Calibri"/>
                        <a:cs typeface="Arial"/>
                      </a:endParaRPr>
                    </a:p>
                  </a:txBody>
                  <a:tcPr marL="68580" marR="68580" marT="0" marB="0"/>
                </a:tc>
              </a:tr>
              <a:tr h="365820">
                <a:tc>
                  <a:txBody>
                    <a:bodyPr/>
                    <a:lstStyle/>
                    <a:p>
                      <a:pPr marL="0" marR="0" algn="ctr" rtl="1">
                        <a:lnSpc>
                          <a:spcPct val="115000"/>
                        </a:lnSpc>
                        <a:spcBef>
                          <a:spcPts val="0"/>
                        </a:spcBef>
                        <a:spcAft>
                          <a:spcPts val="0"/>
                        </a:spcAft>
                      </a:pPr>
                      <a:r>
                        <a:rPr lang="en-US" sz="2800" b="1" dirty="0" smtClean="0">
                          <a:solidFill>
                            <a:schemeClr val="tx1"/>
                          </a:solidFill>
                          <a:latin typeface="Calibri"/>
                          <a:ea typeface="Calibri"/>
                          <a:cs typeface="Arial"/>
                        </a:rPr>
                        <a:t>Total</a:t>
                      </a:r>
                      <a:endParaRPr lang="en-US" sz="2800" b="1" dirty="0">
                        <a:solidFill>
                          <a:schemeClr val="tx1"/>
                        </a:solidFill>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en-US" sz="2400" b="1" dirty="0" smtClean="0">
                          <a:solidFill>
                            <a:schemeClr val="tx1"/>
                          </a:solidFill>
                          <a:latin typeface="Calibri"/>
                          <a:ea typeface="Calibri"/>
                          <a:cs typeface="Arial"/>
                        </a:rPr>
                        <a:t>17,310</a:t>
                      </a:r>
                      <a:endParaRPr lang="en-US" sz="2400" b="1" dirty="0">
                        <a:solidFill>
                          <a:schemeClr val="tx1"/>
                        </a:solidFill>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 y="304801"/>
            <a:ext cx="6316385" cy="584775"/>
          </a:xfrm>
          <a:prstGeom prst="rect">
            <a:avLst/>
          </a:prstGeom>
        </p:spPr>
        <p:txBody>
          <a:bodyPr wrap="square">
            <a:spAutoFit/>
          </a:bodyPr>
          <a:lstStyle/>
          <a:p>
            <a:pPr>
              <a:buFont typeface="Wingdings" pitchFamily="2" charset="2"/>
              <a:buChar char="Ø"/>
            </a:pPr>
            <a:r>
              <a:rPr lang="en-US" sz="3200" b="1" dirty="0" smtClean="0">
                <a:solidFill>
                  <a:schemeClr val="bg1"/>
                </a:solidFill>
              </a:rPr>
              <a:t>Sludge thickening	</a:t>
            </a:r>
            <a:endParaRPr lang="en-US" sz="3200" b="1" dirty="0">
              <a:solidFill>
                <a:schemeClr val="bg1"/>
              </a:solidFill>
            </a:endParaRPr>
          </a:p>
        </p:txBody>
      </p:sp>
      <p:sp>
        <p:nvSpPr>
          <p:cNvPr id="36865" name="Rectangle 1"/>
          <p:cNvSpPr>
            <a:spLocks noChangeArrowheads="1"/>
          </p:cNvSpPr>
          <p:nvPr/>
        </p:nvSpPr>
        <p:spPr bwMode="auto">
          <a:xfrm>
            <a:off x="228996" y="914401"/>
            <a:ext cx="8400056" cy="89255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ea typeface="Calibri" pitchFamily="34" charset="0"/>
                <a:cs typeface="Arial" pitchFamily="34" charset="0"/>
              </a:rPr>
              <a:t>Usually thickening is one of the</a:t>
            </a:r>
            <a:r>
              <a:rPr kumimoji="0" lang="en-US" sz="2800" b="1" i="0" u="none" strike="noStrike" cap="none" normalizeH="0" baseline="0" dirty="0" smtClean="0">
                <a:ln>
                  <a:noFill/>
                </a:ln>
                <a:solidFill>
                  <a:schemeClr val="bg1"/>
                </a:solidFill>
                <a:effectLst/>
                <a:ea typeface="Calibri" pitchFamily="34" charset="0"/>
                <a:cs typeface="Arial" pitchFamily="34" charset="0"/>
              </a:rPr>
              <a:t> </a:t>
            </a:r>
            <a:r>
              <a:rPr kumimoji="0" lang="en-US" sz="2800" b="1" i="0" u="none" strike="noStrike" cap="none" normalizeH="0" baseline="0" dirty="0" smtClean="0">
                <a:ln>
                  <a:noFill/>
                </a:ln>
                <a:solidFill>
                  <a:srgbClr val="FFFF00"/>
                </a:solidFill>
                <a:effectLst/>
                <a:ea typeface="Calibri" pitchFamily="34" charset="0"/>
                <a:cs typeface="Arial" pitchFamily="34" charset="0"/>
              </a:rPr>
              <a:t>first</a:t>
            </a:r>
            <a:r>
              <a:rPr kumimoji="0" lang="en-US" sz="2800" b="1" i="0" u="none" strike="noStrike" cap="none" normalizeH="0" baseline="0" dirty="0" smtClean="0">
                <a:ln>
                  <a:noFill/>
                </a:ln>
                <a:solidFill>
                  <a:schemeClr val="bg1"/>
                </a:solidFill>
                <a:effectLst/>
                <a:ea typeface="Calibri" pitchFamily="34" charset="0"/>
                <a:cs typeface="Arial" pitchFamily="34" charset="0"/>
              </a:rPr>
              <a:t> </a:t>
            </a:r>
            <a:r>
              <a:rPr kumimoji="0" lang="en-US" sz="2000" b="0" i="0" u="none" strike="noStrike" cap="none" normalizeH="0" baseline="0" dirty="0" smtClean="0">
                <a:ln>
                  <a:noFill/>
                </a:ln>
                <a:solidFill>
                  <a:schemeClr val="bg1"/>
                </a:solidFill>
                <a:effectLst/>
                <a:ea typeface="Calibri" pitchFamily="34" charset="0"/>
                <a:cs typeface="Arial" pitchFamily="34" charset="0"/>
              </a:rPr>
              <a:t>processes for</a:t>
            </a:r>
            <a:r>
              <a:rPr kumimoji="0" lang="en-US" sz="2000" b="0" i="0" u="none" strike="noStrike" cap="none" normalizeH="0" dirty="0" smtClean="0">
                <a:ln>
                  <a:noFill/>
                </a:ln>
                <a:solidFill>
                  <a:schemeClr val="bg1"/>
                </a:solidFill>
                <a:effectLst/>
                <a:ea typeface="Calibri" pitchFamily="34" charset="0"/>
                <a:cs typeface="Arial" pitchFamily="34" charset="0"/>
              </a:rPr>
              <a:t> </a:t>
            </a:r>
            <a:r>
              <a:rPr kumimoji="0" lang="en-US" sz="2000" b="0" i="0" u="none" strike="noStrike" cap="none" normalizeH="0" baseline="0" dirty="0" smtClean="0">
                <a:ln>
                  <a:noFill/>
                </a:ln>
                <a:solidFill>
                  <a:schemeClr val="bg1"/>
                </a:solidFill>
                <a:effectLst/>
                <a:ea typeface="Calibri" pitchFamily="34" charset="0"/>
                <a:cs typeface="Arial" pitchFamily="34" charset="0"/>
              </a:rPr>
              <a:t>removing apportion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ea typeface="Calibri" pitchFamily="34" charset="0"/>
                <a:cs typeface="Arial" pitchFamily="34" charset="0"/>
              </a:rPr>
              <a:t> of a liquid so the </a:t>
            </a:r>
            <a:r>
              <a:rPr kumimoji="0" lang="en-US" sz="2400" b="1" i="0" u="none" strike="noStrike" cap="none" normalizeH="0" baseline="0" dirty="0" smtClean="0">
                <a:ln>
                  <a:noFill/>
                </a:ln>
                <a:solidFill>
                  <a:srgbClr val="FFFF00"/>
                </a:solidFill>
                <a:effectLst/>
                <a:ea typeface="Calibri" pitchFamily="34" charset="0"/>
                <a:cs typeface="Arial" pitchFamily="34" charset="0"/>
              </a:rPr>
              <a:t>sludge volume </a:t>
            </a:r>
            <a:r>
              <a:rPr kumimoji="0" lang="en-US" sz="2000" b="0" i="0" u="none" strike="noStrike" cap="none" normalizeH="0" baseline="0" dirty="0" smtClean="0">
                <a:ln>
                  <a:noFill/>
                </a:ln>
                <a:solidFill>
                  <a:schemeClr val="bg1"/>
                </a:solidFill>
                <a:effectLst/>
                <a:ea typeface="Calibri" pitchFamily="34" charset="0"/>
                <a:cs typeface="Arial" pitchFamily="34" charset="0"/>
              </a:rPr>
              <a:t>can be </a:t>
            </a:r>
            <a:r>
              <a:rPr kumimoji="0" lang="en-US" sz="2400" b="1" i="0" u="none" strike="noStrike" cap="none" normalizeH="0" baseline="0" dirty="0" smtClean="0">
                <a:ln>
                  <a:noFill/>
                </a:ln>
                <a:solidFill>
                  <a:srgbClr val="FFFF00"/>
                </a:solidFill>
                <a:effectLst/>
                <a:ea typeface="Calibri" pitchFamily="34" charset="0"/>
                <a:cs typeface="Arial" pitchFamily="34" charset="0"/>
              </a:rPr>
              <a:t>reduced</a:t>
            </a:r>
            <a:r>
              <a:rPr kumimoji="0" lang="en-US" sz="2000" b="0" i="0" u="none" strike="noStrike" cap="none" normalizeH="0" baseline="0" dirty="0" smtClean="0">
                <a:ln>
                  <a:noFill/>
                </a:ln>
                <a:solidFill>
                  <a:schemeClr val="bg1"/>
                </a:solidFill>
                <a:effectLst/>
                <a:ea typeface="Calibri" pitchFamily="34" charset="0"/>
                <a:cs typeface="Arial" pitchFamily="34" charset="0"/>
              </a:rPr>
              <a:t>.</a:t>
            </a:r>
            <a:endParaRPr kumimoji="0" lang="en-US" sz="2000" b="0" i="0" u="none" strike="noStrike" cap="none" normalizeH="0" baseline="0" dirty="0" smtClean="0">
              <a:ln>
                <a:noFill/>
              </a:ln>
              <a:solidFill>
                <a:schemeClr val="bg1"/>
              </a:solidFill>
              <a:effectLst/>
              <a:cs typeface="Arial" pitchFamily="34" charset="0"/>
            </a:endParaRPr>
          </a:p>
        </p:txBody>
      </p:sp>
      <p:pic>
        <p:nvPicPr>
          <p:cNvPr id="36866" name="Picture 2"/>
          <p:cNvPicPr>
            <a:picLocks noChangeAspect="1" noChangeArrowheads="1"/>
          </p:cNvPicPr>
          <p:nvPr/>
        </p:nvPicPr>
        <p:blipFill>
          <a:blip r:embed="rId2" cstate="print"/>
          <a:srcRect/>
          <a:stretch>
            <a:fillRect/>
          </a:stretch>
        </p:blipFill>
        <p:spPr bwMode="auto">
          <a:xfrm>
            <a:off x="5257800" y="1905000"/>
            <a:ext cx="3886200" cy="28194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6867" name="Picture 3"/>
          <p:cNvPicPr>
            <a:picLocks noChangeAspect="1" noChangeArrowheads="1"/>
          </p:cNvPicPr>
          <p:nvPr/>
        </p:nvPicPr>
        <p:blipFill>
          <a:blip r:embed="rId3"/>
          <a:srcRect/>
          <a:stretch>
            <a:fillRect/>
          </a:stretch>
        </p:blipFill>
        <p:spPr bwMode="auto">
          <a:xfrm>
            <a:off x="4495800" y="3810000"/>
            <a:ext cx="4038600" cy="2743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مربع نص 5"/>
          <p:cNvSpPr txBox="1"/>
          <p:nvPr/>
        </p:nvSpPr>
        <p:spPr>
          <a:xfrm>
            <a:off x="457200" y="2057400"/>
            <a:ext cx="3048000" cy="461665"/>
          </a:xfrm>
          <a:prstGeom prst="rect">
            <a:avLst/>
          </a:prstGeom>
          <a:noFill/>
        </p:spPr>
        <p:txBody>
          <a:bodyPr wrap="square" rtlCol="0">
            <a:spAutoFit/>
          </a:bodyPr>
          <a:lstStyle/>
          <a:p>
            <a:r>
              <a:rPr lang="en-US" sz="2400" dirty="0" smtClean="0">
                <a:solidFill>
                  <a:schemeClr val="bg1"/>
                </a:solidFill>
              </a:rPr>
              <a:t>Use gravity thickener</a:t>
            </a:r>
            <a:endParaRPr lang="en-US" sz="2400" dirty="0">
              <a:solidFill>
                <a:schemeClr val="bg1"/>
              </a:solidFill>
            </a:endParaRPr>
          </a:p>
        </p:txBody>
      </p:sp>
      <p:graphicFrame>
        <p:nvGraphicFramePr>
          <p:cNvPr id="7" name="جدول 6"/>
          <p:cNvGraphicFramePr>
            <a:graphicFrameLocks noGrp="1"/>
          </p:cNvGraphicFramePr>
          <p:nvPr/>
        </p:nvGraphicFramePr>
        <p:xfrm>
          <a:off x="381000" y="3124200"/>
          <a:ext cx="3810000" cy="1681480"/>
        </p:xfrm>
        <a:graphic>
          <a:graphicData uri="http://schemas.openxmlformats.org/drawingml/2006/table">
            <a:tbl>
              <a:tblPr firstRow="1" bandRow="1">
                <a:tableStyleId>{C4B1156A-380E-4F78-BDF5-A606A8083BF9}</a:tableStyleId>
              </a:tblPr>
              <a:tblGrid>
                <a:gridCol w="1905000"/>
                <a:gridCol w="1905000"/>
              </a:tblGrid>
              <a:tr h="421640">
                <a:tc>
                  <a:txBody>
                    <a:bodyPr/>
                    <a:lstStyle/>
                    <a:p>
                      <a:r>
                        <a:rPr lang="en-US" sz="2000" b="0" dirty="0" smtClean="0"/>
                        <a:t>NO.</a:t>
                      </a:r>
                      <a:r>
                        <a:rPr lang="en-US" sz="2000" b="0" baseline="0" dirty="0" smtClean="0"/>
                        <a:t> unit</a:t>
                      </a:r>
                      <a:endParaRPr lang="en-US" sz="2000" b="0" dirty="0"/>
                    </a:p>
                  </a:txBody>
                  <a:tcPr/>
                </a:tc>
                <a:tc>
                  <a:txBody>
                    <a:bodyPr/>
                    <a:lstStyle/>
                    <a:p>
                      <a:r>
                        <a:rPr lang="en-US" sz="2000" b="1" dirty="0" smtClean="0"/>
                        <a:t>2 unit</a:t>
                      </a:r>
                      <a:endParaRPr lang="en-US" sz="2000" b="1" dirty="0"/>
                    </a:p>
                  </a:txBody>
                  <a:tcPr/>
                </a:tc>
              </a:tr>
              <a:tr h="4165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t>Area (m²)</a:t>
                      </a:r>
                    </a:p>
                  </a:txBody>
                  <a:tcPr/>
                </a:tc>
                <a:tc>
                  <a:txBody>
                    <a:bodyPr/>
                    <a:lstStyle/>
                    <a:p>
                      <a:r>
                        <a:rPr lang="en-US" sz="2000" b="1" dirty="0" smtClean="0"/>
                        <a:t>433</a:t>
                      </a:r>
                      <a:endParaRPr lang="en-US" sz="2000" b="1" dirty="0"/>
                    </a:p>
                  </a:txBody>
                  <a:tcPr/>
                </a:tc>
              </a:tr>
              <a:tr h="421640">
                <a:tc>
                  <a:txBody>
                    <a:bodyPr/>
                    <a:lstStyle/>
                    <a:p>
                      <a:r>
                        <a:rPr lang="en-US" sz="2000" b="0" dirty="0" smtClean="0"/>
                        <a:t>Diameter (m)</a:t>
                      </a:r>
                      <a:endParaRPr lang="en-US" sz="2000" b="0" dirty="0"/>
                    </a:p>
                  </a:txBody>
                  <a:tcPr/>
                </a:tc>
                <a:tc>
                  <a:txBody>
                    <a:bodyPr/>
                    <a:lstStyle/>
                    <a:p>
                      <a:r>
                        <a:rPr lang="en-US" sz="2000" b="1" dirty="0" smtClean="0"/>
                        <a:t>12</a:t>
                      </a:r>
                      <a:endParaRPr lang="en-US" sz="2000" b="1" dirty="0"/>
                    </a:p>
                  </a:txBody>
                  <a:tcPr/>
                </a:tc>
              </a:tr>
              <a:tr h="421640">
                <a:tc>
                  <a:txBody>
                    <a:bodyPr/>
                    <a:lstStyle/>
                    <a:p>
                      <a:r>
                        <a:rPr lang="en-US" sz="2000" b="0" dirty="0" smtClean="0"/>
                        <a:t>Depth (m)</a:t>
                      </a:r>
                      <a:endParaRPr lang="en-US" sz="2000" b="0" dirty="0"/>
                    </a:p>
                  </a:txBody>
                  <a:tcPr/>
                </a:tc>
                <a:tc>
                  <a:txBody>
                    <a:bodyPr/>
                    <a:lstStyle/>
                    <a:p>
                      <a:r>
                        <a:rPr lang="en-US" sz="2000" b="1" dirty="0" smtClean="0"/>
                        <a:t>4.5</a:t>
                      </a:r>
                      <a:endParaRPr lang="en-US" sz="2000" b="1"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6865"/>
                                        </p:tgtEl>
                                        <p:attrNameLst>
                                          <p:attrName>style.visibility</p:attrName>
                                        </p:attrNameLst>
                                      </p:cBhvr>
                                      <p:to>
                                        <p:strVal val="visible"/>
                                      </p:to>
                                    </p:set>
                                    <p:anim calcmode="lin" valueType="num">
                                      <p:cBhvr additive="base">
                                        <p:cTn id="14" dur="500" fill="hold"/>
                                        <p:tgtEl>
                                          <p:spTgt spid="36865"/>
                                        </p:tgtEl>
                                        <p:attrNameLst>
                                          <p:attrName>ppt_x</p:attrName>
                                        </p:attrNameLst>
                                      </p:cBhvr>
                                      <p:tavLst>
                                        <p:tav tm="0">
                                          <p:val>
                                            <p:strVal val="#ppt_x"/>
                                          </p:val>
                                        </p:tav>
                                        <p:tav tm="100000">
                                          <p:val>
                                            <p:strVal val="#ppt_x"/>
                                          </p:val>
                                        </p:tav>
                                      </p:tavLst>
                                    </p:anim>
                                    <p:anim calcmode="lin" valueType="num">
                                      <p:cBhvr additive="base">
                                        <p:cTn id="15" dur="500" fill="hold"/>
                                        <p:tgtEl>
                                          <p:spTgt spid="36865"/>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par>
                                <p:cTn id="23" presetID="53" presetClass="entr" presetSubtype="0" fill="hold" nodeType="withEffect">
                                  <p:stCondLst>
                                    <p:cond delay="0"/>
                                  </p:stCondLst>
                                  <p:childTnLst>
                                    <p:set>
                                      <p:cBhvr>
                                        <p:cTn id="24" dur="1" fill="hold">
                                          <p:stCondLst>
                                            <p:cond delay="0"/>
                                          </p:stCondLst>
                                        </p:cTn>
                                        <p:tgtEl>
                                          <p:spTgt spid="36866"/>
                                        </p:tgtEl>
                                        <p:attrNameLst>
                                          <p:attrName>style.visibility</p:attrName>
                                        </p:attrNameLst>
                                      </p:cBhvr>
                                      <p:to>
                                        <p:strVal val="visible"/>
                                      </p:to>
                                    </p:set>
                                    <p:anim calcmode="lin" valueType="num">
                                      <p:cBhvr>
                                        <p:cTn id="25" dur="500" fill="hold"/>
                                        <p:tgtEl>
                                          <p:spTgt spid="36866"/>
                                        </p:tgtEl>
                                        <p:attrNameLst>
                                          <p:attrName>ppt_w</p:attrName>
                                        </p:attrNameLst>
                                      </p:cBhvr>
                                      <p:tavLst>
                                        <p:tav tm="0">
                                          <p:val>
                                            <p:fltVal val="0"/>
                                          </p:val>
                                        </p:tav>
                                        <p:tav tm="100000">
                                          <p:val>
                                            <p:strVal val="#ppt_w"/>
                                          </p:val>
                                        </p:tav>
                                      </p:tavLst>
                                    </p:anim>
                                    <p:anim calcmode="lin" valueType="num">
                                      <p:cBhvr>
                                        <p:cTn id="26" dur="500" fill="hold"/>
                                        <p:tgtEl>
                                          <p:spTgt spid="36866"/>
                                        </p:tgtEl>
                                        <p:attrNameLst>
                                          <p:attrName>ppt_h</p:attrName>
                                        </p:attrNameLst>
                                      </p:cBhvr>
                                      <p:tavLst>
                                        <p:tav tm="0">
                                          <p:val>
                                            <p:fltVal val="0"/>
                                          </p:val>
                                        </p:tav>
                                        <p:tav tm="100000">
                                          <p:val>
                                            <p:strVal val="#ppt_h"/>
                                          </p:val>
                                        </p:tav>
                                      </p:tavLst>
                                    </p:anim>
                                    <p:animEffect transition="in" filter="fade">
                                      <p:cBhvr>
                                        <p:cTn id="27" dur="500"/>
                                        <p:tgtEl>
                                          <p:spTgt spid="36866"/>
                                        </p:tgtEl>
                                      </p:cBhvr>
                                    </p:animEffect>
                                  </p:childTnLst>
                                </p:cTn>
                              </p:par>
                            </p:childTnLst>
                          </p:cTn>
                        </p:par>
                      </p:childTnLst>
                    </p:cTn>
                  </p:par>
                  <p:par>
                    <p:cTn id="28" fill="hold">
                      <p:stCondLst>
                        <p:cond delay="indefinite"/>
                      </p:stCondLst>
                      <p:childTnLst>
                        <p:par>
                          <p:cTn id="29" fill="hold">
                            <p:stCondLst>
                              <p:cond delay="0"/>
                            </p:stCondLst>
                            <p:childTnLst>
                              <p:par>
                                <p:cTn id="30" presetID="55" presetClass="entr" presetSubtype="0" fill="hold" nodeType="clickEffect">
                                  <p:stCondLst>
                                    <p:cond delay="0"/>
                                  </p:stCondLst>
                                  <p:childTnLst>
                                    <p:set>
                                      <p:cBhvr>
                                        <p:cTn id="31" dur="1" fill="hold">
                                          <p:stCondLst>
                                            <p:cond delay="0"/>
                                          </p:stCondLst>
                                        </p:cTn>
                                        <p:tgtEl>
                                          <p:spTgt spid="36867"/>
                                        </p:tgtEl>
                                        <p:attrNameLst>
                                          <p:attrName>style.visibility</p:attrName>
                                        </p:attrNameLst>
                                      </p:cBhvr>
                                      <p:to>
                                        <p:strVal val="visible"/>
                                      </p:to>
                                    </p:set>
                                    <p:anim calcmode="lin" valueType="num">
                                      <p:cBhvr>
                                        <p:cTn id="32" dur="500" fill="hold"/>
                                        <p:tgtEl>
                                          <p:spTgt spid="36867"/>
                                        </p:tgtEl>
                                        <p:attrNameLst>
                                          <p:attrName>ppt_w</p:attrName>
                                        </p:attrNameLst>
                                      </p:cBhvr>
                                      <p:tavLst>
                                        <p:tav tm="0">
                                          <p:val>
                                            <p:strVal val="#ppt_w*0.70"/>
                                          </p:val>
                                        </p:tav>
                                        <p:tav tm="100000">
                                          <p:val>
                                            <p:strVal val="#ppt_w"/>
                                          </p:val>
                                        </p:tav>
                                      </p:tavLst>
                                    </p:anim>
                                    <p:anim calcmode="lin" valueType="num">
                                      <p:cBhvr>
                                        <p:cTn id="33" dur="500" fill="hold"/>
                                        <p:tgtEl>
                                          <p:spTgt spid="36867"/>
                                        </p:tgtEl>
                                        <p:attrNameLst>
                                          <p:attrName>ppt_h</p:attrName>
                                        </p:attrNameLst>
                                      </p:cBhvr>
                                      <p:tavLst>
                                        <p:tav tm="0">
                                          <p:val>
                                            <p:strVal val="#ppt_h"/>
                                          </p:val>
                                        </p:tav>
                                        <p:tav tm="100000">
                                          <p:val>
                                            <p:strVal val="#ppt_h"/>
                                          </p:val>
                                        </p:tav>
                                      </p:tavLst>
                                    </p:anim>
                                    <p:animEffect transition="in" filter="fade">
                                      <p:cBhvr>
                                        <p:cTn id="34" dur="500"/>
                                        <p:tgtEl>
                                          <p:spTgt spid="36867"/>
                                        </p:tgtEl>
                                      </p:cBhvr>
                                    </p:animEffect>
                                  </p:childTnLst>
                                </p:cTn>
                              </p:par>
                              <p:par>
                                <p:cTn id="35" presetID="55"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strVal val="#ppt_w*0.70"/>
                                          </p:val>
                                        </p:tav>
                                        <p:tav tm="100000">
                                          <p:val>
                                            <p:strVal val="#ppt_w"/>
                                          </p:val>
                                        </p:tav>
                                      </p:tavLst>
                                    </p:anim>
                                    <p:anim calcmode="lin" valueType="num">
                                      <p:cBhvr>
                                        <p:cTn id="38" dur="500" fill="hold"/>
                                        <p:tgtEl>
                                          <p:spTgt spid="7"/>
                                        </p:tgtEl>
                                        <p:attrNameLst>
                                          <p:attrName>ppt_h</p:attrName>
                                        </p:attrNameLst>
                                      </p:cBhvr>
                                      <p:tavLst>
                                        <p:tav tm="0">
                                          <p:val>
                                            <p:strVal val="#ppt_h"/>
                                          </p:val>
                                        </p:tav>
                                        <p:tav tm="100000">
                                          <p:val>
                                            <p:strVal val="#ppt_h"/>
                                          </p:val>
                                        </p:tav>
                                      </p:tavLst>
                                    </p:anim>
                                    <p:animEffect transition="in" filter="fade">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6865" grpId="0"/>
      <p:bldP spid="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 y="304801"/>
            <a:ext cx="6225990" cy="523220"/>
          </a:xfrm>
          <a:prstGeom prst="rect">
            <a:avLst/>
          </a:prstGeom>
        </p:spPr>
        <p:txBody>
          <a:bodyPr wrap="square">
            <a:spAutoFit/>
          </a:bodyPr>
          <a:lstStyle/>
          <a:p>
            <a:pPr>
              <a:buFont typeface="Wingdings" pitchFamily="2" charset="2"/>
              <a:buChar char="Ø"/>
            </a:pPr>
            <a:r>
              <a:rPr lang="en-US" sz="2800" b="1" dirty="0" smtClean="0">
                <a:solidFill>
                  <a:schemeClr val="bg1"/>
                </a:solidFill>
              </a:rPr>
              <a:t>Sludge stabilization</a:t>
            </a:r>
            <a:endParaRPr lang="en-US" sz="2800" b="1" dirty="0">
              <a:solidFill>
                <a:schemeClr val="bg1"/>
              </a:solidFill>
            </a:endParaRPr>
          </a:p>
        </p:txBody>
      </p:sp>
      <p:sp>
        <p:nvSpPr>
          <p:cNvPr id="35841" name="Rectangle 1"/>
          <p:cNvSpPr>
            <a:spLocks noChangeArrowheads="1"/>
          </p:cNvSpPr>
          <p:nvPr/>
        </p:nvSpPr>
        <p:spPr bwMode="auto">
          <a:xfrm>
            <a:off x="304800" y="762001"/>
            <a:ext cx="806342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ea typeface="Calibri" pitchFamily="34" charset="0"/>
                <a:cs typeface="Arial" pitchFamily="34" charset="0"/>
              </a:rPr>
              <a:t>Sludge is stabilized </a:t>
            </a:r>
            <a:r>
              <a:rPr kumimoji="0" lang="en-US" sz="2800" b="1" i="0" u="none" strike="noStrike" cap="none" normalizeH="0" baseline="0" dirty="0" smtClean="0">
                <a:ln>
                  <a:noFill/>
                </a:ln>
                <a:solidFill>
                  <a:schemeClr val="bg1"/>
                </a:solidFill>
                <a:effectLst/>
                <a:ea typeface="Calibri" pitchFamily="34" charset="0"/>
                <a:cs typeface="Arial" pitchFamily="34" charset="0"/>
              </a:rPr>
              <a:t>t</a:t>
            </a:r>
            <a:r>
              <a:rPr kumimoji="0" lang="en-US" sz="2400" b="1" i="0" u="none" strike="noStrike" cap="none" normalizeH="0" baseline="0" dirty="0" smtClean="0">
                <a:ln>
                  <a:noFill/>
                </a:ln>
                <a:solidFill>
                  <a:schemeClr val="bg1"/>
                </a:solidFill>
                <a:effectLst/>
                <a:ea typeface="Calibri" pitchFamily="34" charset="0"/>
                <a:cs typeface="Arial" pitchFamily="34" charset="0"/>
              </a:rPr>
              <a:t>o make the disposal of sludge accepted from public</a:t>
            </a:r>
            <a:r>
              <a:rPr kumimoji="0" lang="en-US" sz="2400" b="1" i="0" u="none" strike="noStrike" cap="none" normalizeH="0" dirty="0" smtClean="0">
                <a:ln>
                  <a:noFill/>
                </a:ln>
                <a:solidFill>
                  <a:schemeClr val="bg1"/>
                </a:solidFill>
                <a:effectLst/>
                <a:ea typeface="Calibri" pitchFamily="34" charset="0"/>
                <a:cs typeface="Arial" pitchFamily="34" charset="0"/>
              </a:rPr>
              <a:t> </a:t>
            </a:r>
            <a:r>
              <a:rPr kumimoji="0" lang="en-US" sz="2400" b="1" i="0" u="none" strike="noStrike" cap="none" normalizeH="0" baseline="0" dirty="0" smtClean="0">
                <a:ln>
                  <a:noFill/>
                </a:ln>
                <a:solidFill>
                  <a:schemeClr val="bg1"/>
                </a:solidFill>
                <a:effectLst/>
                <a:ea typeface="Calibri" pitchFamily="34" charset="0"/>
                <a:cs typeface="Arial" pitchFamily="34" charset="0"/>
              </a:rPr>
              <a:t>health and environment.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bg1"/>
              </a:solidFill>
              <a:effectLst/>
              <a:cs typeface="Arial" pitchFamily="34" charset="0"/>
            </a:endParaRPr>
          </a:p>
        </p:txBody>
      </p:sp>
      <p:sp>
        <p:nvSpPr>
          <p:cNvPr id="35842" name="Rectangle 2"/>
          <p:cNvSpPr>
            <a:spLocks noChangeArrowheads="1"/>
          </p:cNvSpPr>
          <p:nvPr/>
        </p:nvSpPr>
        <p:spPr bwMode="auto">
          <a:xfrm>
            <a:off x="228601" y="3276600"/>
            <a:ext cx="2797176"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sng" strike="noStrike" cap="none" normalizeH="0" baseline="0" dirty="0" smtClean="0">
                <a:ln>
                  <a:noFill/>
                </a:ln>
                <a:solidFill>
                  <a:schemeClr val="bg1"/>
                </a:solidFill>
                <a:effectLst/>
                <a:latin typeface="Cambria" pitchFamily="18" charset="0"/>
                <a:ea typeface="Times New Roman" pitchFamily="18" charset="0"/>
                <a:cs typeface="Times New Roman" pitchFamily="18" charset="0"/>
              </a:rPr>
              <a:t>Aerobic digestion  </a:t>
            </a:r>
            <a:endParaRPr kumimoji="0" lang="en-US" sz="2400" b="0" i="0" u="sng" strike="noStrike" cap="none" normalizeH="0" baseline="0" dirty="0" smtClean="0">
              <a:ln>
                <a:noFill/>
              </a:ln>
              <a:solidFill>
                <a:schemeClr val="bg1"/>
              </a:solidFill>
              <a:effectLst/>
              <a:latin typeface="Arial" pitchFamily="34" charset="0"/>
              <a:cs typeface="Arial" pitchFamily="34" charset="0"/>
            </a:endParaRPr>
          </a:p>
        </p:txBody>
      </p:sp>
      <p:sp>
        <p:nvSpPr>
          <p:cNvPr id="5" name="مستطيل 4"/>
          <p:cNvSpPr/>
          <p:nvPr/>
        </p:nvSpPr>
        <p:spPr>
          <a:xfrm>
            <a:off x="304800" y="3962400"/>
            <a:ext cx="8382000" cy="2246769"/>
          </a:xfrm>
          <a:prstGeom prst="rect">
            <a:avLst/>
          </a:prstGeom>
        </p:spPr>
        <p:txBody>
          <a:bodyPr wrap="square">
            <a:spAutoFit/>
          </a:bodyPr>
          <a:lstStyle/>
          <a:p>
            <a:r>
              <a:rPr lang="en-US" sz="2000" dirty="0" smtClean="0">
                <a:solidFill>
                  <a:schemeClr val="bg1"/>
                </a:solidFill>
              </a:rPr>
              <a:t>In this plant ,</a:t>
            </a:r>
            <a:r>
              <a:rPr lang="en-US" sz="2000" b="1" dirty="0" smtClean="0">
                <a:solidFill>
                  <a:srgbClr val="FFFF00"/>
                </a:solidFill>
              </a:rPr>
              <a:t>Aerobic Digester </a:t>
            </a:r>
            <a:r>
              <a:rPr lang="en-US" sz="2000" dirty="0" smtClean="0">
                <a:solidFill>
                  <a:schemeClr val="bg1"/>
                </a:solidFill>
              </a:rPr>
              <a:t>will be used, </a:t>
            </a:r>
            <a:r>
              <a:rPr lang="en-US" sz="2000" dirty="0" smtClean="0">
                <a:solidFill>
                  <a:srgbClr val="FFC000"/>
                </a:solidFill>
              </a:rPr>
              <a:t>Why Aerobic Digester</a:t>
            </a:r>
            <a:r>
              <a:rPr lang="en-US" sz="2000" dirty="0" smtClean="0">
                <a:solidFill>
                  <a:schemeClr val="bg1"/>
                </a:solidFill>
              </a:rPr>
              <a:t>?</a:t>
            </a:r>
          </a:p>
          <a:p>
            <a:r>
              <a:rPr lang="en-US" sz="2000" dirty="0" smtClean="0">
                <a:solidFill>
                  <a:schemeClr val="bg1"/>
                </a:solidFill>
              </a:rPr>
              <a:t>In our country it is dangerous to use </a:t>
            </a:r>
            <a:r>
              <a:rPr lang="en-US" sz="2000" b="1" dirty="0" smtClean="0">
                <a:solidFill>
                  <a:schemeClr val="bg1"/>
                </a:solidFill>
              </a:rPr>
              <a:t>Anaerobic System </a:t>
            </a:r>
            <a:r>
              <a:rPr lang="en-US" sz="2000" dirty="0" smtClean="0">
                <a:solidFill>
                  <a:schemeClr val="bg1"/>
                </a:solidFill>
              </a:rPr>
              <a:t>,because of the methane gas produced from it and the location of the plant do not give the suitable place for</a:t>
            </a:r>
            <a:r>
              <a:rPr lang="en-US" sz="2000" b="1" dirty="0" smtClean="0">
                <a:solidFill>
                  <a:schemeClr val="bg1"/>
                </a:solidFill>
              </a:rPr>
              <a:t> Anaerobic System</a:t>
            </a:r>
            <a:r>
              <a:rPr lang="en-US" sz="2000" dirty="0" smtClean="0">
                <a:solidFill>
                  <a:schemeClr val="bg1"/>
                </a:solidFill>
              </a:rPr>
              <a:t>.</a:t>
            </a:r>
          </a:p>
          <a:p>
            <a:endParaRPr lang="en-US" sz="2000" dirty="0" smtClean="0">
              <a:solidFill>
                <a:schemeClr val="bg1"/>
              </a:solidFill>
            </a:endParaRPr>
          </a:p>
          <a:p>
            <a:r>
              <a:rPr lang="en-US" sz="2000" dirty="0" smtClean="0">
                <a:solidFill>
                  <a:schemeClr val="bg1"/>
                </a:solidFill>
              </a:rPr>
              <a:t>The </a:t>
            </a:r>
            <a:r>
              <a:rPr lang="en-US" sz="2000" dirty="0">
                <a:solidFill>
                  <a:schemeClr val="bg1"/>
                </a:solidFill>
              </a:rPr>
              <a:t>most common types of </a:t>
            </a:r>
            <a:r>
              <a:rPr lang="en-US" sz="2000" dirty="0" smtClean="0">
                <a:solidFill>
                  <a:schemeClr val="bg1"/>
                </a:solidFill>
              </a:rPr>
              <a:t>Aerobic Sludge Digesters are </a:t>
            </a:r>
            <a:r>
              <a:rPr lang="en-US" sz="2000" dirty="0">
                <a:solidFill>
                  <a:schemeClr val="bg1"/>
                </a:solidFill>
              </a:rPr>
              <a:t>the </a:t>
            </a:r>
            <a:r>
              <a:rPr lang="en-US" sz="2000" b="1" dirty="0" smtClean="0">
                <a:solidFill>
                  <a:srgbClr val="FFFF00"/>
                </a:solidFill>
              </a:rPr>
              <a:t>Conventional System </a:t>
            </a:r>
            <a:r>
              <a:rPr lang="en-US" sz="2000" dirty="0" smtClean="0">
                <a:solidFill>
                  <a:schemeClr val="bg1"/>
                </a:solidFill>
              </a:rPr>
              <a:t>using </a:t>
            </a:r>
            <a:r>
              <a:rPr lang="en-US" sz="2000" dirty="0">
                <a:solidFill>
                  <a:schemeClr val="bg1"/>
                </a:solidFill>
              </a:rPr>
              <a:t>air on the high rate pure oxygen. </a:t>
            </a:r>
            <a:r>
              <a:rPr lang="en-US" sz="2000" dirty="0" smtClean="0">
                <a:solidFill>
                  <a:schemeClr val="bg1"/>
                </a:solidFill>
              </a:rPr>
              <a:t> </a:t>
            </a:r>
            <a:endParaRPr lang="en-US" sz="2000" dirty="0">
              <a:solidFill>
                <a:schemeClr val="bg1"/>
              </a:solidFill>
            </a:endParaRPr>
          </a:p>
        </p:txBody>
      </p:sp>
      <p:pic>
        <p:nvPicPr>
          <p:cNvPr id="35844" name="Picture 4"/>
          <p:cNvPicPr>
            <a:picLocks noChangeAspect="1" noChangeArrowheads="1"/>
          </p:cNvPicPr>
          <p:nvPr/>
        </p:nvPicPr>
        <p:blipFill>
          <a:blip r:embed="rId2"/>
          <a:srcRect/>
          <a:stretch>
            <a:fillRect/>
          </a:stretch>
        </p:blipFill>
        <p:spPr bwMode="auto">
          <a:xfrm>
            <a:off x="5257800" y="1447800"/>
            <a:ext cx="3686175" cy="2438400"/>
          </a:xfrm>
          <a:prstGeom prst="ellipse">
            <a:avLst/>
          </a:prstGeom>
          <a:ln>
            <a:noFill/>
          </a:ln>
          <a:effectLst>
            <a:softEdge rad="112500"/>
          </a:effectLst>
        </p:spPr>
      </p:pic>
      <p:sp>
        <p:nvSpPr>
          <p:cNvPr id="8" name="مستطيل 7"/>
          <p:cNvSpPr/>
          <p:nvPr/>
        </p:nvSpPr>
        <p:spPr>
          <a:xfrm>
            <a:off x="381000" y="1828800"/>
            <a:ext cx="5181600" cy="1446550"/>
          </a:xfrm>
          <a:prstGeom prst="rect">
            <a:avLst/>
          </a:prstGeom>
        </p:spPr>
        <p:txBody>
          <a:bodyPr wrap="square">
            <a:spAutoFit/>
          </a:bodyPr>
          <a:lstStyle/>
          <a:p>
            <a:pPr lvl="0" eaLnBrk="0" fontAlgn="base" hangingPunct="0">
              <a:spcBef>
                <a:spcPct val="0"/>
              </a:spcBef>
              <a:spcAft>
                <a:spcPct val="0"/>
              </a:spcAft>
            </a:pPr>
            <a:r>
              <a:rPr lang="en-US" sz="2400" dirty="0" smtClean="0">
                <a:solidFill>
                  <a:schemeClr val="bg1"/>
                </a:solidFill>
                <a:ea typeface="Calibri" pitchFamily="34" charset="0"/>
                <a:cs typeface="Arial" pitchFamily="34" charset="0"/>
              </a:rPr>
              <a:t>Two types of sludge stabilization:</a:t>
            </a:r>
          </a:p>
          <a:p>
            <a:pPr lvl="0" eaLnBrk="0" fontAlgn="base" hangingPunct="0">
              <a:spcBef>
                <a:spcPct val="0"/>
              </a:spcBef>
              <a:spcAft>
                <a:spcPct val="0"/>
              </a:spcAft>
            </a:pPr>
            <a:endParaRPr lang="en-US" sz="2400" dirty="0" smtClean="0">
              <a:solidFill>
                <a:schemeClr val="bg1"/>
              </a:solidFill>
              <a:cs typeface="Arial" pitchFamily="34" charset="0"/>
            </a:endParaRPr>
          </a:p>
          <a:p>
            <a:pPr lvl="0" eaLnBrk="0" fontAlgn="base" hangingPunct="0">
              <a:spcBef>
                <a:spcPct val="0"/>
              </a:spcBef>
              <a:spcAft>
                <a:spcPct val="0"/>
              </a:spcAft>
              <a:buFontTx/>
              <a:buChar char="•"/>
            </a:pPr>
            <a:r>
              <a:rPr lang="en-US" sz="2000" dirty="0" smtClean="0">
                <a:solidFill>
                  <a:schemeClr val="bg1"/>
                </a:solidFill>
                <a:ea typeface="Calibri" pitchFamily="34" charset="0"/>
                <a:cs typeface="Arial" pitchFamily="34" charset="0"/>
              </a:rPr>
              <a:t>Anaerobic digestion</a:t>
            </a:r>
            <a:endParaRPr lang="en-US" sz="2000" dirty="0" smtClean="0">
              <a:solidFill>
                <a:schemeClr val="bg1"/>
              </a:solidFill>
              <a:cs typeface="Arial" pitchFamily="34" charset="0"/>
            </a:endParaRPr>
          </a:p>
          <a:p>
            <a:pPr lvl="0" eaLnBrk="0" fontAlgn="base" hangingPunct="0">
              <a:spcBef>
                <a:spcPct val="0"/>
              </a:spcBef>
              <a:spcAft>
                <a:spcPct val="0"/>
              </a:spcAft>
              <a:buFontTx/>
              <a:buChar char="•"/>
            </a:pPr>
            <a:r>
              <a:rPr lang="en-US" sz="2000" dirty="0" smtClean="0">
                <a:solidFill>
                  <a:srgbClr val="FFFF00"/>
                </a:solidFill>
                <a:ea typeface="Calibri" pitchFamily="34" charset="0"/>
                <a:cs typeface="Arial" pitchFamily="34" charset="0"/>
              </a:rPr>
              <a:t>Aerobic digestion</a:t>
            </a:r>
            <a:endParaRPr lang="en-US" sz="2000" dirty="0" smtClean="0">
              <a:solidFill>
                <a:srgbClr val="FFFF00"/>
              </a:solidFill>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5841"/>
                                        </p:tgtEl>
                                        <p:attrNameLst>
                                          <p:attrName>style.visibility</p:attrName>
                                        </p:attrNameLst>
                                      </p:cBhvr>
                                      <p:to>
                                        <p:strVal val="visible"/>
                                      </p:to>
                                    </p:set>
                                    <p:anim calcmode="lin" valueType="num">
                                      <p:cBhvr additive="base">
                                        <p:cTn id="14" dur="500" fill="hold"/>
                                        <p:tgtEl>
                                          <p:spTgt spid="35841"/>
                                        </p:tgtEl>
                                        <p:attrNameLst>
                                          <p:attrName>ppt_x</p:attrName>
                                        </p:attrNameLst>
                                      </p:cBhvr>
                                      <p:tavLst>
                                        <p:tav tm="0">
                                          <p:val>
                                            <p:strVal val="#ppt_x"/>
                                          </p:val>
                                        </p:tav>
                                        <p:tav tm="100000">
                                          <p:val>
                                            <p:strVal val="#ppt_x"/>
                                          </p:val>
                                        </p:tav>
                                      </p:tavLst>
                                    </p:anim>
                                    <p:anim calcmode="lin" valueType="num">
                                      <p:cBhvr additive="base">
                                        <p:cTn id="15" dur="500" fill="hold"/>
                                        <p:tgtEl>
                                          <p:spTgt spid="35841"/>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par>
                                <p:cTn id="22" presetID="2" presetClass="entr" presetSubtype="12" fill="hold" nodeType="withEffect">
                                  <p:stCondLst>
                                    <p:cond delay="0"/>
                                  </p:stCondLst>
                                  <p:childTnLst>
                                    <p:set>
                                      <p:cBhvr>
                                        <p:cTn id="23" dur="1" fill="hold">
                                          <p:stCondLst>
                                            <p:cond delay="0"/>
                                          </p:stCondLst>
                                        </p:cTn>
                                        <p:tgtEl>
                                          <p:spTgt spid="35844"/>
                                        </p:tgtEl>
                                        <p:attrNameLst>
                                          <p:attrName>style.visibility</p:attrName>
                                        </p:attrNameLst>
                                      </p:cBhvr>
                                      <p:to>
                                        <p:strVal val="visible"/>
                                      </p:to>
                                    </p:set>
                                    <p:anim calcmode="lin" valueType="num">
                                      <p:cBhvr additive="base">
                                        <p:cTn id="24" dur="500" fill="hold"/>
                                        <p:tgtEl>
                                          <p:spTgt spid="35844"/>
                                        </p:tgtEl>
                                        <p:attrNameLst>
                                          <p:attrName>ppt_x</p:attrName>
                                        </p:attrNameLst>
                                      </p:cBhvr>
                                      <p:tavLst>
                                        <p:tav tm="0">
                                          <p:val>
                                            <p:strVal val="0-#ppt_w/2"/>
                                          </p:val>
                                        </p:tav>
                                        <p:tav tm="100000">
                                          <p:val>
                                            <p:strVal val="#ppt_x"/>
                                          </p:val>
                                        </p:tav>
                                      </p:tavLst>
                                    </p:anim>
                                    <p:anim calcmode="lin" valueType="num">
                                      <p:cBhvr additive="base">
                                        <p:cTn id="25" dur="500" fill="hold"/>
                                        <p:tgtEl>
                                          <p:spTgt spid="3584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5842"/>
                                        </p:tgtEl>
                                        <p:attrNameLst>
                                          <p:attrName>style.visibility</p:attrName>
                                        </p:attrNameLst>
                                      </p:cBhvr>
                                      <p:to>
                                        <p:strVal val="visible"/>
                                      </p:to>
                                    </p:set>
                                    <p:anim calcmode="lin" valueType="num">
                                      <p:cBhvr additive="base">
                                        <p:cTn id="30" dur="500" fill="hold"/>
                                        <p:tgtEl>
                                          <p:spTgt spid="35842"/>
                                        </p:tgtEl>
                                        <p:attrNameLst>
                                          <p:attrName>ppt_x</p:attrName>
                                        </p:attrNameLst>
                                      </p:cBhvr>
                                      <p:tavLst>
                                        <p:tav tm="0">
                                          <p:val>
                                            <p:strVal val="#ppt_x"/>
                                          </p:val>
                                        </p:tav>
                                        <p:tav tm="100000">
                                          <p:val>
                                            <p:strVal val="#ppt_x"/>
                                          </p:val>
                                        </p:tav>
                                      </p:tavLst>
                                    </p:anim>
                                    <p:anim calcmode="lin" valueType="num">
                                      <p:cBhvr additive="base">
                                        <p:cTn id="31" dur="500" fill="hold"/>
                                        <p:tgtEl>
                                          <p:spTgt spid="3584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ppt_x"/>
                                          </p:val>
                                        </p:tav>
                                        <p:tav tm="100000">
                                          <p:val>
                                            <p:strVal val="#ppt_x"/>
                                          </p:val>
                                        </p:tav>
                                      </p:tavLst>
                                    </p:anim>
                                    <p:anim calcmode="lin" valueType="num">
                                      <p:cBhvr additive="base">
                                        <p:cTn id="3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5841" grpId="0"/>
      <p:bldP spid="35842" grpId="0"/>
      <p:bldP spid="5" grpId="0"/>
      <p:bldP spid="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5486400" y="4191000"/>
            <a:ext cx="3333751" cy="2667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025" name="Rectangle 1"/>
          <p:cNvSpPr>
            <a:spLocks noChangeArrowheads="1"/>
          </p:cNvSpPr>
          <p:nvPr/>
        </p:nvSpPr>
        <p:spPr bwMode="auto">
          <a:xfrm>
            <a:off x="381000" y="228600"/>
            <a:ext cx="8534400" cy="30777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90550" algn="l"/>
              </a:tabLst>
            </a:pPr>
            <a:r>
              <a:rPr kumimoji="0" lang="en-US" sz="2100" b="1" i="0" u="none" strike="noStrike" cap="none" normalizeH="0" baseline="0" dirty="0" smtClean="0">
                <a:ln>
                  <a:noFill/>
                </a:ln>
                <a:solidFill>
                  <a:schemeClr val="bg1"/>
                </a:solidFill>
                <a:effectLst/>
                <a:latin typeface="Arial" pitchFamily="34" charset="0"/>
                <a:ea typeface="Calibri" pitchFamily="34" charset="0"/>
                <a:cs typeface="Arial" pitchFamily="34" charset="0"/>
              </a:rPr>
              <a:t>Design aerobic digester tank</a:t>
            </a:r>
          </a:p>
          <a:p>
            <a:pPr marL="0" marR="0" lvl="0" indent="0" algn="l" defTabSz="914400" rtl="0" eaLnBrk="1" fontAlgn="base" latinLnBrk="0" hangingPunct="1">
              <a:lnSpc>
                <a:spcPct val="100000"/>
              </a:lnSpc>
              <a:spcBef>
                <a:spcPct val="0"/>
              </a:spcBef>
              <a:spcAft>
                <a:spcPct val="0"/>
              </a:spcAft>
              <a:buClrTx/>
              <a:buSzTx/>
              <a:buFontTx/>
              <a:buNone/>
              <a:tabLst>
                <a:tab pos="590550" algn="l"/>
              </a:tabLst>
            </a:pPr>
            <a:endParaRPr kumimoji="0" lang="en-US" sz="2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0550" algn="l"/>
              </a:tabLst>
            </a:pPr>
            <a:r>
              <a:rPr kumimoji="0" lang="en-US" sz="2100" b="1" i="0" u="none" strike="noStrike" cap="none" normalizeH="0" baseline="0" dirty="0" smtClean="0">
                <a:ln>
                  <a:noFill/>
                </a:ln>
                <a:solidFill>
                  <a:schemeClr val="bg1"/>
                </a:solidFill>
                <a:effectLst/>
                <a:latin typeface="Arial" pitchFamily="34" charset="0"/>
                <a:ea typeface="Calibri" pitchFamily="34" charset="0"/>
                <a:cs typeface="Arial" pitchFamily="34" charset="0"/>
              </a:rPr>
              <a:t>Assumption:</a:t>
            </a:r>
          </a:p>
          <a:p>
            <a:pPr marL="0" marR="0" lvl="0" indent="0" algn="l" defTabSz="914400" rtl="0" eaLnBrk="0" fontAlgn="base" latinLnBrk="0" hangingPunct="0">
              <a:lnSpc>
                <a:spcPct val="100000"/>
              </a:lnSpc>
              <a:spcBef>
                <a:spcPct val="0"/>
              </a:spcBef>
              <a:spcAft>
                <a:spcPct val="0"/>
              </a:spcAft>
              <a:buClrTx/>
              <a:buSzTx/>
              <a:buFontTx/>
              <a:buNone/>
              <a:tabLst>
                <a:tab pos="590550" algn="l"/>
              </a:tabLst>
            </a:pPr>
            <a:r>
              <a:rPr lang="en-US" sz="2100" b="1" dirty="0" smtClean="0">
                <a:solidFill>
                  <a:schemeClr val="bg1"/>
                </a:solidFill>
                <a:latin typeface="Arial" pitchFamily="34" charset="0"/>
                <a:cs typeface="Arial" pitchFamily="34" charset="0"/>
              </a:rPr>
              <a:t>Use </a:t>
            </a:r>
            <a:r>
              <a:rPr lang="en-US" sz="2100" b="1" dirty="0" smtClean="0">
                <a:solidFill>
                  <a:srgbClr val="FFFF00"/>
                </a:solidFill>
                <a:latin typeface="Arial" pitchFamily="34" charset="0"/>
                <a:cs typeface="Arial" pitchFamily="34" charset="0"/>
              </a:rPr>
              <a:t>4 </a:t>
            </a:r>
            <a:r>
              <a:rPr lang="en-US" sz="2100" b="1" dirty="0" smtClean="0">
                <a:solidFill>
                  <a:schemeClr val="bg1"/>
                </a:solidFill>
                <a:latin typeface="Arial" pitchFamily="34" charset="0"/>
                <a:cs typeface="Arial" pitchFamily="34" charset="0"/>
              </a:rPr>
              <a:t>circular tanks</a:t>
            </a:r>
            <a:endParaRPr kumimoji="0" lang="en-US" sz="21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90550" algn="l"/>
              </a:tabLst>
            </a:pPr>
            <a:r>
              <a:rPr kumimoji="0" lang="en-US" sz="22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Hydraulic retention time (20</a:t>
            </a:r>
            <a:r>
              <a:rPr kumimoji="0" lang="en-US" sz="2200" b="0" i="0" u="none" strike="noStrike" cap="none" normalizeH="0" baseline="0" dirty="0" smtClean="0">
                <a:ln>
                  <a:noFill/>
                </a:ln>
                <a:solidFill>
                  <a:schemeClr val="bg1"/>
                </a:solidFill>
                <a:effectLst/>
                <a:latin typeface="Calibri" pitchFamily="34" charset="0"/>
                <a:ea typeface="Calibri" pitchFamily="34" charset="0"/>
                <a:cs typeface="Calibri" pitchFamily="34" charset="0"/>
              </a:rPr>
              <a:t>°</a:t>
            </a:r>
            <a:r>
              <a:rPr kumimoji="0" lang="en-US" sz="22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C) </a:t>
            </a:r>
            <a:r>
              <a:rPr kumimoji="0" lang="en-US" sz="2200" b="0" i="0" u="none" strike="noStrike" cap="none" normalizeH="0" dirty="0" smtClean="0">
                <a:ln>
                  <a:noFill/>
                </a:ln>
                <a:solidFill>
                  <a:schemeClr val="bg1"/>
                </a:solidFill>
                <a:effectLst/>
                <a:latin typeface="Calibri" pitchFamily="34" charset="0"/>
                <a:ea typeface="Calibri" pitchFamily="34" charset="0"/>
                <a:cs typeface="Arial" pitchFamily="34" charset="0"/>
              </a:rPr>
              <a:t>                          </a:t>
            </a:r>
            <a:r>
              <a:rPr kumimoji="0" lang="en-US" sz="2200" b="1" i="0" u="none" strike="noStrike" cap="none" normalizeH="0" baseline="0" dirty="0" smtClean="0">
                <a:ln>
                  <a:noFill/>
                </a:ln>
                <a:solidFill>
                  <a:srgbClr val="FFFF00"/>
                </a:solidFill>
                <a:effectLst/>
                <a:latin typeface="Calibri" pitchFamily="34" charset="0"/>
                <a:ea typeface="Calibri" pitchFamily="34" charset="0"/>
                <a:cs typeface="Arial" pitchFamily="34" charset="0"/>
              </a:rPr>
              <a:t>= 20 day</a:t>
            </a:r>
            <a:endParaRPr kumimoji="0" lang="en-US" sz="2200" b="1" i="0" u="none" strike="noStrike" cap="none" normalizeH="0" baseline="0" dirty="0" smtClean="0">
              <a:ln>
                <a:noFill/>
              </a:ln>
              <a:solidFill>
                <a:srgbClr val="FFFF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90550" algn="l"/>
              </a:tabLst>
            </a:pPr>
            <a:r>
              <a:rPr kumimoji="0" lang="en-US" sz="22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Solid loading .(Kg VS\m3\d</a:t>
            </a:r>
            <a:r>
              <a:rPr kumimoji="0" lang="en-US" sz="2200" b="1" i="0" u="none" strike="noStrike" cap="none" normalizeH="0" baseline="0" dirty="0" smtClean="0">
                <a:ln>
                  <a:noFill/>
                </a:ln>
                <a:solidFill>
                  <a:schemeClr val="bg1"/>
                </a:solidFill>
                <a:effectLst/>
                <a:latin typeface="Calibri" pitchFamily="34" charset="0"/>
                <a:ea typeface="Calibri" pitchFamily="34" charset="0"/>
                <a:cs typeface="Arial" pitchFamily="34" charset="0"/>
              </a:rPr>
              <a:t>)</a:t>
            </a:r>
            <a:r>
              <a:rPr kumimoji="0" lang="en-US" sz="2200" b="1" i="0" u="none" strike="noStrike" cap="none" normalizeH="0" baseline="0" dirty="0" smtClean="0">
                <a:ln>
                  <a:noFill/>
                </a:ln>
                <a:solidFill>
                  <a:srgbClr val="FFFF00"/>
                </a:solidFill>
                <a:effectLst/>
                <a:latin typeface="Calibri" pitchFamily="34" charset="0"/>
                <a:ea typeface="Calibri" pitchFamily="34" charset="0"/>
                <a:cs typeface="Arial" pitchFamily="34" charset="0"/>
              </a:rPr>
              <a:t>                                 = 35</a:t>
            </a:r>
            <a:endParaRPr kumimoji="0" lang="en-US" sz="2200" b="1" i="0" u="none" strike="noStrike" cap="none" normalizeH="0" baseline="0" dirty="0" smtClean="0">
              <a:ln>
                <a:noFill/>
              </a:ln>
              <a:solidFill>
                <a:srgbClr val="FFFF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90550" algn="l"/>
              </a:tabLst>
            </a:pPr>
            <a:r>
              <a:rPr kumimoji="0" lang="en-US" sz="22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Oxygen requirement                                             </a:t>
            </a:r>
            <a:r>
              <a:rPr kumimoji="0" lang="en-US" sz="2200" b="1" i="0" u="none" strike="noStrike" cap="none" normalizeH="0" baseline="0" dirty="0" smtClean="0">
                <a:ln>
                  <a:noFill/>
                </a:ln>
                <a:solidFill>
                  <a:srgbClr val="FFFF00"/>
                </a:solidFill>
                <a:effectLst/>
                <a:latin typeface="Calibri" pitchFamily="34" charset="0"/>
                <a:ea typeface="Calibri" pitchFamily="34" charset="0"/>
                <a:cs typeface="Arial" pitchFamily="34" charset="0"/>
              </a:rPr>
              <a:t>=2.3 kg \ kg VS destroyed</a:t>
            </a:r>
            <a:endParaRPr kumimoji="0" lang="en-US" sz="2200" b="1" i="0" u="none" strike="noStrike" cap="none" normalizeH="0" baseline="0" dirty="0" smtClean="0">
              <a:ln>
                <a:noFill/>
              </a:ln>
              <a:solidFill>
                <a:srgbClr val="FFFF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90550" algn="l"/>
              </a:tabLst>
            </a:pPr>
            <a:r>
              <a:rPr kumimoji="0" lang="en-US" sz="22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Reduction of </a:t>
            </a:r>
            <a:r>
              <a:rPr kumimoji="0" lang="en-US" sz="2200" b="1" i="0" u="none" strike="noStrike" cap="none" normalizeH="0" baseline="0" dirty="0" smtClean="0">
                <a:ln>
                  <a:noFill/>
                </a:ln>
                <a:solidFill>
                  <a:schemeClr val="bg1"/>
                </a:solidFill>
                <a:effectLst/>
                <a:latin typeface="Calibri" pitchFamily="34" charset="0"/>
                <a:ea typeface="Calibri" pitchFamily="34" charset="0"/>
                <a:cs typeface="Arial" pitchFamily="34" charset="0"/>
              </a:rPr>
              <a:t>VS                                                      </a:t>
            </a:r>
            <a:r>
              <a:rPr kumimoji="0" lang="en-US" sz="2200" b="1" i="0" u="none" strike="noStrike" cap="none" normalizeH="0" baseline="0" dirty="0" smtClean="0">
                <a:ln>
                  <a:noFill/>
                </a:ln>
                <a:solidFill>
                  <a:srgbClr val="FFFF00"/>
                </a:solidFill>
                <a:effectLst/>
                <a:latin typeface="Calibri" pitchFamily="34" charset="0"/>
                <a:ea typeface="Calibri" pitchFamily="34" charset="0"/>
                <a:cs typeface="Arial" pitchFamily="34" charset="0"/>
              </a:rPr>
              <a:t>= 45%</a:t>
            </a:r>
            <a:endParaRPr kumimoji="0" lang="en-US" sz="2200" b="1" i="0" u="none" strike="noStrike" cap="none" normalizeH="0" baseline="0" dirty="0" smtClean="0">
              <a:ln>
                <a:noFill/>
              </a:ln>
              <a:solidFill>
                <a:srgbClr val="FFFF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90550" algn="l"/>
              </a:tabLst>
            </a:pPr>
            <a:r>
              <a:rPr kumimoji="0" lang="en-US" sz="22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Energy requirement for air mixing                      </a:t>
            </a:r>
            <a:r>
              <a:rPr kumimoji="0" lang="en-US" sz="2200" b="1" i="0" u="none" strike="noStrike" cap="none" normalizeH="0" baseline="0" dirty="0" smtClean="0">
                <a:ln>
                  <a:noFill/>
                </a:ln>
                <a:solidFill>
                  <a:srgbClr val="FFFF00"/>
                </a:solidFill>
                <a:effectLst/>
                <a:latin typeface="Calibri" pitchFamily="34" charset="0"/>
                <a:ea typeface="Calibri" pitchFamily="34" charset="0"/>
                <a:cs typeface="Arial" pitchFamily="34" charset="0"/>
              </a:rPr>
              <a:t>= 0.02-0.04 m3\m3\min</a:t>
            </a:r>
            <a:endParaRPr kumimoji="0" lang="en-US" sz="2200" b="1" i="0" u="none" strike="noStrike" cap="none" normalizeH="0" baseline="0" dirty="0" smtClean="0">
              <a:ln>
                <a:noFill/>
              </a:ln>
              <a:solidFill>
                <a:srgbClr val="FFFF00"/>
              </a:solidFill>
              <a:effectLst/>
              <a:latin typeface="Arial" pitchFamily="34" charset="0"/>
              <a:cs typeface="Arial" pitchFamily="34" charset="0"/>
            </a:endParaRPr>
          </a:p>
        </p:txBody>
      </p:sp>
      <p:graphicFrame>
        <p:nvGraphicFramePr>
          <p:cNvPr id="4" name="جدول 3"/>
          <p:cNvGraphicFramePr>
            <a:graphicFrameLocks noGrp="1"/>
          </p:cNvGraphicFramePr>
          <p:nvPr/>
        </p:nvGraphicFramePr>
        <p:xfrm>
          <a:off x="228600" y="4343400"/>
          <a:ext cx="4572000" cy="1188720"/>
        </p:xfrm>
        <a:graphic>
          <a:graphicData uri="http://schemas.openxmlformats.org/drawingml/2006/table">
            <a:tbl>
              <a:tblPr firstRow="1" bandRow="1">
                <a:tableStyleId>{C4B1156A-380E-4F78-BDF5-A606A8083BF9}</a:tableStyleId>
              </a:tblPr>
              <a:tblGrid>
                <a:gridCol w="2286000"/>
                <a:gridCol w="2286000"/>
              </a:tblGrid>
              <a:tr h="370840">
                <a:tc>
                  <a:txBody>
                    <a:bodyPr/>
                    <a:lstStyle/>
                    <a:p>
                      <a:r>
                        <a:rPr lang="en-US" sz="2000" b="0" dirty="0" smtClean="0"/>
                        <a:t>Depth</a:t>
                      </a:r>
                      <a:r>
                        <a:rPr lang="en-US" sz="2000" b="0" baseline="0" dirty="0" smtClean="0"/>
                        <a:t> (m)</a:t>
                      </a:r>
                      <a:endParaRPr lang="en-US" sz="2000" b="0" dirty="0"/>
                    </a:p>
                  </a:txBody>
                  <a:tcPr/>
                </a:tc>
                <a:tc>
                  <a:txBody>
                    <a:bodyPr/>
                    <a:lstStyle/>
                    <a:p>
                      <a:r>
                        <a:rPr lang="en-US" sz="2000" b="1" dirty="0" smtClean="0"/>
                        <a:t>5</a:t>
                      </a:r>
                      <a:endParaRPr lang="en-US" sz="2000" b="1" dirty="0"/>
                    </a:p>
                  </a:txBody>
                  <a:tcPr/>
                </a:tc>
              </a:tr>
              <a:tr h="370840">
                <a:tc>
                  <a:txBody>
                    <a:bodyPr/>
                    <a:lstStyle/>
                    <a:p>
                      <a:r>
                        <a:rPr lang="en-US" sz="2000" b="0" dirty="0" smtClean="0"/>
                        <a:t>Diameter</a:t>
                      </a:r>
                      <a:r>
                        <a:rPr lang="en-US" sz="2000" b="0" baseline="0" dirty="0" smtClean="0"/>
                        <a:t> (m)</a:t>
                      </a:r>
                      <a:endParaRPr lang="en-US" sz="2000" b="0" dirty="0"/>
                    </a:p>
                  </a:txBody>
                  <a:tcPr/>
                </a:tc>
                <a:tc>
                  <a:txBody>
                    <a:bodyPr/>
                    <a:lstStyle/>
                    <a:p>
                      <a:r>
                        <a:rPr lang="en-US" sz="2000" b="1" dirty="0" smtClean="0"/>
                        <a:t>25</a:t>
                      </a:r>
                      <a:endParaRPr lang="en-US" sz="2000" b="1" dirty="0"/>
                    </a:p>
                  </a:txBody>
                  <a:tcPr/>
                </a:tc>
              </a:tr>
              <a:tr h="370840">
                <a:tc>
                  <a:txBody>
                    <a:bodyPr/>
                    <a:lstStyle/>
                    <a:p>
                      <a:r>
                        <a:rPr lang="en-US" sz="2000" b="0" dirty="0" smtClean="0"/>
                        <a:t>Volume(m³)</a:t>
                      </a:r>
                      <a:endParaRPr lang="en-US" sz="2000" b="0" dirty="0"/>
                    </a:p>
                  </a:txBody>
                  <a:tcPr/>
                </a:tc>
                <a:tc>
                  <a:txBody>
                    <a:bodyPr/>
                    <a:lstStyle/>
                    <a:p>
                      <a:r>
                        <a:rPr lang="en-US" sz="2000" b="1" dirty="0" smtClean="0"/>
                        <a:t>9.890</a:t>
                      </a:r>
                      <a:endParaRPr lang="en-US" sz="2000" b="1"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025"/>
                                        </p:tgtEl>
                                        <p:attrNameLst>
                                          <p:attrName>style.visibility</p:attrName>
                                        </p:attrNameLst>
                                      </p:cBhvr>
                                      <p:to>
                                        <p:strVal val="visible"/>
                                      </p:to>
                                    </p:set>
                                    <p:anim calcmode="lin" valueType="num">
                                      <p:cBhvr>
                                        <p:cTn id="7" dur="500" fill="hold"/>
                                        <p:tgtEl>
                                          <p:spTgt spid="1025"/>
                                        </p:tgtEl>
                                        <p:attrNameLst>
                                          <p:attrName>ppt_w</p:attrName>
                                        </p:attrNameLst>
                                      </p:cBhvr>
                                      <p:tavLst>
                                        <p:tav tm="0">
                                          <p:val>
                                            <p:strVal val="#ppt_w*0.70"/>
                                          </p:val>
                                        </p:tav>
                                        <p:tav tm="100000">
                                          <p:val>
                                            <p:strVal val="#ppt_w"/>
                                          </p:val>
                                        </p:tav>
                                      </p:tavLst>
                                    </p:anim>
                                    <p:anim calcmode="lin" valueType="num">
                                      <p:cBhvr>
                                        <p:cTn id="8" dur="500" fill="hold"/>
                                        <p:tgtEl>
                                          <p:spTgt spid="1025"/>
                                        </p:tgtEl>
                                        <p:attrNameLst>
                                          <p:attrName>ppt_h</p:attrName>
                                        </p:attrNameLst>
                                      </p:cBhvr>
                                      <p:tavLst>
                                        <p:tav tm="0">
                                          <p:val>
                                            <p:strVal val="#ppt_h"/>
                                          </p:val>
                                        </p:tav>
                                        <p:tav tm="100000">
                                          <p:val>
                                            <p:strVal val="#ppt_h"/>
                                          </p:val>
                                        </p:tav>
                                      </p:tavLst>
                                    </p:anim>
                                    <p:animEffect transition="in" filter="fade">
                                      <p:cBhvr>
                                        <p:cTn id="9" dur="500"/>
                                        <p:tgtEl>
                                          <p:spTgt spid="1025"/>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mph" presetSubtype="0" fill="hold" nodeType="clickEffect">
                                  <p:stCondLst>
                                    <p:cond delay="0"/>
                                  </p:stCondLst>
                                  <p:childTnLst>
                                    <p:animScale>
                                      <p:cBhvr>
                                        <p:cTn id="13" dur="500" fill="hold"/>
                                        <p:tgtEl>
                                          <p:spTgt spid="2"/>
                                        </p:tgtEl>
                                      </p:cBhvr>
                                      <p:by x="150000" y="150000"/>
                                    </p:animScale>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57200" y="228600"/>
            <a:ext cx="6016276" cy="523220"/>
          </a:xfrm>
          <a:prstGeom prst="rect">
            <a:avLst/>
          </a:prstGeom>
        </p:spPr>
        <p:txBody>
          <a:bodyPr wrap="square">
            <a:spAutoFit/>
          </a:bodyPr>
          <a:lstStyle/>
          <a:p>
            <a:pPr>
              <a:buFont typeface="Wingdings" pitchFamily="2" charset="2"/>
              <a:buChar char="Ø"/>
            </a:pPr>
            <a:r>
              <a:rPr lang="en-US" sz="2800" b="1" dirty="0" smtClean="0">
                <a:solidFill>
                  <a:schemeClr val="bg1"/>
                </a:solidFill>
              </a:rPr>
              <a:t>Sludge dewatering</a:t>
            </a:r>
            <a:endParaRPr lang="en-US" sz="2800" b="1" dirty="0">
              <a:solidFill>
                <a:schemeClr val="bg1"/>
              </a:solidFill>
            </a:endParaRPr>
          </a:p>
        </p:txBody>
      </p:sp>
      <p:sp>
        <p:nvSpPr>
          <p:cNvPr id="3" name="مستطيل 2"/>
          <p:cNvSpPr/>
          <p:nvPr/>
        </p:nvSpPr>
        <p:spPr>
          <a:xfrm>
            <a:off x="304800" y="838200"/>
            <a:ext cx="8229600" cy="1200329"/>
          </a:xfrm>
          <a:prstGeom prst="rect">
            <a:avLst/>
          </a:prstGeom>
        </p:spPr>
        <p:txBody>
          <a:bodyPr wrap="square">
            <a:spAutoFit/>
          </a:bodyPr>
          <a:lstStyle/>
          <a:p>
            <a:pPr>
              <a:buFont typeface="Arial" pitchFamily="34" charset="0"/>
              <a:buChar char="•"/>
            </a:pPr>
            <a:r>
              <a:rPr lang="en-US" sz="2400" dirty="0">
                <a:solidFill>
                  <a:schemeClr val="bg1"/>
                </a:solidFill>
              </a:rPr>
              <a:t>Dewatering is a </a:t>
            </a:r>
            <a:r>
              <a:rPr lang="en-US" sz="2400" dirty="0" smtClean="0">
                <a:solidFill>
                  <a:schemeClr val="bg1"/>
                </a:solidFill>
              </a:rPr>
              <a:t>unit </a:t>
            </a:r>
            <a:r>
              <a:rPr lang="en-US" sz="2400" dirty="0">
                <a:solidFill>
                  <a:schemeClr val="bg1"/>
                </a:solidFill>
              </a:rPr>
              <a:t>operation to </a:t>
            </a:r>
            <a:r>
              <a:rPr lang="en-US" sz="2400" dirty="0">
                <a:solidFill>
                  <a:srgbClr val="FFFF00"/>
                </a:solidFill>
              </a:rPr>
              <a:t>reduce the moisture content of sludge</a:t>
            </a:r>
            <a:r>
              <a:rPr lang="en-US" sz="2400" dirty="0">
                <a:solidFill>
                  <a:schemeClr val="bg1"/>
                </a:solidFill>
              </a:rPr>
              <a:t>, to make the sludge </a:t>
            </a:r>
            <a:r>
              <a:rPr lang="en-US" sz="2400" dirty="0">
                <a:solidFill>
                  <a:srgbClr val="FFFF00"/>
                </a:solidFill>
              </a:rPr>
              <a:t>more suitable for composting</a:t>
            </a:r>
            <a:r>
              <a:rPr lang="en-US" sz="2400" dirty="0">
                <a:solidFill>
                  <a:schemeClr val="bg1"/>
                </a:solidFill>
              </a:rPr>
              <a:t> and to </a:t>
            </a:r>
            <a:r>
              <a:rPr lang="en-US" sz="2400" dirty="0">
                <a:solidFill>
                  <a:srgbClr val="FFFF00"/>
                </a:solidFill>
              </a:rPr>
              <a:t>reduce transport cost </a:t>
            </a:r>
            <a:r>
              <a:rPr lang="en-US" sz="2400" dirty="0">
                <a:solidFill>
                  <a:schemeClr val="bg1"/>
                </a:solidFill>
              </a:rPr>
              <a:t>to the dump </a:t>
            </a:r>
            <a:r>
              <a:rPr lang="en-US" sz="2400" dirty="0" smtClean="0">
                <a:solidFill>
                  <a:schemeClr val="bg1"/>
                </a:solidFill>
              </a:rPr>
              <a:t>site.</a:t>
            </a:r>
            <a:endParaRPr lang="en-US" sz="2400" dirty="0">
              <a:solidFill>
                <a:schemeClr val="bg1"/>
              </a:solidFill>
            </a:endParaRPr>
          </a:p>
        </p:txBody>
      </p:sp>
      <p:pic>
        <p:nvPicPr>
          <p:cNvPr id="4" name="صورة 3"/>
          <p:cNvPicPr/>
          <p:nvPr/>
        </p:nvPicPr>
        <p:blipFill>
          <a:blip r:embed="rId2"/>
          <a:srcRect/>
          <a:stretch>
            <a:fillRect/>
          </a:stretch>
        </p:blipFill>
        <p:spPr bwMode="auto">
          <a:xfrm>
            <a:off x="3276600" y="2895600"/>
            <a:ext cx="4648200" cy="32004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par>
                                <p:cTn id="16" presetID="53"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5800" y="609600"/>
            <a:ext cx="7696200" cy="1569660"/>
          </a:xfrm>
          <a:prstGeom prst="rect">
            <a:avLst/>
          </a:prstGeom>
        </p:spPr>
        <p:txBody>
          <a:bodyPr wrap="square">
            <a:spAutoFit/>
          </a:bodyPr>
          <a:lstStyle/>
          <a:p>
            <a:pPr>
              <a:buFont typeface="Arial" pitchFamily="34" charset="0"/>
              <a:buChar char="•"/>
            </a:pPr>
            <a:r>
              <a:rPr lang="en-US" sz="2400" dirty="0" smtClean="0">
                <a:solidFill>
                  <a:schemeClr val="bg1"/>
                </a:solidFill>
              </a:rPr>
              <a:t>Because our land is available at </a:t>
            </a:r>
            <a:r>
              <a:rPr lang="en-US" sz="2400" dirty="0" smtClean="0">
                <a:solidFill>
                  <a:srgbClr val="FFFF00"/>
                </a:solidFill>
              </a:rPr>
              <a:t>reasonable cost </a:t>
            </a:r>
            <a:r>
              <a:rPr lang="en-US" sz="2400" dirty="0" smtClean="0">
                <a:solidFill>
                  <a:schemeClr val="bg1"/>
                </a:solidFill>
              </a:rPr>
              <a:t>and the </a:t>
            </a:r>
            <a:r>
              <a:rPr lang="en-US" sz="2400" dirty="0" smtClean="0">
                <a:solidFill>
                  <a:srgbClr val="FFFF00"/>
                </a:solidFill>
              </a:rPr>
              <a:t>climatic conditions are favorable </a:t>
            </a:r>
            <a:r>
              <a:rPr lang="en-US" sz="2400" dirty="0" smtClean="0">
                <a:solidFill>
                  <a:schemeClr val="bg1"/>
                </a:solidFill>
              </a:rPr>
              <a:t>to </a:t>
            </a:r>
            <a:r>
              <a:rPr lang="en-US" sz="2400" dirty="0" smtClean="0">
                <a:solidFill>
                  <a:srgbClr val="FFFF00"/>
                </a:solidFill>
              </a:rPr>
              <a:t>promote evaporation</a:t>
            </a:r>
            <a:r>
              <a:rPr lang="en-US" sz="2400" dirty="0" smtClean="0">
                <a:solidFill>
                  <a:schemeClr val="bg1"/>
                </a:solidFill>
              </a:rPr>
              <a:t>, </a:t>
            </a:r>
            <a:r>
              <a:rPr lang="en-US" sz="2400" b="1" dirty="0" smtClean="0">
                <a:solidFill>
                  <a:schemeClr val="bg1"/>
                </a:solidFill>
              </a:rPr>
              <a:t>Natural Sludge Dewatering </a:t>
            </a:r>
            <a:r>
              <a:rPr lang="en-US" sz="2400" dirty="0" smtClean="0">
                <a:solidFill>
                  <a:schemeClr val="bg1"/>
                </a:solidFill>
              </a:rPr>
              <a:t>can be extremely attractive.</a:t>
            </a:r>
            <a:endParaRPr lang="en-US" sz="2400" dirty="0">
              <a:solidFill>
                <a:schemeClr val="bg1"/>
              </a:solidFill>
            </a:endParaRPr>
          </a:p>
        </p:txBody>
      </p:sp>
      <p:sp>
        <p:nvSpPr>
          <p:cNvPr id="3" name="مستطيل 2"/>
          <p:cNvSpPr/>
          <p:nvPr/>
        </p:nvSpPr>
        <p:spPr>
          <a:xfrm>
            <a:off x="533400" y="3429000"/>
            <a:ext cx="7924800" cy="1200329"/>
          </a:xfrm>
          <a:prstGeom prst="rect">
            <a:avLst/>
          </a:prstGeom>
        </p:spPr>
        <p:txBody>
          <a:bodyPr wrap="square">
            <a:spAutoFit/>
          </a:bodyPr>
          <a:lstStyle/>
          <a:p>
            <a:pPr>
              <a:buFont typeface="Arial" pitchFamily="34" charset="0"/>
              <a:buChar char="•"/>
            </a:pPr>
            <a:r>
              <a:rPr lang="en-US" sz="2400" dirty="0" smtClean="0">
                <a:solidFill>
                  <a:schemeClr val="bg1"/>
                </a:solidFill>
              </a:rPr>
              <a:t>To avoid </a:t>
            </a:r>
            <a:r>
              <a:rPr lang="en-US" sz="2400" b="1" dirty="0" smtClean="0">
                <a:solidFill>
                  <a:srgbClr val="FFFF00"/>
                </a:solidFill>
              </a:rPr>
              <a:t>groundwater pollution </a:t>
            </a:r>
            <a:r>
              <a:rPr lang="en-US" sz="2400" dirty="0" smtClean="0">
                <a:solidFill>
                  <a:schemeClr val="bg1"/>
                </a:solidFill>
              </a:rPr>
              <a:t> decide to construct an </a:t>
            </a:r>
            <a:r>
              <a:rPr lang="en-US" sz="2400" dirty="0" smtClean="0">
                <a:solidFill>
                  <a:srgbClr val="FFFF00"/>
                </a:solidFill>
              </a:rPr>
              <a:t>impermeable layer </a:t>
            </a:r>
            <a:r>
              <a:rPr lang="en-US" sz="2400" dirty="0" smtClean="0">
                <a:solidFill>
                  <a:schemeClr val="bg1"/>
                </a:solidFill>
              </a:rPr>
              <a:t>made of clay or any plastic media at the bottom of the lagoon.</a:t>
            </a:r>
            <a:endParaRPr lang="en-US" sz="2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00400" y="304800"/>
            <a:ext cx="2954655" cy="584775"/>
          </a:xfrm>
          <a:prstGeom prst="rect">
            <a:avLst/>
          </a:prstGeom>
        </p:spPr>
        <p:txBody>
          <a:bodyPr wrap="none">
            <a:spAutoFit/>
          </a:bodyPr>
          <a:lstStyle/>
          <a:p>
            <a:r>
              <a:rPr lang="en-US" sz="3200" b="1" dirty="0" smtClean="0">
                <a:solidFill>
                  <a:srgbClr val="FFFF00"/>
                </a:solidFill>
              </a:rPr>
              <a:t>Objectives	</a:t>
            </a:r>
            <a:endParaRPr lang="en-US" sz="3200" b="1" dirty="0">
              <a:solidFill>
                <a:srgbClr val="FFFF00"/>
              </a:solidFill>
            </a:endParaRPr>
          </a:p>
        </p:txBody>
      </p:sp>
      <p:sp>
        <p:nvSpPr>
          <p:cNvPr id="3" name="مستطيل 2"/>
          <p:cNvSpPr/>
          <p:nvPr/>
        </p:nvSpPr>
        <p:spPr>
          <a:xfrm>
            <a:off x="609600" y="1143000"/>
            <a:ext cx="7848600" cy="3416320"/>
          </a:xfrm>
          <a:prstGeom prst="rect">
            <a:avLst/>
          </a:prstGeom>
        </p:spPr>
        <p:txBody>
          <a:bodyPr wrap="square">
            <a:spAutoFit/>
          </a:bodyPr>
          <a:lstStyle/>
          <a:p>
            <a:endParaRPr lang="en-US" sz="2400" b="1" dirty="0" smtClean="0">
              <a:solidFill>
                <a:schemeClr val="bg1"/>
              </a:solidFill>
              <a:latin typeface="Calibri" pitchFamily="34" charset="0"/>
              <a:cs typeface="Calibri" pitchFamily="34" charset="0"/>
            </a:endParaRPr>
          </a:p>
          <a:p>
            <a:pPr>
              <a:buFont typeface="Wingdings" pitchFamily="2" charset="2"/>
              <a:buChar char="ü"/>
            </a:pPr>
            <a:r>
              <a:rPr lang="en-US" sz="2400" b="1" dirty="0" smtClean="0">
                <a:solidFill>
                  <a:schemeClr val="bg1"/>
                </a:solidFill>
                <a:latin typeface="Calibri" pitchFamily="34" charset="0"/>
                <a:cs typeface="Calibri" pitchFamily="34" charset="0"/>
              </a:rPr>
              <a:t>Such a project wants established will lead to : </a:t>
            </a:r>
          </a:p>
          <a:p>
            <a:endParaRPr lang="en-US" sz="2400" b="1" dirty="0" smtClean="0">
              <a:solidFill>
                <a:schemeClr val="bg1"/>
              </a:solidFill>
              <a:latin typeface="Calibri" pitchFamily="34" charset="0"/>
              <a:cs typeface="Calibri" pitchFamily="34" charset="0"/>
            </a:endParaRPr>
          </a:p>
          <a:p>
            <a:endParaRPr lang="en-US" sz="2400" b="1" dirty="0" smtClean="0">
              <a:solidFill>
                <a:schemeClr val="bg1"/>
              </a:solidFill>
              <a:latin typeface="Calibri" pitchFamily="34" charset="0"/>
              <a:cs typeface="Calibri" pitchFamily="34" charset="0"/>
            </a:endParaRPr>
          </a:p>
          <a:p>
            <a:endParaRPr lang="en-US" sz="2400" b="1" dirty="0" smtClean="0">
              <a:solidFill>
                <a:schemeClr val="bg1"/>
              </a:solidFill>
              <a:latin typeface="Calibri" pitchFamily="34" charset="0"/>
              <a:cs typeface="Calibri" pitchFamily="34" charset="0"/>
            </a:endParaRPr>
          </a:p>
          <a:p>
            <a:r>
              <a:rPr lang="en-US" sz="2400" b="1" dirty="0" smtClean="0">
                <a:solidFill>
                  <a:schemeClr val="bg1"/>
                </a:solidFill>
                <a:latin typeface="Calibri" pitchFamily="34" charset="0"/>
                <a:cs typeface="Calibri" pitchFamily="34" charset="0"/>
              </a:rPr>
              <a:t> </a:t>
            </a:r>
          </a:p>
          <a:p>
            <a:endParaRPr lang="en-US" sz="2400" dirty="0" smtClean="0">
              <a:solidFill>
                <a:schemeClr val="bg1"/>
              </a:solidFill>
              <a:latin typeface="Calibri" pitchFamily="34" charset="0"/>
              <a:cs typeface="Calibri" pitchFamily="34" charset="0"/>
            </a:endParaRPr>
          </a:p>
          <a:p>
            <a:endParaRPr lang="en-US" sz="2400" dirty="0" smtClean="0">
              <a:solidFill>
                <a:schemeClr val="bg1"/>
              </a:solidFill>
              <a:latin typeface="Calibri" pitchFamily="34" charset="0"/>
              <a:cs typeface="Calibri" pitchFamily="34" charset="0"/>
            </a:endParaRPr>
          </a:p>
          <a:p>
            <a:r>
              <a:rPr lang="en-US" sz="2400" dirty="0" smtClean="0">
                <a:solidFill>
                  <a:schemeClr val="bg1"/>
                </a:solidFill>
                <a:latin typeface="Calibri" pitchFamily="34" charset="0"/>
                <a:cs typeface="Calibri" pitchFamily="34" charset="0"/>
              </a:rPr>
              <a:t> </a:t>
            </a:r>
            <a:endParaRPr lang="en-US" sz="2400" dirty="0">
              <a:solidFill>
                <a:schemeClr val="bg1"/>
              </a:solidFill>
              <a:latin typeface="Calibri" pitchFamily="34" charset="0"/>
              <a:cs typeface="Calibri" pitchFamily="34" charset="0"/>
            </a:endParaRPr>
          </a:p>
        </p:txBody>
      </p:sp>
      <p:sp>
        <p:nvSpPr>
          <p:cNvPr id="5" name="مستطيل 4"/>
          <p:cNvSpPr/>
          <p:nvPr/>
        </p:nvSpPr>
        <p:spPr>
          <a:xfrm>
            <a:off x="533400" y="1905000"/>
            <a:ext cx="7467600" cy="2677656"/>
          </a:xfrm>
          <a:prstGeom prst="rect">
            <a:avLst/>
          </a:prstGeom>
        </p:spPr>
        <p:txBody>
          <a:bodyPr wrap="square">
            <a:spAutoFit/>
          </a:bodyPr>
          <a:lstStyle/>
          <a:p>
            <a:pPr lvl="1" algn="just"/>
            <a:endParaRPr lang="en-US" sz="2400" dirty="0" smtClean="0">
              <a:solidFill>
                <a:schemeClr val="bg1"/>
              </a:solidFill>
              <a:cs typeface="Calibri" pitchFamily="34" charset="0"/>
            </a:endParaRPr>
          </a:p>
          <a:p>
            <a:pPr lvl="1" algn="just">
              <a:buFont typeface="Arial" pitchFamily="34" charset="0"/>
              <a:buChar char="•"/>
            </a:pPr>
            <a:r>
              <a:rPr lang="en-US" sz="2400" dirty="0" smtClean="0">
                <a:solidFill>
                  <a:schemeClr val="bg1"/>
                </a:solidFill>
                <a:cs typeface="Calibri" pitchFamily="34" charset="0"/>
              </a:rPr>
              <a:t>Improve public health .</a:t>
            </a:r>
            <a:endParaRPr lang="en-US" sz="2400" dirty="0" smtClean="0">
              <a:solidFill>
                <a:schemeClr val="bg1"/>
              </a:solidFill>
              <a:effectLst>
                <a:outerShdw blurRad="38100" dist="38100" dir="2700000" algn="tl">
                  <a:srgbClr val="000000">
                    <a:alpha val="43137"/>
                  </a:srgbClr>
                </a:outerShdw>
              </a:effectLst>
            </a:endParaRPr>
          </a:p>
          <a:p>
            <a:pPr lvl="1" algn="just">
              <a:buFont typeface="Arial" pitchFamily="34" charset="0"/>
              <a:buChar char="•"/>
            </a:pPr>
            <a:r>
              <a:rPr lang="en-US" sz="2400" dirty="0" smtClean="0">
                <a:solidFill>
                  <a:schemeClr val="bg1"/>
                </a:solidFill>
                <a:effectLst>
                  <a:outerShdw blurRad="38100" dist="38100" dir="2700000" algn="tl">
                    <a:srgbClr val="000000">
                      <a:alpha val="43137"/>
                    </a:srgbClr>
                  </a:outerShdw>
                </a:effectLst>
              </a:rPr>
              <a:t>Providing clean water supply for irrigation.</a:t>
            </a:r>
          </a:p>
          <a:p>
            <a:pPr lvl="1" algn="just">
              <a:buFont typeface="Arial" pitchFamily="34" charset="0"/>
              <a:buChar char="•"/>
            </a:pPr>
            <a:r>
              <a:rPr lang="en-US" sz="2400" dirty="0" smtClean="0">
                <a:solidFill>
                  <a:schemeClr val="bg1"/>
                </a:solidFill>
              </a:rPr>
              <a:t>Provide job opportunities.</a:t>
            </a:r>
          </a:p>
          <a:p>
            <a:pPr lvl="1" algn="just">
              <a:buFont typeface="Arial" pitchFamily="34" charset="0"/>
              <a:buChar char="•"/>
            </a:pPr>
            <a:r>
              <a:rPr lang="en-US" sz="2400" dirty="0" smtClean="0">
                <a:solidFill>
                  <a:schemeClr val="bg1"/>
                </a:solidFill>
              </a:rPr>
              <a:t>Increase the income of the state.</a:t>
            </a:r>
          </a:p>
          <a:p>
            <a:pPr lvl="1" algn="just">
              <a:buFont typeface="Arial" pitchFamily="34" charset="0"/>
              <a:buChar char="•"/>
            </a:pPr>
            <a:r>
              <a:rPr lang="en-US" sz="2400" dirty="0" smtClean="0">
                <a:solidFill>
                  <a:schemeClr val="bg1"/>
                </a:solidFill>
              </a:rPr>
              <a:t>In terms of global Reduce emissions from WW.</a:t>
            </a:r>
          </a:p>
          <a:p>
            <a:pPr lvl="1" algn="just">
              <a:buFont typeface="Arial" pitchFamily="34" charset="0"/>
              <a:buChar char="•"/>
            </a:pPr>
            <a:endParaRPr lang="en-US" sz="2400" dirty="0" smtClean="0">
              <a:solidFill>
                <a:schemeClr val="bg1"/>
              </a:solidFill>
              <a:effectLst>
                <a:outerShdw blurRad="38100" dist="38100" dir="2700000" algn="tl">
                  <a:srgbClr val="000000">
                    <a:alpha val="43137"/>
                  </a:srgbClr>
                </a:outerShdw>
              </a:effectLst>
            </a:endParaRPr>
          </a:p>
        </p:txBody>
      </p:sp>
      <p:pic>
        <p:nvPicPr>
          <p:cNvPr id="8" name="Picture 1"/>
          <p:cNvPicPr>
            <a:picLocks noChangeAspect="1" noChangeArrowheads="1"/>
          </p:cNvPicPr>
          <p:nvPr/>
        </p:nvPicPr>
        <p:blipFill>
          <a:blip r:embed="rId2"/>
          <a:srcRect/>
          <a:stretch>
            <a:fillRect/>
          </a:stretch>
        </p:blipFill>
        <p:spPr bwMode="auto">
          <a:xfrm>
            <a:off x="914400" y="4495800"/>
            <a:ext cx="3505200" cy="2590800"/>
          </a:xfrm>
          <a:prstGeom prst="ellipse">
            <a:avLst/>
          </a:prstGeom>
          <a:ln>
            <a:noFill/>
          </a:ln>
          <a:effectLst>
            <a:softEdge rad="112500"/>
          </a:effectLst>
        </p:spPr>
      </p:pic>
      <p:pic>
        <p:nvPicPr>
          <p:cNvPr id="3077" name="Picture 5"/>
          <p:cNvPicPr>
            <a:picLocks noChangeAspect="1" noChangeArrowheads="1"/>
          </p:cNvPicPr>
          <p:nvPr/>
        </p:nvPicPr>
        <p:blipFill>
          <a:blip r:embed="rId3"/>
          <a:srcRect/>
          <a:stretch>
            <a:fillRect/>
          </a:stretch>
        </p:blipFill>
        <p:spPr bwMode="auto">
          <a:xfrm>
            <a:off x="4800600" y="4343400"/>
            <a:ext cx="3352800" cy="2514600"/>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additive="base">
                                        <p:cTn id="3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5" end="5"/>
                                            </p:txEl>
                                          </p:spTgt>
                                        </p:tgtEl>
                                        <p:attrNameLst>
                                          <p:attrName>ppt_y</p:attrName>
                                        </p:attrNameLst>
                                      </p:cBhvr>
                                      <p:tavLst>
                                        <p:tav tm="0">
                                          <p:val>
                                            <p:strVal val="1+#ppt_h/2"/>
                                          </p:val>
                                        </p:tav>
                                        <p:tav tm="100000">
                                          <p:val>
                                            <p:strVal val="#ppt_y"/>
                                          </p:val>
                                        </p:tav>
                                      </p:tavLst>
                                    </p:anim>
                                  </p:childTnLst>
                                </p:cTn>
                              </p:par>
                              <p:par>
                                <p:cTn id="33" presetID="22" presetClass="entr" presetSubtype="4"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500"/>
                                        <p:tgtEl>
                                          <p:spTgt spid="8"/>
                                        </p:tgtEl>
                                      </p:cBhvr>
                                    </p:animEffect>
                                  </p:childTnLst>
                                </p:cTn>
                              </p:par>
                              <p:par>
                                <p:cTn id="36" presetID="22" presetClass="entr" presetSubtype="4" fill="hold" nodeType="withEffect">
                                  <p:stCondLst>
                                    <p:cond delay="0"/>
                                  </p:stCondLst>
                                  <p:childTnLst>
                                    <p:set>
                                      <p:cBhvr>
                                        <p:cTn id="37" dur="1" fill="hold">
                                          <p:stCondLst>
                                            <p:cond delay="0"/>
                                          </p:stCondLst>
                                        </p:cTn>
                                        <p:tgtEl>
                                          <p:spTgt spid="3077"/>
                                        </p:tgtEl>
                                        <p:attrNameLst>
                                          <p:attrName>style.visibility</p:attrName>
                                        </p:attrNameLst>
                                      </p:cBhvr>
                                      <p:to>
                                        <p:strVal val="visible"/>
                                      </p:to>
                                    </p:set>
                                    <p:animEffect transition="in" filter="wipe(down)">
                                      <p:cBhvr>
                                        <p:cTn id="38" dur="10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685800" y="304800"/>
            <a:ext cx="80772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90550" algn="l"/>
              </a:tabLst>
            </a:pPr>
            <a:r>
              <a:rPr kumimoji="0" lang="en-US" sz="2000" b="1" i="0" u="none" strike="noStrike" cap="none" normalizeH="0" baseline="0" dirty="0" smtClean="0">
                <a:ln>
                  <a:noFill/>
                </a:ln>
                <a:solidFill>
                  <a:srgbClr val="FFFF00"/>
                </a:solidFill>
                <a:effectLst/>
                <a:latin typeface="Arial" pitchFamily="34" charset="0"/>
                <a:ea typeface="Calibri" pitchFamily="34" charset="0"/>
                <a:cs typeface="Arial" pitchFamily="34" charset="0"/>
              </a:rPr>
              <a:t>From the water balance the filling depth of a lagoon can be calculated as:</a:t>
            </a:r>
            <a:endParaRPr kumimoji="0" lang="en-US" sz="2000" b="1" i="0" u="none" strike="noStrike" cap="none" normalizeH="0" baseline="0" dirty="0" smtClean="0">
              <a:ln>
                <a:noFill/>
              </a:ln>
              <a:solidFill>
                <a:srgbClr val="FFFF00"/>
              </a:solidFill>
              <a:effectLst/>
              <a:latin typeface="Arial" pitchFamily="34" charset="0"/>
              <a:cs typeface="Arial" pitchFamily="34" charset="0"/>
            </a:endParaRPr>
          </a:p>
        </p:txBody>
      </p:sp>
      <p:sp>
        <p:nvSpPr>
          <p:cNvPr id="54281"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4282" name="Rectangle 10"/>
          <p:cNvSpPr>
            <a:spLocks noChangeArrowheads="1"/>
          </p:cNvSpPr>
          <p:nvPr/>
        </p:nvSpPr>
        <p:spPr bwMode="auto">
          <a:xfrm>
            <a:off x="0" y="6477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905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283" name="Rectangle 11"/>
          <p:cNvSpPr>
            <a:spLocks noChangeArrowheads="1"/>
          </p:cNvSpPr>
          <p:nvPr/>
        </p:nvSpPr>
        <p:spPr bwMode="auto">
          <a:xfrm>
            <a:off x="304800" y="990600"/>
            <a:ext cx="2109873"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90550" algn="l"/>
              </a:tabLst>
            </a:pPr>
            <a:r>
              <a:rPr kumimoji="0" lang="en-US" sz="3200" b="1" i="0" u="none" strike="noStrike" cap="none" normalizeH="0" baseline="0" dirty="0" smtClean="0">
                <a:ln>
                  <a:noFill/>
                </a:ln>
                <a:solidFill>
                  <a:schemeClr val="bg1"/>
                </a:solidFill>
                <a:effectLst/>
                <a:latin typeface="Arial" pitchFamily="34" charset="0"/>
                <a:ea typeface="Calibri" pitchFamily="34" charset="0"/>
                <a:cs typeface="Arial" pitchFamily="34" charset="0"/>
              </a:rPr>
              <a:t>h=(S-D)×T</a:t>
            </a:r>
            <a:endParaRPr kumimoji="0" lang="en-US" sz="3200" b="1" i="0" u="none" strike="noStrike" cap="none" normalizeH="0" baseline="0" dirty="0" smtClean="0">
              <a:ln>
                <a:noFill/>
              </a:ln>
              <a:solidFill>
                <a:schemeClr val="bg1"/>
              </a:solidFill>
              <a:effectLst/>
              <a:latin typeface="Arial" pitchFamily="34" charset="0"/>
              <a:cs typeface="Arial" pitchFamily="34" charset="0"/>
            </a:endParaRPr>
          </a:p>
        </p:txBody>
      </p:sp>
      <p:sp>
        <p:nvSpPr>
          <p:cNvPr id="54284" name="Rectangle 12"/>
          <p:cNvSpPr>
            <a:spLocks noChangeArrowheads="1"/>
          </p:cNvSpPr>
          <p:nvPr/>
        </p:nvSpPr>
        <p:spPr bwMode="auto">
          <a:xfrm>
            <a:off x="762000" y="1600200"/>
            <a:ext cx="4008661"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90550" algn="l"/>
              </a:tabLst>
            </a:pPr>
            <a:r>
              <a:rPr kumimoji="0" lang="en-US" sz="2400" b="1" i="0" u="none" strike="noStrike" cap="none" normalizeH="0" baseline="0" dirty="0" smtClean="0">
                <a:ln>
                  <a:noFill/>
                </a:ln>
                <a:solidFill>
                  <a:schemeClr val="bg1"/>
                </a:solidFill>
                <a:effectLst/>
                <a:latin typeface="Arial" pitchFamily="34" charset="0"/>
                <a:ea typeface="Calibri" pitchFamily="34" charset="0"/>
                <a:cs typeface="Arial" pitchFamily="34" charset="0"/>
              </a:rPr>
              <a:t>D=E+R-P ( all in mm\year) </a:t>
            </a:r>
            <a:endParaRPr kumimoji="0" lang="en-US" sz="2400" b="1" i="0" u="none" strike="noStrike" cap="none" normalizeH="0" baseline="0" dirty="0" smtClean="0">
              <a:ln>
                <a:noFill/>
              </a:ln>
              <a:solidFill>
                <a:schemeClr val="bg1"/>
              </a:solidFill>
              <a:effectLst/>
              <a:latin typeface="Arial" pitchFamily="34" charset="0"/>
              <a:cs typeface="Arial" pitchFamily="34" charset="0"/>
            </a:endParaRPr>
          </a:p>
        </p:txBody>
      </p:sp>
      <p:sp>
        <p:nvSpPr>
          <p:cNvPr id="54285" name="Rectangle 13"/>
          <p:cNvSpPr>
            <a:spLocks noChangeArrowheads="1"/>
          </p:cNvSpPr>
          <p:nvPr/>
        </p:nvSpPr>
        <p:spPr bwMode="auto">
          <a:xfrm>
            <a:off x="533400" y="2133600"/>
            <a:ext cx="8673336" cy="34163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tab pos="590550"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S=sludge loading rate (mm\year)</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90550"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Evaporation  E                                              </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Arial" pitchFamily="34" charset="0"/>
              </a:rPr>
              <a:t>= 900 </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mm\y</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90550"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Precipitation P                                             </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Arial" pitchFamily="34" charset="0"/>
              </a:rPr>
              <a:t>=600 </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mm\y</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90550"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Infiltration                                                     </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Arial" pitchFamily="34" charset="0"/>
              </a:rPr>
              <a:t>= 0 </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use insulation material.</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90550"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Runoff R                                                         </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Arial" pitchFamily="34" charset="0"/>
              </a:rPr>
              <a:t>=0</a:t>
            </a:r>
            <a:r>
              <a:rPr kumimoji="0" lang="en-US" sz="2400" b="0" i="0" u="none" strike="noStrike" cap="none" normalizeH="0" dirty="0" smtClean="0">
                <a:ln>
                  <a:noFill/>
                </a:ln>
                <a:solidFill>
                  <a:srgbClr val="FFFF00"/>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90550"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The lagoon filling period T set at              </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Arial" pitchFamily="34" charset="0"/>
              </a:rPr>
              <a:t> =5 </a:t>
            </a: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years</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90550" algn="l"/>
              </a:tabLst>
            </a:pPr>
            <a:r>
              <a:rPr kumimoji="0" lang="en-US" sz="24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The lagoon depth    h                                   </a:t>
            </a:r>
            <a:r>
              <a:rPr kumimoji="0" lang="en-US" sz="2400" b="0" i="0" u="none" strike="noStrike" cap="none" normalizeH="0" baseline="0" dirty="0" smtClean="0">
                <a:ln>
                  <a:noFill/>
                </a:ln>
                <a:solidFill>
                  <a:srgbClr val="FFFF00"/>
                </a:solidFill>
                <a:effectLst/>
                <a:latin typeface="Calibri" pitchFamily="34" charset="0"/>
                <a:ea typeface="Calibri" pitchFamily="34" charset="0"/>
                <a:cs typeface="Arial" pitchFamily="34" charset="0"/>
              </a:rPr>
              <a:t>= 3m</a:t>
            </a:r>
          </a:p>
          <a:p>
            <a:pPr marL="0" marR="0" lvl="0" indent="0" algn="l" defTabSz="914400" rtl="0" eaLnBrk="0" fontAlgn="base" latinLnBrk="0" hangingPunct="0">
              <a:lnSpc>
                <a:spcPct val="100000"/>
              </a:lnSpc>
              <a:spcBef>
                <a:spcPct val="0"/>
              </a:spcBef>
              <a:spcAft>
                <a:spcPct val="0"/>
              </a:spcAft>
              <a:buClrTx/>
              <a:buSzTx/>
              <a:buFontTx/>
              <a:buChar char="•"/>
              <a:tabLst>
                <a:tab pos="590550" algn="l"/>
              </a:tabLst>
            </a:pPr>
            <a:r>
              <a:rPr lang="en-US" sz="2400" dirty="0" smtClean="0">
                <a:solidFill>
                  <a:schemeClr val="bg1"/>
                </a:solidFill>
                <a:latin typeface="Calibri" pitchFamily="34" charset="0"/>
                <a:cs typeface="Arial" pitchFamily="34" charset="0"/>
              </a:rPr>
              <a:t>Area     </a:t>
            </a:r>
            <a:r>
              <a:rPr lang="en-US" sz="2400" dirty="0" smtClean="0">
                <a:solidFill>
                  <a:srgbClr val="FFFF00"/>
                </a:solidFill>
                <a:latin typeface="Calibri" pitchFamily="34" charset="0"/>
                <a:cs typeface="Arial" pitchFamily="34" charset="0"/>
              </a:rPr>
              <a:t>                                                            = 100</a:t>
            </a:r>
            <a:r>
              <a:rPr lang="en-US" sz="2400" dirty="0" smtClean="0">
                <a:solidFill>
                  <a:schemeClr val="bg1"/>
                </a:solidFill>
                <a:latin typeface="Calibri" pitchFamily="34" charset="0"/>
                <a:cs typeface="Arial" pitchFamily="34" charset="0"/>
              </a:rPr>
              <a:t>m²</a:t>
            </a:r>
          </a:p>
          <a:p>
            <a:pPr marL="0" marR="0" lvl="0" indent="0" algn="l" defTabSz="914400" rtl="0" eaLnBrk="0" fontAlgn="base" latinLnBrk="0" hangingPunct="0">
              <a:lnSpc>
                <a:spcPct val="100000"/>
              </a:lnSpc>
              <a:spcBef>
                <a:spcPct val="0"/>
              </a:spcBef>
              <a:spcAft>
                <a:spcPct val="0"/>
              </a:spcAft>
              <a:buClrTx/>
              <a:buSzTx/>
              <a:buFontTx/>
              <a:buChar char="•"/>
              <a:tabLst>
                <a:tab pos="590550" algn="l"/>
              </a:tabLst>
            </a:pPr>
            <a:r>
              <a:rPr lang="en-US" sz="2400" dirty="0" smtClean="0">
                <a:solidFill>
                  <a:schemeClr val="bg1"/>
                </a:solidFill>
                <a:latin typeface="Arial" pitchFamily="34" charset="0"/>
                <a:cs typeface="Arial" pitchFamily="34" charset="0"/>
              </a:rPr>
              <a:t>Sludge concentration                          = </a:t>
            </a:r>
            <a:r>
              <a:rPr lang="en-US" sz="2400" dirty="0" smtClean="0">
                <a:solidFill>
                  <a:srgbClr val="FFFF00"/>
                </a:solidFill>
                <a:latin typeface="Arial" pitchFamily="34" charset="0"/>
                <a:cs typeface="Arial" pitchFamily="34" charset="0"/>
              </a:rPr>
              <a:t>50%</a:t>
            </a:r>
            <a:endParaRPr lang="en-US" sz="2400" dirty="0" smtClean="0">
              <a:solidFill>
                <a:srgbClr val="FFFF00"/>
              </a:solidFill>
              <a:latin typeface="Calibri" pitchFamily="34" charset="0"/>
              <a:cs typeface="Arial" pitchFamily="34" charset="0"/>
            </a:endParaRPr>
          </a:p>
        </p:txBody>
      </p:sp>
      <p:sp>
        <p:nvSpPr>
          <p:cNvPr id="54286" name="Rectangle 14"/>
          <p:cNvSpPr>
            <a:spLocks noChangeArrowheads="1"/>
          </p:cNvSpPr>
          <p:nvPr/>
        </p:nvSpPr>
        <p:spPr bwMode="auto">
          <a:xfrm>
            <a:off x="2133600" y="5562600"/>
            <a:ext cx="4897495"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90550" algn="l"/>
              </a:tabLst>
            </a:pPr>
            <a:r>
              <a:rPr kumimoji="0" lang="en-US" sz="2400" b="1"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S=17,855 mm\year (loading rate)</a:t>
            </a:r>
            <a:endParaRPr kumimoji="0" lang="en-US" sz="2400" b="1"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4273"/>
                                        </p:tgtEl>
                                        <p:attrNameLst>
                                          <p:attrName>style.visibility</p:attrName>
                                        </p:attrNameLst>
                                      </p:cBhvr>
                                      <p:to>
                                        <p:strVal val="visible"/>
                                      </p:to>
                                    </p:set>
                                    <p:animEffect transition="in" filter="checkerboard(across)">
                                      <p:cBhvr>
                                        <p:cTn id="7" dur="500"/>
                                        <p:tgtEl>
                                          <p:spTgt spid="54273"/>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54283"/>
                                        </p:tgtEl>
                                        <p:attrNameLst>
                                          <p:attrName>style.visibility</p:attrName>
                                        </p:attrNameLst>
                                      </p:cBhvr>
                                      <p:to>
                                        <p:strVal val="visible"/>
                                      </p:to>
                                    </p:set>
                                    <p:anim calcmode="lin" valueType="num">
                                      <p:cBhvr>
                                        <p:cTn id="12" dur="500" fill="hold"/>
                                        <p:tgtEl>
                                          <p:spTgt spid="54283"/>
                                        </p:tgtEl>
                                        <p:attrNameLst>
                                          <p:attrName>ppt_w</p:attrName>
                                        </p:attrNameLst>
                                      </p:cBhvr>
                                      <p:tavLst>
                                        <p:tav tm="0">
                                          <p:val>
                                            <p:strVal val="#ppt_w*0.70"/>
                                          </p:val>
                                        </p:tav>
                                        <p:tav tm="100000">
                                          <p:val>
                                            <p:strVal val="#ppt_w"/>
                                          </p:val>
                                        </p:tav>
                                      </p:tavLst>
                                    </p:anim>
                                    <p:anim calcmode="lin" valueType="num">
                                      <p:cBhvr>
                                        <p:cTn id="13" dur="500" fill="hold"/>
                                        <p:tgtEl>
                                          <p:spTgt spid="54283"/>
                                        </p:tgtEl>
                                        <p:attrNameLst>
                                          <p:attrName>ppt_h</p:attrName>
                                        </p:attrNameLst>
                                      </p:cBhvr>
                                      <p:tavLst>
                                        <p:tav tm="0">
                                          <p:val>
                                            <p:strVal val="#ppt_h"/>
                                          </p:val>
                                        </p:tav>
                                        <p:tav tm="100000">
                                          <p:val>
                                            <p:strVal val="#ppt_h"/>
                                          </p:val>
                                        </p:tav>
                                      </p:tavLst>
                                    </p:anim>
                                    <p:animEffect transition="in" filter="fade">
                                      <p:cBhvr>
                                        <p:cTn id="14" dur="500"/>
                                        <p:tgtEl>
                                          <p:spTgt spid="54283"/>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54284"/>
                                        </p:tgtEl>
                                        <p:attrNameLst>
                                          <p:attrName>style.visibility</p:attrName>
                                        </p:attrNameLst>
                                      </p:cBhvr>
                                      <p:to>
                                        <p:strVal val="visible"/>
                                      </p:to>
                                    </p:set>
                                    <p:animEffect transition="in" filter="dissolve">
                                      <p:cBhvr>
                                        <p:cTn id="17" dur="500"/>
                                        <p:tgtEl>
                                          <p:spTgt spid="54284"/>
                                        </p:tgtEl>
                                      </p:cBhvr>
                                    </p:animEffec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grpId="0" nodeType="clickEffect">
                                  <p:stCondLst>
                                    <p:cond delay="0"/>
                                  </p:stCondLst>
                                  <p:childTnLst>
                                    <p:set>
                                      <p:cBhvr>
                                        <p:cTn id="21" dur="1" fill="hold">
                                          <p:stCondLst>
                                            <p:cond delay="0"/>
                                          </p:stCondLst>
                                        </p:cTn>
                                        <p:tgtEl>
                                          <p:spTgt spid="54285"/>
                                        </p:tgtEl>
                                        <p:attrNameLst>
                                          <p:attrName>style.visibility</p:attrName>
                                        </p:attrNameLst>
                                      </p:cBhvr>
                                      <p:to>
                                        <p:strVal val="visible"/>
                                      </p:to>
                                    </p:set>
                                    <p:anim calcmode="lin" valueType="num">
                                      <p:cBhvr>
                                        <p:cTn id="22" dur="500" fill="hold"/>
                                        <p:tgtEl>
                                          <p:spTgt spid="54285"/>
                                        </p:tgtEl>
                                        <p:attrNameLst>
                                          <p:attrName>ppt_w</p:attrName>
                                        </p:attrNameLst>
                                      </p:cBhvr>
                                      <p:tavLst>
                                        <p:tav tm="0">
                                          <p:val>
                                            <p:strVal val="#ppt_w*0.70"/>
                                          </p:val>
                                        </p:tav>
                                        <p:tav tm="100000">
                                          <p:val>
                                            <p:strVal val="#ppt_w"/>
                                          </p:val>
                                        </p:tav>
                                      </p:tavLst>
                                    </p:anim>
                                    <p:anim calcmode="lin" valueType="num">
                                      <p:cBhvr>
                                        <p:cTn id="23" dur="500" fill="hold"/>
                                        <p:tgtEl>
                                          <p:spTgt spid="54285"/>
                                        </p:tgtEl>
                                        <p:attrNameLst>
                                          <p:attrName>ppt_h</p:attrName>
                                        </p:attrNameLst>
                                      </p:cBhvr>
                                      <p:tavLst>
                                        <p:tav tm="0">
                                          <p:val>
                                            <p:strVal val="#ppt_h"/>
                                          </p:val>
                                        </p:tav>
                                        <p:tav tm="100000">
                                          <p:val>
                                            <p:strVal val="#ppt_h"/>
                                          </p:val>
                                        </p:tav>
                                      </p:tavLst>
                                    </p:anim>
                                    <p:animEffect transition="in" filter="fade">
                                      <p:cBhvr>
                                        <p:cTn id="24" dur="500"/>
                                        <p:tgtEl>
                                          <p:spTgt spid="54285"/>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54286"/>
                                        </p:tgtEl>
                                        <p:attrNameLst>
                                          <p:attrName>style.visibility</p:attrName>
                                        </p:attrNameLst>
                                      </p:cBhvr>
                                      <p:to>
                                        <p:strVal val="visible"/>
                                      </p:to>
                                    </p:set>
                                    <p:animEffect transition="in" filter="circle(in)">
                                      <p:cBhvr>
                                        <p:cTn id="29" dur="500"/>
                                        <p:tgtEl>
                                          <p:spTgt spid="54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3" grpId="0"/>
      <p:bldP spid="54283" grpId="0"/>
      <p:bldP spid="54284" grpId="0"/>
      <p:bldP spid="54285" grpId="0"/>
      <p:bldP spid="5428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124200" y="152400"/>
            <a:ext cx="3122971" cy="584775"/>
          </a:xfrm>
          <a:prstGeom prst="rect">
            <a:avLst/>
          </a:prstGeom>
        </p:spPr>
        <p:txBody>
          <a:bodyPr wrap="none">
            <a:spAutoFit/>
          </a:bodyPr>
          <a:lstStyle/>
          <a:p>
            <a:r>
              <a:rPr lang="en-US" sz="3200" dirty="0" smtClean="0">
                <a:solidFill>
                  <a:srgbClr val="FFFF00"/>
                </a:solidFill>
              </a:rPr>
              <a:t>Hydraulic profile</a:t>
            </a:r>
            <a:endParaRPr lang="en-US" sz="3200" dirty="0">
              <a:solidFill>
                <a:srgbClr val="FFFF00"/>
              </a:solidFill>
            </a:endParaRPr>
          </a:p>
        </p:txBody>
      </p:sp>
      <p:sp>
        <p:nvSpPr>
          <p:cNvPr id="81921" name="Rectangle 1"/>
          <p:cNvSpPr>
            <a:spLocks noChangeArrowheads="1"/>
          </p:cNvSpPr>
          <p:nvPr/>
        </p:nvSpPr>
        <p:spPr bwMode="auto">
          <a:xfrm>
            <a:off x="0" y="685800"/>
            <a:ext cx="8915400" cy="17851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bg1"/>
                </a:solidFill>
                <a:effectLst/>
                <a:latin typeface="Arial" pitchFamily="34" charset="0"/>
                <a:ea typeface="Calibri" pitchFamily="34" charset="0"/>
                <a:cs typeface="Arial" pitchFamily="34" charset="0"/>
              </a:rPr>
              <a:t>Hydraulic profile is very important in order to design the pipe and channel connections between the units, the height of the units have been developed in order to move water easily by gravity without the need for pumps, water heights was calculated according to the design of the unit itself and thus complete the hydraulic design.</a:t>
            </a:r>
            <a:endParaRPr kumimoji="0" lang="en-US" sz="2200" b="0" i="0" u="none" strike="noStrike" cap="none" normalizeH="0" baseline="0" dirty="0" smtClean="0">
              <a:ln>
                <a:noFill/>
              </a:ln>
              <a:solidFill>
                <a:schemeClr val="bg1"/>
              </a:solidFill>
              <a:effectLst/>
              <a:latin typeface="Arial" pitchFamily="34" charset="0"/>
              <a:cs typeface="Arial" pitchFamily="34" charset="0"/>
            </a:endParaRPr>
          </a:p>
        </p:txBody>
      </p:sp>
      <p:pic>
        <p:nvPicPr>
          <p:cNvPr id="4" name="صورة 3"/>
          <p:cNvPicPr/>
          <p:nvPr/>
        </p:nvPicPr>
        <p:blipFill>
          <a:blip r:embed="rId2"/>
          <a:srcRect/>
          <a:stretch>
            <a:fillRect/>
          </a:stretch>
        </p:blipFill>
        <p:spPr bwMode="auto">
          <a:xfrm>
            <a:off x="152400" y="2590800"/>
            <a:ext cx="883920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1"/>
          <p:cNvSpPr>
            <a:spLocks noChangeArrowheads="1"/>
          </p:cNvSpPr>
          <p:nvPr/>
        </p:nvSpPr>
        <p:spPr bwMode="auto">
          <a:xfrm>
            <a:off x="533400" y="152400"/>
            <a:ext cx="76962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1" u="none" strike="noStrike" cap="none" normalizeH="0" baseline="0" dirty="0" smtClean="0">
                <a:ln>
                  <a:noFill/>
                </a:ln>
                <a:solidFill>
                  <a:schemeClr val="bg1"/>
                </a:solidFill>
                <a:effectLst/>
                <a:latin typeface="Arial" pitchFamily="34" charset="0"/>
                <a:ea typeface="Calibri" pitchFamily="34" charset="0"/>
                <a:cs typeface="Arial" pitchFamily="34" charset="0"/>
              </a:rPr>
              <a:t>Flow layout of WWTP</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3" name="صورة 2"/>
          <p:cNvPicPr/>
          <p:nvPr/>
        </p:nvPicPr>
        <p:blipFill>
          <a:blip r:embed="rId2"/>
          <a:srcRect/>
          <a:stretch>
            <a:fillRect/>
          </a:stretch>
        </p:blipFill>
        <p:spPr bwMode="auto">
          <a:xfrm>
            <a:off x="457200" y="914400"/>
            <a:ext cx="8458199" cy="579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5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743200" y="685800"/>
            <a:ext cx="2759089" cy="584775"/>
          </a:xfrm>
          <a:prstGeom prst="rect">
            <a:avLst/>
          </a:prstGeom>
        </p:spPr>
        <p:txBody>
          <a:bodyPr wrap="none">
            <a:spAutoFit/>
          </a:bodyPr>
          <a:lstStyle/>
          <a:p>
            <a:r>
              <a:rPr lang="en-US" sz="3200" dirty="0" smtClean="0">
                <a:solidFill>
                  <a:schemeClr val="bg1"/>
                </a:solidFill>
              </a:rPr>
              <a:t>Sludge Reuse</a:t>
            </a:r>
            <a:endParaRPr lang="en-US" sz="3200" dirty="0">
              <a:solidFill>
                <a:schemeClr val="bg1"/>
              </a:solidFill>
            </a:endParaRPr>
          </a:p>
        </p:txBody>
      </p:sp>
      <p:sp>
        <p:nvSpPr>
          <p:cNvPr id="33793" name="Rectangle 1"/>
          <p:cNvSpPr>
            <a:spLocks noChangeArrowheads="1"/>
          </p:cNvSpPr>
          <p:nvPr/>
        </p:nvSpPr>
        <p:spPr bwMode="auto">
          <a:xfrm>
            <a:off x="381000" y="1981200"/>
            <a:ext cx="7351371"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 typeface="Wingdings" pitchFamily="2" charset="2"/>
              <a:buChar char="q"/>
              <a:tabLst>
                <a:tab pos="590550" algn="l"/>
              </a:tabLst>
            </a:pPr>
            <a:r>
              <a:rPr kumimoji="0" lang="en-US" sz="32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There are various potentials for sludge reuse:</a:t>
            </a:r>
          </a:p>
          <a:p>
            <a:pPr marL="0" marR="0" lvl="0" indent="0" defTabSz="914400" eaLnBrk="1" fontAlgn="base" latinLnBrk="0" hangingPunct="1">
              <a:lnSpc>
                <a:spcPct val="100000"/>
              </a:lnSpc>
              <a:spcBef>
                <a:spcPct val="0"/>
              </a:spcBef>
              <a:spcAft>
                <a:spcPct val="0"/>
              </a:spcAft>
              <a:buClrTx/>
              <a:buSzTx/>
              <a:buFontTx/>
              <a:buNone/>
              <a:tabLst>
                <a:tab pos="590550" algn="l"/>
              </a:tabLst>
            </a:pPr>
            <a:endParaRPr kumimoji="0" lang="en-US" sz="3200" b="0" i="0" u="none" strike="noStrike" cap="none" normalizeH="0" baseline="0" dirty="0" smtClean="0">
              <a:ln>
                <a:noFill/>
              </a:ln>
              <a:solidFill>
                <a:schemeClr val="bg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Char char="•"/>
              <a:tabLst>
                <a:tab pos="590550" algn="l"/>
              </a:tabLst>
            </a:pPr>
            <a:r>
              <a:rPr kumimoji="0" lang="en-US" sz="3200" b="0" i="0" u="none" strike="noStrike" cap="none" normalizeH="0" baseline="0" dirty="0" smtClean="0">
                <a:ln>
                  <a:noFill/>
                </a:ln>
                <a:solidFill>
                  <a:schemeClr val="bg1"/>
                </a:solidFill>
                <a:effectLst/>
                <a:latin typeface="Calibri" pitchFamily="34" charset="0"/>
                <a:ea typeface="Times New Roman" pitchFamily="18" charset="0"/>
                <a:cs typeface="Arial" pitchFamily="34" charset="0"/>
              </a:rPr>
              <a:t>Direct land application in agriculture</a:t>
            </a:r>
            <a:endParaRPr kumimoji="0" lang="en-US" sz="3200" b="0" i="0" u="none" strike="noStrike" cap="none" normalizeH="0" baseline="0" dirty="0" smtClean="0">
              <a:ln>
                <a:noFill/>
              </a:ln>
              <a:solidFill>
                <a:schemeClr val="bg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Char char="•"/>
              <a:tabLst>
                <a:tab pos="590550" algn="l"/>
              </a:tabLst>
            </a:pPr>
            <a:r>
              <a:rPr kumimoji="0" lang="en-US" sz="3200" b="0" i="0" u="none" strike="noStrike" cap="none" normalizeH="0" baseline="0" dirty="0" smtClean="0">
                <a:ln>
                  <a:noFill/>
                </a:ln>
                <a:solidFill>
                  <a:srgbClr val="FFFF00"/>
                </a:solidFill>
                <a:effectLst/>
                <a:latin typeface="Calibri" pitchFamily="34" charset="0"/>
                <a:ea typeface="Times New Roman" pitchFamily="18" charset="0"/>
                <a:cs typeface="Arial" pitchFamily="34" charset="0"/>
              </a:rPr>
              <a:t>Composting together with domestic solid refuse</a:t>
            </a:r>
            <a:endParaRPr kumimoji="0" lang="en-US" sz="3200" b="0" i="0" u="none" strike="noStrike" cap="none" normalizeH="0" baseline="0" dirty="0" smtClean="0">
              <a:ln>
                <a:noFill/>
              </a:ln>
              <a:solidFill>
                <a:srgbClr val="FFFF00"/>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Char char="•"/>
              <a:tabLst>
                <a:tab pos="590550" algn="l"/>
              </a:tabLst>
            </a:pPr>
            <a:r>
              <a:rPr kumimoji="0" lang="en-US" sz="3200" b="0" i="0" u="none" strike="noStrike" cap="none" normalizeH="0" baseline="0" dirty="0" smtClean="0">
                <a:ln>
                  <a:noFill/>
                </a:ln>
                <a:solidFill>
                  <a:schemeClr val="bg1"/>
                </a:solidFill>
                <a:effectLst/>
                <a:latin typeface="Calibri" pitchFamily="34" charset="0"/>
                <a:ea typeface="Times New Roman" pitchFamily="18" charset="0"/>
                <a:cs typeface="Arial" pitchFamily="34" charset="0"/>
              </a:rPr>
              <a:t>Use as soil conditioner</a:t>
            </a:r>
            <a:endParaRPr kumimoji="0" lang="en-US" sz="3200" b="0" i="0" u="none" strike="noStrike" cap="none" normalizeH="0" baseline="0" dirty="0" smtClean="0">
              <a:ln>
                <a:noFill/>
              </a:ln>
              <a:solidFill>
                <a:schemeClr val="bg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Char char="•"/>
              <a:tabLst>
                <a:tab pos="590550" algn="l"/>
              </a:tabLst>
            </a:pPr>
            <a:r>
              <a:rPr kumimoji="0" lang="en-US" sz="3200" b="0" i="0" u="none" strike="noStrike" cap="none" normalizeH="0" baseline="0" dirty="0" smtClean="0">
                <a:ln>
                  <a:noFill/>
                </a:ln>
                <a:solidFill>
                  <a:srgbClr val="FFFF00"/>
                </a:solidFill>
                <a:effectLst/>
                <a:latin typeface="Calibri" pitchFamily="34" charset="0"/>
                <a:ea typeface="Times New Roman" pitchFamily="18" charset="0"/>
                <a:cs typeface="Arial" pitchFamily="34" charset="0"/>
              </a:rPr>
              <a:t>Land reclamation.</a:t>
            </a:r>
            <a:endParaRPr kumimoji="0" lang="en-US" sz="3200" b="0" i="0" u="none" strike="noStrike" cap="none" normalizeH="0" baseline="0" dirty="0" smtClean="0">
              <a:ln>
                <a:noFill/>
              </a:ln>
              <a:solidFill>
                <a:srgbClr val="FFFF00"/>
              </a:solidFill>
              <a:effectLst/>
              <a:latin typeface="Arial" pitchFamily="34" charset="0"/>
              <a:cs typeface="Arial" pitchFamily="34" charset="0"/>
            </a:endParaRPr>
          </a:p>
        </p:txBody>
      </p:sp>
      <p:pic>
        <p:nvPicPr>
          <p:cNvPr id="5" name="صورة 4"/>
          <p:cNvPicPr/>
          <p:nvPr/>
        </p:nvPicPr>
        <p:blipFill>
          <a:blip r:embed="rId2"/>
          <a:srcRect/>
          <a:stretch>
            <a:fillRect/>
          </a:stretch>
        </p:blipFill>
        <p:spPr bwMode="auto">
          <a:xfrm>
            <a:off x="6324600" y="228600"/>
            <a:ext cx="2590800" cy="2514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0-#ppt_w/2"/>
                                          </p:val>
                                        </p:tav>
                                        <p:tav tm="100000">
                                          <p:val>
                                            <p:strVal val="#ppt_x"/>
                                          </p:val>
                                        </p:tav>
                                      </p:tavLst>
                                    </p:anim>
                                    <p:anim calcmode="lin" valueType="num">
                                      <p:cBhvr additive="base">
                                        <p:cTn id="15"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3793"/>
                                        </p:tgtEl>
                                        <p:attrNameLst>
                                          <p:attrName>style.visibility</p:attrName>
                                        </p:attrNameLst>
                                      </p:cBhvr>
                                      <p:to>
                                        <p:strVal val="visible"/>
                                      </p:to>
                                    </p:set>
                                    <p:anim calcmode="lin" valueType="num">
                                      <p:cBhvr additive="base">
                                        <p:cTn id="20" dur="500" fill="hold"/>
                                        <p:tgtEl>
                                          <p:spTgt spid="33793"/>
                                        </p:tgtEl>
                                        <p:attrNameLst>
                                          <p:attrName>ppt_x</p:attrName>
                                        </p:attrNameLst>
                                      </p:cBhvr>
                                      <p:tavLst>
                                        <p:tav tm="0">
                                          <p:val>
                                            <p:strVal val="#ppt_x"/>
                                          </p:val>
                                        </p:tav>
                                        <p:tav tm="100000">
                                          <p:val>
                                            <p:strVal val="#ppt_x"/>
                                          </p:val>
                                        </p:tav>
                                      </p:tavLst>
                                    </p:anim>
                                    <p:anim calcmode="lin" valueType="num">
                                      <p:cBhvr additive="base">
                                        <p:cTn id="21" dur="500" fill="hold"/>
                                        <p:tgtEl>
                                          <p:spTgt spid="337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379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304800" y="685800"/>
            <a:ext cx="84582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eaLnBrk="1" fontAlgn="base" latinLnBrk="0" hangingPunct="1">
              <a:lnSpc>
                <a:spcPct val="100000"/>
              </a:lnSpc>
              <a:spcBef>
                <a:spcPct val="0"/>
              </a:spcBef>
              <a:spcAft>
                <a:spcPct val="0"/>
              </a:spcAft>
              <a:buClrTx/>
              <a:buSzTx/>
              <a:buFont typeface="Wingdings" pitchFamily="2" charset="2"/>
              <a:buChar char="q"/>
              <a:tabLst>
                <a:tab pos="590550" algn="l"/>
              </a:tabLst>
            </a:pPr>
            <a:r>
              <a:rPr kumimoji="0" lang="en-US"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The question whether to reuse sludge </a:t>
            </a:r>
            <a:r>
              <a:rPr kumimoji="0" lang="en-US" sz="28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yes </a:t>
            </a:r>
            <a:r>
              <a:rPr kumimoji="0" lang="en-US"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or </a:t>
            </a:r>
            <a:r>
              <a:rPr kumimoji="0" lang="en-US" sz="28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no </a:t>
            </a:r>
            <a:r>
              <a:rPr kumimoji="0" lang="en-US"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depends on the </a:t>
            </a:r>
            <a:r>
              <a:rPr kumimoji="0" lang="en-US" sz="28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sludge characteristics</a:t>
            </a:r>
            <a:r>
              <a:rPr kumimoji="0" lang="en-US"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p>
          <a:p>
            <a:pPr marL="0" marR="0" lvl="0" indent="0" algn="justLow" defTabSz="914400" eaLnBrk="1" fontAlgn="base" latinLnBrk="0" hangingPunct="1">
              <a:lnSpc>
                <a:spcPct val="100000"/>
              </a:lnSpc>
              <a:spcBef>
                <a:spcPct val="0"/>
              </a:spcBef>
              <a:spcAft>
                <a:spcPct val="0"/>
              </a:spcAft>
              <a:buClrTx/>
              <a:buSzTx/>
              <a:buFont typeface="Wingdings" pitchFamily="2" charset="2"/>
              <a:buChar char="q"/>
              <a:tabLst>
                <a:tab pos="590550" algn="l"/>
              </a:tabLst>
            </a:pP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590550" algn="l"/>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Arial" pitchFamily="34" charset="0"/>
              </a:rPr>
              <a:t>Pollution load (micro pollutants, heavy metals)</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590550" algn="l"/>
              </a:tabLst>
            </a:pPr>
            <a:r>
              <a:rPr kumimoji="0" lang="en-US" sz="2800" b="0" i="0" u="none" strike="noStrike" cap="none" normalizeH="0" baseline="0" dirty="0" smtClean="0">
                <a:ln>
                  <a:noFill/>
                </a:ln>
                <a:solidFill>
                  <a:schemeClr val="bg1"/>
                </a:solidFill>
                <a:effectLst/>
                <a:latin typeface="Calibri" pitchFamily="34" charset="0"/>
                <a:ea typeface="Times New Roman" pitchFamily="18" charset="0"/>
                <a:cs typeface="Arial" pitchFamily="34" charset="0"/>
              </a:rPr>
              <a:t>Pathogen content</a:t>
            </a: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p:txBody>
      </p:sp>
      <p:sp>
        <p:nvSpPr>
          <p:cNvPr id="3" name="مستطيل 2"/>
          <p:cNvSpPr/>
          <p:nvPr/>
        </p:nvSpPr>
        <p:spPr>
          <a:xfrm>
            <a:off x="685800" y="4038600"/>
            <a:ext cx="7543800" cy="1200329"/>
          </a:xfrm>
          <a:prstGeom prst="rect">
            <a:avLst/>
          </a:prstGeom>
        </p:spPr>
        <p:txBody>
          <a:bodyPr wrap="square">
            <a:spAutoFit/>
          </a:bodyPr>
          <a:lstStyle/>
          <a:p>
            <a:pPr lvl="0" fontAlgn="base">
              <a:spcBef>
                <a:spcPct val="0"/>
              </a:spcBef>
              <a:spcAft>
                <a:spcPct val="0"/>
              </a:spcAft>
              <a:buFont typeface="Wingdings" pitchFamily="2" charset="2"/>
              <a:buChar char="q"/>
              <a:tabLst>
                <a:tab pos="590550" algn="l"/>
              </a:tabLst>
            </a:pPr>
            <a:r>
              <a:rPr lang="en-US" sz="2400" dirty="0" smtClean="0">
                <a:solidFill>
                  <a:schemeClr val="bg1"/>
                </a:solidFill>
                <a:latin typeface="Arial" pitchFamily="34" charset="0"/>
                <a:ea typeface="Times New Roman" pitchFamily="18" charset="0"/>
                <a:cs typeface="Arial" pitchFamily="34" charset="0"/>
              </a:rPr>
              <a:t>Reuse of sludge therefore strongly depends on the </a:t>
            </a:r>
            <a:r>
              <a:rPr lang="en-US" sz="2400" b="1" dirty="0" smtClean="0">
                <a:solidFill>
                  <a:srgbClr val="FFFF00"/>
                </a:solidFill>
                <a:latin typeface="Arial" pitchFamily="34" charset="0"/>
                <a:ea typeface="Times New Roman" pitchFamily="18" charset="0"/>
                <a:cs typeface="Arial" pitchFamily="34" charset="0"/>
              </a:rPr>
              <a:t>restriction for pollution loads </a:t>
            </a:r>
            <a:r>
              <a:rPr lang="en-US" sz="2400" dirty="0" smtClean="0">
                <a:solidFill>
                  <a:schemeClr val="bg1"/>
                </a:solidFill>
                <a:latin typeface="Arial" pitchFamily="34" charset="0"/>
                <a:ea typeface="Times New Roman" pitchFamily="18" charset="0"/>
                <a:cs typeface="Arial" pitchFamily="34" charset="0"/>
              </a:rPr>
              <a:t>and </a:t>
            </a:r>
            <a:r>
              <a:rPr lang="en-US" sz="2400" b="1" dirty="0" smtClean="0">
                <a:solidFill>
                  <a:srgbClr val="FFFF00"/>
                </a:solidFill>
                <a:latin typeface="Arial" pitchFamily="34" charset="0"/>
                <a:ea typeface="Times New Roman" pitchFamily="18" charset="0"/>
                <a:cs typeface="Arial" pitchFamily="34" charset="0"/>
              </a:rPr>
              <a:t>heath</a:t>
            </a:r>
            <a:r>
              <a:rPr lang="en-US" sz="2400" dirty="0" smtClean="0">
                <a:solidFill>
                  <a:schemeClr val="bg1"/>
                </a:solidFill>
                <a:latin typeface="Arial" pitchFamily="34" charset="0"/>
                <a:ea typeface="Times New Roman" pitchFamily="18" charset="0"/>
                <a:cs typeface="Arial" pitchFamily="34" charset="0"/>
              </a:rPr>
              <a:t> regulations to be met.</a:t>
            </a:r>
            <a:endParaRPr lang="en-US" sz="2400" dirty="0" smtClean="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533400" y="381000"/>
            <a:ext cx="8077200" cy="830997"/>
          </a:xfrm>
          <a:prstGeom prst="rect">
            <a:avLst/>
          </a:prstGeom>
        </p:spPr>
        <p:txBody>
          <a:bodyPr wrap="square">
            <a:spAutoFit/>
          </a:bodyPr>
          <a:lstStyle/>
          <a:p>
            <a:pPr lvl="0" eaLnBrk="0" fontAlgn="base" hangingPunct="0">
              <a:spcBef>
                <a:spcPct val="0"/>
              </a:spcBef>
              <a:spcAft>
                <a:spcPct val="0"/>
              </a:spcAft>
              <a:buFont typeface="Wingdings" pitchFamily="2" charset="2"/>
              <a:buChar char="q"/>
              <a:tabLst>
                <a:tab pos="590550" algn="l"/>
              </a:tabLst>
            </a:pPr>
            <a:r>
              <a:rPr lang="en-US" sz="2400" b="1" dirty="0" smtClean="0">
                <a:solidFill>
                  <a:srgbClr val="FFFF00"/>
                </a:solidFill>
                <a:latin typeface="Arial" pitchFamily="34" charset="0"/>
                <a:ea typeface="Times New Roman" pitchFamily="18" charset="0"/>
                <a:cs typeface="Arial" pitchFamily="34" charset="0"/>
              </a:rPr>
              <a:t> To make sludge treatment use Sludge disinfection </a:t>
            </a:r>
            <a:r>
              <a:rPr lang="en-US" sz="2400" dirty="0" smtClean="0">
                <a:solidFill>
                  <a:schemeClr val="bg1"/>
                </a:solidFill>
                <a:latin typeface="Arial" pitchFamily="34" charset="0"/>
                <a:ea typeface="Times New Roman" pitchFamily="18" charset="0"/>
                <a:cs typeface="Arial" pitchFamily="34" charset="0"/>
              </a:rPr>
              <a:t>:</a:t>
            </a:r>
          </a:p>
          <a:p>
            <a:pPr eaLnBrk="0" fontAlgn="base" hangingPunct="0">
              <a:spcBef>
                <a:spcPct val="0"/>
              </a:spcBef>
              <a:spcAft>
                <a:spcPct val="0"/>
              </a:spcAft>
              <a:tabLst>
                <a:tab pos="590550" algn="l"/>
              </a:tabLst>
            </a:pPr>
            <a:r>
              <a:rPr lang="en-US" sz="2400" dirty="0" smtClean="0">
                <a:solidFill>
                  <a:schemeClr val="bg1"/>
                </a:solidFill>
                <a:latin typeface="Arial" pitchFamily="34" charset="0"/>
                <a:ea typeface="Times New Roman" pitchFamily="18" charset="0"/>
                <a:cs typeface="Arial" pitchFamily="34" charset="0"/>
              </a:rPr>
              <a:t> </a:t>
            </a:r>
            <a:r>
              <a:rPr lang="en-US" sz="2400" u="sng" dirty="0" smtClean="0">
                <a:solidFill>
                  <a:srgbClr val="00B0F0"/>
                </a:solidFill>
                <a:latin typeface="Arial" pitchFamily="34" charset="0"/>
                <a:ea typeface="Times New Roman" pitchFamily="18" charset="0"/>
                <a:cs typeface="Arial" pitchFamily="34" charset="0"/>
              </a:rPr>
              <a:t>90% reduction in pathogens ,</a:t>
            </a:r>
            <a:r>
              <a:rPr lang="en-US" sz="2400" u="sng" dirty="0" smtClean="0">
                <a:solidFill>
                  <a:schemeClr val="accent6">
                    <a:lumMod val="75000"/>
                  </a:schemeClr>
                </a:solidFill>
                <a:latin typeface="Arial" pitchFamily="34" charset="0"/>
                <a:ea typeface="Times New Roman" pitchFamily="18" charset="0"/>
                <a:cs typeface="Arial" pitchFamily="34" charset="0"/>
              </a:rPr>
              <a:t>99% reduction in fecal coli</a:t>
            </a:r>
            <a:r>
              <a:rPr lang="en-US" sz="2400" dirty="0" smtClean="0">
                <a:solidFill>
                  <a:schemeClr val="bg1"/>
                </a:solidFill>
                <a:latin typeface="Arial" pitchFamily="34" charset="0"/>
                <a:ea typeface="Times New Roman" pitchFamily="18" charset="0"/>
                <a:cs typeface="Arial" pitchFamily="34" charset="0"/>
              </a:rPr>
              <a:t> </a:t>
            </a:r>
          </a:p>
        </p:txBody>
      </p:sp>
      <p:sp>
        <p:nvSpPr>
          <p:cNvPr id="6" name="مستطيل 5"/>
          <p:cNvSpPr/>
          <p:nvPr/>
        </p:nvSpPr>
        <p:spPr>
          <a:xfrm>
            <a:off x="457200" y="1752600"/>
            <a:ext cx="7848600" cy="830997"/>
          </a:xfrm>
          <a:prstGeom prst="rect">
            <a:avLst/>
          </a:prstGeom>
        </p:spPr>
        <p:txBody>
          <a:bodyPr wrap="square">
            <a:spAutoFit/>
          </a:bodyPr>
          <a:lstStyle/>
          <a:p>
            <a:pPr lvl="0" eaLnBrk="0" fontAlgn="base" hangingPunct="0">
              <a:spcBef>
                <a:spcPct val="0"/>
              </a:spcBef>
              <a:spcAft>
                <a:spcPct val="0"/>
              </a:spcAft>
              <a:buFont typeface="Wingdings" pitchFamily="2" charset="2"/>
              <a:buChar char="ü"/>
              <a:tabLst>
                <a:tab pos="590550" algn="l"/>
              </a:tabLst>
            </a:pPr>
            <a:r>
              <a:rPr lang="en-US" sz="2400" dirty="0" smtClean="0">
                <a:solidFill>
                  <a:srgbClr val="FFFF00"/>
                </a:solidFill>
                <a:latin typeface="Arial" pitchFamily="34" charset="0"/>
                <a:ea typeface="Times New Roman" pitchFamily="18" charset="0"/>
                <a:cs typeface="Arial" pitchFamily="34" charset="0"/>
              </a:rPr>
              <a:t>Aerobic And Anaerobic Digestion</a:t>
            </a:r>
            <a:r>
              <a:rPr lang="en-US" sz="2400" dirty="0" smtClean="0">
                <a:solidFill>
                  <a:schemeClr val="bg1"/>
                </a:solidFill>
                <a:latin typeface="Arial" pitchFamily="34" charset="0"/>
                <a:ea typeface="Times New Roman" pitchFamily="18" charset="0"/>
                <a:cs typeface="Arial" pitchFamily="34" charset="0"/>
              </a:rPr>
              <a:t>, Air Drying (for at least 3 months)</a:t>
            </a:r>
          </a:p>
        </p:txBody>
      </p:sp>
      <p:sp>
        <p:nvSpPr>
          <p:cNvPr id="7" name="مستطيل 6"/>
          <p:cNvSpPr/>
          <p:nvPr/>
        </p:nvSpPr>
        <p:spPr>
          <a:xfrm>
            <a:off x="457200" y="2895600"/>
            <a:ext cx="7543800" cy="461665"/>
          </a:xfrm>
          <a:prstGeom prst="rect">
            <a:avLst/>
          </a:prstGeom>
        </p:spPr>
        <p:txBody>
          <a:bodyPr wrap="square">
            <a:spAutoFit/>
          </a:bodyPr>
          <a:lstStyle/>
          <a:p>
            <a:pPr>
              <a:buFont typeface="Wingdings" pitchFamily="2" charset="2"/>
              <a:buChar char="ü"/>
            </a:pPr>
            <a:r>
              <a:rPr lang="en-US" sz="2400" dirty="0" smtClean="0">
                <a:solidFill>
                  <a:srgbClr val="FFFF00"/>
                </a:solidFill>
                <a:latin typeface="Arial" pitchFamily="34" charset="0"/>
                <a:ea typeface="Times New Roman" pitchFamily="18" charset="0"/>
                <a:cs typeface="Arial" pitchFamily="34" charset="0"/>
              </a:rPr>
              <a:t>lime treatment and composting </a:t>
            </a:r>
            <a:r>
              <a:rPr lang="en-US" sz="2400" dirty="0" smtClean="0">
                <a:solidFill>
                  <a:schemeClr val="bg1"/>
                </a:solidFill>
                <a:latin typeface="Arial" pitchFamily="34" charset="0"/>
                <a:ea typeface="Times New Roman" pitchFamily="18" charset="0"/>
                <a:cs typeface="Arial" pitchFamily="34" charset="0"/>
              </a:rPr>
              <a:t>(at 40</a:t>
            </a:r>
            <a:r>
              <a:rPr lang="en-US" sz="2400" dirty="0" smtClean="0">
                <a:solidFill>
                  <a:schemeClr val="bg1"/>
                </a:solidFill>
                <a:latin typeface="Arial" pitchFamily="34" charset="0"/>
                <a:ea typeface="Times New Roman" pitchFamily="18" charset="0"/>
                <a:cs typeface="Calibri" pitchFamily="34" charset="0"/>
              </a:rPr>
              <a:t>°</a:t>
            </a:r>
            <a:r>
              <a:rPr lang="en-US" sz="2400" dirty="0" smtClean="0">
                <a:solidFill>
                  <a:schemeClr val="bg1"/>
                </a:solidFill>
                <a:latin typeface="Arial" pitchFamily="34" charset="0"/>
                <a:ea typeface="Times New Roman" pitchFamily="18" charset="0"/>
                <a:cs typeface="Arial" pitchFamily="34" charset="0"/>
              </a:rPr>
              <a:t>C for 5 days) </a:t>
            </a:r>
            <a:endParaRPr lang="en-US" sz="2400" dirty="0"/>
          </a:p>
        </p:txBody>
      </p:sp>
      <p:sp>
        <p:nvSpPr>
          <p:cNvPr id="8" name="مستطيل 7"/>
          <p:cNvSpPr/>
          <p:nvPr/>
        </p:nvSpPr>
        <p:spPr>
          <a:xfrm>
            <a:off x="533400" y="3733800"/>
            <a:ext cx="7086600" cy="1200329"/>
          </a:xfrm>
          <a:prstGeom prst="rect">
            <a:avLst/>
          </a:prstGeom>
        </p:spPr>
        <p:txBody>
          <a:bodyPr wrap="square">
            <a:spAutoFit/>
          </a:bodyPr>
          <a:lstStyle/>
          <a:p>
            <a:pPr eaLnBrk="0" fontAlgn="base" hangingPunct="0">
              <a:spcBef>
                <a:spcPct val="0"/>
              </a:spcBef>
              <a:spcAft>
                <a:spcPct val="0"/>
              </a:spcAft>
              <a:buFont typeface="Wingdings" pitchFamily="2" charset="2"/>
              <a:buChar char="ü"/>
              <a:tabLst>
                <a:tab pos="590550" algn="l"/>
              </a:tabLst>
            </a:pPr>
            <a:r>
              <a:rPr lang="en-US" sz="2400" dirty="0" smtClean="0">
                <a:solidFill>
                  <a:schemeClr val="bg1"/>
                </a:solidFill>
                <a:latin typeface="Arial" pitchFamily="34" charset="0"/>
                <a:ea typeface="Times New Roman" pitchFamily="18" charset="0"/>
                <a:cs typeface="Arial" pitchFamily="34" charset="0"/>
              </a:rPr>
              <a:t>heat drying, heat treatment, thermopile aerobic digestion and composting at higher temperatures and for longer periods.</a:t>
            </a:r>
            <a:endParaRPr lang="en-US" sz="2400" dirty="0" smtClean="0">
              <a:solidFill>
                <a:schemeClr val="bg1"/>
              </a:solidFill>
              <a:latin typeface="Arial" pitchFamily="34" charset="0"/>
              <a:cs typeface="Arial" pitchFamily="34" charset="0"/>
            </a:endParaRPr>
          </a:p>
        </p:txBody>
      </p:sp>
      <p:sp>
        <p:nvSpPr>
          <p:cNvPr id="9" name="Rectangle 1"/>
          <p:cNvSpPr>
            <a:spLocks noChangeArrowheads="1"/>
          </p:cNvSpPr>
          <p:nvPr/>
        </p:nvSpPr>
        <p:spPr bwMode="auto">
          <a:xfrm>
            <a:off x="304800" y="4876800"/>
            <a:ext cx="88392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eaLnBrk="0" fontAlgn="base" latinLnBrk="0" hangingPunct="0">
              <a:lnSpc>
                <a:spcPct val="100000"/>
              </a:lnSpc>
              <a:spcBef>
                <a:spcPct val="0"/>
              </a:spcBef>
              <a:spcAft>
                <a:spcPct val="0"/>
              </a:spcAft>
              <a:buClrTx/>
              <a:buSzTx/>
              <a:buFontTx/>
              <a:buNone/>
              <a:tabLst>
                <a:tab pos="590550" algn="l"/>
              </a:tabLst>
            </a:pPr>
            <a:endPar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endParaRPr>
          </a:p>
          <a:p>
            <a:pPr marL="0" marR="0" lvl="0" indent="0" algn="l" defTabSz="914400" eaLnBrk="0" fontAlgn="base" latinLnBrk="0" hangingPunct="0">
              <a:lnSpc>
                <a:spcPct val="100000"/>
              </a:lnSpc>
              <a:spcBef>
                <a:spcPct val="0"/>
              </a:spcBef>
              <a:spcAft>
                <a:spcPct val="0"/>
              </a:spcAft>
              <a:buClrTx/>
              <a:buSzTx/>
              <a:buFont typeface="Wingdings" pitchFamily="2" charset="2"/>
              <a:buChar char="q"/>
              <a:tabLst>
                <a:tab pos="590550" algn="l"/>
              </a:tabLst>
            </a:pPr>
            <a:r>
              <a:rPr kumimoji="0" lang="en-US" sz="24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finally, Higher degree of disinfection </a:t>
            </a:r>
            <a:r>
              <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is required if crops are grown for </a:t>
            </a:r>
            <a:r>
              <a:rPr kumimoji="0" lang="en-US" sz="2400" b="1"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direct human consumption </a:t>
            </a:r>
            <a:r>
              <a:rPr lang="en-US" sz="2400" dirty="0" smtClean="0">
                <a:solidFill>
                  <a:schemeClr val="bg1"/>
                </a:solidFill>
                <a:latin typeface="Arial" pitchFamily="34" charset="0"/>
                <a:ea typeface="Times New Roman" pitchFamily="18" charset="0"/>
                <a:cs typeface="Arial" pitchFamily="34" charset="0"/>
              </a:rPr>
              <a:t>.</a:t>
            </a:r>
            <a:endPar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1"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Bottom)">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Bottom)">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slide(fromBottom)">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9"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ppt_x</p:attrName>
                                        </p:attrNameLst>
                                      </p:cBhvr>
                                      <p:tavLst>
                                        <p:tav tm="0">
                                          <p:val>
                                            <p:strVal val="#ppt_x-.2"/>
                                          </p:val>
                                        </p:tav>
                                        <p:tav tm="100000">
                                          <p:val>
                                            <p:strVal val="#ppt_x"/>
                                          </p:val>
                                        </p:tav>
                                      </p:tavLst>
                                    </p:anim>
                                    <p:anim calcmode="lin" valueType="num">
                                      <p:cBhvr>
                                        <p:cTn id="28" dur="5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6" grpId="0"/>
      <p:bldP spid="7" grpId="0"/>
      <p:bldP spid="8" grpId="0"/>
      <p:bldP spid="9"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1"/>
          <p:cNvSpPr>
            <a:spLocks noChangeArrowheads="1"/>
          </p:cNvSpPr>
          <p:nvPr/>
        </p:nvSpPr>
        <p:spPr bwMode="auto">
          <a:xfrm>
            <a:off x="1600200" y="228600"/>
            <a:ext cx="5186035"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1" u="none" strike="noStrike" cap="none" normalizeH="0" baseline="0" dirty="0" smtClean="0">
                <a:ln>
                  <a:noFill/>
                </a:ln>
                <a:solidFill>
                  <a:schemeClr val="bg1"/>
                </a:solidFill>
                <a:effectLst/>
                <a:latin typeface="Arial" pitchFamily="34" charset="0"/>
                <a:ea typeface="Calibri" pitchFamily="34" charset="0"/>
                <a:cs typeface="Arial" pitchFamily="34" charset="0"/>
              </a:rPr>
              <a:t>Study of reuse options</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83970" name="Rectangle 2"/>
          <p:cNvSpPr>
            <a:spLocks noChangeArrowheads="1"/>
          </p:cNvSpPr>
          <p:nvPr/>
        </p:nvSpPr>
        <p:spPr bwMode="auto">
          <a:xfrm>
            <a:off x="304800" y="990600"/>
            <a:ext cx="81534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3768725" algn="l"/>
                <a:tab pos="5273675" algn="r"/>
              </a:tabLst>
            </a:pP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Field  irrigation by un treatment waste water is danger matter and it’s become environmental phenomena  spread especially in Central Jordan Valley , which includes the villages of </a:t>
            </a:r>
            <a:r>
              <a:rPr kumimoji="0" lang="en-US" sz="2400" b="1" i="0" u="none" strike="noStrike" cap="none" normalizeH="0" baseline="0" dirty="0" err="1" smtClean="0">
                <a:ln>
                  <a:noFill/>
                </a:ln>
                <a:solidFill>
                  <a:srgbClr val="FFFF00"/>
                </a:solidFill>
                <a:effectLst/>
                <a:latin typeface="Arial" pitchFamily="34" charset="0"/>
                <a:ea typeface="Calibri" pitchFamily="34" charset="0"/>
                <a:cs typeface="Arial" pitchFamily="34" charset="0"/>
              </a:rPr>
              <a:t>Aqrbanea</a:t>
            </a:r>
            <a:r>
              <a:rPr kumimoji="0" lang="en-US" sz="2400" b="1"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400" b="1" i="0" u="none" strike="noStrike" cap="none" normalizeH="0" baseline="0" dirty="0" err="1" smtClean="0">
                <a:ln>
                  <a:noFill/>
                </a:ln>
                <a:solidFill>
                  <a:srgbClr val="FFFF00"/>
                </a:solidFill>
                <a:effectLst/>
                <a:latin typeface="Arial" pitchFamily="34" charset="0"/>
                <a:ea typeface="Calibri" pitchFamily="34" charset="0"/>
                <a:cs typeface="Arial" pitchFamily="34" charset="0"/>
              </a:rPr>
              <a:t>Nassarya</a:t>
            </a:r>
            <a:r>
              <a:rPr kumimoji="0" lang="en-US" sz="2400" b="1" i="0" u="none" strike="noStrike" cap="none" normalizeH="0" baseline="0" dirty="0" err="1" smtClean="0">
                <a:ln>
                  <a:noFill/>
                </a:ln>
                <a:solidFill>
                  <a:schemeClr val="bg1"/>
                </a:solidFill>
                <a:effectLst/>
                <a:latin typeface="Arial" pitchFamily="34" charset="0"/>
                <a:ea typeface="Calibri" pitchFamily="34" charset="0"/>
                <a:cs typeface="Arial" pitchFamily="34" charset="0"/>
              </a:rPr>
              <a:t>,</a:t>
            </a:r>
            <a:r>
              <a:rPr kumimoji="0" lang="en-US" sz="2400" b="1" i="0" u="none" strike="noStrike" cap="none" normalizeH="0" baseline="0" dirty="0" err="1" smtClean="0">
                <a:ln>
                  <a:noFill/>
                </a:ln>
                <a:solidFill>
                  <a:srgbClr val="FFFF00"/>
                </a:solidFill>
                <a:effectLst/>
                <a:latin typeface="Arial" pitchFamily="34" charset="0"/>
                <a:ea typeface="Calibri" pitchFamily="34" charset="0"/>
                <a:cs typeface="Arial" pitchFamily="34" charset="0"/>
              </a:rPr>
              <a:t>Beat</a:t>
            </a:r>
            <a:r>
              <a:rPr kumimoji="0" lang="en-US" sz="2400" b="1" i="0" u="none" strike="noStrike" cap="none" normalizeH="0" baseline="0" dirty="0" smtClean="0">
                <a:ln>
                  <a:noFill/>
                </a:ln>
                <a:solidFill>
                  <a:srgbClr val="FFFF00"/>
                </a:solidFill>
                <a:effectLst/>
                <a:latin typeface="Arial" pitchFamily="34" charset="0"/>
                <a:ea typeface="Calibri" pitchFamily="34" charset="0"/>
                <a:cs typeface="Arial" pitchFamily="34" charset="0"/>
              </a:rPr>
              <a:t> Hassan </a:t>
            </a:r>
            <a:r>
              <a:rPr kumimoji="0" lang="en-US" sz="2400" b="1"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400" b="1" i="0" u="none" strike="noStrike" cap="none" normalizeH="0" baseline="0" dirty="0" err="1" smtClean="0">
                <a:ln>
                  <a:noFill/>
                </a:ln>
                <a:solidFill>
                  <a:srgbClr val="FFFF00"/>
                </a:solidFill>
                <a:effectLst/>
                <a:latin typeface="Arial" pitchFamily="34" charset="0"/>
                <a:ea typeface="Calibri" pitchFamily="34" charset="0"/>
                <a:cs typeface="Arial" pitchFamily="34" charset="0"/>
              </a:rPr>
              <a:t>Aan</a:t>
            </a:r>
            <a:r>
              <a:rPr kumimoji="0" lang="en-US" sz="2400" b="1" i="0" u="none" strike="noStrike" cap="none" normalizeH="0" baseline="0" dirty="0" smtClean="0">
                <a:ln>
                  <a:noFill/>
                </a:ln>
                <a:solidFill>
                  <a:srgbClr val="FFFF00"/>
                </a:solidFill>
                <a:effectLst/>
                <a:latin typeface="Arial" pitchFamily="34" charset="0"/>
                <a:ea typeface="Calibri" pitchFamily="34" charset="0"/>
                <a:cs typeface="Arial" pitchFamily="34" charset="0"/>
              </a:rPr>
              <a:t> </a:t>
            </a:r>
            <a:r>
              <a:rPr kumimoji="0" lang="en-US" sz="2400" b="1" i="0" u="none" strike="noStrike" cap="none" normalizeH="0" baseline="0" dirty="0" err="1" smtClean="0">
                <a:ln>
                  <a:noFill/>
                </a:ln>
                <a:solidFill>
                  <a:srgbClr val="FFFF00"/>
                </a:solidFill>
                <a:effectLst/>
                <a:latin typeface="Arial" pitchFamily="34" charset="0"/>
                <a:ea typeface="Calibri" pitchFamily="34" charset="0"/>
                <a:cs typeface="Arial" pitchFamily="34" charset="0"/>
              </a:rPr>
              <a:t>Sheble</a:t>
            </a:r>
            <a:r>
              <a:rPr kumimoji="0" lang="en-US" sz="2400" b="1" i="0" u="none" strike="noStrike" cap="none" normalizeH="0" baseline="0" dirty="0" smtClean="0">
                <a:ln>
                  <a:noFill/>
                </a:ln>
                <a:solidFill>
                  <a:srgbClr val="FFFF00"/>
                </a:solidFill>
                <a:effectLst/>
                <a:latin typeface="Arial" pitchFamily="34" charset="0"/>
                <a:ea typeface="Calibri" pitchFamily="34" charset="0"/>
                <a:cs typeface="Arial" pitchFamily="34" charset="0"/>
              </a:rPr>
              <a:t> </a:t>
            </a: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and</a:t>
            </a:r>
            <a:r>
              <a:rPr kumimoji="0" lang="en-US" sz="2400" b="1" i="0" u="none" strike="noStrike" cap="none" normalizeH="0" baseline="0" dirty="0" smtClean="0">
                <a:ln>
                  <a:noFill/>
                </a:ln>
                <a:solidFill>
                  <a:srgbClr val="FFFF00"/>
                </a:solidFill>
                <a:effectLst/>
                <a:latin typeface="Arial" pitchFamily="34" charset="0"/>
                <a:ea typeface="Calibri" pitchFamily="34" charset="0"/>
                <a:cs typeface="Arial" pitchFamily="34" charset="0"/>
              </a:rPr>
              <a:t> </a:t>
            </a:r>
            <a:r>
              <a:rPr kumimoji="0" lang="en-US" sz="2400" b="1" i="0" u="none" strike="noStrike" cap="none" normalizeH="0" baseline="0" dirty="0" err="1" smtClean="0">
                <a:ln>
                  <a:noFill/>
                </a:ln>
                <a:solidFill>
                  <a:srgbClr val="FFFF00"/>
                </a:solidFill>
                <a:effectLst/>
                <a:latin typeface="Arial" pitchFamily="34" charset="0"/>
                <a:ea typeface="Calibri" pitchFamily="34" charset="0"/>
                <a:cs typeface="Arial" pitchFamily="34" charset="0"/>
              </a:rPr>
              <a:t>jeftlek</a:t>
            </a: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the negative impact of these pollutants not only human health, but also the contamination of soil and vegetation and transform the region into disaster.</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pic>
        <p:nvPicPr>
          <p:cNvPr id="5" name="Picture 2" descr="http://www.maan-ctr.org/magazine/Archive/Issue35/img35/main5p2.jpg"/>
          <p:cNvPicPr>
            <a:picLocks noChangeAspect="1" noChangeArrowheads="1"/>
          </p:cNvPicPr>
          <p:nvPr/>
        </p:nvPicPr>
        <p:blipFill>
          <a:blip r:embed="rId2"/>
          <a:srcRect/>
          <a:stretch>
            <a:fillRect/>
          </a:stretch>
        </p:blipFill>
        <p:spPr bwMode="auto">
          <a:xfrm>
            <a:off x="5029200" y="3886200"/>
            <a:ext cx="3619500" cy="27146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6" descr="http://www.tmfm.net/uploads/press/199_353.jpg"/>
          <p:cNvPicPr>
            <a:picLocks noChangeAspect="1" noChangeArrowheads="1"/>
          </p:cNvPicPr>
          <p:nvPr/>
        </p:nvPicPr>
        <p:blipFill>
          <a:blip r:embed="rId3"/>
          <a:srcRect/>
          <a:stretch>
            <a:fillRect/>
          </a:stretch>
        </p:blipFill>
        <p:spPr bwMode="auto">
          <a:xfrm>
            <a:off x="609600" y="3733800"/>
            <a:ext cx="3505200" cy="28860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1"/>
          <p:cNvSpPr>
            <a:spLocks noChangeArrowheads="1"/>
          </p:cNvSpPr>
          <p:nvPr/>
        </p:nvSpPr>
        <p:spPr bwMode="auto">
          <a:xfrm>
            <a:off x="1" y="0"/>
            <a:ext cx="8839199"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3768725" algn="l"/>
                <a:tab pos="5273675" algn="r"/>
              </a:tabLst>
            </a:pP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As result, we decide to direct effluent treatment waste water to </a:t>
            </a:r>
            <a:r>
              <a:rPr kumimoji="0" lang="en-US" sz="24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Nassarya</a:t>
            </a: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then to </a:t>
            </a:r>
            <a:r>
              <a:rPr kumimoji="0" lang="en-US" sz="24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Fara</a:t>
            </a: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4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Wadi</a:t>
            </a: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then AAN </a:t>
            </a:r>
            <a:r>
              <a:rPr kumimoji="0" lang="en-US" sz="24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Sheble</a:t>
            </a: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and </a:t>
            </a:r>
          </a:p>
          <a:p>
            <a:pPr marL="0" marR="0" lvl="0" indent="0" algn="l" defTabSz="914400" rtl="1" eaLnBrk="1" fontAlgn="base" latinLnBrk="0" hangingPunct="1">
              <a:lnSpc>
                <a:spcPct val="100000"/>
              </a:lnSpc>
              <a:spcBef>
                <a:spcPct val="0"/>
              </a:spcBef>
              <a:spcAft>
                <a:spcPct val="0"/>
              </a:spcAft>
              <a:buClrTx/>
              <a:buSzTx/>
              <a:buFontTx/>
              <a:buNone/>
              <a:tabLst>
                <a:tab pos="3768725" algn="l"/>
                <a:tab pos="5273675" algn="r"/>
              </a:tabLst>
            </a:pP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Jericho.</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3768725" algn="l"/>
                <a:tab pos="5273675" algn="r"/>
              </a:tabLst>
            </a:pP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p>
          <a:p>
            <a:pPr marL="0" marR="0" lvl="0" indent="0" algn="l" defTabSz="914400" rtl="1" eaLnBrk="0" fontAlgn="base" latinLnBrk="0" hangingPunct="0">
              <a:lnSpc>
                <a:spcPct val="100000"/>
              </a:lnSpc>
              <a:spcBef>
                <a:spcPct val="0"/>
              </a:spcBef>
              <a:spcAft>
                <a:spcPct val="0"/>
              </a:spcAft>
              <a:buClrTx/>
              <a:buSzTx/>
              <a:buFontTx/>
              <a:buNone/>
              <a:tabLst>
                <a:tab pos="3768725" algn="l"/>
                <a:tab pos="5273675" algn="r"/>
              </a:tabLst>
            </a:pP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We will use effluent treatment waste water </a:t>
            </a:r>
            <a:r>
              <a:rPr kumimoji="0" lang="en-US" sz="2400" b="0" i="0" u="none" strike="noStrike" cap="none" normalizeH="0" baseline="0" dirty="0" smtClean="0">
                <a:ln>
                  <a:noFill/>
                </a:ln>
                <a:solidFill>
                  <a:srgbClr val="FFFF00"/>
                </a:solidFill>
                <a:effectLst/>
                <a:latin typeface="Arial" pitchFamily="34" charset="0"/>
                <a:ea typeface="Calibri" pitchFamily="34" charset="0"/>
                <a:cs typeface="Arial" pitchFamily="34" charset="0"/>
              </a:rPr>
              <a:t>(which is meet Palestinian reuse standard 2012)</a:t>
            </a:r>
            <a:r>
              <a:rPr kumimoji="0" lang="en-US" sz="24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from Nablus – East Wastewater Treatment Planet. </a:t>
            </a:r>
          </a:p>
        </p:txBody>
      </p:sp>
      <p:pic>
        <p:nvPicPr>
          <p:cNvPr id="4" name="Picture 4" descr="http://www.maan-ctr.org/magazine/Archive/Issue35/img35/main5p1.jpg"/>
          <p:cNvPicPr>
            <a:picLocks noChangeAspect="1" noChangeArrowheads="1"/>
          </p:cNvPicPr>
          <p:nvPr/>
        </p:nvPicPr>
        <p:blipFill>
          <a:blip r:embed="rId2"/>
          <a:srcRect/>
          <a:stretch>
            <a:fillRect/>
          </a:stretch>
        </p:blipFill>
        <p:spPr bwMode="auto">
          <a:xfrm>
            <a:off x="5486400" y="2743200"/>
            <a:ext cx="3467100" cy="28956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مستطيل 4"/>
          <p:cNvSpPr/>
          <p:nvPr/>
        </p:nvSpPr>
        <p:spPr>
          <a:xfrm>
            <a:off x="152400" y="3657600"/>
            <a:ext cx="5562600" cy="2677656"/>
          </a:xfrm>
          <a:prstGeom prst="rect">
            <a:avLst/>
          </a:prstGeom>
        </p:spPr>
        <p:txBody>
          <a:bodyPr wrap="square">
            <a:spAutoFit/>
          </a:bodyPr>
          <a:lstStyle/>
          <a:p>
            <a:pPr lvl="0" eaLnBrk="0" fontAlgn="base" hangingPunct="0">
              <a:spcBef>
                <a:spcPct val="0"/>
              </a:spcBef>
              <a:spcAft>
                <a:spcPct val="0"/>
              </a:spcAft>
              <a:tabLst>
                <a:tab pos="3768725" algn="l"/>
                <a:tab pos="5273675" algn="r"/>
              </a:tabLst>
            </a:pPr>
            <a:r>
              <a:rPr lang="en-US" sz="2400" dirty="0" smtClean="0">
                <a:solidFill>
                  <a:schemeClr val="bg1"/>
                </a:solidFill>
                <a:latin typeface="Arial" pitchFamily="34" charset="0"/>
                <a:ea typeface="Calibri" pitchFamily="34" charset="0"/>
                <a:cs typeface="Arial" pitchFamily="34" charset="0"/>
              </a:rPr>
              <a:t>In  irrigation of </a:t>
            </a:r>
            <a:r>
              <a:rPr lang="en-US" sz="2400" dirty="0" smtClean="0">
                <a:solidFill>
                  <a:srgbClr val="FFFF00"/>
                </a:solidFill>
                <a:latin typeface="Arial" pitchFamily="34" charset="0"/>
                <a:ea typeface="Calibri" pitchFamily="34" charset="0"/>
                <a:cs typeface="Arial" pitchFamily="34" charset="0"/>
              </a:rPr>
              <a:t>Orange</a:t>
            </a:r>
            <a:r>
              <a:rPr lang="en-US" sz="2400" dirty="0" smtClean="0">
                <a:solidFill>
                  <a:schemeClr val="bg1"/>
                </a:solidFill>
                <a:latin typeface="Arial" pitchFamily="34" charset="0"/>
                <a:ea typeface="Calibri" pitchFamily="34" charset="0"/>
                <a:cs typeface="Arial" pitchFamily="34" charset="0"/>
              </a:rPr>
              <a:t>, </a:t>
            </a:r>
            <a:r>
              <a:rPr lang="en-US" sz="2400" dirty="0" smtClean="0">
                <a:solidFill>
                  <a:srgbClr val="FFFF00"/>
                </a:solidFill>
                <a:latin typeface="Arial" pitchFamily="34" charset="0"/>
                <a:ea typeface="Calibri" pitchFamily="34" charset="0"/>
                <a:cs typeface="Arial" pitchFamily="34" charset="0"/>
              </a:rPr>
              <a:t>Lemon</a:t>
            </a:r>
            <a:r>
              <a:rPr lang="en-US" sz="2400" dirty="0" smtClean="0">
                <a:solidFill>
                  <a:schemeClr val="bg1"/>
                </a:solidFill>
                <a:latin typeface="Arial" pitchFamily="34" charset="0"/>
                <a:ea typeface="Calibri" pitchFamily="34" charset="0"/>
                <a:cs typeface="Arial" pitchFamily="34" charset="0"/>
              </a:rPr>
              <a:t>,</a:t>
            </a:r>
            <a:r>
              <a:rPr lang="en-US" sz="2400" dirty="0" smtClean="0">
                <a:solidFill>
                  <a:srgbClr val="FFFF00"/>
                </a:solidFill>
                <a:latin typeface="Arial" pitchFamily="34" charset="0"/>
                <a:ea typeface="Calibri" pitchFamily="34" charset="0"/>
                <a:cs typeface="Arial" pitchFamily="34" charset="0"/>
              </a:rPr>
              <a:t> Guava </a:t>
            </a:r>
            <a:r>
              <a:rPr lang="en-US" sz="2400" dirty="0" smtClean="0">
                <a:solidFill>
                  <a:schemeClr val="bg1"/>
                </a:solidFill>
                <a:latin typeface="Arial" pitchFamily="34" charset="0"/>
                <a:ea typeface="Calibri" pitchFamily="34" charset="0"/>
                <a:cs typeface="Arial" pitchFamily="34" charset="0"/>
              </a:rPr>
              <a:t>(all of these need approximately </a:t>
            </a:r>
            <a:r>
              <a:rPr lang="en-US" sz="2400" dirty="0" smtClean="0">
                <a:solidFill>
                  <a:srgbClr val="00B0F0"/>
                </a:solidFill>
                <a:latin typeface="Arial" pitchFamily="34" charset="0"/>
                <a:ea typeface="Calibri" pitchFamily="34" charset="0"/>
                <a:cs typeface="Arial" pitchFamily="34" charset="0"/>
              </a:rPr>
              <a:t>1200- 1500 </a:t>
            </a:r>
            <a:r>
              <a:rPr lang="en-US" sz="2400" dirty="0" smtClean="0">
                <a:solidFill>
                  <a:schemeClr val="bg1"/>
                </a:solidFill>
                <a:latin typeface="Arial" pitchFamily="34" charset="0"/>
                <a:ea typeface="Calibri" pitchFamily="34" charset="0"/>
                <a:cs typeface="Arial" pitchFamily="34" charset="0"/>
              </a:rPr>
              <a:t>cubic meter per year).</a:t>
            </a:r>
          </a:p>
          <a:p>
            <a:pPr lvl="0" eaLnBrk="0" fontAlgn="base" hangingPunct="0">
              <a:spcBef>
                <a:spcPct val="0"/>
              </a:spcBef>
              <a:spcAft>
                <a:spcPct val="0"/>
              </a:spcAft>
              <a:tabLst>
                <a:tab pos="3768725" algn="l"/>
                <a:tab pos="5273675" algn="r"/>
              </a:tabLst>
            </a:pPr>
            <a:endParaRPr lang="en-US" sz="2400" dirty="0" smtClean="0">
              <a:solidFill>
                <a:schemeClr val="bg1"/>
              </a:solidFill>
              <a:latin typeface="Arial" pitchFamily="34" charset="0"/>
              <a:ea typeface="Calibri" pitchFamily="34" charset="0"/>
              <a:cs typeface="Arial" pitchFamily="34" charset="0"/>
            </a:endParaRPr>
          </a:p>
          <a:p>
            <a:pPr lvl="0" eaLnBrk="0" fontAlgn="base" hangingPunct="0">
              <a:spcBef>
                <a:spcPct val="0"/>
              </a:spcBef>
              <a:spcAft>
                <a:spcPct val="0"/>
              </a:spcAft>
              <a:tabLst>
                <a:tab pos="3768725" algn="l"/>
                <a:tab pos="5273675" algn="r"/>
              </a:tabLst>
            </a:pPr>
            <a:r>
              <a:rPr lang="en-US" sz="2400" dirty="0" smtClean="0">
                <a:solidFill>
                  <a:schemeClr val="bg1"/>
                </a:solidFill>
                <a:latin typeface="Arial" pitchFamily="34" charset="0"/>
                <a:ea typeface="Calibri" pitchFamily="34" charset="0"/>
                <a:cs typeface="Arial" pitchFamily="34" charset="0"/>
              </a:rPr>
              <a:t> </a:t>
            </a:r>
            <a:r>
              <a:rPr lang="en-US" sz="2400" dirty="0" smtClean="0">
                <a:solidFill>
                  <a:srgbClr val="FFFF00"/>
                </a:solidFill>
                <a:latin typeface="Arial" pitchFamily="34" charset="0"/>
                <a:ea typeface="Calibri" pitchFamily="34" charset="0"/>
                <a:cs typeface="Arial" pitchFamily="34" charset="0"/>
              </a:rPr>
              <a:t>Mango</a:t>
            </a:r>
            <a:r>
              <a:rPr lang="en-US" sz="2400" dirty="0" smtClean="0">
                <a:solidFill>
                  <a:schemeClr val="bg1"/>
                </a:solidFill>
                <a:latin typeface="Arial" pitchFamily="34" charset="0"/>
                <a:ea typeface="Calibri" pitchFamily="34" charset="0"/>
                <a:cs typeface="Arial" pitchFamily="34" charset="0"/>
              </a:rPr>
              <a:t>&amp; </a:t>
            </a:r>
            <a:r>
              <a:rPr lang="en-US" sz="2400" dirty="0" smtClean="0">
                <a:solidFill>
                  <a:srgbClr val="FFFF00"/>
                </a:solidFill>
                <a:latin typeface="Arial" pitchFamily="34" charset="0"/>
                <a:ea typeface="Calibri" pitchFamily="34" charset="0"/>
                <a:cs typeface="Arial" pitchFamily="34" charset="0"/>
              </a:rPr>
              <a:t>Forage </a:t>
            </a:r>
            <a:r>
              <a:rPr lang="en-US" sz="2400" dirty="0" smtClean="0">
                <a:solidFill>
                  <a:schemeClr val="bg1"/>
                </a:solidFill>
                <a:latin typeface="Arial" pitchFamily="34" charset="0"/>
                <a:ea typeface="Calibri" pitchFamily="34" charset="0"/>
                <a:cs typeface="Arial" pitchFamily="34" charset="0"/>
              </a:rPr>
              <a:t>Crops( which need </a:t>
            </a:r>
            <a:r>
              <a:rPr lang="en-US" sz="2400" dirty="0" smtClean="0">
                <a:solidFill>
                  <a:srgbClr val="00B0F0"/>
                </a:solidFill>
                <a:latin typeface="Arial" pitchFamily="34" charset="0"/>
                <a:ea typeface="Calibri" pitchFamily="34" charset="0"/>
                <a:cs typeface="Arial" pitchFamily="34" charset="0"/>
              </a:rPr>
              <a:t>1000-1200</a:t>
            </a:r>
            <a:r>
              <a:rPr lang="en-US" sz="2400" dirty="0" smtClean="0">
                <a:solidFill>
                  <a:schemeClr val="bg1"/>
                </a:solidFill>
                <a:latin typeface="Arial" pitchFamily="34" charset="0"/>
                <a:ea typeface="Calibri" pitchFamily="34" charset="0"/>
                <a:cs typeface="Arial" pitchFamily="34" charset="0"/>
              </a:rPr>
              <a:t> cubic meter per year) .</a:t>
            </a:r>
          </a:p>
          <a:p>
            <a:pPr lvl="0" eaLnBrk="0" fontAlgn="base" hangingPunct="0">
              <a:spcBef>
                <a:spcPct val="0"/>
              </a:spcBef>
              <a:spcAft>
                <a:spcPct val="0"/>
              </a:spcAft>
              <a:tabLst>
                <a:tab pos="3768725" algn="l"/>
                <a:tab pos="5273675" algn="r"/>
              </a:tabLst>
            </a:pPr>
            <a:endParaRPr lang="en-US" sz="2400" dirty="0" smtClean="0">
              <a:solidFill>
                <a:schemeClr val="bg1"/>
              </a:solidFill>
              <a:latin typeface="Arial" pitchFamily="34" charset="0"/>
              <a:ea typeface="Calibri" pitchFamily="34" charset="0"/>
              <a:cs typeface="Arial" pitchFamily="34"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609600" y="990600"/>
            <a:ext cx="7924800" cy="5847755"/>
          </a:xfrm>
          <a:prstGeom prst="rect">
            <a:avLst/>
          </a:prstGeom>
        </p:spPr>
        <p:txBody>
          <a:bodyPr wrap="square">
            <a:spAutoFit/>
          </a:bodyPr>
          <a:lstStyle/>
          <a:p>
            <a:pPr lvl="0" eaLnBrk="0" fontAlgn="base" hangingPunct="0">
              <a:spcBef>
                <a:spcPct val="0"/>
              </a:spcBef>
              <a:spcAft>
                <a:spcPct val="0"/>
              </a:spcAft>
              <a:buFont typeface="Wingdings" pitchFamily="2" charset="2"/>
              <a:buChar char="Ø"/>
              <a:tabLst>
                <a:tab pos="3768725" algn="l"/>
                <a:tab pos="5273675" algn="r"/>
              </a:tabLst>
            </a:pPr>
            <a:r>
              <a:rPr lang="en-US" sz="2200" dirty="0" smtClean="0">
                <a:solidFill>
                  <a:schemeClr val="bg1"/>
                </a:solidFill>
                <a:latin typeface="Arial" pitchFamily="34" charset="0"/>
                <a:ea typeface="Calibri" pitchFamily="34" charset="0"/>
                <a:cs typeface="Arial" pitchFamily="34" charset="0"/>
              </a:rPr>
              <a:t>Treatment Wastewater will </a:t>
            </a:r>
            <a:r>
              <a:rPr lang="en-US" sz="2200" dirty="0" smtClean="0">
                <a:solidFill>
                  <a:srgbClr val="FFC000"/>
                </a:solidFill>
                <a:latin typeface="Arial" pitchFamily="34" charset="0"/>
                <a:ea typeface="Calibri" pitchFamily="34" charset="0"/>
                <a:cs typeface="Arial" pitchFamily="34" charset="0"/>
              </a:rPr>
              <a:t>infiltrate </a:t>
            </a:r>
            <a:r>
              <a:rPr lang="en-US" sz="2200" dirty="0" smtClean="0">
                <a:solidFill>
                  <a:schemeClr val="bg1"/>
                </a:solidFill>
                <a:latin typeface="Arial" pitchFamily="34" charset="0"/>
                <a:ea typeface="Calibri" pitchFamily="34" charset="0"/>
                <a:cs typeface="Arial" pitchFamily="34" charset="0"/>
              </a:rPr>
              <a:t>into </a:t>
            </a:r>
            <a:r>
              <a:rPr lang="en-US" sz="2200" dirty="0" smtClean="0">
                <a:solidFill>
                  <a:srgbClr val="FFC000"/>
                </a:solidFill>
                <a:latin typeface="Arial" pitchFamily="34" charset="0"/>
                <a:ea typeface="Calibri" pitchFamily="34" charset="0"/>
                <a:cs typeface="Arial" pitchFamily="34" charset="0"/>
              </a:rPr>
              <a:t>ground water </a:t>
            </a:r>
            <a:r>
              <a:rPr lang="en-US" sz="2200" dirty="0" smtClean="0">
                <a:solidFill>
                  <a:schemeClr val="bg1"/>
                </a:solidFill>
                <a:latin typeface="Arial" pitchFamily="34" charset="0"/>
                <a:ea typeface="Calibri" pitchFamily="34" charset="0"/>
                <a:cs typeface="Arial" pitchFamily="34" charset="0"/>
              </a:rPr>
              <a:t>and this is lead to provided it.</a:t>
            </a:r>
          </a:p>
          <a:p>
            <a:pPr lvl="0" eaLnBrk="0" fontAlgn="base" hangingPunct="0">
              <a:spcBef>
                <a:spcPct val="0"/>
              </a:spcBef>
              <a:spcAft>
                <a:spcPct val="0"/>
              </a:spcAft>
              <a:buFont typeface="Wingdings" pitchFamily="2" charset="2"/>
              <a:buChar char="Ø"/>
              <a:tabLst>
                <a:tab pos="3768725" algn="l"/>
                <a:tab pos="5273675" algn="r"/>
              </a:tabLst>
            </a:pPr>
            <a:endParaRPr lang="en-US" sz="2200" dirty="0" smtClean="0">
              <a:solidFill>
                <a:schemeClr val="bg1"/>
              </a:solidFill>
              <a:latin typeface="Arial" pitchFamily="34" charset="0"/>
              <a:ea typeface="Calibri" pitchFamily="34" charset="0"/>
              <a:cs typeface="Arial" pitchFamily="34" charset="0"/>
            </a:endParaRPr>
          </a:p>
          <a:p>
            <a:pPr lvl="0" eaLnBrk="0" fontAlgn="base" hangingPunct="0">
              <a:spcBef>
                <a:spcPct val="0"/>
              </a:spcBef>
              <a:spcAft>
                <a:spcPct val="0"/>
              </a:spcAft>
              <a:buFont typeface="Wingdings" pitchFamily="2" charset="2"/>
              <a:buChar char="Ø"/>
              <a:tabLst>
                <a:tab pos="3768725" algn="l"/>
                <a:tab pos="5273675" algn="r"/>
              </a:tabLst>
            </a:pPr>
            <a:r>
              <a:rPr lang="en-US" sz="2200" dirty="0" smtClean="0">
                <a:solidFill>
                  <a:schemeClr val="bg1"/>
                </a:solidFill>
                <a:latin typeface="Arial" pitchFamily="34" charset="0"/>
                <a:ea typeface="Calibri" pitchFamily="34" charset="0"/>
                <a:cs typeface="Arial" pitchFamily="34" charset="0"/>
              </a:rPr>
              <a:t> Treatment Wastewater will </a:t>
            </a:r>
            <a:r>
              <a:rPr lang="en-US" sz="2200" dirty="0" smtClean="0">
                <a:solidFill>
                  <a:srgbClr val="FFC000"/>
                </a:solidFill>
                <a:latin typeface="Arial" pitchFamily="34" charset="0"/>
                <a:ea typeface="Calibri" pitchFamily="34" charset="0"/>
                <a:cs typeface="Arial" pitchFamily="34" charset="0"/>
              </a:rPr>
              <a:t>Evaporate</a:t>
            </a:r>
            <a:r>
              <a:rPr lang="en-US" sz="2200" dirty="0" smtClean="0">
                <a:solidFill>
                  <a:schemeClr val="bg1"/>
                </a:solidFill>
                <a:latin typeface="Arial" pitchFamily="34" charset="0"/>
                <a:ea typeface="Calibri" pitchFamily="34" charset="0"/>
                <a:cs typeface="Arial" pitchFamily="34" charset="0"/>
              </a:rPr>
              <a:t> and this is lead to </a:t>
            </a:r>
            <a:r>
              <a:rPr lang="en-US" sz="2200" dirty="0" smtClean="0">
                <a:solidFill>
                  <a:srgbClr val="FFC000"/>
                </a:solidFill>
                <a:latin typeface="Arial" pitchFamily="34" charset="0"/>
                <a:ea typeface="Calibri" pitchFamily="34" charset="0"/>
                <a:cs typeface="Arial" pitchFamily="34" charset="0"/>
              </a:rPr>
              <a:t>improve weather</a:t>
            </a:r>
            <a:r>
              <a:rPr lang="en-US" sz="2200" dirty="0" smtClean="0">
                <a:solidFill>
                  <a:schemeClr val="bg1"/>
                </a:solidFill>
                <a:latin typeface="Arial" pitchFamily="34" charset="0"/>
                <a:ea typeface="Calibri" pitchFamily="34" charset="0"/>
                <a:cs typeface="Arial" pitchFamily="34" charset="0"/>
              </a:rPr>
              <a:t>.</a:t>
            </a:r>
          </a:p>
          <a:p>
            <a:pPr lvl="0" eaLnBrk="0" fontAlgn="base" hangingPunct="0">
              <a:spcBef>
                <a:spcPct val="0"/>
              </a:spcBef>
              <a:spcAft>
                <a:spcPct val="0"/>
              </a:spcAft>
              <a:buFont typeface="Wingdings" pitchFamily="2" charset="2"/>
              <a:buChar char="Ø"/>
              <a:tabLst>
                <a:tab pos="3768725" algn="l"/>
                <a:tab pos="5273675" algn="r"/>
              </a:tabLst>
            </a:pPr>
            <a:endParaRPr lang="en-US" sz="2200" dirty="0" smtClean="0">
              <a:solidFill>
                <a:schemeClr val="bg1"/>
              </a:solidFill>
              <a:latin typeface="Arial" pitchFamily="34" charset="0"/>
              <a:ea typeface="Calibri" pitchFamily="34" charset="0"/>
              <a:cs typeface="Arial" pitchFamily="34" charset="0"/>
            </a:endParaRPr>
          </a:p>
          <a:p>
            <a:pPr lvl="0" eaLnBrk="0" fontAlgn="base" hangingPunct="0">
              <a:spcBef>
                <a:spcPct val="0"/>
              </a:spcBef>
              <a:spcAft>
                <a:spcPct val="0"/>
              </a:spcAft>
              <a:buFont typeface="Wingdings" pitchFamily="2" charset="2"/>
              <a:buChar char="Ø"/>
              <a:tabLst>
                <a:tab pos="3768725" algn="l"/>
                <a:tab pos="5273675" algn="r"/>
              </a:tabLst>
            </a:pPr>
            <a:r>
              <a:rPr lang="en-US" sz="2200" dirty="0" smtClean="0">
                <a:solidFill>
                  <a:schemeClr val="bg1"/>
                </a:solidFill>
                <a:latin typeface="Arial" pitchFamily="34" charset="0"/>
                <a:ea typeface="Calibri" pitchFamily="34" charset="0"/>
                <a:cs typeface="Arial" pitchFamily="34" charset="0"/>
              </a:rPr>
              <a:t> </a:t>
            </a:r>
            <a:r>
              <a:rPr lang="en-US" sz="2200" dirty="0" smtClean="0">
                <a:solidFill>
                  <a:srgbClr val="FFC000"/>
                </a:solidFill>
                <a:latin typeface="Arial" pitchFamily="34" charset="0"/>
                <a:ea typeface="Calibri" pitchFamily="34" charset="0"/>
                <a:cs typeface="Arial" pitchFamily="34" charset="0"/>
              </a:rPr>
              <a:t>improve the physical properties </a:t>
            </a:r>
            <a:r>
              <a:rPr lang="en-US" sz="2200" dirty="0" smtClean="0">
                <a:solidFill>
                  <a:schemeClr val="bg1"/>
                </a:solidFill>
                <a:latin typeface="Arial" pitchFamily="34" charset="0"/>
                <a:ea typeface="Calibri" pitchFamily="34" charset="0"/>
                <a:cs typeface="Arial" pitchFamily="34" charset="0"/>
              </a:rPr>
              <a:t>of soil such as the ability to retain water in soil.</a:t>
            </a:r>
          </a:p>
          <a:p>
            <a:pPr lvl="0" eaLnBrk="0" fontAlgn="base" hangingPunct="0">
              <a:spcBef>
                <a:spcPct val="0"/>
              </a:spcBef>
              <a:spcAft>
                <a:spcPct val="0"/>
              </a:spcAft>
              <a:buFont typeface="Wingdings" pitchFamily="2" charset="2"/>
              <a:buChar char="Ø"/>
              <a:tabLst>
                <a:tab pos="3768725" algn="l"/>
                <a:tab pos="5273675" algn="r"/>
              </a:tabLst>
            </a:pPr>
            <a:endParaRPr lang="en-US" sz="2200" dirty="0" smtClean="0">
              <a:solidFill>
                <a:schemeClr val="bg1"/>
              </a:solidFill>
              <a:latin typeface="Arial" pitchFamily="34" charset="0"/>
              <a:ea typeface="Calibri" pitchFamily="34" charset="0"/>
              <a:cs typeface="Arial" pitchFamily="34" charset="0"/>
            </a:endParaRPr>
          </a:p>
          <a:p>
            <a:pPr lvl="0" eaLnBrk="0" fontAlgn="base" hangingPunct="0">
              <a:spcBef>
                <a:spcPct val="0"/>
              </a:spcBef>
              <a:spcAft>
                <a:spcPct val="0"/>
              </a:spcAft>
              <a:buFont typeface="Wingdings" pitchFamily="2" charset="2"/>
              <a:buChar char="Ø"/>
              <a:tabLst>
                <a:tab pos="3768725" algn="l"/>
                <a:tab pos="5273675" algn="r"/>
              </a:tabLst>
            </a:pPr>
            <a:r>
              <a:rPr lang="en-US" sz="2200" dirty="0" smtClean="0">
                <a:solidFill>
                  <a:schemeClr val="bg1"/>
                </a:solidFill>
                <a:latin typeface="Arial" pitchFamily="34" charset="0"/>
                <a:ea typeface="Calibri" pitchFamily="34" charset="0"/>
                <a:cs typeface="Arial" pitchFamily="34" charset="0"/>
              </a:rPr>
              <a:t> treatment waste water contain( </a:t>
            </a:r>
            <a:r>
              <a:rPr lang="en-US" sz="2200" dirty="0" smtClean="0">
                <a:solidFill>
                  <a:srgbClr val="00B0F0"/>
                </a:solidFill>
                <a:latin typeface="Arial" pitchFamily="34" charset="0"/>
                <a:ea typeface="Calibri" pitchFamily="34" charset="0"/>
                <a:cs typeface="Arial" pitchFamily="34" charset="0"/>
              </a:rPr>
              <a:t>Nitrogen, phosphor, potassium</a:t>
            </a:r>
            <a:r>
              <a:rPr lang="en-US" sz="2200" dirty="0" smtClean="0">
                <a:solidFill>
                  <a:schemeClr val="bg1"/>
                </a:solidFill>
                <a:latin typeface="Arial" pitchFamily="34" charset="0"/>
                <a:ea typeface="Calibri" pitchFamily="34" charset="0"/>
                <a:cs typeface="Arial" pitchFamily="34" charset="0"/>
              </a:rPr>
              <a:t>) which useful for plant.</a:t>
            </a:r>
          </a:p>
          <a:p>
            <a:pPr lvl="0" eaLnBrk="0" fontAlgn="base" hangingPunct="0">
              <a:spcBef>
                <a:spcPct val="0"/>
              </a:spcBef>
              <a:spcAft>
                <a:spcPct val="0"/>
              </a:spcAft>
              <a:buFont typeface="Wingdings" pitchFamily="2" charset="2"/>
              <a:buChar char="Ø"/>
              <a:tabLst>
                <a:tab pos="3768725" algn="l"/>
                <a:tab pos="5273675" algn="r"/>
              </a:tabLst>
            </a:pPr>
            <a:endParaRPr lang="en-US" sz="2200" dirty="0" smtClean="0">
              <a:solidFill>
                <a:schemeClr val="bg1"/>
              </a:solidFill>
              <a:latin typeface="Arial" pitchFamily="34" charset="0"/>
              <a:ea typeface="Calibri" pitchFamily="34" charset="0"/>
              <a:cs typeface="Arial" pitchFamily="34" charset="0"/>
            </a:endParaRPr>
          </a:p>
          <a:p>
            <a:pPr lvl="0" eaLnBrk="0" fontAlgn="base" hangingPunct="0">
              <a:spcBef>
                <a:spcPct val="0"/>
              </a:spcBef>
              <a:spcAft>
                <a:spcPct val="0"/>
              </a:spcAft>
              <a:buFont typeface="Wingdings" pitchFamily="2" charset="2"/>
              <a:buChar char="Ø"/>
              <a:tabLst>
                <a:tab pos="3768725" algn="l"/>
                <a:tab pos="5273675" algn="r"/>
              </a:tabLst>
            </a:pPr>
            <a:r>
              <a:rPr lang="en-US" sz="2200" dirty="0" smtClean="0">
                <a:solidFill>
                  <a:schemeClr val="bg1"/>
                </a:solidFill>
                <a:latin typeface="Arial" pitchFamily="34" charset="0"/>
                <a:ea typeface="Calibri" pitchFamily="34" charset="0"/>
                <a:cs typeface="Arial" pitchFamily="34" charset="0"/>
              </a:rPr>
              <a:t> </a:t>
            </a:r>
            <a:r>
              <a:rPr lang="en-US" sz="2200" dirty="0" smtClean="0">
                <a:solidFill>
                  <a:srgbClr val="FFFF00"/>
                </a:solidFill>
                <a:latin typeface="Arial" pitchFamily="34" charset="0"/>
                <a:ea typeface="Calibri" pitchFamily="34" charset="0"/>
                <a:cs typeface="Arial" pitchFamily="34" charset="0"/>
              </a:rPr>
              <a:t>cheap</a:t>
            </a:r>
            <a:r>
              <a:rPr lang="en-US" sz="2200" dirty="0" smtClean="0">
                <a:solidFill>
                  <a:schemeClr val="bg1"/>
                </a:solidFill>
                <a:latin typeface="Arial" pitchFamily="34" charset="0"/>
                <a:ea typeface="Calibri" pitchFamily="34" charset="0"/>
                <a:cs typeface="Arial" pitchFamily="34" charset="0"/>
              </a:rPr>
              <a:t> resource of water.</a:t>
            </a:r>
          </a:p>
          <a:p>
            <a:pPr lvl="0" eaLnBrk="0" fontAlgn="base" hangingPunct="0">
              <a:spcBef>
                <a:spcPct val="0"/>
              </a:spcBef>
              <a:spcAft>
                <a:spcPct val="0"/>
              </a:spcAft>
              <a:buFont typeface="Wingdings" pitchFamily="2" charset="2"/>
              <a:buChar char="Ø"/>
              <a:tabLst>
                <a:tab pos="3768725" algn="l"/>
                <a:tab pos="5273675" algn="r"/>
              </a:tabLst>
            </a:pPr>
            <a:endParaRPr lang="en-US" sz="2200" dirty="0" smtClean="0">
              <a:solidFill>
                <a:schemeClr val="bg1"/>
              </a:solidFill>
              <a:latin typeface="Arial" pitchFamily="34" charset="0"/>
              <a:ea typeface="Calibri" pitchFamily="34" charset="0"/>
              <a:cs typeface="Arial" pitchFamily="34" charset="0"/>
            </a:endParaRPr>
          </a:p>
          <a:p>
            <a:pPr lvl="0" eaLnBrk="0" fontAlgn="base" hangingPunct="0">
              <a:spcBef>
                <a:spcPct val="0"/>
              </a:spcBef>
              <a:spcAft>
                <a:spcPct val="0"/>
              </a:spcAft>
              <a:buFont typeface="Wingdings" pitchFamily="2" charset="2"/>
              <a:buChar char="Ø"/>
              <a:tabLst>
                <a:tab pos="3768725" algn="l"/>
                <a:tab pos="5273675" algn="r"/>
              </a:tabLst>
            </a:pPr>
            <a:r>
              <a:rPr lang="en-US" sz="2200" dirty="0" smtClean="0">
                <a:solidFill>
                  <a:schemeClr val="bg1"/>
                </a:solidFill>
                <a:latin typeface="Arial" pitchFamily="34" charset="0"/>
                <a:ea typeface="Calibri" pitchFamily="34" charset="0"/>
                <a:cs typeface="Arial" pitchFamily="34" charset="0"/>
              </a:rPr>
              <a:t> Enhance </a:t>
            </a:r>
            <a:r>
              <a:rPr lang="en-US" sz="2200" dirty="0" smtClean="0">
                <a:solidFill>
                  <a:srgbClr val="FFFF00"/>
                </a:solidFill>
                <a:latin typeface="Arial" pitchFamily="34" charset="0"/>
                <a:ea typeface="Calibri" pitchFamily="34" charset="0"/>
                <a:cs typeface="Arial" pitchFamily="34" charset="0"/>
              </a:rPr>
              <a:t>environmental</a:t>
            </a:r>
            <a:r>
              <a:rPr lang="en-US" sz="2200" dirty="0" smtClean="0">
                <a:solidFill>
                  <a:schemeClr val="bg1"/>
                </a:solidFill>
                <a:latin typeface="Arial" pitchFamily="34" charset="0"/>
                <a:ea typeface="Calibri" pitchFamily="34" charset="0"/>
                <a:cs typeface="Arial" pitchFamily="34" charset="0"/>
              </a:rPr>
              <a:t> condition.</a:t>
            </a:r>
          </a:p>
          <a:p>
            <a:pPr lvl="0" eaLnBrk="0" fontAlgn="base" hangingPunct="0">
              <a:spcBef>
                <a:spcPct val="0"/>
              </a:spcBef>
              <a:spcAft>
                <a:spcPct val="0"/>
              </a:spcAft>
              <a:buFont typeface="Wingdings" pitchFamily="2" charset="2"/>
              <a:buChar char="Ø"/>
              <a:tabLst>
                <a:tab pos="3768725" algn="l"/>
                <a:tab pos="5273675" algn="r"/>
              </a:tabLst>
            </a:pPr>
            <a:endParaRPr lang="en-US" sz="2200" dirty="0" smtClean="0">
              <a:solidFill>
                <a:schemeClr val="bg1"/>
              </a:solidFill>
              <a:latin typeface="Arial" pitchFamily="34" charset="0"/>
              <a:ea typeface="Calibri" pitchFamily="34" charset="0"/>
              <a:cs typeface="Arial" pitchFamily="34" charset="0"/>
            </a:endParaRPr>
          </a:p>
          <a:p>
            <a:pPr lvl="0" eaLnBrk="0" fontAlgn="base" hangingPunct="0">
              <a:spcBef>
                <a:spcPct val="0"/>
              </a:spcBef>
              <a:spcAft>
                <a:spcPct val="0"/>
              </a:spcAft>
              <a:buFont typeface="Wingdings" pitchFamily="2" charset="2"/>
              <a:buChar char="Ø"/>
              <a:tabLst>
                <a:tab pos="3768725" algn="l"/>
                <a:tab pos="5273675" algn="r"/>
              </a:tabLst>
            </a:pPr>
            <a:r>
              <a:rPr lang="en-US" sz="2200" dirty="0" smtClean="0">
                <a:solidFill>
                  <a:schemeClr val="bg1"/>
                </a:solidFill>
                <a:latin typeface="Arial" pitchFamily="34" charset="0"/>
                <a:ea typeface="Calibri" pitchFamily="34" charset="0"/>
                <a:cs typeface="Arial" pitchFamily="34" charset="0"/>
              </a:rPr>
              <a:t>keep water resources from </a:t>
            </a:r>
            <a:r>
              <a:rPr lang="en-US" sz="2200" dirty="0" smtClean="0">
                <a:solidFill>
                  <a:srgbClr val="FFFF00"/>
                </a:solidFill>
                <a:latin typeface="Arial" pitchFamily="34" charset="0"/>
                <a:ea typeface="Calibri" pitchFamily="34" charset="0"/>
                <a:cs typeface="Arial" pitchFamily="34" charset="0"/>
              </a:rPr>
              <a:t>pollution</a:t>
            </a:r>
            <a:r>
              <a:rPr lang="en-US" sz="2200" dirty="0" smtClean="0">
                <a:solidFill>
                  <a:schemeClr val="bg1"/>
                </a:solidFill>
                <a:latin typeface="Arial" pitchFamily="34" charset="0"/>
                <a:ea typeface="Calibri" pitchFamily="34" charset="0"/>
                <a:cs typeface="Arial" pitchFamily="34" charset="0"/>
              </a:rPr>
              <a:t>.</a:t>
            </a:r>
            <a:endParaRPr lang="en-US" sz="2200" dirty="0" smtClean="0">
              <a:solidFill>
                <a:schemeClr val="bg1"/>
              </a:solidFill>
              <a:latin typeface="Arial" pitchFamily="34" charset="0"/>
              <a:cs typeface="Arial" pitchFamily="34" charset="0"/>
            </a:endParaRPr>
          </a:p>
        </p:txBody>
      </p:sp>
      <p:sp>
        <p:nvSpPr>
          <p:cNvPr id="8" name="مستطيل 7"/>
          <p:cNvSpPr/>
          <p:nvPr/>
        </p:nvSpPr>
        <p:spPr>
          <a:xfrm>
            <a:off x="0" y="228600"/>
            <a:ext cx="9296400" cy="461665"/>
          </a:xfrm>
          <a:prstGeom prst="rect">
            <a:avLst/>
          </a:prstGeom>
        </p:spPr>
        <p:txBody>
          <a:bodyPr wrap="square">
            <a:spAutoFit/>
          </a:bodyPr>
          <a:lstStyle/>
          <a:p>
            <a:r>
              <a:rPr lang="en-US" sz="2400" b="1" dirty="0" smtClean="0">
                <a:solidFill>
                  <a:srgbClr val="FFFF00"/>
                </a:solidFill>
                <a:latin typeface="Arial" pitchFamily="34" charset="0"/>
                <a:ea typeface="Calibri" pitchFamily="34" charset="0"/>
                <a:cs typeface="Arial" pitchFamily="34" charset="0"/>
              </a:rPr>
              <a:t>Positive Impact Of Nablus- East Waste Water Treatment Planet </a:t>
            </a:r>
            <a:endParaRPr lang="en-US" sz="2400" b="1" dirty="0">
              <a:solidFill>
                <a:srgbClr val="FF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971800" y="152400"/>
            <a:ext cx="2574744" cy="584775"/>
          </a:xfrm>
          <a:prstGeom prst="rect">
            <a:avLst/>
          </a:prstGeom>
        </p:spPr>
        <p:txBody>
          <a:bodyPr wrap="none">
            <a:spAutoFit/>
          </a:bodyPr>
          <a:lstStyle/>
          <a:p>
            <a:r>
              <a:rPr lang="en-US" sz="3200" b="1" dirty="0" smtClean="0">
                <a:solidFill>
                  <a:srgbClr val="FFFF00"/>
                </a:solidFill>
              </a:rPr>
              <a:t>Background</a:t>
            </a:r>
            <a:endParaRPr lang="en-US" sz="3200" b="1" dirty="0">
              <a:solidFill>
                <a:srgbClr val="FFFF00"/>
              </a:solidFill>
            </a:endParaRPr>
          </a:p>
        </p:txBody>
      </p:sp>
      <p:sp>
        <p:nvSpPr>
          <p:cNvPr id="6" name="مستطيل 5"/>
          <p:cNvSpPr/>
          <p:nvPr/>
        </p:nvSpPr>
        <p:spPr>
          <a:xfrm>
            <a:off x="609600" y="914400"/>
            <a:ext cx="4572000" cy="1431161"/>
          </a:xfrm>
          <a:prstGeom prst="rect">
            <a:avLst/>
          </a:prstGeom>
        </p:spPr>
        <p:txBody>
          <a:bodyPr>
            <a:spAutoFit/>
          </a:bodyPr>
          <a:lstStyle/>
          <a:p>
            <a:pPr>
              <a:spcBef>
                <a:spcPts val="1800"/>
              </a:spcBef>
              <a:buFont typeface="Wingdings" pitchFamily="2" charset="2"/>
              <a:buChar char="Ø"/>
            </a:pPr>
            <a:r>
              <a:rPr lang="en-US" sz="2400" dirty="0" smtClean="0">
                <a:solidFill>
                  <a:schemeClr val="bg1"/>
                </a:solidFill>
                <a:effectLst>
                  <a:outerShdw blurRad="38100" dist="38100" dir="2700000" algn="tl">
                    <a:srgbClr val="000000">
                      <a:alpha val="43137"/>
                    </a:srgbClr>
                  </a:outerShdw>
                </a:effectLst>
              </a:rPr>
              <a:t>Location</a:t>
            </a:r>
          </a:p>
          <a:p>
            <a:pPr algn="just">
              <a:spcBef>
                <a:spcPts val="1800"/>
              </a:spcBef>
              <a:buNone/>
            </a:pPr>
            <a:r>
              <a:rPr lang="en-US" sz="2400" dirty="0" smtClean="0">
                <a:solidFill>
                  <a:schemeClr val="bg1"/>
                </a:solidFill>
                <a:effectLst>
                  <a:outerShdw blurRad="38100" dist="38100" dir="2700000" algn="tl">
                    <a:srgbClr val="000000">
                      <a:alpha val="43137"/>
                    </a:srgbClr>
                  </a:outerShdw>
                </a:effectLst>
              </a:rPr>
              <a:t>Nablus is located in the northern part of the West Bank. </a:t>
            </a:r>
          </a:p>
        </p:txBody>
      </p:sp>
      <p:pic>
        <p:nvPicPr>
          <p:cNvPr id="1026" name="Picture 2"/>
          <p:cNvPicPr>
            <a:picLocks noChangeAspect="1" noChangeArrowheads="1"/>
          </p:cNvPicPr>
          <p:nvPr/>
        </p:nvPicPr>
        <p:blipFill>
          <a:blip r:embed="rId2"/>
          <a:srcRect/>
          <a:stretch>
            <a:fillRect/>
          </a:stretch>
        </p:blipFill>
        <p:spPr bwMode="auto">
          <a:xfrm>
            <a:off x="5562600" y="381000"/>
            <a:ext cx="3276600" cy="62484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8" name="مستطيل 7"/>
          <p:cNvSpPr/>
          <p:nvPr/>
        </p:nvSpPr>
        <p:spPr>
          <a:xfrm>
            <a:off x="381000" y="3124200"/>
            <a:ext cx="5105400" cy="1800493"/>
          </a:xfrm>
          <a:prstGeom prst="rect">
            <a:avLst/>
          </a:prstGeom>
        </p:spPr>
        <p:txBody>
          <a:bodyPr wrap="square">
            <a:spAutoFit/>
          </a:bodyPr>
          <a:lstStyle/>
          <a:p>
            <a:pPr marL="514350" indent="-514350" algn="justLow">
              <a:spcBef>
                <a:spcPts val="1800"/>
              </a:spcBef>
              <a:buFont typeface="Wingdings" pitchFamily="2" charset="2"/>
              <a:buChar char="Ø"/>
            </a:pPr>
            <a:r>
              <a:rPr lang="en-US" sz="2400" dirty="0" smtClean="0">
                <a:solidFill>
                  <a:schemeClr val="bg1"/>
                </a:solidFill>
                <a:effectLst>
                  <a:outerShdw blurRad="38100" dist="38100" dir="2700000" algn="tl">
                    <a:srgbClr val="000000">
                      <a:alpha val="43137"/>
                    </a:srgbClr>
                  </a:outerShdw>
                </a:effectLst>
              </a:rPr>
              <a:t>Topography and climate</a:t>
            </a:r>
          </a:p>
          <a:p>
            <a:pPr algn="justLow">
              <a:spcBef>
                <a:spcPts val="1800"/>
              </a:spcBef>
              <a:buNone/>
            </a:pPr>
            <a:r>
              <a:rPr lang="en-US" sz="2400" dirty="0" smtClean="0">
                <a:solidFill>
                  <a:schemeClr val="bg1"/>
                </a:solidFill>
                <a:effectLst>
                  <a:outerShdw blurRad="38100" dist="38100" dir="2700000" algn="tl">
                    <a:srgbClr val="000000">
                      <a:alpha val="43137"/>
                    </a:srgbClr>
                  </a:outerShdw>
                </a:effectLst>
              </a:rPr>
              <a:t>Nablus lies in a valley between two mountains ,Ebal Mount and Gerzim Mount .</a:t>
            </a:r>
            <a:endParaRPr lang="en-US" sz="2400" dirty="0">
              <a:solidFill>
                <a:schemeClr val="bg1"/>
              </a:solidFill>
              <a:effectLst>
                <a:outerShdw blurRad="38100" dist="38100" dir="2700000" algn="tl">
                  <a:srgbClr val="000000">
                    <a:alpha val="43137"/>
                  </a:srgbClr>
                </a:outerShdw>
              </a:effectLst>
            </a:endParaRPr>
          </a:p>
        </p:txBody>
      </p:sp>
      <p:sp>
        <p:nvSpPr>
          <p:cNvPr id="9" name="مستطيل 8"/>
          <p:cNvSpPr/>
          <p:nvPr/>
        </p:nvSpPr>
        <p:spPr>
          <a:xfrm>
            <a:off x="381000" y="5486400"/>
            <a:ext cx="5257800" cy="830997"/>
          </a:xfrm>
          <a:prstGeom prst="rect">
            <a:avLst/>
          </a:prstGeom>
        </p:spPr>
        <p:txBody>
          <a:bodyPr wrap="square">
            <a:spAutoFit/>
          </a:bodyPr>
          <a:lstStyle/>
          <a:p>
            <a:r>
              <a:rPr lang="en-US" sz="2400" dirty="0" smtClean="0">
                <a:solidFill>
                  <a:schemeClr val="bg1"/>
                </a:solidFill>
                <a:effectLst>
                  <a:outerShdw blurRad="38100" dist="38100" dir="2700000" algn="tl">
                    <a:srgbClr val="000000">
                      <a:alpha val="43137"/>
                    </a:srgbClr>
                  </a:outerShdw>
                </a:effectLst>
              </a:rPr>
              <a:t>Climate in Nablus is rainy in winter, hot and dry in summer.</a:t>
            </a:r>
            <a:endParaRPr lang="en-US" sz="2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additive="base">
                                        <p:cTn id="1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5800" y="304800"/>
            <a:ext cx="8077200" cy="3046988"/>
          </a:xfrm>
          <a:prstGeom prst="rect">
            <a:avLst/>
          </a:prstGeom>
        </p:spPr>
        <p:txBody>
          <a:bodyPr wrap="square">
            <a:spAutoFit/>
          </a:bodyPr>
          <a:lstStyle/>
          <a:p>
            <a:r>
              <a:rPr lang="en-US" sz="2400" b="1" dirty="0" smtClean="0">
                <a:solidFill>
                  <a:srgbClr val="FFFF00"/>
                </a:solidFill>
                <a:cs typeface="Calibri" pitchFamily="34" charset="0"/>
              </a:rPr>
              <a:t>Expected Results :</a:t>
            </a:r>
          </a:p>
          <a:p>
            <a:endParaRPr lang="en-US" sz="2400" b="1" dirty="0" smtClean="0">
              <a:solidFill>
                <a:srgbClr val="FFFF00"/>
              </a:solidFill>
              <a:cs typeface="Calibri" pitchFamily="34" charset="0"/>
            </a:endParaRPr>
          </a:p>
          <a:p>
            <a:pPr>
              <a:buFont typeface="Wingdings" pitchFamily="2" charset="2"/>
              <a:buChar char="Ø"/>
            </a:pPr>
            <a:r>
              <a:rPr lang="en-US" sz="2400" b="1" dirty="0" smtClean="0">
                <a:solidFill>
                  <a:schemeClr val="bg1"/>
                </a:solidFill>
                <a:cs typeface="Calibri" pitchFamily="34" charset="0"/>
              </a:rPr>
              <a:t> </a:t>
            </a:r>
            <a:r>
              <a:rPr lang="en-US" sz="2400" dirty="0" smtClean="0">
                <a:solidFill>
                  <a:schemeClr val="bg1"/>
                </a:solidFill>
                <a:cs typeface="Calibri" pitchFamily="34" charset="0"/>
              </a:rPr>
              <a:t>Improve agriculture condition in  this area </a:t>
            </a:r>
          </a:p>
          <a:p>
            <a:pPr>
              <a:buFont typeface="Wingdings" pitchFamily="2" charset="2"/>
              <a:buChar char="Ø"/>
            </a:pPr>
            <a:r>
              <a:rPr lang="en-US" sz="2400" dirty="0" smtClean="0">
                <a:solidFill>
                  <a:schemeClr val="bg1"/>
                </a:solidFill>
                <a:cs typeface="Calibri" pitchFamily="34" charset="0"/>
              </a:rPr>
              <a:t> Enhance environmental condition  </a:t>
            </a:r>
          </a:p>
          <a:p>
            <a:pPr>
              <a:buFont typeface="Wingdings" pitchFamily="2" charset="2"/>
              <a:buChar char="Ø"/>
            </a:pPr>
            <a:r>
              <a:rPr lang="en-US" sz="2400" dirty="0" smtClean="0">
                <a:solidFill>
                  <a:schemeClr val="bg1"/>
                </a:solidFill>
                <a:cs typeface="Calibri" pitchFamily="34" charset="0"/>
              </a:rPr>
              <a:t> Sludge reuse as fertilizers </a:t>
            </a:r>
          </a:p>
          <a:p>
            <a:pPr>
              <a:buFont typeface="Wingdings" pitchFamily="2" charset="2"/>
              <a:buChar char="Ø"/>
            </a:pPr>
            <a:r>
              <a:rPr lang="en-US" sz="2400" dirty="0" smtClean="0">
                <a:solidFill>
                  <a:schemeClr val="bg1"/>
                </a:solidFill>
                <a:cs typeface="Calibri" pitchFamily="34" charset="0"/>
              </a:rPr>
              <a:t> Decrease  the percent of  disease  </a:t>
            </a:r>
          </a:p>
          <a:p>
            <a:pPr>
              <a:buFont typeface="Wingdings" pitchFamily="2" charset="2"/>
              <a:buChar char="Ø"/>
            </a:pPr>
            <a:r>
              <a:rPr lang="en-US" sz="2400" dirty="0" smtClean="0">
                <a:solidFill>
                  <a:schemeClr val="bg1"/>
                </a:solidFill>
                <a:cs typeface="Calibri" pitchFamily="34" charset="0"/>
              </a:rPr>
              <a:t> Improve the economical situation for this area</a:t>
            </a:r>
          </a:p>
          <a:p>
            <a:pPr>
              <a:buFont typeface="Wingdings" pitchFamily="2" charset="2"/>
              <a:buChar char="Ø"/>
            </a:pPr>
            <a:r>
              <a:rPr lang="en-US" sz="2400" dirty="0" smtClean="0">
                <a:solidFill>
                  <a:schemeClr val="bg1"/>
                </a:solidFill>
                <a:cs typeface="Calibri" pitchFamily="34" charset="0"/>
              </a:rPr>
              <a:t>Decrease water consumption .</a:t>
            </a:r>
            <a:endParaRPr lang="en-US" sz="2400" dirty="0">
              <a:solidFill>
                <a:schemeClr val="bg1"/>
              </a:solidFill>
            </a:endParaRPr>
          </a:p>
        </p:txBody>
      </p:sp>
      <p:pic>
        <p:nvPicPr>
          <p:cNvPr id="4" name="صورة 3"/>
          <p:cNvPicPr/>
          <p:nvPr/>
        </p:nvPicPr>
        <p:blipFill>
          <a:blip r:embed="rId2"/>
          <a:srcRect/>
          <a:stretch>
            <a:fillRect/>
          </a:stretch>
        </p:blipFill>
        <p:spPr bwMode="auto">
          <a:xfrm>
            <a:off x="4343400" y="4114800"/>
            <a:ext cx="2743200" cy="2514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مربع نص 4"/>
          <p:cNvSpPr txBox="1"/>
          <p:nvPr/>
        </p:nvSpPr>
        <p:spPr>
          <a:xfrm>
            <a:off x="762000" y="3581400"/>
            <a:ext cx="2819400" cy="830997"/>
          </a:xfrm>
          <a:prstGeom prst="rect">
            <a:avLst/>
          </a:prstGeom>
          <a:noFill/>
        </p:spPr>
        <p:txBody>
          <a:bodyPr wrap="square" rtlCol="0">
            <a:spAutoFit/>
          </a:bodyPr>
          <a:lstStyle/>
          <a:p>
            <a:r>
              <a:rPr lang="en-US" sz="2400" b="1" dirty="0" smtClean="0">
                <a:solidFill>
                  <a:srgbClr val="FFFF00"/>
                </a:solidFill>
              </a:rPr>
              <a:t>Recommendation</a:t>
            </a:r>
          </a:p>
          <a:p>
            <a:endParaRPr lang="en-US" sz="2400" b="1" dirty="0">
              <a:solidFill>
                <a:srgbClr val="FFFF00"/>
              </a:solidFill>
            </a:endParaRPr>
          </a:p>
        </p:txBody>
      </p:sp>
      <p:sp>
        <p:nvSpPr>
          <p:cNvPr id="6" name="مستطيل 5"/>
          <p:cNvSpPr/>
          <p:nvPr/>
        </p:nvSpPr>
        <p:spPr>
          <a:xfrm>
            <a:off x="228600" y="4343400"/>
            <a:ext cx="4953000" cy="1569660"/>
          </a:xfrm>
          <a:prstGeom prst="rect">
            <a:avLst/>
          </a:prstGeom>
        </p:spPr>
        <p:txBody>
          <a:bodyPr wrap="square">
            <a:spAutoFit/>
          </a:bodyPr>
          <a:lstStyle/>
          <a:p>
            <a:pPr>
              <a:buFont typeface="Wingdings" pitchFamily="2" charset="2"/>
              <a:buChar char="Ø"/>
            </a:pPr>
            <a:r>
              <a:rPr lang="en-US" sz="2400" dirty="0" smtClean="0">
                <a:solidFill>
                  <a:schemeClr val="bg1"/>
                </a:solidFill>
                <a:latin typeface="Calibri" pitchFamily="34" charset="0"/>
                <a:cs typeface="Calibri" pitchFamily="34" charset="0"/>
              </a:rPr>
              <a:t>There is an essential need to implement plant in this area. </a:t>
            </a:r>
          </a:p>
          <a:p>
            <a:pPr>
              <a:buFont typeface="Wingdings" pitchFamily="2" charset="2"/>
              <a:buChar char="Ø"/>
            </a:pPr>
            <a:r>
              <a:rPr lang="en-US" sz="2400" dirty="0" smtClean="0">
                <a:solidFill>
                  <a:schemeClr val="bg1"/>
                </a:solidFill>
                <a:latin typeface="Calibri" pitchFamily="34" charset="0"/>
                <a:cs typeface="Calibri" pitchFamily="34" charset="0"/>
              </a:rPr>
              <a:t>Need to control the process periodically.</a:t>
            </a:r>
            <a:endParaRPr lang="en-US" sz="2400" dirty="0">
              <a:solidFill>
                <a:schemeClr val="bg1"/>
              </a:solidFill>
            </a:endParaRPr>
          </a:p>
        </p:txBody>
      </p:sp>
      <p:pic>
        <p:nvPicPr>
          <p:cNvPr id="3" name="Picture 4" descr="v205"/>
          <p:cNvPicPr>
            <a:picLocks noChangeAspect="1" noChangeArrowheads="1"/>
          </p:cNvPicPr>
          <p:nvPr/>
        </p:nvPicPr>
        <p:blipFill>
          <a:blip r:embed="rId3" cstate="print"/>
          <a:srcRect b="15790"/>
          <a:stretch>
            <a:fillRect/>
          </a:stretch>
        </p:blipFill>
        <p:spPr bwMode="auto">
          <a:xfrm>
            <a:off x="5867400" y="2971800"/>
            <a:ext cx="3053450" cy="230028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500" fill="hold"/>
                                        <p:tgtEl>
                                          <p:spTgt spid="2">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Effect transition="in" filter="slide(fromBottom)">
                                      <p:cBhvr>
                                        <p:cTn id="11" dur="500"/>
                                        <p:tgtEl>
                                          <p:spTgt spid="2">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4" fill="hold" nodeType="click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slide(fromBottom)">
                                      <p:cBhvr>
                                        <p:cTn id="16" dur="500"/>
                                        <p:tgtEl>
                                          <p:spTgt spid="2">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slide(fromBottom)">
                                      <p:cBhvr>
                                        <p:cTn id="21" dur="500"/>
                                        <p:tgtEl>
                                          <p:spTgt spid="2">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nodeType="click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animEffect transition="in" filter="slide(fromBottom)">
                                      <p:cBhvr>
                                        <p:cTn id="26" dur="500"/>
                                        <p:tgtEl>
                                          <p:spTgt spid="2">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slide(fromBottom)">
                                      <p:cBhvr>
                                        <p:cTn id="31" dur="500"/>
                                        <p:tgtEl>
                                          <p:spTgt spid="2">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nodeType="clickEffect">
                                  <p:stCondLst>
                                    <p:cond delay="0"/>
                                  </p:stCondLst>
                                  <p:childTnLst>
                                    <p:set>
                                      <p:cBhvr>
                                        <p:cTn id="35" dur="1" fill="hold">
                                          <p:stCondLst>
                                            <p:cond delay="0"/>
                                          </p:stCondLst>
                                        </p:cTn>
                                        <p:tgtEl>
                                          <p:spTgt spid="2">
                                            <p:txEl>
                                              <p:pRg st="7" end="7"/>
                                            </p:txEl>
                                          </p:spTgt>
                                        </p:tgtEl>
                                        <p:attrNameLst>
                                          <p:attrName>style.visibility</p:attrName>
                                        </p:attrNameLst>
                                      </p:cBhvr>
                                      <p:to>
                                        <p:strVal val="visible"/>
                                      </p:to>
                                    </p:set>
                                    <p:animEffect transition="in" filter="slide(fromBottom)">
                                      <p:cBhvr>
                                        <p:cTn id="36" dur="500"/>
                                        <p:tgtEl>
                                          <p:spTgt spid="2">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6" presetClass="emph" presetSubtype="0" fill="hold" grpId="0" nodeType="clickEffect">
                                  <p:stCondLst>
                                    <p:cond delay="0"/>
                                  </p:stCondLst>
                                  <p:childTnLst>
                                    <p:animScale>
                                      <p:cBhvr>
                                        <p:cTn id="40" dur="500" fill="hold"/>
                                        <p:tgtEl>
                                          <p:spTgt spid="5"/>
                                        </p:tgtEl>
                                      </p:cBhvr>
                                      <p:by x="150000" y="150000"/>
                                    </p:animScale>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nodeType="clickEffect">
                                  <p:stCondLst>
                                    <p:cond delay="0"/>
                                  </p:stCondLst>
                                  <p:childTnLst>
                                    <p:set>
                                      <p:cBhvr>
                                        <p:cTn id="44" dur="1" fill="hold">
                                          <p:stCondLst>
                                            <p:cond delay="0"/>
                                          </p:stCondLst>
                                        </p:cTn>
                                        <p:tgtEl>
                                          <p:spTgt spid="6">
                                            <p:txEl>
                                              <p:pRg st="0" end="0"/>
                                            </p:txEl>
                                          </p:spTgt>
                                        </p:tgtEl>
                                        <p:attrNameLst>
                                          <p:attrName>style.visibility</p:attrName>
                                        </p:attrNameLst>
                                      </p:cBhvr>
                                      <p:to>
                                        <p:strVal val="visible"/>
                                      </p:to>
                                    </p:set>
                                    <p:animEffect transition="in" filter="slide(fromBottom)">
                                      <p:cBhvr>
                                        <p:cTn id="45" dur="500"/>
                                        <p:tgtEl>
                                          <p:spTgt spid="6">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2" presetClass="entr" presetSubtype="4" fill="hold" nodeType="clickEffect">
                                  <p:stCondLst>
                                    <p:cond delay="0"/>
                                  </p:stCondLst>
                                  <p:childTnLst>
                                    <p:set>
                                      <p:cBhvr>
                                        <p:cTn id="49" dur="1" fill="hold">
                                          <p:stCondLst>
                                            <p:cond delay="0"/>
                                          </p:stCondLst>
                                        </p:cTn>
                                        <p:tgtEl>
                                          <p:spTgt spid="6">
                                            <p:txEl>
                                              <p:pRg st="1" end="1"/>
                                            </p:txEl>
                                          </p:spTgt>
                                        </p:tgtEl>
                                        <p:attrNameLst>
                                          <p:attrName>style.visibility</p:attrName>
                                        </p:attrNameLst>
                                      </p:cBhvr>
                                      <p:to>
                                        <p:strVal val="visible"/>
                                      </p:to>
                                    </p:set>
                                    <p:animEffect transition="in" filter="slide(fromBottom)">
                                      <p:cBhvr>
                                        <p:cTn id="50"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1" name="Picture 3"/>
          <p:cNvPicPr>
            <a:picLocks noChangeAspect="1" noChangeArrowheads="1"/>
          </p:cNvPicPr>
          <p:nvPr/>
        </p:nvPicPr>
        <p:blipFill>
          <a:blip r:embed="rId2"/>
          <a:srcRect/>
          <a:stretch>
            <a:fillRect/>
          </a:stretch>
        </p:blipFill>
        <p:spPr bwMode="auto">
          <a:xfrm>
            <a:off x="1" y="0"/>
            <a:ext cx="9144000" cy="6858000"/>
          </a:xfrm>
          <a:prstGeom prst="rect">
            <a:avLst/>
          </a:prstGeom>
          <a:noFill/>
          <a:ln w="9525">
            <a:noFill/>
            <a:miter lim="800000"/>
            <a:headEnd/>
            <a:tailEnd/>
          </a:ln>
          <a:effectLst/>
        </p:spPr>
      </p:pic>
      <p:sp>
        <p:nvSpPr>
          <p:cNvPr id="5" name="مربع نص 4"/>
          <p:cNvSpPr txBox="1"/>
          <p:nvPr/>
        </p:nvSpPr>
        <p:spPr>
          <a:xfrm>
            <a:off x="838200" y="228600"/>
            <a:ext cx="2362200" cy="461665"/>
          </a:xfrm>
          <a:prstGeom prst="rect">
            <a:avLst/>
          </a:prstGeom>
          <a:noFill/>
        </p:spPr>
        <p:txBody>
          <a:bodyPr wrap="square" rtlCol="0">
            <a:spAutoFit/>
          </a:bodyPr>
          <a:lstStyle/>
          <a:p>
            <a:r>
              <a:rPr lang="en-US" sz="2400" b="1" dirty="0" smtClean="0"/>
              <a:t>Before</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5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1" name="Picture 3"/>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5" name="مربع نص 4"/>
          <p:cNvSpPr txBox="1"/>
          <p:nvPr/>
        </p:nvSpPr>
        <p:spPr>
          <a:xfrm>
            <a:off x="457200" y="304800"/>
            <a:ext cx="1371600" cy="400110"/>
          </a:xfrm>
          <a:prstGeom prst="rect">
            <a:avLst/>
          </a:prstGeom>
          <a:noFill/>
        </p:spPr>
        <p:txBody>
          <a:bodyPr wrap="square" rtlCol="0">
            <a:spAutoFit/>
          </a:bodyPr>
          <a:lstStyle/>
          <a:p>
            <a:r>
              <a:rPr lang="en-US" sz="2000" b="1" dirty="0" smtClean="0">
                <a:solidFill>
                  <a:schemeClr val="bg1"/>
                </a:solidFill>
              </a:rPr>
              <a:t>After</a:t>
            </a:r>
            <a:endParaRPr lang="en-US" sz="20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5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457200"/>
            <a:ext cx="5724644" cy="584775"/>
          </a:xfrm>
          <a:prstGeom prst="rect">
            <a:avLst/>
          </a:prstGeom>
        </p:spPr>
        <p:txBody>
          <a:bodyPr wrap="none">
            <a:spAutoFit/>
          </a:bodyPr>
          <a:lstStyle/>
          <a:p>
            <a:r>
              <a:rPr lang="en-US" sz="3200" b="1" dirty="0" smtClean="0">
                <a:solidFill>
                  <a:srgbClr val="FFFF00"/>
                </a:solidFill>
              </a:rPr>
              <a:t>Location of the Study area	</a:t>
            </a:r>
            <a:endParaRPr lang="en-US" sz="3200" b="1" dirty="0">
              <a:solidFill>
                <a:srgbClr val="FFFF00"/>
              </a:solidFill>
            </a:endParaRPr>
          </a:p>
        </p:txBody>
      </p:sp>
      <p:sp>
        <p:nvSpPr>
          <p:cNvPr id="5" name="مستطيل 4"/>
          <p:cNvSpPr/>
          <p:nvPr/>
        </p:nvSpPr>
        <p:spPr>
          <a:xfrm>
            <a:off x="381000" y="1676400"/>
            <a:ext cx="4495800" cy="2000548"/>
          </a:xfrm>
          <a:prstGeom prst="rect">
            <a:avLst/>
          </a:prstGeom>
        </p:spPr>
        <p:txBody>
          <a:bodyPr wrap="square">
            <a:spAutoFit/>
          </a:bodyPr>
          <a:lstStyle/>
          <a:p>
            <a:pPr lvl="0" fontAlgn="base">
              <a:spcBef>
                <a:spcPct val="0"/>
              </a:spcBef>
              <a:spcAft>
                <a:spcPct val="0"/>
              </a:spcAft>
            </a:pPr>
            <a:r>
              <a:rPr kumimoji="0" lang="en-US" sz="2400" i="0" u="none" strike="noStrike" cap="none" normalizeH="0" baseline="0" dirty="0" smtClean="0">
                <a:ln>
                  <a:noFill/>
                </a:ln>
                <a:solidFill>
                  <a:schemeClr val="bg1"/>
                </a:solidFill>
                <a:effectLst/>
                <a:latin typeface="Arial" pitchFamily="34" charset="0"/>
                <a:ea typeface="Calibri" pitchFamily="34" charset="0"/>
                <a:cs typeface="Arial" pitchFamily="34" charset="0"/>
              </a:rPr>
              <a:t>WADI  AL- SAJOUR  is the study area located at Nablus east lies between AZMOUT and AL-</a:t>
            </a:r>
            <a:r>
              <a:rPr kumimoji="0" lang="en-US" sz="240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Masaken</a:t>
            </a:r>
            <a:endParaRPr kumimoji="0" lang="en-US" sz="2400" i="0" u="none" strike="noStrike" cap="none" normalizeH="0" baseline="0" dirty="0" smtClean="0">
              <a:ln>
                <a:noFill/>
              </a:ln>
              <a:solidFill>
                <a:schemeClr val="bg1"/>
              </a:solidFill>
              <a:effectLst/>
              <a:latin typeface="Arial" pitchFamily="34" charset="0"/>
              <a:ea typeface="Calibri" pitchFamily="34" charset="0"/>
              <a:cs typeface="Arial" pitchFamily="34" charset="0"/>
            </a:endParaRPr>
          </a:p>
          <a:p>
            <a:pPr lvl="0" fontAlgn="base">
              <a:spcBef>
                <a:spcPct val="0"/>
              </a:spcBef>
              <a:spcAft>
                <a:spcPct val="0"/>
              </a:spcAft>
            </a:pPr>
            <a:endParaRPr kumimoji="0" lang="en-US" sz="2800" i="0" u="none" strike="noStrike" cap="none" normalizeH="0" baseline="0" dirty="0" smtClean="0">
              <a:ln>
                <a:noFill/>
              </a:ln>
              <a:solidFill>
                <a:schemeClr val="bg1"/>
              </a:solidFill>
              <a:effectLst/>
              <a:latin typeface="Arial" pitchFamily="34" charset="0"/>
              <a:cs typeface="Arial" pitchFamily="34" charset="0"/>
            </a:endParaRPr>
          </a:p>
        </p:txBody>
      </p:sp>
      <p:pic>
        <p:nvPicPr>
          <p:cNvPr id="23555" name="Picture 3"/>
          <p:cNvPicPr>
            <a:picLocks noChangeAspect="1" noChangeArrowheads="1"/>
          </p:cNvPicPr>
          <p:nvPr/>
        </p:nvPicPr>
        <p:blipFill>
          <a:blip r:embed="rId2"/>
          <a:srcRect/>
          <a:stretch>
            <a:fillRect/>
          </a:stretch>
        </p:blipFill>
        <p:spPr bwMode="auto">
          <a:xfrm>
            <a:off x="5105400" y="1143000"/>
            <a:ext cx="3657600" cy="54864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3555"/>
                                        </p:tgtEl>
                                        <p:attrNameLst>
                                          <p:attrName>style.visibility</p:attrName>
                                        </p:attrNameLst>
                                      </p:cBhvr>
                                      <p:to>
                                        <p:strVal val="visible"/>
                                      </p:to>
                                    </p:set>
                                    <p:animEffect transition="in" filter="wipe(down)">
                                      <p:cBhvr>
                                        <p:cTn id="19" dur="500"/>
                                        <p:tgtEl>
                                          <p:spTgt spid="23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457200" y="457200"/>
            <a:ext cx="8305800" cy="6019800"/>
          </a:xfrm>
          <a:prstGeom prst="rect">
            <a:avLst/>
          </a:prstGeom>
          <a:noFill/>
          <a:ln w="9525">
            <a:noFill/>
            <a:miter lim="800000"/>
            <a:headEnd/>
            <a:tailEnd/>
          </a:ln>
          <a:effectLst/>
        </p:spPr>
      </p:pic>
      <p:sp>
        <p:nvSpPr>
          <p:cNvPr id="3" name="شكل بيضاوي 2"/>
          <p:cNvSpPr/>
          <p:nvPr/>
        </p:nvSpPr>
        <p:spPr>
          <a:xfrm rot="18587013">
            <a:off x="4547992" y="3674774"/>
            <a:ext cx="647079" cy="4390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228600" y="228600"/>
            <a:ext cx="8686800" cy="6324599"/>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rot="1755389">
            <a:off x="3473081" y="3239579"/>
            <a:ext cx="1157287" cy="5429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سهم مخطط إلى اليمين 4"/>
          <p:cNvSpPr/>
          <p:nvPr/>
        </p:nvSpPr>
        <p:spPr>
          <a:xfrm rot="12037682">
            <a:off x="6070513" y="4102671"/>
            <a:ext cx="685800" cy="31305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سهم مخطط إلى اليمين 5"/>
          <p:cNvSpPr/>
          <p:nvPr/>
        </p:nvSpPr>
        <p:spPr>
          <a:xfrm rot="17569176">
            <a:off x="3236693" y="4326860"/>
            <a:ext cx="685800" cy="31305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سهم مخطط إلى اليمين 6"/>
          <p:cNvSpPr/>
          <p:nvPr/>
        </p:nvSpPr>
        <p:spPr>
          <a:xfrm rot="16371732">
            <a:off x="3852370" y="4256939"/>
            <a:ext cx="685800" cy="31305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سهم مخطط إلى اليمين 8"/>
          <p:cNvSpPr/>
          <p:nvPr/>
        </p:nvSpPr>
        <p:spPr>
          <a:xfrm rot="10623408">
            <a:off x="4912036" y="3262630"/>
            <a:ext cx="530678" cy="33273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سهم مخطط إلى اليمين 9"/>
          <p:cNvSpPr/>
          <p:nvPr/>
        </p:nvSpPr>
        <p:spPr>
          <a:xfrm rot="7592784">
            <a:off x="4461161" y="2772060"/>
            <a:ext cx="362737" cy="23475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سهم مخطط إلى اليمين 10"/>
          <p:cNvSpPr/>
          <p:nvPr/>
        </p:nvSpPr>
        <p:spPr>
          <a:xfrm rot="13916281">
            <a:off x="5071571" y="5018939"/>
            <a:ext cx="685800" cy="31305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099"/>
                                        </p:tgtEl>
                                      </p:cBhvr>
                                      <p:by x="150000" y="150000"/>
                                    </p:animScale>
                                  </p:childTnLst>
                                </p:cTn>
                              </p:par>
                              <p:par>
                                <p:cTn id="7" presetID="0" presetClass="path" presetSubtype="0" accel="50000" decel="50000" fill="hold" grpId="0" nodeType="withEffect">
                                  <p:stCondLst>
                                    <p:cond delay="0"/>
                                  </p:stCondLst>
                                  <p:childTnLst>
                                    <p:animMotion origin="layout" path="M 3.33333E-6 0 L -0.075 0.1 " pathEditMode="relative" rAng="0" ptsTypes="AA">
                                      <p:cBhvr>
                                        <p:cTn id="8" dur="1000" fill="hold"/>
                                        <p:tgtEl>
                                          <p:spTgt spid="10"/>
                                        </p:tgtEl>
                                        <p:attrNameLst>
                                          <p:attrName>ppt_x</p:attrName>
                                          <p:attrName>ppt_y</p:attrName>
                                        </p:attrNameLst>
                                      </p:cBhvr>
                                      <p:rCtr x="-38" y="50"/>
                                    </p:animMotion>
                                  </p:childTnLst>
                                </p:cTn>
                              </p:par>
                              <p:par>
                                <p:cTn id="9" presetID="0" presetClass="path" presetSubtype="0" accel="50000" decel="50000" fill="hold" grpId="0" nodeType="withEffect">
                                  <p:stCondLst>
                                    <p:cond delay="0"/>
                                  </p:stCondLst>
                                  <p:childTnLst>
                                    <p:animMotion origin="layout" path="M -3.33333E-6 0 L -0.13333 -0.02222 " pathEditMode="relative" rAng="0" ptsTypes="AA">
                                      <p:cBhvr>
                                        <p:cTn id="10" dur="500" fill="hold"/>
                                        <p:tgtEl>
                                          <p:spTgt spid="9"/>
                                        </p:tgtEl>
                                        <p:attrNameLst>
                                          <p:attrName>ppt_x</p:attrName>
                                          <p:attrName>ppt_y</p:attrName>
                                        </p:attrNameLst>
                                      </p:cBhvr>
                                      <p:rCtr x="-67" y="-11"/>
                                    </p:animMotion>
                                  </p:childTnLst>
                                </p:cTn>
                              </p:par>
                              <p:par>
                                <p:cTn id="11" presetID="0" presetClass="path" presetSubtype="0" accel="50000" decel="50000" fill="hold" grpId="0" nodeType="withEffect">
                                  <p:stCondLst>
                                    <p:cond delay="0"/>
                                  </p:stCondLst>
                                  <p:childTnLst>
                                    <p:animMotion origin="layout" path="M 1.11111E-6 -4.81481E-6 L -0.26806 -0.12106 " pathEditMode="relative" rAng="0" ptsTypes="AA">
                                      <p:cBhvr>
                                        <p:cTn id="12" dur="1000" fill="hold"/>
                                        <p:tgtEl>
                                          <p:spTgt spid="5"/>
                                        </p:tgtEl>
                                        <p:attrNameLst>
                                          <p:attrName>ppt_x</p:attrName>
                                          <p:attrName>ppt_y</p:attrName>
                                        </p:attrNameLst>
                                      </p:cBhvr>
                                      <p:rCtr x="-134" y="-61"/>
                                    </p:animMotion>
                                  </p:childTnLst>
                                </p:cTn>
                              </p:par>
                              <p:par>
                                <p:cTn id="13" presetID="0" presetClass="path" presetSubtype="0" accel="50000" decel="50000" fill="hold" grpId="0" nodeType="withEffect">
                                  <p:stCondLst>
                                    <p:cond delay="0"/>
                                  </p:stCondLst>
                                  <p:childTnLst>
                                    <p:animMotion origin="layout" path="M 2.5E-6 3.7037E-7 L -0.15886 -0.24352 " pathEditMode="relative" rAng="0" ptsTypes="AA">
                                      <p:cBhvr>
                                        <p:cTn id="14" dur="2000" fill="hold"/>
                                        <p:tgtEl>
                                          <p:spTgt spid="11"/>
                                        </p:tgtEl>
                                        <p:attrNameLst>
                                          <p:attrName>ppt_x</p:attrName>
                                          <p:attrName>ppt_y</p:attrName>
                                        </p:attrNameLst>
                                      </p:cBhvr>
                                      <p:rCtr x="-80" y="-122"/>
                                    </p:animMotion>
                                  </p:childTnLst>
                                </p:cTn>
                              </p:par>
                              <p:par>
                                <p:cTn id="15" presetID="0" presetClass="path" presetSubtype="0" accel="50000" decel="50000" fill="hold" grpId="0" nodeType="withEffect">
                                  <p:stCondLst>
                                    <p:cond delay="0"/>
                                  </p:stCondLst>
                                  <p:childTnLst>
                                    <p:animMotion origin="layout" path="M 0 -4.44444E-6 L -0.04167 -0.14444 " pathEditMode="relative" rAng="0" ptsTypes="AA">
                                      <p:cBhvr>
                                        <p:cTn id="16" dur="1000" fill="hold"/>
                                        <p:tgtEl>
                                          <p:spTgt spid="7"/>
                                        </p:tgtEl>
                                        <p:attrNameLst>
                                          <p:attrName>ppt_x</p:attrName>
                                          <p:attrName>ppt_y</p:attrName>
                                        </p:attrNameLst>
                                      </p:cBhvr>
                                      <p:rCtr x="-21" y="-72"/>
                                    </p:animMotion>
                                  </p:childTnLst>
                                </p:cTn>
                              </p:par>
                              <p:par>
                                <p:cTn id="17" presetID="0" presetClass="path" presetSubtype="0" accel="50000" decel="50000" fill="hold" grpId="0" nodeType="withEffect">
                                  <p:stCondLst>
                                    <p:cond delay="0"/>
                                  </p:stCondLst>
                                  <p:childTnLst>
                                    <p:animMotion origin="layout" path="M 0 3.33333E-6 L 0.04167 -0.15556 " pathEditMode="relative" rAng="0" ptsTypes="AA">
                                      <p:cBhvr>
                                        <p:cTn id="18" dur="1000" fill="hold"/>
                                        <p:tgtEl>
                                          <p:spTgt spid="6"/>
                                        </p:tgtEl>
                                        <p:attrNameLst>
                                          <p:attrName>ppt_x</p:attrName>
                                          <p:attrName>ppt_y</p:attrName>
                                        </p:attrNameLst>
                                      </p:cBhvr>
                                      <p:rCtr x="21" y="-7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كلاسيكي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2316</TotalTime>
  <Words>2576</Words>
  <Application>Microsoft Office PowerPoint</Application>
  <PresentationFormat>عرض على الشاشة (3:4)‏</PresentationFormat>
  <Paragraphs>590</Paragraphs>
  <Slides>63</Slides>
  <Notes>1</Notes>
  <HiddenSlides>0</HiddenSlides>
  <MMClips>0</MMClips>
  <ScaleCrop>false</ScaleCrop>
  <HeadingPairs>
    <vt:vector size="4" baseType="variant">
      <vt:variant>
        <vt:lpstr>سمة</vt:lpstr>
      </vt:variant>
      <vt:variant>
        <vt:i4>1</vt:i4>
      </vt:variant>
      <vt:variant>
        <vt:lpstr>عناوين الشرائح</vt:lpstr>
      </vt:variant>
      <vt:variant>
        <vt:i4>63</vt:i4>
      </vt:variant>
    </vt:vector>
  </HeadingPairs>
  <TitlesOfParts>
    <vt:vector size="64" baseType="lpstr">
      <vt:lpstr>سمة Office</vt:lpstr>
      <vt:lpstr>Design Of Nablus-East  WWTP</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 Wastewater Treatment Plant Design</vt:lpstr>
      <vt:lpstr>Preliminary Treatment</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Disinfection</vt:lpstr>
      <vt:lpstr>الشريحة 34</vt:lpstr>
      <vt:lpstr> Sand filter</vt:lpstr>
      <vt:lpstr>الشريحة 36</vt:lpstr>
      <vt:lpstr>الشريحة 37</vt:lpstr>
      <vt:lpstr>الشريحة 38</vt:lpstr>
      <vt:lpstr>الشريحة 39</vt:lpstr>
      <vt:lpstr>الشريحة 40</vt:lpstr>
      <vt:lpstr>الشريحة 41</vt:lpstr>
      <vt:lpstr>الشريحة 42</vt:lpstr>
      <vt:lpstr>الشريحة 43</vt:lpstr>
      <vt:lpstr>Sludge Treatment And Reuse </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ROBA SALEEM</dc:creator>
  <cp:lastModifiedBy>ROBA SALEEM</cp:lastModifiedBy>
  <cp:revision>99</cp:revision>
  <dcterms:created xsi:type="dcterms:W3CDTF">2012-05-22T01:33:58Z</dcterms:created>
  <dcterms:modified xsi:type="dcterms:W3CDTF">2012-12-20T09:10:12Z</dcterms:modified>
</cp:coreProperties>
</file>