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18288000" cy="10287000"/>
  <p:notesSz cx="6858000" cy="9144000"/>
  <p:embeddedFontLst>
    <p:embeddedFont>
      <p:font typeface="Brick Sans" panose="020B0604020202020204" charset="0"/>
      <p:regular r:id="rId78"/>
    </p:embeddedFont>
    <p:embeddedFont>
      <p:font typeface="Calibri" panose="020F0502020204030204" pitchFamily="34" charset="0"/>
      <p:regular r:id="rId79"/>
      <p:bold r:id="rId80"/>
    </p:embeddedFont>
    <p:embeddedFont>
      <p:font typeface="Canva Sans" panose="020B0604020202020204" charset="0"/>
      <p:regular r:id="rId81"/>
    </p:embeddedFont>
    <p:embeddedFont>
      <p:font typeface="Canva Sans Bold" panose="020B0604020202020204" charset="0"/>
      <p:regular r:id="rId82"/>
    </p:embeddedFont>
    <p:embeddedFont>
      <p:font typeface="Public Sans" panose="020B0604020202020204" charset="0"/>
      <p:regular r:id="rId83"/>
    </p:embeddedFont>
    <p:embeddedFont>
      <p:font typeface="Public Sans Bold" panose="020B0604020202020204" charset="0"/>
      <p:regular r:id="rId84"/>
    </p:embeddedFont>
    <p:embeddedFont>
      <p:font typeface="Public Sans Heavy" panose="020B0604020202020204" charset="0"/>
      <p:regular r:id="rId8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65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7.fntdata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2.fntdata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6.fntdata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font" Target="fonts/font5.fntdata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30\06\2024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2.png"/><Relationship Id="rId4" Type="http://schemas.openxmlformats.org/officeDocument/2006/relationships/image" Target="../media/image15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8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18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15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15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4.png"/><Relationship Id="rId7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48.jpeg"/><Relationship Id="rId4" Type="http://schemas.openxmlformats.org/officeDocument/2006/relationships/image" Target="../media/image15.svg"/><Relationship Id="rId9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48.jpeg"/><Relationship Id="rId4" Type="http://schemas.openxmlformats.org/officeDocument/2006/relationships/image" Target="../media/image18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14.png"/><Relationship Id="rId7" Type="http://schemas.openxmlformats.org/officeDocument/2006/relationships/image" Target="../media/image48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48.jpeg"/><Relationship Id="rId4" Type="http://schemas.openxmlformats.org/officeDocument/2006/relationships/image" Target="../media/image15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79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74.sv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sv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59387" y="2812242"/>
            <a:ext cx="13453097" cy="4662516"/>
            <a:chOff x="0" y="0"/>
            <a:chExt cx="1100680" cy="38146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00680" cy="381469"/>
            </a:xfrm>
            <a:custGeom>
              <a:avLst/>
              <a:gdLst/>
              <a:ahLst/>
              <a:cxnLst/>
              <a:rect l="l" t="t" r="r" b="b"/>
              <a:pathLst>
                <a:path w="1100680" h="381469">
                  <a:moveTo>
                    <a:pt x="897480" y="0"/>
                  </a:moveTo>
                  <a:cubicBezTo>
                    <a:pt x="1009705" y="0"/>
                    <a:pt x="1100680" y="85395"/>
                    <a:pt x="1100680" y="190734"/>
                  </a:cubicBezTo>
                  <a:cubicBezTo>
                    <a:pt x="1100680" y="296074"/>
                    <a:pt x="1009705" y="381469"/>
                    <a:pt x="897480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1100680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551650" y="6182810"/>
            <a:ext cx="8343194" cy="1112698"/>
            <a:chOff x="0" y="0"/>
            <a:chExt cx="2860316" cy="38146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DD2EA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2860316" cy="4386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Canva Sans Bold"/>
                </a:rPr>
                <a:t>Huda Halaweh </a:t>
              </a:r>
            </a:p>
            <a:p>
              <a:pPr algn="ctr">
                <a:lnSpc>
                  <a:spcPts val="3779"/>
                </a:lnSpc>
              </a:pPr>
              <a:r>
                <a:rPr lang="en-US" sz="2699">
                  <a:solidFill>
                    <a:srgbClr val="000000"/>
                  </a:solidFill>
                  <a:latin typeface="Canva Sans Bold"/>
                </a:rPr>
                <a:t>Nourhan  katot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978398" y="7671705"/>
            <a:ext cx="5489698" cy="732139"/>
            <a:chOff x="0" y="0"/>
            <a:chExt cx="2860316" cy="38146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DD2EA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860316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000000"/>
                  </a:solidFill>
                  <a:latin typeface="Canva Sans Bold"/>
                </a:rPr>
                <a:t>supervisor : Ahmed Shraideh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0" y="7295509"/>
            <a:ext cx="2824797" cy="2812242"/>
          </a:xfrm>
          <a:custGeom>
            <a:avLst/>
            <a:gdLst/>
            <a:ahLst/>
            <a:cxnLst/>
            <a:rect l="l" t="t" r="r" b="b"/>
            <a:pathLst>
              <a:path w="2824797" h="2812242">
                <a:moveTo>
                  <a:pt x="0" y="0"/>
                </a:moveTo>
                <a:lnTo>
                  <a:pt x="2824797" y="0"/>
                </a:lnTo>
                <a:lnTo>
                  <a:pt x="2824797" y="2812242"/>
                </a:lnTo>
                <a:lnTo>
                  <a:pt x="0" y="28122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4071986" y="3128345"/>
            <a:ext cx="9302520" cy="2667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499"/>
              </a:lnSpc>
            </a:pPr>
            <a:r>
              <a:rPr lang="en-US" sz="7499">
                <a:solidFill>
                  <a:srgbClr val="222366"/>
                </a:solidFill>
                <a:latin typeface="Brick Sans"/>
              </a:rPr>
              <a:t>Dental Clinic Sytem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4274913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2246323"/>
            <a:ext cx="18288000" cy="7651797"/>
          </a:xfrm>
          <a:custGeom>
            <a:avLst/>
            <a:gdLst/>
            <a:ahLst/>
            <a:cxnLst/>
            <a:rect l="l" t="t" r="r" b="b"/>
            <a:pathLst>
              <a:path w="18288000" h="7651797">
                <a:moveTo>
                  <a:pt x="0" y="0"/>
                </a:moveTo>
                <a:lnTo>
                  <a:pt x="18288000" y="0"/>
                </a:lnTo>
                <a:lnTo>
                  <a:pt x="18288000" y="7651797"/>
                </a:lnTo>
                <a:lnTo>
                  <a:pt x="0" y="76517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594" b="-8844"/>
            </a:stretch>
          </a:blipFill>
        </p:spPr>
      </p:sp>
      <p:sp>
        <p:nvSpPr>
          <p:cNvPr id="4" name="Freeform 4"/>
          <p:cNvSpPr/>
          <p:nvPr/>
        </p:nvSpPr>
        <p:spPr>
          <a:xfrm rot="9196460">
            <a:off x="13281818" y="2604434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1"/>
                </a:lnTo>
                <a:lnTo>
                  <a:pt x="0" y="11793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9196460">
            <a:off x="13281818" y="4234189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1"/>
                </a:lnTo>
                <a:lnTo>
                  <a:pt x="0" y="11793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9196460">
            <a:off x="12639356" y="5863944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1"/>
                </a:lnTo>
                <a:lnTo>
                  <a:pt x="0" y="11793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500970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-93906" y="1541725"/>
            <a:ext cx="18475813" cy="7716575"/>
          </a:xfrm>
          <a:custGeom>
            <a:avLst/>
            <a:gdLst/>
            <a:ahLst/>
            <a:cxnLst/>
            <a:rect l="l" t="t" r="r" b="b"/>
            <a:pathLst>
              <a:path w="18475813" h="7716575">
                <a:moveTo>
                  <a:pt x="0" y="0"/>
                </a:moveTo>
                <a:lnTo>
                  <a:pt x="18475812" y="0"/>
                </a:lnTo>
                <a:lnTo>
                  <a:pt x="18475812" y="7716575"/>
                </a:lnTo>
                <a:lnTo>
                  <a:pt x="0" y="77165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6960" b="-7718"/>
            </a:stretch>
          </a:blipFill>
        </p:spPr>
      </p:sp>
      <p:sp>
        <p:nvSpPr>
          <p:cNvPr id="4" name="AutoShape 4"/>
          <p:cNvSpPr/>
          <p:nvPr/>
        </p:nvSpPr>
        <p:spPr>
          <a:xfrm flipH="1" flipV="1">
            <a:off x="10876985" y="5175125"/>
            <a:ext cx="1075469" cy="722574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5" name="Freeform 5"/>
          <p:cNvSpPr/>
          <p:nvPr/>
        </p:nvSpPr>
        <p:spPr>
          <a:xfrm>
            <a:off x="7832267" y="2052463"/>
            <a:ext cx="1217827" cy="398562"/>
          </a:xfrm>
          <a:custGeom>
            <a:avLst/>
            <a:gdLst/>
            <a:ahLst/>
            <a:cxnLst/>
            <a:rect l="l" t="t" r="r" b="b"/>
            <a:pathLst>
              <a:path w="1217827" h="398562">
                <a:moveTo>
                  <a:pt x="0" y="0"/>
                </a:moveTo>
                <a:lnTo>
                  <a:pt x="1217827" y="0"/>
                </a:lnTo>
                <a:lnTo>
                  <a:pt x="1217827" y="398561"/>
                </a:lnTo>
                <a:lnTo>
                  <a:pt x="0" y="3985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 flipV="1">
            <a:off x="6925981" y="2480073"/>
            <a:ext cx="987847" cy="838394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Freeform 7"/>
          <p:cNvSpPr/>
          <p:nvPr/>
        </p:nvSpPr>
        <p:spPr>
          <a:xfrm>
            <a:off x="9478951" y="4605308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5" y="0"/>
                </a:lnTo>
                <a:lnTo>
                  <a:pt x="1644475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724513"/>
            <a:ext cx="18288000" cy="8769297"/>
          </a:xfrm>
          <a:custGeom>
            <a:avLst/>
            <a:gdLst/>
            <a:ahLst/>
            <a:cxnLst/>
            <a:rect l="l" t="t" r="r" b="b"/>
            <a:pathLst>
              <a:path w="18288000" h="8769297">
                <a:moveTo>
                  <a:pt x="0" y="0"/>
                </a:moveTo>
                <a:lnTo>
                  <a:pt x="18288000" y="0"/>
                </a:lnTo>
                <a:lnTo>
                  <a:pt x="18288000" y="8769296"/>
                </a:lnTo>
                <a:lnTo>
                  <a:pt x="0" y="87692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468" b="-5838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8132090" y="6956672"/>
            <a:ext cx="2023819" cy="662341"/>
          </a:xfrm>
          <a:custGeom>
            <a:avLst/>
            <a:gdLst/>
            <a:ahLst/>
            <a:cxnLst/>
            <a:rect l="l" t="t" r="r" b="b"/>
            <a:pathLst>
              <a:path w="2023819" h="662341">
                <a:moveTo>
                  <a:pt x="0" y="0"/>
                </a:moveTo>
                <a:lnTo>
                  <a:pt x="2023820" y="0"/>
                </a:lnTo>
                <a:lnTo>
                  <a:pt x="2023820" y="662341"/>
                </a:lnTo>
                <a:lnTo>
                  <a:pt x="0" y="66234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AutoShape 4"/>
          <p:cNvSpPr/>
          <p:nvPr/>
        </p:nvSpPr>
        <p:spPr>
          <a:xfrm flipH="1" flipV="1">
            <a:off x="9987486" y="7481658"/>
            <a:ext cx="1075469" cy="722574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5" name="Freeform 5"/>
          <p:cNvSpPr/>
          <p:nvPr/>
        </p:nvSpPr>
        <p:spPr>
          <a:xfrm rot="10681925">
            <a:off x="12143044" y="1702405"/>
            <a:ext cx="961498" cy="1342193"/>
          </a:xfrm>
          <a:custGeom>
            <a:avLst/>
            <a:gdLst/>
            <a:ahLst/>
            <a:cxnLst/>
            <a:rect l="l" t="t" r="r" b="b"/>
            <a:pathLst>
              <a:path w="961498" h="1342193">
                <a:moveTo>
                  <a:pt x="0" y="0"/>
                </a:moveTo>
                <a:lnTo>
                  <a:pt x="961498" y="0"/>
                </a:lnTo>
                <a:lnTo>
                  <a:pt x="961498" y="1342193"/>
                </a:lnTo>
                <a:lnTo>
                  <a:pt x="0" y="13421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6445560" y="724513"/>
            <a:ext cx="5396880" cy="1809428"/>
          </a:xfrm>
          <a:custGeom>
            <a:avLst/>
            <a:gdLst/>
            <a:ahLst/>
            <a:cxnLst/>
            <a:rect l="l" t="t" r="r" b="b"/>
            <a:pathLst>
              <a:path w="5396880" h="1809428">
                <a:moveTo>
                  <a:pt x="0" y="0"/>
                </a:moveTo>
                <a:lnTo>
                  <a:pt x="5396880" y="0"/>
                </a:lnTo>
                <a:lnTo>
                  <a:pt x="5396880" y="1809428"/>
                </a:lnTo>
                <a:lnTo>
                  <a:pt x="0" y="180942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17667" t="-54002" r="-115498" b="-404962"/>
            </a:stretch>
          </a:blip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4137140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2146009"/>
            <a:ext cx="18288000" cy="7773766"/>
          </a:xfrm>
          <a:custGeom>
            <a:avLst/>
            <a:gdLst/>
            <a:ahLst/>
            <a:cxnLst/>
            <a:rect l="l" t="t" r="r" b="b"/>
            <a:pathLst>
              <a:path w="18288000" h="7773766">
                <a:moveTo>
                  <a:pt x="0" y="0"/>
                </a:moveTo>
                <a:lnTo>
                  <a:pt x="18288000" y="0"/>
                </a:lnTo>
                <a:lnTo>
                  <a:pt x="18288000" y="7773767"/>
                </a:lnTo>
                <a:lnTo>
                  <a:pt x="0" y="77737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535" b="-679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7499524" y="3319117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V="1">
            <a:off x="6475948" y="3886777"/>
            <a:ext cx="1002100" cy="82130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050" y="1358367"/>
            <a:ext cx="18288000" cy="9206575"/>
          </a:xfrm>
          <a:custGeom>
            <a:avLst/>
            <a:gdLst/>
            <a:ahLst/>
            <a:cxnLst/>
            <a:rect l="l" t="t" r="r" b="b"/>
            <a:pathLst>
              <a:path w="18288000" h="9206575">
                <a:moveTo>
                  <a:pt x="0" y="0"/>
                </a:moveTo>
                <a:lnTo>
                  <a:pt x="18288000" y="0"/>
                </a:lnTo>
                <a:lnTo>
                  <a:pt x="18288000" y="9206576"/>
                </a:lnTo>
                <a:lnTo>
                  <a:pt x="0" y="92065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995" r="-2564" b="-660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3629" y="148590"/>
            <a:ext cx="14504536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4" name="Freeform 4"/>
          <p:cNvSpPr/>
          <p:nvPr/>
        </p:nvSpPr>
        <p:spPr>
          <a:xfrm rot="9196460">
            <a:off x="10766634" y="8980716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10050271">
            <a:off x="13065778" y="5181298"/>
            <a:ext cx="2459356" cy="2678507"/>
          </a:xfrm>
          <a:custGeom>
            <a:avLst/>
            <a:gdLst/>
            <a:ahLst/>
            <a:cxnLst/>
            <a:rect l="l" t="t" r="r" b="b"/>
            <a:pathLst>
              <a:path w="2459356" h="2678507">
                <a:moveTo>
                  <a:pt x="0" y="0"/>
                </a:moveTo>
                <a:lnTo>
                  <a:pt x="2459357" y="0"/>
                </a:lnTo>
                <a:lnTo>
                  <a:pt x="2459357" y="2678506"/>
                </a:lnTo>
                <a:lnTo>
                  <a:pt x="0" y="267850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24220"/>
            <a:ext cx="18288000" cy="8262780"/>
          </a:xfrm>
          <a:custGeom>
            <a:avLst/>
            <a:gdLst/>
            <a:ahLst/>
            <a:cxnLst/>
            <a:rect l="l" t="t" r="r" b="b"/>
            <a:pathLst>
              <a:path w="18288000" h="8262780">
                <a:moveTo>
                  <a:pt x="0" y="0"/>
                </a:moveTo>
                <a:lnTo>
                  <a:pt x="18288000" y="0"/>
                </a:lnTo>
                <a:lnTo>
                  <a:pt x="18288000" y="8262780"/>
                </a:lnTo>
                <a:lnTo>
                  <a:pt x="0" y="82627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1241" r="-2806" b="-675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3629" y="148590"/>
            <a:ext cx="14645302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4" name="Freeform 4"/>
          <p:cNvSpPr/>
          <p:nvPr/>
        </p:nvSpPr>
        <p:spPr>
          <a:xfrm>
            <a:off x="8321762" y="6155610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7947892" y="3139847"/>
            <a:ext cx="1196108" cy="391454"/>
          </a:xfrm>
          <a:custGeom>
            <a:avLst/>
            <a:gdLst/>
            <a:ahLst/>
            <a:cxnLst/>
            <a:rect l="l" t="t" r="r" b="b"/>
            <a:pathLst>
              <a:path w="1196108" h="391454">
                <a:moveTo>
                  <a:pt x="0" y="0"/>
                </a:moveTo>
                <a:lnTo>
                  <a:pt x="1196108" y="0"/>
                </a:lnTo>
                <a:lnTo>
                  <a:pt x="1196108" y="391454"/>
                </a:lnTo>
                <a:lnTo>
                  <a:pt x="0" y="39145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9196460">
            <a:off x="10628728" y="5357164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9196460">
            <a:off x="10378434" y="2941645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58986"/>
            <a:ext cx="18288000" cy="9010338"/>
          </a:xfrm>
          <a:custGeom>
            <a:avLst/>
            <a:gdLst/>
            <a:ahLst/>
            <a:cxnLst/>
            <a:rect l="l" t="t" r="r" b="b"/>
            <a:pathLst>
              <a:path w="18288000" h="9010338">
                <a:moveTo>
                  <a:pt x="0" y="0"/>
                </a:moveTo>
                <a:lnTo>
                  <a:pt x="18288000" y="0"/>
                </a:lnTo>
                <a:lnTo>
                  <a:pt x="18288000" y="9010338"/>
                </a:lnTo>
                <a:lnTo>
                  <a:pt x="0" y="90103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529" r="-2616" b="-8626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3629" y="148590"/>
            <a:ext cx="14412687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4" name="Freeform 4"/>
          <p:cNvSpPr/>
          <p:nvPr/>
        </p:nvSpPr>
        <p:spPr>
          <a:xfrm>
            <a:off x="8321762" y="8116521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9196460">
            <a:off x="10513126" y="7795961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 flipH="1" flipV="1">
            <a:off x="11577996" y="3093671"/>
            <a:ext cx="1069444" cy="731460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4137140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2196544"/>
            <a:ext cx="18288000" cy="7773766"/>
          </a:xfrm>
          <a:custGeom>
            <a:avLst/>
            <a:gdLst/>
            <a:ahLst/>
            <a:cxnLst/>
            <a:rect l="l" t="t" r="r" b="b"/>
            <a:pathLst>
              <a:path w="18288000" h="7773766">
                <a:moveTo>
                  <a:pt x="0" y="0"/>
                </a:moveTo>
                <a:lnTo>
                  <a:pt x="18288000" y="0"/>
                </a:lnTo>
                <a:lnTo>
                  <a:pt x="18288000" y="7773767"/>
                </a:lnTo>
                <a:lnTo>
                  <a:pt x="0" y="77737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535" b="-6793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7499524" y="3319117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V="1">
            <a:off x="6475948" y="3886777"/>
            <a:ext cx="1002100" cy="82130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949847"/>
            <a:ext cx="18288000" cy="8160280"/>
          </a:xfrm>
          <a:custGeom>
            <a:avLst/>
            <a:gdLst/>
            <a:ahLst/>
            <a:cxnLst/>
            <a:rect l="l" t="t" r="r" b="b"/>
            <a:pathLst>
              <a:path w="18288000" h="8160280">
                <a:moveTo>
                  <a:pt x="0" y="0"/>
                </a:moveTo>
                <a:lnTo>
                  <a:pt x="18288000" y="0"/>
                </a:lnTo>
                <a:lnTo>
                  <a:pt x="18288000" y="8160280"/>
                </a:lnTo>
                <a:lnTo>
                  <a:pt x="0" y="81602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2130" r="-2806" b="-746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3629" y="148590"/>
            <a:ext cx="15147479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4" name="AutoShape 4"/>
          <p:cNvSpPr/>
          <p:nvPr/>
        </p:nvSpPr>
        <p:spPr>
          <a:xfrm flipH="1" flipV="1">
            <a:off x="12713425" y="4935514"/>
            <a:ext cx="1008971" cy="812849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5" name="AutoShape 5"/>
          <p:cNvSpPr/>
          <p:nvPr/>
        </p:nvSpPr>
        <p:spPr>
          <a:xfrm flipH="1" flipV="1">
            <a:off x="12739067" y="3522383"/>
            <a:ext cx="958319" cy="871992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 flipH="1" flipV="1">
            <a:off x="12147971" y="6656754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 flipH="1" flipV="1">
            <a:off x="11613000" y="8496103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8877" y="1237882"/>
            <a:ext cx="18110246" cy="9049118"/>
          </a:xfrm>
          <a:custGeom>
            <a:avLst/>
            <a:gdLst/>
            <a:ahLst/>
            <a:cxnLst/>
            <a:rect l="l" t="t" r="r" b="b"/>
            <a:pathLst>
              <a:path w="18110246" h="9049118">
                <a:moveTo>
                  <a:pt x="0" y="0"/>
                </a:moveTo>
                <a:lnTo>
                  <a:pt x="18110246" y="0"/>
                </a:lnTo>
                <a:lnTo>
                  <a:pt x="18110246" y="9049118"/>
                </a:lnTo>
                <a:lnTo>
                  <a:pt x="0" y="90491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782" r="-2872" b="-702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33629" y="148590"/>
            <a:ext cx="143208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4" name="Freeform 4"/>
          <p:cNvSpPr/>
          <p:nvPr/>
        </p:nvSpPr>
        <p:spPr>
          <a:xfrm>
            <a:off x="8471337" y="9469287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H="1" flipV="1">
            <a:off x="11597214" y="2925602"/>
            <a:ext cx="1007296" cy="814924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 flipH="1">
            <a:off x="10523438" y="8681359"/>
            <a:ext cx="1051516" cy="757007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710140" y="2560561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598715" y="-615042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88696" y="390535"/>
            <a:ext cx="17310608" cy="9505931"/>
            <a:chOff x="0" y="0"/>
            <a:chExt cx="774713" cy="42542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74713" cy="425425"/>
            </a:xfrm>
            <a:custGeom>
              <a:avLst/>
              <a:gdLst/>
              <a:ahLst/>
              <a:cxnLst/>
              <a:rect l="l" t="t" r="r" b="b"/>
              <a:pathLst>
                <a:path w="774713" h="425425">
                  <a:moveTo>
                    <a:pt x="571513" y="0"/>
                  </a:moveTo>
                  <a:cubicBezTo>
                    <a:pt x="683737" y="0"/>
                    <a:pt x="774713" y="95235"/>
                    <a:pt x="774713" y="212713"/>
                  </a:cubicBezTo>
                  <a:cubicBezTo>
                    <a:pt x="774713" y="330191"/>
                    <a:pt x="683737" y="425425"/>
                    <a:pt x="571513" y="425425"/>
                  </a:cubicBezTo>
                  <a:lnTo>
                    <a:pt x="203200" y="425425"/>
                  </a:lnTo>
                  <a:cubicBezTo>
                    <a:pt x="90976" y="425425"/>
                    <a:pt x="0" y="330191"/>
                    <a:pt x="0" y="212713"/>
                  </a:cubicBezTo>
                  <a:cubicBezTo>
                    <a:pt x="0" y="952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774713" cy="46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just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6424" y="5963347"/>
            <a:ext cx="3539807" cy="3933119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660949" y="653656"/>
            <a:ext cx="12637084" cy="1144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300">
                <a:solidFill>
                  <a:srgbClr val="222366"/>
                </a:solidFill>
                <a:latin typeface="Brick Sans"/>
              </a:rPr>
              <a:t>introduction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180389" y="2923375"/>
            <a:ext cx="11594068" cy="573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3300">
                <a:solidFill>
                  <a:srgbClr val="222366"/>
                </a:solidFill>
                <a:latin typeface="Public Sans Heavy"/>
              </a:rPr>
              <a:t>Information System for Dr.Abed Alrahman dental  clicnic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101138" y="4652327"/>
            <a:ext cx="476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2086328" y="4519930"/>
            <a:ext cx="14986901" cy="118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22366"/>
                </a:solidFill>
                <a:latin typeface="Canva Sans"/>
              </a:rPr>
              <a:t>Organize and improve the management of daily operations and data related to patients, appointments and treatments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18160"/>
            <a:ext cx="18288000" cy="8673120"/>
          </a:xfrm>
          <a:custGeom>
            <a:avLst/>
            <a:gdLst/>
            <a:ahLst/>
            <a:cxnLst/>
            <a:rect l="l" t="t" r="r" b="b"/>
            <a:pathLst>
              <a:path w="18288000" h="8673120">
                <a:moveTo>
                  <a:pt x="0" y="0"/>
                </a:moveTo>
                <a:lnTo>
                  <a:pt x="18288000" y="0"/>
                </a:lnTo>
                <a:lnTo>
                  <a:pt x="18288000" y="8673120"/>
                </a:lnTo>
                <a:lnTo>
                  <a:pt x="0" y="86731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273" b="-6334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41368" y="747040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9747013" y="3984128"/>
            <a:ext cx="1933705" cy="632849"/>
          </a:xfrm>
          <a:custGeom>
            <a:avLst/>
            <a:gdLst/>
            <a:ahLst/>
            <a:cxnLst/>
            <a:rect l="l" t="t" r="r" b="b"/>
            <a:pathLst>
              <a:path w="1933705" h="632849">
                <a:moveTo>
                  <a:pt x="0" y="0"/>
                </a:moveTo>
                <a:lnTo>
                  <a:pt x="1933705" y="0"/>
                </a:lnTo>
                <a:lnTo>
                  <a:pt x="1933705" y="632849"/>
                </a:lnTo>
                <a:lnTo>
                  <a:pt x="0" y="6328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H="1" flipV="1">
            <a:off x="12020445" y="4465372"/>
            <a:ext cx="876052" cy="954609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8116" y="476621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3" name="Freeform 3"/>
          <p:cNvSpPr/>
          <p:nvPr/>
        </p:nvSpPr>
        <p:spPr>
          <a:xfrm>
            <a:off x="2347555" y="1554861"/>
            <a:ext cx="14008484" cy="6634502"/>
          </a:xfrm>
          <a:custGeom>
            <a:avLst/>
            <a:gdLst/>
            <a:ahLst/>
            <a:cxnLst/>
            <a:rect l="l" t="t" r="r" b="b"/>
            <a:pathLst>
              <a:path w="14008484" h="6634502">
                <a:moveTo>
                  <a:pt x="0" y="0"/>
                </a:moveTo>
                <a:lnTo>
                  <a:pt x="14008483" y="0"/>
                </a:lnTo>
                <a:lnTo>
                  <a:pt x="14008483" y="6634502"/>
                </a:lnTo>
                <a:lnTo>
                  <a:pt x="0" y="66345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240" b="-5529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592405" y="3024218"/>
            <a:ext cx="1727833" cy="565473"/>
          </a:xfrm>
          <a:custGeom>
            <a:avLst/>
            <a:gdLst/>
            <a:ahLst/>
            <a:cxnLst/>
            <a:rect l="l" t="t" r="r" b="b"/>
            <a:pathLst>
              <a:path w="1727833" h="565473">
                <a:moveTo>
                  <a:pt x="0" y="0"/>
                </a:moveTo>
                <a:lnTo>
                  <a:pt x="1727833" y="0"/>
                </a:lnTo>
                <a:lnTo>
                  <a:pt x="1727833" y="565473"/>
                </a:lnTo>
                <a:lnTo>
                  <a:pt x="0" y="5654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2347555" y="3920357"/>
            <a:ext cx="14008484" cy="6669854"/>
          </a:xfrm>
          <a:custGeom>
            <a:avLst/>
            <a:gdLst/>
            <a:ahLst/>
            <a:cxnLst/>
            <a:rect l="l" t="t" r="r" b="b"/>
            <a:pathLst>
              <a:path w="14008484" h="6669854">
                <a:moveTo>
                  <a:pt x="0" y="0"/>
                </a:moveTo>
                <a:lnTo>
                  <a:pt x="14008483" y="0"/>
                </a:lnTo>
                <a:lnTo>
                  <a:pt x="14008483" y="6669853"/>
                </a:lnTo>
                <a:lnTo>
                  <a:pt x="0" y="66698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1830" b="-6309"/>
            </a:stretch>
          </a:blipFill>
        </p:spPr>
      </p:sp>
      <p:sp>
        <p:nvSpPr>
          <p:cNvPr id="6" name="Freeform 6"/>
          <p:cNvSpPr/>
          <p:nvPr/>
        </p:nvSpPr>
        <p:spPr>
          <a:xfrm rot="4501476">
            <a:off x="8684966" y="3272008"/>
            <a:ext cx="1010236" cy="1410228"/>
          </a:xfrm>
          <a:custGeom>
            <a:avLst/>
            <a:gdLst/>
            <a:ahLst/>
            <a:cxnLst/>
            <a:rect l="l" t="t" r="r" b="b"/>
            <a:pathLst>
              <a:path w="1010236" h="1410228">
                <a:moveTo>
                  <a:pt x="0" y="0"/>
                </a:moveTo>
                <a:lnTo>
                  <a:pt x="1010236" y="0"/>
                </a:lnTo>
                <a:lnTo>
                  <a:pt x="1010236" y="1410227"/>
                </a:lnTo>
                <a:lnTo>
                  <a:pt x="0" y="14102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36009"/>
            <a:ext cx="18288000" cy="8807827"/>
          </a:xfrm>
          <a:custGeom>
            <a:avLst/>
            <a:gdLst/>
            <a:ahLst/>
            <a:cxnLst/>
            <a:rect l="l" t="t" r="r" b="b"/>
            <a:pathLst>
              <a:path w="18288000" h="8807827">
                <a:moveTo>
                  <a:pt x="0" y="0"/>
                </a:moveTo>
                <a:lnTo>
                  <a:pt x="18288000" y="0"/>
                </a:lnTo>
                <a:lnTo>
                  <a:pt x="18288000" y="8807827"/>
                </a:lnTo>
                <a:lnTo>
                  <a:pt x="0" y="88078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407" b="-5386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72869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AutoShape 4"/>
          <p:cNvSpPr/>
          <p:nvPr/>
        </p:nvSpPr>
        <p:spPr>
          <a:xfrm flipH="1" flipV="1">
            <a:off x="5842572" y="5308794"/>
            <a:ext cx="942932" cy="888609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5" name="AutoShape 5"/>
          <p:cNvSpPr/>
          <p:nvPr/>
        </p:nvSpPr>
        <p:spPr>
          <a:xfrm flipH="1" flipV="1">
            <a:off x="9176928" y="5327961"/>
            <a:ext cx="651815" cy="1119769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 flipH="1" flipV="1">
            <a:off x="12294752" y="3700273"/>
            <a:ext cx="979258" cy="848410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653869"/>
            <a:ext cx="18288000" cy="8633131"/>
          </a:xfrm>
          <a:custGeom>
            <a:avLst/>
            <a:gdLst/>
            <a:ahLst/>
            <a:cxnLst/>
            <a:rect l="l" t="t" r="r" b="b"/>
            <a:pathLst>
              <a:path w="18288000" h="8633131">
                <a:moveTo>
                  <a:pt x="0" y="0"/>
                </a:moveTo>
                <a:lnTo>
                  <a:pt x="18288000" y="0"/>
                </a:lnTo>
                <a:lnTo>
                  <a:pt x="18288000" y="8633131"/>
                </a:lnTo>
                <a:lnTo>
                  <a:pt x="0" y="86331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735" b="-542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571814" y="67858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7031944" y="9536207"/>
            <a:ext cx="2294089" cy="750793"/>
          </a:xfrm>
          <a:custGeom>
            <a:avLst/>
            <a:gdLst/>
            <a:ahLst/>
            <a:cxnLst/>
            <a:rect l="l" t="t" r="r" b="b"/>
            <a:pathLst>
              <a:path w="2294089" h="750793">
                <a:moveTo>
                  <a:pt x="0" y="0"/>
                </a:moveTo>
                <a:lnTo>
                  <a:pt x="2294089" y="0"/>
                </a:lnTo>
                <a:lnTo>
                  <a:pt x="2294089" y="750793"/>
                </a:lnTo>
                <a:lnTo>
                  <a:pt x="0" y="750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H="1">
            <a:off x="9553441" y="8658795"/>
            <a:ext cx="1101986" cy="681449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25" y="1588044"/>
            <a:ext cx="18288000" cy="8698956"/>
          </a:xfrm>
          <a:custGeom>
            <a:avLst/>
            <a:gdLst/>
            <a:ahLst/>
            <a:cxnLst/>
            <a:rect l="l" t="t" r="r" b="b"/>
            <a:pathLst>
              <a:path w="18288000" h="8698956">
                <a:moveTo>
                  <a:pt x="0" y="0"/>
                </a:moveTo>
                <a:lnTo>
                  <a:pt x="18288000" y="0"/>
                </a:lnTo>
                <a:lnTo>
                  <a:pt x="18288000" y="8698956"/>
                </a:lnTo>
                <a:lnTo>
                  <a:pt x="0" y="86989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797" b="-6457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AutoShape 4"/>
          <p:cNvSpPr/>
          <p:nvPr/>
        </p:nvSpPr>
        <p:spPr>
          <a:xfrm flipH="1" flipV="1">
            <a:off x="12344831" y="3218289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5" name="Freeform 5"/>
          <p:cNvSpPr/>
          <p:nvPr/>
        </p:nvSpPr>
        <p:spPr>
          <a:xfrm rot="-7975341">
            <a:off x="13131444" y="7429186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0259346" y="6604692"/>
            <a:ext cx="4170970" cy="1365045"/>
          </a:xfrm>
          <a:custGeom>
            <a:avLst/>
            <a:gdLst/>
            <a:ahLst/>
            <a:cxnLst/>
            <a:rect l="l" t="t" r="r" b="b"/>
            <a:pathLst>
              <a:path w="4170970" h="1365045">
                <a:moveTo>
                  <a:pt x="0" y="0"/>
                </a:moveTo>
                <a:lnTo>
                  <a:pt x="4170970" y="0"/>
                </a:lnTo>
                <a:lnTo>
                  <a:pt x="4170970" y="1365044"/>
                </a:lnTo>
                <a:lnTo>
                  <a:pt x="0" y="13650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62330"/>
            <a:ext cx="18288000" cy="8524670"/>
          </a:xfrm>
          <a:custGeom>
            <a:avLst/>
            <a:gdLst/>
            <a:ahLst/>
            <a:cxnLst/>
            <a:rect l="l" t="t" r="r" b="b"/>
            <a:pathLst>
              <a:path w="18288000" h="8524670">
                <a:moveTo>
                  <a:pt x="0" y="0"/>
                </a:moveTo>
                <a:lnTo>
                  <a:pt x="18288000" y="0"/>
                </a:lnTo>
                <a:lnTo>
                  <a:pt x="18288000" y="8524670"/>
                </a:lnTo>
                <a:lnTo>
                  <a:pt x="0" y="85246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889" b="-778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4344062" y="2638174"/>
            <a:ext cx="2294089" cy="750793"/>
          </a:xfrm>
          <a:custGeom>
            <a:avLst/>
            <a:gdLst/>
            <a:ahLst/>
            <a:cxnLst/>
            <a:rect l="l" t="t" r="r" b="b"/>
            <a:pathLst>
              <a:path w="2294089" h="750793">
                <a:moveTo>
                  <a:pt x="0" y="0"/>
                </a:moveTo>
                <a:lnTo>
                  <a:pt x="2294089" y="0"/>
                </a:lnTo>
                <a:lnTo>
                  <a:pt x="2294089" y="750793"/>
                </a:lnTo>
                <a:lnTo>
                  <a:pt x="0" y="750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7611357">
            <a:off x="7799997" y="7757664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 flipV="1">
            <a:off x="3436609" y="3414829"/>
            <a:ext cx="879475" cy="951456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27386"/>
            <a:ext cx="18288000" cy="8759614"/>
          </a:xfrm>
          <a:custGeom>
            <a:avLst/>
            <a:gdLst/>
            <a:ahLst/>
            <a:cxnLst/>
            <a:rect l="l" t="t" r="r" b="b"/>
            <a:pathLst>
              <a:path w="18288000" h="8759614">
                <a:moveTo>
                  <a:pt x="0" y="0"/>
                </a:moveTo>
                <a:lnTo>
                  <a:pt x="18288000" y="0"/>
                </a:lnTo>
                <a:lnTo>
                  <a:pt x="18288000" y="8759614"/>
                </a:lnTo>
                <a:lnTo>
                  <a:pt x="0" y="87596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591" b="-584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8018443" y="6782048"/>
            <a:ext cx="2294089" cy="750793"/>
          </a:xfrm>
          <a:custGeom>
            <a:avLst/>
            <a:gdLst/>
            <a:ahLst/>
            <a:cxnLst/>
            <a:rect l="l" t="t" r="r" b="b"/>
            <a:pathLst>
              <a:path w="2294089" h="750793">
                <a:moveTo>
                  <a:pt x="0" y="0"/>
                </a:moveTo>
                <a:lnTo>
                  <a:pt x="2294089" y="0"/>
                </a:lnTo>
                <a:lnTo>
                  <a:pt x="2294089" y="750792"/>
                </a:lnTo>
                <a:lnTo>
                  <a:pt x="0" y="7507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H="1" flipV="1">
            <a:off x="11538645" y="3210799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 flipH="1" flipV="1">
            <a:off x="6460668" y="3576166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 flipH="1" flipV="1">
            <a:off x="9165488" y="3394661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08520"/>
            <a:ext cx="18288000" cy="8729454"/>
          </a:xfrm>
          <a:custGeom>
            <a:avLst/>
            <a:gdLst/>
            <a:ahLst/>
            <a:cxnLst/>
            <a:rect l="l" t="t" r="r" b="b"/>
            <a:pathLst>
              <a:path w="18288000" h="8729454">
                <a:moveTo>
                  <a:pt x="0" y="0"/>
                </a:moveTo>
                <a:lnTo>
                  <a:pt x="18288000" y="0"/>
                </a:lnTo>
                <a:lnTo>
                  <a:pt x="18288000" y="8729454"/>
                </a:lnTo>
                <a:lnTo>
                  <a:pt x="0" y="87294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800" b="-6041"/>
            </a:stretch>
          </a:blipFill>
        </p:spPr>
      </p:sp>
      <p:sp>
        <p:nvSpPr>
          <p:cNvPr id="3" name="Freeform 3"/>
          <p:cNvSpPr/>
          <p:nvPr/>
        </p:nvSpPr>
        <p:spPr>
          <a:xfrm rot="7611357">
            <a:off x="13636794" y="4220211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1416368"/>
            <a:ext cx="18288000" cy="2684372"/>
          </a:xfrm>
          <a:custGeom>
            <a:avLst/>
            <a:gdLst/>
            <a:ahLst/>
            <a:cxnLst/>
            <a:rect l="l" t="t" r="r" b="b"/>
            <a:pathLst>
              <a:path w="18288000" h="2684372">
                <a:moveTo>
                  <a:pt x="0" y="0"/>
                </a:moveTo>
                <a:lnTo>
                  <a:pt x="18288000" y="0"/>
                </a:lnTo>
                <a:lnTo>
                  <a:pt x="18288000" y="2684372"/>
                </a:lnTo>
                <a:lnTo>
                  <a:pt x="0" y="26843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37870" b="-245347"/>
            </a:stretch>
          </a:blipFill>
        </p:spPr>
      </p:sp>
      <p:sp>
        <p:nvSpPr>
          <p:cNvPr id="5" name="AutoShape 5"/>
          <p:cNvSpPr/>
          <p:nvPr/>
        </p:nvSpPr>
        <p:spPr>
          <a:xfrm flipV="1">
            <a:off x="9171978" y="3123422"/>
            <a:ext cx="879475" cy="951456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TextBox 6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67801"/>
            <a:ext cx="18098545" cy="8719199"/>
          </a:xfrm>
          <a:custGeom>
            <a:avLst/>
            <a:gdLst/>
            <a:ahLst/>
            <a:cxnLst/>
            <a:rect l="l" t="t" r="r" b="b"/>
            <a:pathLst>
              <a:path w="18098545" h="8719199">
                <a:moveTo>
                  <a:pt x="0" y="0"/>
                </a:moveTo>
                <a:lnTo>
                  <a:pt x="18098545" y="0"/>
                </a:lnTo>
                <a:lnTo>
                  <a:pt x="18098545" y="8719199"/>
                </a:lnTo>
                <a:lnTo>
                  <a:pt x="0" y="87191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912" b="-5846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 rot="7611357">
            <a:off x="2519085" y="5262971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H="1" flipV="1">
            <a:off x="10435301" y="3247689"/>
            <a:ext cx="1069940" cy="73073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25" y="1682556"/>
            <a:ext cx="18288000" cy="8604444"/>
          </a:xfrm>
          <a:custGeom>
            <a:avLst/>
            <a:gdLst/>
            <a:ahLst/>
            <a:cxnLst/>
            <a:rect l="l" t="t" r="r" b="b"/>
            <a:pathLst>
              <a:path w="18288000" h="8604444">
                <a:moveTo>
                  <a:pt x="0" y="0"/>
                </a:moveTo>
                <a:lnTo>
                  <a:pt x="18288000" y="0"/>
                </a:lnTo>
                <a:lnTo>
                  <a:pt x="18288000" y="8604444"/>
                </a:lnTo>
                <a:lnTo>
                  <a:pt x="0" y="86044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169" b="-638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44391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710140" y="2560561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598715" y="-615042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665905" y="390535"/>
            <a:ext cx="17310608" cy="9505931"/>
            <a:chOff x="0" y="0"/>
            <a:chExt cx="774713" cy="42542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74713" cy="425425"/>
            </a:xfrm>
            <a:custGeom>
              <a:avLst/>
              <a:gdLst/>
              <a:ahLst/>
              <a:cxnLst/>
              <a:rect l="l" t="t" r="r" b="b"/>
              <a:pathLst>
                <a:path w="774713" h="425425">
                  <a:moveTo>
                    <a:pt x="571513" y="0"/>
                  </a:moveTo>
                  <a:cubicBezTo>
                    <a:pt x="683737" y="0"/>
                    <a:pt x="774713" y="95235"/>
                    <a:pt x="774713" y="212713"/>
                  </a:cubicBezTo>
                  <a:cubicBezTo>
                    <a:pt x="774713" y="330191"/>
                    <a:pt x="683737" y="425425"/>
                    <a:pt x="571513" y="425425"/>
                  </a:cubicBezTo>
                  <a:lnTo>
                    <a:pt x="203200" y="425425"/>
                  </a:lnTo>
                  <a:cubicBezTo>
                    <a:pt x="90976" y="425425"/>
                    <a:pt x="0" y="330191"/>
                    <a:pt x="0" y="212713"/>
                  </a:cubicBezTo>
                  <a:cubicBezTo>
                    <a:pt x="0" y="952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774713" cy="46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just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7432" y="6353881"/>
            <a:ext cx="3539807" cy="3933119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2239134" y="977506"/>
            <a:ext cx="12637084" cy="1144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300">
                <a:solidFill>
                  <a:srgbClr val="222366"/>
                </a:solidFill>
                <a:latin typeface="Brick Sans"/>
              </a:rPr>
              <a:t>problem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228312" y="2900001"/>
            <a:ext cx="11609494" cy="620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54"/>
              </a:lnSpc>
            </a:pPr>
            <a:r>
              <a:rPr lang="en-US" sz="3610">
                <a:solidFill>
                  <a:srgbClr val="222366"/>
                </a:solidFill>
                <a:latin typeface="Public Sans Heavy"/>
              </a:rPr>
              <a:t>The old system of the dental clinic 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239134" y="4650050"/>
            <a:ext cx="14298034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22366"/>
                </a:solidFill>
                <a:latin typeface="Canva Sans"/>
              </a:rPr>
              <a:t>the old system’s reliance on manual and paper-based methods.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761961" y="3902656"/>
            <a:ext cx="4404804" cy="5378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90" lvl="1" indent="-345445" algn="ctr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222366"/>
                </a:solidFill>
                <a:latin typeface="Canva Sans Bold"/>
              </a:rPr>
              <a:t>Slowness in work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660949" y="5439990"/>
            <a:ext cx="4404804" cy="596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9" lvl="1" indent="-377829" algn="ctr">
              <a:lnSpc>
                <a:spcPts val="4900"/>
              </a:lnSpc>
              <a:buFont typeface="Arial"/>
              <a:buChar char="•"/>
            </a:pPr>
            <a:r>
              <a:rPr lang="en-US" sz="3500">
                <a:solidFill>
                  <a:srgbClr val="222366"/>
                </a:solidFill>
                <a:latin typeface="Canva Sans Bold"/>
              </a:rPr>
              <a:t>Human errors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239134" y="6246439"/>
            <a:ext cx="14298034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22366"/>
                </a:solidFill>
                <a:latin typeface="Canva Sans"/>
              </a:rPr>
              <a:t>Making mistakes when recording and managing them manually.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70893" y="2141389"/>
            <a:ext cx="18327465" cy="8145611"/>
          </a:xfrm>
          <a:custGeom>
            <a:avLst/>
            <a:gdLst/>
            <a:ahLst/>
            <a:cxnLst/>
            <a:rect l="l" t="t" r="r" b="b"/>
            <a:pathLst>
              <a:path w="18327465" h="8145611">
                <a:moveTo>
                  <a:pt x="0" y="0"/>
                </a:moveTo>
                <a:lnTo>
                  <a:pt x="18327465" y="0"/>
                </a:lnTo>
                <a:lnTo>
                  <a:pt x="18327465" y="8145611"/>
                </a:lnTo>
                <a:lnTo>
                  <a:pt x="0" y="81456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280" b="-13280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606064" y="8988184"/>
            <a:ext cx="1650708" cy="540232"/>
          </a:xfrm>
          <a:custGeom>
            <a:avLst/>
            <a:gdLst/>
            <a:ahLst/>
            <a:cxnLst/>
            <a:rect l="l" t="t" r="r" b="b"/>
            <a:pathLst>
              <a:path w="1650708" h="540232">
                <a:moveTo>
                  <a:pt x="0" y="0"/>
                </a:moveTo>
                <a:lnTo>
                  <a:pt x="1650707" y="0"/>
                </a:lnTo>
                <a:lnTo>
                  <a:pt x="1650707" y="540232"/>
                </a:lnTo>
                <a:lnTo>
                  <a:pt x="0" y="5402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115814" y="6499562"/>
            <a:ext cx="1372754" cy="745776"/>
          </a:xfrm>
          <a:custGeom>
            <a:avLst/>
            <a:gdLst/>
            <a:ahLst/>
            <a:cxnLst/>
            <a:rect l="l" t="t" r="r" b="b"/>
            <a:pathLst>
              <a:path w="1372754" h="745776">
                <a:moveTo>
                  <a:pt x="0" y="0"/>
                </a:moveTo>
                <a:lnTo>
                  <a:pt x="1372754" y="0"/>
                </a:lnTo>
                <a:lnTo>
                  <a:pt x="1372754" y="745777"/>
                </a:lnTo>
                <a:lnTo>
                  <a:pt x="0" y="7457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149" t="-102752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172964" y="5773513"/>
            <a:ext cx="1241510" cy="726050"/>
          </a:xfrm>
          <a:custGeom>
            <a:avLst/>
            <a:gdLst/>
            <a:ahLst/>
            <a:cxnLst/>
            <a:rect l="l" t="t" r="r" b="b"/>
            <a:pathLst>
              <a:path w="1241510" h="726050">
                <a:moveTo>
                  <a:pt x="0" y="0"/>
                </a:moveTo>
                <a:lnTo>
                  <a:pt x="1241510" y="0"/>
                </a:lnTo>
                <a:lnTo>
                  <a:pt x="1241510" y="726049"/>
                </a:lnTo>
                <a:lnTo>
                  <a:pt x="0" y="72604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1929" r="-10982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3431418" y="285130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53771" y="6720052"/>
            <a:ext cx="530423" cy="266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2100"/>
              </a:lnSpc>
              <a:spcBef>
                <a:spcPct val="0"/>
              </a:spcBef>
            </a:pPr>
            <a:r>
              <a:rPr lang="ar-EG" sz="1500">
                <a:solidFill>
                  <a:srgbClr val="000000"/>
                </a:solidFill>
                <a:cs typeface="Public Sans"/>
                <a:rtl/>
              </a:rPr>
              <a:t>السبت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52771" y="5907491"/>
            <a:ext cx="419100" cy="290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2380"/>
              </a:lnSpc>
              <a:spcBef>
                <a:spcPct val="0"/>
              </a:spcBef>
            </a:pPr>
            <a:r>
              <a:rPr lang="ar-EG" sz="1700">
                <a:solidFill>
                  <a:srgbClr val="000000"/>
                </a:solidFill>
                <a:cs typeface="Public Sans"/>
                <a:rtl/>
              </a:rPr>
              <a:t>الأحد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615398"/>
            <a:ext cx="18288000" cy="8671602"/>
          </a:xfrm>
          <a:custGeom>
            <a:avLst/>
            <a:gdLst/>
            <a:ahLst/>
            <a:cxnLst/>
            <a:rect l="l" t="t" r="r" b="b"/>
            <a:pathLst>
              <a:path w="18288000" h="8671602">
                <a:moveTo>
                  <a:pt x="0" y="0"/>
                </a:moveTo>
                <a:lnTo>
                  <a:pt x="18288000" y="0"/>
                </a:lnTo>
                <a:lnTo>
                  <a:pt x="18288000" y="8671602"/>
                </a:lnTo>
                <a:lnTo>
                  <a:pt x="0" y="8671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453" b="-5174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748044" y="5541766"/>
            <a:ext cx="2502094" cy="818867"/>
          </a:xfrm>
          <a:custGeom>
            <a:avLst/>
            <a:gdLst/>
            <a:ahLst/>
            <a:cxnLst/>
            <a:rect l="l" t="t" r="r" b="b"/>
            <a:pathLst>
              <a:path w="2502094" h="818867">
                <a:moveTo>
                  <a:pt x="0" y="0"/>
                </a:moveTo>
                <a:lnTo>
                  <a:pt x="2502094" y="0"/>
                </a:lnTo>
                <a:lnTo>
                  <a:pt x="2502094" y="818867"/>
                </a:lnTo>
                <a:lnTo>
                  <a:pt x="0" y="8188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793861" y="7005622"/>
            <a:ext cx="1863750" cy="609954"/>
          </a:xfrm>
          <a:custGeom>
            <a:avLst/>
            <a:gdLst/>
            <a:ahLst/>
            <a:cxnLst/>
            <a:rect l="l" t="t" r="r" b="b"/>
            <a:pathLst>
              <a:path w="1863750" h="609954">
                <a:moveTo>
                  <a:pt x="0" y="0"/>
                </a:moveTo>
                <a:lnTo>
                  <a:pt x="1863750" y="0"/>
                </a:lnTo>
                <a:lnTo>
                  <a:pt x="1863750" y="609954"/>
                </a:lnTo>
                <a:lnTo>
                  <a:pt x="0" y="60995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0" y="73528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682036"/>
            <a:ext cx="18288000" cy="8604964"/>
          </a:xfrm>
          <a:custGeom>
            <a:avLst/>
            <a:gdLst/>
            <a:ahLst/>
            <a:cxnLst/>
            <a:rect l="l" t="t" r="r" b="b"/>
            <a:pathLst>
              <a:path w="18288000" h="8604964">
                <a:moveTo>
                  <a:pt x="0" y="0"/>
                </a:moveTo>
                <a:lnTo>
                  <a:pt x="18288000" y="0"/>
                </a:lnTo>
                <a:lnTo>
                  <a:pt x="18288000" y="8604964"/>
                </a:lnTo>
                <a:lnTo>
                  <a:pt x="0" y="8604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156" b="-639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5506" y="801926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4129479" y="8439433"/>
            <a:ext cx="2502094" cy="818867"/>
          </a:xfrm>
          <a:custGeom>
            <a:avLst/>
            <a:gdLst/>
            <a:ahLst/>
            <a:cxnLst/>
            <a:rect l="l" t="t" r="r" b="b"/>
            <a:pathLst>
              <a:path w="2502094" h="818867">
                <a:moveTo>
                  <a:pt x="0" y="0"/>
                </a:moveTo>
                <a:lnTo>
                  <a:pt x="2502094" y="0"/>
                </a:lnTo>
                <a:lnTo>
                  <a:pt x="2502094" y="818867"/>
                </a:lnTo>
                <a:lnTo>
                  <a:pt x="0" y="8188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82325" y="1810859"/>
            <a:ext cx="18460800" cy="8476141"/>
          </a:xfrm>
          <a:custGeom>
            <a:avLst/>
            <a:gdLst/>
            <a:ahLst/>
            <a:cxnLst/>
            <a:rect l="l" t="t" r="r" b="b"/>
            <a:pathLst>
              <a:path w="18460800" h="8476141">
                <a:moveTo>
                  <a:pt x="0" y="0"/>
                </a:moveTo>
                <a:lnTo>
                  <a:pt x="18460800" y="0"/>
                </a:lnTo>
                <a:lnTo>
                  <a:pt x="18460800" y="8476141"/>
                </a:lnTo>
                <a:lnTo>
                  <a:pt x="0" y="84761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395" r="-1099" b="-1246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923925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4343700" y="8701260"/>
            <a:ext cx="2502094" cy="818867"/>
          </a:xfrm>
          <a:custGeom>
            <a:avLst/>
            <a:gdLst/>
            <a:ahLst/>
            <a:cxnLst/>
            <a:rect l="l" t="t" r="r" b="b"/>
            <a:pathLst>
              <a:path w="2502094" h="818867">
                <a:moveTo>
                  <a:pt x="0" y="0"/>
                </a:moveTo>
                <a:lnTo>
                  <a:pt x="2502094" y="0"/>
                </a:lnTo>
                <a:lnTo>
                  <a:pt x="2502094" y="818867"/>
                </a:lnTo>
                <a:lnTo>
                  <a:pt x="0" y="8188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207663" y="6384751"/>
            <a:ext cx="1372754" cy="745776"/>
          </a:xfrm>
          <a:custGeom>
            <a:avLst/>
            <a:gdLst/>
            <a:ahLst/>
            <a:cxnLst/>
            <a:rect l="l" t="t" r="r" b="b"/>
            <a:pathLst>
              <a:path w="1372754" h="745776">
                <a:moveTo>
                  <a:pt x="0" y="0"/>
                </a:moveTo>
                <a:lnTo>
                  <a:pt x="1372754" y="0"/>
                </a:lnTo>
                <a:lnTo>
                  <a:pt x="1372754" y="745776"/>
                </a:lnTo>
                <a:lnTo>
                  <a:pt x="0" y="7457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149" t="-102752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328374" y="6601748"/>
            <a:ext cx="565666" cy="2736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2240"/>
              </a:lnSpc>
              <a:spcBef>
                <a:spcPct val="0"/>
              </a:spcBef>
            </a:pPr>
            <a:r>
              <a:rPr lang="ar-EG" sz="1600">
                <a:solidFill>
                  <a:srgbClr val="473E3E"/>
                </a:solidFill>
                <a:cs typeface="Public Sans"/>
                <a:rtl/>
              </a:rPr>
              <a:t>السبت</a:t>
            </a:r>
          </a:p>
        </p:txBody>
      </p:sp>
      <p:sp>
        <p:nvSpPr>
          <p:cNvPr id="7" name="Freeform 7"/>
          <p:cNvSpPr/>
          <p:nvPr/>
        </p:nvSpPr>
        <p:spPr>
          <a:xfrm>
            <a:off x="10207663" y="5624845"/>
            <a:ext cx="1312340" cy="759906"/>
          </a:xfrm>
          <a:custGeom>
            <a:avLst/>
            <a:gdLst/>
            <a:ahLst/>
            <a:cxnLst/>
            <a:rect l="l" t="t" r="r" b="b"/>
            <a:pathLst>
              <a:path w="1312340" h="759906">
                <a:moveTo>
                  <a:pt x="0" y="0"/>
                </a:moveTo>
                <a:lnTo>
                  <a:pt x="1312340" y="0"/>
                </a:lnTo>
                <a:lnTo>
                  <a:pt x="1312340" y="759906"/>
                </a:lnTo>
                <a:lnTo>
                  <a:pt x="0" y="75990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6892" t="-84912" b="-16957"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0396096" y="5848907"/>
            <a:ext cx="369808" cy="266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2100"/>
              </a:lnSpc>
              <a:spcBef>
                <a:spcPct val="0"/>
              </a:spcBef>
            </a:pPr>
            <a:r>
              <a:rPr lang="ar-EG" sz="1500">
                <a:solidFill>
                  <a:srgbClr val="473E3E"/>
                </a:solidFill>
                <a:cs typeface="Public Sans"/>
                <a:rtl/>
              </a:rPr>
              <a:t>الأحد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9050" y="1805984"/>
            <a:ext cx="18288000" cy="8765308"/>
          </a:xfrm>
          <a:custGeom>
            <a:avLst/>
            <a:gdLst/>
            <a:ahLst/>
            <a:cxnLst/>
            <a:rect l="l" t="t" r="r" b="b"/>
            <a:pathLst>
              <a:path w="18288000" h="8765308">
                <a:moveTo>
                  <a:pt x="0" y="0"/>
                </a:moveTo>
                <a:lnTo>
                  <a:pt x="18288000" y="0"/>
                </a:lnTo>
                <a:lnTo>
                  <a:pt x="18288000" y="8765308"/>
                </a:lnTo>
                <a:lnTo>
                  <a:pt x="0" y="87653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116" b="-6244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67519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10858338" y="6188638"/>
            <a:ext cx="2510768" cy="821706"/>
          </a:xfrm>
          <a:custGeom>
            <a:avLst/>
            <a:gdLst/>
            <a:ahLst/>
            <a:cxnLst/>
            <a:rect l="l" t="t" r="r" b="b"/>
            <a:pathLst>
              <a:path w="2510768" h="821706">
                <a:moveTo>
                  <a:pt x="0" y="0"/>
                </a:moveTo>
                <a:lnTo>
                  <a:pt x="2510768" y="0"/>
                </a:lnTo>
                <a:lnTo>
                  <a:pt x="2510768" y="821706"/>
                </a:lnTo>
                <a:lnTo>
                  <a:pt x="0" y="8217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7611357">
            <a:off x="1855736" y="5931339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67819" y="4952190"/>
            <a:ext cx="1663888" cy="1213328"/>
          </a:xfrm>
          <a:custGeom>
            <a:avLst/>
            <a:gdLst/>
            <a:ahLst/>
            <a:cxnLst/>
            <a:rect l="l" t="t" r="r" b="b"/>
            <a:pathLst>
              <a:path w="1663888" h="1213328">
                <a:moveTo>
                  <a:pt x="0" y="0"/>
                </a:moveTo>
                <a:lnTo>
                  <a:pt x="1663888" y="0"/>
                </a:lnTo>
                <a:lnTo>
                  <a:pt x="1663888" y="1213328"/>
                </a:lnTo>
                <a:lnTo>
                  <a:pt x="0" y="121332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2724" t="-77598" r="-6782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010687" y="7296317"/>
            <a:ext cx="1790519" cy="1255337"/>
          </a:xfrm>
          <a:custGeom>
            <a:avLst/>
            <a:gdLst/>
            <a:ahLst/>
            <a:cxnLst/>
            <a:rect l="l" t="t" r="r" b="b"/>
            <a:pathLst>
              <a:path w="1790519" h="1255337">
                <a:moveTo>
                  <a:pt x="0" y="0"/>
                </a:moveTo>
                <a:lnTo>
                  <a:pt x="1790519" y="0"/>
                </a:lnTo>
                <a:lnTo>
                  <a:pt x="1790519" y="1255336"/>
                </a:lnTo>
                <a:lnTo>
                  <a:pt x="0" y="12553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7993" t="-77598" r="-6520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010687" y="9659332"/>
            <a:ext cx="1790519" cy="1255337"/>
          </a:xfrm>
          <a:custGeom>
            <a:avLst/>
            <a:gdLst/>
            <a:ahLst/>
            <a:cxnLst/>
            <a:rect l="l" t="t" r="r" b="b"/>
            <a:pathLst>
              <a:path w="1790519" h="1255337">
                <a:moveTo>
                  <a:pt x="0" y="0"/>
                </a:moveTo>
                <a:lnTo>
                  <a:pt x="1790519" y="0"/>
                </a:lnTo>
                <a:lnTo>
                  <a:pt x="1790519" y="1255336"/>
                </a:lnTo>
                <a:lnTo>
                  <a:pt x="0" y="125533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7993" t="-77598" r="-6520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74085" y="5353187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  <p:sp>
        <p:nvSpPr>
          <p:cNvPr id="10" name="Freeform 10"/>
          <p:cNvSpPr/>
          <p:nvPr/>
        </p:nvSpPr>
        <p:spPr>
          <a:xfrm>
            <a:off x="9067819" y="3849642"/>
            <a:ext cx="1663888" cy="1074920"/>
          </a:xfrm>
          <a:custGeom>
            <a:avLst/>
            <a:gdLst/>
            <a:ahLst/>
            <a:cxnLst/>
            <a:rect l="l" t="t" r="r" b="b"/>
            <a:pathLst>
              <a:path w="1663888" h="1074920">
                <a:moveTo>
                  <a:pt x="0" y="0"/>
                </a:moveTo>
                <a:lnTo>
                  <a:pt x="1663888" y="0"/>
                </a:lnTo>
                <a:lnTo>
                  <a:pt x="1663888" y="1074920"/>
                </a:lnTo>
                <a:lnTo>
                  <a:pt x="0" y="107492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6892" t="-76108" b="-4831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998319" y="4102182"/>
            <a:ext cx="1733388" cy="26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>
                <a:solidFill>
                  <a:srgbClr val="544E4E"/>
                </a:solidFill>
                <a:latin typeface="Canva Sans"/>
              </a:rPr>
              <a:t>19</a:t>
            </a:r>
          </a:p>
        </p:txBody>
      </p:sp>
      <p:sp>
        <p:nvSpPr>
          <p:cNvPr id="12" name="Freeform 12"/>
          <p:cNvSpPr/>
          <p:nvPr/>
        </p:nvSpPr>
        <p:spPr>
          <a:xfrm>
            <a:off x="9067819" y="6139727"/>
            <a:ext cx="1733388" cy="1156589"/>
          </a:xfrm>
          <a:custGeom>
            <a:avLst/>
            <a:gdLst/>
            <a:ahLst/>
            <a:cxnLst/>
            <a:rect l="l" t="t" r="r" b="b"/>
            <a:pathLst>
              <a:path w="1733388" h="1156589">
                <a:moveTo>
                  <a:pt x="0" y="0"/>
                </a:moveTo>
                <a:lnTo>
                  <a:pt x="1733387" y="0"/>
                </a:lnTo>
                <a:lnTo>
                  <a:pt x="1733387" y="1156590"/>
                </a:lnTo>
                <a:lnTo>
                  <a:pt x="0" y="115659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4281" t="-72601" r="-885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9810628" y="6539064"/>
            <a:ext cx="247769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16</a:t>
            </a:r>
          </a:p>
        </p:txBody>
      </p:sp>
      <p:sp>
        <p:nvSpPr>
          <p:cNvPr id="14" name="Freeform 14"/>
          <p:cNvSpPr/>
          <p:nvPr/>
        </p:nvSpPr>
        <p:spPr>
          <a:xfrm>
            <a:off x="8998319" y="8464622"/>
            <a:ext cx="1790519" cy="1194710"/>
          </a:xfrm>
          <a:custGeom>
            <a:avLst/>
            <a:gdLst/>
            <a:ahLst/>
            <a:cxnLst/>
            <a:rect l="l" t="t" r="r" b="b"/>
            <a:pathLst>
              <a:path w="1790519" h="1194710">
                <a:moveTo>
                  <a:pt x="0" y="0"/>
                </a:moveTo>
                <a:lnTo>
                  <a:pt x="1790519" y="0"/>
                </a:lnTo>
                <a:lnTo>
                  <a:pt x="1790519" y="1194710"/>
                </a:lnTo>
                <a:lnTo>
                  <a:pt x="0" y="119471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14281" t="-72601" r="-885"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9837467" y="7724942"/>
            <a:ext cx="251222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29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807913" y="8902079"/>
            <a:ext cx="231458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831216" y="10005305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24066"/>
            <a:ext cx="17848448" cy="8562934"/>
          </a:xfrm>
          <a:custGeom>
            <a:avLst/>
            <a:gdLst/>
            <a:ahLst/>
            <a:cxnLst/>
            <a:rect l="l" t="t" r="r" b="b"/>
            <a:pathLst>
              <a:path w="17848448" h="8562934">
                <a:moveTo>
                  <a:pt x="0" y="0"/>
                </a:moveTo>
                <a:lnTo>
                  <a:pt x="17848448" y="0"/>
                </a:lnTo>
                <a:lnTo>
                  <a:pt x="17848448" y="8562934"/>
                </a:lnTo>
                <a:lnTo>
                  <a:pt x="0" y="85629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109" b="-5137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15013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8053" y="1820384"/>
            <a:ext cx="18018087" cy="8466616"/>
          </a:xfrm>
          <a:custGeom>
            <a:avLst/>
            <a:gdLst/>
            <a:ahLst/>
            <a:cxnLst/>
            <a:rect l="l" t="t" r="r" b="b"/>
            <a:pathLst>
              <a:path w="18018087" h="8466616">
                <a:moveTo>
                  <a:pt x="0" y="0"/>
                </a:moveTo>
                <a:lnTo>
                  <a:pt x="18018087" y="0"/>
                </a:lnTo>
                <a:lnTo>
                  <a:pt x="18018087" y="8466616"/>
                </a:lnTo>
                <a:lnTo>
                  <a:pt x="0" y="84666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087" b="-561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28232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12071814" y="4578781"/>
            <a:ext cx="2294089" cy="750793"/>
          </a:xfrm>
          <a:custGeom>
            <a:avLst/>
            <a:gdLst/>
            <a:ahLst/>
            <a:cxnLst/>
            <a:rect l="l" t="t" r="r" b="b"/>
            <a:pathLst>
              <a:path w="2294089" h="750793">
                <a:moveTo>
                  <a:pt x="0" y="0"/>
                </a:moveTo>
                <a:lnTo>
                  <a:pt x="2294089" y="0"/>
                </a:lnTo>
                <a:lnTo>
                  <a:pt x="2294089" y="750793"/>
                </a:lnTo>
                <a:lnTo>
                  <a:pt x="0" y="750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900748"/>
            <a:ext cx="18288000" cy="8741617"/>
          </a:xfrm>
          <a:custGeom>
            <a:avLst/>
            <a:gdLst/>
            <a:ahLst/>
            <a:cxnLst/>
            <a:rect l="l" t="t" r="r" b="b"/>
            <a:pathLst>
              <a:path w="18288000" h="8741617">
                <a:moveTo>
                  <a:pt x="0" y="0"/>
                </a:moveTo>
                <a:lnTo>
                  <a:pt x="18288000" y="0"/>
                </a:lnTo>
                <a:lnTo>
                  <a:pt x="18288000" y="8741618"/>
                </a:lnTo>
                <a:lnTo>
                  <a:pt x="0" y="8741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785" b="-589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28232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3851024" y="4392707"/>
            <a:ext cx="2294089" cy="750793"/>
          </a:xfrm>
          <a:custGeom>
            <a:avLst/>
            <a:gdLst/>
            <a:ahLst/>
            <a:cxnLst/>
            <a:rect l="l" t="t" r="r" b="b"/>
            <a:pathLst>
              <a:path w="2294089" h="750793">
                <a:moveTo>
                  <a:pt x="0" y="0"/>
                </a:moveTo>
                <a:lnTo>
                  <a:pt x="2294089" y="0"/>
                </a:lnTo>
                <a:lnTo>
                  <a:pt x="2294089" y="750793"/>
                </a:lnTo>
                <a:lnTo>
                  <a:pt x="0" y="7507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8575" y="1575562"/>
            <a:ext cx="18485205" cy="8900966"/>
          </a:xfrm>
          <a:custGeom>
            <a:avLst/>
            <a:gdLst/>
            <a:ahLst/>
            <a:cxnLst/>
            <a:rect l="l" t="t" r="r" b="b"/>
            <a:pathLst>
              <a:path w="18485205" h="8900966">
                <a:moveTo>
                  <a:pt x="0" y="0"/>
                </a:moveTo>
                <a:lnTo>
                  <a:pt x="18485205" y="0"/>
                </a:lnTo>
                <a:lnTo>
                  <a:pt x="18485205" y="8900966"/>
                </a:lnTo>
                <a:lnTo>
                  <a:pt x="0" y="89009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968" b="-584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 rot="-7210048">
            <a:off x="11068903" y="3225947"/>
            <a:ext cx="1294769" cy="1807419"/>
          </a:xfrm>
          <a:custGeom>
            <a:avLst/>
            <a:gdLst/>
            <a:ahLst/>
            <a:cxnLst/>
            <a:rect l="l" t="t" r="r" b="b"/>
            <a:pathLst>
              <a:path w="1294769" h="1807419">
                <a:moveTo>
                  <a:pt x="0" y="0"/>
                </a:moveTo>
                <a:lnTo>
                  <a:pt x="1294769" y="0"/>
                </a:lnTo>
                <a:lnTo>
                  <a:pt x="1294769" y="1807419"/>
                </a:lnTo>
                <a:lnTo>
                  <a:pt x="0" y="180741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9214027" y="4401762"/>
            <a:ext cx="1733388" cy="1119819"/>
          </a:xfrm>
          <a:custGeom>
            <a:avLst/>
            <a:gdLst/>
            <a:ahLst/>
            <a:cxnLst/>
            <a:rect l="l" t="t" r="r" b="b"/>
            <a:pathLst>
              <a:path w="1733388" h="1119819">
                <a:moveTo>
                  <a:pt x="0" y="0"/>
                </a:moveTo>
                <a:lnTo>
                  <a:pt x="1733388" y="0"/>
                </a:lnTo>
                <a:lnTo>
                  <a:pt x="1733388" y="1119818"/>
                </a:lnTo>
                <a:lnTo>
                  <a:pt x="0" y="11198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6892" t="-76108" b="-4831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214027" y="6766874"/>
            <a:ext cx="1733388" cy="1119819"/>
          </a:xfrm>
          <a:custGeom>
            <a:avLst/>
            <a:gdLst/>
            <a:ahLst/>
            <a:cxnLst/>
            <a:rect l="l" t="t" r="r" b="b"/>
            <a:pathLst>
              <a:path w="1733388" h="1119819">
                <a:moveTo>
                  <a:pt x="0" y="0"/>
                </a:moveTo>
                <a:lnTo>
                  <a:pt x="1733388" y="0"/>
                </a:lnTo>
                <a:lnTo>
                  <a:pt x="1733388" y="1119819"/>
                </a:lnTo>
                <a:lnTo>
                  <a:pt x="0" y="11198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6892" t="-76108" b="-4831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144000" y="9134468"/>
            <a:ext cx="1733388" cy="1003712"/>
          </a:xfrm>
          <a:custGeom>
            <a:avLst/>
            <a:gdLst/>
            <a:ahLst/>
            <a:cxnLst/>
            <a:rect l="l" t="t" r="r" b="b"/>
            <a:pathLst>
              <a:path w="1733388" h="1003712">
                <a:moveTo>
                  <a:pt x="0" y="0"/>
                </a:moveTo>
                <a:lnTo>
                  <a:pt x="1733388" y="0"/>
                </a:lnTo>
                <a:lnTo>
                  <a:pt x="1733388" y="1003711"/>
                </a:lnTo>
                <a:lnTo>
                  <a:pt x="0" y="10037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6892" t="-84912" b="-1695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144000" y="5521580"/>
            <a:ext cx="1752268" cy="1159568"/>
          </a:xfrm>
          <a:custGeom>
            <a:avLst/>
            <a:gdLst/>
            <a:ahLst/>
            <a:cxnLst/>
            <a:rect l="l" t="t" r="r" b="b"/>
            <a:pathLst>
              <a:path w="1752268" h="1159568">
                <a:moveTo>
                  <a:pt x="0" y="0"/>
                </a:moveTo>
                <a:lnTo>
                  <a:pt x="1752268" y="0"/>
                </a:lnTo>
                <a:lnTo>
                  <a:pt x="1752268" y="1159569"/>
                </a:lnTo>
                <a:lnTo>
                  <a:pt x="0" y="11595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2480" t="-84587" r="-5631" b="-9006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63050" y="7905743"/>
            <a:ext cx="1752268" cy="1166500"/>
          </a:xfrm>
          <a:custGeom>
            <a:avLst/>
            <a:gdLst/>
            <a:ahLst/>
            <a:cxnLst/>
            <a:rect l="l" t="t" r="r" b="b"/>
            <a:pathLst>
              <a:path w="1752268" h="1166500">
                <a:moveTo>
                  <a:pt x="0" y="0"/>
                </a:moveTo>
                <a:lnTo>
                  <a:pt x="1752268" y="0"/>
                </a:lnTo>
                <a:lnTo>
                  <a:pt x="1752268" y="1166500"/>
                </a:lnTo>
                <a:lnTo>
                  <a:pt x="0" y="11665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96000"/>
            </a:blip>
            <a:stretch>
              <a:fillRect l="-25398" t="-77117" r="-2712" b="-15326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9144000" y="4815304"/>
            <a:ext cx="1733388" cy="26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>
                <a:solidFill>
                  <a:srgbClr val="544E4E"/>
                </a:solidFill>
                <a:latin typeface="Canva Sans"/>
              </a:rPr>
              <a:t>19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878832" y="5993687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885083" y="7185638"/>
            <a:ext cx="251222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29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878832" y="8362943"/>
            <a:ext cx="231458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22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853174" y="9384107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66474"/>
            <a:ext cx="18288000" cy="8758626"/>
          </a:xfrm>
          <a:custGeom>
            <a:avLst/>
            <a:gdLst/>
            <a:ahLst/>
            <a:cxnLst/>
            <a:rect l="l" t="t" r="r" b="b"/>
            <a:pathLst>
              <a:path w="18288000" h="8758626">
                <a:moveTo>
                  <a:pt x="0" y="0"/>
                </a:moveTo>
                <a:lnTo>
                  <a:pt x="18288000" y="0"/>
                </a:lnTo>
                <a:lnTo>
                  <a:pt x="18288000" y="8758626"/>
                </a:lnTo>
                <a:lnTo>
                  <a:pt x="0" y="87586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200" b="-624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10788065" y="4734346"/>
            <a:ext cx="2204196" cy="721373"/>
          </a:xfrm>
          <a:custGeom>
            <a:avLst/>
            <a:gdLst/>
            <a:ahLst/>
            <a:cxnLst/>
            <a:rect l="l" t="t" r="r" b="b"/>
            <a:pathLst>
              <a:path w="2204196" h="721373">
                <a:moveTo>
                  <a:pt x="0" y="0"/>
                </a:moveTo>
                <a:lnTo>
                  <a:pt x="2204196" y="0"/>
                </a:lnTo>
                <a:lnTo>
                  <a:pt x="2204196" y="721373"/>
                </a:lnTo>
                <a:lnTo>
                  <a:pt x="0" y="7213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7611357">
            <a:off x="1527549" y="3774734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124950" y="3436294"/>
            <a:ext cx="1663115" cy="1029023"/>
          </a:xfrm>
          <a:custGeom>
            <a:avLst/>
            <a:gdLst/>
            <a:ahLst/>
            <a:cxnLst/>
            <a:rect l="l" t="t" r="r" b="b"/>
            <a:pathLst>
              <a:path w="1663115" h="1029023">
                <a:moveTo>
                  <a:pt x="0" y="0"/>
                </a:moveTo>
                <a:lnTo>
                  <a:pt x="1663115" y="0"/>
                </a:lnTo>
                <a:lnTo>
                  <a:pt x="1663115" y="1029023"/>
                </a:lnTo>
                <a:lnTo>
                  <a:pt x="0" y="10290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892" t="-81672" b="-7250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144000" y="5800948"/>
            <a:ext cx="1644065" cy="1062114"/>
          </a:xfrm>
          <a:custGeom>
            <a:avLst/>
            <a:gdLst/>
            <a:ahLst/>
            <a:cxnLst/>
            <a:rect l="l" t="t" r="r" b="b"/>
            <a:pathLst>
              <a:path w="1644065" h="1062114">
                <a:moveTo>
                  <a:pt x="0" y="0"/>
                </a:moveTo>
                <a:lnTo>
                  <a:pt x="1644065" y="0"/>
                </a:lnTo>
                <a:lnTo>
                  <a:pt x="1644065" y="1062114"/>
                </a:lnTo>
                <a:lnTo>
                  <a:pt x="0" y="10621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6892" t="-76108" b="-4831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124950" y="8056190"/>
            <a:ext cx="1592843" cy="1047502"/>
          </a:xfrm>
          <a:custGeom>
            <a:avLst/>
            <a:gdLst/>
            <a:ahLst/>
            <a:cxnLst/>
            <a:rect l="l" t="t" r="r" b="b"/>
            <a:pathLst>
              <a:path w="1592843" h="1047502">
                <a:moveTo>
                  <a:pt x="0" y="0"/>
                </a:moveTo>
                <a:lnTo>
                  <a:pt x="1592843" y="0"/>
                </a:lnTo>
                <a:lnTo>
                  <a:pt x="1592843" y="1047502"/>
                </a:lnTo>
                <a:lnTo>
                  <a:pt x="0" y="10475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7206" t="-88266" b="-5164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012138" y="3922231"/>
            <a:ext cx="1733388" cy="26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>
                <a:solidFill>
                  <a:srgbClr val="544E4E"/>
                </a:solidFill>
                <a:latin typeface="Canva Sans"/>
              </a:rPr>
              <a:t>19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755126" y="8377537"/>
            <a:ext cx="231458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22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46970" y="6142467"/>
            <a:ext cx="247769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16</a:t>
            </a:r>
          </a:p>
        </p:txBody>
      </p:sp>
      <p:sp>
        <p:nvSpPr>
          <p:cNvPr id="12" name="Freeform 12"/>
          <p:cNvSpPr/>
          <p:nvPr/>
        </p:nvSpPr>
        <p:spPr>
          <a:xfrm>
            <a:off x="9144000" y="4611906"/>
            <a:ext cx="1573793" cy="1093792"/>
          </a:xfrm>
          <a:custGeom>
            <a:avLst/>
            <a:gdLst/>
            <a:ahLst/>
            <a:cxnLst/>
            <a:rect l="l" t="t" r="r" b="b"/>
            <a:pathLst>
              <a:path w="1573793" h="1093792">
                <a:moveTo>
                  <a:pt x="0" y="0"/>
                </a:moveTo>
                <a:lnTo>
                  <a:pt x="1573793" y="0"/>
                </a:lnTo>
                <a:lnTo>
                  <a:pt x="1573793" y="1093792"/>
                </a:lnTo>
                <a:lnTo>
                  <a:pt x="0" y="10937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8716" t="-82550" r="-2592" b="-6382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9144000" y="6958312"/>
            <a:ext cx="1644065" cy="1069303"/>
          </a:xfrm>
          <a:custGeom>
            <a:avLst/>
            <a:gdLst/>
            <a:ahLst/>
            <a:cxnLst/>
            <a:rect l="l" t="t" r="r" b="b"/>
            <a:pathLst>
              <a:path w="1644065" h="1069303">
                <a:moveTo>
                  <a:pt x="0" y="0"/>
                </a:moveTo>
                <a:lnTo>
                  <a:pt x="1644065" y="0"/>
                </a:lnTo>
                <a:lnTo>
                  <a:pt x="1644065" y="1069303"/>
                </a:lnTo>
                <a:lnTo>
                  <a:pt x="0" y="10693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7870" t="-95518" b="-1083"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9054677" y="9258300"/>
            <a:ext cx="1733388" cy="1204650"/>
          </a:xfrm>
          <a:custGeom>
            <a:avLst/>
            <a:gdLst/>
            <a:ahLst/>
            <a:cxnLst/>
            <a:rect l="l" t="t" r="r" b="b"/>
            <a:pathLst>
              <a:path w="1733388" h="1204650">
                <a:moveTo>
                  <a:pt x="0" y="0"/>
                </a:moveTo>
                <a:lnTo>
                  <a:pt x="1733388" y="0"/>
                </a:lnTo>
                <a:lnTo>
                  <a:pt x="1733388" y="1204650"/>
                </a:lnTo>
                <a:lnTo>
                  <a:pt x="0" y="120465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2724" t="-86349" r="-6782"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9738993" y="4983602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767185" y="7231570"/>
            <a:ext cx="251222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29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746970" y="9618042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  <p:sp>
        <p:nvSpPr>
          <p:cNvPr id="18" name="Freeform 18"/>
          <p:cNvSpPr/>
          <p:nvPr/>
        </p:nvSpPr>
        <p:spPr>
          <a:xfrm>
            <a:off x="2015769" y="4548136"/>
            <a:ext cx="1711566" cy="1093792"/>
          </a:xfrm>
          <a:custGeom>
            <a:avLst/>
            <a:gdLst/>
            <a:ahLst/>
            <a:cxnLst/>
            <a:rect l="l" t="t" r="r" b="b"/>
            <a:pathLst>
              <a:path w="1711566" h="1093792">
                <a:moveTo>
                  <a:pt x="0" y="0"/>
                </a:moveTo>
                <a:lnTo>
                  <a:pt x="1711566" y="0"/>
                </a:lnTo>
                <a:lnTo>
                  <a:pt x="1711566" y="1093792"/>
                </a:lnTo>
                <a:lnTo>
                  <a:pt x="0" y="10937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8355" t="-82550" r="-2383" b="-6382"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2123225" y="5066457"/>
            <a:ext cx="1000975" cy="2633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88"/>
              </a:lnSpc>
              <a:spcBef>
                <a:spcPct val="0"/>
              </a:spcBef>
            </a:pPr>
            <a:r>
              <a:rPr lang="en-US" sz="1563" dirty="0">
                <a:solidFill>
                  <a:srgbClr val="6D6666"/>
                </a:solidFill>
                <a:latin typeface="Canva Sans"/>
              </a:rPr>
              <a:t>2024-7-3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345939" y="-4402281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4576270" y="949297"/>
            <a:ext cx="2472323" cy="2157663"/>
          </a:xfrm>
          <a:custGeom>
            <a:avLst/>
            <a:gdLst/>
            <a:ahLst/>
            <a:cxnLst/>
            <a:rect l="l" t="t" r="r" b="b"/>
            <a:pathLst>
              <a:path w="2472323" h="2157663">
                <a:moveTo>
                  <a:pt x="0" y="0"/>
                </a:moveTo>
                <a:lnTo>
                  <a:pt x="2472323" y="0"/>
                </a:lnTo>
                <a:lnTo>
                  <a:pt x="2472323" y="2157663"/>
                </a:lnTo>
                <a:lnTo>
                  <a:pt x="0" y="21576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4062476" y="3764750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69023" y="949297"/>
            <a:ext cx="7607033" cy="1856275"/>
          </a:xfrm>
          <a:custGeom>
            <a:avLst/>
            <a:gdLst/>
            <a:ahLst/>
            <a:cxnLst/>
            <a:rect l="l" t="t" r="r" b="b"/>
            <a:pathLst>
              <a:path w="7607033" h="1856275">
                <a:moveTo>
                  <a:pt x="0" y="0"/>
                </a:moveTo>
                <a:lnTo>
                  <a:pt x="7607033" y="0"/>
                </a:lnTo>
                <a:lnTo>
                  <a:pt x="7607033" y="1856274"/>
                </a:lnTo>
                <a:lnTo>
                  <a:pt x="0" y="18562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2569039" y="1235448"/>
            <a:ext cx="4682955" cy="6254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222366"/>
                </a:solidFill>
                <a:latin typeface="Brick Sans"/>
              </a:rPr>
              <a:t>Solutions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69023" y="3897212"/>
            <a:ext cx="12253989" cy="52357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16452" lvl="1" indent="-458226" algn="just">
              <a:lnSpc>
                <a:spcPts val="5942"/>
              </a:lnSpc>
              <a:buFont typeface="Arial"/>
              <a:buChar char="•"/>
            </a:pPr>
            <a:r>
              <a:rPr lang="en-US" sz="4244">
                <a:solidFill>
                  <a:srgbClr val="222366"/>
                </a:solidFill>
                <a:latin typeface="Canva Sans"/>
              </a:rPr>
              <a:t>Appointment management.</a:t>
            </a:r>
          </a:p>
          <a:p>
            <a:pPr algn="just">
              <a:lnSpc>
                <a:spcPts val="5942"/>
              </a:lnSpc>
            </a:pPr>
            <a:endParaRPr lang="en-US" sz="4244">
              <a:solidFill>
                <a:srgbClr val="222366"/>
              </a:solidFill>
              <a:latin typeface="Canva Sans"/>
            </a:endParaRPr>
          </a:p>
          <a:p>
            <a:pPr marL="916452" lvl="1" indent="-458226" algn="just">
              <a:lnSpc>
                <a:spcPts val="5942"/>
              </a:lnSpc>
              <a:buFont typeface="Arial"/>
              <a:buChar char="•"/>
            </a:pPr>
            <a:r>
              <a:rPr lang="en-US" sz="4244">
                <a:solidFill>
                  <a:srgbClr val="222366"/>
                </a:solidFill>
                <a:latin typeface="Canva Sans"/>
              </a:rPr>
              <a:t>Manage patient files.</a:t>
            </a:r>
          </a:p>
          <a:p>
            <a:pPr algn="just">
              <a:lnSpc>
                <a:spcPts val="5942"/>
              </a:lnSpc>
            </a:pPr>
            <a:endParaRPr lang="en-US" sz="4244">
              <a:solidFill>
                <a:srgbClr val="222366"/>
              </a:solidFill>
              <a:latin typeface="Canva Sans"/>
            </a:endParaRPr>
          </a:p>
          <a:p>
            <a:pPr marL="916452" lvl="1" indent="-458226" algn="just">
              <a:lnSpc>
                <a:spcPts val="5942"/>
              </a:lnSpc>
              <a:buFont typeface="Arial"/>
              <a:buChar char="•"/>
            </a:pPr>
            <a:r>
              <a:rPr lang="en-US" sz="4244">
                <a:solidFill>
                  <a:srgbClr val="222366"/>
                </a:solidFill>
                <a:latin typeface="Canva Sans"/>
              </a:rPr>
              <a:t>Manage patient payments.</a:t>
            </a:r>
          </a:p>
          <a:p>
            <a:pPr algn="just">
              <a:lnSpc>
                <a:spcPts val="5942"/>
              </a:lnSpc>
            </a:pPr>
            <a:endParaRPr lang="en-US" sz="4244">
              <a:solidFill>
                <a:srgbClr val="222366"/>
              </a:solidFill>
              <a:latin typeface="Canva Sans"/>
            </a:endParaRPr>
          </a:p>
          <a:p>
            <a:pPr marL="916452" lvl="1" indent="-458226" algn="just">
              <a:lnSpc>
                <a:spcPts val="5942"/>
              </a:lnSpc>
              <a:buFont typeface="Arial"/>
              <a:buChar char="•"/>
            </a:pPr>
            <a:r>
              <a:rPr lang="en-US" sz="4244">
                <a:solidFill>
                  <a:srgbClr val="222366"/>
                </a:solidFill>
                <a:latin typeface="Canva Sans"/>
              </a:rPr>
              <a:t>Inventory Management 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82293"/>
            <a:ext cx="18288000" cy="8504707"/>
          </a:xfrm>
          <a:custGeom>
            <a:avLst/>
            <a:gdLst/>
            <a:ahLst/>
            <a:cxnLst/>
            <a:rect l="l" t="t" r="r" b="b"/>
            <a:pathLst>
              <a:path w="18288000" h="8504707">
                <a:moveTo>
                  <a:pt x="0" y="0"/>
                </a:moveTo>
                <a:lnTo>
                  <a:pt x="18288000" y="0"/>
                </a:lnTo>
                <a:lnTo>
                  <a:pt x="18288000" y="8504707"/>
                </a:lnTo>
                <a:lnTo>
                  <a:pt x="0" y="85047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142" b="-6814"/>
            </a:stretch>
          </a:blipFill>
        </p:spPr>
      </p:sp>
      <p:sp>
        <p:nvSpPr>
          <p:cNvPr id="3" name="Freeform 3"/>
          <p:cNvSpPr/>
          <p:nvPr/>
        </p:nvSpPr>
        <p:spPr>
          <a:xfrm rot="7611357">
            <a:off x="5599031" y="7757664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2975" y="1589791"/>
            <a:ext cx="18062049" cy="8697209"/>
          </a:xfrm>
          <a:custGeom>
            <a:avLst/>
            <a:gdLst/>
            <a:ahLst/>
            <a:cxnLst/>
            <a:rect l="l" t="t" r="r" b="b"/>
            <a:pathLst>
              <a:path w="18062049" h="8697209">
                <a:moveTo>
                  <a:pt x="0" y="0"/>
                </a:moveTo>
                <a:lnTo>
                  <a:pt x="18062050" y="0"/>
                </a:lnTo>
                <a:lnTo>
                  <a:pt x="18062050" y="8697209"/>
                </a:lnTo>
                <a:lnTo>
                  <a:pt x="0" y="86972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968" b="-584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 rot="-9464923">
            <a:off x="11882872" y="3139993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9525" y="1492410"/>
            <a:ext cx="18288000" cy="8794590"/>
          </a:xfrm>
          <a:custGeom>
            <a:avLst/>
            <a:gdLst/>
            <a:ahLst/>
            <a:cxnLst/>
            <a:rect l="l" t="t" r="r" b="b"/>
            <a:pathLst>
              <a:path w="18288000" h="8794590">
                <a:moveTo>
                  <a:pt x="0" y="0"/>
                </a:moveTo>
                <a:lnTo>
                  <a:pt x="18288000" y="0"/>
                </a:lnTo>
                <a:lnTo>
                  <a:pt x="18288000" y="8794590"/>
                </a:lnTo>
                <a:lnTo>
                  <a:pt x="0" y="87945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034" b="-593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390423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1591661" y="6263319"/>
            <a:ext cx="3053123" cy="999204"/>
          </a:xfrm>
          <a:custGeom>
            <a:avLst/>
            <a:gdLst/>
            <a:ahLst/>
            <a:cxnLst/>
            <a:rect l="l" t="t" r="r" b="b"/>
            <a:pathLst>
              <a:path w="3053123" h="999204">
                <a:moveTo>
                  <a:pt x="0" y="0"/>
                </a:moveTo>
                <a:lnTo>
                  <a:pt x="3053124" y="0"/>
                </a:lnTo>
                <a:lnTo>
                  <a:pt x="3053124" y="999204"/>
                </a:lnTo>
                <a:lnTo>
                  <a:pt x="0" y="9992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9134475" y="4023681"/>
            <a:ext cx="1601526" cy="1081719"/>
          </a:xfrm>
          <a:custGeom>
            <a:avLst/>
            <a:gdLst/>
            <a:ahLst/>
            <a:cxnLst/>
            <a:rect l="l" t="t" r="r" b="b"/>
            <a:pathLst>
              <a:path w="1601526" h="1081719">
                <a:moveTo>
                  <a:pt x="0" y="0"/>
                </a:moveTo>
                <a:lnTo>
                  <a:pt x="1601526" y="0"/>
                </a:lnTo>
                <a:lnTo>
                  <a:pt x="1601526" y="1081719"/>
                </a:lnTo>
                <a:lnTo>
                  <a:pt x="0" y="10817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8283" t="-78789" r="-8233" b="-8523"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077325" y="6302995"/>
            <a:ext cx="1658676" cy="1122857"/>
          </a:xfrm>
          <a:custGeom>
            <a:avLst/>
            <a:gdLst/>
            <a:ahLst/>
            <a:cxnLst/>
            <a:rect l="l" t="t" r="r" b="b"/>
            <a:pathLst>
              <a:path w="1658676" h="1122857">
                <a:moveTo>
                  <a:pt x="0" y="0"/>
                </a:moveTo>
                <a:lnTo>
                  <a:pt x="1658676" y="0"/>
                </a:lnTo>
                <a:lnTo>
                  <a:pt x="1658676" y="1122857"/>
                </a:lnTo>
                <a:lnTo>
                  <a:pt x="0" y="11228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2157" t="-75902" b="-4547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134475" y="8602821"/>
            <a:ext cx="1601526" cy="1102307"/>
          </a:xfrm>
          <a:custGeom>
            <a:avLst/>
            <a:gdLst/>
            <a:ahLst/>
            <a:cxnLst/>
            <a:rect l="l" t="t" r="r" b="b"/>
            <a:pathLst>
              <a:path w="1601526" h="1102307">
                <a:moveTo>
                  <a:pt x="0" y="0"/>
                </a:moveTo>
                <a:lnTo>
                  <a:pt x="1601526" y="0"/>
                </a:lnTo>
                <a:lnTo>
                  <a:pt x="1601526" y="1102306"/>
                </a:lnTo>
                <a:lnTo>
                  <a:pt x="0" y="11023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8283" t="-78906" r="-8233" b="-4907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124950" y="5143500"/>
            <a:ext cx="1601526" cy="1119819"/>
          </a:xfrm>
          <a:custGeom>
            <a:avLst/>
            <a:gdLst/>
            <a:ahLst/>
            <a:cxnLst/>
            <a:rect l="l" t="t" r="r" b="b"/>
            <a:pathLst>
              <a:path w="1601526" h="1119819">
                <a:moveTo>
                  <a:pt x="0" y="0"/>
                </a:moveTo>
                <a:lnTo>
                  <a:pt x="1601526" y="0"/>
                </a:lnTo>
                <a:lnTo>
                  <a:pt x="1601526" y="1119819"/>
                </a:lnTo>
                <a:lnTo>
                  <a:pt x="0" y="1119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6516" t="-76108" b="-4831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34475" y="7444902"/>
            <a:ext cx="1733388" cy="1119819"/>
          </a:xfrm>
          <a:custGeom>
            <a:avLst/>
            <a:gdLst/>
            <a:ahLst/>
            <a:cxnLst/>
            <a:rect l="l" t="t" r="r" b="b"/>
            <a:pathLst>
              <a:path w="1733388" h="1119819">
                <a:moveTo>
                  <a:pt x="0" y="0"/>
                </a:moveTo>
                <a:lnTo>
                  <a:pt x="1733388" y="0"/>
                </a:lnTo>
                <a:lnTo>
                  <a:pt x="1733388" y="1119819"/>
                </a:lnTo>
                <a:lnTo>
                  <a:pt x="0" y="1119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6892" t="-76108" b="-4831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9077325" y="4338482"/>
            <a:ext cx="1733388" cy="264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>
                <a:solidFill>
                  <a:srgbClr val="544E4E"/>
                </a:solidFill>
                <a:latin typeface="Canva Sans"/>
              </a:rPr>
              <a:t>19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92303" y="5543512"/>
            <a:ext cx="247769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16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784326" y="6682419"/>
            <a:ext cx="263723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20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753400" y="9021921"/>
            <a:ext cx="251222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29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761377" y="7818366"/>
            <a:ext cx="247769" cy="281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3"/>
              </a:lnSpc>
              <a:spcBef>
                <a:spcPct val="0"/>
              </a:spcBef>
            </a:pPr>
            <a:r>
              <a:rPr lang="en-US" sz="1659">
                <a:solidFill>
                  <a:srgbClr val="767070"/>
                </a:solidFill>
                <a:latin typeface="Canva Sans"/>
              </a:rPr>
              <a:t>16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050" y="1338944"/>
            <a:ext cx="18288000" cy="8800045"/>
          </a:xfrm>
          <a:custGeom>
            <a:avLst/>
            <a:gdLst/>
            <a:ahLst/>
            <a:cxnLst/>
            <a:rect l="l" t="t" r="r" b="b"/>
            <a:pathLst>
              <a:path w="18288000" h="8800045">
                <a:moveTo>
                  <a:pt x="0" y="0"/>
                </a:moveTo>
                <a:lnTo>
                  <a:pt x="18288000" y="0"/>
                </a:lnTo>
                <a:lnTo>
                  <a:pt x="18288000" y="8800046"/>
                </a:lnTo>
                <a:lnTo>
                  <a:pt x="0" y="8800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394" b="-550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148590"/>
            <a:ext cx="1108233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(admin). </a:t>
            </a:r>
          </a:p>
        </p:txBody>
      </p:sp>
      <p:sp>
        <p:nvSpPr>
          <p:cNvPr id="4" name="Freeform 4"/>
          <p:cNvSpPr/>
          <p:nvPr/>
        </p:nvSpPr>
        <p:spPr>
          <a:xfrm>
            <a:off x="5188652" y="4605782"/>
            <a:ext cx="4755505" cy="1556347"/>
          </a:xfrm>
          <a:custGeom>
            <a:avLst/>
            <a:gdLst/>
            <a:ahLst/>
            <a:cxnLst/>
            <a:rect l="l" t="t" r="r" b="b"/>
            <a:pathLst>
              <a:path w="4755505" h="1556347">
                <a:moveTo>
                  <a:pt x="0" y="0"/>
                </a:moveTo>
                <a:lnTo>
                  <a:pt x="4755505" y="0"/>
                </a:lnTo>
                <a:lnTo>
                  <a:pt x="4755505" y="1556347"/>
                </a:lnTo>
                <a:lnTo>
                  <a:pt x="0" y="155634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9525" y="1877294"/>
            <a:ext cx="18288000" cy="8409706"/>
          </a:xfrm>
          <a:custGeom>
            <a:avLst/>
            <a:gdLst/>
            <a:ahLst/>
            <a:cxnLst/>
            <a:rect l="l" t="t" r="r" b="b"/>
            <a:pathLst>
              <a:path w="18288000" h="8409706">
                <a:moveTo>
                  <a:pt x="0" y="0"/>
                </a:moveTo>
                <a:lnTo>
                  <a:pt x="18288000" y="0"/>
                </a:lnTo>
                <a:lnTo>
                  <a:pt x="18288000" y="8409706"/>
                </a:lnTo>
                <a:lnTo>
                  <a:pt x="0" y="84097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15" b="-7507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21704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3983297" y="7861095"/>
            <a:ext cx="3466308" cy="1134428"/>
          </a:xfrm>
          <a:custGeom>
            <a:avLst/>
            <a:gdLst/>
            <a:ahLst/>
            <a:cxnLst/>
            <a:rect l="l" t="t" r="r" b="b"/>
            <a:pathLst>
              <a:path w="3466308" h="1134428">
                <a:moveTo>
                  <a:pt x="0" y="0"/>
                </a:moveTo>
                <a:lnTo>
                  <a:pt x="3466307" y="0"/>
                </a:lnTo>
                <a:lnTo>
                  <a:pt x="3466307" y="1134428"/>
                </a:lnTo>
                <a:lnTo>
                  <a:pt x="0" y="113442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9525" y="1552649"/>
            <a:ext cx="18288000" cy="8734351"/>
          </a:xfrm>
          <a:custGeom>
            <a:avLst/>
            <a:gdLst/>
            <a:ahLst/>
            <a:cxnLst/>
            <a:rect l="l" t="t" r="r" b="b"/>
            <a:pathLst>
              <a:path w="18288000" h="8734351">
                <a:moveTo>
                  <a:pt x="0" y="0"/>
                </a:moveTo>
                <a:lnTo>
                  <a:pt x="18288000" y="0"/>
                </a:lnTo>
                <a:lnTo>
                  <a:pt x="18288000" y="8734351"/>
                </a:lnTo>
                <a:lnTo>
                  <a:pt x="0" y="8734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221" b="-5555"/>
            </a:stretch>
          </a:blipFill>
        </p:spPr>
      </p:sp>
      <p:sp>
        <p:nvSpPr>
          <p:cNvPr id="3" name="Freeform 3"/>
          <p:cNvSpPr/>
          <p:nvPr/>
        </p:nvSpPr>
        <p:spPr>
          <a:xfrm rot="7611357">
            <a:off x="1718876" y="4155459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4"/>
                </a:lnTo>
                <a:lnTo>
                  <a:pt x="0" y="13811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148590"/>
            <a:ext cx="10230386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58574"/>
            <a:ext cx="18288000" cy="8228426"/>
          </a:xfrm>
          <a:custGeom>
            <a:avLst/>
            <a:gdLst/>
            <a:ahLst/>
            <a:cxnLst/>
            <a:rect l="l" t="t" r="r" b="b"/>
            <a:pathLst>
              <a:path w="18288000" h="8228426">
                <a:moveTo>
                  <a:pt x="0" y="0"/>
                </a:moveTo>
                <a:lnTo>
                  <a:pt x="18288000" y="0"/>
                </a:lnTo>
                <a:lnTo>
                  <a:pt x="18288000" y="8228426"/>
                </a:lnTo>
                <a:lnTo>
                  <a:pt x="0" y="82284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121" b="-589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073007" y="2933262"/>
            <a:ext cx="1242996" cy="406799"/>
          </a:xfrm>
          <a:custGeom>
            <a:avLst/>
            <a:gdLst/>
            <a:ahLst/>
            <a:cxnLst/>
            <a:rect l="l" t="t" r="r" b="b"/>
            <a:pathLst>
              <a:path w="1242996" h="406799">
                <a:moveTo>
                  <a:pt x="0" y="0"/>
                </a:moveTo>
                <a:lnTo>
                  <a:pt x="1242996" y="0"/>
                </a:lnTo>
                <a:lnTo>
                  <a:pt x="1242996" y="406798"/>
                </a:lnTo>
                <a:lnTo>
                  <a:pt x="0" y="4067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  <p:sp>
        <p:nvSpPr>
          <p:cNvPr id="5" name="Freeform 5"/>
          <p:cNvSpPr/>
          <p:nvPr/>
        </p:nvSpPr>
        <p:spPr>
          <a:xfrm rot="7611357">
            <a:off x="13049092" y="3256132"/>
            <a:ext cx="989416" cy="1381165"/>
          </a:xfrm>
          <a:custGeom>
            <a:avLst/>
            <a:gdLst/>
            <a:ahLst/>
            <a:cxnLst/>
            <a:rect l="l" t="t" r="r" b="b"/>
            <a:pathLst>
              <a:path w="989416" h="1381165">
                <a:moveTo>
                  <a:pt x="0" y="0"/>
                </a:moveTo>
                <a:lnTo>
                  <a:pt x="989416" y="0"/>
                </a:lnTo>
                <a:lnTo>
                  <a:pt x="989416" y="1381165"/>
                </a:lnTo>
                <a:lnTo>
                  <a:pt x="0" y="13811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07003"/>
            <a:ext cx="18288000" cy="8079997"/>
          </a:xfrm>
          <a:custGeom>
            <a:avLst/>
            <a:gdLst/>
            <a:ahLst/>
            <a:cxnLst/>
            <a:rect l="l" t="t" r="r" b="b"/>
            <a:pathLst>
              <a:path w="18288000" h="8079997">
                <a:moveTo>
                  <a:pt x="0" y="0"/>
                </a:moveTo>
                <a:lnTo>
                  <a:pt x="18288000" y="0"/>
                </a:lnTo>
                <a:lnTo>
                  <a:pt x="18288000" y="8079997"/>
                </a:lnTo>
                <a:lnTo>
                  <a:pt x="0" y="80799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0508" b="-6805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729518" y="4266556"/>
            <a:ext cx="1818617" cy="1277839"/>
          </a:xfrm>
          <a:custGeom>
            <a:avLst/>
            <a:gdLst/>
            <a:ahLst/>
            <a:cxnLst/>
            <a:rect l="l" t="t" r="r" b="b"/>
            <a:pathLst>
              <a:path w="1818617" h="1277839">
                <a:moveTo>
                  <a:pt x="0" y="0"/>
                </a:moveTo>
                <a:lnTo>
                  <a:pt x="1818617" y="0"/>
                </a:lnTo>
                <a:lnTo>
                  <a:pt x="1818617" y="1277839"/>
                </a:lnTo>
                <a:lnTo>
                  <a:pt x="0" y="12778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 cap="sq">
            <a:noFill/>
            <a:prstDash val="lgDash"/>
            <a:miter/>
          </a:ln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128213"/>
            <a:ext cx="18288000" cy="8158787"/>
          </a:xfrm>
          <a:custGeom>
            <a:avLst/>
            <a:gdLst/>
            <a:ahLst/>
            <a:cxnLst/>
            <a:rect l="l" t="t" r="r" b="b"/>
            <a:pathLst>
              <a:path w="18288000" h="8158787">
                <a:moveTo>
                  <a:pt x="0" y="0"/>
                </a:moveTo>
                <a:lnTo>
                  <a:pt x="18288000" y="0"/>
                </a:lnTo>
                <a:lnTo>
                  <a:pt x="18288000" y="8158787"/>
                </a:lnTo>
                <a:lnTo>
                  <a:pt x="0" y="81587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741" b="-6343"/>
            </a:stretch>
          </a:blipFill>
        </p:spPr>
      </p:sp>
      <p:sp>
        <p:nvSpPr>
          <p:cNvPr id="3" name="Freeform 3"/>
          <p:cNvSpPr/>
          <p:nvPr/>
        </p:nvSpPr>
        <p:spPr>
          <a:xfrm rot="6062456">
            <a:off x="10230501" y="4895084"/>
            <a:ext cx="1061098" cy="1181384"/>
          </a:xfrm>
          <a:custGeom>
            <a:avLst/>
            <a:gdLst/>
            <a:ahLst/>
            <a:cxnLst/>
            <a:rect l="l" t="t" r="r" b="b"/>
            <a:pathLst>
              <a:path w="1061098" h="1181384">
                <a:moveTo>
                  <a:pt x="0" y="0"/>
                </a:moveTo>
                <a:lnTo>
                  <a:pt x="1061098" y="0"/>
                </a:lnTo>
                <a:lnTo>
                  <a:pt x="1061098" y="1181385"/>
                </a:lnTo>
                <a:lnTo>
                  <a:pt x="0" y="11813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127398"/>
            <a:ext cx="18288000" cy="8159602"/>
          </a:xfrm>
          <a:custGeom>
            <a:avLst/>
            <a:gdLst/>
            <a:ahLst/>
            <a:cxnLst/>
            <a:rect l="l" t="t" r="r" b="b"/>
            <a:pathLst>
              <a:path w="18288000" h="8159602">
                <a:moveTo>
                  <a:pt x="0" y="0"/>
                </a:moveTo>
                <a:lnTo>
                  <a:pt x="18288000" y="0"/>
                </a:lnTo>
                <a:lnTo>
                  <a:pt x="18288000" y="8159602"/>
                </a:lnTo>
                <a:lnTo>
                  <a:pt x="0" y="8159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333" b="-6739"/>
            </a:stretch>
          </a:blipFill>
        </p:spPr>
      </p:sp>
      <p:sp>
        <p:nvSpPr>
          <p:cNvPr id="3" name="Freeform 3"/>
          <p:cNvSpPr/>
          <p:nvPr/>
        </p:nvSpPr>
        <p:spPr>
          <a:xfrm rot="1430792">
            <a:off x="10757746" y="3228915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49826" y="536258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  <p:sp>
        <p:nvSpPr>
          <p:cNvPr id="5" name="Freeform 5"/>
          <p:cNvSpPr/>
          <p:nvPr/>
        </p:nvSpPr>
        <p:spPr>
          <a:xfrm rot="1430792">
            <a:off x="11052961" y="4645286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21247" y="6827447"/>
            <a:ext cx="7082961" cy="3058022"/>
            <a:chOff x="0" y="0"/>
            <a:chExt cx="883555" cy="38146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83555" cy="381469"/>
            </a:xfrm>
            <a:custGeom>
              <a:avLst/>
              <a:gdLst/>
              <a:ahLst/>
              <a:cxnLst/>
              <a:rect l="l" t="t" r="r" b="b"/>
              <a:pathLst>
                <a:path w="883555" h="381469">
                  <a:moveTo>
                    <a:pt x="680355" y="0"/>
                  </a:moveTo>
                  <a:cubicBezTo>
                    <a:pt x="792579" y="0"/>
                    <a:pt x="883555" y="85395"/>
                    <a:pt x="883555" y="190734"/>
                  </a:cubicBezTo>
                  <a:cubicBezTo>
                    <a:pt x="883555" y="296074"/>
                    <a:pt x="792579" y="381469"/>
                    <a:pt x="680355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w="19050" cap="sq">
              <a:solidFill>
                <a:srgbClr val="414370"/>
              </a:solidFill>
              <a:prstDash val="lgDash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83555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061039" y="3128822"/>
            <a:ext cx="7082961" cy="3058022"/>
            <a:chOff x="0" y="0"/>
            <a:chExt cx="883555" cy="38146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83555" cy="381469"/>
            </a:xfrm>
            <a:custGeom>
              <a:avLst/>
              <a:gdLst/>
              <a:ahLst/>
              <a:cxnLst/>
              <a:rect l="l" t="t" r="r" b="b"/>
              <a:pathLst>
                <a:path w="883555" h="381469">
                  <a:moveTo>
                    <a:pt x="680355" y="0"/>
                  </a:moveTo>
                  <a:cubicBezTo>
                    <a:pt x="792579" y="0"/>
                    <a:pt x="883555" y="85395"/>
                    <a:pt x="883555" y="190734"/>
                  </a:cubicBezTo>
                  <a:cubicBezTo>
                    <a:pt x="883555" y="296074"/>
                    <a:pt x="792579" y="381469"/>
                    <a:pt x="680355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w="19050" cap="sq">
              <a:solidFill>
                <a:srgbClr val="414370"/>
              </a:solidFill>
              <a:prstDash val="lgDash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83555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886950" y="6827447"/>
            <a:ext cx="7082961" cy="3058022"/>
            <a:chOff x="0" y="0"/>
            <a:chExt cx="883555" cy="38146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83555" cy="381469"/>
            </a:xfrm>
            <a:custGeom>
              <a:avLst/>
              <a:gdLst/>
              <a:ahLst/>
              <a:cxnLst/>
              <a:rect l="l" t="t" r="r" b="b"/>
              <a:pathLst>
                <a:path w="883555" h="381469">
                  <a:moveTo>
                    <a:pt x="680355" y="0"/>
                  </a:moveTo>
                  <a:cubicBezTo>
                    <a:pt x="792579" y="0"/>
                    <a:pt x="883555" y="85395"/>
                    <a:pt x="883555" y="190734"/>
                  </a:cubicBezTo>
                  <a:cubicBezTo>
                    <a:pt x="883555" y="296074"/>
                    <a:pt x="792579" y="381469"/>
                    <a:pt x="680355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w="19050" cap="sq">
              <a:solidFill>
                <a:srgbClr val="414370"/>
              </a:solidFill>
              <a:prstDash val="lgDash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883555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046586" y="2914275"/>
            <a:ext cx="4794184" cy="639381"/>
            <a:chOff x="0" y="0"/>
            <a:chExt cx="2860316" cy="38146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DD2E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2860316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3065636" y="6616219"/>
            <a:ext cx="4794184" cy="639381"/>
            <a:chOff x="0" y="0"/>
            <a:chExt cx="2860316" cy="38146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AAC1DD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2860316" cy="4290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19"/>
                </a:lnSpc>
              </a:pPr>
              <a:r>
                <a:rPr lang="en-US" sz="2299">
                  <a:solidFill>
                    <a:srgbClr val="222366"/>
                  </a:solidFill>
                  <a:latin typeface="Canva Sans Bold"/>
                </a:rPr>
                <a:t>Githup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031338" y="6616219"/>
            <a:ext cx="4794184" cy="639381"/>
            <a:chOff x="0" y="0"/>
            <a:chExt cx="2860316" cy="38146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DD2EA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2860316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2714673" y="8017601"/>
            <a:ext cx="5761060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222366"/>
                </a:solidFill>
                <a:latin typeface="Public Sans"/>
              </a:rPr>
              <a:t>System Templet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276585" y="8111982"/>
            <a:ext cx="200668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222366"/>
                </a:solidFill>
                <a:latin typeface="Public Sans"/>
              </a:rPr>
              <a:t>Server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046586" y="2955201"/>
            <a:ext cx="4514368" cy="4908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222366"/>
                </a:solidFill>
                <a:latin typeface="Public Sans Bold"/>
              </a:rPr>
              <a:t>phpstorm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921247" y="950220"/>
            <a:ext cx="14763189" cy="1144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300">
                <a:solidFill>
                  <a:srgbClr val="222366"/>
                </a:solidFill>
                <a:latin typeface="Brick Sans"/>
              </a:rPr>
              <a:t>Used tools 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363535" y="4636952"/>
            <a:ext cx="2541916" cy="506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2155" lvl="1" indent="-321077" algn="ctr">
              <a:lnSpc>
                <a:spcPts val="4164"/>
              </a:lnSpc>
              <a:buFont typeface="Arial"/>
              <a:buChar char="•"/>
            </a:pPr>
            <a:r>
              <a:rPr lang="en-US" sz="2974">
                <a:solidFill>
                  <a:srgbClr val="222366"/>
                </a:solidFill>
                <a:latin typeface="Canva Sans"/>
              </a:rPr>
              <a:t>javascript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639671" y="4035155"/>
            <a:ext cx="1867568" cy="506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2155" lvl="1" indent="-321077" algn="ctr">
              <a:lnSpc>
                <a:spcPts val="4164"/>
              </a:lnSpc>
              <a:buFont typeface="Arial"/>
              <a:buChar char="•"/>
            </a:pPr>
            <a:r>
              <a:rPr lang="en-US" sz="2974">
                <a:solidFill>
                  <a:srgbClr val="222366"/>
                </a:solidFill>
                <a:latin typeface="Canva Sans"/>
              </a:rPr>
              <a:t>Html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896855" y="4071063"/>
            <a:ext cx="1572541" cy="506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2155" lvl="1" indent="-321077" algn="ctr">
              <a:lnSpc>
                <a:spcPts val="4164"/>
              </a:lnSpc>
              <a:buFont typeface="Arial"/>
              <a:buChar char="•"/>
            </a:pPr>
            <a:r>
              <a:rPr lang="en-US" sz="2974">
                <a:solidFill>
                  <a:srgbClr val="222366"/>
                </a:solidFill>
                <a:latin typeface="Canva Sans"/>
              </a:rPr>
              <a:t>css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254330" y="4636952"/>
            <a:ext cx="1572541" cy="506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2155" lvl="1" indent="-321077" algn="ctr">
              <a:lnSpc>
                <a:spcPts val="4164"/>
              </a:lnSpc>
              <a:buFont typeface="Arial"/>
              <a:buChar char="•"/>
            </a:pPr>
            <a:r>
              <a:rPr lang="en-US" sz="2974">
                <a:solidFill>
                  <a:srgbClr val="222366"/>
                </a:solidFill>
                <a:latin typeface="Canva Sans"/>
              </a:rPr>
              <a:t>php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808395" y="6666670"/>
            <a:ext cx="4794184" cy="481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222366"/>
                </a:solidFill>
                <a:latin typeface="Canva Sans Bold"/>
              </a:rPr>
              <a:t>XAMPP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9886950" y="3118305"/>
            <a:ext cx="7082961" cy="3058022"/>
            <a:chOff x="0" y="0"/>
            <a:chExt cx="883555" cy="381469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83555" cy="381469"/>
            </a:xfrm>
            <a:custGeom>
              <a:avLst/>
              <a:gdLst/>
              <a:ahLst/>
              <a:cxnLst/>
              <a:rect l="l" t="t" r="r" b="b"/>
              <a:pathLst>
                <a:path w="883555" h="381469">
                  <a:moveTo>
                    <a:pt x="680355" y="0"/>
                  </a:moveTo>
                  <a:cubicBezTo>
                    <a:pt x="792579" y="0"/>
                    <a:pt x="883555" y="85395"/>
                    <a:pt x="883555" y="190734"/>
                  </a:cubicBezTo>
                  <a:cubicBezTo>
                    <a:pt x="883555" y="296074"/>
                    <a:pt x="792579" y="381469"/>
                    <a:pt x="680355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  <a:ln w="19050" cap="sq">
              <a:solidFill>
                <a:srgbClr val="414370"/>
              </a:solidFill>
              <a:prstDash val="lgDash"/>
              <a:miter/>
            </a:ln>
          </p:spPr>
        </p:sp>
        <p:sp>
          <p:nvSpPr>
            <p:cNvPr id="31" name="TextBox 31"/>
            <p:cNvSpPr txBox="1"/>
            <p:nvPr/>
          </p:nvSpPr>
          <p:spPr>
            <a:xfrm>
              <a:off x="0" y="-38100"/>
              <a:ext cx="883555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1031338" y="2907078"/>
            <a:ext cx="4794184" cy="639381"/>
            <a:chOff x="0" y="0"/>
            <a:chExt cx="2860316" cy="381469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2860316" cy="381469"/>
            </a:xfrm>
            <a:custGeom>
              <a:avLst/>
              <a:gdLst/>
              <a:ahLst/>
              <a:cxnLst/>
              <a:rect l="l" t="t" r="r" b="b"/>
              <a:pathLst>
                <a:path w="2860316" h="381469">
                  <a:moveTo>
                    <a:pt x="2657116" y="0"/>
                  </a:moveTo>
                  <a:cubicBezTo>
                    <a:pt x="2769341" y="0"/>
                    <a:pt x="2860316" y="85395"/>
                    <a:pt x="2860316" y="190734"/>
                  </a:cubicBezTo>
                  <a:cubicBezTo>
                    <a:pt x="2860316" y="296074"/>
                    <a:pt x="2769341" y="381469"/>
                    <a:pt x="2657116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BDD2EA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0" y="-38100"/>
              <a:ext cx="2860316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10882834" y="4215516"/>
            <a:ext cx="200668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ctr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222366"/>
                </a:solidFill>
                <a:latin typeface="Public Sans"/>
              </a:rPr>
              <a:t>youtube 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0882834" y="2974697"/>
            <a:ext cx="4794184" cy="481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222366"/>
                </a:solidFill>
                <a:latin typeface="Canva Sans Bold"/>
              </a:rPr>
              <a:t>Learing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3595897" y="4215516"/>
            <a:ext cx="200668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ctr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222366"/>
                </a:solidFill>
                <a:latin typeface="Public Sans"/>
              </a:rPr>
              <a:t>chatgpt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146464"/>
            <a:ext cx="18288000" cy="8140536"/>
          </a:xfrm>
          <a:custGeom>
            <a:avLst/>
            <a:gdLst/>
            <a:ahLst/>
            <a:cxnLst/>
            <a:rect l="l" t="t" r="r" b="b"/>
            <a:pathLst>
              <a:path w="18288000" h="8140536">
                <a:moveTo>
                  <a:pt x="0" y="0"/>
                </a:moveTo>
                <a:lnTo>
                  <a:pt x="18288000" y="0"/>
                </a:lnTo>
                <a:lnTo>
                  <a:pt x="18288000" y="8140536"/>
                </a:lnTo>
                <a:lnTo>
                  <a:pt x="0" y="81405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612" b="-6755"/>
            </a:stretch>
          </a:blipFill>
        </p:spPr>
      </p:sp>
      <p:sp>
        <p:nvSpPr>
          <p:cNvPr id="3" name="Freeform 3"/>
          <p:cNvSpPr/>
          <p:nvPr/>
        </p:nvSpPr>
        <p:spPr>
          <a:xfrm rot="-1217659">
            <a:off x="7798047" y="6044024"/>
            <a:ext cx="637957" cy="1647308"/>
          </a:xfrm>
          <a:custGeom>
            <a:avLst/>
            <a:gdLst/>
            <a:ahLst/>
            <a:cxnLst/>
            <a:rect l="l" t="t" r="r" b="b"/>
            <a:pathLst>
              <a:path w="637957" h="1647308">
                <a:moveTo>
                  <a:pt x="0" y="0"/>
                </a:moveTo>
                <a:lnTo>
                  <a:pt x="637957" y="0"/>
                </a:lnTo>
                <a:lnTo>
                  <a:pt x="637957" y="1647307"/>
                </a:lnTo>
                <a:lnTo>
                  <a:pt x="0" y="16473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73460"/>
            <a:ext cx="18288000" cy="8213540"/>
          </a:xfrm>
          <a:custGeom>
            <a:avLst/>
            <a:gdLst/>
            <a:ahLst/>
            <a:cxnLst/>
            <a:rect l="l" t="t" r="r" b="b"/>
            <a:pathLst>
              <a:path w="18288000" h="8213540">
                <a:moveTo>
                  <a:pt x="0" y="0"/>
                </a:moveTo>
                <a:lnTo>
                  <a:pt x="18288000" y="0"/>
                </a:lnTo>
                <a:lnTo>
                  <a:pt x="18288000" y="8213540"/>
                </a:lnTo>
                <a:lnTo>
                  <a:pt x="0" y="82135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730" b="-5513"/>
            </a:stretch>
          </a:blipFill>
        </p:spPr>
      </p:sp>
      <p:sp>
        <p:nvSpPr>
          <p:cNvPr id="3" name="Freeform 3"/>
          <p:cNvSpPr/>
          <p:nvPr/>
        </p:nvSpPr>
        <p:spPr>
          <a:xfrm rot="4412024">
            <a:off x="12473267" y="6687962"/>
            <a:ext cx="1905999" cy="1479748"/>
          </a:xfrm>
          <a:custGeom>
            <a:avLst/>
            <a:gdLst/>
            <a:ahLst/>
            <a:cxnLst/>
            <a:rect l="l" t="t" r="r" b="b"/>
            <a:pathLst>
              <a:path w="1905999" h="1479748">
                <a:moveTo>
                  <a:pt x="0" y="0"/>
                </a:moveTo>
                <a:lnTo>
                  <a:pt x="1905999" y="0"/>
                </a:lnTo>
                <a:lnTo>
                  <a:pt x="1905999" y="1479748"/>
                </a:lnTo>
                <a:lnTo>
                  <a:pt x="0" y="14797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7"/>
            <a:ext cx="9271278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files (doctor).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27017"/>
            <a:ext cx="18288000" cy="8259983"/>
          </a:xfrm>
          <a:custGeom>
            <a:avLst/>
            <a:gdLst/>
            <a:ahLst/>
            <a:cxnLst/>
            <a:rect l="l" t="t" r="r" b="b"/>
            <a:pathLst>
              <a:path w="18288000" h="8259983">
                <a:moveTo>
                  <a:pt x="0" y="0"/>
                </a:moveTo>
                <a:lnTo>
                  <a:pt x="18288000" y="0"/>
                </a:lnTo>
                <a:lnTo>
                  <a:pt x="18288000" y="8259983"/>
                </a:lnTo>
                <a:lnTo>
                  <a:pt x="0" y="82599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057" b="-5482"/>
            </a:stretch>
          </a:blipFill>
        </p:spPr>
      </p:sp>
      <p:sp>
        <p:nvSpPr>
          <p:cNvPr id="3" name="Freeform 3"/>
          <p:cNvSpPr/>
          <p:nvPr/>
        </p:nvSpPr>
        <p:spPr>
          <a:xfrm rot="406177">
            <a:off x="8232622" y="8033307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148590"/>
            <a:ext cx="11343639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920036"/>
            <a:ext cx="18288000" cy="8366964"/>
          </a:xfrm>
          <a:custGeom>
            <a:avLst/>
            <a:gdLst/>
            <a:ahLst/>
            <a:cxnLst/>
            <a:rect l="l" t="t" r="r" b="b"/>
            <a:pathLst>
              <a:path w="18288000" h="8366964">
                <a:moveTo>
                  <a:pt x="0" y="0"/>
                </a:moveTo>
                <a:lnTo>
                  <a:pt x="18288000" y="0"/>
                </a:lnTo>
                <a:lnTo>
                  <a:pt x="18288000" y="8366964"/>
                </a:lnTo>
                <a:lnTo>
                  <a:pt x="0" y="8366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7535" b="-5412"/>
            </a:stretch>
          </a:blipFill>
        </p:spPr>
      </p:sp>
      <p:sp>
        <p:nvSpPr>
          <p:cNvPr id="3" name="Freeform 3"/>
          <p:cNvSpPr/>
          <p:nvPr/>
        </p:nvSpPr>
        <p:spPr>
          <a:xfrm rot="4760125">
            <a:off x="13617954" y="5131430"/>
            <a:ext cx="1905999" cy="1479748"/>
          </a:xfrm>
          <a:custGeom>
            <a:avLst/>
            <a:gdLst/>
            <a:ahLst/>
            <a:cxnLst/>
            <a:rect l="l" t="t" r="r" b="b"/>
            <a:pathLst>
              <a:path w="1905999" h="1479748">
                <a:moveTo>
                  <a:pt x="0" y="0"/>
                </a:moveTo>
                <a:lnTo>
                  <a:pt x="1905999" y="0"/>
                </a:lnTo>
                <a:lnTo>
                  <a:pt x="1905999" y="1479748"/>
                </a:lnTo>
                <a:lnTo>
                  <a:pt x="0" y="147974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1302367" y="6254596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6" y="0"/>
                </a:lnTo>
                <a:lnTo>
                  <a:pt x="2108846" y="690167"/>
                </a:lnTo>
                <a:lnTo>
                  <a:pt x="0" y="6901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83879" y="148590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07136"/>
            <a:ext cx="18288000" cy="8279864"/>
          </a:xfrm>
          <a:custGeom>
            <a:avLst/>
            <a:gdLst/>
            <a:ahLst/>
            <a:cxnLst/>
            <a:rect l="l" t="t" r="r" b="b"/>
            <a:pathLst>
              <a:path w="18288000" h="8279864">
                <a:moveTo>
                  <a:pt x="0" y="0"/>
                </a:moveTo>
                <a:lnTo>
                  <a:pt x="18288000" y="0"/>
                </a:lnTo>
                <a:lnTo>
                  <a:pt x="18288000" y="8279864"/>
                </a:lnTo>
                <a:lnTo>
                  <a:pt x="0" y="82798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6818" b="-7422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7279757" y="6968669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5" y="0"/>
                </a:lnTo>
                <a:lnTo>
                  <a:pt x="2108845" y="690167"/>
                </a:lnTo>
                <a:lnTo>
                  <a:pt x="0" y="6901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390423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2815" y="1867605"/>
            <a:ext cx="18288000" cy="8419395"/>
          </a:xfrm>
          <a:custGeom>
            <a:avLst/>
            <a:gdLst/>
            <a:ahLst/>
            <a:cxnLst/>
            <a:rect l="l" t="t" r="r" b="b"/>
            <a:pathLst>
              <a:path w="18288000" h="8419395">
                <a:moveTo>
                  <a:pt x="0" y="0"/>
                </a:moveTo>
                <a:lnTo>
                  <a:pt x="18288000" y="0"/>
                </a:lnTo>
                <a:lnTo>
                  <a:pt x="18288000" y="8419395"/>
                </a:lnTo>
                <a:lnTo>
                  <a:pt x="0" y="84193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189" b="-6993"/>
            </a:stretch>
          </a:blipFill>
        </p:spPr>
      </p:sp>
      <p:sp>
        <p:nvSpPr>
          <p:cNvPr id="3" name="Freeform 3"/>
          <p:cNvSpPr/>
          <p:nvPr/>
        </p:nvSpPr>
        <p:spPr>
          <a:xfrm rot="8025059">
            <a:off x="11671824" y="2836301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6"/>
                </a:lnTo>
                <a:lnTo>
                  <a:pt x="0" y="1166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536258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853430"/>
            <a:ext cx="18436160" cy="8433570"/>
          </a:xfrm>
          <a:custGeom>
            <a:avLst/>
            <a:gdLst/>
            <a:ahLst/>
            <a:cxnLst/>
            <a:rect l="l" t="t" r="r" b="b"/>
            <a:pathLst>
              <a:path w="18436160" h="8433570">
                <a:moveTo>
                  <a:pt x="0" y="0"/>
                </a:moveTo>
                <a:lnTo>
                  <a:pt x="18436160" y="0"/>
                </a:lnTo>
                <a:lnTo>
                  <a:pt x="18436160" y="8433570"/>
                </a:lnTo>
                <a:lnTo>
                  <a:pt x="0" y="84335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7551" b="-5413"/>
            </a:stretch>
          </a:blipFill>
        </p:spPr>
      </p:sp>
      <p:sp>
        <p:nvSpPr>
          <p:cNvPr id="3" name="Freeform 3"/>
          <p:cNvSpPr/>
          <p:nvPr/>
        </p:nvSpPr>
        <p:spPr>
          <a:xfrm rot="1430792">
            <a:off x="10838739" y="5268243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390423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77971"/>
            <a:ext cx="18288000" cy="8009029"/>
          </a:xfrm>
          <a:custGeom>
            <a:avLst/>
            <a:gdLst/>
            <a:ahLst/>
            <a:cxnLst/>
            <a:rect l="l" t="t" r="r" b="b"/>
            <a:pathLst>
              <a:path w="18288000" h="8009029">
                <a:moveTo>
                  <a:pt x="0" y="0"/>
                </a:moveTo>
                <a:lnTo>
                  <a:pt x="18288000" y="0"/>
                </a:lnTo>
                <a:lnTo>
                  <a:pt x="18288000" y="8009029"/>
                </a:lnTo>
                <a:lnTo>
                  <a:pt x="0" y="800902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026" b="-14416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  <p:sp>
        <p:nvSpPr>
          <p:cNvPr id="4" name="Freeform 4"/>
          <p:cNvSpPr/>
          <p:nvPr/>
        </p:nvSpPr>
        <p:spPr>
          <a:xfrm rot="1430792">
            <a:off x="10589988" y="5940422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278459"/>
            <a:ext cx="18288000" cy="8787777"/>
          </a:xfrm>
          <a:custGeom>
            <a:avLst/>
            <a:gdLst/>
            <a:ahLst/>
            <a:cxnLst/>
            <a:rect l="l" t="t" r="r" b="b"/>
            <a:pathLst>
              <a:path w="18288000" h="8787777">
                <a:moveTo>
                  <a:pt x="0" y="0"/>
                </a:moveTo>
                <a:lnTo>
                  <a:pt x="18288000" y="0"/>
                </a:lnTo>
                <a:lnTo>
                  <a:pt x="18288000" y="8787777"/>
                </a:lnTo>
                <a:lnTo>
                  <a:pt x="0" y="8787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913" b="-6146"/>
            </a:stretch>
          </a:blipFill>
        </p:spPr>
      </p:sp>
      <p:sp>
        <p:nvSpPr>
          <p:cNvPr id="3" name="Freeform 3"/>
          <p:cNvSpPr/>
          <p:nvPr/>
        </p:nvSpPr>
        <p:spPr>
          <a:xfrm rot="-4330026">
            <a:off x="6278180" y="6376704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6"/>
                </a:lnTo>
                <a:lnTo>
                  <a:pt x="0" y="1166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26463"/>
            <a:ext cx="18288000" cy="7984464"/>
          </a:xfrm>
          <a:custGeom>
            <a:avLst/>
            <a:gdLst/>
            <a:ahLst/>
            <a:cxnLst/>
            <a:rect l="l" t="t" r="r" b="b"/>
            <a:pathLst>
              <a:path w="18288000" h="7984464">
                <a:moveTo>
                  <a:pt x="0" y="0"/>
                </a:moveTo>
                <a:lnTo>
                  <a:pt x="18288000" y="0"/>
                </a:lnTo>
                <a:lnTo>
                  <a:pt x="18288000" y="7984463"/>
                </a:lnTo>
                <a:lnTo>
                  <a:pt x="0" y="79844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154" b="-1568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2870" y="536258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  <p:sp>
        <p:nvSpPr>
          <p:cNvPr id="4" name="Freeform 4"/>
          <p:cNvSpPr/>
          <p:nvPr/>
        </p:nvSpPr>
        <p:spPr>
          <a:xfrm rot="1430792">
            <a:off x="10732858" y="5664874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6"/>
                </a:lnTo>
                <a:lnTo>
                  <a:pt x="0" y="116688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95856" y="286364"/>
            <a:ext cx="148948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management(friendly websit) .   </a:t>
            </a:r>
          </a:p>
        </p:txBody>
      </p:sp>
      <p:sp>
        <p:nvSpPr>
          <p:cNvPr id="3" name="Freeform 3"/>
          <p:cNvSpPr/>
          <p:nvPr/>
        </p:nvSpPr>
        <p:spPr>
          <a:xfrm>
            <a:off x="2242749" y="1678899"/>
            <a:ext cx="13148522" cy="4284378"/>
          </a:xfrm>
          <a:custGeom>
            <a:avLst/>
            <a:gdLst/>
            <a:ahLst/>
            <a:cxnLst/>
            <a:rect l="l" t="t" r="r" b="b"/>
            <a:pathLst>
              <a:path w="13148522" h="4284378">
                <a:moveTo>
                  <a:pt x="0" y="0"/>
                </a:moveTo>
                <a:lnTo>
                  <a:pt x="13148522" y="0"/>
                </a:lnTo>
                <a:lnTo>
                  <a:pt x="13148522" y="4284378"/>
                </a:lnTo>
                <a:lnTo>
                  <a:pt x="0" y="42843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512" b="-53116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146452" y="5452407"/>
            <a:ext cx="13341115" cy="4834593"/>
          </a:xfrm>
          <a:custGeom>
            <a:avLst/>
            <a:gdLst/>
            <a:ahLst/>
            <a:cxnLst/>
            <a:rect l="l" t="t" r="r" b="b"/>
            <a:pathLst>
              <a:path w="13341115" h="4834593">
                <a:moveTo>
                  <a:pt x="0" y="0"/>
                </a:moveTo>
                <a:lnTo>
                  <a:pt x="13341116" y="0"/>
                </a:lnTo>
                <a:lnTo>
                  <a:pt x="13341116" y="4834593"/>
                </a:lnTo>
                <a:lnTo>
                  <a:pt x="0" y="48345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4661" r="-870" b="-21911"/>
            </a:stretch>
          </a:blipFill>
        </p:spPr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85617" y="2018417"/>
            <a:ext cx="18473617" cy="8107848"/>
          </a:xfrm>
          <a:custGeom>
            <a:avLst/>
            <a:gdLst/>
            <a:ahLst/>
            <a:cxnLst/>
            <a:rect l="l" t="t" r="r" b="b"/>
            <a:pathLst>
              <a:path w="18473617" h="8107848">
                <a:moveTo>
                  <a:pt x="0" y="0"/>
                </a:moveTo>
                <a:lnTo>
                  <a:pt x="18473617" y="0"/>
                </a:lnTo>
                <a:lnTo>
                  <a:pt x="18473617" y="8107847"/>
                </a:lnTo>
                <a:lnTo>
                  <a:pt x="0" y="8107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546" b="-1561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7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7187908" y="8277517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5" y="0"/>
                </a:lnTo>
                <a:lnTo>
                  <a:pt x="2108845" y="690168"/>
                </a:lnTo>
                <a:lnTo>
                  <a:pt x="0" y="6901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021735" y="7658836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6" y="0"/>
                </a:lnTo>
                <a:lnTo>
                  <a:pt x="2108846" y="690168"/>
                </a:lnTo>
                <a:lnTo>
                  <a:pt x="0" y="6901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1021735" y="6968669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6" y="0"/>
                </a:lnTo>
                <a:lnTo>
                  <a:pt x="2108846" y="690167"/>
                </a:lnTo>
                <a:lnTo>
                  <a:pt x="0" y="6901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121945"/>
            <a:ext cx="18288000" cy="8165055"/>
          </a:xfrm>
          <a:custGeom>
            <a:avLst/>
            <a:gdLst/>
            <a:ahLst/>
            <a:cxnLst/>
            <a:rect l="l" t="t" r="r" b="b"/>
            <a:pathLst>
              <a:path w="18288000" h="8165055">
                <a:moveTo>
                  <a:pt x="0" y="0"/>
                </a:moveTo>
                <a:lnTo>
                  <a:pt x="18288000" y="0"/>
                </a:lnTo>
                <a:lnTo>
                  <a:pt x="18288000" y="8165055"/>
                </a:lnTo>
                <a:lnTo>
                  <a:pt x="0" y="81650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847" b="-1414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37774" y="678588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  <p:sp>
        <p:nvSpPr>
          <p:cNvPr id="4" name="Freeform 4"/>
          <p:cNvSpPr/>
          <p:nvPr/>
        </p:nvSpPr>
        <p:spPr>
          <a:xfrm rot="6722050">
            <a:off x="11926895" y="3437536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402623" y="3056798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6" y="0"/>
                </a:lnTo>
                <a:lnTo>
                  <a:pt x="2108846" y="690167"/>
                </a:lnTo>
                <a:lnTo>
                  <a:pt x="0" y="6901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9525" y="2222704"/>
            <a:ext cx="18288000" cy="8064296"/>
          </a:xfrm>
          <a:custGeom>
            <a:avLst/>
            <a:gdLst/>
            <a:ahLst/>
            <a:cxnLst/>
            <a:rect l="l" t="t" r="r" b="b"/>
            <a:pathLst>
              <a:path w="18288000" h="8064296">
                <a:moveTo>
                  <a:pt x="0" y="0"/>
                </a:moveTo>
                <a:lnTo>
                  <a:pt x="18288000" y="0"/>
                </a:lnTo>
                <a:lnTo>
                  <a:pt x="18288000" y="8064296"/>
                </a:lnTo>
                <a:lnTo>
                  <a:pt x="0" y="80642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448" b="-1411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923925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  <p:sp>
        <p:nvSpPr>
          <p:cNvPr id="4" name="Freeform 4"/>
          <p:cNvSpPr/>
          <p:nvPr/>
        </p:nvSpPr>
        <p:spPr>
          <a:xfrm rot="4533440">
            <a:off x="13669289" y="6552951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5076688">
            <a:off x="13047880" y="7700058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7891048">
            <a:off x="12946251" y="8993551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9050" y="2363961"/>
            <a:ext cx="18722247" cy="7923039"/>
          </a:xfrm>
          <a:custGeom>
            <a:avLst/>
            <a:gdLst/>
            <a:ahLst/>
            <a:cxnLst/>
            <a:rect l="l" t="t" r="r" b="b"/>
            <a:pathLst>
              <a:path w="18722247" h="7923039">
                <a:moveTo>
                  <a:pt x="0" y="0"/>
                </a:moveTo>
                <a:lnTo>
                  <a:pt x="18722247" y="0"/>
                </a:lnTo>
                <a:lnTo>
                  <a:pt x="18722247" y="7923039"/>
                </a:lnTo>
                <a:lnTo>
                  <a:pt x="0" y="79230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690" b="-1422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923925"/>
            <a:ext cx="1102173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Manage patient payments.(doctor).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56412"/>
            <a:ext cx="18288000" cy="8316366"/>
          </a:xfrm>
          <a:custGeom>
            <a:avLst/>
            <a:gdLst/>
            <a:ahLst/>
            <a:cxnLst/>
            <a:rect l="l" t="t" r="r" b="b"/>
            <a:pathLst>
              <a:path w="18288000" h="8316366">
                <a:moveTo>
                  <a:pt x="0" y="0"/>
                </a:moveTo>
                <a:lnTo>
                  <a:pt x="18288000" y="0"/>
                </a:lnTo>
                <a:lnTo>
                  <a:pt x="18288000" y="8316366"/>
                </a:lnTo>
                <a:lnTo>
                  <a:pt x="0" y="83163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7472" b="-622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148590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7493979" y="7492322"/>
            <a:ext cx="2108846" cy="690168"/>
          </a:xfrm>
          <a:custGeom>
            <a:avLst/>
            <a:gdLst/>
            <a:ahLst/>
            <a:cxnLst/>
            <a:rect l="l" t="t" r="r" b="b"/>
            <a:pathLst>
              <a:path w="2108846" h="690168">
                <a:moveTo>
                  <a:pt x="0" y="0"/>
                </a:moveTo>
                <a:lnTo>
                  <a:pt x="2108845" y="0"/>
                </a:lnTo>
                <a:lnTo>
                  <a:pt x="2108845" y="690168"/>
                </a:lnTo>
                <a:lnTo>
                  <a:pt x="0" y="6901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66726"/>
            <a:ext cx="18288000" cy="8020274"/>
          </a:xfrm>
          <a:custGeom>
            <a:avLst/>
            <a:gdLst/>
            <a:ahLst/>
            <a:cxnLst/>
            <a:rect l="l" t="t" r="r" b="b"/>
            <a:pathLst>
              <a:path w="18288000" h="8020274">
                <a:moveTo>
                  <a:pt x="0" y="0"/>
                </a:moveTo>
                <a:lnTo>
                  <a:pt x="18288000" y="0"/>
                </a:lnTo>
                <a:lnTo>
                  <a:pt x="18288000" y="8020274"/>
                </a:lnTo>
                <a:lnTo>
                  <a:pt x="0" y="80202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582" b="-967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8461521" y="4696787"/>
            <a:ext cx="1364958" cy="446713"/>
          </a:xfrm>
          <a:custGeom>
            <a:avLst/>
            <a:gdLst/>
            <a:ahLst/>
            <a:cxnLst/>
            <a:rect l="l" t="t" r="r" b="b"/>
            <a:pathLst>
              <a:path w="1364958" h="446713">
                <a:moveTo>
                  <a:pt x="0" y="0"/>
                </a:moveTo>
                <a:lnTo>
                  <a:pt x="1364958" y="0"/>
                </a:lnTo>
                <a:lnTo>
                  <a:pt x="1364958" y="446713"/>
                </a:lnTo>
                <a:lnTo>
                  <a:pt x="0" y="44671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257600"/>
            <a:ext cx="18288000" cy="8029400"/>
          </a:xfrm>
          <a:custGeom>
            <a:avLst/>
            <a:gdLst/>
            <a:ahLst/>
            <a:cxnLst/>
            <a:rect l="l" t="t" r="r" b="b"/>
            <a:pathLst>
              <a:path w="18288000" h="8029400">
                <a:moveTo>
                  <a:pt x="0" y="0"/>
                </a:moveTo>
                <a:lnTo>
                  <a:pt x="18288000" y="0"/>
                </a:lnTo>
                <a:lnTo>
                  <a:pt x="18288000" y="8029400"/>
                </a:lnTo>
                <a:lnTo>
                  <a:pt x="0" y="80294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656" b="-845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84996"/>
            <a:ext cx="18288000" cy="8702004"/>
          </a:xfrm>
          <a:custGeom>
            <a:avLst/>
            <a:gdLst/>
            <a:ahLst/>
            <a:cxnLst/>
            <a:rect l="l" t="t" r="r" b="b"/>
            <a:pathLst>
              <a:path w="18288000" h="8702004">
                <a:moveTo>
                  <a:pt x="0" y="0"/>
                </a:moveTo>
                <a:lnTo>
                  <a:pt x="18288000" y="0"/>
                </a:lnTo>
                <a:lnTo>
                  <a:pt x="18288000" y="8702004"/>
                </a:lnTo>
                <a:lnTo>
                  <a:pt x="0" y="87020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266" b="-5947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684022"/>
            <a:ext cx="18288000" cy="9459865"/>
          </a:xfrm>
          <a:custGeom>
            <a:avLst/>
            <a:gdLst/>
            <a:ahLst/>
            <a:cxnLst/>
            <a:rect l="l" t="t" r="r" b="b"/>
            <a:pathLst>
              <a:path w="18288000" h="9459865">
                <a:moveTo>
                  <a:pt x="0" y="0"/>
                </a:moveTo>
                <a:lnTo>
                  <a:pt x="18288000" y="0"/>
                </a:lnTo>
                <a:lnTo>
                  <a:pt x="18288000" y="9459865"/>
                </a:lnTo>
                <a:lnTo>
                  <a:pt x="0" y="945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208" t="-10434" b="-506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803912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552649"/>
            <a:ext cx="18288000" cy="8734351"/>
          </a:xfrm>
          <a:custGeom>
            <a:avLst/>
            <a:gdLst/>
            <a:ahLst/>
            <a:cxnLst/>
            <a:rect l="l" t="t" r="r" b="b"/>
            <a:pathLst>
              <a:path w="18288000" h="8734351">
                <a:moveTo>
                  <a:pt x="0" y="0"/>
                </a:moveTo>
                <a:lnTo>
                  <a:pt x="18288000" y="0"/>
                </a:lnTo>
                <a:lnTo>
                  <a:pt x="18288000" y="8734351"/>
                </a:lnTo>
                <a:lnTo>
                  <a:pt x="0" y="8734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221" b="-555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4091215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  </a:t>
            </a:r>
          </a:p>
        </p:txBody>
      </p:sp>
      <p:sp>
        <p:nvSpPr>
          <p:cNvPr id="3" name="Freeform 3"/>
          <p:cNvSpPr/>
          <p:nvPr/>
        </p:nvSpPr>
        <p:spPr>
          <a:xfrm>
            <a:off x="3079869" y="1328697"/>
            <a:ext cx="11444975" cy="4490151"/>
          </a:xfrm>
          <a:custGeom>
            <a:avLst/>
            <a:gdLst/>
            <a:ahLst/>
            <a:cxnLst/>
            <a:rect l="l" t="t" r="r" b="b"/>
            <a:pathLst>
              <a:path w="11444975" h="4490151">
                <a:moveTo>
                  <a:pt x="0" y="0"/>
                </a:moveTo>
                <a:lnTo>
                  <a:pt x="11444975" y="0"/>
                </a:lnTo>
                <a:lnTo>
                  <a:pt x="11444975" y="4490152"/>
                </a:lnTo>
                <a:lnTo>
                  <a:pt x="0" y="44901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4306" b="-9069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3132789" y="5703094"/>
            <a:ext cx="11306732" cy="4358195"/>
          </a:xfrm>
          <a:custGeom>
            <a:avLst/>
            <a:gdLst/>
            <a:ahLst/>
            <a:cxnLst/>
            <a:rect l="l" t="t" r="r" b="b"/>
            <a:pathLst>
              <a:path w="11306732" h="4358195">
                <a:moveTo>
                  <a:pt x="0" y="0"/>
                </a:moveTo>
                <a:lnTo>
                  <a:pt x="11306732" y="0"/>
                </a:lnTo>
                <a:lnTo>
                  <a:pt x="11306732" y="4358196"/>
                </a:lnTo>
                <a:lnTo>
                  <a:pt x="0" y="43581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1185" r="-1222" b="-16531"/>
            </a:stretch>
          </a:blipFill>
        </p:spPr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87955"/>
            <a:ext cx="18288000" cy="8799045"/>
          </a:xfrm>
          <a:custGeom>
            <a:avLst/>
            <a:gdLst/>
            <a:ahLst/>
            <a:cxnLst/>
            <a:rect l="l" t="t" r="r" b="b"/>
            <a:pathLst>
              <a:path w="18288000" h="8799045">
                <a:moveTo>
                  <a:pt x="0" y="0"/>
                </a:moveTo>
                <a:lnTo>
                  <a:pt x="18288000" y="0"/>
                </a:lnTo>
                <a:lnTo>
                  <a:pt x="18288000" y="8799045"/>
                </a:lnTo>
                <a:lnTo>
                  <a:pt x="0" y="87990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028" b="-588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87955"/>
            <a:ext cx="18288000" cy="8799045"/>
          </a:xfrm>
          <a:custGeom>
            <a:avLst/>
            <a:gdLst/>
            <a:ahLst/>
            <a:cxnLst/>
            <a:rect l="l" t="t" r="r" b="b"/>
            <a:pathLst>
              <a:path w="18288000" h="8799045">
                <a:moveTo>
                  <a:pt x="0" y="0"/>
                </a:moveTo>
                <a:lnTo>
                  <a:pt x="18288000" y="0"/>
                </a:lnTo>
                <a:lnTo>
                  <a:pt x="18288000" y="8799045"/>
                </a:lnTo>
                <a:lnTo>
                  <a:pt x="0" y="87990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131" b="-477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390423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25" y="1552649"/>
            <a:ext cx="18288000" cy="8734351"/>
          </a:xfrm>
          <a:custGeom>
            <a:avLst/>
            <a:gdLst/>
            <a:ahLst/>
            <a:cxnLst/>
            <a:rect l="l" t="t" r="r" b="b"/>
            <a:pathLst>
              <a:path w="18288000" h="8734351">
                <a:moveTo>
                  <a:pt x="0" y="0"/>
                </a:moveTo>
                <a:lnTo>
                  <a:pt x="18288000" y="0"/>
                </a:lnTo>
                <a:lnTo>
                  <a:pt x="18288000" y="8734351"/>
                </a:lnTo>
                <a:lnTo>
                  <a:pt x="0" y="873435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1850" b="-592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5506" y="536258"/>
            <a:ext cx="11189494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Appointment management (doctor). </a:t>
            </a:r>
          </a:p>
        </p:txBody>
      </p:sp>
      <p:sp>
        <p:nvSpPr>
          <p:cNvPr id="4" name="Freeform 4"/>
          <p:cNvSpPr/>
          <p:nvPr/>
        </p:nvSpPr>
        <p:spPr>
          <a:xfrm>
            <a:off x="3272592" y="2822510"/>
            <a:ext cx="3493033" cy="1143174"/>
          </a:xfrm>
          <a:custGeom>
            <a:avLst/>
            <a:gdLst/>
            <a:ahLst/>
            <a:cxnLst/>
            <a:rect l="l" t="t" r="r" b="b"/>
            <a:pathLst>
              <a:path w="3493033" h="1143174">
                <a:moveTo>
                  <a:pt x="0" y="0"/>
                </a:moveTo>
                <a:lnTo>
                  <a:pt x="3493033" y="0"/>
                </a:lnTo>
                <a:lnTo>
                  <a:pt x="3493033" y="1143174"/>
                </a:lnTo>
                <a:lnTo>
                  <a:pt x="0" y="11431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25" y="1406076"/>
            <a:ext cx="18288000" cy="9047541"/>
          </a:xfrm>
          <a:custGeom>
            <a:avLst/>
            <a:gdLst/>
            <a:ahLst/>
            <a:cxnLst/>
            <a:rect l="l" t="t" r="r" b="b"/>
            <a:pathLst>
              <a:path w="18288000" h="9047541">
                <a:moveTo>
                  <a:pt x="0" y="0"/>
                </a:moveTo>
                <a:lnTo>
                  <a:pt x="18288000" y="0"/>
                </a:lnTo>
                <a:lnTo>
                  <a:pt x="18288000" y="9047541"/>
                </a:lnTo>
                <a:lnTo>
                  <a:pt x="0" y="90475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3139" r="-4433" b="-5600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20528" y="359349"/>
            <a:ext cx="7040642" cy="863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414370"/>
                </a:solidFill>
                <a:latin typeface="Public Sans Bold"/>
              </a:rPr>
              <a:t>Inventory Management</a:t>
            </a:r>
          </a:p>
        </p:txBody>
      </p:sp>
      <p:sp>
        <p:nvSpPr>
          <p:cNvPr id="4" name="Freeform 4"/>
          <p:cNvSpPr/>
          <p:nvPr/>
        </p:nvSpPr>
        <p:spPr>
          <a:xfrm>
            <a:off x="511511" y="3417571"/>
            <a:ext cx="3493033" cy="1143174"/>
          </a:xfrm>
          <a:custGeom>
            <a:avLst/>
            <a:gdLst/>
            <a:ahLst/>
            <a:cxnLst/>
            <a:rect l="l" t="t" r="r" b="b"/>
            <a:pathLst>
              <a:path w="3493033" h="1143174">
                <a:moveTo>
                  <a:pt x="0" y="0"/>
                </a:moveTo>
                <a:lnTo>
                  <a:pt x="3493032" y="0"/>
                </a:lnTo>
                <a:lnTo>
                  <a:pt x="3493032" y="1143174"/>
                </a:lnTo>
                <a:lnTo>
                  <a:pt x="0" y="114317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5564" y="1259044"/>
            <a:ext cx="17958771" cy="8837537"/>
          </a:xfrm>
          <a:custGeom>
            <a:avLst/>
            <a:gdLst/>
            <a:ahLst/>
            <a:cxnLst/>
            <a:rect l="l" t="t" r="r" b="b"/>
            <a:pathLst>
              <a:path w="17958771" h="8837537">
                <a:moveTo>
                  <a:pt x="0" y="0"/>
                </a:moveTo>
                <a:lnTo>
                  <a:pt x="17958772" y="0"/>
                </a:lnTo>
                <a:lnTo>
                  <a:pt x="17958772" y="8837537"/>
                </a:lnTo>
                <a:lnTo>
                  <a:pt x="0" y="88375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593" r="-2656" b="-7748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64614" y="378934"/>
            <a:ext cx="7181731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Inventory Management</a:t>
            </a:r>
          </a:p>
        </p:txBody>
      </p:sp>
      <p:sp>
        <p:nvSpPr>
          <p:cNvPr id="4" name="Freeform 4"/>
          <p:cNvSpPr/>
          <p:nvPr/>
        </p:nvSpPr>
        <p:spPr>
          <a:xfrm rot="1430792">
            <a:off x="6511068" y="7729478"/>
            <a:ext cx="863495" cy="1166885"/>
          </a:xfrm>
          <a:custGeom>
            <a:avLst/>
            <a:gdLst/>
            <a:ahLst/>
            <a:cxnLst/>
            <a:rect l="l" t="t" r="r" b="b"/>
            <a:pathLst>
              <a:path w="863495" h="1166885">
                <a:moveTo>
                  <a:pt x="0" y="0"/>
                </a:moveTo>
                <a:lnTo>
                  <a:pt x="863495" y="0"/>
                </a:lnTo>
                <a:lnTo>
                  <a:pt x="863495" y="1166885"/>
                </a:lnTo>
                <a:lnTo>
                  <a:pt x="0" y="11668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478819"/>
            <a:ext cx="18123900" cy="8808181"/>
          </a:xfrm>
          <a:custGeom>
            <a:avLst/>
            <a:gdLst/>
            <a:ahLst/>
            <a:cxnLst/>
            <a:rect l="l" t="t" r="r" b="b"/>
            <a:pathLst>
              <a:path w="18123900" h="8808181">
                <a:moveTo>
                  <a:pt x="0" y="0"/>
                </a:moveTo>
                <a:lnTo>
                  <a:pt x="18123900" y="0"/>
                </a:lnTo>
                <a:lnTo>
                  <a:pt x="18123900" y="8808181"/>
                </a:lnTo>
                <a:lnTo>
                  <a:pt x="0" y="88081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405" r="-3288" b="-714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0" y="536258"/>
            <a:ext cx="7181731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  <a:spcBef>
                <a:spcPct val="0"/>
              </a:spcBef>
            </a:pPr>
            <a:r>
              <a:rPr lang="en-US" sz="5100">
                <a:solidFill>
                  <a:srgbClr val="000000"/>
                </a:solidFill>
                <a:latin typeface="Public Sans Bold"/>
              </a:rPr>
              <a:t>Inventory Management</a:t>
            </a:r>
          </a:p>
        </p:txBody>
      </p:sp>
      <p:sp>
        <p:nvSpPr>
          <p:cNvPr id="4" name="Freeform 4"/>
          <p:cNvSpPr/>
          <p:nvPr/>
        </p:nvSpPr>
        <p:spPr>
          <a:xfrm>
            <a:off x="11250243" y="8115126"/>
            <a:ext cx="2656110" cy="869272"/>
          </a:xfrm>
          <a:custGeom>
            <a:avLst/>
            <a:gdLst/>
            <a:ahLst/>
            <a:cxnLst/>
            <a:rect l="l" t="t" r="r" b="b"/>
            <a:pathLst>
              <a:path w="2656110" h="869272">
                <a:moveTo>
                  <a:pt x="0" y="0"/>
                </a:moveTo>
                <a:lnTo>
                  <a:pt x="2656110" y="0"/>
                </a:lnTo>
                <a:lnTo>
                  <a:pt x="2656110" y="869272"/>
                </a:lnTo>
                <a:lnTo>
                  <a:pt x="0" y="86927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22894" y="1049600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942242" y="249336"/>
            <a:ext cx="7876905" cy="7726439"/>
          </a:xfrm>
          <a:custGeom>
            <a:avLst/>
            <a:gdLst/>
            <a:ahLst/>
            <a:cxnLst/>
            <a:rect l="l" t="t" r="r" b="b"/>
            <a:pathLst>
              <a:path w="7876905" h="7726439">
                <a:moveTo>
                  <a:pt x="0" y="0"/>
                </a:moveTo>
                <a:lnTo>
                  <a:pt x="7876905" y="0"/>
                </a:lnTo>
                <a:lnTo>
                  <a:pt x="7876905" y="7726439"/>
                </a:lnTo>
                <a:lnTo>
                  <a:pt x="0" y="772643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906067" y="2817376"/>
            <a:ext cx="12092272" cy="4190887"/>
            <a:chOff x="0" y="0"/>
            <a:chExt cx="1100680" cy="38146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00680" cy="381469"/>
            </a:xfrm>
            <a:custGeom>
              <a:avLst/>
              <a:gdLst/>
              <a:ahLst/>
              <a:cxnLst/>
              <a:rect l="l" t="t" r="r" b="b"/>
              <a:pathLst>
                <a:path w="1100680" h="381469">
                  <a:moveTo>
                    <a:pt x="897480" y="0"/>
                  </a:moveTo>
                  <a:cubicBezTo>
                    <a:pt x="1009705" y="0"/>
                    <a:pt x="1100680" y="85395"/>
                    <a:pt x="1100680" y="190734"/>
                  </a:cubicBezTo>
                  <a:cubicBezTo>
                    <a:pt x="1100680" y="296074"/>
                    <a:pt x="1009705" y="381469"/>
                    <a:pt x="897480" y="381469"/>
                  </a:cubicBezTo>
                  <a:lnTo>
                    <a:pt x="203200" y="381469"/>
                  </a:lnTo>
                  <a:cubicBezTo>
                    <a:pt x="90976" y="381469"/>
                    <a:pt x="0" y="296074"/>
                    <a:pt x="0" y="190734"/>
                  </a:cubicBezTo>
                  <a:cubicBezTo>
                    <a:pt x="0" y="8539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9EAF6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100680" cy="41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029590" y="3572970"/>
            <a:ext cx="10311897" cy="2489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9"/>
              </a:lnSpc>
            </a:pPr>
            <a:r>
              <a:rPr lang="en-US" sz="6999">
                <a:solidFill>
                  <a:srgbClr val="222366"/>
                </a:solidFill>
                <a:latin typeface="Brick Sans"/>
              </a:rPr>
              <a:t>Thank you for your attention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4137140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2255418"/>
            <a:ext cx="18288000" cy="7209542"/>
          </a:xfrm>
          <a:custGeom>
            <a:avLst/>
            <a:gdLst/>
            <a:ahLst/>
            <a:cxnLst/>
            <a:rect l="l" t="t" r="r" b="b"/>
            <a:pathLst>
              <a:path w="18288000" h="7209542">
                <a:moveTo>
                  <a:pt x="0" y="0"/>
                </a:moveTo>
                <a:lnTo>
                  <a:pt x="18288000" y="0"/>
                </a:lnTo>
                <a:lnTo>
                  <a:pt x="18288000" y="7209542"/>
                </a:lnTo>
                <a:lnTo>
                  <a:pt x="0" y="72095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31447" b="-11238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091274" y="3147770"/>
            <a:ext cx="1644476" cy="538192"/>
          </a:xfrm>
          <a:custGeom>
            <a:avLst/>
            <a:gdLst/>
            <a:ahLst/>
            <a:cxnLst/>
            <a:rect l="l" t="t" r="r" b="b"/>
            <a:pathLst>
              <a:path w="1644476" h="538192">
                <a:moveTo>
                  <a:pt x="0" y="0"/>
                </a:moveTo>
                <a:lnTo>
                  <a:pt x="1644476" y="0"/>
                </a:lnTo>
                <a:lnTo>
                  <a:pt x="1644476" y="538192"/>
                </a:lnTo>
                <a:lnTo>
                  <a:pt x="0" y="5381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AutoShape 5"/>
          <p:cNvSpPr/>
          <p:nvPr/>
        </p:nvSpPr>
        <p:spPr>
          <a:xfrm flipV="1">
            <a:off x="8642950" y="3715429"/>
            <a:ext cx="1002100" cy="821305"/>
          </a:xfrm>
          <a:prstGeom prst="line">
            <a:avLst/>
          </a:prstGeom>
          <a:ln w="76200" cap="rnd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3629" y="148590"/>
            <a:ext cx="13907517" cy="880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139"/>
              </a:lnSpc>
            </a:pPr>
            <a:r>
              <a:rPr lang="en-US" sz="5100">
                <a:solidFill>
                  <a:srgbClr val="222366"/>
                </a:solidFill>
                <a:latin typeface="Public Sans Bold"/>
              </a:rPr>
              <a:t>Appointment management (friendly websit). 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2043818"/>
            <a:ext cx="18288000" cy="7769115"/>
          </a:xfrm>
          <a:custGeom>
            <a:avLst/>
            <a:gdLst/>
            <a:ahLst/>
            <a:cxnLst/>
            <a:rect l="l" t="t" r="r" b="b"/>
            <a:pathLst>
              <a:path w="18288000" h="7769115">
                <a:moveTo>
                  <a:pt x="0" y="0"/>
                </a:moveTo>
                <a:lnTo>
                  <a:pt x="18288000" y="0"/>
                </a:lnTo>
                <a:lnTo>
                  <a:pt x="18288000" y="7769115"/>
                </a:lnTo>
                <a:lnTo>
                  <a:pt x="0" y="77691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5096" r="-231" b="-7618"/>
            </a:stretch>
          </a:blipFill>
        </p:spPr>
      </p:sp>
      <p:sp>
        <p:nvSpPr>
          <p:cNvPr id="4" name="Freeform 4"/>
          <p:cNvSpPr/>
          <p:nvPr/>
        </p:nvSpPr>
        <p:spPr>
          <a:xfrm rot="9196460">
            <a:off x="12964951" y="4553844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10681925">
            <a:off x="12513018" y="8064831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1"/>
                </a:lnTo>
                <a:lnTo>
                  <a:pt x="0" y="11793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0681925">
            <a:off x="12513018" y="5942533"/>
            <a:ext cx="844816" cy="1179312"/>
          </a:xfrm>
          <a:custGeom>
            <a:avLst/>
            <a:gdLst/>
            <a:ahLst/>
            <a:cxnLst/>
            <a:rect l="l" t="t" r="r" b="b"/>
            <a:pathLst>
              <a:path w="844816" h="1179312">
                <a:moveTo>
                  <a:pt x="0" y="0"/>
                </a:moveTo>
                <a:lnTo>
                  <a:pt x="844816" y="0"/>
                </a:lnTo>
                <a:lnTo>
                  <a:pt x="844816" y="1179312"/>
                </a:lnTo>
                <a:lnTo>
                  <a:pt x="0" y="117931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496</Words>
  <Application>Microsoft Office PowerPoint</Application>
  <PresentationFormat>Custom</PresentationFormat>
  <Paragraphs>130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Public Sans Bold</vt:lpstr>
      <vt:lpstr>Public Sans</vt:lpstr>
      <vt:lpstr>Calibri</vt:lpstr>
      <vt:lpstr>Brick Sans</vt:lpstr>
      <vt:lpstr>Canva Sans Bold</vt:lpstr>
      <vt:lpstr>Public Sans Heavy</vt:lpstr>
      <vt:lpstr>Canva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Dental Clinic Sytem</dc:title>
  <cp:lastModifiedBy>User</cp:lastModifiedBy>
  <cp:revision>3</cp:revision>
  <dcterms:created xsi:type="dcterms:W3CDTF">2006-08-16T00:00:00Z</dcterms:created>
  <dcterms:modified xsi:type="dcterms:W3CDTF">2024-06-30T13:41:42Z</dcterms:modified>
  <dc:identifier>DAGIx0c7w-U</dc:identifier>
</cp:coreProperties>
</file>