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339" r:id="rId3"/>
    <p:sldId id="259" r:id="rId5"/>
    <p:sldId id="263" r:id="rId6"/>
    <p:sldId id="261" r:id="rId7"/>
    <p:sldId id="345" r:id="rId8"/>
    <p:sldId id="346" r:id="rId9"/>
    <p:sldId id="342" r:id="rId10"/>
    <p:sldId id="350" r:id="rId11"/>
    <p:sldId id="332" r:id="rId12"/>
    <p:sldId id="265" r:id="rId13"/>
    <p:sldId id="333" r:id="rId14"/>
    <p:sldId id="347" r:id="rId15"/>
    <p:sldId id="334" r:id="rId16"/>
    <p:sldId id="335" r:id="rId17"/>
    <p:sldId id="348" r:id="rId18"/>
    <p:sldId id="349" r:id="rId19"/>
    <p:sldId id="270" r:id="rId20"/>
    <p:sldId id="336" r:id="rId21"/>
    <p:sldId id="271" r:id="rId22"/>
    <p:sldId id="338" r:id="rId23"/>
  </p:sldIdLst>
  <p:sldSz cx="9144000" cy="5143500" type="screen16x9"/>
  <p:notesSz cx="6858000" cy="9144000"/>
  <p:embeddedFontLst>
    <p:embeddedFont>
      <p:font typeface="Andalus" panose="02020603050405020304" pitchFamily="18" charset="-78"/>
      <p:regular r:id="rId27"/>
    </p:embeddedFont>
    <p:embeddedFont>
      <p:font typeface="Montserrat" panose="00000500000000000000" pitchFamily="2" charset="0"/>
      <p:regular r:id="rId28"/>
      <p:bold r:id="rId29"/>
      <p:italic r:id="rId30"/>
      <p:boldItalic r:id="rId31"/>
    </p:embeddedFont>
    <p:embeddedFont>
      <p:font typeface="Montserrat Alternates ExtraBold" panose="020B0604020202020204" charset="0"/>
      <p:bold r:id="rId32"/>
      <p:boldItalic r:id="rId33"/>
    </p:embeddedFont>
    <p:embeddedFont>
      <p:font typeface="Montserrat Alternates Light" panose="020B0604020202020204" charset="0"/>
      <p:regular r:id="rId34"/>
      <p:bold r:id="rId35"/>
      <p:italic r:id="rId36"/>
      <p:boldItalic r:id="rId37"/>
    </p:embeddedFont>
    <p:embeddedFont>
      <p:font typeface="Montserrat ExtraBold" panose="00000900000000000000" pitchFamily="2" charset="0"/>
      <p:bold r:id="rId38"/>
      <p:boldItalic r:id="rId39"/>
    </p:embeddedFont>
    <p:embeddedFont>
      <p:font typeface="Segoe UI Historic" panose="020B0502040204020203" pitchFamily="34" charset="0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9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font" Target="fonts/font14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8" Type="http://schemas.openxmlformats.org/officeDocument/2006/relationships/font" Target="fonts/font12.fntdata"/><Relationship Id="rId37" Type="http://schemas.openxmlformats.org/officeDocument/2006/relationships/font" Target="fonts/font11.fntdata"/><Relationship Id="rId36" Type="http://schemas.openxmlformats.org/officeDocument/2006/relationships/font" Target="fonts/font10.fntdata"/><Relationship Id="rId35" Type="http://schemas.openxmlformats.org/officeDocument/2006/relationships/font" Target="fonts/font9.fntdata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765DD3-3976-47C2-88B3-EDD44E64C26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8F872E-5DAE-488B-90A7-BF5EE09A0453}">
      <dgm:prSet phldrT="[Text]" custT="1"/>
      <dgm:spPr/>
      <dgm:t>
        <a:bodyPr/>
        <a:lstStyle/>
        <a:p>
          <a:endParaRPr lang="en-US" sz="1600" b="1" dirty="0">
            <a:solidFill>
              <a:schemeClr val="bg2"/>
            </a:solidFill>
          </a:endParaRPr>
        </a:p>
      </dgm:t>
    </dgm:pt>
    <dgm:pt modelId="{124E4F47-62B6-488F-8759-622C22BE5E56}" cxnId="{9A05A9CF-32B6-4981-B2C7-747ABB8FFE3E}" type="parTrans">
      <dgm:prSet/>
      <dgm:spPr/>
      <dgm:t>
        <a:bodyPr/>
        <a:lstStyle/>
        <a:p>
          <a:endParaRPr lang="en-US"/>
        </a:p>
      </dgm:t>
    </dgm:pt>
    <dgm:pt modelId="{781C268C-E603-4B04-A9C5-5D391F723AD2}" cxnId="{9A05A9CF-32B6-4981-B2C7-747ABB8FFE3E}" type="sibTrans">
      <dgm:prSet/>
      <dgm:spPr/>
      <dgm:t>
        <a:bodyPr/>
        <a:lstStyle/>
        <a:p>
          <a:endParaRPr lang="en-US"/>
        </a:p>
      </dgm:t>
    </dgm:pt>
    <dgm:pt modelId="{5C35FFFD-B2CF-47D4-8F12-1BA937C59A3C}">
      <dgm:prSet phldrT="[Text]"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Separate the Internet entrance module from the main service module, and provide isolation to the main service module. </a:t>
          </a:r>
        </a:p>
      </dgm:t>
    </dgm:pt>
    <dgm:pt modelId="{575CC2BA-98D3-4C0D-9C01-2AAD2C09A169}" cxnId="{F2D524BB-5658-40E6-99B0-146B869F7DAA}" type="parTrans">
      <dgm:prSet/>
      <dgm:spPr/>
      <dgm:t>
        <a:bodyPr/>
        <a:lstStyle/>
        <a:p>
          <a:endParaRPr lang="en-US"/>
        </a:p>
      </dgm:t>
    </dgm:pt>
    <dgm:pt modelId="{D946EA25-D35D-4C03-8F1A-F74BD5974803}" cxnId="{F2D524BB-5658-40E6-99B0-146B869F7DAA}" type="sibTrans">
      <dgm:prSet/>
      <dgm:spPr/>
      <dgm:t>
        <a:bodyPr/>
        <a:lstStyle/>
        <a:p>
          <a:endParaRPr lang="en-US"/>
        </a:p>
      </dgm:t>
    </dgm:pt>
    <dgm:pt modelId="{3708EE7D-C765-4681-824E-3EC7C2E9DC21}">
      <dgm:prSet phldrT="[Text]" phldr="1"/>
      <dgm:spPr/>
      <dgm:t>
        <a:bodyPr/>
        <a:lstStyle/>
        <a:p>
          <a:endParaRPr lang="en-US" b="1" dirty="0"/>
        </a:p>
      </dgm:t>
    </dgm:pt>
    <dgm:pt modelId="{91183B72-B485-442E-94ED-F68932E57689}" cxnId="{67DECC48-0927-4875-964D-29781477F951}" type="parTrans">
      <dgm:prSet/>
      <dgm:spPr/>
      <dgm:t>
        <a:bodyPr/>
        <a:lstStyle/>
        <a:p>
          <a:endParaRPr lang="en-US"/>
        </a:p>
      </dgm:t>
    </dgm:pt>
    <dgm:pt modelId="{AB22E90B-E184-41AA-A467-669326E8083A}" cxnId="{67DECC48-0927-4875-964D-29781477F951}" type="sibTrans">
      <dgm:prSet/>
      <dgm:spPr/>
      <dgm:t>
        <a:bodyPr/>
        <a:lstStyle/>
        <a:p>
          <a:endParaRPr lang="en-US"/>
        </a:p>
      </dgm:t>
    </dgm:pt>
    <dgm:pt modelId="{60502A9C-6B66-442F-8016-14D86B819089}">
      <dgm:prSet phldrT="[Text]"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Allocate a prefix instead of an address to the main service module using DHCP-PD. </a:t>
          </a:r>
        </a:p>
      </dgm:t>
    </dgm:pt>
    <dgm:pt modelId="{FB5E271C-AEA3-472B-8461-0650B665C7C6}" cxnId="{0EBCE7DF-A163-4895-99D6-86B924432710}" type="parTrans">
      <dgm:prSet/>
      <dgm:spPr/>
      <dgm:t>
        <a:bodyPr/>
        <a:lstStyle/>
        <a:p>
          <a:endParaRPr lang="en-US"/>
        </a:p>
      </dgm:t>
    </dgm:pt>
    <dgm:pt modelId="{9B662DBB-9082-4CC7-8896-5F2FF8544B04}" cxnId="{0EBCE7DF-A163-4895-99D6-86B924432710}" type="sibTrans">
      <dgm:prSet/>
      <dgm:spPr/>
      <dgm:t>
        <a:bodyPr/>
        <a:lstStyle/>
        <a:p>
          <a:endParaRPr lang="en-US"/>
        </a:p>
      </dgm:t>
    </dgm:pt>
    <dgm:pt modelId="{5D0FF0AB-76C1-442D-8F2F-4FFE2392B3D6}">
      <dgm:prSet phldrT="[Text]" phldr="1"/>
      <dgm:spPr/>
      <dgm:t>
        <a:bodyPr/>
        <a:lstStyle/>
        <a:p>
          <a:endParaRPr lang="en-US" b="1" dirty="0"/>
        </a:p>
      </dgm:t>
    </dgm:pt>
    <dgm:pt modelId="{91817355-1B83-4834-9B91-A6CD55B8FA19}" cxnId="{30DA57FF-FAAA-4C5C-B2AD-2A03B27CA3D0}" type="parTrans">
      <dgm:prSet/>
      <dgm:spPr/>
      <dgm:t>
        <a:bodyPr/>
        <a:lstStyle/>
        <a:p>
          <a:endParaRPr lang="en-US"/>
        </a:p>
      </dgm:t>
    </dgm:pt>
    <dgm:pt modelId="{5771CE73-30AD-40CC-A77E-B4988058C37F}" cxnId="{30DA57FF-FAAA-4C5C-B2AD-2A03B27CA3D0}" type="sibTrans">
      <dgm:prSet/>
      <dgm:spPr/>
      <dgm:t>
        <a:bodyPr/>
        <a:lstStyle/>
        <a:p>
          <a:endParaRPr lang="en-US"/>
        </a:p>
      </dgm:t>
    </dgm:pt>
    <dgm:pt modelId="{5D6C2B0F-EDEA-474E-A4A9-87FD12653D97}">
      <dgm:prSet phldrT="[Text]"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Eliminate the one-to-one correspondence between the server and the IP address. </a:t>
          </a:r>
          <a:endParaRPr lang="en-US" b="1" dirty="0"/>
        </a:p>
      </dgm:t>
    </dgm:pt>
    <dgm:pt modelId="{FEC36C67-3D0F-4AD7-B4CB-E2B5D1A298F8}" cxnId="{F1E0616E-2E24-4E92-B2D0-AEACB08158BD}" type="parTrans">
      <dgm:prSet/>
      <dgm:spPr/>
      <dgm:t>
        <a:bodyPr/>
        <a:lstStyle/>
        <a:p>
          <a:endParaRPr lang="en-US"/>
        </a:p>
      </dgm:t>
    </dgm:pt>
    <dgm:pt modelId="{31D1356D-1704-4F83-BD67-CF3C0CB3EEDF}" cxnId="{F1E0616E-2E24-4E92-B2D0-AEACB08158BD}" type="sibTrans">
      <dgm:prSet/>
      <dgm:spPr/>
      <dgm:t>
        <a:bodyPr/>
        <a:lstStyle/>
        <a:p>
          <a:endParaRPr lang="en-US"/>
        </a:p>
      </dgm:t>
    </dgm:pt>
    <dgm:pt modelId="{3661BE3B-2AFD-4EF5-805D-BE4580D745E0}">
      <dgm:prSet phldrT="[Text]"/>
      <dgm:spPr/>
      <dgm:t>
        <a:bodyPr/>
        <a:lstStyle/>
        <a:p>
          <a:br>
            <a:rPr lang="en-US" b="1" dirty="0">
              <a:solidFill>
                <a:schemeClr val="accent1"/>
              </a:solidFill>
            </a:rPr>
          </a:br>
          <a:endParaRPr lang="en-US" b="1" dirty="0"/>
        </a:p>
      </dgm:t>
    </dgm:pt>
    <dgm:pt modelId="{4FDB44AC-9F8C-430B-88F2-E7233C0CF628}" cxnId="{4E2A99C5-5F0B-4C8D-8D3B-9B1674E60933}" type="parTrans">
      <dgm:prSet/>
      <dgm:spPr/>
      <dgm:t>
        <a:bodyPr/>
        <a:lstStyle/>
        <a:p>
          <a:endParaRPr lang="en-US"/>
        </a:p>
      </dgm:t>
    </dgm:pt>
    <dgm:pt modelId="{8E9E4503-557E-4985-B8E3-490E38B286A4}" cxnId="{4E2A99C5-5F0B-4C8D-8D3B-9B1674E60933}" type="sibTrans">
      <dgm:prSet/>
      <dgm:spPr/>
      <dgm:t>
        <a:bodyPr/>
        <a:lstStyle/>
        <a:p>
          <a:endParaRPr lang="en-US"/>
        </a:p>
      </dgm:t>
    </dgm:pt>
    <dgm:pt modelId="{FDF4BD4D-7C20-4756-8E8F-B4A8632441DD}">
      <dgm:prSet phldrT="[Text]"/>
      <dgm:spPr/>
      <dgm:t>
        <a:bodyPr/>
        <a:lstStyle/>
        <a:p>
          <a:endParaRPr lang="en-US" b="1" dirty="0"/>
        </a:p>
      </dgm:t>
    </dgm:pt>
    <dgm:pt modelId="{DBC13695-340E-4B25-A4EA-BED3ABCF8ACC}" cxnId="{CB3DC564-495A-418F-BBCF-95BC6CE3FE70}" type="parTrans">
      <dgm:prSet/>
      <dgm:spPr/>
      <dgm:t>
        <a:bodyPr/>
        <a:lstStyle/>
        <a:p>
          <a:endParaRPr lang="en-US"/>
        </a:p>
      </dgm:t>
    </dgm:pt>
    <dgm:pt modelId="{D6D5021F-8AEC-4589-8F53-6358D96C1273}" cxnId="{CB3DC564-495A-418F-BBCF-95BC6CE3FE70}" type="sibTrans">
      <dgm:prSet/>
      <dgm:spPr/>
      <dgm:t>
        <a:bodyPr/>
        <a:lstStyle/>
        <a:p>
          <a:endParaRPr lang="en-US"/>
        </a:p>
      </dgm:t>
    </dgm:pt>
    <dgm:pt modelId="{E99F3784-B1F7-4359-A431-2E8996FEF485}">
      <dgm:prSet phldrT="[Text]"/>
      <dgm:spPr/>
      <dgm:t>
        <a:bodyPr/>
        <a:lstStyle/>
        <a:p>
          <a:endParaRPr lang="en-US" b="1" dirty="0"/>
        </a:p>
      </dgm:t>
    </dgm:pt>
    <dgm:pt modelId="{CCA1CBF9-1619-493E-A60A-B97B672FF152}" cxnId="{B22E8A3E-3D0F-45C4-B656-D5F5DB2C2488}" type="parTrans">
      <dgm:prSet/>
      <dgm:spPr/>
      <dgm:t>
        <a:bodyPr/>
        <a:lstStyle/>
        <a:p>
          <a:endParaRPr lang="en-US"/>
        </a:p>
      </dgm:t>
    </dgm:pt>
    <dgm:pt modelId="{9A8F6691-69C2-4136-A1A6-65F5CB04C58E}" cxnId="{B22E8A3E-3D0F-45C4-B656-D5F5DB2C2488}" type="sibTrans">
      <dgm:prSet/>
      <dgm:spPr/>
      <dgm:t>
        <a:bodyPr/>
        <a:lstStyle/>
        <a:p>
          <a:endParaRPr lang="en-US"/>
        </a:p>
      </dgm:t>
    </dgm:pt>
    <dgm:pt modelId="{754BA511-0323-4F26-A59E-0F3DA42FAEB6}">
      <dgm:prSet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Introduce IPv6 Address to make use of the redundant IPv6 address space.</a:t>
          </a:r>
          <a:br>
            <a:rPr lang="en-US" b="1" dirty="0">
              <a:solidFill>
                <a:schemeClr val="bg2"/>
              </a:solidFill>
            </a:rPr>
          </a:br>
          <a:endParaRPr lang="en-US" b="1" dirty="0">
            <a:solidFill>
              <a:schemeClr val="bg2"/>
            </a:solidFill>
          </a:endParaRPr>
        </a:p>
      </dgm:t>
    </dgm:pt>
    <dgm:pt modelId="{556183B9-D5E2-4AEC-98DE-15D2412333AE}" cxnId="{F0CAEC51-E549-410A-B76A-D10CDEA67B9F}" type="parTrans">
      <dgm:prSet/>
      <dgm:spPr/>
      <dgm:t>
        <a:bodyPr/>
        <a:lstStyle/>
        <a:p>
          <a:endParaRPr lang="en-US"/>
        </a:p>
      </dgm:t>
    </dgm:pt>
    <dgm:pt modelId="{9F5A4599-4996-456F-BE33-CAD9B88AA45B}" cxnId="{F0CAEC51-E549-410A-B76A-D10CDEA67B9F}" type="sibTrans">
      <dgm:prSet/>
      <dgm:spPr/>
      <dgm:t>
        <a:bodyPr/>
        <a:lstStyle/>
        <a:p>
          <a:endParaRPr lang="en-US"/>
        </a:p>
      </dgm:t>
    </dgm:pt>
    <dgm:pt modelId="{17B8F3F2-B85F-430D-8274-B2853F8776A8}">
      <dgm:prSet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Separate the control plane from the data plane using SDN. </a:t>
          </a:r>
          <a:br>
            <a:rPr lang="en-US" b="1" dirty="0">
              <a:solidFill>
                <a:schemeClr val="bg2"/>
              </a:solidFill>
            </a:rPr>
          </a:br>
          <a:endParaRPr lang="en-US" b="1" dirty="0">
            <a:solidFill>
              <a:schemeClr val="bg2"/>
            </a:solidFill>
          </a:endParaRPr>
        </a:p>
      </dgm:t>
    </dgm:pt>
    <dgm:pt modelId="{F2C7D94D-6C11-4B9E-AE5B-6970E3A09273}" cxnId="{9533C201-055E-4611-B7BB-36F6F9DC28F8}" type="parTrans">
      <dgm:prSet/>
      <dgm:spPr/>
      <dgm:t>
        <a:bodyPr/>
        <a:lstStyle/>
        <a:p>
          <a:endParaRPr lang="en-US"/>
        </a:p>
      </dgm:t>
    </dgm:pt>
    <dgm:pt modelId="{7DC32C83-69EC-4C59-80A6-5347937C335E}" cxnId="{9533C201-055E-4611-B7BB-36F6F9DC28F8}" type="sibTrans">
      <dgm:prSet/>
      <dgm:spPr/>
      <dgm:t>
        <a:bodyPr/>
        <a:lstStyle/>
        <a:p>
          <a:endParaRPr lang="en-US"/>
        </a:p>
      </dgm:t>
    </dgm:pt>
    <dgm:pt modelId="{A3C7661C-9D4C-4DE2-9282-4644A632BF2A}">
      <dgm:prSet/>
      <dgm:spPr/>
      <dgm:t>
        <a:bodyPr/>
        <a:lstStyle/>
        <a:p>
          <a:r>
            <a:rPr lang="en-US" b="1" dirty="0">
              <a:solidFill>
                <a:schemeClr val="bg2"/>
              </a:solidFill>
            </a:rPr>
            <a:t>Implement NAT and HTTP redirection.</a:t>
          </a:r>
        </a:p>
      </dgm:t>
    </dgm:pt>
    <dgm:pt modelId="{B1D08685-8719-407F-9264-E4D83DBA0F55}" cxnId="{DC9EFDC0-EE9D-45E1-87E7-EB386A73F528}" type="parTrans">
      <dgm:prSet/>
      <dgm:spPr/>
      <dgm:t>
        <a:bodyPr/>
        <a:lstStyle/>
        <a:p>
          <a:endParaRPr lang="en-US"/>
        </a:p>
      </dgm:t>
    </dgm:pt>
    <dgm:pt modelId="{9763012C-F834-4064-B48D-2ED224C8E28D}" cxnId="{DC9EFDC0-EE9D-45E1-87E7-EB386A73F528}" type="sibTrans">
      <dgm:prSet/>
      <dgm:spPr/>
      <dgm:t>
        <a:bodyPr/>
        <a:lstStyle/>
        <a:p>
          <a:endParaRPr lang="en-US"/>
        </a:p>
      </dgm:t>
    </dgm:pt>
    <dgm:pt modelId="{33E2D6D1-3166-4D06-8636-65EC02F374D3}" type="pres">
      <dgm:prSet presAssocID="{18765DD3-3976-47C2-88B3-EDD44E64C268}" presName="linearFlow" presStyleCnt="0">
        <dgm:presLayoutVars>
          <dgm:dir/>
          <dgm:animLvl val="lvl"/>
          <dgm:resizeHandles val="exact"/>
        </dgm:presLayoutVars>
      </dgm:prSet>
      <dgm:spPr/>
    </dgm:pt>
    <dgm:pt modelId="{4C6BBA0A-1D33-4AEF-9F04-36F0A227A23A}" type="pres">
      <dgm:prSet presAssocID="{488F872E-5DAE-488B-90A7-BF5EE09A0453}" presName="composite" presStyleCnt="0"/>
      <dgm:spPr/>
    </dgm:pt>
    <dgm:pt modelId="{F83DA2C1-8749-49CB-A8FA-AB987E033BE2}" type="pres">
      <dgm:prSet presAssocID="{488F872E-5DAE-488B-90A7-BF5EE09A0453}" presName="parentText" presStyleLbl="alignNode1" presStyleIdx="0" presStyleCnt="6" custLinFactNeighborX="-4360" custLinFactNeighborY="-268">
        <dgm:presLayoutVars>
          <dgm:chMax val="1"/>
          <dgm:bulletEnabled val="1"/>
        </dgm:presLayoutVars>
      </dgm:prSet>
      <dgm:spPr/>
    </dgm:pt>
    <dgm:pt modelId="{58385552-5C5D-4F8F-A66F-3C1FA17E10C9}" type="pres">
      <dgm:prSet presAssocID="{488F872E-5DAE-488B-90A7-BF5EE09A0453}" presName="descendantText" presStyleLbl="alignAcc1" presStyleIdx="0" presStyleCnt="6">
        <dgm:presLayoutVars>
          <dgm:bulletEnabled val="1"/>
        </dgm:presLayoutVars>
      </dgm:prSet>
      <dgm:spPr/>
    </dgm:pt>
    <dgm:pt modelId="{C283EC55-4FF9-4C49-89B9-424B52E689CD}" type="pres">
      <dgm:prSet presAssocID="{781C268C-E603-4B04-A9C5-5D391F723AD2}" presName="sp" presStyleCnt="0"/>
      <dgm:spPr/>
    </dgm:pt>
    <dgm:pt modelId="{F14701DD-DB15-427D-A7F2-D5710A020EEF}" type="pres">
      <dgm:prSet presAssocID="{3708EE7D-C765-4681-824E-3EC7C2E9DC21}" presName="composite" presStyleCnt="0"/>
      <dgm:spPr/>
    </dgm:pt>
    <dgm:pt modelId="{65508F43-29B1-4180-A8D3-9B7516806D6C}" type="pres">
      <dgm:prSet presAssocID="{3708EE7D-C765-4681-824E-3EC7C2E9DC21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B75A4EBB-5281-466C-B1B8-8B02A2E7D756}" type="pres">
      <dgm:prSet presAssocID="{3708EE7D-C765-4681-824E-3EC7C2E9DC21}" presName="descendantText" presStyleLbl="alignAcc1" presStyleIdx="1" presStyleCnt="6">
        <dgm:presLayoutVars>
          <dgm:bulletEnabled val="1"/>
        </dgm:presLayoutVars>
      </dgm:prSet>
      <dgm:spPr/>
    </dgm:pt>
    <dgm:pt modelId="{F28DCBF2-2D1B-436C-8617-D8A1BB723517}" type="pres">
      <dgm:prSet presAssocID="{AB22E90B-E184-41AA-A467-669326E8083A}" presName="sp" presStyleCnt="0"/>
      <dgm:spPr/>
    </dgm:pt>
    <dgm:pt modelId="{FD435F06-1821-4DBF-9764-AFF4F6C92685}" type="pres">
      <dgm:prSet presAssocID="{5D0FF0AB-76C1-442D-8F2F-4FFE2392B3D6}" presName="composite" presStyleCnt="0"/>
      <dgm:spPr/>
    </dgm:pt>
    <dgm:pt modelId="{481FBA51-964F-445D-AA87-35380A6E4262}" type="pres">
      <dgm:prSet presAssocID="{5D0FF0AB-76C1-442D-8F2F-4FFE2392B3D6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9F6C220A-F0C0-46B4-9DCD-7CB3ED712B5B}" type="pres">
      <dgm:prSet presAssocID="{5D0FF0AB-76C1-442D-8F2F-4FFE2392B3D6}" presName="descendantText" presStyleLbl="alignAcc1" presStyleIdx="2" presStyleCnt="6">
        <dgm:presLayoutVars>
          <dgm:bulletEnabled val="1"/>
        </dgm:presLayoutVars>
      </dgm:prSet>
      <dgm:spPr/>
    </dgm:pt>
    <dgm:pt modelId="{A16C98C8-26D2-463D-80F8-ED901BAD2F46}" type="pres">
      <dgm:prSet presAssocID="{5771CE73-30AD-40CC-A77E-B4988058C37F}" presName="sp" presStyleCnt="0"/>
      <dgm:spPr/>
    </dgm:pt>
    <dgm:pt modelId="{D81E28D6-B23E-442B-941E-CD53D5D7E05F}" type="pres">
      <dgm:prSet presAssocID="{FDF4BD4D-7C20-4756-8E8F-B4A8632441DD}" presName="composite" presStyleCnt="0"/>
      <dgm:spPr/>
    </dgm:pt>
    <dgm:pt modelId="{0B18D57B-1E2E-48E4-8425-DDD5048CEA85}" type="pres">
      <dgm:prSet presAssocID="{FDF4BD4D-7C20-4756-8E8F-B4A8632441D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D39C32C3-C1F9-47A8-A395-1A8AB0236C0A}" type="pres">
      <dgm:prSet presAssocID="{FDF4BD4D-7C20-4756-8E8F-B4A8632441DD}" presName="descendantText" presStyleLbl="alignAcc1" presStyleIdx="3" presStyleCnt="6">
        <dgm:presLayoutVars>
          <dgm:bulletEnabled val="1"/>
        </dgm:presLayoutVars>
      </dgm:prSet>
      <dgm:spPr/>
    </dgm:pt>
    <dgm:pt modelId="{3EC48237-9838-44C2-A6D1-33E4C9D08903}" type="pres">
      <dgm:prSet presAssocID="{D6D5021F-8AEC-4589-8F53-6358D96C1273}" presName="sp" presStyleCnt="0"/>
      <dgm:spPr/>
    </dgm:pt>
    <dgm:pt modelId="{029D5184-AF84-42F7-8368-39DE966FE0A0}" type="pres">
      <dgm:prSet presAssocID="{E99F3784-B1F7-4359-A431-2E8996FEF485}" presName="composite" presStyleCnt="0"/>
      <dgm:spPr/>
    </dgm:pt>
    <dgm:pt modelId="{75D9B1F8-6088-4937-82F2-26D826C29319}" type="pres">
      <dgm:prSet presAssocID="{E99F3784-B1F7-4359-A431-2E8996FEF48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0D8DFA3E-7D4E-4391-A823-6F7566CFAE2A}" type="pres">
      <dgm:prSet presAssocID="{E99F3784-B1F7-4359-A431-2E8996FEF485}" presName="descendantText" presStyleLbl="alignAcc1" presStyleIdx="4" presStyleCnt="6">
        <dgm:presLayoutVars>
          <dgm:bulletEnabled val="1"/>
        </dgm:presLayoutVars>
      </dgm:prSet>
      <dgm:spPr/>
    </dgm:pt>
    <dgm:pt modelId="{20C9912C-737C-4BC1-A15B-A1ACE5D5958A}" type="pres">
      <dgm:prSet presAssocID="{9A8F6691-69C2-4136-A1A6-65F5CB04C58E}" presName="sp" presStyleCnt="0"/>
      <dgm:spPr/>
    </dgm:pt>
    <dgm:pt modelId="{84FA6D80-3072-45EF-A244-826DE8FCA093}" type="pres">
      <dgm:prSet presAssocID="{3661BE3B-2AFD-4EF5-805D-BE4580D745E0}" presName="composite" presStyleCnt="0"/>
      <dgm:spPr/>
    </dgm:pt>
    <dgm:pt modelId="{9752863F-FB8C-40BD-8B69-F5C804D29314}" type="pres">
      <dgm:prSet presAssocID="{3661BE3B-2AFD-4EF5-805D-BE4580D745E0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24595232-64DB-4B21-8BBA-7A2DCA75A71C}" type="pres">
      <dgm:prSet presAssocID="{3661BE3B-2AFD-4EF5-805D-BE4580D745E0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9533C201-055E-4611-B7BB-36F6F9DC28F8}" srcId="{E99F3784-B1F7-4359-A431-2E8996FEF485}" destId="{17B8F3F2-B85F-430D-8274-B2853F8776A8}" srcOrd="0" destOrd="0" parTransId="{F2C7D94D-6C11-4B9E-AE5B-6970E3A09273}" sibTransId="{7DC32C83-69EC-4C59-80A6-5347937C335E}"/>
    <dgm:cxn modelId="{8956D21F-64B5-4535-BA32-85381F698219}" type="presOf" srcId="{A3C7661C-9D4C-4DE2-9282-4644A632BF2A}" destId="{24595232-64DB-4B21-8BBA-7A2DCA75A71C}" srcOrd="0" destOrd="0" presId="urn:microsoft.com/office/officeart/2005/8/layout/chevron2"/>
    <dgm:cxn modelId="{2E93C220-8223-4188-B3D1-E4A6324F5A9A}" type="presOf" srcId="{488F872E-5DAE-488B-90A7-BF5EE09A0453}" destId="{F83DA2C1-8749-49CB-A8FA-AB987E033BE2}" srcOrd="0" destOrd="0" presId="urn:microsoft.com/office/officeart/2005/8/layout/chevron2"/>
    <dgm:cxn modelId="{92CD5F21-225D-4320-85CF-EE4E0839BAC9}" type="presOf" srcId="{17B8F3F2-B85F-430D-8274-B2853F8776A8}" destId="{0D8DFA3E-7D4E-4391-A823-6F7566CFAE2A}" srcOrd="0" destOrd="0" presId="urn:microsoft.com/office/officeart/2005/8/layout/chevron2"/>
    <dgm:cxn modelId="{B22E8A3E-3D0F-45C4-B656-D5F5DB2C2488}" srcId="{18765DD3-3976-47C2-88B3-EDD44E64C268}" destId="{E99F3784-B1F7-4359-A431-2E8996FEF485}" srcOrd="4" destOrd="0" parTransId="{CCA1CBF9-1619-493E-A60A-B97B672FF152}" sibTransId="{9A8F6691-69C2-4136-A1A6-65F5CB04C58E}"/>
    <dgm:cxn modelId="{CB3DC564-495A-418F-BBCF-95BC6CE3FE70}" srcId="{18765DD3-3976-47C2-88B3-EDD44E64C268}" destId="{FDF4BD4D-7C20-4756-8E8F-B4A8632441DD}" srcOrd="3" destOrd="0" parTransId="{DBC13695-340E-4B25-A4EA-BED3ABCF8ACC}" sibTransId="{D6D5021F-8AEC-4589-8F53-6358D96C1273}"/>
    <dgm:cxn modelId="{67DECC48-0927-4875-964D-29781477F951}" srcId="{18765DD3-3976-47C2-88B3-EDD44E64C268}" destId="{3708EE7D-C765-4681-824E-3EC7C2E9DC21}" srcOrd="1" destOrd="0" parTransId="{91183B72-B485-442E-94ED-F68932E57689}" sibTransId="{AB22E90B-E184-41AA-A467-669326E8083A}"/>
    <dgm:cxn modelId="{9D953249-875D-42DD-81F9-C436B7E724E7}" type="presOf" srcId="{5D6C2B0F-EDEA-474E-A4A9-87FD12653D97}" destId="{9F6C220A-F0C0-46B4-9DCD-7CB3ED712B5B}" srcOrd="0" destOrd="0" presId="urn:microsoft.com/office/officeart/2005/8/layout/chevron2"/>
    <dgm:cxn modelId="{F1E0616E-2E24-4E92-B2D0-AEACB08158BD}" srcId="{5D0FF0AB-76C1-442D-8F2F-4FFE2392B3D6}" destId="{5D6C2B0F-EDEA-474E-A4A9-87FD12653D97}" srcOrd="0" destOrd="0" parTransId="{FEC36C67-3D0F-4AD7-B4CB-E2B5D1A298F8}" sibTransId="{31D1356D-1704-4F83-BD67-CF3C0CB3EEDF}"/>
    <dgm:cxn modelId="{F0CAEC51-E549-410A-B76A-D10CDEA67B9F}" srcId="{FDF4BD4D-7C20-4756-8E8F-B4A8632441DD}" destId="{754BA511-0323-4F26-A59E-0F3DA42FAEB6}" srcOrd="0" destOrd="0" parTransId="{556183B9-D5E2-4AEC-98DE-15D2412333AE}" sibTransId="{9F5A4599-4996-456F-BE33-CAD9B88AA45B}"/>
    <dgm:cxn modelId="{1147C67B-7569-438C-BEF8-0524F4075C53}" type="presOf" srcId="{3708EE7D-C765-4681-824E-3EC7C2E9DC21}" destId="{65508F43-29B1-4180-A8D3-9B7516806D6C}" srcOrd="0" destOrd="0" presId="urn:microsoft.com/office/officeart/2005/8/layout/chevron2"/>
    <dgm:cxn modelId="{A6819D81-158C-4054-81C8-FA8E309AD27C}" type="presOf" srcId="{18765DD3-3976-47C2-88B3-EDD44E64C268}" destId="{33E2D6D1-3166-4D06-8636-65EC02F374D3}" srcOrd="0" destOrd="0" presId="urn:microsoft.com/office/officeart/2005/8/layout/chevron2"/>
    <dgm:cxn modelId="{C7D9DE89-3770-4BB7-825F-43585057F957}" type="presOf" srcId="{5D0FF0AB-76C1-442D-8F2F-4FFE2392B3D6}" destId="{481FBA51-964F-445D-AA87-35380A6E4262}" srcOrd="0" destOrd="0" presId="urn:microsoft.com/office/officeart/2005/8/layout/chevron2"/>
    <dgm:cxn modelId="{22889B98-C78D-49E5-9A92-4761909B1B95}" type="presOf" srcId="{5C35FFFD-B2CF-47D4-8F12-1BA937C59A3C}" destId="{58385552-5C5D-4F8F-A66F-3C1FA17E10C9}" srcOrd="0" destOrd="0" presId="urn:microsoft.com/office/officeart/2005/8/layout/chevron2"/>
    <dgm:cxn modelId="{F2D524BB-5658-40E6-99B0-146B869F7DAA}" srcId="{488F872E-5DAE-488B-90A7-BF5EE09A0453}" destId="{5C35FFFD-B2CF-47D4-8F12-1BA937C59A3C}" srcOrd="0" destOrd="0" parTransId="{575CC2BA-98D3-4C0D-9C01-2AAD2C09A169}" sibTransId="{D946EA25-D35D-4C03-8F1A-F74BD5974803}"/>
    <dgm:cxn modelId="{D78D73BB-B511-4EB8-983C-835370090DAE}" type="presOf" srcId="{754BA511-0323-4F26-A59E-0F3DA42FAEB6}" destId="{D39C32C3-C1F9-47A8-A395-1A8AB0236C0A}" srcOrd="0" destOrd="0" presId="urn:microsoft.com/office/officeart/2005/8/layout/chevron2"/>
    <dgm:cxn modelId="{DC9EFDC0-EE9D-45E1-87E7-EB386A73F528}" srcId="{3661BE3B-2AFD-4EF5-805D-BE4580D745E0}" destId="{A3C7661C-9D4C-4DE2-9282-4644A632BF2A}" srcOrd="0" destOrd="0" parTransId="{B1D08685-8719-407F-9264-E4D83DBA0F55}" sibTransId="{9763012C-F834-4064-B48D-2ED224C8E28D}"/>
    <dgm:cxn modelId="{4E2A99C5-5F0B-4C8D-8D3B-9B1674E60933}" srcId="{18765DD3-3976-47C2-88B3-EDD44E64C268}" destId="{3661BE3B-2AFD-4EF5-805D-BE4580D745E0}" srcOrd="5" destOrd="0" parTransId="{4FDB44AC-9F8C-430B-88F2-E7233C0CF628}" sibTransId="{8E9E4503-557E-4985-B8E3-490E38B286A4}"/>
    <dgm:cxn modelId="{9A05A9CF-32B6-4981-B2C7-747ABB8FFE3E}" srcId="{18765DD3-3976-47C2-88B3-EDD44E64C268}" destId="{488F872E-5DAE-488B-90A7-BF5EE09A0453}" srcOrd="0" destOrd="0" parTransId="{124E4F47-62B6-488F-8759-622C22BE5E56}" sibTransId="{781C268C-E603-4B04-A9C5-5D391F723AD2}"/>
    <dgm:cxn modelId="{3AA59AD9-8B93-419B-AEFF-EEEFF36AE1BA}" type="presOf" srcId="{3661BE3B-2AFD-4EF5-805D-BE4580D745E0}" destId="{9752863F-FB8C-40BD-8B69-F5C804D29314}" srcOrd="0" destOrd="0" presId="urn:microsoft.com/office/officeart/2005/8/layout/chevron2"/>
    <dgm:cxn modelId="{0EBCE7DF-A163-4895-99D6-86B924432710}" srcId="{3708EE7D-C765-4681-824E-3EC7C2E9DC21}" destId="{60502A9C-6B66-442F-8016-14D86B819089}" srcOrd="0" destOrd="0" parTransId="{FB5E271C-AEA3-472B-8461-0650B665C7C6}" sibTransId="{9B662DBB-9082-4CC7-8896-5F2FF8544B04}"/>
    <dgm:cxn modelId="{98D85DEF-5F60-42BC-A02B-93004370A801}" type="presOf" srcId="{FDF4BD4D-7C20-4756-8E8F-B4A8632441DD}" destId="{0B18D57B-1E2E-48E4-8425-DDD5048CEA85}" srcOrd="0" destOrd="0" presId="urn:microsoft.com/office/officeart/2005/8/layout/chevron2"/>
    <dgm:cxn modelId="{88DF38F3-9B7F-4D28-8064-959CCAE3C2B9}" type="presOf" srcId="{E99F3784-B1F7-4359-A431-2E8996FEF485}" destId="{75D9B1F8-6088-4937-82F2-26D826C29319}" srcOrd="0" destOrd="0" presId="urn:microsoft.com/office/officeart/2005/8/layout/chevron2"/>
    <dgm:cxn modelId="{9C0816FF-41FB-4D86-AB0C-9AD58DBCE671}" type="presOf" srcId="{60502A9C-6B66-442F-8016-14D86B819089}" destId="{B75A4EBB-5281-466C-B1B8-8B02A2E7D756}" srcOrd="0" destOrd="0" presId="urn:microsoft.com/office/officeart/2005/8/layout/chevron2"/>
    <dgm:cxn modelId="{30DA57FF-FAAA-4C5C-B2AD-2A03B27CA3D0}" srcId="{18765DD3-3976-47C2-88B3-EDD44E64C268}" destId="{5D0FF0AB-76C1-442D-8F2F-4FFE2392B3D6}" srcOrd="2" destOrd="0" parTransId="{91817355-1B83-4834-9B91-A6CD55B8FA19}" sibTransId="{5771CE73-30AD-40CC-A77E-B4988058C37F}"/>
    <dgm:cxn modelId="{E21F5959-D0A3-4A06-9CA1-901CE1592BC6}" type="presParOf" srcId="{33E2D6D1-3166-4D06-8636-65EC02F374D3}" destId="{4C6BBA0A-1D33-4AEF-9F04-36F0A227A23A}" srcOrd="0" destOrd="0" presId="urn:microsoft.com/office/officeart/2005/8/layout/chevron2"/>
    <dgm:cxn modelId="{BA2F14CA-8BC1-4272-96EA-D08F0B367932}" type="presParOf" srcId="{4C6BBA0A-1D33-4AEF-9F04-36F0A227A23A}" destId="{F83DA2C1-8749-49CB-A8FA-AB987E033BE2}" srcOrd="0" destOrd="0" presId="urn:microsoft.com/office/officeart/2005/8/layout/chevron2"/>
    <dgm:cxn modelId="{D0C7AD57-ECE2-4872-A2C7-BDB23EBF9016}" type="presParOf" srcId="{4C6BBA0A-1D33-4AEF-9F04-36F0A227A23A}" destId="{58385552-5C5D-4F8F-A66F-3C1FA17E10C9}" srcOrd="1" destOrd="0" presId="urn:microsoft.com/office/officeart/2005/8/layout/chevron2"/>
    <dgm:cxn modelId="{3C185D85-FB04-4D58-AC2B-31F7357DB3BA}" type="presParOf" srcId="{33E2D6D1-3166-4D06-8636-65EC02F374D3}" destId="{C283EC55-4FF9-4C49-89B9-424B52E689CD}" srcOrd="1" destOrd="0" presId="urn:microsoft.com/office/officeart/2005/8/layout/chevron2"/>
    <dgm:cxn modelId="{BE27EFC5-DEF6-4754-B943-595DFB09C15C}" type="presParOf" srcId="{33E2D6D1-3166-4D06-8636-65EC02F374D3}" destId="{F14701DD-DB15-427D-A7F2-D5710A020EEF}" srcOrd="2" destOrd="0" presId="urn:microsoft.com/office/officeart/2005/8/layout/chevron2"/>
    <dgm:cxn modelId="{F949EFE6-1CD2-4936-8B68-5CFCF16B1CB1}" type="presParOf" srcId="{F14701DD-DB15-427D-A7F2-D5710A020EEF}" destId="{65508F43-29B1-4180-A8D3-9B7516806D6C}" srcOrd="0" destOrd="0" presId="urn:microsoft.com/office/officeart/2005/8/layout/chevron2"/>
    <dgm:cxn modelId="{3F7AE0AC-B2A5-47A7-8927-5942407A865A}" type="presParOf" srcId="{F14701DD-DB15-427D-A7F2-D5710A020EEF}" destId="{B75A4EBB-5281-466C-B1B8-8B02A2E7D756}" srcOrd="1" destOrd="0" presId="urn:microsoft.com/office/officeart/2005/8/layout/chevron2"/>
    <dgm:cxn modelId="{E5254EEE-478F-44FB-9E97-065A1D2B2D97}" type="presParOf" srcId="{33E2D6D1-3166-4D06-8636-65EC02F374D3}" destId="{F28DCBF2-2D1B-436C-8617-D8A1BB723517}" srcOrd="3" destOrd="0" presId="urn:microsoft.com/office/officeart/2005/8/layout/chevron2"/>
    <dgm:cxn modelId="{4EFC5D16-7AEC-4B45-B66C-C6BD224D35B1}" type="presParOf" srcId="{33E2D6D1-3166-4D06-8636-65EC02F374D3}" destId="{FD435F06-1821-4DBF-9764-AFF4F6C92685}" srcOrd="4" destOrd="0" presId="urn:microsoft.com/office/officeart/2005/8/layout/chevron2"/>
    <dgm:cxn modelId="{9F435805-F02C-4DFC-9B05-96AC1BDB6291}" type="presParOf" srcId="{FD435F06-1821-4DBF-9764-AFF4F6C92685}" destId="{481FBA51-964F-445D-AA87-35380A6E4262}" srcOrd="0" destOrd="0" presId="urn:microsoft.com/office/officeart/2005/8/layout/chevron2"/>
    <dgm:cxn modelId="{AED7A9C4-5291-4F87-9A23-05A708C40240}" type="presParOf" srcId="{FD435F06-1821-4DBF-9764-AFF4F6C92685}" destId="{9F6C220A-F0C0-46B4-9DCD-7CB3ED712B5B}" srcOrd="1" destOrd="0" presId="urn:microsoft.com/office/officeart/2005/8/layout/chevron2"/>
    <dgm:cxn modelId="{5B58AAE8-F6DC-4A76-AFDE-1AD3CCD0CD64}" type="presParOf" srcId="{33E2D6D1-3166-4D06-8636-65EC02F374D3}" destId="{A16C98C8-26D2-463D-80F8-ED901BAD2F46}" srcOrd="5" destOrd="0" presId="urn:microsoft.com/office/officeart/2005/8/layout/chevron2"/>
    <dgm:cxn modelId="{4DECD2E2-DE16-4D6D-912C-7CCD5875B8D8}" type="presParOf" srcId="{33E2D6D1-3166-4D06-8636-65EC02F374D3}" destId="{D81E28D6-B23E-442B-941E-CD53D5D7E05F}" srcOrd="6" destOrd="0" presId="urn:microsoft.com/office/officeart/2005/8/layout/chevron2"/>
    <dgm:cxn modelId="{BD6815D0-873B-47A5-B345-8C8C4EB12386}" type="presParOf" srcId="{D81E28D6-B23E-442B-941E-CD53D5D7E05F}" destId="{0B18D57B-1E2E-48E4-8425-DDD5048CEA85}" srcOrd="0" destOrd="0" presId="urn:microsoft.com/office/officeart/2005/8/layout/chevron2"/>
    <dgm:cxn modelId="{F5A68D95-5068-4A3E-A342-8441323CFA9D}" type="presParOf" srcId="{D81E28D6-B23E-442B-941E-CD53D5D7E05F}" destId="{D39C32C3-C1F9-47A8-A395-1A8AB0236C0A}" srcOrd="1" destOrd="0" presId="urn:microsoft.com/office/officeart/2005/8/layout/chevron2"/>
    <dgm:cxn modelId="{7DBD0301-CCCF-4127-B09A-3FD1B610A60D}" type="presParOf" srcId="{33E2D6D1-3166-4D06-8636-65EC02F374D3}" destId="{3EC48237-9838-44C2-A6D1-33E4C9D08903}" srcOrd="7" destOrd="0" presId="urn:microsoft.com/office/officeart/2005/8/layout/chevron2"/>
    <dgm:cxn modelId="{0B5CC3F4-53C1-4DC9-957C-A5E2FAB2A3B6}" type="presParOf" srcId="{33E2D6D1-3166-4D06-8636-65EC02F374D3}" destId="{029D5184-AF84-42F7-8368-39DE966FE0A0}" srcOrd="8" destOrd="0" presId="urn:microsoft.com/office/officeart/2005/8/layout/chevron2"/>
    <dgm:cxn modelId="{4D5C6792-C645-45FC-AFE6-84196F3CC27E}" type="presParOf" srcId="{029D5184-AF84-42F7-8368-39DE966FE0A0}" destId="{75D9B1F8-6088-4937-82F2-26D826C29319}" srcOrd="0" destOrd="0" presId="urn:microsoft.com/office/officeart/2005/8/layout/chevron2"/>
    <dgm:cxn modelId="{D85990CA-8203-4E10-B154-3F52499DC3B1}" type="presParOf" srcId="{029D5184-AF84-42F7-8368-39DE966FE0A0}" destId="{0D8DFA3E-7D4E-4391-A823-6F7566CFAE2A}" srcOrd="1" destOrd="0" presId="urn:microsoft.com/office/officeart/2005/8/layout/chevron2"/>
    <dgm:cxn modelId="{A2C6AF5A-438D-40FE-AFB5-321107C5339E}" type="presParOf" srcId="{33E2D6D1-3166-4D06-8636-65EC02F374D3}" destId="{20C9912C-737C-4BC1-A15B-A1ACE5D5958A}" srcOrd="9" destOrd="0" presId="urn:microsoft.com/office/officeart/2005/8/layout/chevron2"/>
    <dgm:cxn modelId="{6BD0EE4E-7525-41DA-9F42-5E0C5F9FE5ED}" type="presParOf" srcId="{33E2D6D1-3166-4D06-8636-65EC02F374D3}" destId="{84FA6D80-3072-45EF-A244-826DE8FCA093}" srcOrd="10" destOrd="0" presId="urn:microsoft.com/office/officeart/2005/8/layout/chevron2"/>
    <dgm:cxn modelId="{93A831BA-8B39-471A-A0CB-780CE2FADB2A}" type="presParOf" srcId="{84FA6D80-3072-45EF-A244-826DE8FCA093}" destId="{9752863F-FB8C-40BD-8B69-F5C804D29314}" srcOrd="0" destOrd="0" presId="urn:microsoft.com/office/officeart/2005/8/layout/chevron2"/>
    <dgm:cxn modelId="{3960E6EE-ADF9-4198-93C2-72F1B7325A9E}" type="presParOf" srcId="{84FA6D80-3072-45EF-A244-826DE8FCA093}" destId="{24595232-64DB-4B21-8BBA-7A2DCA75A7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3DA2C1-8749-49CB-A8FA-AB987E033BE2}">
      <dsp:nvSpPr>
        <dsp:cNvPr id="0" name=""/>
        <dsp:cNvSpPr/>
      </dsp:nvSpPr>
      <dsp:spPr>
        <a:xfrm rot="5400000">
          <a:off x="-105442" y="105442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bg2"/>
            </a:solidFill>
          </a:endParaRPr>
        </a:p>
      </dsp:txBody>
      <dsp:txXfrm rot="-5400000">
        <a:off x="1" y="246032"/>
        <a:ext cx="492066" cy="210885"/>
      </dsp:txXfrm>
    </dsp:sp>
    <dsp:sp modelId="{58385552-5C5D-4F8F-A66F-3C1FA17E10C9}">
      <dsp:nvSpPr>
        <dsp:cNvPr id="0" name=""/>
        <dsp:cNvSpPr/>
      </dsp:nvSpPr>
      <dsp:spPr>
        <a:xfrm rot="5400000">
          <a:off x="3013186" y="-2521046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Separate the Internet entrance module from the main service module, and provide isolation to the main service module. </a:t>
          </a:r>
        </a:p>
      </dsp:txBody>
      <dsp:txXfrm rot="-5400000">
        <a:off x="492067" y="22378"/>
        <a:ext cx="5476853" cy="412308"/>
      </dsp:txXfrm>
    </dsp:sp>
    <dsp:sp modelId="{65508F43-29B1-4180-A8D3-9B7516806D6C}">
      <dsp:nvSpPr>
        <dsp:cNvPr id="0" name=""/>
        <dsp:cNvSpPr/>
      </dsp:nvSpPr>
      <dsp:spPr>
        <a:xfrm rot="5400000">
          <a:off x="-105442" y="706981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/>
        </a:p>
      </dsp:txBody>
      <dsp:txXfrm rot="-5400000">
        <a:off x="1" y="847571"/>
        <a:ext cx="492066" cy="210885"/>
      </dsp:txXfrm>
    </dsp:sp>
    <dsp:sp modelId="{B75A4EBB-5281-466C-B1B8-8B02A2E7D756}">
      <dsp:nvSpPr>
        <dsp:cNvPr id="0" name=""/>
        <dsp:cNvSpPr/>
      </dsp:nvSpPr>
      <dsp:spPr>
        <a:xfrm rot="5400000">
          <a:off x="3013186" y="-1919581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Allocate a prefix instead of an address to the main service module using DHCP-PD. </a:t>
          </a:r>
        </a:p>
      </dsp:txBody>
      <dsp:txXfrm rot="-5400000">
        <a:off x="492067" y="623843"/>
        <a:ext cx="5476853" cy="412308"/>
      </dsp:txXfrm>
    </dsp:sp>
    <dsp:sp modelId="{481FBA51-964F-445D-AA87-35380A6E4262}">
      <dsp:nvSpPr>
        <dsp:cNvPr id="0" name=""/>
        <dsp:cNvSpPr/>
      </dsp:nvSpPr>
      <dsp:spPr>
        <a:xfrm rot="5400000">
          <a:off x="-105442" y="1308446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/>
        </a:p>
      </dsp:txBody>
      <dsp:txXfrm rot="-5400000">
        <a:off x="1" y="1449036"/>
        <a:ext cx="492066" cy="210885"/>
      </dsp:txXfrm>
    </dsp:sp>
    <dsp:sp modelId="{9F6C220A-F0C0-46B4-9DCD-7CB3ED712B5B}">
      <dsp:nvSpPr>
        <dsp:cNvPr id="0" name=""/>
        <dsp:cNvSpPr/>
      </dsp:nvSpPr>
      <dsp:spPr>
        <a:xfrm rot="5400000">
          <a:off x="3013186" y="-1318116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Eliminate the one-to-one correspondence between the server and the IP address. </a:t>
          </a:r>
          <a:endParaRPr lang="en-US" sz="1100" b="1" kern="1200" dirty="0"/>
        </a:p>
      </dsp:txBody>
      <dsp:txXfrm rot="-5400000">
        <a:off x="492067" y="1225308"/>
        <a:ext cx="5476853" cy="412308"/>
      </dsp:txXfrm>
    </dsp:sp>
    <dsp:sp modelId="{0B18D57B-1E2E-48E4-8425-DDD5048CEA85}">
      <dsp:nvSpPr>
        <dsp:cNvPr id="0" name=""/>
        <dsp:cNvSpPr/>
      </dsp:nvSpPr>
      <dsp:spPr>
        <a:xfrm rot="5400000">
          <a:off x="-105442" y="1909912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/>
        </a:p>
      </dsp:txBody>
      <dsp:txXfrm rot="-5400000">
        <a:off x="1" y="2050502"/>
        <a:ext cx="492066" cy="210885"/>
      </dsp:txXfrm>
    </dsp:sp>
    <dsp:sp modelId="{D39C32C3-C1F9-47A8-A395-1A8AB0236C0A}">
      <dsp:nvSpPr>
        <dsp:cNvPr id="0" name=""/>
        <dsp:cNvSpPr/>
      </dsp:nvSpPr>
      <dsp:spPr>
        <a:xfrm rot="5400000">
          <a:off x="3013186" y="-716650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Introduce IPv6 Address to make use of the redundant IPv6 address space.</a:t>
          </a:r>
          <a:br>
            <a:rPr lang="en-US" sz="1100" b="1" kern="1200" dirty="0">
              <a:solidFill>
                <a:schemeClr val="bg2"/>
              </a:solidFill>
            </a:rPr>
          </a:br>
          <a:endParaRPr lang="en-US" sz="1100" b="1" kern="1200" dirty="0">
            <a:solidFill>
              <a:schemeClr val="bg2"/>
            </a:solidFill>
          </a:endParaRPr>
        </a:p>
      </dsp:txBody>
      <dsp:txXfrm rot="-5400000">
        <a:off x="492067" y="1826774"/>
        <a:ext cx="5476853" cy="412308"/>
      </dsp:txXfrm>
    </dsp:sp>
    <dsp:sp modelId="{75D9B1F8-6088-4937-82F2-26D826C29319}">
      <dsp:nvSpPr>
        <dsp:cNvPr id="0" name=""/>
        <dsp:cNvSpPr/>
      </dsp:nvSpPr>
      <dsp:spPr>
        <a:xfrm rot="5400000">
          <a:off x="-105442" y="2511377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/>
        </a:p>
      </dsp:txBody>
      <dsp:txXfrm rot="-5400000">
        <a:off x="1" y="2651967"/>
        <a:ext cx="492066" cy="210885"/>
      </dsp:txXfrm>
    </dsp:sp>
    <dsp:sp modelId="{0D8DFA3E-7D4E-4391-A823-6F7566CFAE2A}">
      <dsp:nvSpPr>
        <dsp:cNvPr id="0" name=""/>
        <dsp:cNvSpPr/>
      </dsp:nvSpPr>
      <dsp:spPr>
        <a:xfrm rot="5400000">
          <a:off x="3013186" y="-115185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Separate the control plane from the data plane using SDN. </a:t>
          </a:r>
          <a:br>
            <a:rPr lang="en-US" sz="1100" b="1" kern="1200" dirty="0">
              <a:solidFill>
                <a:schemeClr val="bg2"/>
              </a:solidFill>
            </a:rPr>
          </a:br>
          <a:endParaRPr lang="en-US" sz="1100" b="1" kern="1200" dirty="0">
            <a:solidFill>
              <a:schemeClr val="bg2"/>
            </a:solidFill>
          </a:endParaRPr>
        </a:p>
      </dsp:txBody>
      <dsp:txXfrm rot="-5400000">
        <a:off x="492067" y="2428239"/>
        <a:ext cx="5476853" cy="412308"/>
      </dsp:txXfrm>
    </dsp:sp>
    <dsp:sp modelId="{9752863F-FB8C-40BD-8B69-F5C804D29314}">
      <dsp:nvSpPr>
        <dsp:cNvPr id="0" name=""/>
        <dsp:cNvSpPr/>
      </dsp:nvSpPr>
      <dsp:spPr>
        <a:xfrm rot="5400000">
          <a:off x="-105442" y="3112842"/>
          <a:ext cx="702951" cy="4920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700" b="1" kern="1200" dirty="0">
              <a:solidFill>
                <a:schemeClr val="accent1"/>
              </a:solidFill>
            </a:rPr>
          </a:br>
          <a:endParaRPr lang="en-US" sz="700" b="1" kern="1200" dirty="0"/>
        </a:p>
      </dsp:txBody>
      <dsp:txXfrm rot="-5400000">
        <a:off x="1" y="3253432"/>
        <a:ext cx="492066" cy="210885"/>
      </dsp:txXfrm>
    </dsp:sp>
    <dsp:sp modelId="{24595232-64DB-4B21-8BBA-7A2DCA75A71C}">
      <dsp:nvSpPr>
        <dsp:cNvPr id="0" name=""/>
        <dsp:cNvSpPr/>
      </dsp:nvSpPr>
      <dsp:spPr>
        <a:xfrm rot="5400000">
          <a:off x="3013186" y="486279"/>
          <a:ext cx="456918" cy="5499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b="1" kern="1200" dirty="0">
              <a:solidFill>
                <a:schemeClr val="bg2"/>
              </a:solidFill>
            </a:rPr>
            <a:t>Implement NAT and HTTP redirection.</a:t>
          </a:r>
        </a:p>
      </dsp:txBody>
      <dsp:txXfrm rot="-5400000">
        <a:off x="492067" y="3029704"/>
        <a:ext cx="5476853" cy="412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gafb4b5082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9" name="Google Shape;1189;gafb4b5082f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f078010ed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f078010ed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afb59caa63_0_1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afb59caa63_0_1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gafb4b5082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9" name="Google Shape;1189;gafb4b5082f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ed1775e4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ed1775e4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f078010ed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f078010ed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6ed1775e4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6ed1775e4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6ed1775e4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6ed1775e4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f078010ed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f078010ed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afb59caa63_0_1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afb59caa63_0_1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f078010ed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f078010ed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6f0744aa72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6f0744aa72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7513150" y="0"/>
            <a:ext cx="16689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FFFFFF">
                  <a:alpha val="0"/>
                </a:srgbClr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3" name="Google Shape;13;p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-76672" y="-827887"/>
            <a:ext cx="6153101" cy="679927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112425" y="2227050"/>
            <a:ext cx="2876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5112425" y="1027125"/>
            <a:ext cx="2445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112425" y="3194925"/>
            <a:ext cx="3156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46"/>
          <p:cNvPicPr preferRelativeResize="0"/>
          <p:nvPr/>
        </p:nvPicPr>
        <p:blipFill>
          <a:blip r:embed="rId2"/>
          <a:stretch>
            <a:fillRect/>
          </a:stretch>
        </p:blipFill>
        <p:spPr>
          <a:xfrm flipH="1">
            <a:off x="5434928" y="-827887"/>
            <a:ext cx="6153101" cy="6799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46"/>
          <p:cNvPicPr preferRelativeResize="0"/>
          <p:nvPr/>
        </p:nvPicPr>
        <p:blipFill>
          <a:blip r:embed="rId2"/>
          <a:stretch>
            <a:fillRect/>
          </a:stretch>
        </p:blipFill>
        <p:spPr>
          <a:xfrm rot="10800000" flipH="1">
            <a:off x="-2444022" y="-827887"/>
            <a:ext cx="6153101" cy="6799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47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-76672" y="-827887"/>
            <a:ext cx="6153101" cy="6799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 rotWithShape="1">
          <a:blip r:embed="rId2"/>
          <a:srcRect r="8214"/>
          <a:stretch>
            <a:fillRect/>
          </a:stretch>
        </p:blipFill>
        <p:spPr>
          <a:xfrm>
            <a:off x="658750" y="-1397100"/>
            <a:ext cx="7826501" cy="743729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2400850" y="378225"/>
            <a:ext cx="59703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 rot="10800000">
            <a:off x="0" y="0"/>
            <a:ext cx="16689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FFFFFF">
                  <a:alpha val="0"/>
                </a:srgbClr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" name="Google Shape;35;p8"/>
          <p:cNvSpPr/>
          <p:nvPr/>
        </p:nvSpPr>
        <p:spPr>
          <a:xfrm>
            <a:off x="7513150" y="0"/>
            <a:ext cx="16689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FFFFFF">
                  <a:alpha val="0"/>
                </a:srgbClr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36" name="Google Shape;36;p8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40625" y="3354737"/>
            <a:ext cx="8662743" cy="260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8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 rot="10800000">
            <a:off x="240625" y="-812913"/>
            <a:ext cx="8662743" cy="2601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1301375" y="1417650"/>
            <a:ext cx="6541200" cy="23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9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3192424" y="1047350"/>
            <a:ext cx="12336426" cy="409614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4998775" y="1276500"/>
            <a:ext cx="335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4998775" y="2110500"/>
            <a:ext cx="3355200" cy="1665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3"/>
          <p:cNvPicPr preferRelativeResize="0"/>
          <p:nvPr/>
        </p:nvPicPr>
        <p:blipFill rotWithShape="1">
          <a:blip r:embed="rId2"/>
          <a:srcRect r="8214"/>
          <a:stretch>
            <a:fillRect/>
          </a:stretch>
        </p:blipFill>
        <p:spPr>
          <a:xfrm>
            <a:off x="658750" y="-1397100"/>
            <a:ext cx="7826501" cy="743729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7024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7024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6" name="Google Shape;56;p13"/>
          <p:cNvSpPr txBox="1">
            <a:spLocks noGrp="1"/>
          </p:cNvSpPr>
          <p:nvPr>
            <p:ph type="title" idx="2"/>
          </p:nvPr>
        </p:nvSpPr>
        <p:spPr>
          <a:xfrm>
            <a:off x="35986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7" name="Google Shape;57;p13"/>
          <p:cNvSpPr txBox="1">
            <a:spLocks noGrp="1"/>
          </p:cNvSpPr>
          <p:nvPr>
            <p:ph type="subTitle" idx="3"/>
          </p:nvPr>
        </p:nvSpPr>
        <p:spPr>
          <a:xfrm>
            <a:off x="35986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" name="Google Shape;58;p13"/>
          <p:cNvSpPr txBox="1">
            <a:spLocks noGrp="1"/>
          </p:cNvSpPr>
          <p:nvPr>
            <p:ph type="title" idx="4"/>
          </p:nvPr>
        </p:nvSpPr>
        <p:spPr>
          <a:xfrm>
            <a:off x="64948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9" name="Google Shape;59;p13"/>
          <p:cNvSpPr txBox="1">
            <a:spLocks noGrp="1"/>
          </p:cNvSpPr>
          <p:nvPr>
            <p:ph type="subTitle" idx="5"/>
          </p:nvPr>
        </p:nvSpPr>
        <p:spPr>
          <a:xfrm>
            <a:off x="64948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0" name="Google Shape;60;p13"/>
          <p:cNvSpPr txBox="1">
            <a:spLocks noGrp="1"/>
          </p:cNvSpPr>
          <p:nvPr>
            <p:ph type="title" idx="6"/>
          </p:nvPr>
        </p:nvSpPr>
        <p:spPr>
          <a:xfrm>
            <a:off x="5039900" y="350128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1" name="Google Shape;61;p13"/>
          <p:cNvSpPr txBox="1">
            <a:spLocks noGrp="1"/>
          </p:cNvSpPr>
          <p:nvPr>
            <p:ph type="subTitle" idx="7"/>
          </p:nvPr>
        </p:nvSpPr>
        <p:spPr>
          <a:xfrm>
            <a:off x="5039888" y="379823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" name="Google Shape;62;p13"/>
          <p:cNvSpPr txBox="1">
            <a:spLocks noGrp="1"/>
          </p:cNvSpPr>
          <p:nvPr>
            <p:ph type="title" idx="8"/>
          </p:nvPr>
        </p:nvSpPr>
        <p:spPr>
          <a:xfrm>
            <a:off x="2157425" y="350128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13"/>
          <p:cNvSpPr txBox="1">
            <a:spLocks noGrp="1"/>
          </p:cNvSpPr>
          <p:nvPr>
            <p:ph type="subTitle" idx="9"/>
          </p:nvPr>
        </p:nvSpPr>
        <p:spPr>
          <a:xfrm>
            <a:off x="2157413" y="379823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13"/>
          <p:cNvSpPr txBox="1">
            <a:spLocks noGrp="1"/>
          </p:cNvSpPr>
          <p:nvPr>
            <p:ph type="title" idx="13" hasCustomPrompt="1"/>
          </p:nvPr>
        </p:nvSpPr>
        <p:spPr>
          <a:xfrm>
            <a:off x="11394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14" hasCustomPrompt="1"/>
          </p:nvPr>
        </p:nvSpPr>
        <p:spPr>
          <a:xfrm>
            <a:off x="40356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15" hasCustomPrompt="1"/>
          </p:nvPr>
        </p:nvSpPr>
        <p:spPr>
          <a:xfrm>
            <a:off x="69318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16" hasCustomPrompt="1"/>
          </p:nvPr>
        </p:nvSpPr>
        <p:spPr>
          <a:xfrm>
            <a:off x="5476850" y="3007778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17" hasCustomPrompt="1"/>
          </p:nvPr>
        </p:nvSpPr>
        <p:spPr>
          <a:xfrm>
            <a:off x="2594375" y="301551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 txBox="1">
            <a:spLocks noGrp="1"/>
          </p:cNvSpPr>
          <p:nvPr>
            <p:ph type="title"/>
          </p:nvPr>
        </p:nvSpPr>
        <p:spPr>
          <a:xfrm>
            <a:off x="3758000" y="378225"/>
            <a:ext cx="46131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pic>
        <p:nvPicPr>
          <p:cNvPr id="144" name="Google Shape;144;p23"/>
          <p:cNvPicPr preferRelativeResize="0"/>
          <p:nvPr/>
        </p:nvPicPr>
        <p:blipFill>
          <a:blip r:embed="rId2">
            <a:alphaModFix amt="56000"/>
          </a:blip>
          <a:stretch>
            <a:fillRect/>
          </a:stretch>
        </p:blipFill>
        <p:spPr>
          <a:xfrm rot="-1365984">
            <a:off x="-1511771" y="-174252"/>
            <a:ext cx="5918748" cy="6540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>
            <a:spLocks noGrp="1"/>
          </p:cNvSpPr>
          <p:nvPr>
            <p:ph type="title"/>
          </p:nvPr>
        </p:nvSpPr>
        <p:spPr>
          <a:xfrm>
            <a:off x="3229175" y="378225"/>
            <a:ext cx="5142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pic>
        <p:nvPicPr>
          <p:cNvPr id="147" name="Google Shape;147;p2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2801493"/>
            <a:ext cx="9144003" cy="3036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BODY_1_2_1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9"/>
          <p:cNvPicPr preferRelativeResize="0"/>
          <p:nvPr/>
        </p:nvPicPr>
        <p:blipFill>
          <a:blip r:embed="rId2"/>
          <a:stretch>
            <a:fillRect/>
          </a:stretch>
        </p:blipFill>
        <p:spPr>
          <a:xfrm rot="-5400000">
            <a:off x="1997451" y="858725"/>
            <a:ext cx="5921949" cy="278020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9"/>
          <p:cNvSpPr txBox="1">
            <a:spLocks noGrp="1"/>
          </p:cNvSpPr>
          <p:nvPr>
            <p:ph type="title"/>
          </p:nvPr>
        </p:nvSpPr>
        <p:spPr>
          <a:xfrm>
            <a:off x="51132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23" name="Google Shape;223;p39"/>
          <p:cNvSpPr txBox="1">
            <a:spLocks noGrp="1"/>
          </p:cNvSpPr>
          <p:nvPr>
            <p:ph type="title" idx="2"/>
          </p:nvPr>
        </p:nvSpPr>
        <p:spPr>
          <a:xfrm>
            <a:off x="866631" y="3601250"/>
            <a:ext cx="2428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4" name="Google Shape;224;p39"/>
          <p:cNvSpPr txBox="1">
            <a:spLocks noGrp="1"/>
          </p:cNvSpPr>
          <p:nvPr>
            <p:ph type="subTitle" idx="1"/>
          </p:nvPr>
        </p:nvSpPr>
        <p:spPr>
          <a:xfrm>
            <a:off x="866625" y="3974400"/>
            <a:ext cx="2428200" cy="6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25" name="Google Shape;225;p39"/>
          <p:cNvSpPr txBox="1">
            <a:spLocks noGrp="1"/>
          </p:cNvSpPr>
          <p:nvPr>
            <p:ph type="title" idx="3"/>
          </p:nvPr>
        </p:nvSpPr>
        <p:spPr>
          <a:xfrm>
            <a:off x="5849210" y="3601250"/>
            <a:ext cx="2428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Alternates ExtraBold"/>
              <a:buNone/>
              <a:defRPr sz="1600">
                <a:solidFill>
                  <a:schemeClr val="accent2"/>
                </a:solidFill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6" name="Google Shape;226;p39"/>
          <p:cNvSpPr txBox="1">
            <a:spLocks noGrp="1"/>
          </p:cNvSpPr>
          <p:nvPr>
            <p:ph type="subTitle" idx="4"/>
          </p:nvPr>
        </p:nvSpPr>
        <p:spPr>
          <a:xfrm>
            <a:off x="5849200" y="3974400"/>
            <a:ext cx="2428200" cy="6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Alternates Light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37D"/>
            </a:gs>
            <a:gs pos="100000">
              <a:srgbClr val="011445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ExtraBold"/>
              <a:buNone/>
              <a:defRPr sz="28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/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Char char="●"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slide" Target="slide2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79"/>
          <p:cNvSpPr txBox="1">
            <a:spLocks noGrp="1"/>
          </p:cNvSpPr>
          <p:nvPr>
            <p:ph type="title"/>
          </p:nvPr>
        </p:nvSpPr>
        <p:spPr>
          <a:xfrm>
            <a:off x="1301375" y="1417650"/>
            <a:ext cx="6541200" cy="23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/>
              <a:t>SDN-</a:t>
            </a:r>
            <a:r>
              <a:rPr lang="en-US" sz="3200" dirty="0" err="1"/>
              <a:t>Addressless</a:t>
            </a:r>
            <a:r>
              <a:rPr lang="en-US" sz="3200" dirty="0"/>
              <a:t> IPv6 model for securing web servers.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192" name="Google Shape;1192;p79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193" name="Google Shape;1193;p79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1194" name="Google Shape;1194;p79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5" name="Google Shape;1195;p79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196" name="Google Shape;1196;p79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 dirty="0"/>
          </a:p>
        </p:txBody>
      </p:sp>
      <p:sp>
        <p:nvSpPr>
          <p:cNvPr id="1198" name="Google Shape;1198;p79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9" name="Google Shape;1199;p79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59343" y="3203825"/>
            <a:ext cx="4232787" cy="737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Students: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 err="1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Saba’a</a:t>
            </a:r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Imad Hussein 12029135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Hala </a:t>
            </a:r>
            <a:r>
              <a:rPr lang="en-US" b="1" dirty="0" err="1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Thafer</a:t>
            </a:r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Malhas 12027927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2324" y="3203575"/>
            <a:ext cx="377190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Supervisor: 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Dr.Othman Mohamed Othman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2119977" y="686050"/>
            <a:ext cx="4232787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شى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2287617" y="1019425"/>
            <a:ext cx="4232787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An-Najah National University </a:t>
            </a:r>
            <a:endParaRPr lang="en-US" b="1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790" y="63500"/>
            <a:ext cx="1165860" cy="116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59"/>
          <p:cNvSpPr txBox="1">
            <a:spLocks noGrp="1"/>
          </p:cNvSpPr>
          <p:nvPr>
            <p:ph type="title"/>
          </p:nvPr>
        </p:nvSpPr>
        <p:spPr>
          <a:xfrm>
            <a:off x="1742308" y="281052"/>
            <a:ext cx="46131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SDN Technology </a:t>
            </a:r>
            <a:endParaRPr sz="3200" dirty="0"/>
          </a:p>
        </p:txBody>
      </p:sp>
      <p:sp>
        <p:nvSpPr>
          <p:cNvPr id="510" name="Google Shape;510;p59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511" name="Google Shape;511;p59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512" name="Google Shape;512;p59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59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514" name="Google Shape;514;p59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515" name="Google Shape;515;p59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lt1"/>
                </a:solidFill>
                <a:latin typeface="Montserrat"/>
                <a:sym typeface="Montserrat"/>
              </a:rPr>
              <a:t>2</a:t>
            </a:r>
            <a:endParaRPr sz="1000" dirty="0"/>
          </a:p>
        </p:txBody>
      </p:sp>
      <p:sp>
        <p:nvSpPr>
          <p:cNvPr id="516" name="Google Shape;516;p59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7" name="Google Shape;517;p59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1114" y="1154661"/>
            <a:ext cx="50544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accent1"/>
                </a:solidFill>
                <a:effectLst/>
                <a:latin typeface="-apple-system"/>
              </a:rPr>
              <a:t>Software-Defined Networking (SDN)</a:t>
            </a:r>
            <a:r>
              <a:rPr lang="ar-SA" b="1" i="0" dirty="0">
                <a:solidFill>
                  <a:schemeClr val="accent1"/>
                </a:solidFill>
                <a:effectLst/>
                <a:latin typeface="-apple-system"/>
              </a:rPr>
              <a:t>:</a:t>
            </a:r>
            <a:r>
              <a:rPr lang="en-US" b="1" i="0" dirty="0">
                <a:solidFill>
                  <a:schemeClr val="accent1"/>
                </a:solidFill>
                <a:effectLst/>
                <a:latin typeface="-apple-system"/>
              </a:rPr>
              <a:t> </a:t>
            </a:r>
            <a:endParaRPr lang="ar-SA" b="1" i="0" dirty="0">
              <a:solidFill>
                <a:schemeClr val="accent1"/>
              </a:solidFill>
              <a:effectLst/>
              <a:latin typeface="-apple-system"/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Network architecture that separates data forwarding and control planes.</a:t>
            </a:r>
            <a:endParaRPr lang="ar-SA" b="1" i="0" dirty="0">
              <a:solidFill>
                <a:schemeClr val="accent1"/>
              </a:solidFill>
              <a:effectLst/>
              <a:latin typeface="Söhne"/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Enables centralized control for network configurations.</a:t>
            </a:r>
            <a:endParaRPr lang="en-US" b="1" i="0" dirty="0">
              <a:solidFill>
                <a:schemeClr val="accent1"/>
              </a:solidFill>
              <a:effectLst/>
              <a:latin typeface="Söhne"/>
            </a:endParaRPr>
          </a:p>
          <a:p>
            <a:endParaRPr lang="en-US" b="1" dirty="0"/>
          </a:p>
          <a:p>
            <a:pPr algn="l"/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POX Controller:</a:t>
            </a:r>
            <a:endParaRPr lang="en-US" b="1" i="0" dirty="0">
              <a:solidFill>
                <a:schemeClr val="accent1"/>
              </a:solidFill>
              <a:effectLst/>
              <a:latin typeface="Söhne"/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Open source OpenFlow controller.</a:t>
            </a:r>
            <a:endParaRPr lang="ar-SA" b="1" i="0" dirty="0">
              <a:solidFill>
                <a:schemeClr val="accent1"/>
              </a:solidFill>
              <a:effectLst/>
              <a:latin typeface="Söhne"/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Developed in Python.</a:t>
            </a:r>
            <a:endParaRPr lang="ar-SA" b="1" i="0" dirty="0">
              <a:solidFill>
                <a:schemeClr val="accent1"/>
              </a:solidFill>
              <a:effectLst/>
              <a:latin typeface="Söhne"/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Söhne"/>
              </a:rPr>
              <a:t>Converts various OpenFlow devices into switches, routers, load balancers, firewalls, etc.</a:t>
            </a:r>
            <a:endParaRPr lang="en-US" b="1" i="0" dirty="0">
              <a:solidFill>
                <a:schemeClr val="accent1"/>
              </a:solidFill>
              <a:effectLst/>
              <a:latin typeface="Söhne"/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926" y="1154661"/>
            <a:ext cx="3020241" cy="299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7"/>
          <p:cNvSpPr txBox="1">
            <a:spLocks noGrp="1"/>
          </p:cNvSpPr>
          <p:nvPr>
            <p:ph type="title"/>
          </p:nvPr>
        </p:nvSpPr>
        <p:spPr>
          <a:xfrm>
            <a:off x="3602966" y="1987257"/>
            <a:ext cx="5660159" cy="11291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Proposed</a:t>
            </a:r>
            <a:br>
              <a:rPr lang="en-US" sz="2800" dirty="0"/>
            </a:br>
            <a:r>
              <a:rPr lang="en-US" sz="2800" dirty="0"/>
              <a:t>SDN-</a:t>
            </a:r>
            <a:r>
              <a:rPr lang="en-US" sz="2800" dirty="0" err="1"/>
              <a:t>Addressless</a:t>
            </a:r>
            <a:r>
              <a:rPr lang="en-US" sz="2800" dirty="0"/>
              <a:t> Model</a:t>
            </a:r>
            <a:endParaRPr sz="2800" dirty="0"/>
          </a:p>
        </p:txBody>
      </p:sp>
      <p:sp>
        <p:nvSpPr>
          <p:cNvPr id="452" name="Google Shape;452;p57"/>
          <p:cNvSpPr txBox="1">
            <a:spLocks noGrp="1"/>
          </p:cNvSpPr>
          <p:nvPr>
            <p:ph type="title" idx="2"/>
          </p:nvPr>
        </p:nvSpPr>
        <p:spPr>
          <a:xfrm>
            <a:off x="5112425" y="1027125"/>
            <a:ext cx="2445000" cy="841800"/>
          </a:xfrm>
          <a:prstGeom prst="rect">
            <a:avLst/>
          </a:prstGeom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03</a:t>
            </a:r>
            <a:endParaRPr dirty="0"/>
          </a:p>
        </p:txBody>
      </p:sp>
      <p:sp>
        <p:nvSpPr>
          <p:cNvPr id="454" name="Google Shape;454;p57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55" name="Google Shape;455;p57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456" name="Google Shape;456;p57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57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8" name="Google Shape;458;p57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459" name="Google Shape;459;p57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lt1"/>
                </a:solidFill>
                <a:latin typeface="Montserrat"/>
                <a:sym typeface="Montserrat"/>
              </a:rPr>
              <a:t>3</a:t>
            </a:r>
            <a:endParaRPr sz="1000" dirty="0"/>
          </a:p>
        </p:txBody>
      </p:sp>
      <p:sp>
        <p:nvSpPr>
          <p:cNvPr id="460" name="Google Shape;460;p57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1" name="Google Shape;461;p57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62" name="Google Shape;462;p57"/>
          <p:cNvGrpSpPr/>
          <p:nvPr/>
        </p:nvGrpSpPr>
        <p:grpSpPr>
          <a:xfrm>
            <a:off x="5017125" y="796150"/>
            <a:ext cx="4246000" cy="1230900"/>
            <a:chOff x="5017125" y="796150"/>
            <a:chExt cx="4246000" cy="1230900"/>
          </a:xfrm>
        </p:grpSpPr>
        <p:sp>
          <p:nvSpPr>
            <p:cNvPr id="463" name="Google Shape;463;p57"/>
            <p:cNvSpPr/>
            <p:nvPr/>
          </p:nvSpPr>
          <p:spPr>
            <a:xfrm>
              <a:off x="5017125" y="796150"/>
              <a:ext cx="1230900" cy="1230900"/>
            </a:xfrm>
            <a:prstGeom prst="donut">
              <a:avLst>
                <a:gd name="adj" fmla="val 691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57"/>
            <p:cNvSpPr/>
            <p:nvPr/>
          </p:nvSpPr>
          <p:spPr>
            <a:xfrm>
              <a:off x="6192625" y="1403775"/>
              <a:ext cx="3070500" cy="8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1" y="299644"/>
            <a:ext cx="5142000" cy="515100"/>
          </a:xfrm>
        </p:spPr>
        <p:txBody>
          <a:bodyPr/>
          <a:lstStyle/>
          <a:p>
            <a:pPr algn="ctr"/>
            <a:r>
              <a:rPr lang="en-US" sz="3200" dirty="0"/>
              <a:t>Overview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64331" y="1214438"/>
            <a:ext cx="831110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1- The client send a request to entrance module.</a:t>
            </a:r>
            <a:endParaRPr lang="en-US" b="1" dirty="0">
              <a:solidFill>
                <a:schemeClr val="accent1"/>
              </a:solidFill>
            </a:endParaRPr>
          </a:p>
          <a:p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2- The system forward it to main service module, then assign an IPv6 to main module.</a:t>
            </a:r>
            <a:endParaRPr lang="en-US" b="1" dirty="0">
              <a:solidFill>
                <a:schemeClr val="accent1"/>
              </a:solidFill>
            </a:endParaRPr>
          </a:p>
          <a:p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3- The main module manipulate the request.</a:t>
            </a:r>
            <a:endParaRPr lang="en-US" b="1" dirty="0">
              <a:solidFill>
                <a:schemeClr val="accent1"/>
              </a:solidFill>
            </a:endParaRPr>
          </a:p>
          <a:p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4- The system forward the response to client with the IP of main module using IP of entrance module to enhance performance.</a:t>
            </a:r>
            <a:endParaRPr lang="en-US" b="1" dirty="0">
              <a:solidFill>
                <a:schemeClr val="accent1"/>
              </a:solidFill>
            </a:endParaRPr>
          </a:p>
          <a:p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>
                <a:solidFill>
                  <a:schemeClr val="accent1"/>
                </a:solidFill>
              </a:rPr>
              <a:t>5- Delete the assigned IP from the main module after connection finish to achieve security.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524000" y="893324"/>
          <a:ext cx="5991225" cy="3710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154660"/>
            <a:ext cx="66079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To reach these goals, the model takes advantages of the following features: </a:t>
            </a:r>
            <a:br>
              <a:rPr lang="en-US" b="1" dirty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5956" y="343720"/>
            <a:ext cx="5272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Topology of our model 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pic>
        <p:nvPicPr>
          <p:cNvPr id="2052" name="Picture 4" descr="فتح الصورة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867" y="1285822"/>
            <a:ext cx="6672263" cy="276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013" y="199631"/>
            <a:ext cx="5142000" cy="5151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System Design </a:t>
            </a:r>
            <a:br>
              <a:rPr lang="en-US" sz="3200" b="1" dirty="0">
                <a:solidFill>
                  <a:schemeClr val="accent1"/>
                </a:solidFill>
              </a:rPr>
            </a:b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49481" y="1244886"/>
            <a:ext cx="8501063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Dividing the server into two modules, the entrance module and the main service module.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The client sends the request to the entrance module IP address.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The switch redirects the request to the controller.</a:t>
            </a:r>
            <a:br>
              <a:rPr lang="en-US" b="1" i="0" dirty="0">
                <a:solidFill>
                  <a:schemeClr val="accent1"/>
                </a:solidFill>
                <a:effectLst/>
                <a:latin typeface="+mj-lt"/>
              </a:rPr>
            </a:b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The controller, in turn, invokes the load balancing function to select one of the main module.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The controller assigns an IPv6 address to main module.</a:t>
            </a:r>
            <a:br>
              <a:rPr lang="en-US" b="1" i="0" dirty="0">
                <a:effectLst/>
                <a:latin typeface="Segoe UI Historic" panose="020B0502040204020203" pitchFamily="34" charset="0"/>
              </a:rPr>
            </a:br>
            <a:endParaRPr lang="en-US" b="1" i="0" dirty="0">
              <a:effectLst/>
              <a:latin typeface="Segoe UI Historic" panose="020B0502040204020203" pitchFamily="34" charset="0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sz="1800" b="1" dirty="0">
              <a:solidFill>
                <a:schemeClr val="accent1"/>
              </a:solidFill>
              <a:latin typeface="Segoe UI Historic" panose="020B0502040204020203" pitchFamily="34" charset="0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sz="1800" b="1" dirty="0">
              <a:solidFill>
                <a:schemeClr val="accent1"/>
              </a:solidFill>
              <a:latin typeface="Segoe UI Historic" panose="020B0502040204020203" pitchFamily="34" charset="0"/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31" y="1180481"/>
            <a:ext cx="8186738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800" b="1" i="0" dirty="0">
                <a:solidFill>
                  <a:schemeClr val="accent1"/>
                </a:solidFill>
                <a:effectLst/>
                <a:latin typeface="Segoe UI Historic" panose="020B0502040204020203" pitchFamily="34" charset="0"/>
              </a:rPr>
              <a:t>6</a:t>
            </a: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.  The chosen main module processes the user's request, and upon completion, sends the response back to the switch.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>
              <a:buClr>
                <a:schemeClr val="accent1"/>
              </a:buClr>
            </a:pP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indent="-342900">
              <a:buClr>
                <a:schemeClr val="accent1"/>
              </a:buClr>
              <a:buAutoNum type="arabicPeriod" startAt="7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The switch, forwards the response to the client using the IP address of the entrance module.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>
              <a:buClr>
                <a:schemeClr val="accent1"/>
              </a:buClr>
            </a:pPr>
            <a:endParaRPr lang="en-US" sz="1800" b="1" i="0" dirty="0">
              <a:solidFill>
                <a:schemeClr val="accent1"/>
              </a:solidFill>
              <a:effectLst/>
              <a:latin typeface="Segoe UI Historic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5172" y="2465041"/>
            <a:ext cx="71723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8" indent="-342900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HTTP redirect transmit the IP address of the chosen main module. 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lvl="8">
              <a:buClr>
                <a:schemeClr val="accent1"/>
              </a:buClr>
            </a:pP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marL="342900" lvl="4" indent="-342900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  <a:latin typeface="+mj-lt"/>
              </a:rPr>
              <a:t>F</a:t>
            </a: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inishing the connection, the IP address  is removed, ensuring the smooth and secure handling of user requests.</a:t>
            </a:r>
            <a:endParaRPr lang="en-US" b="1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1878" y="318388"/>
            <a:ext cx="2983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CONT..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64"/>
          <p:cNvSpPr txBox="1">
            <a:spLocks noGrp="1"/>
          </p:cNvSpPr>
          <p:nvPr>
            <p:ph type="title"/>
          </p:nvPr>
        </p:nvSpPr>
        <p:spPr>
          <a:xfrm>
            <a:off x="1035844" y="292894"/>
            <a:ext cx="7335306" cy="6004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Dynamic Private IPv6 Address Generation</a:t>
            </a:r>
            <a:endParaRPr sz="2000" dirty="0"/>
          </a:p>
        </p:txBody>
      </p:sp>
      <p:sp>
        <p:nvSpPr>
          <p:cNvPr id="638" name="Google Shape;638;p64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639" name="Google Shape;639;p64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640" name="Google Shape;640;p64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64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42" name="Google Shape;642;p64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643" name="Google Shape;643;p64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lt1"/>
                </a:solidFill>
                <a:latin typeface="Montserrat"/>
                <a:sym typeface="Montserrat"/>
              </a:rPr>
              <a:t>3</a:t>
            </a:r>
            <a:endParaRPr sz="1000" dirty="0"/>
          </a:p>
        </p:txBody>
      </p:sp>
      <p:sp>
        <p:nvSpPr>
          <p:cNvPr id="644" name="Google Shape;644;p64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5" name="Google Shape;645;p64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931" y="863983"/>
            <a:ext cx="7335305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We take first 4 byte of the IP server as the prefix, then 6 byte time generation (hour, minute, second), and last 6 byte of the IP PC as the suffix.</a:t>
            </a:r>
            <a:endParaRPr lang="en-US" b="1" dirty="0">
              <a:solidFill>
                <a:schemeClr val="accent1"/>
              </a:solidFill>
              <a:sym typeface="+mn-ea"/>
            </a:endParaRPr>
          </a:p>
          <a:p>
            <a:pPr marL="0" indent="0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Example: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Prefix of server: </a:t>
            </a:r>
            <a:r>
              <a:rPr lang="en-US" b="1" dirty="0">
                <a:solidFill>
                  <a:srgbClr val="FF0000"/>
                </a:solidFill>
                <a:sym typeface="+mn-ea"/>
              </a:rPr>
              <a:t>2001:0db8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Ip PC: 2101:5db8:85a3:0000:0000:</a:t>
            </a:r>
            <a:r>
              <a:rPr lang="en-US" b="1" dirty="0">
                <a:solidFill>
                  <a:srgbClr val="FFC000"/>
                </a:solidFill>
                <a:sym typeface="+mn-ea"/>
              </a:rPr>
              <a:t>8a2e:0370:7334</a:t>
            </a:r>
            <a:endParaRPr lang="en-US" b="1" dirty="0">
              <a:solidFill>
                <a:srgbClr val="FFC000"/>
              </a:solidFill>
              <a:sym typeface="+mn-ea"/>
            </a:endParaRPr>
          </a:p>
          <a:p>
            <a:pPr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Time generation:</a:t>
            </a:r>
            <a:r>
              <a:rPr lang="en-US" b="1" dirty="0">
                <a:solidFill>
                  <a:schemeClr val="accent2"/>
                </a:solidFill>
                <a:sym typeface="+mn-ea"/>
              </a:rPr>
              <a:t>02:37:18</a:t>
            </a:r>
            <a:endParaRPr lang="en-US" b="1" dirty="0">
              <a:solidFill>
                <a:schemeClr val="accent2"/>
              </a:solidFill>
              <a:sym typeface="+mn-ea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n-US" b="1" dirty="0">
              <a:solidFill>
                <a:schemeClr val="accent1"/>
              </a:solidFill>
              <a:sym typeface="+mn-ea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Suffix: time generation+ IP PC. 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Suffix: </a:t>
            </a:r>
            <a:r>
              <a:rPr lang="en-US" b="1" dirty="0">
                <a:solidFill>
                  <a:schemeClr val="accent2"/>
                </a:solidFill>
                <a:sym typeface="+mn-ea"/>
              </a:rPr>
              <a:t>0200:3700:1800</a:t>
            </a:r>
            <a:r>
              <a:rPr lang="en-US" b="1" dirty="0">
                <a:solidFill>
                  <a:schemeClr val="accent1"/>
                </a:solidFill>
                <a:sym typeface="+mn-ea"/>
              </a:rPr>
              <a:t>:</a:t>
            </a:r>
            <a:r>
              <a:rPr lang="en-US" b="1" dirty="0">
                <a:solidFill>
                  <a:srgbClr val="FFC000"/>
                </a:solidFill>
                <a:sym typeface="+mn-ea"/>
              </a:rPr>
              <a:t>8a2e:0370:7334</a:t>
            </a:r>
            <a:endParaRPr lang="en-US" b="1" dirty="0">
              <a:solidFill>
                <a:srgbClr val="FFC000"/>
              </a:solidFill>
              <a:sym typeface="+mn-ea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n-US" b="1" dirty="0">
              <a:solidFill>
                <a:schemeClr val="accent1"/>
              </a:solidFill>
              <a:sym typeface="+mn-ea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Make encoding to suffix between time and last 6 byte in PC.</a:t>
            </a: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Encoding : </a:t>
            </a:r>
            <a:r>
              <a:rPr lang="en-US" b="1" dirty="0">
                <a:solidFill>
                  <a:srgbClr val="92D050"/>
                </a:solidFill>
                <a:sym typeface="+mn-ea"/>
              </a:rPr>
              <a:t>512:880:384:3537:880:2949</a:t>
            </a:r>
            <a:endParaRPr lang="en-US" b="1" dirty="0">
              <a:solidFill>
                <a:srgbClr val="92D050"/>
              </a:solidFill>
              <a:sym typeface="+mn-ea"/>
            </a:endParaRPr>
          </a:p>
          <a:p>
            <a:pPr>
              <a:buClr>
                <a:schemeClr val="accent1"/>
              </a:buClr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each hexadecimal digit is replaced by its decimal equivalent</a:t>
            </a:r>
            <a:endParaRPr lang="en-US" b="1" dirty="0">
              <a:solidFill>
                <a:schemeClr val="accent1"/>
              </a:solidFill>
              <a:sym typeface="+mn-ea"/>
            </a:endParaRPr>
          </a:p>
          <a:p>
            <a:pPr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Ip generation = prefix + encoding</a:t>
            </a: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sym typeface="+mn-ea"/>
              </a:rPr>
              <a:t>= </a:t>
            </a:r>
            <a:r>
              <a:rPr lang="en-US" b="1" dirty="0">
                <a:solidFill>
                  <a:srgbClr val="FF0000"/>
                </a:solidFill>
                <a:sym typeface="+mn-ea"/>
              </a:rPr>
              <a:t>2001:0db8</a:t>
            </a:r>
            <a:r>
              <a:rPr lang="en-US" b="1" dirty="0">
                <a:solidFill>
                  <a:schemeClr val="accent1"/>
                </a:solidFill>
                <a:sym typeface="+mn-ea"/>
              </a:rPr>
              <a:t>:</a:t>
            </a:r>
            <a:r>
              <a:rPr lang="en-US" b="1" dirty="0">
                <a:solidFill>
                  <a:srgbClr val="92D050"/>
                </a:solidFill>
                <a:sym typeface="+mn-ea"/>
              </a:rPr>
              <a:t>512:880:384:3537:880:2949</a:t>
            </a:r>
            <a:endParaRPr lang="en-US" b="1" dirty="0">
              <a:solidFill>
                <a:srgbClr val="92D05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7"/>
          <p:cNvSpPr txBox="1">
            <a:spLocks noGrp="1"/>
          </p:cNvSpPr>
          <p:nvPr>
            <p:ph type="title"/>
          </p:nvPr>
        </p:nvSpPr>
        <p:spPr>
          <a:xfrm>
            <a:off x="4293394" y="2099900"/>
            <a:ext cx="4486710" cy="11291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Result &amp; Conclusion</a:t>
            </a:r>
            <a:br>
              <a:rPr lang="en-US" sz="2800" b="1" dirty="0">
                <a:solidFill>
                  <a:schemeClr val="accent1"/>
                </a:solidFill>
              </a:rPr>
            </a:br>
            <a:endParaRPr sz="2800" dirty="0"/>
          </a:p>
        </p:txBody>
      </p:sp>
      <p:sp>
        <p:nvSpPr>
          <p:cNvPr id="452" name="Google Shape;452;p57"/>
          <p:cNvSpPr txBox="1">
            <a:spLocks noGrp="1"/>
          </p:cNvSpPr>
          <p:nvPr>
            <p:ph type="title" idx="2"/>
          </p:nvPr>
        </p:nvSpPr>
        <p:spPr>
          <a:xfrm>
            <a:off x="5112425" y="1027125"/>
            <a:ext cx="2445000" cy="841800"/>
          </a:xfrm>
          <a:prstGeom prst="rect">
            <a:avLst/>
          </a:prstGeom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04</a:t>
            </a:r>
            <a:endParaRPr dirty="0"/>
          </a:p>
        </p:txBody>
      </p:sp>
      <p:sp>
        <p:nvSpPr>
          <p:cNvPr id="454" name="Google Shape;454;p57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55" name="Google Shape;455;p57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456" name="Google Shape;456;p57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57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8" name="Google Shape;458;p57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459" name="Google Shape;459;p57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lt1"/>
                </a:solidFill>
                <a:latin typeface="Montserrat"/>
                <a:sym typeface="Montserrat"/>
              </a:rPr>
              <a:t>4</a:t>
            </a:r>
            <a:endParaRPr sz="1000" dirty="0"/>
          </a:p>
        </p:txBody>
      </p:sp>
      <p:sp>
        <p:nvSpPr>
          <p:cNvPr id="460" name="Google Shape;460;p57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1" name="Google Shape;461;p57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62" name="Google Shape;462;p57"/>
          <p:cNvGrpSpPr/>
          <p:nvPr/>
        </p:nvGrpSpPr>
        <p:grpSpPr>
          <a:xfrm>
            <a:off x="5017125" y="796150"/>
            <a:ext cx="4246000" cy="1230900"/>
            <a:chOff x="5017125" y="796150"/>
            <a:chExt cx="4246000" cy="1230900"/>
          </a:xfrm>
        </p:grpSpPr>
        <p:sp>
          <p:nvSpPr>
            <p:cNvPr id="463" name="Google Shape;463;p57"/>
            <p:cNvSpPr/>
            <p:nvPr/>
          </p:nvSpPr>
          <p:spPr>
            <a:xfrm>
              <a:off x="5017125" y="796150"/>
              <a:ext cx="1230900" cy="1230900"/>
            </a:xfrm>
            <a:prstGeom prst="donut">
              <a:avLst>
                <a:gd name="adj" fmla="val 691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57"/>
            <p:cNvSpPr/>
            <p:nvPr/>
          </p:nvSpPr>
          <p:spPr>
            <a:xfrm>
              <a:off x="6192625" y="1403775"/>
              <a:ext cx="3070500" cy="8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6155" y="1110852"/>
            <a:ext cx="3407567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 SDN-</a:t>
            </a: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 model processes slightly faster than conventional </a:t>
            </a: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 model.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 Demonstrates lower latency and slightly higher throughput.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 model's performance is approximately 4% less efficient compared to SDN-</a:t>
            </a: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 model.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 If priority is maximizing performance and a minor increase in exposure is acceptable, SDN-</a:t>
            </a: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 model may be more suitable.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لا يتوفر وصف.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041" y="1598033"/>
            <a:ext cx="3346804" cy="319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3688" y="277774"/>
            <a:ext cx="5062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Result &amp; Conclusion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041" y="641883"/>
            <a:ext cx="3334967" cy="6847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3">
            <a:hlinkClick r:id="rId1" action="ppaction://hlinksldjump"/>
          </p:cNvPr>
          <p:cNvSpPr txBox="1">
            <a:spLocks noGrp="1"/>
          </p:cNvSpPr>
          <p:nvPr>
            <p:ph type="title" idx="13"/>
          </p:nvPr>
        </p:nvSpPr>
        <p:spPr>
          <a:xfrm>
            <a:off x="11394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  <a:endParaRPr lang="en-GB"/>
          </a:p>
        </p:txBody>
      </p:sp>
      <p:sp>
        <p:nvSpPr>
          <p:cNvPr id="316" name="Google Shape;316;p53"/>
          <p:cNvSpPr txBox="1">
            <a:spLocks noGrp="1"/>
          </p:cNvSpPr>
          <p:nvPr>
            <p:ph type="title"/>
          </p:nvPr>
        </p:nvSpPr>
        <p:spPr>
          <a:xfrm>
            <a:off x="7024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Introduction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318" name="Google Shape;318;p53"/>
          <p:cNvSpPr txBox="1">
            <a:spLocks noGrp="1"/>
          </p:cNvSpPr>
          <p:nvPr>
            <p:ph type="title" idx="2"/>
          </p:nvPr>
        </p:nvSpPr>
        <p:spPr>
          <a:xfrm>
            <a:off x="4491430" y="1649415"/>
            <a:ext cx="2884529" cy="94536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br>
              <a:rPr lang="ar-SA" sz="1800" b="1" dirty="0"/>
            </a:br>
            <a:br>
              <a:rPr lang="ar-SA" sz="1800" b="1" dirty="0"/>
            </a:br>
            <a:br>
              <a:rPr lang="ar-SA" sz="1800" b="1" dirty="0"/>
            </a:br>
            <a:br>
              <a:rPr lang="ar-SA" sz="1800" b="1" dirty="0"/>
            </a:br>
            <a:br>
              <a:rPr lang="en-US" sz="1800" b="1" dirty="0"/>
            </a:br>
            <a:r>
              <a:rPr lang="en-US" sz="1800" dirty="0"/>
              <a:t>Proposed</a:t>
            </a:r>
            <a:r>
              <a:rPr lang="ar-SA" sz="1800" b="1" dirty="0"/>
              <a:t> </a:t>
            </a:r>
            <a:r>
              <a:rPr lang="en-US" sz="1800" b="1" dirty="0"/>
              <a:t>SDN-</a:t>
            </a:r>
            <a:r>
              <a:rPr lang="en-US" sz="1800" b="1" dirty="0" err="1"/>
              <a:t>Addressless</a:t>
            </a:r>
            <a:r>
              <a:rPr lang="en-US" sz="1800" b="1" dirty="0"/>
              <a:t> Model</a:t>
            </a:r>
            <a:endParaRPr lang="en-US" sz="1800" b="1" dirty="0"/>
          </a:p>
        </p:txBody>
      </p:sp>
      <p:sp>
        <p:nvSpPr>
          <p:cNvPr id="322" name="Google Shape;322;p53"/>
          <p:cNvSpPr txBox="1">
            <a:spLocks noGrp="1"/>
          </p:cNvSpPr>
          <p:nvPr>
            <p:ph type="title" idx="6"/>
          </p:nvPr>
        </p:nvSpPr>
        <p:spPr>
          <a:xfrm>
            <a:off x="6281119" y="3586058"/>
            <a:ext cx="2964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1800" b="1" i="0" dirty="0">
                <a:solidFill>
                  <a:srgbClr val="FFFFFF"/>
                </a:solidFill>
                <a:effectLst/>
                <a:latin typeface="Montserrat ExtraBold" panose="00000900000000000000" pitchFamily="2" charset="0"/>
                <a:ea typeface="Arial" panose="02080604020202020204" pitchFamily="34" charset="0"/>
                <a:cs typeface="Arial" panose="02080604020202020204" pitchFamily="34" charset="0"/>
              </a:rPr>
              <a:t>Result &amp; Conclusion</a:t>
            </a:r>
            <a:endParaRPr dirty="0">
              <a:latin typeface="Montserrat ExtraBold" panose="00000900000000000000" pitchFamily="2" charset="0"/>
            </a:endParaRPr>
          </a:p>
        </p:txBody>
      </p:sp>
      <p:sp>
        <p:nvSpPr>
          <p:cNvPr id="324" name="Google Shape;324;p53"/>
          <p:cNvSpPr txBox="1">
            <a:spLocks noGrp="1"/>
          </p:cNvSpPr>
          <p:nvPr>
            <p:ph type="title" idx="8"/>
          </p:nvPr>
        </p:nvSpPr>
        <p:spPr>
          <a:xfrm>
            <a:off x="2031477" y="3378047"/>
            <a:ext cx="3321832" cy="5899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>
              <a:buNone/>
            </a:pPr>
            <a:r>
              <a:rPr lang="en-US" sz="1800" b="1" dirty="0"/>
              <a:t>Background </a:t>
            </a:r>
            <a:endParaRPr lang="en-US" sz="1800" b="1" dirty="0"/>
          </a:p>
        </p:txBody>
      </p:sp>
      <p:sp>
        <p:nvSpPr>
          <p:cNvPr id="326" name="Google Shape;326;p53">
            <a:hlinkClick r:id="" action="ppaction://noaction"/>
          </p:cNvPr>
          <p:cNvSpPr txBox="1">
            <a:spLocks noGrp="1"/>
          </p:cNvSpPr>
          <p:nvPr>
            <p:ph type="title" idx="14"/>
          </p:nvPr>
        </p:nvSpPr>
        <p:spPr>
          <a:xfrm>
            <a:off x="5235694" y="1422373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03</a:t>
            </a:r>
            <a:endParaRPr dirty="0"/>
          </a:p>
        </p:txBody>
      </p:sp>
      <p:sp>
        <p:nvSpPr>
          <p:cNvPr id="328" name="Google Shape;328;p53">
            <a:hlinkClick r:id="" action="ppaction://noaction"/>
          </p:cNvPr>
          <p:cNvSpPr txBox="1">
            <a:spLocks noGrp="1"/>
          </p:cNvSpPr>
          <p:nvPr>
            <p:ph type="title" idx="16"/>
          </p:nvPr>
        </p:nvSpPr>
        <p:spPr>
          <a:xfrm>
            <a:off x="7227069" y="3098324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04</a:t>
            </a:r>
            <a:endParaRPr dirty="0"/>
          </a:p>
        </p:txBody>
      </p:sp>
      <p:sp>
        <p:nvSpPr>
          <p:cNvPr id="329" name="Google Shape;329;p53">
            <a:hlinkClick r:id="" action="ppaction://noaction"/>
          </p:cNvPr>
          <p:cNvSpPr txBox="1">
            <a:spLocks noGrp="1"/>
          </p:cNvSpPr>
          <p:nvPr>
            <p:ph type="title" idx="17"/>
          </p:nvPr>
        </p:nvSpPr>
        <p:spPr>
          <a:xfrm>
            <a:off x="3130774" y="3096158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02</a:t>
            </a:r>
            <a:endParaRPr dirty="0"/>
          </a:p>
        </p:txBody>
      </p:sp>
      <p:cxnSp>
        <p:nvCxnSpPr>
          <p:cNvPr id="330" name="Google Shape;330;p53"/>
          <p:cNvCxnSpPr/>
          <p:nvPr/>
        </p:nvCxnSpPr>
        <p:spPr>
          <a:xfrm rot="10800000">
            <a:off x="1675799" y="-87580"/>
            <a:ext cx="0" cy="1347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331" name="Google Shape;331;p53"/>
          <p:cNvCxnSpPr/>
          <p:nvPr/>
        </p:nvCxnSpPr>
        <p:spPr>
          <a:xfrm rot="10800000">
            <a:off x="5757864" y="0"/>
            <a:ext cx="0" cy="13335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333" name="Google Shape;333;p53"/>
          <p:cNvCxnSpPr/>
          <p:nvPr/>
        </p:nvCxnSpPr>
        <p:spPr>
          <a:xfrm rot="10800000">
            <a:off x="3667175" y="-25350"/>
            <a:ext cx="0" cy="30873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334" name="Google Shape;334;p53"/>
          <p:cNvCxnSpPr/>
          <p:nvPr/>
        </p:nvCxnSpPr>
        <p:spPr>
          <a:xfrm rot="10800000">
            <a:off x="7763469" y="0"/>
            <a:ext cx="0" cy="30366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35" name="Google Shape;335;p53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36" name="Google Shape;336;p53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337" name="Google Shape;337;p53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53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39" name="Google Shape;339;p53">
            <a:hlinkClick r:id="rId2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340" name="Google Shape;340;p53"/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341" name="Google Shape;341;p53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2" name="Google Shape;342;p53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79"/>
          <p:cNvSpPr txBox="1">
            <a:spLocks noGrp="1"/>
          </p:cNvSpPr>
          <p:nvPr>
            <p:ph type="title"/>
          </p:nvPr>
        </p:nvSpPr>
        <p:spPr>
          <a:xfrm>
            <a:off x="1301375" y="1417650"/>
            <a:ext cx="6541200" cy="23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THANKS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1192" name="Google Shape;1192;p79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193" name="Google Shape;1193;p79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1194" name="Google Shape;1194;p79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5" name="Google Shape;1195;p79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196" name="Google Shape;1196;p79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1198" name="Google Shape;1198;p79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9" name="Google Shape;1199;p79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7"/>
          <p:cNvSpPr txBox="1">
            <a:spLocks noGrp="1"/>
          </p:cNvSpPr>
          <p:nvPr>
            <p:ph type="title"/>
          </p:nvPr>
        </p:nvSpPr>
        <p:spPr>
          <a:xfrm>
            <a:off x="5112425" y="2227050"/>
            <a:ext cx="2876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452" name="Google Shape;452;p57"/>
          <p:cNvSpPr txBox="1">
            <a:spLocks noGrp="1"/>
          </p:cNvSpPr>
          <p:nvPr>
            <p:ph type="title" idx="2"/>
          </p:nvPr>
        </p:nvSpPr>
        <p:spPr>
          <a:xfrm>
            <a:off x="5112425" y="1027125"/>
            <a:ext cx="2445000" cy="841800"/>
          </a:xfrm>
          <a:prstGeom prst="rect">
            <a:avLst/>
          </a:prstGeom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01</a:t>
            </a:r>
            <a:endParaRPr dirty="0"/>
          </a:p>
        </p:txBody>
      </p:sp>
      <p:sp>
        <p:nvSpPr>
          <p:cNvPr id="454" name="Google Shape;454;p57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55" name="Google Shape;455;p57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456" name="Google Shape;456;p57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57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8" name="Google Shape;458;p57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459" name="Google Shape;459;p57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1000"/>
          </a:p>
        </p:txBody>
      </p:sp>
      <p:sp>
        <p:nvSpPr>
          <p:cNvPr id="460" name="Google Shape;460;p57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1" name="Google Shape;461;p57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62" name="Google Shape;462;p57"/>
          <p:cNvGrpSpPr/>
          <p:nvPr/>
        </p:nvGrpSpPr>
        <p:grpSpPr>
          <a:xfrm>
            <a:off x="5017125" y="796150"/>
            <a:ext cx="4246000" cy="1230900"/>
            <a:chOff x="5017125" y="796150"/>
            <a:chExt cx="4246000" cy="1230900"/>
          </a:xfrm>
        </p:grpSpPr>
        <p:sp>
          <p:nvSpPr>
            <p:cNvPr id="463" name="Google Shape;463;p57"/>
            <p:cNvSpPr/>
            <p:nvPr/>
          </p:nvSpPr>
          <p:spPr>
            <a:xfrm>
              <a:off x="5017125" y="796150"/>
              <a:ext cx="1230900" cy="1230900"/>
            </a:xfrm>
            <a:prstGeom prst="donut">
              <a:avLst>
                <a:gd name="adj" fmla="val 691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57"/>
            <p:cNvSpPr/>
            <p:nvPr/>
          </p:nvSpPr>
          <p:spPr>
            <a:xfrm>
              <a:off x="6192625" y="1403775"/>
              <a:ext cx="3070500" cy="8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3081484" y="215652"/>
            <a:ext cx="335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Introduction</a:t>
            </a:r>
            <a:endParaRPr dirty="0"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771011" y="796152"/>
            <a:ext cx="8041150" cy="43473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1600"/>
              </a:spcBef>
              <a:spcAft>
                <a:spcPts val="0"/>
              </a:spcAft>
              <a:buFont typeface="Arial" panose="02080604020202020204" pitchFamily="34" charset="0"/>
              <a:buChar char="•"/>
            </a:pPr>
            <a:r>
              <a:rPr lang="en-US" b="1" dirty="0"/>
              <a:t>Network scanning = security threat: </a:t>
            </a:r>
            <a:endParaRPr lang="en-US" b="1" dirty="0"/>
          </a:p>
          <a:p>
            <a:pPr marL="742950" lvl="1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Discover information about online presence. </a:t>
            </a:r>
            <a:endParaRPr lang="en-US" sz="1400" b="1" dirty="0"/>
          </a:p>
          <a:p>
            <a:pPr marL="742950" lvl="1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Identifying subnetworks </a:t>
            </a:r>
            <a:endParaRPr lang="en-US" sz="1400" b="1" dirty="0"/>
          </a:p>
          <a:p>
            <a:pPr marL="742950" lvl="1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Potential-victim IP addresses.</a:t>
            </a:r>
            <a:endParaRPr lang="ar-SA" sz="1400" b="1" dirty="0"/>
          </a:p>
          <a:p>
            <a:pPr marL="285750" lvl="0" indent="-285750" algn="l" rtl="0">
              <a:spcBef>
                <a:spcPts val="1600"/>
              </a:spcBef>
              <a:spcAft>
                <a:spcPts val="0"/>
              </a:spcAft>
              <a:buFont typeface="Arial" panose="02080604020202020204" pitchFamily="34" charset="0"/>
              <a:buChar char="•"/>
            </a:pPr>
            <a:r>
              <a:rPr lang="en-US" b="1" dirty="0" err="1"/>
              <a:t>Addressless</a:t>
            </a:r>
            <a:r>
              <a:rPr lang="en-US" b="1" dirty="0"/>
              <a:t> [ 1 ] server model proposed: replace traditional server architecture: </a:t>
            </a:r>
            <a:endParaRPr lang="en-US" b="1" dirty="0"/>
          </a:p>
          <a:p>
            <a:pPr marL="742950" lvl="1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Splitting into two distinct modules: </a:t>
            </a:r>
            <a:endParaRPr lang="en-US" sz="1400" b="1" dirty="0"/>
          </a:p>
          <a:p>
            <a:pPr marL="1200150" lvl="2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An entrance module </a:t>
            </a:r>
            <a:endParaRPr lang="en-US" sz="1400" b="1" dirty="0"/>
          </a:p>
          <a:p>
            <a:pPr marL="1200150" lvl="2" indent="-285750" algn="l">
              <a:spcBef>
                <a:spcPts val="1600"/>
              </a:spcBef>
              <a:buFont typeface="Arial" panose="02080604020202020204" pitchFamily="34" charset="0"/>
              <a:buChar char="•"/>
            </a:pPr>
            <a:r>
              <a:rPr lang="en-US" sz="1400" b="1" dirty="0"/>
              <a:t>A main service module.</a:t>
            </a:r>
            <a:endParaRPr lang="ar-SA" sz="14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383" name="Google Shape;383;p55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84" name="Google Shape;384;p55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385" name="Google Shape;385;p55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55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87" name="Google Shape;387;p55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388" name="Google Shape;388;p55"/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389" name="Google Shape;389;p55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0" name="Google Shape;390;p55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850" y="310770"/>
            <a:ext cx="5970300" cy="515100"/>
          </a:xfrm>
        </p:spPr>
        <p:txBody>
          <a:bodyPr/>
          <a:lstStyle/>
          <a:p>
            <a:pPr algn="ctr"/>
            <a:r>
              <a:rPr lang="en-US" sz="3200" dirty="0" err="1"/>
              <a:t>Addressless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97043" y="1376306"/>
            <a:ext cx="767410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Addressless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model dynamically assigns temporary IPs to main service module.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 Deletes the temporary IP after a specified time or when the client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finished its</a:t>
            </a: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 activities.</a:t>
            </a: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endParaRPr lang="en-US" b="1" i="0" dirty="0">
              <a:solidFill>
                <a:schemeClr val="accent1"/>
              </a:solidFill>
              <a:effectLst/>
              <a:latin typeface="+mj-lt"/>
            </a:endParaRPr>
          </a:p>
          <a:p>
            <a:pPr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  <a:latin typeface="+mj-lt"/>
              </a:rPr>
              <a:t> The purpose of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Addressless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model: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marL="114300" indent="0" algn="l"/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marL="8572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Enhanced Security: Prevents attackers from knowing the server's IP or obtaining network information.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marL="571500" lvl="1" indent="0" algn="l"/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marL="8572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Reduced Attack Surface: Significantly minimizes the risk of attacks by keeping the server's IP undisclosed.</a:t>
            </a:r>
            <a:endParaRPr lang="en-GB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لا يتوفر وصف.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87" y="1634361"/>
            <a:ext cx="7502577" cy="216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0890" y="408108"/>
            <a:ext cx="6322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accent1"/>
                </a:solidFill>
              </a:rPr>
              <a:t>Addressless</a:t>
            </a:r>
            <a:r>
              <a:rPr lang="en-US" sz="3200" b="1" dirty="0">
                <a:solidFill>
                  <a:schemeClr val="accent1"/>
                </a:solidFill>
              </a:rPr>
              <a:t> model topology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460205" y="215652"/>
            <a:ext cx="6251944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Motivation &amp; Goals</a:t>
            </a:r>
            <a:endParaRPr sz="3200" dirty="0"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879434" y="1214441"/>
            <a:ext cx="8041150" cy="43473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Aft>
                <a:spcPts val="0"/>
              </a:spcAft>
              <a:buFont typeface="Arial" panose="02080604020202020204" pitchFamily="34" charset="0"/>
              <a:buChar char="•"/>
            </a:pPr>
            <a:r>
              <a:rPr lang="en-US" b="1" dirty="0" err="1"/>
              <a:t>Addressless</a:t>
            </a:r>
            <a:r>
              <a:rPr lang="en-US" b="1" dirty="0"/>
              <a:t> issue: </a:t>
            </a:r>
            <a:endParaRPr lang="en-US" b="1" dirty="0"/>
          </a:p>
          <a:p>
            <a:pPr marL="0" lvl="0" indent="0" algn="l" rtl="0">
              <a:spcAft>
                <a:spcPts val="0"/>
              </a:spcAft>
            </a:pPr>
            <a:endParaRPr lang="en-US" b="1" dirty="0"/>
          </a:p>
          <a:p>
            <a:pPr marL="742950" lvl="1" indent="-285750" algn="l">
              <a:buFont typeface="Arial" panose="02080604020202020204" pitchFamily="34" charset="0"/>
              <a:buChar char="•"/>
            </a:pPr>
            <a:r>
              <a:rPr lang="en-US" sz="1400" b="1" dirty="0"/>
              <a:t>When clients attempt to connect to the main server.</a:t>
            </a:r>
            <a:endParaRPr lang="en-US" sz="1400" b="1" dirty="0"/>
          </a:p>
          <a:p>
            <a:pPr marL="457200" lvl="1" indent="0" algn="l"/>
            <a:endParaRPr lang="en-US" sz="1400" b="1" dirty="0"/>
          </a:p>
          <a:p>
            <a:pPr marL="742950" lvl="1" indent="-285750" algn="l">
              <a:buFont typeface="Arial" panose="02080604020202020204" pitchFamily="34" charset="0"/>
              <a:buChar char="•"/>
            </a:pPr>
            <a:r>
              <a:rPr lang="en-US" sz="1400" b="1" dirty="0" err="1"/>
              <a:t>Addressless</a:t>
            </a:r>
            <a:r>
              <a:rPr lang="en-US" sz="1400" b="1" dirty="0"/>
              <a:t>: client to initiate two connections before getting content.</a:t>
            </a:r>
            <a:endParaRPr lang="en-US" sz="1400" b="1" dirty="0"/>
          </a:p>
          <a:p>
            <a:pPr marL="457200" lvl="1" indent="0" algn="l"/>
            <a:endParaRPr lang="en-US" sz="1400" b="1" dirty="0"/>
          </a:p>
          <a:p>
            <a:pPr marL="742950" lvl="1" indent="-285750" algn="l">
              <a:buFont typeface="Arial" panose="02080604020202020204" pitchFamily="34" charset="0"/>
              <a:buChar char="•"/>
            </a:pPr>
            <a:r>
              <a:rPr lang="en-US" sz="1400" b="1" dirty="0"/>
              <a:t>Leading to network overhead. </a:t>
            </a:r>
            <a:endParaRPr lang="en-US" sz="1400" b="1" dirty="0"/>
          </a:p>
          <a:p>
            <a:pPr marL="742950" lvl="1" indent="-285750" algn="l">
              <a:buFont typeface="Arial" panose="02080604020202020204" pitchFamily="34" charset="0"/>
              <a:buChar char="•"/>
            </a:pPr>
            <a:endParaRPr lang="en-US" sz="1600" b="1" dirty="0"/>
          </a:p>
          <a:p>
            <a:pPr marL="0" lvl="0" indent="0" algn="l" rtl="0"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383" name="Google Shape;383;p55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84" name="Google Shape;384;p55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385" name="Google Shape;385;p55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55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87" name="Google Shape;387;p55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388" name="Google Shape;388;p55"/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389" name="Google Shape;389;p55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0" name="Google Shape;390;p55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4387" y="991082"/>
            <a:ext cx="832961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To address this challenge, Propose solution “SDN-</a:t>
            </a:r>
            <a:r>
              <a:rPr lang="en-US" b="1" dirty="0" err="1">
                <a:solidFill>
                  <a:schemeClr val="accent1"/>
                </a:solidFill>
              </a:rPr>
              <a:t>Addressless</a:t>
            </a:r>
            <a:r>
              <a:rPr lang="en-US" b="1" dirty="0">
                <a:solidFill>
                  <a:schemeClr val="accent1"/>
                </a:solidFill>
              </a:rPr>
              <a:t>”</a:t>
            </a:r>
            <a:endParaRPr lang="en-US" b="1" dirty="0">
              <a:solidFill>
                <a:schemeClr val="accent1"/>
              </a:solidFill>
            </a:endParaRPr>
          </a:p>
          <a:p>
            <a:pPr algn="l">
              <a:buClr>
                <a:schemeClr val="accent1"/>
              </a:buClr>
            </a:pPr>
            <a:r>
              <a:rPr lang="en-US" b="1" dirty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SDN forwarding to redirect to appropriate server.</a:t>
            </a:r>
            <a:endParaRPr lang="en-US" b="1" dirty="0">
              <a:solidFill>
                <a:schemeClr val="accent1"/>
              </a:solidFill>
            </a:endParaRPr>
          </a:p>
          <a:p>
            <a:pPr marL="457200" lvl="1" algn="l"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Server’s IPv6 generated and assigned per client-session.</a:t>
            </a:r>
            <a:endParaRPr lang="en-US" b="1" dirty="0">
              <a:solidFill>
                <a:schemeClr val="accent1"/>
              </a:solidFill>
            </a:endParaRPr>
          </a:p>
          <a:p>
            <a:pPr marL="457200" lvl="1" algn="l"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Optimizing HTTP redirect for improved performance.</a:t>
            </a: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Aiming to achieve higher security:</a:t>
            </a:r>
            <a:endParaRPr lang="en-US" b="1" dirty="0">
              <a:solidFill>
                <a:schemeClr val="accent1"/>
              </a:solidFill>
            </a:endParaRPr>
          </a:p>
          <a:p>
            <a:pPr algn="l"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Hiding servers</a:t>
            </a:r>
            <a:endParaRPr lang="en-US" b="1" dirty="0">
              <a:solidFill>
                <a:schemeClr val="accent1"/>
              </a:solidFill>
            </a:endParaRPr>
          </a:p>
          <a:p>
            <a:pPr marL="457200" lvl="1" algn="l"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Prevent Scanning</a:t>
            </a:r>
            <a:endParaRPr lang="en-US" b="1" dirty="0">
              <a:solidFill>
                <a:schemeClr val="accent1"/>
              </a:solidFill>
            </a:endParaRPr>
          </a:p>
          <a:p>
            <a:pPr marL="457200" lvl="1" algn="l">
              <a:buClr>
                <a:schemeClr val="accent1"/>
              </a:buClr>
            </a:pPr>
            <a:endParaRPr lang="en-US" b="1" dirty="0">
              <a:solidFill>
                <a:schemeClr val="accent1"/>
              </a:solidFill>
            </a:endParaRPr>
          </a:p>
          <a:p>
            <a:pPr marL="742950" lvl="1" indent="-285750" algn="l">
              <a:buClr>
                <a:schemeClr val="accent1"/>
              </a:buClr>
              <a:buFont typeface="Arial" panose="0208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Reduce the overhead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37169" y="251471"/>
            <a:ext cx="276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CONT..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7"/>
          <p:cNvSpPr txBox="1">
            <a:spLocks noGrp="1"/>
          </p:cNvSpPr>
          <p:nvPr>
            <p:ph type="title"/>
          </p:nvPr>
        </p:nvSpPr>
        <p:spPr>
          <a:xfrm>
            <a:off x="4572000" y="1868925"/>
            <a:ext cx="3943785" cy="11291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Background </a:t>
            </a:r>
            <a:endParaRPr sz="2800" dirty="0"/>
          </a:p>
        </p:txBody>
      </p:sp>
      <p:sp>
        <p:nvSpPr>
          <p:cNvPr id="452" name="Google Shape;452;p57"/>
          <p:cNvSpPr txBox="1">
            <a:spLocks noGrp="1"/>
          </p:cNvSpPr>
          <p:nvPr>
            <p:ph type="title" idx="2"/>
          </p:nvPr>
        </p:nvSpPr>
        <p:spPr>
          <a:xfrm>
            <a:off x="5112425" y="1027125"/>
            <a:ext cx="2445000" cy="841800"/>
          </a:xfrm>
          <a:prstGeom prst="rect">
            <a:avLst/>
          </a:prstGeom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02</a:t>
            </a:r>
            <a:endParaRPr dirty="0"/>
          </a:p>
        </p:txBody>
      </p:sp>
      <p:sp>
        <p:nvSpPr>
          <p:cNvPr id="454" name="Google Shape;454;p57"/>
          <p:cNvSpPr/>
          <p:nvPr/>
        </p:nvSpPr>
        <p:spPr>
          <a:xfrm>
            <a:off x="492045" y="0"/>
            <a:ext cx="299744" cy="1234986"/>
          </a:xfrm>
          <a:custGeom>
            <a:avLst/>
            <a:gdLst/>
            <a:ahLst/>
            <a:cxnLst/>
            <a:rect l="l" t="t" r="r" b="b"/>
            <a:pathLst>
              <a:path w="11670" h="48082" fill="none" extrusionOk="0">
                <a:moveTo>
                  <a:pt x="11599" y="0"/>
                </a:moveTo>
                <a:lnTo>
                  <a:pt x="11670" y="21647"/>
                </a:lnTo>
                <a:lnTo>
                  <a:pt x="1" y="34388"/>
                </a:lnTo>
                <a:lnTo>
                  <a:pt x="1" y="48081"/>
                </a:lnTo>
                <a:lnTo>
                  <a:pt x="6097" y="48081"/>
                </a:ln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23814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55" name="Google Shape;455;p57"/>
          <p:cNvGrpSpPr/>
          <p:nvPr/>
        </p:nvGrpSpPr>
        <p:grpSpPr>
          <a:xfrm>
            <a:off x="629692" y="1105264"/>
            <a:ext cx="144992" cy="269768"/>
            <a:chOff x="629692" y="1105264"/>
            <a:chExt cx="144992" cy="269768"/>
          </a:xfrm>
        </p:grpSpPr>
        <p:sp>
          <p:nvSpPr>
            <p:cNvPr id="456" name="Google Shape;456;p57"/>
            <p:cNvSpPr/>
            <p:nvPr/>
          </p:nvSpPr>
          <p:spPr>
            <a:xfrm>
              <a:off x="629692" y="1105264"/>
              <a:ext cx="144992" cy="135206"/>
            </a:xfrm>
            <a:custGeom>
              <a:avLst/>
              <a:gdLst/>
              <a:ahLst/>
              <a:cxnLst/>
              <a:rect l="l" t="t" r="r" b="b"/>
              <a:pathLst>
                <a:path w="5645" h="5264" fill="none" extrusionOk="0">
                  <a:moveTo>
                    <a:pt x="0" y="5264"/>
                  </a:moveTo>
                  <a:lnTo>
                    <a:pt x="5644" y="1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57"/>
            <p:cNvSpPr/>
            <p:nvPr/>
          </p:nvSpPr>
          <p:spPr>
            <a:xfrm>
              <a:off x="635188" y="1229450"/>
              <a:ext cx="135822" cy="145583"/>
            </a:xfrm>
            <a:custGeom>
              <a:avLst/>
              <a:gdLst/>
              <a:ahLst/>
              <a:cxnLst/>
              <a:rect l="l" t="t" r="r" b="b"/>
              <a:pathLst>
                <a:path w="5288" h="5668" fill="none" extrusionOk="0">
                  <a:moveTo>
                    <a:pt x="0" y="0"/>
                  </a:moveTo>
                  <a:lnTo>
                    <a:pt x="5287" y="5668"/>
                  </a:lnTo>
                </a:path>
              </a:pathLst>
            </a:custGeom>
            <a:solidFill>
              <a:schemeClr val="lt1"/>
            </a:solidFill>
            <a:ln w="22625" cap="flat" cmpd="sng">
              <a:solidFill>
                <a:schemeClr val="lt1"/>
              </a:solidFill>
              <a:prstDash val="solid"/>
              <a:miter lim="2381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8" name="Google Shape;458;p57">
            <a:hlinkClick r:id="rId1" action="ppaction://hlinksldjump"/>
          </p:cNvPr>
          <p:cNvSpPr/>
          <p:nvPr/>
        </p:nvSpPr>
        <p:spPr>
          <a:xfrm>
            <a:off x="662726" y="431825"/>
            <a:ext cx="254100" cy="2541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endParaRPr sz="1600" b="1"/>
          </a:p>
        </p:txBody>
      </p:sp>
      <p:sp>
        <p:nvSpPr>
          <p:cNvPr id="459" name="Google Shape;459;p57">
            <a:hlinkClick r:id="rId2" action="ppaction://hlinksldjump"/>
          </p:cNvPr>
          <p:cNvSpPr/>
          <p:nvPr/>
        </p:nvSpPr>
        <p:spPr>
          <a:xfrm>
            <a:off x="404400" y="796152"/>
            <a:ext cx="175200" cy="1752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lt1"/>
                </a:solidFill>
                <a:latin typeface="Montserrat"/>
                <a:sym typeface="Montserrat"/>
              </a:rPr>
              <a:t>2</a:t>
            </a:r>
            <a:endParaRPr sz="1000" dirty="0"/>
          </a:p>
        </p:txBody>
      </p:sp>
      <p:sp>
        <p:nvSpPr>
          <p:cNvPr id="460" name="Google Shape;460;p57">
            <a:hlinkClick r:id="" action="ppaction://hlinkshowjump?jump=previousslide"/>
          </p:cNvPr>
          <p:cNvSpPr/>
          <p:nvPr/>
        </p:nvSpPr>
        <p:spPr>
          <a:xfrm rot="10800000">
            <a:off x="745722" y="1066461"/>
            <a:ext cx="88200" cy="882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1" name="Google Shape;461;p57">
            <a:hlinkClick r:id="" action="ppaction://hlinkshowjump?jump=nextslide"/>
          </p:cNvPr>
          <p:cNvSpPr/>
          <p:nvPr/>
        </p:nvSpPr>
        <p:spPr>
          <a:xfrm>
            <a:off x="745525" y="1325689"/>
            <a:ext cx="88500" cy="88500"/>
          </a:xfrm>
          <a:prstGeom prst="ellipse">
            <a:avLst/>
          </a:prstGeom>
          <a:solidFill>
            <a:schemeClr val="accent2"/>
          </a:solidFill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🠺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62" name="Google Shape;462;p57"/>
          <p:cNvGrpSpPr/>
          <p:nvPr/>
        </p:nvGrpSpPr>
        <p:grpSpPr>
          <a:xfrm>
            <a:off x="5017125" y="796150"/>
            <a:ext cx="4246000" cy="1230900"/>
            <a:chOff x="5017125" y="796150"/>
            <a:chExt cx="4246000" cy="1230900"/>
          </a:xfrm>
        </p:grpSpPr>
        <p:sp>
          <p:nvSpPr>
            <p:cNvPr id="463" name="Google Shape;463;p57"/>
            <p:cNvSpPr/>
            <p:nvPr/>
          </p:nvSpPr>
          <p:spPr>
            <a:xfrm>
              <a:off x="5017125" y="796150"/>
              <a:ext cx="1230900" cy="1230900"/>
            </a:xfrm>
            <a:prstGeom prst="donut">
              <a:avLst>
                <a:gd name="adj" fmla="val 691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57"/>
            <p:cNvSpPr/>
            <p:nvPr/>
          </p:nvSpPr>
          <p:spPr>
            <a:xfrm>
              <a:off x="6192625" y="1403775"/>
              <a:ext cx="3070500" cy="8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 Company Branding Guidelines XL by Slidesgo">
  <a:themeElements>
    <a:clrScheme name="Simple Light">
      <a:dk1>
        <a:srgbClr val="011446"/>
      </a:dk1>
      <a:lt1>
        <a:srgbClr val="FFFFFF"/>
      </a:lt1>
      <a:dk2>
        <a:srgbClr val="02227F"/>
      </a:dk2>
      <a:lt2>
        <a:srgbClr val="B7B7B7"/>
      </a:lt2>
      <a:accent1>
        <a:srgbClr val="FFFFFF"/>
      </a:accent1>
      <a:accent2>
        <a:srgbClr val="06BAD6"/>
      </a:accent2>
      <a:accent3>
        <a:srgbClr val="A1F1FE"/>
      </a:accent3>
      <a:accent4>
        <a:srgbClr val="079AB1"/>
      </a:accent4>
      <a:accent5>
        <a:srgbClr val="0081B0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4229</Words>
  <Application>WPS Presentation</Application>
  <PresentationFormat>On-screen Show (16:9)</PresentationFormat>
  <Paragraphs>258</Paragraphs>
  <Slides>20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5" baseType="lpstr">
      <vt:lpstr>Arial</vt:lpstr>
      <vt:lpstr>SimSun</vt:lpstr>
      <vt:lpstr>Wingdings</vt:lpstr>
      <vt:lpstr>Arial</vt:lpstr>
      <vt:lpstr>DejaVu Sans</vt:lpstr>
      <vt:lpstr>Montserrat ExtraBold</vt:lpstr>
      <vt:lpstr>Gubbi</vt:lpstr>
      <vt:lpstr>Montserrat Alternates</vt:lpstr>
      <vt:lpstr>Montserrat</vt:lpstr>
      <vt:lpstr>Montserrat Alternates ExtraBold</vt:lpstr>
      <vt:lpstr>Montserrat Alternates Light</vt:lpstr>
      <vt:lpstr>Montserrat ExtraBold</vt:lpstr>
      <vt:lpstr>Uroob</vt:lpstr>
      <vt:lpstr>Microsoft YaHei</vt:lpstr>
      <vt:lpstr>Droid Sans Fallback</vt:lpstr>
      <vt:lpstr>Arial Unicode MS</vt:lpstr>
      <vt:lpstr>Noto Sans Symbols2</vt:lpstr>
      <vt:lpstr>-apple-system</vt:lpstr>
      <vt:lpstr>Söhne</vt:lpstr>
      <vt:lpstr>Segoe UI Historic</vt:lpstr>
      <vt:lpstr>Noto Looped Lao Bold</vt:lpstr>
      <vt:lpstr>OpenSymbol</vt:lpstr>
      <vt:lpstr>Andalus</vt:lpstr>
      <vt:lpstr>FreeSerif</vt:lpstr>
      <vt:lpstr>Tech Company Branding Guidelines XL by Slidesgo</vt:lpstr>
      <vt:lpstr>SDN-Addressless IPv6 model for securing web servers.</vt:lpstr>
      <vt:lpstr>02</vt:lpstr>
      <vt:lpstr>01</vt:lpstr>
      <vt:lpstr>Introduction</vt:lpstr>
      <vt:lpstr>Addressless</vt:lpstr>
      <vt:lpstr>PowerPoint 演示文稿</vt:lpstr>
      <vt:lpstr>Motivation &amp; Goals</vt:lpstr>
      <vt:lpstr>PowerPoint 演示文稿</vt:lpstr>
      <vt:lpstr>02</vt:lpstr>
      <vt:lpstr>SDN Technology </vt:lpstr>
      <vt:lpstr>03</vt:lpstr>
      <vt:lpstr>Overview </vt:lpstr>
      <vt:lpstr>PowerPoint 演示文稿</vt:lpstr>
      <vt:lpstr>PowerPoint 演示文稿</vt:lpstr>
      <vt:lpstr>System Design  </vt:lpstr>
      <vt:lpstr>PowerPoint 演示文稿</vt:lpstr>
      <vt:lpstr>Dynamic Private IPv6 Address Generation</vt:lpstr>
      <vt:lpstr>04</vt:lpstr>
      <vt:lpstr>PowerPoint 演示文稿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the Future: A Comprehensive  Framework with Address-less Models,  SDN, HTTP Permanent, and IPv6 for  Prevent IP Scanning in Networks</dc:title>
  <dc:creator>USER-Q</dc:creator>
  <cp:lastModifiedBy>project</cp:lastModifiedBy>
  <cp:revision>8</cp:revision>
  <dcterms:created xsi:type="dcterms:W3CDTF">2024-02-06T08:10:37Z</dcterms:created>
  <dcterms:modified xsi:type="dcterms:W3CDTF">2024-02-06T08:10:37Z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1033-11.1.0.11704</vt:lpwstr>
  </property>
</Properties>
</file>