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6" r:id="rId10"/>
    <p:sldId id="265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>
        <p:scale>
          <a:sx n="76" d="100"/>
          <a:sy n="76" d="100"/>
        </p:scale>
        <p:origin x="-124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D9CF34-3F03-44D7-8186-8B69B610DA1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F14014-6ACF-4F23-B827-88C8A1635453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>
              <a:latin typeface="+mn-lt"/>
            </a:rPr>
            <a:t>Microcontroller</a:t>
          </a:r>
          <a:endParaRPr lang="en-US" sz="1800" b="1" dirty="0">
            <a:latin typeface="+mn-lt"/>
          </a:endParaRPr>
        </a:p>
      </dgm:t>
    </dgm:pt>
    <dgm:pt modelId="{611E912F-B8D1-4B95-8AA9-0407D8B5BE76}" type="parTrans" cxnId="{FD3CACD7-4AB9-43C5-8FE7-9075C1C67FF0}">
      <dgm:prSet/>
      <dgm:spPr/>
      <dgm:t>
        <a:bodyPr/>
        <a:lstStyle/>
        <a:p>
          <a:endParaRPr lang="en-US"/>
        </a:p>
      </dgm:t>
    </dgm:pt>
    <dgm:pt modelId="{9A01C39F-6B2A-463F-AEC3-9AB2561FF192}" type="sibTrans" cxnId="{FD3CACD7-4AB9-43C5-8FE7-9075C1C67FF0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84C1E55E-97A0-4A47-AB70-F04DCB2DB925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Motors</a:t>
          </a:r>
          <a:endParaRPr lang="en-US" sz="1800" b="1" dirty="0"/>
        </a:p>
      </dgm:t>
    </dgm:pt>
    <dgm:pt modelId="{83354ED4-83D2-4C17-8BE1-6B20E422042C}" type="parTrans" cxnId="{FD96D1DF-21BC-4DF5-B549-2BE713EC1A4B}">
      <dgm:prSet/>
      <dgm:spPr/>
      <dgm:t>
        <a:bodyPr/>
        <a:lstStyle/>
        <a:p>
          <a:endParaRPr lang="en-US"/>
        </a:p>
      </dgm:t>
    </dgm:pt>
    <dgm:pt modelId="{A965550D-7BDD-429A-918D-20AEE4B737F7}" type="sibTrans" cxnId="{FD96D1DF-21BC-4DF5-B549-2BE713EC1A4B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0F2EB10-6E05-4E3F-81AE-B6ED473EB7B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regulator</a:t>
          </a:r>
          <a:endParaRPr lang="en-US" sz="1800" b="1" dirty="0"/>
        </a:p>
      </dgm:t>
    </dgm:pt>
    <dgm:pt modelId="{3133A8AE-3496-47A0-80BF-690B69AA6706}" type="parTrans" cxnId="{BEC7DA50-0200-4AAE-866E-8626A93ED3B1}">
      <dgm:prSet/>
      <dgm:spPr/>
      <dgm:t>
        <a:bodyPr/>
        <a:lstStyle/>
        <a:p>
          <a:endParaRPr lang="en-US"/>
        </a:p>
      </dgm:t>
    </dgm:pt>
    <dgm:pt modelId="{FF93FB86-ACA8-4E2C-821C-51612149DD0D}" type="sibTrans" cxnId="{BEC7DA50-0200-4AAE-866E-8626A93ED3B1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AA541312-8C59-4C83-AC08-B7B219528B9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Bluetooth</a:t>
          </a:r>
          <a:endParaRPr lang="en-US" sz="1800" b="1" dirty="0"/>
        </a:p>
      </dgm:t>
    </dgm:pt>
    <dgm:pt modelId="{6C807316-F2C2-4BA9-8A61-87340200F215}" type="parTrans" cxnId="{33206E57-0600-49B7-BBDC-9545A0098F3A}">
      <dgm:prSet/>
      <dgm:spPr/>
      <dgm:t>
        <a:bodyPr/>
        <a:lstStyle/>
        <a:p>
          <a:endParaRPr lang="en-US"/>
        </a:p>
      </dgm:t>
    </dgm:pt>
    <dgm:pt modelId="{77D1CBF3-2FB9-4FAA-AFCB-49452BD9E7F4}" type="sibTrans" cxnId="{33206E57-0600-49B7-BBDC-9545A0098F3A}">
      <dgm:prSet/>
      <dgm:spPr/>
      <dgm:t>
        <a:bodyPr/>
        <a:lstStyle/>
        <a:p>
          <a:endParaRPr lang="en-US"/>
        </a:p>
      </dgm:t>
    </dgm:pt>
    <dgm:pt modelId="{2A4EB1A4-4F13-40C3-954B-8300E20E47F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GB" sz="1800" dirty="0" smtClean="0"/>
            <a:t>A4988 Stepper Motor Driver</a:t>
          </a:r>
          <a:endParaRPr lang="en-US" sz="1800" b="1" dirty="0"/>
        </a:p>
      </dgm:t>
    </dgm:pt>
    <dgm:pt modelId="{929C484D-909B-4F1E-8E16-B8E0F9469A3B}" type="parTrans" cxnId="{BEB135B3-00A2-4A9B-935B-D9261FE9D170}">
      <dgm:prSet/>
      <dgm:spPr/>
      <dgm:t>
        <a:bodyPr/>
        <a:lstStyle/>
        <a:p>
          <a:endParaRPr lang="en-US"/>
        </a:p>
      </dgm:t>
    </dgm:pt>
    <dgm:pt modelId="{5EB5DF62-E2BC-4444-8482-D64D8720153A}" type="sibTrans" cxnId="{BEB135B3-00A2-4A9B-935B-D9261FE9D170}">
      <dgm:prSet/>
      <dgm:spPr/>
      <dgm:t>
        <a:bodyPr/>
        <a:lstStyle/>
        <a:p>
          <a:endParaRPr lang="en-US"/>
        </a:p>
      </dgm:t>
    </dgm:pt>
    <dgm:pt modelId="{FA2CFDA0-E8C2-4CAF-B565-E0BDAE735826}" type="pres">
      <dgm:prSet presAssocID="{DAD9CF34-3F03-44D7-8186-8B69B610DA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09A482-8D57-4626-A5E4-283DE3CB0C0D}" type="pres">
      <dgm:prSet presAssocID="{F2F14014-6ACF-4F23-B827-88C8A1635453}" presName="node" presStyleLbl="node1" presStyleIdx="0" presStyleCnt="5" custScaleX="132302" custScaleY="110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8F6DE-399F-43B4-827C-5B3995DC6637}" type="pres">
      <dgm:prSet presAssocID="{F2F14014-6ACF-4F23-B827-88C8A1635453}" presName="spNode" presStyleCnt="0"/>
      <dgm:spPr/>
    </dgm:pt>
    <dgm:pt modelId="{5F31EF04-FB8E-40F2-AA40-6C258E56E456}" type="pres">
      <dgm:prSet presAssocID="{9A01C39F-6B2A-463F-AEC3-9AB2561FF192}" presName="sibTrans" presStyleLbl="sibTrans1D1" presStyleIdx="0" presStyleCnt="5"/>
      <dgm:spPr/>
      <dgm:t>
        <a:bodyPr/>
        <a:lstStyle/>
        <a:p>
          <a:endParaRPr lang="en-US"/>
        </a:p>
      </dgm:t>
    </dgm:pt>
    <dgm:pt modelId="{99A3C5BA-A385-4539-8A36-70D6097DE7FE}" type="pres">
      <dgm:prSet presAssocID="{84C1E55E-97A0-4A47-AB70-F04DCB2DB925}" presName="node" presStyleLbl="node1" presStyleIdx="1" presStyleCnt="5" custScaleX="1329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D56B4-3DE7-428B-808A-940566AC9304}" type="pres">
      <dgm:prSet presAssocID="{84C1E55E-97A0-4A47-AB70-F04DCB2DB925}" presName="spNode" presStyleCnt="0"/>
      <dgm:spPr/>
    </dgm:pt>
    <dgm:pt modelId="{657F1EAE-8886-4F29-819C-45EA94ADA05C}" type="pres">
      <dgm:prSet presAssocID="{A965550D-7BDD-429A-918D-20AEE4B737F7}" presName="sibTrans" presStyleLbl="sibTrans1D1" presStyleIdx="1" presStyleCnt="5"/>
      <dgm:spPr/>
      <dgm:t>
        <a:bodyPr/>
        <a:lstStyle/>
        <a:p>
          <a:endParaRPr lang="en-US"/>
        </a:p>
      </dgm:t>
    </dgm:pt>
    <dgm:pt modelId="{8AFE3581-76E6-4CA9-A929-9279D80A95A1}" type="pres">
      <dgm:prSet presAssocID="{F0F2EB10-6E05-4E3F-81AE-B6ED473EB7B4}" presName="node" presStyleLbl="node1" presStyleIdx="2" presStyleCnt="5" custScaleX="127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05CE8-DA50-4E99-9CA4-B4A2D2982D40}" type="pres">
      <dgm:prSet presAssocID="{F0F2EB10-6E05-4E3F-81AE-B6ED473EB7B4}" presName="spNode" presStyleCnt="0"/>
      <dgm:spPr/>
    </dgm:pt>
    <dgm:pt modelId="{B45D330D-DCDB-4243-9A82-47C30B53CDE1}" type="pres">
      <dgm:prSet presAssocID="{FF93FB86-ACA8-4E2C-821C-51612149DD0D}" presName="sibTrans" presStyleLbl="sibTrans1D1" presStyleIdx="2" presStyleCnt="5"/>
      <dgm:spPr/>
      <dgm:t>
        <a:bodyPr/>
        <a:lstStyle/>
        <a:p>
          <a:endParaRPr lang="en-US"/>
        </a:p>
      </dgm:t>
    </dgm:pt>
    <dgm:pt modelId="{12B0A14D-8D17-4858-B8E7-E160AB593D28}" type="pres">
      <dgm:prSet presAssocID="{AA541312-8C59-4C83-AC08-B7B219528B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EB057-DE51-4F21-B576-4D9CEC20457E}" type="pres">
      <dgm:prSet presAssocID="{AA541312-8C59-4C83-AC08-B7B219528B90}" presName="spNode" presStyleCnt="0"/>
      <dgm:spPr/>
    </dgm:pt>
    <dgm:pt modelId="{FDB4CB44-8021-4A36-A932-00075D6BA191}" type="pres">
      <dgm:prSet presAssocID="{77D1CBF3-2FB9-4FAA-AFCB-49452BD9E7F4}" presName="sibTrans" presStyleLbl="sibTrans1D1" presStyleIdx="3" presStyleCnt="5"/>
      <dgm:spPr/>
      <dgm:t>
        <a:bodyPr/>
        <a:lstStyle/>
        <a:p>
          <a:endParaRPr lang="en-GB"/>
        </a:p>
      </dgm:t>
    </dgm:pt>
    <dgm:pt modelId="{832E531D-523B-4E84-996F-C4B1E5FF13D1}" type="pres">
      <dgm:prSet presAssocID="{2A4EB1A4-4F13-40C3-954B-8300E20E47F0}" presName="node" presStyleLbl="node1" presStyleIdx="4" presStyleCnt="5" custScaleX="1508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D322E-61AC-4453-81EC-33833ED26D32}" type="pres">
      <dgm:prSet presAssocID="{2A4EB1A4-4F13-40C3-954B-8300E20E47F0}" presName="spNode" presStyleCnt="0"/>
      <dgm:spPr/>
    </dgm:pt>
    <dgm:pt modelId="{ACEEFACB-7B02-442D-99BA-15E50F697A3E}" type="pres">
      <dgm:prSet presAssocID="{5EB5DF62-E2BC-4444-8482-D64D8720153A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098EA7BC-ABC2-423E-B46E-115EA3BBC203}" type="presOf" srcId="{F0F2EB10-6E05-4E3F-81AE-B6ED473EB7B4}" destId="{8AFE3581-76E6-4CA9-A929-9279D80A95A1}" srcOrd="0" destOrd="0" presId="urn:microsoft.com/office/officeart/2005/8/layout/cycle6"/>
    <dgm:cxn modelId="{D1DEC243-B725-4832-BB4C-2319FE5613AA}" type="presOf" srcId="{AA541312-8C59-4C83-AC08-B7B219528B90}" destId="{12B0A14D-8D17-4858-B8E7-E160AB593D28}" srcOrd="0" destOrd="0" presId="urn:microsoft.com/office/officeart/2005/8/layout/cycle6"/>
    <dgm:cxn modelId="{FD96D1DF-21BC-4DF5-B549-2BE713EC1A4B}" srcId="{DAD9CF34-3F03-44D7-8186-8B69B610DA1A}" destId="{84C1E55E-97A0-4A47-AB70-F04DCB2DB925}" srcOrd="1" destOrd="0" parTransId="{83354ED4-83D2-4C17-8BE1-6B20E422042C}" sibTransId="{A965550D-7BDD-429A-918D-20AEE4B737F7}"/>
    <dgm:cxn modelId="{94F66473-B4CC-4DD5-AEC2-6D37D5A1624C}" type="presOf" srcId="{FF93FB86-ACA8-4E2C-821C-51612149DD0D}" destId="{B45D330D-DCDB-4243-9A82-47C30B53CDE1}" srcOrd="0" destOrd="0" presId="urn:microsoft.com/office/officeart/2005/8/layout/cycle6"/>
    <dgm:cxn modelId="{33206E57-0600-49B7-BBDC-9545A0098F3A}" srcId="{DAD9CF34-3F03-44D7-8186-8B69B610DA1A}" destId="{AA541312-8C59-4C83-AC08-B7B219528B90}" srcOrd="3" destOrd="0" parTransId="{6C807316-F2C2-4BA9-8A61-87340200F215}" sibTransId="{77D1CBF3-2FB9-4FAA-AFCB-49452BD9E7F4}"/>
    <dgm:cxn modelId="{B2CC54EC-6E42-4454-9F36-13239728737C}" type="presOf" srcId="{2A4EB1A4-4F13-40C3-954B-8300E20E47F0}" destId="{832E531D-523B-4E84-996F-C4B1E5FF13D1}" srcOrd="0" destOrd="0" presId="urn:microsoft.com/office/officeart/2005/8/layout/cycle6"/>
    <dgm:cxn modelId="{292943BD-518C-4DD1-AE63-2886E1669312}" type="presOf" srcId="{9A01C39F-6B2A-463F-AEC3-9AB2561FF192}" destId="{5F31EF04-FB8E-40F2-AA40-6C258E56E456}" srcOrd="0" destOrd="0" presId="urn:microsoft.com/office/officeart/2005/8/layout/cycle6"/>
    <dgm:cxn modelId="{54F59D46-5DE4-42B9-9CDA-123FFADDC3C5}" type="presOf" srcId="{F2F14014-6ACF-4F23-B827-88C8A1635453}" destId="{1809A482-8D57-4626-A5E4-283DE3CB0C0D}" srcOrd="0" destOrd="0" presId="urn:microsoft.com/office/officeart/2005/8/layout/cycle6"/>
    <dgm:cxn modelId="{FD3CACD7-4AB9-43C5-8FE7-9075C1C67FF0}" srcId="{DAD9CF34-3F03-44D7-8186-8B69B610DA1A}" destId="{F2F14014-6ACF-4F23-B827-88C8A1635453}" srcOrd="0" destOrd="0" parTransId="{611E912F-B8D1-4B95-8AA9-0407D8B5BE76}" sibTransId="{9A01C39F-6B2A-463F-AEC3-9AB2561FF192}"/>
    <dgm:cxn modelId="{88BB1B7B-9B86-45B9-AB7E-5EF7805543F8}" type="presOf" srcId="{A965550D-7BDD-429A-918D-20AEE4B737F7}" destId="{657F1EAE-8886-4F29-819C-45EA94ADA05C}" srcOrd="0" destOrd="0" presId="urn:microsoft.com/office/officeart/2005/8/layout/cycle6"/>
    <dgm:cxn modelId="{03E4C812-2360-4417-B4B1-6C3900F7A5A9}" type="presOf" srcId="{84C1E55E-97A0-4A47-AB70-F04DCB2DB925}" destId="{99A3C5BA-A385-4539-8A36-70D6097DE7FE}" srcOrd="0" destOrd="0" presId="urn:microsoft.com/office/officeart/2005/8/layout/cycle6"/>
    <dgm:cxn modelId="{A39ACBE1-8D75-4C5E-8731-A14AD4BB11AC}" type="presOf" srcId="{77D1CBF3-2FB9-4FAA-AFCB-49452BD9E7F4}" destId="{FDB4CB44-8021-4A36-A932-00075D6BA191}" srcOrd="0" destOrd="0" presId="urn:microsoft.com/office/officeart/2005/8/layout/cycle6"/>
    <dgm:cxn modelId="{BEB135B3-00A2-4A9B-935B-D9261FE9D170}" srcId="{DAD9CF34-3F03-44D7-8186-8B69B610DA1A}" destId="{2A4EB1A4-4F13-40C3-954B-8300E20E47F0}" srcOrd="4" destOrd="0" parTransId="{929C484D-909B-4F1E-8E16-B8E0F9469A3B}" sibTransId="{5EB5DF62-E2BC-4444-8482-D64D8720153A}"/>
    <dgm:cxn modelId="{BEC7DA50-0200-4AAE-866E-8626A93ED3B1}" srcId="{DAD9CF34-3F03-44D7-8186-8B69B610DA1A}" destId="{F0F2EB10-6E05-4E3F-81AE-B6ED473EB7B4}" srcOrd="2" destOrd="0" parTransId="{3133A8AE-3496-47A0-80BF-690B69AA6706}" sibTransId="{FF93FB86-ACA8-4E2C-821C-51612149DD0D}"/>
    <dgm:cxn modelId="{2F4DD641-0D88-45B3-AAB0-477219791C4D}" type="presOf" srcId="{5EB5DF62-E2BC-4444-8482-D64D8720153A}" destId="{ACEEFACB-7B02-442D-99BA-15E50F697A3E}" srcOrd="0" destOrd="0" presId="urn:microsoft.com/office/officeart/2005/8/layout/cycle6"/>
    <dgm:cxn modelId="{2580B1B4-D01F-4707-83C0-398CBD5950BB}" type="presOf" srcId="{DAD9CF34-3F03-44D7-8186-8B69B610DA1A}" destId="{FA2CFDA0-E8C2-4CAF-B565-E0BDAE735826}" srcOrd="0" destOrd="0" presId="urn:microsoft.com/office/officeart/2005/8/layout/cycle6"/>
    <dgm:cxn modelId="{8CDD1C79-E0C6-4F82-8025-6A4AD6EB462F}" type="presParOf" srcId="{FA2CFDA0-E8C2-4CAF-B565-E0BDAE735826}" destId="{1809A482-8D57-4626-A5E4-283DE3CB0C0D}" srcOrd="0" destOrd="0" presId="urn:microsoft.com/office/officeart/2005/8/layout/cycle6"/>
    <dgm:cxn modelId="{5A0C3666-5A45-43BD-BB7E-DA7496A23305}" type="presParOf" srcId="{FA2CFDA0-E8C2-4CAF-B565-E0BDAE735826}" destId="{37C8F6DE-399F-43B4-827C-5B3995DC6637}" srcOrd="1" destOrd="0" presId="urn:microsoft.com/office/officeart/2005/8/layout/cycle6"/>
    <dgm:cxn modelId="{2C26E413-7170-47B5-8579-AF3A822208B5}" type="presParOf" srcId="{FA2CFDA0-E8C2-4CAF-B565-E0BDAE735826}" destId="{5F31EF04-FB8E-40F2-AA40-6C258E56E456}" srcOrd="2" destOrd="0" presId="urn:microsoft.com/office/officeart/2005/8/layout/cycle6"/>
    <dgm:cxn modelId="{25AF6E34-E013-48A0-B027-02243F907BDB}" type="presParOf" srcId="{FA2CFDA0-E8C2-4CAF-B565-E0BDAE735826}" destId="{99A3C5BA-A385-4539-8A36-70D6097DE7FE}" srcOrd="3" destOrd="0" presId="urn:microsoft.com/office/officeart/2005/8/layout/cycle6"/>
    <dgm:cxn modelId="{70E68F8E-4834-440A-880D-A19317E1BEF4}" type="presParOf" srcId="{FA2CFDA0-E8C2-4CAF-B565-E0BDAE735826}" destId="{49BD56B4-3DE7-428B-808A-940566AC9304}" srcOrd="4" destOrd="0" presId="urn:microsoft.com/office/officeart/2005/8/layout/cycle6"/>
    <dgm:cxn modelId="{A524E105-FEB8-47EE-AE69-5AD5C2156A25}" type="presParOf" srcId="{FA2CFDA0-E8C2-4CAF-B565-E0BDAE735826}" destId="{657F1EAE-8886-4F29-819C-45EA94ADA05C}" srcOrd="5" destOrd="0" presId="urn:microsoft.com/office/officeart/2005/8/layout/cycle6"/>
    <dgm:cxn modelId="{5FE5EEB4-C0CF-47D4-8E8F-3B93800F3AA6}" type="presParOf" srcId="{FA2CFDA0-E8C2-4CAF-B565-E0BDAE735826}" destId="{8AFE3581-76E6-4CA9-A929-9279D80A95A1}" srcOrd="6" destOrd="0" presId="urn:microsoft.com/office/officeart/2005/8/layout/cycle6"/>
    <dgm:cxn modelId="{0939A51B-3C6A-46F3-94F9-7E173CAED222}" type="presParOf" srcId="{FA2CFDA0-E8C2-4CAF-B565-E0BDAE735826}" destId="{44F05CE8-DA50-4E99-9CA4-B4A2D2982D40}" srcOrd="7" destOrd="0" presId="urn:microsoft.com/office/officeart/2005/8/layout/cycle6"/>
    <dgm:cxn modelId="{96477C20-EA0A-448E-93BE-B7F8B15F6A11}" type="presParOf" srcId="{FA2CFDA0-E8C2-4CAF-B565-E0BDAE735826}" destId="{B45D330D-DCDB-4243-9A82-47C30B53CDE1}" srcOrd="8" destOrd="0" presId="urn:microsoft.com/office/officeart/2005/8/layout/cycle6"/>
    <dgm:cxn modelId="{1F8B310A-9076-42F4-A014-148E320BAF28}" type="presParOf" srcId="{FA2CFDA0-E8C2-4CAF-B565-E0BDAE735826}" destId="{12B0A14D-8D17-4858-B8E7-E160AB593D28}" srcOrd="9" destOrd="0" presId="urn:microsoft.com/office/officeart/2005/8/layout/cycle6"/>
    <dgm:cxn modelId="{5820D375-07B4-4964-A4BB-72E7EC6D8584}" type="presParOf" srcId="{FA2CFDA0-E8C2-4CAF-B565-E0BDAE735826}" destId="{C8FEB057-DE51-4F21-B576-4D9CEC20457E}" srcOrd="10" destOrd="0" presId="urn:microsoft.com/office/officeart/2005/8/layout/cycle6"/>
    <dgm:cxn modelId="{79AFB74F-5FF5-4AC5-BECF-847F3BCA798A}" type="presParOf" srcId="{FA2CFDA0-E8C2-4CAF-B565-E0BDAE735826}" destId="{FDB4CB44-8021-4A36-A932-00075D6BA191}" srcOrd="11" destOrd="0" presId="urn:microsoft.com/office/officeart/2005/8/layout/cycle6"/>
    <dgm:cxn modelId="{27972BF5-1851-4064-841B-6069B069212E}" type="presParOf" srcId="{FA2CFDA0-E8C2-4CAF-B565-E0BDAE735826}" destId="{832E531D-523B-4E84-996F-C4B1E5FF13D1}" srcOrd="12" destOrd="0" presId="urn:microsoft.com/office/officeart/2005/8/layout/cycle6"/>
    <dgm:cxn modelId="{C9B195F0-1748-4782-8EA6-4CEA2D7FEBBA}" type="presParOf" srcId="{FA2CFDA0-E8C2-4CAF-B565-E0BDAE735826}" destId="{741D322E-61AC-4453-81EC-33833ED26D32}" srcOrd="13" destOrd="0" presId="urn:microsoft.com/office/officeart/2005/8/layout/cycle6"/>
    <dgm:cxn modelId="{0A9A9E41-8138-4C12-86B8-A51E5FFD9CE5}" type="presParOf" srcId="{FA2CFDA0-E8C2-4CAF-B565-E0BDAE735826}" destId="{ACEEFACB-7B02-442D-99BA-15E50F697A3E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9A482-8D57-4626-A5E4-283DE3CB0C0D}">
      <dsp:nvSpPr>
        <dsp:cNvPr id="0" name=""/>
        <dsp:cNvSpPr/>
      </dsp:nvSpPr>
      <dsp:spPr>
        <a:xfrm>
          <a:off x="3197686" y="-23997"/>
          <a:ext cx="1967056" cy="1065347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+mn-lt"/>
            </a:rPr>
            <a:t>Microcontroller</a:t>
          </a:r>
          <a:endParaRPr lang="en-US" sz="1800" b="1" kern="1200" dirty="0">
            <a:latin typeface="+mn-lt"/>
          </a:endParaRPr>
        </a:p>
      </dsp:txBody>
      <dsp:txXfrm>
        <a:off x="3249692" y="28009"/>
        <a:ext cx="1863044" cy="961335"/>
      </dsp:txXfrm>
    </dsp:sp>
    <dsp:sp modelId="{5F31EF04-FB8E-40F2-AA40-6C258E56E456}">
      <dsp:nvSpPr>
        <dsp:cNvPr id="0" name=""/>
        <dsp:cNvSpPr/>
      </dsp:nvSpPr>
      <dsp:spPr>
        <a:xfrm>
          <a:off x="2249781" y="508676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2922257" y="273512"/>
              </a:moveTo>
              <a:arcTo wR="1931433" hR="1931433" stAng="18051829" swAng="1493042"/>
            </a:path>
          </a:pathLst>
        </a:custGeom>
        <a:noFill/>
        <a:ln w="63500" cap="flat" cmpd="thickThin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99A3C5BA-A385-4539-8A36-70D6097DE7FE}">
      <dsp:nvSpPr>
        <dsp:cNvPr id="0" name=""/>
        <dsp:cNvSpPr/>
      </dsp:nvSpPr>
      <dsp:spPr>
        <a:xfrm>
          <a:off x="5029764" y="1360056"/>
          <a:ext cx="1976706" cy="966415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Motors</a:t>
          </a:r>
          <a:endParaRPr lang="en-US" sz="1800" b="1" kern="1200" dirty="0"/>
        </a:p>
      </dsp:txBody>
      <dsp:txXfrm>
        <a:off x="5076940" y="1407232"/>
        <a:ext cx="1882354" cy="872063"/>
      </dsp:txXfrm>
    </dsp:sp>
    <dsp:sp modelId="{657F1EAE-8886-4F29-819C-45EA94ADA05C}">
      <dsp:nvSpPr>
        <dsp:cNvPr id="0" name=""/>
        <dsp:cNvSpPr/>
      </dsp:nvSpPr>
      <dsp:spPr>
        <a:xfrm>
          <a:off x="2249781" y="508676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3860209" y="1830144"/>
              </a:moveTo>
              <a:arcTo wR="1931433" hR="1931433" stAng="21419634" swAng="2196873"/>
            </a:path>
          </a:pathLst>
        </a:custGeom>
        <a:noFill/>
        <a:ln w="63500" cap="flat" cmpd="thickThin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8AFE3581-76E6-4CA9-A929-9279D80A95A1}">
      <dsp:nvSpPr>
        <dsp:cNvPr id="0" name=""/>
        <dsp:cNvSpPr/>
      </dsp:nvSpPr>
      <dsp:spPr>
        <a:xfrm>
          <a:off x="4367574" y="3519465"/>
          <a:ext cx="1897816" cy="966415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regulator</a:t>
          </a:r>
          <a:endParaRPr lang="en-US" sz="1800" b="1" kern="1200" dirty="0"/>
        </a:p>
      </dsp:txBody>
      <dsp:txXfrm>
        <a:off x="4414750" y="3566641"/>
        <a:ext cx="1803464" cy="872063"/>
      </dsp:txXfrm>
    </dsp:sp>
    <dsp:sp modelId="{B45D330D-DCDB-4243-9A82-47C30B53CDE1}">
      <dsp:nvSpPr>
        <dsp:cNvPr id="0" name=""/>
        <dsp:cNvSpPr/>
      </dsp:nvSpPr>
      <dsp:spPr>
        <a:xfrm>
          <a:off x="2249781" y="508676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2112028" y="3854405"/>
              </a:moveTo>
              <a:arcTo wR="1931433" hR="1931433" stAng="5078089" swAng="1013970"/>
            </a:path>
          </a:pathLst>
        </a:custGeom>
        <a:noFill/>
        <a:ln w="63500" cap="flat" cmpd="thickThin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12B0A14D-8D17-4858-B8E7-E160AB593D28}">
      <dsp:nvSpPr>
        <dsp:cNvPr id="0" name=""/>
        <dsp:cNvSpPr/>
      </dsp:nvSpPr>
      <dsp:spPr>
        <a:xfrm>
          <a:off x="2302550" y="3519465"/>
          <a:ext cx="1486792" cy="966415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Bluetooth</a:t>
          </a:r>
          <a:endParaRPr lang="en-US" sz="1800" b="1" kern="1200" dirty="0"/>
        </a:p>
      </dsp:txBody>
      <dsp:txXfrm>
        <a:off x="2349726" y="3566641"/>
        <a:ext cx="1392440" cy="872063"/>
      </dsp:txXfrm>
    </dsp:sp>
    <dsp:sp modelId="{FDB4CB44-8021-4A36-A932-00075D6BA191}">
      <dsp:nvSpPr>
        <dsp:cNvPr id="0" name=""/>
        <dsp:cNvSpPr/>
      </dsp:nvSpPr>
      <dsp:spPr>
        <a:xfrm>
          <a:off x="2249781" y="508676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09"/>
              </a:moveTo>
              <a:arcTo wR="1931433" hR="1931433" stAng="8783494" swAng="2196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2E531D-523B-4E84-996F-C4B1E5FF13D1}">
      <dsp:nvSpPr>
        <dsp:cNvPr id="0" name=""/>
        <dsp:cNvSpPr/>
      </dsp:nvSpPr>
      <dsp:spPr>
        <a:xfrm>
          <a:off x="1223129" y="1360056"/>
          <a:ext cx="2242366" cy="966415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A4988 Stepper Motor Driver</a:t>
          </a:r>
          <a:endParaRPr lang="en-US" sz="1800" b="1" kern="1200" dirty="0"/>
        </a:p>
      </dsp:txBody>
      <dsp:txXfrm>
        <a:off x="1270305" y="1407232"/>
        <a:ext cx="2148014" cy="872063"/>
      </dsp:txXfrm>
    </dsp:sp>
    <dsp:sp modelId="{ACEEFACB-7B02-442D-99BA-15E50F697A3E}">
      <dsp:nvSpPr>
        <dsp:cNvPr id="0" name=""/>
        <dsp:cNvSpPr/>
      </dsp:nvSpPr>
      <dsp:spPr>
        <a:xfrm>
          <a:off x="2249781" y="508676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334971" y="844353"/>
              </a:moveTo>
              <a:arcTo wR="1931433" hR="1931433" stAng="12855129" swAng="14930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FE52FA-6677-4E79-ACED-D77B45FFB65E}" type="datetimeFigureOut">
              <a:rPr lang="en-US" smtClean="0"/>
              <a:t>21-May-18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63660F-9B75-4CA3-AE7F-0DCDBBCF8E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10200"/>
            <a:ext cx="5257800" cy="1447800"/>
          </a:xfrm>
          <a:ln>
            <a:solidFill>
              <a:srgbClr val="FFC000"/>
            </a:solidFill>
          </a:ln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Window Cleaner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Shahed</a:t>
            </a:r>
            <a:r>
              <a:rPr lang="en-US" dirty="0" smtClean="0">
                <a:solidFill>
                  <a:schemeClr val="bg1"/>
                </a:solidFill>
              </a:rPr>
              <a:t> Boreeni &amp; Doha </a:t>
            </a:r>
            <a:r>
              <a:rPr lang="en-US" dirty="0" err="1" smtClean="0">
                <a:solidFill>
                  <a:schemeClr val="bg1"/>
                </a:solidFill>
              </a:rPr>
              <a:t>Shtayeh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hahed Boreeni\Desktop\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76200"/>
            <a:ext cx="9830984" cy="487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1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59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Constrains:</a:t>
            </a:r>
            <a:endParaRPr lang="en-GB" sz="2000" b="1" dirty="0"/>
          </a:p>
          <a:p>
            <a:r>
              <a:rPr lang="en-GB" sz="2000" dirty="0"/>
              <a:t>We faced many  problems but the main one is the  rail cutting , we had to cut them 3 times to get the right ones that fits our project , and each time something happens during the cut we have to use new rails which made the cost higher than the expected . </a:t>
            </a:r>
            <a:r>
              <a:rPr lang="en-US" sz="2000" dirty="0"/>
              <a:t>And the drivers burned at the first time then we changed them also we had many problems to brings the ICs . the final problem was with the </a:t>
            </a:r>
            <a:r>
              <a:rPr lang="en-GB" sz="2000" dirty="0"/>
              <a:t>wiper ;It did not work well until you manually pressed it. These problems have been overcome through continuous and serious work.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</p:spTree>
    <p:extLst>
      <p:ext uri="{BB962C8B-B14F-4D97-AF65-F5344CB8AC3E}">
        <p14:creationId xmlns:p14="http://schemas.microsoft.com/office/powerpoint/2010/main" val="47752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We hope</a:t>
            </a:r>
            <a:r>
              <a:rPr lang="en-GB" dirty="0"/>
              <a:t> to improve our project in the future; we will make it recognize the windows by itself without the Bluetooth IC.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114003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Any Question</a:t>
            </a:r>
            <a:br>
              <a:rPr lang="en-GB" sz="44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194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About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Scopes of work</a:t>
            </a:r>
          </a:p>
          <a:p>
            <a:r>
              <a:rPr lang="en-US" dirty="0"/>
              <a:t>Hardware components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Software</a:t>
            </a:r>
            <a:endParaRPr lang="en-US" dirty="0"/>
          </a:p>
          <a:p>
            <a:r>
              <a:rPr lang="en-US" dirty="0" smtClean="0"/>
              <a:t>Demo</a:t>
            </a:r>
            <a:endParaRPr lang="en-US" dirty="0"/>
          </a:p>
          <a:p>
            <a:r>
              <a:rPr lang="en-US" dirty="0"/>
              <a:t>Constraints.</a:t>
            </a:r>
          </a:p>
          <a:p>
            <a:r>
              <a:rPr lang="en-US" dirty="0"/>
              <a:t>Future Work.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1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This </a:t>
            </a:r>
            <a:r>
              <a:rPr lang="en-US" dirty="0" smtClean="0"/>
              <a:t>project is for every home and store or company</a:t>
            </a:r>
            <a:r>
              <a:rPr lang="ar-JO" dirty="0"/>
              <a:t> </a:t>
            </a:r>
            <a:r>
              <a:rPr lang="en-GB" dirty="0" smtClean="0"/>
              <a:t>or building</a:t>
            </a:r>
            <a:r>
              <a:rPr lang="en-US" dirty="0" smtClean="0"/>
              <a:t> to clean their windows more easy 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Scope Of Work</a:t>
            </a:r>
          </a:p>
        </p:txBody>
      </p:sp>
    </p:spTree>
    <p:extLst>
      <p:ext uri="{BB962C8B-B14F-4D97-AF65-F5344CB8AC3E}">
        <p14:creationId xmlns:p14="http://schemas.microsoft.com/office/powerpoint/2010/main" val="18803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346515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8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Arduino Uno - R3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Microcontroller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590800"/>
            <a:ext cx="3886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4419600" cy="4525963"/>
          </a:xfrm>
        </p:spPr>
        <p:txBody>
          <a:bodyPr/>
          <a:lstStyle/>
          <a:p>
            <a:r>
              <a:rPr lang="en-GB" dirty="0"/>
              <a:t>Stepper Motor </a:t>
            </a:r>
            <a:r>
              <a:rPr lang="ar-SA" dirty="0" smtClean="0"/>
              <a:t>:</a:t>
            </a:r>
            <a:endParaRPr lang="en-GB" dirty="0" smtClean="0"/>
          </a:p>
          <a:p>
            <a:pPr marL="109728" indent="0">
              <a:buNone/>
            </a:pPr>
            <a:r>
              <a:rPr lang="en-GB" sz="2000" dirty="0" smtClean="0"/>
              <a:t>The stepper motors are used to move the wiper along the building </a:t>
            </a:r>
            <a:endParaRPr lang="ar-SA" sz="2000" dirty="0" smtClean="0"/>
          </a:p>
          <a:p>
            <a:pPr marL="13716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24200"/>
            <a:ext cx="2971800" cy="227214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953000" y="1371600"/>
            <a:ext cx="4038600" cy="46356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dirty="0" smtClean="0"/>
              <a:t>Servo Motors:</a:t>
            </a:r>
          </a:p>
          <a:p>
            <a:r>
              <a:rPr lang="en-GB" sz="2000" dirty="0" smtClean="0"/>
              <a:t>They are used to hold the wiper to make it move vertically </a:t>
            </a:r>
          </a:p>
          <a:p>
            <a:pPr marL="109728" indent="0">
              <a:buFont typeface="Wingdings 3"/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32" y="3124200"/>
            <a:ext cx="3176122" cy="242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Bluetooth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3962400" cy="4525963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HC-05 master-slave Bluetooth module 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68400"/>
            <a:ext cx="3048000" cy="238459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5" r="3020"/>
          <a:stretch/>
        </p:blipFill>
        <p:spPr>
          <a:xfrm>
            <a:off x="4495800" y="2163762"/>
            <a:ext cx="2819400" cy="2515644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4559474" y="457200"/>
            <a:ext cx="35052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dirty="0" smtClean="0"/>
              <a:t>Wiper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1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</a:t>
            </a:r>
            <a:r>
              <a:rPr lang="en-GB" dirty="0" smtClean="0"/>
              <a:t>servo motors </a:t>
            </a:r>
            <a:r>
              <a:rPr lang="en-GB" dirty="0"/>
              <a:t>we </a:t>
            </a:r>
            <a:r>
              <a:rPr lang="en-GB" dirty="0" smtClean="0"/>
              <a:t>used it:</a:t>
            </a:r>
          </a:p>
          <a:p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regulator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3886200" cy="304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41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 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65553" y="215209"/>
            <a:ext cx="8749769" cy="6416523"/>
            <a:chOff x="318146" y="441477"/>
            <a:chExt cx="8825854" cy="6416523"/>
          </a:xfrm>
        </p:grpSpPr>
        <p:sp>
          <p:nvSpPr>
            <p:cNvPr id="5" name="Rectangle 4"/>
            <p:cNvSpPr/>
            <p:nvPr/>
          </p:nvSpPr>
          <p:spPr>
            <a:xfrm>
              <a:off x="318146" y="1903291"/>
              <a:ext cx="2209800" cy="2133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smtClean="0">
                  <a:solidFill>
                    <a:schemeClr val="tx1"/>
                  </a:solidFill>
                </a:rPr>
                <a:t>W1:</a:t>
              </a:r>
              <a:r>
                <a:rPr lang="en-GB" sz="1400" dirty="0" smtClean="0">
                  <a:solidFill>
                    <a:schemeClr val="tx1"/>
                  </a:solidFill>
                </a:rPr>
                <a:t>first window width </a:t>
              </a:r>
            </a:p>
            <a:p>
              <a:pPr algn="ctr"/>
              <a:r>
                <a:rPr lang="en-GB" sz="1400" b="1" dirty="0" smtClean="0">
                  <a:solidFill>
                    <a:schemeClr val="tx1"/>
                  </a:solidFill>
                </a:rPr>
                <a:t>W2</a:t>
              </a:r>
              <a:r>
                <a:rPr lang="en-GB" sz="1400" dirty="0" smtClean="0">
                  <a:solidFill>
                    <a:schemeClr val="tx1"/>
                  </a:solidFill>
                </a:rPr>
                <a:t>:secand window width </a:t>
              </a:r>
            </a:p>
            <a:p>
              <a:pPr algn="ctr"/>
              <a:r>
                <a:rPr lang="en-GB" sz="1400" b="1" dirty="0" err="1" smtClean="0">
                  <a:solidFill>
                    <a:schemeClr val="tx1"/>
                  </a:solidFill>
                </a:rPr>
                <a:t>Wall:</a:t>
              </a:r>
              <a:r>
                <a:rPr lang="en-GB" sz="1400" dirty="0" err="1" smtClean="0">
                  <a:solidFill>
                    <a:schemeClr val="tx1"/>
                  </a:solidFill>
                </a:rPr>
                <a:t>width</a:t>
              </a:r>
              <a:r>
                <a:rPr lang="en-GB" sz="1400" dirty="0" smtClean="0">
                  <a:solidFill>
                    <a:schemeClr val="tx1"/>
                  </a:solidFill>
                </a:rPr>
                <a:t> of the wall between the two windows </a:t>
              </a:r>
            </a:p>
            <a:p>
              <a:pPr algn="ctr"/>
              <a:r>
                <a:rPr lang="en-GB" sz="1400" b="1" dirty="0" smtClean="0">
                  <a:solidFill>
                    <a:schemeClr val="tx1"/>
                  </a:solidFill>
                </a:rPr>
                <a:t>Wid:</a:t>
              </a:r>
              <a:r>
                <a:rPr lang="en-GB" sz="1400" dirty="0" smtClean="0">
                  <a:solidFill>
                    <a:schemeClr val="tx1"/>
                  </a:solidFill>
                </a:rPr>
                <a:t>wall+W1+W2</a:t>
              </a:r>
            </a:p>
            <a:p>
              <a:pPr algn="ctr"/>
              <a:r>
                <a:rPr lang="en-GB" sz="1400" b="1" dirty="0" smtClean="0">
                  <a:solidFill>
                    <a:schemeClr val="tx1"/>
                  </a:solidFill>
                </a:rPr>
                <a:t>Wiper </a:t>
              </a:r>
              <a:r>
                <a:rPr lang="en-GB" sz="1400" dirty="0" smtClean="0">
                  <a:solidFill>
                    <a:schemeClr val="tx1"/>
                  </a:solidFill>
                </a:rPr>
                <a:t>:wiper width 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769945" y="441477"/>
              <a:ext cx="5456128" cy="3934130"/>
              <a:chOff x="2575663" y="304800"/>
              <a:chExt cx="6004665" cy="4619930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3657600" y="304800"/>
                <a:ext cx="2133600" cy="4572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start</a:t>
                </a:r>
                <a:endParaRPr lang="en-GB" dirty="0"/>
              </a:p>
            </p:txBody>
          </p:sp>
          <p:cxnSp>
            <p:nvCxnSpPr>
              <p:cNvPr id="30" name="Straight Arrow Connector 29"/>
              <p:cNvCxnSpPr>
                <a:stCxn id="29" idx="2"/>
              </p:cNvCxnSpPr>
              <p:nvPr/>
            </p:nvCxnSpPr>
            <p:spPr>
              <a:xfrm>
                <a:off x="4724400" y="762000"/>
                <a:ext cx="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3467100" y="990600"/>
                <a:ext cx="2514600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Read the Bluetooth Data</a:t>
                </a:r>
                <a:endParaRPr lang="en-GB" sz="1400" dirty="0"/>
              </a:p>
            </p:txBody>
          </p:sp>
          <p:cxnSp>
            <p:nvCxnSpPr>
              <p:cNvPr id="32" name="Straight Arrow Connector 31"/>
              <p:cNvCxnSpPr>
                <a:stCxn id="31" idx="2"/>
              </p:cNvCxnSpPr>
              <p:nvPr/>
            </p:nvCxnSpPr>
            <p:spPr>
              <a:xfrm>
                <a:off x="4724400" y="1524000"/>
                <a:ext cx="18908" cy="3266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 rot="18866646">
                <a:off x="4362308" y="2008447"/>
                <a:ext cx="762000" cy="76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341650" y="2127837"/>
                <a:ext cx="10775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W1,W2</a:t>
                </a:r>
              </a:p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&lt;wiper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H="1">
                <a:off x="3539256" y="2403029"/>
                <a:ext cx="71851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3539256" y="2409878"/>
                <a:ext cx="0" cy="2094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282099" y="2367032"/>
                <a:ext cx="71850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6000606" y="2367032"/>
                <a:ext cx="9453" cy="22659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3451962" y="2144067"/>
                <a:ext cx="712318" cy="289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Yes</a:t>
                </a:r>
                <a:endParaRPr lang="en-GB" sz="1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539116" y="2102101"/>
                <a:ext cx="416760" cy="3072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/>
                  <a:t>No</a:t>
                </a:r>
                <a:endParaRPr lang="en-GB" sz="1050" dirty="0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2575663" y="2740803"/>
                <a:ext cx="1752600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Re-enter the input Data</a:t>
                </a:r>
                <a:endParaRPr lang="en-GB" sz="12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 rot="18866646">
                <a:off x="5600702" y="2775114"/>
                <a:ext cx="762000" cy="762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465008" y="2904871"/>
                <a:ext cx="1029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W1&gt;Wiper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 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6520493" y="3176367"/>
                <a:ext cx="6423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7162801" y="3182990"/>
                <a:ext cx="0" cy="26939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5203698" y="3156114"/>
                <a:ext cx="26131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5203698" y="3169196"/>
                <a:ext cx="0" cy="19633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ounded Rectangle 47"/>
              <p:cNvSpPr/>
              <p:nvPr/>
            </p:nvSpPr>
            <p:spPr>
              <a:xfrm>
                <a:off x="3694133" y="3408833"/>
                <a:ext cx="1857680" cy="381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Wipe the first window one time </a:t>
                </a:r>
                <a:endParaRPr lang="en-GB" sz="1200" dirty="0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6294328" y="3466304"/>
                <a:ext cx="2286000" cy="4191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Wipe one time then move the wiper width then wipe</a:t>
                </a:r>
                <a:endParaRPr lang="en-GB" sz="1100" dirty="0"/>
              </a:p>
            </p:txBody>
          </p:sp>
          <p:cxnSp>
            <p:nvCxnSpPr>
              <p:cNvPr id="50" name="Straight Connector 49"/>
              <p:cNvCxnSpPr>
                <a:stCxn id="48" idx="2"/>
              </p:cNvCxnSpPr>
              <p:nvPr/>
            </p:nvCxnSpPr>
            <p:spPr>
              <a:xfrm>
                <a:off x="4622973" y="3789833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7361999" y="3931246"/>
                <a:ext cx="0" cy="1143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6346347" y="4045546"/>
                <a:ext cx="9906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4622973" y="4018433"/>
                <a:ext cx="113030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5746141" y="4045546"/>
                <a:ext cx="0" cy="21847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6346347" y="4045546"/>
                <a:ext cx="0" cy="25027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Rounded Rectangle 55"/>
              <p:cNvSpPr/>
              <p:nvPr/>
            </p:nvSpPr>
            <p:spPr>
              <a:xfrm>
                <a:off x="4822917" y="4391330"/>
                <a:ext cx="2280609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/>
                  <a:t>Move(wiper+</a:t>
                </a:r>
                <a:r>
                  <a:rPr lang="ar-JO" sz="1600" dirty="0" smtClean="0"/>
                  <a:t> </a:t>
                </a:r>
                <a:r>
                  <a:rPr lang="en-GB" sz="1600" dirty="0" smtClean="0"/>
                  <a:t>wall)</a:t>
                </a:r>
                <a:endParaRPr lang="en-GB" sz="1600" dirty="0"/>
              </a:p>
            </p:txBody>
          </p:sp>
        </p:grpSp>
        <p:sp>
          <p:nvSpPr>
            <p:cNvPr id="7" name="Rectangle 6"/>
            <p:cNvSpPr/>
            <p:nvPr/>
          </p:nvSpPr>
          <p:spPr>
            <a:xfrm rot="18866646">
              <a:off x="5545240" y="4699847"/>
              <a:ext cx="648886" cy="6923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" name="Straight Arrow Connector 7"/>
            <p:cNvCxnSpPr>
              <a:stCxn id="56" idx="2"/>
            </p:cNvCxnSpPr>
            <p:nvPr/>
          </p:nvCxnSpPr>
          <p:spPr>
            <a:xfrm>
              <a:off x="5848044" y="4375607"/>
              <a:ext cx="21639" cy="1963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520984" y="4674763"/>
              <a:ext cx="10026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Total width </a:t>
              </a:r>
              <a:r>
                <a:rPr lang="ar-JO" sz="1400" dirty="0" smtClean="0">
                  <a:solidFill>
                    <a:schemeClr val="bg1"/>
                  </a:solidFill>
                </a:rPr>
                <a:t>,</a:t>
              </a:r>
              <a:r>
                <a:rPr lang="en-GB" sz="1400" dirty="0" smtClean="0">
                  <a:solidFill>
                    <a:schemeClr val="bg1"/>
                  </a:solidFill>
                </a:rPr>
                <a:t>&lt;</a:t>
              </a:r>
              <a:r>
                <a:rPr lang="en-GB" sz="1400" dirty="0" err="1" smtClean="0">
                  <a:solidFill>
                    <a:schemeClr val="bg1"/>
                  </a:solidFill>
                </a:rPr>
                <a:t>wid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4831467" y="5046042"/>
              <a:ext cx="6528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831467" y="5051874"/>
              <a:ext cx="0" cy="1783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570596" y="4825521"/>
              <a:ext cx="448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Yes</a:t>
              </a:r>
              <a:endParaRPr lang="en-GB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697060" y="5051874"/>
              <a:ext cx="8589" cy="1929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19789" y="5057648"/>
              <a:ext cx="385860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96362" y="4782006"/>
              <a:ext cx="3786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No</a:t>
              </a:r>
              <a:endParaRPr lang="en-GB" sz="11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566193" y="5223895"/>
              <a:ext cx="1860285" cy="4542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Re-enter the second window width</a:t>
              </a:r>
              <a:endParaRPr lang="en-GB" sz="1200" dirty="0"/>
            </a:p>
          </p:txBody>
        </p:sp>
        <p:sp>
          <p:nvSpPr>
            <p:cNvPr id="17" name="Rectangle 16"/>
            <p:cNvSpPr/>
            <p:nvPr/>
          </p:nvSpPr>
          <p:spPr>
            <a:xfrm rot="18866646">
              <a:off x="6359808" y="5404041"/>
              <a:ext cx="691682" cy="7488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60559" y="5459522"/>
              <a:ext cx="100264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/>
                  </a:solidFill>
                </a:rPr>
                <a:t>Wid-w1-wiper-wall&gt;wiper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7188236" y="5789706"/>
              <a:ext cx="5836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771868" y="5795346"/>
              <a:ext cx="0" cy="22940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991732" y="5772459"/>
              <a:ext cx="2374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991732" y="5783599"/>
              <a:ext cx="0" cy="1671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4213439" y="5987664"/>
              <a:ext cx="2094608" cy="32444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 smtClean="0"/>
            </a:p>
            <a:p>
              <a:pPr algn="ctr"/>
              <a:r>
                <a:rPr lang="en-GB" sz="1000" dirty="0"/>
                <a:t>Wipe one time then </a:t>
              </a:r>
              <a:r>
                <a:rPr lang="en-GB" sz="1000" dirty="0" smtClean="0"/>
                <a:t>move(wiper)then </a:t>
              </a:r>
              <a:r>
                <a:rPr lang="en-GB" sz="1000" dirty="0"/>
                <a:t>wipe</a:t>
              </a:r>
            </a:p>
            <a:p>
              <a:pPr algn="ctr"/>
              <a:endParaRPr lang="en-GB" sz="1000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7066830" y="6072177"/>
              <a:ext cx="2077170" cy="3568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Wipe the second window one time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426479" y="6553200"/>
              <a:ext cx="969884" cy="304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Finish</a:t>
              </a:r>
              <a:endParaRPr lang="en-GB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848043" y="6312107"/>
              <a:ext cx="0" cy="2410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6354408" y="6429064"/>
              <a:ext cx="7646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339176" y="6429064"/>
              <a:ext cx="15232" cy="1241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9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323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PowerPoint Presentation</vt:lpstr>
      <vt:lpstr>Outline  </vt:lpstr>
      <vt:lpstr>Scope Of Work</vt:lpstr>
      <vt:lpstr>Hardware component</vt:lpstr>
      <vt:lpstr>Microcontroller</vt:lpstr>
      <vt:lpstr>Motors</vt:lpstr>
      <vt:lpstr>Bluetooth </vt:lpstr>
      <vt:lpstr>regulator</vt:lpstr>
      <vt:lpstr>Software  </vt:lpstr>
      <vt:lpstr>Demo</vt:lpstr>
      <vt:lpstr>Constraints</vt:lpstr>
      <vt:lpstr>Future Work</vt:lpstr>
      <vt:lpstr>Any Question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Shahed Al-Boreeni</dc:creator>
  <cp:lastModifiedBy>Shahed Al-Boreeni</cp:lastModifiedBy>
  <cp:revision>11</cp:revision>
  <dcterms:created xsi:type="dcterms:W3CDTF">2018-05-21T11:15:44Z</dcterms:created>
  <dcterms:modified xsi:type="dcterms:W3CDTF">2018-05-21T13:46:12Z</dcterms:modified>
</cp:coreProperties>
</file>