
<file path=[Content_Types].xml><?xml version="1.0" encoding="utf-8"?>
<Types xmlns="http://schemas.openxmlformats.org/package/2006/content-types">
  <Default Extension="emf" ContentType="image/x-emf"/>
  <Default Extension="gif" ContentType="image/gi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8" r:id="rId1"/>
  </p:sldMasterIdLst>
  <p:notesMasterIdLst>
    <p:notesMasterId r:id="rId83"/>
  </p:notesMasterIdLst>
  <p:sldIdLst>
    <p:sldId id="257" r:id="rId2"/>
    <p:sldId id="268" r:id="rId3"/>
    <p:sldId id="259" r:id="rId4"/>
    <p:sldId id="311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318" r:id="rId14"/>
    <p:sldId id="345" r:id="rId15"/>
    <p:sldId id="287" r:id="rId16"/>
    <p:sldId id="288" r:id="rId17"/>
    <p:sldId id="276" r:id="rId18"/>
    <p:sldId id="277" r:id="rId19"/>
    <p:sldId id="275" r:id="rId20"/>
    <p:sldId id="273" r:id="rId21"/>
    <p:sldId id="289" r:id="rId22"/>
    <p:sldId id="278" r:id="rId23"/>
    <p:sldId id="319" r:id="rId24"/>
    <p:sldId id="280" r:id="rId25"/>
    <p:sldId id="281" r:id="rId26"/>
    <p:sldId id="321" r:id="rId27"/>
    <p:sldId id="320" r:id="rId28"/>
    <p:sldId id="322" r:id="rId29"/>
    <p:sldId id="323" r:id="rId30"/>
    <p:sldId id="356" r:id="rId31"/>
    <p:sldId id="324" r:id="rId32"/>
    <p:sldId id="325" r:id="rId33"/>
    <p:sldId id="326" r:id="rId34"/>
    <p:sldId id="327" r:id="rId35"/>
    <p:sldId id="282" r:id="rId36"/>
    <p:sldId id="312" r:id="rId37"/>
    <p:sldId id="283" r:id="rId38"/>
    <p:sldId id="313" r:id="rId39"/>
    <p:sldId id="290" r:id="rId40"/>
    <p:sldId id="291" r:id="rId41"/>
    <p:sldId id="314" r:id="rId42"/>
    <p:sldId id="292" r:id="rId43"/>
    <p:sldId id="293" r:id="rId44"/>
    <p:sldId id="294" r:id="rId45"/>
    <p:sldId id="295" r:id="rId46"/>
    <p:sldId id="298" r:id="rId47"/>
    <p:sldId id="296" r:id="rId48"/>
    <p:sldId id="297" r:id="rId49"/>
    <p:sldId id="299" r:id="rId50"/>
    <p:sldId id="329" r:id="rId51"/>
    <p:sldId id="346" r:id="rId52"/>
    <p:sldId id="301" r:id="rId53"/>
    <p:sldId id="286" r:id="rId54"/>
    <p:sldId id="304" r:id="rId55"/>
    <p:sldId id="305" r:id="rId56"/>
    <p:sldId id="306" r:id="rId57"/>
    <p:sldId id="307" r:id="rId58"/>
    <p:sldId id="330" r:id="rId59"/>
    <p:sldId id="317" r:id="rId60"/>
    <p:sldId id="331" r:id="rId61"/>
    <p:sldId id="349" r:id="rId62"/>
    <p:sldId id="333" r:id="rId63"/>
    <p:sldId id="334" r:id="rId64"/>
    <p:sldId id="335" r:id="rId65"/>
    <p:sldId id="336" r:id="rId66"/>
    <p:sldId id="337" r:id="rId67"/>
    <p:sldId id="338" r:id="rId68"/>
    <p:sldId id="339" r:id="rId69"/>
    <p:sldId id="347" r:id="rId70"/>
    <p:sldId id="340" r:id="rId71"/>
    <p:sldId id="341" r:id="rId72"/>
    <p:sldId id="344" r:id="rId73"/>
    <p:sldId id="350" r:id="rId74"/>
    <p:sldId id="351" r:id="rId75"/>
    <p:sldId id="353" r:id="rId76"/>
    <p:sldId id="355" r:id="rId77"/>
    <p:sldId id="348" r:id="rId78"/>
    <p:sldId id="342" r:id="rId79"/>
    <p:sldId id="354" r:id="rId80"/>
    <p:sldId id="343" r:id="rId81"/>
    <p:sldId id="357" r:id="rId8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0D0D"/>
    <a:srgbClr val="520A0A"/>
    <a:srgbClr val="DBE5ED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02" autoAdjust="0"/>
    <p:restoredTop sz="84191" autoAdjust="0"/>
  </p:normalViewPr>
  <p:slideViewPr>
    <p:cSldViewPr>
      <p:cViewPr varScale="1">
        <p:scale>
          <a:sx n="90" d="100"/>
          <a:sy n="90" d="100"/>
        </p:scale>
        <p:origin x="15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925A8B-B200-44D5-95C0-F79434112796}" type="doc">
      <dgm:prSet loTypeId="urn:microsoft.com/office/officeart/2005/8/layout/hierarchy1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DB831095-4C48-47E7-844E-7D9E1F0C4827}">
      <dgm:prSet phldrT="[Text]" custT="1"/>
      <dgm:spPr/>
      <dgm:t>
        <a:bodyPr/>
        <a:lstStyle/>
        <a:p>
          <a:r>
            <a:rPr lang="en-US" sz="2800" dirty="0">
              <a:latin typeface="Aldhabi" pitchFamily="2" charset="-78"/>
              <a:cs typeface="+mj-cs"/>
            </a:rPr>
            <a:t>Material</a:t>
          </a:r>
        </a:p>
      </dgm:t>
    </dgm:pt>
    <dgm:pt modelId="{5F30CD31-048E-4799-80EE-0832265362C1}" type="parTrans" cxnId="{12967125-0727-4A17-9380-7A220BB9C4B7}">
      <dgm:prSet/>
      <dgm:spPr/>
      <dgm:t>
        <a:bodyPr/>
        <a:lstStyle/>
        <a:p>
          <a:endParaRPr lang="en-US"/>
        </a:p>
      </dgm:t>
    </dgm:pt>
    <dgm:pt modelId="{14FD8175-47CF-41BC-9D32-9F06A6EC1709}" type="sibTrans" cxnId="{12967125-0727-4A17-9380-7A220BB9C4B7}">
      <dgm:prSet/>
      <dgm:spPr/>
      <dgm:t>
        <a:bodyPr/>
        <a:lstStyle/>
        <a:p>
          <a:endParaRPr lang="en-US"/>
        </a:p>
      </dgm:t>
    </dgm:pt>
    <dgm:pt modelId="{F3D01C9D-7B75-48B5-8C08-94D934F90500}">
      <dgm:prSet phldrT="[Text]" custT="1"/>
      <dgm:spPr/>
      <dgm:t>
        <a:bodyPr/>
        <a:lstStyle/>
        <a:p>
          <a:r>
            <a:rPr lang="en-US" sz="2400" dirty="0">
              <a:latin typeface="Aldhabi" pitchFamily="2" charset="-78"/>
              <a:cs typeface="+mj-cs"/>
            </a:rPr>
            <a:t>Structural material</a:t>
          </a:r>
        </a:p>
      </dgm:t>
    </dgm:pt>
    <dgm:pt modelId="{649B9DEA-B584-4A2F-96F3-AB120A5E6314}" type="parTrans" cxnId="{66F54492-475C-442A-87CE-4A74E7EB0FCC}">
      <dgm:prSet/>
      <dgm:spPr/>
      <dgm:t>
        <a:bodyPr/>
        <a:lstStyle/>
        <a:p>
          <a:endParaRPr lang="en-US"/>
        </a:p>
      </dgm:t>
    </dgm:pt>
    <dgm:pt modelId="{9D2D2062-79DA-42D3-A10F-D10CB2BD9CF1}" type="sibTrans" cxnId="{66F54492-475C-442A-87CE-4A74E7EB0FCC}">
      <dgm:prSet/>
      <dgm:spPr/>
      <dgm:t>
        <a:bodyPr/>
        <a:lstStyle/>
        <a:p>
          <a:endParaRPr lang="en-US"/>
        </a:p>
      </dgm:t>
    </dgm:pt>
    <dgm:pt modelId="{AD6211B0-D2FA-4203-B506-3E4986DBECBD}">
      <dgm:prSet phldrT="[Text]" custT="1"/>
      <dgm:spPr/>
      <dgm:t>
        <a:bodyPr/>
        <a:lstStyle/>
        <a:p>
          <a:r>
            <a:rPr lang="en-US" sz="2400" dirty="0">
              <a:latin typeface="Aldhabi" pitchFamily="2" charset="-78"/>
              <a:cs typeface="+mj-cs"/>
            </a:rPr>
            <a:t>Non-structural material</a:t>
          </a:r>
        </a:p>
      </dgm:t>
    </dgm:pt>
    <dgm:pt modelId="{A5641C37-9727-451C-8616-896DE2CEC830}" type="parTrans" cxnId="{15E9BF55-0CE5-47A2-9991-029390C7ADDC}">
      <dgm:prSet/>
      <dgm:spPr/>
      <dgm:t>
        <a:bodyPr/>
        <a:lstStyle/>
        <a:p>
          <a:endParaRPr lang="en-US"/>
        </a:p>
      </dgm:t>
    </dgm:pt>
    <dgm:pt modelId="{9B457371-924F-479A-9D93-B31BDFAD2790}" type="sibTrans" cxnId="{15E9BF55-0CE5-47A2-9991-029390C7ADDC}">
      <dgm:prSet/>
      <dgm:spPr/>
      <dgm:t>
        <a:bodyPr/>
        <a:lstStyle/>
        <a:p>
          <a:endParaRPr lang="en-US"/>
        </a:p>
      </dgm:t>
    </dgm:pt>
    <dgm:pt modelId="{5A30D776-418A-44DB-9BC0-FF948A1EC10B}" type="pres">
      <dgm:prSet presAssocID="{8B925A8B-B200-44D5-95C0-F7943411279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6C4C81D-CF2A-40DA-A636-DA3B9B6E26BC}" type="pres">
      <dgm:prSet presAssocID="{DB831095-4C48-47E7-844E-7D9E1F0C4827}" presName="hierRoot1" presStyleCnt="0"/>
      <dgm:spPr/>
    </dgm:pt>
    <dgm:pt modelId="{18FA4193-1B80-4A31-8059-31E4AF6313E8}" type="pres">
      <dgm:prSet presAssocID="{DB831095-4C48-47E7-844E-7D9E1F0C4827}" presName="composite" presStyleCnt="0"/>
      <dgm:spPr/>
    </dgm:pt>
    <dgm:pt modelId="{AEB14DDE-9AA0-4EE8-B158-DF6E39363D0A}" type="pres">
      <dgm:prSet presAssocID="{DB831095-4C48-47E7-844E-7D9E1F0C4827}" presName="background" presStyleLbl="node0" presStyleIdx="0" presStyleCnt="1"/>
      <dgm:spPr/>
    </dgm:pt>
    <dgm:pt modelId="{465CBD60-8690-484F-A6BB-93AD88FE77A1}" type="pres">
      <dgm:prSet presAssocID="{DB831095-4C48-47E7-844E-7D9E1F0C4827}" presName="text" presStyleLbl="fgAcc0" presStyleIdx="0" presStyleCnt="1" custScaleX="44815" custScaleY="28259">
        <dgm:presLayoutVars>
          <dgm:chPref val="3"/>
        </dgm:presLayoutVars>
      </dgm:prSet>
      <dgm:spPr/>
    </dgm:pt>
    <dgm:pt modelId="{F7B45F3C-4B5C-4CFB-96CE-AB1A375963C5}" type="pres">
      <dgm:prSet presAssocID="{DB831095-4C48-47E7-844E-7D9E1F0C4827}" presName="hierChild2" presStyleCnt="0"/>
      <dgm:spPr/>
    </dgm:pt>
    <dgm:pt modelId="{E46A5FB9-2AC2-47BC-B214-EBA14646C5AA}" type="pres">
      <dgm:prSet presAssocID="{649B9DEA-B584-4A2F-96F3-AB120A5E6314}" presName="Name10" presStyleLbl="parChTrans1D2" presStyleIdx="0" presStyleCnt="2"/>
      <dgm:spPr/>
    </dgm:pt>
    <dgm:pt modelId="{9B742073-BFD4-4545-BFDC-0ED3C63D727E}" type="pres">
      <dgm:prSet presAssocID="{F3D01C9D-7B75-48B5-8C08-94D934F90500}" presName="hierRoot2" presStyleCnt="0"/>
      <dgm:spPr/>
    </dgm:pt>
    <dgm:pt modelId="{9FBE7587-7FA3-494A-9AFE-0565F5D2D356}" type="pres">
      <dgm:prSet presAssocID="{F3D01C9D-7B75-48B5-8C08-94D934F90500}" presName="composite2" presStyleCnt="0"/>
      <dgm:spPr/>
    </dgm:pt>
    <dgm:pt modelId="{FA7A7504-AF28-412D-923F-D1780DFA8F80}" type="pres">
      <dgm:prSet presAssocID="{F3D01C9D-7B75-48B5-8C08-94D934F90500}" presName="background2" presStyleLbl="node2" presStyleIdx="0" presStyleCnt="2"/>
      <dgm:spPr/>
    </dgm:pt>
    <dgm:pt modelId="{D5FA5D51-DBA7-49B6-8786-A94D31ADA73C}" type="pres">
      <dgm:prSet presAssocID="{F3D01C9D-7B75-48B5-8C08-94D934F90500}" presName="text2" presStyleLbl="fgAcc2" presStyleIdx="0" presStyleCnt="2" custScaleX="99259" custScaleY="47536" custLinFactNeighborX="0" custLinFactNeighborY="-875">
        <dgm:presLayoutVars>
          <dgm:chPref val="3"/>
        </dgm:presLayoutVars>
      </dgm:prSet>
      <dgm:spPr/>
    </dgm:pt>
    <dgm:pt modelId="{4ACEC34B-DBEB-4DD0-9DAE-A783D11ABF61}" type="pres">
      <dgm:prSet presAssocID="{F3D01C9D-7B75-48B5-8C08-94D934F90500}" presName="hierChild3" presStyleCnt="0"/>
      <dgm:spPr/>
    </dgm:pt>
    <dgm:pt modelId="{F86504CF-5FB9-48B2-9256-00D435766B73}" type="pres">
      <dgm:prSet presAssocID="{A5641C37-9727-451C-8616-896DE2CEC830}" presName="Name10" presStyleLbl="parChTrans1D2" presStyleIdx="1" presStyleCnt="2"/>
      <dgm:spPr/>
    </dgm:pt>
    <dgm:pt modelId="{8E07D532-D8DB-4E35-B89E-49BBE9842882}" type="pres">
      <dgm:prSet presAssocID="{AD6211B0-D2FA-4203-B506-3E4986DBECBD}" presName="hierRoot2" presStyleCnt="0"/>
      <dgm:spPr/>
    </dgm:pt>
    <dgm:pt modelId="{2B38D632-00F9-4AB8-8AAF-73751A5FA22B}" type="pres">
      <dgm:prSet presAssocID="{AD6211B0-D2FA-4203-B506-3E4986DBECBD}" presName="composite2" presStyleCnt="0"/>
      <dgm:spPr/>
    </dgm:pt>
    <dgm:pt modelId="{E1BC821C-7AA7-4FC7-A067-2BE511947379}" type="pres">
      <dgm:prSet presAssocID="{AD6211B0-D2FA-4203-B506-3E4986DBECBD}" presName="background2" presStyleLbl="node2" presStyleIdx="1" presStyleCnt="2"/>
      <dgm:spPr/>
    </dgm:pt>
    <dgm:pt modelId="{45450334-4CEE-4C13-9FF6-FE3F7EE2C604}" type="pres">
      <dgm:prSet presAssocID="{AD6211B0-D2FA-4203-B506-3E4986DBECBD}" presName="text2" presStyleLbl="fgAcc2" presStyleIdx="1" presStyleCnt="2" custScaleX="95555" custScaleY="45786">
        <dgm:presLayoutVars>
          <dgm:chPref val="3"/>
        </dgm:presLayoutVars>
      </dgm:prSet>
      <dgm:spPr/>
    </dgm:pt>
    <dgm:pt modelId="{0CC15116-AD7F-4513-96B8-1B9A71A09C01}" type="pres">
      <dgm:prSet presAssocID="{AD6211B0-D2FA-4203-B506-3E4986DBECBD}" presName="hierChild3" presStyleCnt="0"/>
      <dgm:spPr/>
    </dgm:pt>
  </dgm:ptLst>
  <dgm:cxnLst>
    <dgm:cxn modelId="{12967125-0727-4A17-9380-7A220BB9C4B7}" srcId="{8B925A8B-B200-44D5-95C0-F79434112796}" destId="{DB831095-4C48-47E7-844E-7D9E1F0C4827}" srcOrd="0" destOrd="0" parTransId="{5F30CD31-048E-4799-80EE-0832265362C1}" sibTransId="{14FD8175-47CF-41BC-9D32-9F06A6EC1709}"/>
    <dgm:cxn modelId="{F291A92B-3C06-4350-A35B-08369ACEB3F3}" type="presOf" srcId="{DB831095-4C48-47E7-844E-7D9E1F0C4827}" destId="{465CBD60-8690-484F-A6BB-93AD88FE77A1}" srcOrd="0" destOrd="0" presId="urn:microsoft.com/office/officeart/2005/8/layout/hierarchy1"/>
    <dgm:cxn modelId="{19351C6C-8C8F-47F4-9D60-EEC09FFE751B}" type="presOf" srcId="{8B925A8B-B200-44D5-95C0-F79434112796}" destId="{5A30D776-418A-44DB-9BC0-FF948A1EC10B}" srcOrd="0" destOrd="0" presId="urn:microsoft.com/office/officeart/2005/8/layout/hierarchy1"/>
    <dgm:cxn modelId="{D23FDD52-9F9F-4D93-B7AD-79E624E3DB82}" type="presOf" srcId="{F3D01C9D-7B75-48B5-8C08-94D934F90500}" destId="{D5FA5D51-DBA7-49B6-8786-A94D31ADA73C}" srcOrd="0" destOrd="0" presId="urn:microsoft.com/office/officeart/2005/8/layout/hierarchy1"/>
    <dgm:cxn modelId="{1B9A4853-AE9F-4A56-8C83-D9DF2F1D5FD5}" type="presOf" srcId="{649B9DEA-B584-4A2F-96F3-AB120A5E6314}" destId="{E46A5FB9-2AC2-47BC-B214-EBA14646C5AA}" srcOrd="0" destOrd="0" presId="urn:microsoft.com/office/officeart/2005/8/layout/hierarchy1"/>
    <dgm:cxn modelId="{AB275455-EFDA-4A3C-A4B0-6BFE596DBB73}" type="presOf" srcId="{A5641C37-9727-451C-8616-896DE2CEC830}" destId="{F86504CF-5FB9-48B2-9256-00D435766B73}" srcOrd="0" destOrd="0" presId="urn:microsoft.com/office/officeart/2005/8/layout/hierarchy1"/>
    <dgm:cxn modelId="{15E9BF55-0CE5-47A2-9991-029390C7ADDC}" srcId="{DB831095-4C48-47E7-844E-7D9E1F0C4827}" destId="{AD6211B0-D2FA-4203-B506-3E4986DBECBD}" srcOrd="1" destOrd="0" parTransId="{A5641C37-9727-451C-8616-896DE2CEC830}" sibTransId="{9B457371-924F-479A-9D93-B31BDFAD2790}"/>
    <dgm:cxn modelId="{66F54492-475C-442A-87CE-4A74E7EB0FCC}" srcId="{DB831095-4C48-47E7-844E-7D9E1F0C4827}" destId="{F3D01C9D-7B75-48B5-8C08-94D934F90500}" srcOrd="0" destOrd="0" parTransId="{649B9DEA-B584-4A2F-96F3-AB120A5E6314}" sibTransId="{9D2D2062-79DA-42D3-A10F-D10CB2BD9CF1}"/>
    <dgm:cxn modelId="{74FC6EB7-7ABD-4360-B6C5-4BD9E8697AEF}" type="presOf" srcId="{AD6211B0-D2FA-4203-B506-3E4986DBECBD}" destId="{45450334-4CEE-4C13-9FF6-FE3F7EE2C604}" srcOrd="0" destOrd="0" presId="urn:microsoft.com/office/officeart/2005/8/layout/hierarchy1"/>
    <dgm:cxn modelId="{C5F542EC-AD0C-4DCD-8DC2-B8FBCBE1706D}" type="presParOf" srcId="{5A30D776-418A-44DB-9BC0-FF948A1EC10B}" destId="{86C4C81D-CF2A-40DA-A636-DA3B9B6E26BC}" srcOrd="0" destOrd="0" presId="urn:microsoft.com/office/officeart/2005/8/layout/hierarchy1"/>
    <dgm:cxn modelId="{8056514F-93D1-455D-B5CF-B455F99F255D}" type="presParOf" srcId="{86C4C81D-CF2A-40DA-A636-DA3B9B6E26BC}" destId="{18FA4193-1B80-4A31-8059-31E4AF6313E8}" srcOrd="0" destOrd="0" presId="urn:microsoft.com/office/officeart/2005/8/layout/hierarchy1"/>
    <dgm:cxn modelId="{D937B5B8-F74C-4C4B-ACA6-88906E69D037}" type="presParOf" srcId="{18FA4193-1B80-4A31-8059-31E4AF6313E8}" destId="{AEB14DDE-9AA0-4EE8-B158-DF6E39363D0A}" srcOrd="0" destOrd="0" presId="urn:microsoft.com/office/officeart/2005/8/layout/hierarchy1"/>
    <dgm:cxn modelId="{889A772B-F4EA-4FB7-B220-E85614BD113D}" type="presParOf" srcId="{18FA4193-1B80-4A31-8059-31E4AF6313E8}" destId="{465CBD60-8690-484F-A6BB-93AD88FE77A1}" srcOrd="1" destOrd="0" presId="urn:microsoft.com/office/officeart/2005/8/layout/hierarchy1"/>
    <dgm:cxn modelId="{964EF12F-B739-46D2-81D8-C3BA9ABC5F42}" type="presParOf" srcId="{86C4C81D-CF2A-40DA-A636-DA3B9B6E26BC}" destId="{F7B45F3C-4B5C-4CFB-96CE-AB1A375963C5}" srcOrd="1" destOrd="0" presId="urn:microsoft.com/office/officeart/2005/8/layout/hierarchy1"/>
    <dgm:cxn modelId="{15478435-1815-4BD8-93F5-31651E1780AD}" type="presParOf" srcId="{F7B45F3C-4B5C-4CFB-96CE-AB1A375963C5}" destId="{E46A5FB9-2AC2-47BC-B214-EBA14646C5AA}" srcOrd="0" destOrd="0" presId="urn:microsoft.com/office/officeart/2005/8/layout/hierarchy1"/>
    <dgm:cxn modelId="{55D55818-C990-4943-8445-FAD18096BE85}" type="presParOf" srcId="{F7B45F3C-4B5C-4CFB-96CE-AB1A375963C5}" destId="{9B742073-BFD4-4545-BFDC-0ED3C63D727E}" srcOrd="1" destOrd="0" presId="urn:microsoft.com/office/officeart/2005/8/layout/hierarchy1"/>
    <dgm:cxn modelId="{58A540E3-5BB8-4848-83D5-AA39674621AC}" type="presParOf" srcId="{9B742073-BFD4-4545-BFDC-0ED3C63D727E}" destId="{9FBE7587-7FA3-494A-9AFE-0565F5D2D356}" srcOrd="0" destOrd="0" presId="urn:microsoft.com/office/officeart/2005/8/layout/hierarchy1"/>
    <dgm:cxn modelId="{FD526E47-DAE5-45C8-BBFE-39F0FAF8EE2B}" type="presParOf" srcId="{9FBE7587-7FA3-494A-9AFE-0565F5D2D356}" destId="{FA7A7504-AF28-412D-923F-D1780DFA8F80}" srcOrd="0" destOrd="0" presId="urn:microsoft.com/office/officeart/2005/8/layout/hierarchy1"/>
    <dgm:cxn modelId="{8B760AF7-24F7-4EF2-AF0D-F9DF9BC58CFB}" type="presParOf" srcId="{9FBE7587-7FA3-494A-9AFE-0565F5D2D356}" destId="{D5FA5D51-DBA7-49B6-8786-A94D31ADA73C}" srcOrd="1" destOrd="0" presId="urn:microsoft.com/office/officeart/2005/8/layout/hierarchy1"/>
    <dgm:cxn modelId="{D5D967D4-1D46-4EA6-BABF-659333455D88}" type="presParOf" srcId="{9B742073-BFD4-4545-BFDC-0ED3C63D727E}" destId="{4ACEC34B-DBEB-4DD0-9DAE-A783D11ABF61}" srcOrd="1" destOrd="0" presId="urn:microsoft.com/office/officeart/2005/8/layout/hierarchy1"/>
    <dgm:cxn modelId="{89C898C9-B01C-42F4-A3A9-8C8DE97D3EF2}" type="presParOf" srcId="{F7B45F3C-4B5C-4CFB-96CE-AB1A375963C5}" destId="{F86504CF-5FB9-48B2-9256-00D435766B73}" srcOrd="2" destOrd="0" presId="urn:microsoft.com/office/officeart/2005/8/layout/hierarchy1"/>
    <dgm:cxn modelId="{672CC517-3ABB-4AE5-9280-E4FEAFC69BA7}" type="presParOf" srcId="{F7B45F3C-4B5C-4CFB-96CE-AB1A375963C5}" destId="{8E07D532-D8DB-4E35-B89E-49BBE9842882}" srcOrd="3" destOrd="0" presId="urn:microsoft.com/office/officeart/2005/8/layout/hierarchy1"/>
    <dgm:cxn modelId="{74542842-A0BF-4CD3-B98F-6A131B419AB2}" type="presParOf" srcId="{8E07D532-D8DB-4E35-B89E-49BBE9842882}" destId="{2B38D632-00F9-4AB8-8AAF-73751A5FA22B}" srcOrd="0" destOrd="0" presId="urn:microsoft.com/office/officeart/2005/8/layout/hierarchy1"/>
    <dgm:cxn modelId="{5D9864EB-1A76-44CF-A9D7-39B06A31711D}" type="presParOf" srcId="{2B38D632-00F9-4AB8-8AAF-73751A5FA22B}" destId="{E1BC821C-7AA7-4FC7-A067-2BE511947379}" srcOrd="0" destOrd="0" presId="urn:microsoft.com/office/officeart/2005/8/layout/hierarchy1"/>
    <dgm:cxn modelId="{2B40A73F-A73C-486C-897F-02A2F3D3C453}" type="presParOf" srcId="{2B38D632-00F9-4AB8-8AAF-73751A5FA22B}" destId="{45450334-4CEE-4C13-9FF6-FE3F7EE2C604}" srcOrd="1" destOrd="0" presId="urn:microsoft.com/office/officeart/2005/8/layout/hierarchy1"/>
    <dgm:cxn modelId="{B9081C4C-977A-4C24-BB03-AD3C42196394}" type="presParOf" srcId="{8E07D532-D8DB-4E35-B89E-49BBE9842882}" destId="{0CC15116-AD7F-4513-96B8-1B9A71A09C0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504CF-5FB9-48B2-9256-00D435766B73}">
      <dsp:nvSpPr>
        <dsp:cNvPr id="0" name=""/>
        <dsp:cNvSpPr/>
      </dsp:nvSpPr>
      <dsp:spPr>
        <a:xfrm>
          <a:off x="4803539" y="483241"/>
          <a:ext cx="1634099" cy="7824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3200"/>
              </a:lnTo>
              <a:lnTo>
                <a:pt x="1634099" y="533200"/>
              </a:lnTo>
              <a:lnTo>
                <a:pt x="1634099" y="782426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6A5FB9-2AC2-47BC-B214-EBA14646C5AA}">
      <dsp:nvSpPr>
        <dsp:cNvPr id="0" name=""/>
        <dsp:cNvSpPr/>
      </dsp:nvSpPr>
      <dsp:spPr>
        <a:xfrm>
          <a:off x="3219263" y="483241"/>
          <a:ext cx="1584275" cy="767478"/>
        </a:xfrm>
        <a:custGeom>
          <a:avLst/>
          <a:gdLst/>
          <a:ahLst/>
          <a:cxnLst/>
          <a:rect l="0" t="0" r="0" b="0"/>
          <a:pathLst>
            <a:path>
              <a:moveTo>
                <a:pt x="1584275" y="0"/>
              </a:moveTo>
              <a:lnTo>
                <a:pt x="1584275" y="518252"/>
              </a:lnTo>
              <a:lnTo>
                <a:pt x="0" y="518252"/>
              </a:lnTo>
              <a:lnTo>
                <a:pt x="0" y="767478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B14DDE-9AA0-4EE8-B158-DF6E39363D0A}">
      <dsp:nvSpPr>
        <dsp:cNvPr id="0" name=""/>
        <dsp:cNvSpPr/>
      </dsp:nvSpPr>
      <dsp:spPr>
        <a:xfrm>
          <a:off x="4200712" y="482"/>
          <a:ext cx="1205654" cy="4827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5CBD60-8690-484F-A6BB-93AD88FE77A1}">
      <dsp:nvSpPr>
        <dsp:cNvPr id="0" name=""/>
        <dsp:cNvSpPr/>
      </dsp:nvSpPr>
      <dsp:spPr>
        <a:xfrm>
          <a:off x="4499633" y="284458"/>
          <a:ext cx="1205654" cy="482758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ldhabi" pitchFamily="2" charset="-78"/>
              <a:cs typeface="+mj-cs"/>
            </a:rPr>
            <a:t>Material</a:t>
          </a:r>
        </a:p>
      </dsp:txBody>
      <dsp:txXfrm>
        <a:off x="4513772" y="298597"/>
        <a:ext cx="1177376" cy="454480"/>
      </dsp:txXfrm>
    </dsp:sp>
    <dsp:sp modelId="{FA7A7504-AF28-412D-923F-D1780DFA8F80}">
      <dsp:nvSpPr>
        <dsp:cNvPr id="0" name=""/>
        <dsp:cNvSpPr/>
      </dsp:nvSpPr>
      <dsp:spPr>
        <a:xfrm>
          <a:off x="1884085" y="1250719"/>
          <a:ext cx="2670356" cy="8120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FA5D51-DBA7-49B6-8786-A94D31ADA73C}">
      <dsp:nvSpPr>
        <dsp:cNvPr id="0" name=""/>
        <dsp:cNvSpPr/>
      </dsp:nvSpPr>
      <dsp:spPr>
        <a:xfrm>
          <a:off x="2183007" y="1534695"/>
          <a:ext cx="2670356" cy="812074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ldhabi" pitchFamily="2" charset="-78"/>
              <a:cs typeface="+mj-cs"/>
            </a:rPr>
            <a:t>Structural material</a:t>
          </a:r>
        </a:p>
      </dsp:txBody>
      <dsp:txXfrm>
        <a:off x="2206792" y="1558480"/>
        <a:ext cx="2622786" cy="764504"/>
      </dsp:txXfrm>
    </dsp:sp>
    <dsp:sp modelId="{E1BC821C-7AA7-4FC7-A067-2BE511947379}">
      <dsp:nvSpPr>
        <dsp:cNvPr id="0" name=""/>
        <dsp:cNvSpPr/>
      </dsp:nvSpPr>
      <dsp:spPr>
        <a:xfrm>
          <a:off x="5152284" y="1265667"/>
          <a:ext cx="2570708" cy="78217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450334-4CEE-4C13-9FF6-FE3F7EE2C604}">
      <dsp:nvSpPr>
        <dsp:cNvPr id="0" name=""/>
        <dsp:cNvSpPr/>
      </dsp:nvSpPr>
      <dsp:spPr>
        <a:xfrm>
          <a:off x="5451206" y="1549642"/>
          <a:ext cx="2570708" cy="782178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ldhabi" pitchFamily="2" charset="-78"/>
              <a:cs typeface="+mj-cs"/>
            </a:rPr>
            <a:t>Non-structural material</a:t>
          </a:r>
        </a:p>
      </dsp:txBody>
      <dsp:txXfrm>
        <a:off x="5474115" y="1572551"/>
        <a:ext cx="2524890" cy="736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143574E1-3119-41E6-8C3D-EA2ABD14F0FA}" type="datetimeFigureOut">
              <a:rPr lang="ar-SA" smtClean="0"/>
              <a:pPr/>
              <a:t>6/16/1443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271CB3C5-3E00-4F1B-A9DA-303137AF6A0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64547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B9F-0A8D-41E7-9383-6A548A177C47}" type="datetimeFigureOut">
              <a:rPr lang="ar-SA" smtClean="0"/>
              <a:pPr/>
              <a:t>6/16/1443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04B3-33DD-4634-86A2-A1CD6259A63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4782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FA96E-3F3E-4A44-B8A2-452400979D21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C78D5-6FA5-4CDF-A7E9-0DA49CE42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68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FA96E-3F3E-4A44-B8A2-452400979D21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C78D5-6FA5-4CDF-A7E9-0DA49CE42D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8318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FA96E-3F3E-4A44-B8A2-452400979D21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C78D5-6FA5-4CDF-A7E9-0DA49CE42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175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FA96E-3F3E-4A44-B8A2-452400979D21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C78D5-6FA5-4CDF-A7E9-0DA49CE42D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2271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FA96E-3F3E-4A44-B8A2-452400979D21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C78D5-6FA5-4CDF-A7E9-0DA49CE42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23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B9F-0A8D-41E7-9383-6A548A177C47}" type="datetimeFigureOut">
              <a:rPr lang="ar-SA" smtClean="0"/>
              <a:pPr/>
              <a:t>6/16/1443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04B3-33DD-4634-86A2-A1CD6259A63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775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B9F-0A8D-41E7-9383-6A548A177C47}" type="datetimeFigureOut">
              <a:rPr lang="ar-SA" smtClean="0"/>
              <a:pPr/>
              <a:t>6/16/1443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04B3-33DD-4634-86A2-A1CD6259A63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717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C1CCAD-0309-4160-B0D3-6044B4FA79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1812004"/>
            <a:ext cx="9143999" cy="5045996"/>
          </a:xfrm>
          <a:custGeom>
            <a:avLst/>
            <a:gdLst>
              <a:gd name="connsiteX0" fmla="*/ 2417009 w 12193587"/>
              <a:gd name="connsiteY0" fmla="*/ 0 h 5045996"/>
              <a:gd name="connsiteX1" fmla="*/ 2420627 w 12193587"/>
              <a:gd name="connsiteY1" fmla="*/ 0 h 5045996"/>
              <a:gd name="connsiteX2" fmla="*/ 2420627 w 12193587"/>
              <a:gd name="connsiteY2" fmla="*/ 28947 h 5045996"/>
              <a:gd name="connsiteX3" fmla="*/ 2420627 w 12193587"/>
              <a:gd name="connsiteY3" fmla="*/ 224333 h 5045996"/>
              <a:gd name="connsiteX4" fmla="*/ 2438719 w 12193587"/>
              <a:gd name="connsiteY4" fmla="*/ 224333 h 5045996"/>
              <a:gd name="connsiteX5" fmla="*/ 2438719 w 12193587"/>
              <a:gd name="connsiteY5" fmla="*/ 0 h 5045996"/>
              <a:gd name="connsiteX6" fmla="*/ 2445955 w 12193587"/>
              <a:gd name="connsiteY6" fmla="*/ 0 h 5045996"/>
              <a:gd name="connsiteX7" fmla="*/ 2449573 w 12193587"/>
              <a:gd name="connsiteY7" fmla="*/ 28947 h 5045996"/>
              <a:gd name="connsiteX8" fmla="*/ 2449573 w 12193587"/>
              <a:gd name="connsiteY8" fmla="*/ 224333 h 5045996"/>
              <a:gd name="connsiteX9" fmla="*/ 2467665 w 12193587"/>
              <a:gd name="connsiteY9" fmla="*/ 224333 h 5045996"/>
              <a:gd name="connsiteX10" fmla="*/ 2467665 w 12193587"/>
              <a:gd name="connsiteY10" fmla="*/ 0 h 5045996"/>
              <a:gd name="connsiteX11" fmla="*/ 2474901 w 12193587"/>
              <a:gd name="connsiteY11" fmla="*/ 0 h 5045996"/>
              <a:gd name="connsiteX12" fmla="*/ 2474901 w 12193587"/>
              <a:gd name="connsiteY12" fmla="*/ 28947 h 5045996"/>
              <a:gd name="connsiteX13" fmla="*/ 2474901 w 12193587"/>
              <a:gd name="connsiteY13" fmla="*/ 224333 h 5045996"/>
              <a:gd name="connsiteX14" fmla="*/ 2492993 w 12193587"/>
              <a:gd name="connsiteY14" fmla="*/ 224333 h 5045996"/>
              <a:gd name="connsiteX15" fmla="*/ 2492993 w 12193587"/>
              <a:gd name="connsiteY15" fmla="*/ 0 h 5045996"/>
              <a:gd name="connsiteX16" fmla="*/ 2503847 w 12193587"/>
              <a:gd name="connsiteY16" fmla="*/ 0 h 5045996"/>
              <a:gd name="connsiteX17" fmla="*/ 2503847 w 12193587"/>
              <a:gd name="connsiteY17" fmla="*/ 28947 h 5045996"/>
              <a:gd name="connsiteX18" fmla="*/ 2503847 w 12193587"/>
              <a:gd name="connsiteY18" fmla="*/ 224333 h 5045996"/>
              <a:gd name="connsiteX19" fmla="*/ 2521939 w 12193587"/>
              <a:gd name="connsiteY19" fmla="*/ 224333 h 5045996"/>
              <a:gd name="connsiteX20" fmla="*/ 2521939 w 12193587"/>
              <a:gd name="connsiteY20" fmla="*/ 0 h 5045996"/>
              <a:gd name="connsiteX21" fmla="*/ 2529175 w 12193587"/>
              <a:gd name="connsiteY21" fmla="*/ 0 h 5045996"/>
              <a:gd name="connsiteX22" fmla="*/ 2529175 w 12193587"/>
              <a:gd name="connsiteY22" fmla="*/ 28947 h 5045996"/>
              <a:gd name="connsiteX23" fmla="*/ 2529175 w 12193587"/>
              <a:gd name="connsiteY23" fmla="*/ 224333 h 5045996"/>
              <a:gd name="connsiteX24" fmla="*/ 2550885 w 12193587"/>
              <a:gd name="connsiteY24" fmla="*/ 224333 h 5045996"/>
              <a:gd name="connsiteX25" fmla="*/ 2550885 w 12193587"/>
              <a:gd name="connsiteY25" fmla="*/ 195387 h 5045996"/>
              <a:gd name="connsiteX26" fmla="*/ 2568977 w 12193587"/>
              <a:gd name="connsiteY26" fmla="*/ 195387 h 5045996"/>
              <a:gd name="connsiteX27" fmla="*/ 2568977 w 12193587"/>
              <a:gd name="connsiteY27" fmla="*/ 307553 h 5045996"/>
              <a:gd name="connsiteX28" fmla="*/ 2568977 w 12193587"/>
              <a:gd name="connsiteY28" fmla="*/ 636816 h 5045996"/>
              <a:gd name="connsiteX29" fmla="*/ 2840347 w 12193587"/>
              <a:gd name="connsiteY29" fmla="*/ 636816 h 5045996"/>
              <a:gd name="connsiteX30" fmla="*/ 2840347 w 12193587"/>
              <a:gd name="connsiteY30" fmla="*/ 644053 h 5045996"/>
              <a:gd name="connsiteX31" fmla="*/ 2840347 w 12193587"/>
              <a:gd name="connsiteY31" fmla="*/ 683854 h 5045996"/>
              <a:gd name="connsiteX32" fmla="*/ 2840347 w 12193587"/>
              <a:gd name="connsiteY32" fmla="*/ 701945 h 5045996"/>
              <a:gd name="connsiteX33" fmla="*/ 2840347 w 12193587"/>
              <a:gd name="connsiteY33" fmla="*/ 730892 h 5045996"/>
              <a:gd name="connsiteX34" fmla="*/ 3042970 w 12193587"/>
              <a:gd name="connsiteY34" fmla="*/ 730892 h 5045996"/>
              <a:gd name="connsiteX35" fmla="*/ 3042970 w 12193587"/>
              <a:gd name="connsiteY35" fmla="*/ 733075 h 5045996"/>
              <a:gd name="connsiteX36" fmla="*/ 3042971 w 12193587"/>
              <a:gd name="connsiteY36" fmla="*/ 733075 h 5045996"/>
              <a:gd name="connsiteX37" fmla="*/ 3042971 w 12193587"/>
              <a:gd name="connsiteY37" fmla="*/ 720038 h 5045996"/>
              <a:gd name="connsiteX38" fmla="*/ 3115337 w 12193587"/>
              <a:gd name="connsiteY38" fmla="*/ 720038 h 5045996"/>
              <a:gd name="connsiteX39" fmla="*/ 3115337 w 12193587"/>
              <a:gd name="connsiteY39" fmla="*/ 730893 h 5045996"/>
              <a:gd name="connsiteX40" fmla="*/ 3115337 w 12193587"/>
              <a:gd name="connsiteY40" fmla="*/ 741748 h 5045996"/>
              <a:gd name="connsiteX41" fmla="*/ 3115337 w 12193587"/>
              <a:gd name="connsiteY41" fmla="*/ 785167 h 5045996"/>
              <a:gd name="connsiteX42" fmla="*/ 3115337 w 12193587"/>
              <a:gd name="connsiteY42" fmla="*/ 796022 h 5045996"/>
              <a:gd name="connsiteX43" fmla="*/ 3115337 w 12193587"/>
              <a:gd name="connsiteY43" fmla="*/ 843059 h 5045996"/>
              <a:gd name="connsiteX44" fmla="*/ 3115337 w 12193587"/>
              <a:gd name="connsiteY44" fmla="*/ 973317 h 5045996"/>
              <a:gd name="connsiteX45" fmla="*/ 3151519 w 12193587"/>
              <a:gd name="connsiteY45" fmla="*/ 973317 h 5045996"/>
              <a:gd name="connsiteX46" fmla="*/ 3321579 w 12193587"/>
              <a:gd name="connsiteY46" fmla="*/ 984172 h 5045996"/>
              <a:gd name="connsiteX47" fmla="*/ 3473546 w 12193587"/>
              <a:gd name="connsiteY47" fmla="*/ 998645 h 5045996"/>
              <a:gd name="connsiteX48" fmla="*/ 3473546 w 12193587"/>
              <a:gd name="connsiteY48" fmla="*/ 1132521 h 5045996"/>
              <a:gd name="connsiteX49" fmla="*/ 3480782 w 12193587"/>
              <a:gd name="connsiteY49" fmla="*/ 1132521 h 5045996"/>
              <a:gd name="connsiteX50" fmla="*/ 3480782 w 12193587"/>
              <a:gd name="connsiteY50" fmla="*/ 1139758 h 5045996"/>
              <a:gd name="connsiteX51" fmla="*/ 3473546 w 12193587"/>
              <a:gd name="connsiteY51" fmla="*/ 1143376 h 5045996"/>
              <a:gd name="connsiteX52" fmla="*/ 3473546 w 12193587"/>
              <a:gd name="connsiteY52" fmla="*/ 1233833 h 5045996"/>
              <a:gd name="connsiteX53" fmla="*/ 3480782 w 12193587"/>
              <a:gd name="connsiteY53" fmla="*/ 1233833 h 5045996"/>
              <a:gd name="connsiteX54" fmla="*/ 3473546 w 12193587"/>
              <a:gd name="connsiteY54" fmla="*/ 1244688 h 5045996"/>
              <a:gd name="connsiteX55" fmla="*/ 3473546 w 12193587"/>
              <a:gd name="connsiteY55" fmla="*/ 1327908 h 5045996"/>
              <a:gd name="connsiteX56" fmla="*/ 3480782 w 12193587"/>
              <a:gd name="connsiteY56" fmla="*/ 1327908 h 5045996"/>
              <a:gd name="connsiteX57" fmla="*/ 3480782 w 12193587"/>
              <a:gd name="connsiteY57" fmla="*/ 1335145 h 5045996"/>
              <a:gd name="connsiteX58" fmla="*/ 3473546 w 12193587"/>
              <a:gd name="connsiteY58" fmla="*/ 1338763 h 5045996"/>
              <a:gd name="connsiteX59" fmla="*/ 3473546 w 12193587"/>
              <a:gd name="connsiteY59" fmla="*/ 1512440 h 5045996"/>
              <a:gd name="connsiteX60" fmla="*/ 3527820 w 12193587"/>
              <a:gd name="connsiteY60" fmla="*/ 1512440 h 5045996"/>
              <a:gd name="connsiteX61" fmla="*/ 3527820 w 12193587"/>
              <a:gd name="connsiteY61" fmla="*/ 1280870 h 5045996"/>
              <a:gd name="connsiteX62" fmla="*/ 3672551 w 12193587"/>
              <a:gd name="connsiteY62" fmla="*/ 1280870 h 5045996"/>
              <a:gd name="connsiteX63" fmla="*/ 3672551 w 12193587"/>
              <a:gd name="connsiteY63" fmla="*/ 1382182 h 5045996"/>
              <a:gd name="connsiteX64" fmla="*/ 3813664 w 12193587"/>
              <a:gd name="connsiteY64" fmla="*/ 1382182 h 5045996"/>
              <a:gd name="connsiteX65" fmla="*/ 3813664 w 12193587"/>
              <a:gd name="connsiteY65" fmla="*/ 1512440 h 5045996"/>
              <a:gd name="connsiteX66" fmla="*/ 3954777 w 12193587"/>
              <a:gd name="connsiteY66" fmla="*/ 1512440 h 5045996"/>
              <a:gd name="connsiteX67" fmla="*/ 3954777 w 12193587"/>
              <a:gd name="connsiteY67" fmla="*/ 2011762 h 5045996"/>
              <a:gd name="connsiteX68" fmla="*/ 3962013 w 12193587"/>
              <a:gd name="connsiteY68" fmla="*/ 2011762 h 5045996"/>
              <a:gd name="connsiteX69" fmla="*/ 3962013 w 12193587"/>
              <a:gd name="connsiteY69" fmla="*/ 2008144 h 5045996"/>
              <a:gd name="connsiteX70" fmla="*/ 4027142 w 12193587"/>
              <a:gd name="connsiteY70" fmla="*/ 2000907 h 5045996"/>
              <a:gd name="connsiteX71" fmla="*/ 4027142 w 12193587"/>
              <a:gd name="connsiteY71" fmla="*/ 1953870 h 5045996"/>
              <a:gd name="connsiteX72" fmla="*/ 4085034 w 12193587"/>
              <a:gd name="connsiteY72" fmla="*/ 1946633 h 5045996"/>
              <a:gd name="connsiteX73" fmla="*/ 4085034 w 12193587"/>
              <a:gd name="connsiteY73" fmla="*/ 1906832 h 5045996"/>
              <a:gd name="connsiteX74" fmla="*/ 4142927 w 12193587"/>
              <a:gd name="connsiteY74" fmla="*/ 1895977 h 5045996"/>
              <a:gd name="connsiteX75" fmla="*/ 4142927 w 12193587"/>
              <a:gd name="connsiteY75" fmla="*/ 1852558 h 5045996"/>
              <a:gd name="connsiteX76" fmla="*/ 4197201 w 12193587"/>
              <a:gd name="connsiteY76" fmla="*/ 1841703 h 5045996"/>
              <a:gd name="connsiteX77" fmla="*/ 4197201 w 12193587"/>
              <a:gd name="connsiteY77" fmla="*/ 1798284 h 5045996"/>
              <a:gd name="connsiteX78" fmla="*/ 4265947 w 12193587"/>
              <a:gd name="connsiteY78" fmla="*/ 1787429 h 5045996"/>
              <a:gd name="connsiteX79" fmla="*/ 4378114 w 12193587"/>
              <a:gd name="connsiteY79" fmla="*/ 1787429 h 5045996"/>
              <a:gd name="connsiteX80" fmla="*/ 4472189 w 12193587"/>
              <a:gd name="connsiteY80" fmla="*/ 1798284 h 5045996"/>
              <a:gd name="connsiteX81" fmla="*/ 4479426 w 12193587"/>
              <a:gd name="connsiteY81" fmla="*/ 1816375 h 5045996"/>
              <a:gd name="connsiteX82" fmla="*/ 4483044 w 12193587"/>
              <a:gd name="connsiteY82" fmla="*/ 1845321 h 5045996"/>
              <a:gd name="connsiteX83" fmla="*/ 4519227 w 12193587"/>
              <a:gd name="connsiteY83" fmla="*/ 1852558 h 5045996"/>
              <a:gd name="connsiteX84" fmla="*/ 4537319 w 12193587"/>
              <a:gd name="connsiteY84" fmla="*/ 1877886 h 5045996"/>
              <a:gd name="connsiteX85" fmla="*/ 4537319 w 12193587"/>
              <a:gd name="connsiteY85" fmla="*/ 1899595 h 5045996"/>
              <a:gd name="connsiteX86" fmla="*/ 4573501 w 12193587"/>
              <a:gd name="connsiteY86" fmla="*/ 1906832 h 5045996"/>
              <a:gd name="connsiteX87" fmla="*/ 4584356 w 12193587"/>
              <a:gd name="connsiteY87" fmla="*/ 1928542 h 5045996"/>
              <a:gd name="connsiteX88" fmla="*/ 4584356 w 12193587"/>
              <a:gd name="connsiteY88" fmla="*/ 1953870 h 5045996"/>
              <a:gd name="connsiteX89" fmla="*/ 4624157 w 12193587"/>
              <a:gd name="connsiteY89" fmla="*/ 1957488 h 5045996"/>
              <a:gd name="connsiteX90" fmla="*/ 4638630 w 12193587"/>
              <a:gd name="connsiteY90" fmla="*/ 1990052 h 5045996"/>
              <a:gd name="connsiteX91" fmla="*/ 4638630 w 12193587"/>
              <a:gd name="connsiteY91" fmla="*/ 2008144 h 5045996"/>
              <a:gd name="connsiteX92" fmla="*/ 4685667 w 12193587"/>
              <a:gd name="connsiteY92" fmla="*/ 2011762 h 5045996"/>
              <a:gd name="connsiteX93" fmla="*/ 4689286 w 12193587"/>
              <a:gd name="connsiteY93" fmla="*/ 2018998 h 5045996"/>
              <a:gd name="connsiteX94" fmla="*/ 4732705 w 12193587"/>
              <a:gd name="connsiteY94" fmla="*/ 2011762 h 5045996"/>
              <a:gd name="connsiteX95" fmla="*/ 4866582 w 12193587"/>
              <a:gd name="connsiteY95" fmla="*/ 2029853 h 5045996"/>
              <a:gd name="connsiteX96" fmla="*/ 4866582 w 12193587"/>
              <a:gd name="connsiteY96" fmla="*/ 2167348 h 5045996"/>
              <a:gd name="connsiteX97" fmla="*/ 4870201 w 12193587"/>
              <a:gd name="connsiteY97" fmla="*/ 2825874 h 5045996"/>
              <a:gd name="connsiteX98" fmla="*/ 5047495 w 12193587"/>
              <a:gd name="connsiteY98" fmla="*/ 2825874 h 5045996"/>
              <a:gd name="connsiteX99" fmla="*/ 5047495 w 12193587"/>
              <a:gd name="connsiteY99" fmla="*/ 2152875 h 5045996"/>
              <a:gd name="connsiteX100" fmla="*/ 5047495 w 12193587"/>
              <a:gd name="connsiteY100" fmla="*/ 2008144 h 5045996"/>
              <a:gd name="connsiteX101" fmla="*/ 5177753 w 12193587"/>
              <a:gd name="connsiteY101" fmla="*/ 1990052 h 5045996"/>
              <a:gd name="connsiteX102" fmla="*/ 5224791 w 12193587"/>
              <a:gd name="connsiteY102" fmla="*/ 1993671 h 5045996"/>
              <a:gd name="connsiteX103" fmla="*/ 5232027 w 12193587"/>
              <a:gd name="connsiteY103" fmla="*/ 1990052 h 5045996"/>
              <a:gd name="connsiteX104" fmla="*/ 5282683 w 12193587"/>
              <a:gd name="connsiteY104" fmla="*/ 1982816 h 5045996"/>
              <a:gd name="connsiteX105" fmla="*/ 5282683 w 12193587"/>
              <a:gd name="connsiteY105" fmla="*/ 1964724 h 5045996"/>
              <a:gd name="connsiteX106" fmla="*/ 5282683 w 12193587"/>
              <a:gd name="connsiteY106" fmla="*/ 1935778 h 5045996"/>
              <a:gd name="connsiteX107" fmla="*/ 5336958 w 12193587"/>
              <a:gd name="connsiteY107" fmla="*/ 1928542 h 5045996"/>
              <a:gd name="connsiteX108" fmla="*/ 5336958 w 12193587"/>
              <a:gd name="connsiteY108" fmla="*/ 1910450 h 5045996"/>
              <a:gd name="connsiteX109" fmla="*/ 5347812 w 12193587"/>
              <a:gd name="connsiteY109" fmla="*/ 1881504 h 5045996"/>
              <a:gd name="connsiteX110" fmla="*/ 5383994 w 12193587"/>
              <a:gd name="connsiteY110" fmla="*/ 1877886 h 5045996"/>
              <a:gd name="connsiteX111" fmla="*/ 5387613 w 12193587"/>
              <a:gd name="connsiteY111" fmla="*/ 1852558 h 5045996"/>
              <a:gd name="connsiteX112" fmla="*/ 5394851 w 12193587"/>
              <a:gd name="connsiteY112" fmla="*/ 1830848 h 5045996"/>
              <a:gd name="connsiteX113" fmla="*/ 5441887 w 12193587"/>
              <a:gd name="connsiteY113" fmla="*/ 1823612 h 5045996"/>
              <a:gd name="connsiteX114" fmla="*/ 5441887 w 12193587"/>
              <a:gd name="connsiteY114" fmla="*/ 1794665 h 5045996"/>
              <a:gd name="connsiteX115" fmla="*/ 5449123 w 12193587"/>
              <a:gd name="connsiteY115" fmla="*/ 1776574 h 5045996"/>
              <a:gd name="connsiteX116" fmla="*/ 5535962 w 12193587"/>
              <a:gd name="connsiteY116" fmla="*/ 1765719 h 5045996"/>
              <a:gd name="connsiteX117" fmla="*/ 5651747 w 12193587"/>
              <a:gd name="connsiteY117" fmla="*/ 1765719 h 5045996"/>
              <a:gd name="connsiteX118" fmla="*/ 5731349 w 12193587"/>
              <a:gd name="connsiteY118" fmla="*/ 1776574 h 5045996"/>
              <a:gd name="connsiteX119" fmla="*/ 5724112 w 12193587"/>
              <a:gd name="connsiteY119" fmla="*/ 1823612 h 5045996"/>
              <a:gd name="connsiteX120" fmla="*/ 5782005 w 12193587"/>
              <a:gd name="connsiteY120" fmla="*/ 1830848 h 5045996"/>
              <a:gd name="connsiteX121" fmla="*/ 5782005 w 12193587"/>
              <a:gd name="connsiteY121" fmla="*/ 1877886 h 5045996"/>
              <a:gd name="connsiteX122" fmla="*/ 5839897 w 12193587"/>
              <a:gd name="connsiteY122" fmla="*/ 1881504 h 5045996"/>
              <a:gd name="connsiteX123" fmla="*/ 5839897 w 12193587"/>
              <a:gd name="connsiteY123" fmla="*/ 1928542 h 5045996"/>
              <a:gd name="connsiteX124" fmla="*/ 5901408 w 12193587"/>
              <a:gd name="connsiteY124" fmla="*/ 1935778 h 5045996"/>
              <a:gd name="connsiteX125" fmla="*/ 5901408 w 12193587"/>
              <a:gd name="connsiteY125" fmla="*/ 1982816 h 5045996"/>
              <a:gd name="connsiteX126" fmla="*/ 5970155 w 12193587"/>
              <a:gd name="connsiteY126" fmla="*/ 1990052 h 5045996"/>
              <a:gd name="connsiteX127" fmla="*/ 5962918 w 12193587"/>
              <a:gd name="connsiteY127" fmla="*/ 2000907 h 5045996"/>
              <a:gd name="connsiteX128" fmla="*/ 6006338 w 12193587"/>
              <a:gd name="connsiteY128" fmla="*/ 1993671 h 5045996"/>
              <a:gd name="connsiteX129" fmla="*/ 6089558 w 12193587"/>
              <a:gd name="connsiteY129" fmla="*/ 2008144 h 5045996"/>
              <a:gd name="connsiteX130" fmla="*/ 6089558 w 12193587"/>
              <a:gd name="connsiteY130" fmla="*/ 2011761 h 5045996"/>
              <a:gd name="connsiteX131" fmla="*/ 6118504 w 12193587"/>
              <a:gd name="connsiteY131" fmla="*/ 2018997 h 5045996"/>
              <a:gd name="connsiteX132" fmla="*/ 6111268 w 12193587"/>
              <a:gd name="connsiteY132" fmla="*/ 2160110 h 5045996"/>
              <a:gd name="connsiteX133" fmla="*/ 6100413 w 12193587"/>
              <a:gd name="connsiteY133" fmla="*/ 3321577 h 5045996"/>
              <a:gd name="connsiteX134" fmla="*/ 6104031 w 12193587"/>
              <a:gd name="connsiteY134" fmla="*/ 3317959 h 5045996"/>
              <a:gd name="connsiteX135" fmla="*/ 6104031 w 12193587"/>
              <a:gd name="connsiteY135" fmla="*/ 3289012 h 5045996"/>
              <a:gd name="connsiteX136" fmla="*/ 6118504 w 12193587"/>
              <a:gd name="connsiteY136" fmla="*/ 3068298 h 5045996"/>
              <a:gd name="connsiteX137" fmla="*/ 6118504 w 12193587"/>
              <a:gd name="connsiteY137" fmla="*/ 3057443 h 5045996"/>
              <a:gd name="connsiteX138" fmla="*/ 6129359 w 12193587"/>
              <a:gd name="connsiteY138" fmla="*/ 3057443 h 5045996"/>
              <a:gd name="connsiteX139" fmla="*/ 6129359 w 12193587"/>
              <a:gd name="connsiteY139" fmla="*/ 3068298 h 5045996"/>
              <a:gd name="connsiteX140" fmla="*/ 6136596 w 12193587"/>
              <a:gd name="connsiteY140" fmla="*/ 3097244 h 5045996"/>
              <a:gd name="connsiteX141" fmla="*/ 6169160 w 12193587"/>
              <a:gd name="connsiteY141" fmla="*/ 3097244 h 5045996"/>
              <a:gd name="connsiteX142" fmla="*/ 6169160 w 12193587"/>
              <a:gd name="connsiteY142" fmla="*/ 3093626 h 5045996"/>
              <a:gd name="connsiteX143" fmla="*/ 6187252 w 12193587"/>
              <a:gd name="connsiteY143" fmla="*/ 3068298 h 5045996"/>
              <a:gd name="connsiteX144" fmla="*/ 6187252 w 12193587"/>
              <a:gd name="connsiteY144" fmla="*/ 2963368 h 5045996"/>
              <a:gd name="connsiteX145" fmla="*/ 6187252 w 12193587"/>
              <a:gd name="connsiteY145" fmla="*/ 2927185 h 5045996"/>
              <a:gd name="connsiteX146" fmla="*/ 6198107 w 12193587"/>
              <a:gd name="connsiteY146" fmla="*/ 2919948 h 5045996"/>
              <a:gd name="connsiteX147" fmla="*/ 6198107 w 12193587"/>
              <a:gd name="connsiteY147" fmla="*/ 2742653 h 5045996"/>
              <a:gd name="connsiteX148" fmla="*/ 6205343 w 12193587"/>
              <a:gd name="connsiteY148" fmla="*/ 2742653 h 5045996"/>
              <a:gd name="connsiteX149" fmla="*/ 6212580 w 12193587"/>
              <a:gd name="connsiteY149" fmla="*/ 2742653 h 5045996"/>
              <a:gd name="connsiteX150" fmla="*/ 6241526 w 12193587"/>
              <a:gd name="connsiteY150" fmla="*/ 2626868 h 5045996"/>
              <a:gd name="connsiteX151" fmla="*/ 6234289 w 12193587"/>
              <a:gd name="connsiteY151" fmla="*/ 2626868 h 5045996"/>
              <a:gd name="connsiteX152" fmla="*/ 6234289 w 12193587"/>
              <a:gd name="connsiteY152" fmla="*/ 2597922 h 5045996"/>
              <a:gd name="connsiteX153" fmla="*/ 6245144 w 12193587"/>
              <a:gd name="connsiteY153" fmla="*/ 2597922 h 5045996"/>
              <a:gd name="connsiteX154" fmla="*/ 6259617 w 12193587"/>
              <a:gd name="connsiteY154" fmla="*/ 2597922 h 5045996"/>
              <a:gd name="connsiteX155" fmla="*/ 6259617 w 12193587"/>
              <a:gd name="connsiteY155" fmla="*/ 2608776 h 5045996"/>
              <a:gd name="connsiteX156" fmla="*/ 6270472 w 12193587"/>
              <a:gd name="connsiteY156" fmla="*/ 2608776 h 5045996"/>
              <a:gd name="connsiteX157" fmla="*/ 6270472 w 12193587"/>
              <a:gd name="connsiteY157" fmla="*/ 2644959 h 5045996"/>
              <a:gd name="connsiteX158" fmla="*/ 6281327 w 12193587"/>
              <a:gd name="connsiteY158" fmla="*/ 2728180 h 5045996"/>
              <a:gd name="connsiteX159" fmla="*/ 6310273 w 12193587"/>
              <a:gd name="connsiteY159" fmla="*/ 2424244 h 5045996"/>
              <a:gd name="connsiteX160" fmla="*/ 6306655 w 12193587"/>
              <a:gd name="connsiteY160" fmla="*/ 2424244 h 5045996"/>
              <a:gd name="connsiteX161" fmla="*/ 6306655 w 12193587"/>
              <a:gd name="connsiteY161" fmla="*/ 2420626 h 5045996"/>
              <a:gd name="connsiteX162" fmla="*/ 6306655 w 12193587"/>
              <a:gd name="connsiteY162" fmla="*/ 2395298 h 5045996"/>
              <a:gd name="connsiteX163" fmla="*/ 6324746 w 12193587"/>
              <a:gd name="connsiteY163" fmla="*/ 2395298 h 5045996"/>
              <a:gd name="connsiteX164" fmla="*/ 6335601 w 12193587"/>
              <a:gd name="connsiteY164" fmla="*/ 2170965 h 5045996"/>
              <a:gd name="connsiteX165" fmla="*/ 6324746 w 12193587"/>
              <a:gd name="connsiteY165" fmla="*/ 2170965 h 5045996"/>
              <a:gd name="connsiteX166" fmla="*/ 6324746 w 12193587"/>
              <a:gd name="connsiteY166" fmla="*/ 2105836 h 5045996"/>
              <a:gd name="connsiteX167" fmla="*/ 6324746 w 12193587"/>
              <a:gd name="connsiteY167" fmla="*/ 2011761 h 5045996"/>
              <a:gd name="connsiteX168" fmla="*/ 6375402 w 12193587"/>
              <a:gd name="connsiteY168" fmla="*/ 2011761 h 5045996"/>
              <a:gd name="connsiteX169" fmla="*/ 6375402 w 12193587"/>
              <a:gd name="connsiteY169" fmla="*/ 2105836 h 5045996"/>
              <a:gd name="connsiteX170" fmla="*/ 6375402 w 12193587"/>
              <a:gd name="connsiteY170" fmla="*/ 2170965 h 5045996"/>
              <a:gd name="connsiteX171" fmla="*/ 6364547 w 12193587"/>
              <a:gd name="connsiteY171" fmla="*/ 2170965 h 5045996"/>
              <a:gd name="connsiteX172" fmla="*/ 6382639 w 12193587"/>
              <a:gd name="connsiteY172" fmla="*/ 2395298 h 5045996"/>
              <a:gd name="connsiteX173" fmla="*/ 6393494 w 12193587"/>
              <a:gd name="connsiteY173" fmla="*/ 2395298 h 5045996"/>
              <a:gd name="connsiteX174" fmla="*/ 6400730 w 12193587"/>
              <a:gd name="connsiteY174" fmla="*/ 2402535 h 5045996"/>
              <a:gd name="connsiteX175" fmla="*/ 6400730 w 12193587"/>
              <a:gd name="connsiteY175" fmla="*/ 2424244 h 5045996"/>
              <a:gd name="connsiteX176" fmla="*/ 6382639 w 12193587"/>
              <a:gd name="connsiteY176" fmla="*/ 2431481 h 5045996"/>
              <a:gd name="connsiteX177" fmla="*/ 6411585 w 12193587"/>
              <a:gd name="connsiteY177" fmla="*/ 2728180 h 5045996"/>
              <a:gd name="connsiteX178" fmla="*/ 6433295 w 12193587"/>
              <a:gd name="connsiteY178" fmla="*/ 2626868 h 5045996"/>
              <a:gd name="connsiteX179" fmla="*/ 6429676 w 12193587"/>
              <a:gd name="connsiteY179" fmla="*/ 2626868 h 5045996"/>
              <a:gd name="connsiteX180" fmla="*/ 6429676 w 12193587"/>
              <a:gd name="connsiteY180" fmla="*/ 2597922 h 5045996"/>
              <a:gd name="connsiteX181" fmla="*/ 6440531 w 12193587"/>
              <a:gd name="connsiteY181" fmla="*/ 2597922 h 5045996"/>
              <a:gd name="connsiteX182" fmla="*/ 6458622 w 12193587"/>
              <a:gd name="connsiteY182" fmla="*/ 2597922 h 5045996"/>
              <a:gd name="connsiteX183" fmla="*/ 6458622 w 12193587"/>
              <a:gd name="connsiteY183" fmla="*/ 2619631 h 5045996"/>
              <a:gd name="connsiteX184" fmla="*/ 6465859 w 12193587"/>
              <a:gd name="connsiteY184" fmla="*/ 2619631 h 5045996"/>
              <a:gd name="connsiteX185" fmla="*/ 6465859 w 12193587"/>
              <a:gd name="connsiteY185" fmla="*/ 2644959 h 5045996"/>
              <a:gd name="connsiteX186" fmla="*/ 6458622 w 12193587"/>
              <a:gd name="connsiteY186" fmla="*/ 2644959 h 5045996"/>
              <a:gd name="connsiteX187" fmla="*/ 6480332 w 12193587"/>
              <a:gd name="connsiteY187" fmla="*/ 2742653 h 5045996"/>
              <a:gd name="connsiteX188" fmla="*/ 6487569 w 12193587"/>
              <a:gd name="connsiteY188" fmla="*/ 2742653 h 5045996"/>
              <a:gd name="connsiteX189" fmla="*/ 6487569 w 12193587"/>
              <a:gd name="connsiteY189" fmla="*/ 2757126 h 5045996"/>
              <a:gd name="connsiteX190" fmla="*/ 6494805 w 12193587"/>
              <a:gd name="connsiteY190" fmla="*/ 2757126 h 5045996"/>
              <a:gd name="connsiteX191" fmla="*/ 6494805 w 12193587"/>
              <a:gd name="connsiteY191" fmla="*/ 2760744 h 5045996"/>
              <a:gd name="connsiteX192" fmla="*/ 6494805 w 12193587"/>
              <a:gd name="connsiteY192" fmla="*/ 2919948 h 5045996"/>
              <a:gd name="connsiteX193" fmla="*/ 6498424 w 12193587"/>
              <a:gd name="connsiteY193" fmla="*/ 2927185 h 5045996"/>
              <a:gd name="connsiteX194" fmla="*/ 6498424 w 12193587"/>
              <a:gd name="connsiteY194" fmla="*/ 2934421 h 5045996"/>
              <a:gd name="connsiteX195" fmla="*/ 6505660 w 12193587"/>
              <a:gd name="connsiteY195" fmla="*/ 2934421 h 5045996"/>
              <a:gd name="connsiteX196" fmla="*/ 6505660 w 12193587"/>
              <a:gd name="connsiteY196" fmla="*/ 3068298 h 5045996"/>
              <a:gd name="connsiteX197" fmla="*/ 6516515 w 12193587"/>
              <a:gd name="connsiteY197" fmla="*/ 3097244 h 5045996"/>
              <a:gd name="connsiteX198" fmla="*/ 6552698 w 12193587"/>
              <a:gd name="connsiteY198" fmla="*/ 3097244 h 5045996"/>
              <a:gd name="connsiteX199" fmla="*/ 6552698 w 12193587"/>
              <a:gd name="connsiteY199" fmla="*/ 3075534 h 5045996"/>
              <a:gd name="connsiteX200" fmla="*/ 6570789 w 12193587"/>
              <a:gd name="connsiteY200" fmla="*/ 3075534 h 5045996"/>
              <a:gd name="connsiteX201" fmla="*/ 6570789 w 12193587"/>
              <a:gd name="connsiteY201" fmla="*/ 2985077 h 5045996"/>
              <a:gd name="connsiteX202" fmla="*/ 6588880 w 12193587"/>
              <a:gd name="connsiteY202" fmla="*/ 2985077 h 5045996"/>
              <a:gd name="connsiteX203" fmla="*/ 6610590 w 12193587"/>
              <a:gd name="connsiteY203" fmla="*/ 2655814 h 5045996"/>
              <a:gd name="connsiteX204" fmla="*/ 6599735 w 12193587"/>
              <a:gd name="connsiteY204" fmla="*/ 2655814 h 5045996"/>
              <a:gd name="connsiteX205" fmla="*/ 6599735 w 12193587"/>
              <a:gd name="connsiteY205" fmla="*/ 2565357 h 5045996"/>
              <a:gd name="connsiteX206" fmla="*/ 6639536 w 12193587"/>
              <a:gd name="connsiteY206" fmla="*/ 2565357 h 5045996"/>
              <a:gd name="connsiteX207" fmla="*/ 6639536 w 12193587"/>
              <a:gd name="connsiteY207" fmla="*/ 2655814 h 5045996"/>
              <a:gd name="connsiteX208" fmla="*/ 6621445 w 12193587"/>
              <a:gd name="connsiteY208" fmla="*/ 2655814 h 5045996"/>
              <a:gd name="connsiteX209" fmla="*/ 6657628 w 12193587"/>
              <a:gd name="connsiteY209" fmla="*/ 2985077 h 5045996"/>
              <a:gd name="connsiteX210" fmla="*/ 6668483 w 12193587"/>
              <a:gd name="connsiteY210" fmla="*/ 2985077 h 5045996"/>
              <a:gd name="connsiteX211" fmla="*/ 6668483 w 12193587"/>
              <a:gd name="connsiteY211" fmla="*/ 2992314 h 5045996"/>
              <a:gd name="connsiteX212" fmla="*/ 6668483 w 12193587"/>
              <a:gd name="connsiteY212" fmla="*/ 3075534 h 5045996"/>
              <a:gd name="connsiteX213" fmla="*/ 6686574 w 12193587"/>
              <a:gd name="connsiteY213" fmla="*/ 3075534 h 5045996"/>
              <a:gd name="connsiteX214" fmla="*/ 6686574 w 12193587"/>
              <a:gd name="connsiteY214" fmla="*/ 3097244 h 5045996"/>
              <a:gd name="connsiteX215" fmla="*/ 6711902 w 12193587"/>
              <a:gd name="connsiteY215" fmla="*/ 3097244 h 5045996"/>
              <a:gd name="connsiteX216" fmla="*/ 6711902 w 12193587"/>
              <a:gd name="connsiteY216" fmla="*/ 3093626 h 5045996"/>
              <a:gd name="connsiteX217" fmla="*/ 6729993 w 12193587"/>
              <a:gd name="connsiteY217" fmla="*/ 3068298 h 5045996"/>
              <a:gd name="connsiteX218" fmla="*/ 6729993 w 12193587"/>
              <a:gd name="connsiteY218" fmla="*/ 2952513 h 5045996"/>
              <a:gd name="connsiteX219" fmla="*/ 6729993 w 12193587"/>
              <a:gd name="connsiteY219" fmla="*/ 2945276 h 5045996"/>
              <a:gd name="connsiteX220" fmla="*/ 6740848 w 12193587"/>
              <a:gd name="connsiteY220" fmla="*/ 2901857 h 5045996"/>
              <a:gd name="connsiteX221" fmla="*/ 6740848 w 12193587"/>
              <a:gd name="connsiteY221" fmla="*/ 2786072 h 5045996"/>
              <a:gd name="connsiteX222" fmla="*/ 6744466 w 12193587"/>
              <a:gd name="connsiteY222" fmla="*/ 2775217 h 5045996"/>
              <a:gd name="connsiteX223" fmla="*/ 6777031 w 12193587"/>
              <a:gd name="connsiteY223" fmla="*/ 2644959 h 5045996"/>
              <a:gd name="connsiteX224" fmla="*/ 6769794 w 12193587"/>
              <a:gd name="connsiteY224" fmla="*/ 2644959 h 5045996"/>
              <a:gd name="connsiteX225" fmla="*/ 6769794 w 12193587"/>
              <a:gd name="connsiteY225" fmla="*/ 2608776 h 5045996"/>
              <a:gd name="connsiteX226" fmla="*/ 6769794 w 12193587"/>
              <a:gd name="connsiteY226" fmla="*/ 2597922 h 5045996"/>
              <a:gd name="connsiteX227" fmla="*/ 6780649 w 12193587"/>
              <a:gd name="connsiteY227" fmla="*/ 2597922 h 5045996"/>
              <a:gd name="connsiteX228" fmla="*/ 6798741 w 12193587"/>
              <a:gd name="connsiteY228" fmla="*/ 2597922 h 5045996"/>
              <a:gd name="connsiteX229" fmla="*/ 6798741 w 12193587"/>
              <a:gd name="connsiteY229" fmla="*/ 2626868 h 5045996"/>
              <a:gd name="connsiteX230" fmla="*/ 6791504 w 12193587"/>
              <a:gd name="connsiteY230" fmla="*/ 2626868 h 5045996"/>
              <a:gd name="connsiteX231" fmla="*/ 6791504 w 12193587"/>
              <a:gd name="connsiteY231" fmla="*/ 2637723 h 5045996"/>
              <a:gd name="connsiteX232" fmla="*/ 6816832 w 12193587"/>
              <a:gd name="connsiteY232" fmla="*/ 2742653 h 5045996"/>
              <a:gd name="connsiteX233" fmla="*/ 6845778 w 12193587"/>
              <a:gd name="connsiteY233" fmla="*/ 2438717 h 5045996"/>
              <a:gd name="connsiteX234" fmla="*/ 6834923 w 12193587"/>
              <a:gd name="connsiteY234" fmla="*/ 2438717 h 5045996"/>
              <a:gd name="connsiteX235" fmla="*/ 6834923 w 12193587"/>
              <a:gd name="connsiteY235" fmla="*/ 2431481 h 5045996"/>
              <a:gd name="connsiteX236" fmla="*/ 6834923 w 12193587"/>
              <a:gd name="connsiteY236" fmla="*/ 2413389 h 5045996"/>
              <a:gd name="connsiteX237" fmla="*/ 6834923 w 12193587"/>
              <a:gd name="connsiteY237" fmla="*/ 2406153 h 5045996"/>
              <a:gd name="connsiteX238" fmla="*/ 6845778 w 12193587"/>
              <a:gd name="connsiteY238" fmla="*/ 2406153 h 5045996"/>
              <a:gd name="connsiteX239" fmla="*/ 6863870 w 12193587"/>
              <a:gd name="connsiteY239" fmla="*/ 2178202 h 5045996"/>
              <a:gd name="connsiteX240" fmla="*/ 6863870 w 12193587"/>
              <a:gd name="connsiteY240" fmla="*/ 2170965 h 5045996"/>
              <a:gd name="connsiteX241" fmla="*/ 6853015 w 12193587"/>
              <a:gd name="connsiteY241" fmla="*/ 2170965 h 5045996"/>
              <a:gd name="connsiteX242" fmla="*/ 6853015 w 12193587"/>
              <a:gd name="connsiteY242" fmla="*/ 2120309 h 5045996"/>
              <a:gd name="connsiteX243" fmla="*/ 6853015 w 12193587"/>
              <a:gd name="connsiteY243" fmla="*/ 2022616 h 5045996"/>
              <a:gd name="connsiteX244" fmla="*/ 6900052 w 12193587"/>
              <a:gd name="connsiteY244" fmla="*/ 2022616 h 5045996"/>
              <a:gd name="connsiteX245" fmla="*/ 6900052 w 12193587"/>
              <a:gd name="connsiteY245" fmla="*/ 2120309 h 5045996"/>
              <a:gd name="connsiteX246" fmla="*/ 6900052 w 12193587"/>
              <a:gd name="connsiteY246" fmla="*/ 2170965 h 5045996"/>
              <a:gd name="connsiteX247" fmla="*/ 6892816 w 12193587"/>
              <a:gd name="connsiteY247" fmla="*/ 2170965 h 5045996"/>
              <a:gd name="connsiteX248" fmla="*/ 6910907 w 12193587"/>
              <a:gd name="connsiteY248" fmla="*/ 2406153 h 5045996"/>
              <a:gd name="connsiteX249" fmla="*/ 6921762 w 12193587"/>
              <a:gd name="connsiteY249" fmla="*/ 2406153 h 5045996"/>
              <a:gd name="connsiteX250" fmla="*/ 6921762 w 12193587"/>
              <a:gd name="connsiteY250" fmla="*/ 2431481 h 5045996"/>
              <a:gd name="connsiteX251" fmla="*/ 6921762 w 12193587"/>
              <a:gd name="connsiteY251" fmla="*/ 2438717 h 5045996"/>
              <a:gd name="connsiteX252" fmla="*/ 6910907 w 12193587"/>
              <a:gd name="connsiteY252" fmla="*/ 2438717 h 5045996"/>
              <a:gd name="connsiteX253" fmla="*/ 6939853 w 12193587"/>
              <a:gd name="connsiteY253" fmla="*/ 2742653 h 5045996"/>
              <a:gd name="connsiteX254" fmla="*/ 6965181 w 12193587"/>
              <a:gd name="connsiteY254" fmla="*/ 2644959 h 5045996"/>
              <a:gd name="connsiteX255" fmla="*/ 6965181 w 12193587"/>
              <a:gd name="connsiteY255" fmla="*/ 2608776 h 5045996"/>
              <a:gd name="connsiteX256" fmla="*/ 6965181 w 12193587"/>
              <a:gd name="connsiteY256" fmla="*/ 2597922 h 5045996"/>
              <a:gd name="connsiteX257" fmla="*/ 6979654 w 12193587"/>
              <a:gd name="connsiteY257" fmla="*/ 2597922 h 5045996"/>
              <a:gd name="connsiteX258" fmla="*/ 6994127 w 12193587"/>
              <a:gd name="connsiteY258" fmla="*/ 2597922 h 5045996"/>
              <a:gd name="connsiteX259" fmla="*/ 6994127 w 12193587"/>
              <a:gd name="connsiteY259" fmla="*/ 2626868 h 5045996"/>
              <a:gd name="connsiteX260" fmla="*/ 6986891 w 12193587"/>
              <a:gd name="connsiteY260" fmla="*/ 2626868 h 5045996"/>
              <a:gd name="connsiteX261" fmla="*/ 7023074 w 12193587"/>
              <a:gd name="connsiteY261" fmla="*/ 2775217 h 5045996"/>
              <a:gd name="connsiteX262" fmla="*/ 7023074 w 12193587"/>
              <a:gd name="connsiteY262" fmla="*/ 2901857 h 5045996"/>
              <a:gd name="connsiteX263" fmla="*/ 7041165 w 12193587"/>
              <a:gd name="connsiteY263" fmla="*/ 2945276 h 5045996"/>
              <a:gd name="connsiteX264" fmla="*/ 7041165 w 12193587"/>
              <a:gd name="connsiteY264" fmla="*/ 3068298 h 5045996"/>
              <a:gd name="connsiteX265" fmla="*/ 7052020 w 12193587"/>
              <a:gd name="connsiteY265" fmla="*/ 3093626 h 5045996"/>
              <a:gd name="connsiteX266" fmla="*/ 7052020 w 12193587"/>
              <a:gd name="connsiteY266" fmla="*/ 3097244 h 5045996"/>
              <a:gd name="connsiteX267" fmla="*/ 7109912 w 12193587"/>
              <a:gd name="connsiteY267" fmla="*/ 3097244 h 5045996"/>
              <a:gd name="connsiteX268" fmla="*/ 7109912 w 12193587"/>
              <a:gd name="connsiteY268" fmla="*/ 3068298 h 5045996"/>
              <a:gd name="connsiteX269" fmla="*/ 7109912 w 12193587"/>
              <a:gd name="connsiteY269" fmla="*/ 3057443 h 5045996"/>
              <a:gd name="connsiteX270" fmla="*/ 7117149 w 12193587"/>
              <a:gd name="connsiteY270" fmla="*/ 3057443 h 5045996"/>
              <a:gd name="connsiteX271" fmla="*/ 7128004 w 12193587"/>
              <a:gd name="connsiteY271" fmla="*/ 3057443 h 5045996"/>
              <a:gd name="connsiteX272" fmla="*/ 7128004 w 12193587"/>
              <a:gd name="connsiteY272" fmla="*/ 3068298 h 5045996"/>
              <a:gd name="connsiteX273" fmla="*/ 7135240 w 12193587"/>
              <a:gd name="connsiteY273" fmla="*/ 3289012 h 5045996"/>
              <a:gd name="connsiteX274" fmla="*/ 7135240 w 12193587"/>
              <a:gd name="connsiteY274" fmla="*/ 3317959 h 5045996"/>
              <a:gd name="connsiteX275" fmla="*/ 7153332 w 12193587"/>
              <a:gd name="connsiteY275" fmla="*/ 3336050 h 5045996"/>
              <a:gd name="connsiteX276" fmla="*/ 7156950 w 12193587"/>
              <a:gd name="connsiteY276" fmla="*/ 1356853 h 5045996"/>
              <a:gd name="connsiteX277" fmla="*/ 7298063 w 12193587"/>
              <a:gd name="connsiteY277" fmla="*/ 1356853 h 5045996"/>
              <a:gd name="connsiteX278" fmla="*/ 7298063 w 12193587"/>
              <a:gd name="connsiteY278" fmla="*/ 1280869 h 5045996"/>
              <a:gd name="connsiteX279" fmla="*/ 7837186 w 12193587"/>
              <a:gd name="connsiteY279" fmla="*/ 1280869 h 5045996"/>
              <a:gd name="connsiteX280" fmla="*/ 7880605 w 12193587"/>
              <a:gd name="connsiteY280" fmla="*/ 1356853 h 5045996"/>
              <a:gd name="connsiteX281" fmla="*/ 7949353 w 12193587"/>
              <a:gd name="connsiteY281" fmla="*/ 1356853 h 5045996"/>
              <a:gd name="connsiteX282" fmla="*/ 8021718 w 12193587"/>
              <a:gd name="connsiteY282" fmla="*/ 1497965 h 5045996"/>
              <a:gd name="connsiteX283" fmla="*/ 8014482 w 12193587"/>
              <a:gd name="connsiteY283" fmla="*/ 3299867 h 5045996"/>
              <a:gd name="connsiteX284" fmla="*/ 8025336 w 12193587"/>
              <a:gd name="connsiteY284" fmla="*/ 3299867 h 5045996"/>
              <a:gd name="connsiteX285" fmla="*/ 8039810 w 12193587"/>
              <a:gd name="connsiteY285" fmla="*/ 3292631 h 5045996"/>
              <a:gd name="connsiteX286" fmla="*/ 8061519 w 12193587"/>
              <a:gd name="connsiteY286" fmla="*/ 3292631 h 5045996"/>
              <a:gd name="connsiteX287" fmla="*/ 8061519 w 12193587"/>
              <a:gd name="connsiteY287" fmla="*/ 3245593 h 5045996"/>
              <a:gd name="connsiteX288" fmla="*/ 8068756 w 12193587"/>
              <a:gd name="connsiteY288" fmla="*/ 3245593 h 5045996"/>
              <a:gd name="connsiteX289" fmla="*/ 8072374 w 12193587"/>
              <a:gd name="connsiteY289" fmla="*/ 3245593 h 5045996"/>
              <a:gd name="connsiteX290" fmla="*/ 8079611 w 12193587"/>
              <a:gd name="connsiteY290" fmla="*/ 3292631 h 5045996"/>
              <a:gd name="connsiteX291" fmla="*/ 8115793 w 12193587"/>
              <a:gd name="connsiteY291" fmla="*/ 3292631 h 5045996"/>
              <a:gd name="connsiteX292" fmla="*/ 8115793 w 12193587"/>
              <a:gd name="connsiteY292" fmla="*/ 3263685 h 5045996"/>
              <a:gd name="connsiteX293" fmla="*/ 8126648 w 12193587"/>
              <a:gd name="connsiteY293" fmla="*/ 3256448 h 5045996"/>
              <a:gd name="connsiteX294" fmla="*/ 8144740 w 12193587"/>
              <a:gd name="connsiteY294" fmla="*/ 3256448 h 5045996"/>
              <a:gd name="connsiteX295" fmla="*/ 8144740 w 12193587"/>
              <a:gd name="connsiteY295" fmla="*/ 3216647 h 5045996"/>
              <a:gd name="connsiteX296" fmla="*/ 8155594 w 12193587"/>
              <a:gd name="connsiteY296" fmla="*/ 3216647 h 5045996"/>
              <a:gd name="connsiteX297" fmla="*/ 8155594 w 12193587"/>
              <a:gd name="connsiteY297" fmla="*/ 3256448 h 5045996"/>
              <a:gd name="connsiteX298" fmla="*/ 8199014 w 12193587"/>
              <a:gd name="connsiteY298" fmla="*/ 3256448 h 5045996"/>
              <a:gd name="connsiteX299" fmla="*/ 8184541 w 12193587"/>
              <a:gd name="connsiteY299" fmla="*/ 2963368 h 5045996"/>
              <a:gd name="connsiteX300" fmla="*/ 8220723 w 12193587"/>
              <a:gd name="connsiteY300" fmla="*/ 2963368 h 5045996"/>
              <a:gd name="connsiteX301" fmla="*/ 8285852 w 12193587"/>
              <a:gd name="connsiteY301" fmla="*/ 2963368 h 5045996"/>
              <a:gd name="connsiteX302" fmla="*/ 8293089 w 12193587"/>
              <a:gd name="connsiteY302" fmla="*/ 2952513 h 5045996"/>
              <a:gd name="connsiteX303" fmla="*/ 8314799 w 12193587"/>
              <a:gd name="connsiteY303" fmla="*/ 2952513 h 5045996"/>
              <a:gd name="connsiteX304" fmla="*/ 8322035 w 12193587"/>
              <a:gd name="connsiteY304" fmla="*/ 2945276 h 5045996"/>
              <a:gd name="connsiteX305" fmla="*/ 8322035 w 12193587"/>
              <a:gd name="connsiteY305" fmla="*/ 2934421 h 5045996"/>
              <a:gd name="connsiteX306" fmla="*/ 8350981 w 12193587"/>
              <a:gd name="connsiteY306" fmla="*/ 2927185 h 5045996"/>
              <a:gd name="connsiteX307" fmla="*/ 8369073 w 12193587"/>
              <a:gd name="connsiteY307" fmla="*/ 2927185 h 5045996"/>
              <a:gd name="connsiteX308" fmla="*/ 8387164 w 12193587"/>
              <a:gd name="connsiteY308" fmla="*/ 2887384 h 5045996"/>
              <a:gd name="connsiteX309" fmla="*/ 8419729 w 12193587"/>
              <a:gd name="connsiteY309" fmla="*/ 2843964 h 5045996"/>
              <a:gd name="connsiteX310" fmla="*/ 8463148 w 12193587"/>
              <a:gd name="connsiteY310" fmla="*/ 2815018 h 5045996"/>
              <a:gd name="connsiteX311" fmla="*/ 8502949 w 12193587"/>
              <a:gd name="connsiteY311" fmla="*/ 2789690 h 5045996"/>
              <a:gd name="connsiteX312" fmla="*/ 8549987 w 12193587"/>
              <a:gd name="connsiteY312" fmla="*/ 2778835 h 5045996"/>
              <a:gd name="connsiteX313" fmla="*/ 8549987 w 12193587"/>
              <a:gd name="connsiteY313" fmla="*/ 2713706 h 5045996"/>
              <a:gd name="connsiteX314" fmla="*/ 8542750 w 12193587"/>
              <a:gd name="connsiteY314" fmla="*/ 2713706 h 5045996"/>
              <a:gd name="connsiteX315" fmla="*/ 8542750 w 12193587"/>
              <a:gd name="connsiteY315" fmla="*/ 2710088 h 5045996"/>
              <a:gd name="connsiteX316" fmla="*/ 8542750 w 12193587"/>
              <a:gd name="connsiteY316" fmla="*/ 2702852 h 5045996"/>
              <a:gd name="connsiteX317" fmla="*/ 8549987 w 12193587"/>
              <a:gd name="connsiteY317" fmla="*/ 2702852 h 5045996"/>
              <a:gd name="connsiteX318" fmla="*/ 8557223 w 12193587"/>
              <a:gd name="connsiteY318" fmla="*/ 2691997 h 5045996"/>
              <a:gd name="connsiteX319" fmla="*/ 8560841 w 12193587"/>
              <a:gd name="connsiteY319" fmla="*/ 2684760 h 5045996"/>
              <a:gd name="connsiteX320" fmla="*/ 8568078 w 12193587"/>
              <a:gd name="connsiteY320" fmla="*/ 2677524 h 5045996"/>
              <a:gd name="connsiteX321" fmla="*/ 8578933 w 12193587"/>
              <a:gd name="connsiteY321" fmla="*/ 2673905 h 5045996"/>
              <a:gd name="connsiteX322" fmla="*/ 8586169 w 12193587"/>
              <a:gd name="connsiteY322" fmla="*/ 2673905 h 5045996"/>
              <a:gd name="connsiteX323" fmla="*/ 8586169 w 12193587"/>
              <a:gd name="connsiteY323" fmla="*/ 2637723 h 5045996"/>
              <a:gd name="connsiteX324" fmla="*/ 8597024 w 12193587"/>
              <a:gd name="connsiteY324" fmla="*/ 2637723 h 5045996"/>
              <a:gd name="connsiteX325" fmla="*/ 8604261 w 12193587"/>
              <a:gd name="connsiteY325" fmla="*/ 2637723 h 5045996"/>
              <a:gd name="connsiteX326" fmla="*/ 8604261 w 12193587"/>
              <a:gd name="connsiteY326" fmla="*/ 2673905 h 5045996"/>
              <a:gd name="connsiteX327" fmla="*/ 8615115 w 12193587"/>
              <a:gd name="connsiteY327" fmla="*/ 2673905 h 5045996"/>
              <a:gd name="connsiteX328" fmla="*/ 8618734 w 12193587"/>
              <a:gd name="connsiteY328" fmla="*/ 2677524 h 5045996"/>
              <a:gd name="connsiteX329" fmla="*/ 8633207 w 12193587"/>
              <a:gd name="connsiteY329" fmla="*/ 2684760 h 5045996"/>
              <a:gd name="connsiteX330" fmla="*/ 8636825 w 12193587"/>
              <a:gd name="connsiteY330" fmla="*/ 2691997 h 5045996"/>
              <a:gd name="connsiteX331" fmla="*/ 8644061 w 12193587"/>
              <a:gd name="connsiteY331" fmla="*/ 2702852 h 5045996"/>
              <a:gd name="connsiteX332" fmla="*/ 8651298 w 12193587"/>
              <a:gd name="connsiteY332" fmla="*/ 2702852 h 5045996"/>
              <a:gd name="connsiteX333" fmla="*/ 8651298 w 12193587"/>
              <a:gd name="connsiteY333" fmla="*/ 2710088 h 5045996"/>
              <a:gd name="connsiteX334" fmla="*/ 8651298 w 12193587"/>
              <a:gd name="connsiteY334" fmla="*/ 2713706 h 5045996"/>
              <a:gd name="connsiteX335" fmla="*/ 8644061 w 12193587"/>
              <a:gd name="connsiteY335" fmla="*/ 2713706 h 5045996"/>
              <a:gd name="connsiteX336" fmla="*/ 8644061 w 12193587"/>
              <a:gd name="connsiteY336" fmla="*/ 2778835 h 5045996"/>
              <a:gd name="connsiteX337" fmla="*/ 8691099 w 12193587"/>
              <a:gd name="connsiteY337" fmla="*/ 2789690 h 5045996"/>
              <a:gd name="connsiteX338" fmla="*/ 8738137 w 12193587"/>
              <a:gd name="connsiteY338" fmla="*/ 2815018 h 5045996"/>
              <a:gd name="connsiteX339" fmla="*/ 8774319 w 12193587"/>
              <a:gd name="connsiteY339" fmla="*/ 2843964 h 5045996"/>
              <a:gd name="connsiteX340" fmla="*/ 8803266 w 12193587"/>
              <a:gd name="connsiteY340" fmla="*/ 2887384 h 5045996"/>
              <a:gd name="connsiteX341" fmla="*/ 8824975 w 12193587"/>
              <a:gd name="connsiteY341" fmla="*/ 2927185 h 5045996"/>
              <a:gd name="connsiteX342" fmla="*/ 8839449 w 12193587"/>
              <a:gd name="connsiteY342" fmla="*/ 2927185 h 5045996"/>
              <a:gd name="connsiteX343" fmla="*/ 8868395 w 12193587"/>
              <a:gd name="connsiteY343" fmla="*/ 2934421 h 5045996"/>
              <a:gd name="connsiteX344" fmla="*/ 8868395 w 12193587"/>
              <a:gd name="connsiteY344" fmla="*/ 2945276 h 5045996"/>
              <a:gd name="connsiteX345" fmla="*/ 8879249 w 12193587"/>
              <a:gd name="connsiteY345" fmla="*/ 2952513 h 5045996"/>
              <a:gd name="connsiteX346" fmla="*/ 8886486 w 12193587"/>
              <a:gd name="connsiteY346" fmla="*/ 2952513 h 5045996"/>
              <a:gd name="connsiteX347" fmla="*/ 8900959 w 12193587"/>
              <a:gd name="connsiteY347" fmla="*/ 2963368 h 5045996"/>
              <a:gd name="connsiteX348" fmla="*/ 8962470 w 12193587"/>
              <a:gd name="connsiteY348" fmla="*/ 2963368 h 5045996"/>
              <a:gd name="connsiteX349" fmla="*/ 9002271 w 12193587"/>
              <a:gd name="connsiteY349" fmla="*/ 2963368 h 5045996"/>
              <a:gd name="connsiteX350" fmla="*/ 8995035 w 12193587"/>
              <a:gd name="connsiteY350" fmla="*/ 3252830 h 5045996"/>
              <a:gd name="connsiteX351" fmla="*/ 9042072 w 12193587"/>
              <a:gd name="connsiteY351" fmla="*/ 3252830 h 5045996"/>
              <a:gd name="connsiteX352" fmla="*/ 9042072 w 12193587"/>
              <a:gd name="connsiteY352" fmla="*/ 3216647 h 5045996"/>
              <a:gd name="connsiteX353" fmla="*/ 9049309 w 12193587"/>
              <a:gd name="connsiteY353" fmla="*/ 3216647 h 5045996"/>
              <a:gd name="connsiteX354" fmla="*/ 9056545 w 12193587"/>
              <a:gd name="connsiteY354" fmla="*/ 3216647 h 5045996"/>
              <a:gd name="connsiteX355" fmla="*/ 9056545 w 12193587"/>
              <a:gd name="connsiteY355" fmla="*/ 3252830 h 5045996"/>
              <a:gd name="connsiteX356" fmla="*/ 9071018 w 12193587"/>
              <a:gd name="connsiteY356" fmla="*/ 3252830 h 5045996"/>
              <a:gd name="connsiteX357" fmla="*/ 9085491 w 12193587"/>
              <a:gd name="connsiteY357" fmla="*/ 3256448 h 5045996"/>
              <a:gd name="connsiteX358" fmla="*/ 9085491 w 12193587"/>
              <a:gd name="connsiteY358" fmla="*/ 3289012 h 5045996"/>
              <a:gd name="connsiteX359" fmla="*/ 9114437 w 12193587"/>
              <a:gd name="connsiteY359" fmla="*/ 3289012 h 5045996"/>
              <a:gd name="connsiteX360" fmla="*/ 9114437 w 12193587"/>
              <a:gd name="connsiteY360" fmla="*/ 3245593 h 5045996"/>
              <a:gd name="connsiteX361" fmla="*/ 9125293 w 12193587"/>
              <a:gd name="connsiteY361" fmla="*/ 3245593 h 5045996"/>
              <a:gd name="connsiteX362" fmla="*/ 9125293 w 12193587"/>
              <a:gd name="connsiteY362" fmla="*/ 3289012 h 5045996"/>
              <a:gd name="connsiteX363" fmla="*/ 9132529 w 12193587"/>
              <a:gd name="connsiteY363" fmla="*/ 3289012 h 5045996"/>
              <a:gd name="connsiteX364" fmla="*/ 9132529 w 12193587"/>
              <a:gd name="connsiteY364" fmla="*/ 3289013 h 5045996"/>
              <a:gd name="connsiteX365" fmla="*/ 9143381 w 12193587"/>
              <a:gd name="connsiteY365" fmla="*/ 3289013 h 5045996"/>
              <a:gd name="connsiteX366" fmla="*/ 9154236 w 12193587"/>
              <a:gd name="connsiteY366" fmla="*/ 3292631 h 5045996"/>
              <a:gd name="connsiteX367" fmla="*/ 9154236 w 12193587"/>
              <a:gd name="connsiteY367" fmla="*/ 3299868 h 5045996"/>
              <a:gd name="connsiteX368" fmla="*/ 9172327 w 12193587"/>
              <a:gd name="connsiteY368" fmla="*/ 3299868 h 5045996"/>
              <a:gd name="connsiteX369" fmla="*/ 9172327 w 12193587"/>
              <a:gd name="connsiteY369" fmla="*/ 1497967 h 5045996"/>
              <a:gd name="connsiteX370" fmla="*/ 9230219 w 12193587"/>
              <a:gd name="connsiteY370" fmla="*/ 1356854 h 5045996"/>
              <a:gd name="connsiteX371" fmla="*/ 9313440 w 12193587"/>
              <a:gd name="connsiteY371" fmla="*/ 1356854 h 5045996"/>
              <a:gd name="connsiteX372" fmla="*/ 9349623 w 12193587"/>
              <a:gd name="connsiteY372" fmla="*/ 1280870 h 5045996"/>
              <a:gd name="connsiteX373" fmla="*/ 9885127 w 12193587"/>
              <a:gd name="connsiteY373" fmla="*/ 1280870 h 5045996"/>
              <a:gd name="connsiteX374" fmla="*/ 9885127 w 12193587"/>
              <a:gd name="connsiteY374" fmla="*/ 1356854 h 5045996"/>
              <a:gd name="connsiteX375" fmla="*/ 10029858 w 12193587"/>
              <a:gd name="connsiteY375" fmla="*/ 1356854 h 5045996"/>
              <a:gd name="connsiteX376" fmla="*/ 10037095 w 12193587"/>
              <a:gd name="connsiteY376" fmla="*/ 3386706 h 5045996"/>
              <a:gd name="connsiteX377" fmla="*/ 10087751 w 12193587"/>
              <a:gd name="connsiteY377" fmla="*/ 3386706 h 5045996"/>
              <a:gd name="connsiteX378" fmla="*/ 10094987 w 12193587"/>
              <a:gd name="connsiteY378" fmla="*/ 1364090 h 5045996"/>
              <a:gd name="connsiteX379" fmla="*/ 10084132 w 12193587"/>
              <a:gd name="connsiteY379" fmla="*/ 1349617 h 5045996"/>
              <a:gd name="connsiteX380" fmla="*/ 10084132 w 12193587"/>
              <a:gd name="connsiteY380" fmla="*/ 1327908 h 5045996"/>
              <a:gd name="connsiteX381" fmla="*/ 10094987 w 12193587"/>
              <a:gd name="connsiteY381" fmla="*/ 1320671 h 5045996"/>
              <a:gd name="connsiteX382" fmla="*/ 10094987 w 12193587"/>
              <a:gd name="connsiteY382" fmla="*/ 1273634 h 5045996"/>
              <a:gd name="connsiteX383" fmla="*/ 10084132 w 12193587"/>
              <a:gd name="connsiteY383" fmla="*/ 1262779 h 5045996"/>
              <a:gd name="connsiteX384" fmla="*/ 10084132 w 12193587"/>
              <a:gd name="connsiteY384" fmla="*/ 1255542 h 5045996"/>
              <a:gd name="connsiteX385" fmla="*/ 10094987 w 12193587"/>
              <a:gd name="connsiteY385" fmla="*/ 1251924 h 5045996"/>
              <a:gd name="connsiteX386" fmla="*/ 10094987 w 12193587"/>
              <a:gd name="connsiteY386" fmla="*/ 1179558 h 5045996"/>
              <a:gd name="connsiteX387" fmla="*/ 10084132 w 12193587"/>
              <a:gd name="connsiteY387" fmla="*/ 1168704 h 5045996"/>
              <a:gd name="connsiteX388" fmla="*/ 10084132 w 12193587"/>
              <a:gd name="connsiteY388" fmla="*/ 1114429 h 5045996"/>
              <a:gd name="connsiteX389" fmla="*/ 10094987 w 12193587"/>
              <a:gd name="connsiteY389" fmla="*/ 1103575 h 5045996"/>
              <a:gd name="connsiteX390" fmla="*/ 10131170 w 12193587"/>
              <a:gd name="connsiteY390" fmla="*/ 1103575 h 5045996"/>
              <a:gd name="connsiteX391" fmla="*/ 10170971 w 12193587"/>
              <a:gd name="connsiteY391" fmla="*/ 1092720 h 5045996"/>
              <a:gd name="connsiteX392" fmla="*/ 10228863 w 12193587"/>
              <a:gd name="connsiteY392" fmla="*/ 1085483 h 5045996"/>
              <a:gd name="connsiteX393" fmla="*/ 10228863 w 12193587"/>
              <a:gd name="connsiteY393" fmla="*/ 991408 h 5045996"/>
              <a:gd name="connsiteX394" fmla="*/ 10087751 w 12193587"/>
              <a:gd name="connsiteY394" fmla="*/ 966080 h 5045996"/>
              <a:gd name="connsiteX395" fmla="*/ 10084132 w 12193587"/>
              <a:gd name="connsiteY395" fmla="*/ 966080 h 5045996"/>
              <a:gd name="connsiteX396" fmla="*/ 10073278 w 12193587"/>
              <a:gd name="connsiteY396" fmla="*/ 962462 h 5045996"/>
              <a:gd name="connsiteX397" fmla="*/ 10066041 w 12193587"/>
              <a:gd name="connsiteY397" fmla="*/ 962462 h 5045996"/>
              <a:gd name="connsiteX398" fmla="*/ 10055186 w 12193587"/>
              <a:gd name="connsiteY398" fmla="*/ 962462 h 5045996"/>
              <a:gd name="connsiteX399" fmla="*/ 10040713 w 12193587"/>
              <a:gd name="connsiteY399" fmla="*/ 955225 h 5045996"/>
              <a:gd name="connsiteX400" fmla="*/ 10037095 w 12193587"/>
              <a:gd name="connsiteY400" fmla="*/ 955225 h 5045996"/>
              <a:gd name="connsiteX401" fmla="*/ 10026240 w 12193587"/>
              <a:gd name="connsiteY401" fmla="*/ 955225 h 5045996"/>
              <a:gd name="connsiteX402" fmla="*/ 10011767 w 12193587"/>
              <a:gd name="connsiteY402" fmla="*/ 951607 h 5045996"/>
              <a:gd name="connsiteX403" fmla="*/ 10000912 w 12193587"/>
              <a:gd name="connsiteY403" fmla="*/ 951607 h 5045996"/>
              <a:gd name="connsiteX404" fmla="*/ 9990057 w 12193587"/>
              <a:gd name="connsiteY404" fmla="*/ 944370 h 5045996"/>
              <a:gd name="connsiteX405" fmla="*/ 9982821 w 12193587"/>
              <a:gd name="connsiteY405" fmla="*/ 944370 h 5045996"/>
              <a:gd name="connsiteX406" fmla="*/ 9971966 w 12193587"/>
              <a:gd name="connsiteY406" fmla="*/ 937134 h 5045996"/>
              <a:gd name="connsiteX407" fmla="*/ 9964729 w 12193587"/>
              <a:gd name="connsiteY407" fmla="*/ 933516 h 5045996"/>
              <a:gd name="connsiteX408" fmla="*/ 9961111 w 12193587"/>
              <a:gd name="connsiteY408" fmla="*/ 933516 h 5045996"/>
              <a:gd name="connsiteX409" fmla="*/ 9953875 w 12193587"/>
              <a:gd name="connsiteY409" fmla="*/ 933516 h 5045996"/>
              <a:gd name="connsiteX410" fmla="*/ 9946638 w 12193587"/>
              <a:gd name="connsiteY410" fmla="*/ 926279 h 5045996"/>
              <a:gd name="connsiteX411" fmla="*/ 9946638 w 12193587"/>
              <a:gd name="connsiteY411" fmla="*/ 919043 h 5045996"/>
              <a:gd name="connsiteX412" fmla="*/ 9943020 w 12193587"/>
              <a:gd name="connsiteY412" fmla="*/ 919043 h 5045996"/>
              <a:gd name="connsiteX413" fmla="*/ 9943020 w 12193587"/>
              <a:gd name="connsiteY413" fmla="*/ 915424 h 5045996"/>
              <a:gd name="connsiteX414" fmla="*/ 9935783 w 12193587"/>
              <a:gd name="connsiteY414" fmla="*/ 915424 h 5045996"/>
              <a:gd name="connsiteX415" fmla="*/ 9935783 w 12193587"/>
              <a:gd name="connsiteY415" fmla="*/ 908188 h 5045996"/>
              <a:gd name="connsiteX416" fmla="*/ 9935783 w 12193587"/>
              <a:gd name="connsiteY416" fmla="*/ 904569 h 5045996"/>
              <a:gd name="connsiteX417" fmla="*/ 9935783 w 12193587"/>
              <a:gd name="connsiteY417" fmla="*/ 897333 h 5045996"/>
              <a:gd name="connsiteX418" fmla="*/ 9935783 w 12193587"/>
              <a:gd name="connsiteY418" fmla="*/ 890096 h 5045996"/>
              <a:gd name="connsiteX419" fmla="*/ 9943020 w 12193587"/>
              <a:gd name="connsiteY419" fmla="*/ 886478 h 5045996"/>
              <a:gd name="connsiteX420" fmla="*/ 9946638 w 12193587"/>
              <a:gd name="connsiteY420" fmla="*/ 879242 h 5045996"/>
              <a:gd name="connsiteX421" fmla="*/ 9953875 w 12193587"/>
              <a:gd name="connsiteY421" fmla="*/ 872005 h 5045996"/>
              <a:gd name="connsiteX422" fmla="*/ 9961111 w 12193587"/>
              <a:gd name="connsiteY422" fmla="*/ 872005 h 5045996"/>
              <a:gd name="connsiteX423" fmla="*/ 9964729 w 12193587"/>
              <a:gd name="connsiteY423" fmla="*/ 868387 h 5045996"/>
              <a:gd name="connsiteX424" fmla="*/ 9979202 w 12193587"/>
              <a:gd name="connsiteY424" fmla="*/ 861150 h 5045996"/>
              <a:gd name="connsiteX425" fmla="*/ 9982821 w 12193587"/>
              <a:gd name="connsiteY425" fmla="*/ 861150 h 5045996"/>
              <a:gd name="connsiteX426" fmla="*/ 10008149 w 12193587"/>
              <a:gd name="connsiteY426" fmla="*/ 853914 h 5045996"/>
              <a:gd name="connsiteX427" fmla="*/ 10029858 w 12193587"/>
              <a:gd name="connsiteY427" fmla="*/ 850295 h 5045996"/>
              <a:gd name="connsiteX428" fmla="*/ 10047950 w 12193587"/>
              <a:gd name="connsiteY428" fmla="*/ 843059 h 5045996"/>
              <a:gd name="connsiteX429" fmla="*/ 10066041 w 12193587"/>
              <a:gd name="connsiteY429" fmla="*/ 843059 h 5045996"/>
              <a:gd name="connsiteX430" fmla="*/ 10076896 w 12193587"/>
              <a:gd name="connsiteY430" fmla="*/ 839440 h 5045996"/>
              <a:gd name="connsiteX431" fmla="*/ 10084132 w 12193587"/>
              <a:gd name="connsiteY431" fmla="*/ 839440 h 5045996"/>
              <a:gd name="connsiteX432" fmla="*/ 10102224 w 12193587"/>
              <a:gd name="connsiteY432" fmla="*/ 839440 h 5045996"/>
              <a:gd name="connsiteX433" fmla="*/ 10120315 w 12193587"/>
              <a:gd name="connsiteY433" fmla="*/ 832204 h 5045996"/>
              <a:gd name="connsiteX434" fmla="*/ 10131170 w 12193587"/>
              <a:gd name="connsiteY434" fmla="*/ 832204 h 5045996"/>
              <a:gd name="connsiteX435" fmla="*/ 10160116 w 12193587"/>
              <a:gd name="connsiteY435" fmla="*/ 824967 h 5045996"/>
              <a:gd name="connsiteX436" fmla="*/ 10181826 w 12193587"/>
              <a:gd name="connsiteY436" fmla="*/ 824967 h 5045996"/>
              <a:gd name="connsiteX437" fmla="*/ 10196299 w 12193587"/>
              <a:gd name="connsiteY437" fmla="*/ 821349 h 5045996"/>
              <a:gd name="connsiteX438" fmla="*/ 10199917 w 12193587"/>
              <a:gd name="connsiteY438" fmla="*/ 821349 h 5045996"/>
              <a:gd name="connsiteX439" fmla="*/ 10225245 w 12193587"/>
              <a:gd name="connsiteY439" fmla="*/ 821349 h 5045996"/>
              <a:gd name="connsiteX440" fmla="*/ 10243337 w 12193587"/>
              <a:gd name="connsiteY440" fmla="*/ 821349 h 5045996"/>
              <a:gd name="connsiteX441" fmla="*/ 10246955 w 12193587"/>
              <a:gd name="connsiteY441" fmla="*/ 821349 h 5045996"/>
              <a:gd name="connsiteX442" fmla="*/ 10272283 w 12193587"/>
              <a:gd name="connsiteY442" fmla="*/ 814113 h 5045996"/>
              <a:gd name="connsiteX443" fmla="*/ 10293992 w 12193587"/>
              <a:gd name="connsiteY443" fmla="*/ 814113 h 5045996"/>
              <a:gd name="connsiteX444" fmla="*/ 10301229 w 12193587"/>
              <a:gd name="connsiteY444" fmla="*/ 814113 h 5045996"/>
              <a:gd name="connsiteX445" fmla="*/ 10322939 w 12193587"/>
              <a:gd name="connsiteY445" fmla="*/ 814113 h 5045996"/>
              <a:gd name="connsiteX446" fmla="*/ 10348267 w 12193587"/>
              <a:gd name="connsiteY446" fmla="*/ 814113 h 5045996"/>
              <a:gd name="connsiteX447" fmla="*/ 10351885 w 12193587"/>
              <a:gd name="connsiteY447" fmla="*/ 814113 h 5045996"/>
              <a:gd name="connsiteX448" fmla="*/ 10377213 w 12193587"/>
              <a:gd name="connsiteY448" fmla="*/ 806876 h 5045996"/>
              <a:gd name="connsiteX449" fmla="*/ 10377213 w 12193587"/>
              <a:gd name="connsiteY449" fmla="*/ 709183 h 5045996"/>
              <a:gd name="connsiteX450" fmla="*/ 10377213 w 12193587"/>
              <a:gd name="connsiteY450" fmla="*/ 582543 h 5045996"/>
              <a:gd name="connsiteX451" fmla="*/ 10377213 w 12193587"/>
              <a:gd name="connsiteY451" fmla="*/ 358210 h 5045996"/>
              <a:gd name="connsiteX452" fmla="*/ 10388068 w 12193587"/>
              <a:gd name="connsiteY452" fmla="*/ 358210 h 5045996"/>
              <a:gd name="connsiteX453" fmla="*/ 10388068 w 12193587"/>
              <a:gd name="connsiteY453" fmla="*/ 365446 h 5045996"/>
              <a:gd name="connsiteX454" fmla="*/ 10388068 w 12193587"/>
              <a:gd name="connsiteY454" fmla="*/ 709183 h 5045996"/>
              <a:gd name="connsiteX455" fmla="*/ 10395304 w 12193587"/>
              <a:gd name="connsiteY455" fmla="*/ 712801 h 5045996"/>
              <a:gd name="connsiteX456" fmla="*/ 10395304 w 12193587"/>
              <a:gd name="connsiteY456" fmla="*/ 730892 h 5045996"/>
              <a:gd name="connsiteX457" fmla="*/ 10406159 w 12193587"/>
              <a:gd name="connsiteY457" fmla="*/ 730892 h 5045996"/>
              <a:gd name="connsiteX458" fmla="*/ 10406159 w 12193587"/>
              <a:gd name="connsiteY458" fmla="*/ 636817 h 5045996"/>
              <a:gd name="connsiteX459" fmla="*/ 10413395 w 12193587"/>
              <a:gd name="connsiteY459" fmla="*/ 636817 h 5045996"/>
              <a:gd name="connsiteX460" fmla="*/ 10413395 w 12193587"/>
              <a:gd name="connsiteY460" fmla="*/ 730892 h 5045996"/>
              <a:gd name="connsiteX461" fmla="*/ 10583455 w 12193587"/>
              <a:gd name="connsiteY461" fmla="*/ 730892 h 5045996"/>
              <a:gd name="connsiteX462" fmla="*/ 10583455 w 12193587"/>
              <a:gd name="connsiteY462" fmla="*/ 709183 h 5045996"/>
              <a:gd name="connsiteX463" fmla="*/ 10587073 w 12193587"/>
              <a:gd name="connsiteY463" fmla="*/ 709183 h 5045996"/>
              <a:gd name="connsiteX464" fmla="*/ 10587073 w 12193587"/>
              <a:gd name="connsiteY464" fmla="*/ 578925 h 5045996"/>
              <a:gd name="connsiteX465" fmla="*/ 10601546 w 12193587"/>
              <a:gd name="connsiteY465" fmla="*/ 578925 h 5045996"/>
              <a:gd name="connsiteX466" fmla="*/ 10601546 w 12193587"/>
              <a:gd name="connsiteY466" fmla="*/ 582543 h 5045996"/>
              <a:gd name="connsiteX467" fmla="*/ 10601546 w 12193587"/>
              <a:gd name="connsiteY467" fmla="*/ 709183 h 5045996"/>
              <a:gd name="connsiteX468" fmla="*/ 10601546 w 12193587"/>
              <a:gd name="connsiteY468" fmla="*/ 712801 h 5045996"/>
              <a:gd name="connsiteX469" fmla="*/ 10601546 w 12193587"/>
              <a:gd name="connsiteY469" fmla="*/ 730892 h 5045996"/>
              <a:gd name="connsiteX470" fmla="*/ 10605164 w 12193587"/>
              <a:gd name="connsiteY470" fmla="*/ 730892 h 5045996"/>
              <a:gd name="connsiteX471" fmla="*/ 10605164 w 12193587"/>
              <a:gd name="connsiteY471" fmla="*/ 636817 h 5045996"/>
              <a:gd name="connsiteX472" fmla="*/ 10619637 w 12193587"/>
              <a:gd name="connsiteY472" fmla="*/ 636817 h 5045996"/>
              <a:gd name="connsiteX473" fmla="*/ 10619637 w 12193587"/>
              <a:gd name="connsiteY473" fmla="*/ 730892 h 5045996"/>
              <a:gd name="connsiteX474" fmla="*/ 10800551 w 12193587"/>
              <a:gd name="connsiteY474" fmla="*/ 720037 h 5045996"/>
              <a:gd name="connsiteX475" fmla="*/ 10800551 w 12193587"/>
              <a:gd name="connsiteY475" fmla="*/ 709183 h 5045996"/>
              <a:gd name="connsiteX476" fmla="*/ 10807787 w 12193587"/>
              <a:gd name="connsiteY476" fmla="*/ 709183 h 5045996"/>
              <a:gd name="connsiteX477" fmla="*/ 10807787 w 12193587"/>
              <a:gd name="connsiteY477" fmla="*/ 578925 h 5045996"/>
              <a:gd name="connsiteX478" fmla="*/ 10811406 w 12193587"/>
              <a:gd name="connsiteY478" fmla="*/ 578925 h 5045996"/>
              <a:gd name="connsiteX479" fmla="*/ 10818642 w 12193587"/>
              <a:gd name="connsiteY479" fmla="*/ 578925 h 5045996"/>
              <a:gd name="connsiteX480" fmla="*/ 10818642 w 12193587"/>
              <a:gd name="connsiteY480" fmla="*/ 636817 h 5045996"/>
              <a:gd name="connsiteX481" fmla="*/ 10829497 w 12193587"/>
              <a:gd name="connsiteY481" fmla="*/ 636817 h 5045996"/>
              <a:gd name="connsiteX482" fmla="*/ 10829497 w 12193587"/>
              <a:gd name="connsiteY482" fmla="*/ 720037 h 5045996"/>
              <a:gd name="connsiteX483" fmla="*/ 11010411 w 12193587"/>
              <a:gd name="connsiteY483" fmla="*/ 720037 h 5045996"/>
              <a:gd name="connsiteX484" fmla="*/ 11010411 w 12193587"/>
              <a:gd name="connsiteY484" fmla="*/ 709183 h 5045996"/>
              <a:gd name="connsiteX485" fmla="*/ 11017647 w 12193587"/>
              <a:gd name="connsiteY485" fmla="*/ 709183 h 5045996"/>
              <a:gd name="connsiteX486" fmla="*/ 11017647 w 12193587"/>
              <a:gd name="connsiteY486" fmla="*/ 578925 h 5045996"/>
              <a:gd name="connsiteX487" fmla="*/ 11024884 w 12193587"/>
              <a:gd name="connsiteY487" fmla="*/ 578925 h 5045996"/>
              <a:gd name="connsiteX488" fmla="*/ 11024884 w 12193587"/>
              <a:gd name="connsiteY488" fmla="*/ 625962 h 5045996"/>
              <a:gd name="connsiteX489" fmla="*/ 11028502 w 12193587"/>
              <a:gd name="connsiteY489" fmla="*/ 625962 h 5045996"/>
              <a:gd name="connsiteX490" fmla="*/ 11028502 w 12193587"/>
              <a:gd name="connsiteY490" fmla="*/ 636817 h 5045996"/>
              <a:gd name="connsiteX491" fmla="*/ 11028502 w 12193587"/>
              <a:gd name="connsiteY491" fmla="*/ 720037 h 5045996"/>
              <a:gd name="connsiteX492" fmla="*/ 11227507 w 12193587"/>
              <a:gd name="connsiteY492" fmla="*/ 720037 h 5045996"/>
              <a:gd name="connsiteX493" fmla="*/ 11227507 w 12193587"/>
              <a:gd name="connsiteY493" fmla="*/ 709183 h 5045996"/>
              <a:gd name="connsiteX494" fmla="*/ 11227507 w 12193587"/>
              <a:gd name="connsiteY494" fmla="*/ 701946 h 5045996"/>
              <a:gd name="connsiteX495" fmla="*/ 11227507 w 12193587"/>
              <a:gd name="connsiteY495" fmla="*/ 625962 h 5045996"/>
              <a:gd name="connsiteX496" fmla="*/ 11227507 w 12193587"/>
              <a:gd name="connsiteY496" fmla="*/ 578925 h 5045996"/>
              <a:gd name="connsiteX497" fmla="*/ 11241981 w 12193587"/>
              <a:gd name="connsiteY497" fmla="*/ 578925 h 5045996"/>
              <a:gd name="connsiteX498" fmla="*/ 11241981 w 12193587"/>
              <a:gd name="connsiteY498" fmla="*/ 701946 h 5045996"/>
              <a:gd name="connsiteX499" fmla="*/ 11241981 w 12193587"/>
              <a:gd name="connsiteY499" fmla="*/ 951607 h 5045996"/>
              <a:gd name="connsiteX500" fmla="*/ 11241981 w 12193587"/>
              <a:gd name="connsiteY500" fmla="*/ 955225 h 5045996"/>
              <a:gd name="connsiteX501" fmla="*/ 11241981 w 12193587"/>
              <a:gd name="connsiteY501" fmla="*/ 991408 h 5045996"/>
              <a:gd name="connsiteX502" fmla="*/ 11241981 w 12193587"/>
              <a:gd name="connsiteY502" fmla="*/ 998645 h 5045996"/>
              <a:gd name="connsiteX503" fmla="*/ 11241981 w 12193587"/>
              <a:gd name="connsiteY503" fmla="*/ 1038446 h 5045996"/>
              <a:gd name="connsiteX504" fmla="*/ 11252835 w 12193587"/>
              <a:gd name="connsiteY504" fmla="*/ 1038446 h 5045996"/>
              <a:gd name="connsiteX505" fmla="*/ 11252835 w 12193587"/>
              <a:gd name="connsiteY505" fmla="*/ 1056537 h 5045996"/>
              <a:gd name="connsiteX506" fmla="*/ 11241981 w 12193587"/>
              <a:gd name="connsiteY506" fmla="*/ 1074628 h 5045996"/>
              <a:gd name="connsiteX507" fmla="*/ 11241981 w 12193587"/>
              <a:gd name="connsiteY507" fmla="*/ 1096338 h 5045996"/>
              <a:gd name="connsiteX508" fmla="*/ 11216653 w 12193587"/>
              <a:gd name="connsiteY508" fmla="*/ 1096338 h 5045996"/>
              <a:gd name="connsiteX509" fmla="*/ 11118959 w 12193587"/>
              <a:gd name="connsiteY509" fmla="*/ 1096338 h 5045996"/>
              <a:gd name="connsiteX510" fmla="*/ 11118959 w 12193587"/>
              <a:gd name="connsiteY510" fmla="*/ 1552241 h 5045996"/>
              <a:gd name="connsiteX511" fmla="*/ 11118959 w 12193587"/>
              <a:gd name="connsiteY511" fmla="*/ 2344643 h 5045996"/>
              <a:gd name="connsiteX512" fmla="*/ 11158760 w 12193587"/>
              <a:gd name="connsiteY512" fmla="*/ 2344643 h 5045996"/>
              <a:gd name="connsiteX513" fmla="*/ 11158760 w 12193587"/>
              <a:gd name="connsiteY513" fmla="*/ 2283132 h 5045996"/>
              <a:gd name="connsiteX514" fmla="*/ 11227507 w 12193587"/>
              <a:gd name="connsiteY514" fmla="*/ 2283132 h 5045996"/>
              <a:gd name="connsiteX515" fmla="*/ 11227507 w 12193587"/>
              <a:gd name="connsiteY515" fmla="*/ 1881504 h 5045996"/>
              <a:gd name="connsiteX516" fmla="*/ 11339674 w 12193587"/>
              <a:gd name="connsiteY516" fmla="*/ 1881504 h 5045996"/>
              <a:gd name="connsiteX517" fmla="*/ 11339674 w 12193587"/>
              <a:gd name="connsiteY517" fmla="*/ 1805520 h 5045996"/>
              <a:gd name="connsiteX518" fmla="*/ 11545916 w 12193587"/>
              <a:gd name="connsiteY518" fmla="*/ 1805520 h 5045996"/>
              <a:gd name="connsiteX519" fmla="*/ 11545916 w 12193587"/>
              <a:gd name="connsiteY519" fmla="*/ 1881504 h 5045996"/>
              <a:gd name="connsiteX520" fmla="*/ 11639991 w 12193587"/>
              <a:gd name="connsiteY520" fmla="*/ 1881504 h 5045996"/>
              <a:gd name="connsiteX521" fmla="*/ 11639991 w 12193587"/>
              <a:gd name="connsiteY521" fmla="*/ 3079153 h 5045996"/>
              <a:gd name="connsiteX522" fmla="*/ 11687029 w 12193587"/>
              <a:gd name="connsiteY522" fmla="*/ 3079153 h 5045996"/>
              <a:gd name="connsiteX523" fmla="*/ 11687029 w 12193587"/>
              <a:gd name="connsiteY523" fmla="*/ 3014024 h 5045996"/>
              <a:gd name="connsiteX524" fmla="*/ 11668937 w 12193587"/>
              <a:gd name="connsiteY524" fmla="*/ 3014024 h 5045996"/>
              <a:gd name="connsiteX525" fmla="*/ 11668937 w 12193587"/>
              <a:gd name="connsiteY525" fmla="*/ 3003169 h 5045996"/>
              <a:gd name="connsiteX526" fmla="*/ 12081421 w 12193587"/>
              <a:gd name="connsiteY526" fmla="*/ 3003169 h 5045996"/>
              <a:gd name="connsiteX527" fmla="*/ 12081421 w 12193587"/>
              <a:gd name="connsiteY527" fmla="*/ 2974223 h 5045996"/>
              <a:gd name="connsiteX528" fmla="*/ 12092275 w 12193587"/>
              <a:gd name="connsiteY528" fmla="*/ 2938040 h 5045996"/>
              <a:gd name="connsiteX529" fmla="*/ 12110367 w 12193587"/>
              <a:gd name="connsiteY529" fmla="*/ 2901857 h 5045996"/>
              <a:gd name="connsiteX530" fmla="*/ 12128458 w 12193587"/>
              <a:gd name="connsiteY530" fmla="*/ 2869293 h 5045996"/>
              <a:gd name="connsiteX531" fmla="*/ 12150168 w 12193587"/>
              <a:gd name="connsiteY531" fmla="*/ 2840347 h 5045996"/>
              <a:gd name="connsiteX532" fmla="*/ 12179114 w 12193587"/>
              <a:gd name="connsiteY532" fmla="*/ 2815019 h 5045996"/>
              <a:gd name="connsiteX533" fmla="*/ 12193587 w 12193587"/>
              <a:gd name="connsiteY533" fmla="*/ 2804164 h 5045996"/>
              <a:gd name="connsiteX534" fmla="*/ 12193587 w 12193587"/>
              <a:gd name="connsiteY534" fmla="*/ 3688684 h 5045996"/>
              <a:gd name="connsiteX535" fmla="*/ 12193587 w 12193587"/>
              <a:gd name="connsiteY535" fmla="*/ 4142926 h 5045996"/>
              <a:gd name="connsiteX536" fmla="*/ 12193587 w 12193587"/>
              <a:gd name="connsiteY536" fmla="*/ 5045996 h 5045996"/>
              <a:gd name="connsiteX537" fmla="*/ 11701462 w 12193587"/>
              <a:gd name="connsiteY537" fmla="*/ 5045996 h 5045996"/>
              <a:gd name="connsiteX538" fmla="*/ 11701462 w 12193587"/>
              <a:gd name="connsiteY538" fmla="*/ 5045994 h 5045996"/>
              <a:gd name="connsiteX539" fmla="*/ 9132526 w 12193587"/>
              <a:gd name="connsiteY539" fmla="*/ 5045994 h 5045996"/>
              <a:gd name="connsiteX540" fmla="*/ 6104025 w 12193587"/>
              <a:gd name="connsiteY540" fmla="*/ 5045994 h 5045996"/>
              <a:gd name="connsiteX541" fmla="*/ 3086558 w 12193587"/>
              <a:gd name="connsiteY541" fmla="*/ 5045994 h 5045996"/>
              <a:gd name="connsiteX542" fmla="*/ 3086558 w 12193587"/>
              <a:gd name="connsiteY542" fmla="*/ 5045996 h 5045996"/>
              <a:gd name="connsiteX543" fmla="*/ 2454365 w 12193587"/>
              <a:gd name="connsiteY543" fmla="*/ 5045996 h 5045996"/>
              <a:gd name="connsiteX544" fmla="*/ 2454365 w 12193587"/>
              <a:gd name="connsiteY544" fmla="*/ 5045994 h 5045996"/>
              <a:gd name="connsiteX545" fmla="*/ 0 w 12193587"/>
              <a:gd name="connsiteY545" fmla="*/ 5045994 h 5045996"/>
              <a:gd name="connsiteX546" fmla="*/ 0 w 12193587"/>
              <a:gd name="connsiteY546" fmla="*/ 3621547 h 5045996"/>
              <a:gd name="connsiteX547" fmla="*/ 0 w 12193587"/>
              <a:gd name="connsiteY547" fmla="*/ 2901857 h 5045996"/>
              <a:gd name="connsiteX548" fmla="*/ 54274 w 12193587"/>
              <a:gd name="connsiteY548" fmla="*/ 2891002 h 5045996"/>
              <a:gd name="connsiteX549" fmla="*/ 336500 w 12193587"/>
              <a:gd name="connsiteY549" fmla="*/ 2862056 h 5045996"/>
              <a:gd name="connsiteX550" fmla="*/ 383537 w 12193587"/>
              <a:gd name="connsiteY550" fmla="*/ 2862056 h 5045996"/>
              <a:gd name="connsiteX551" fmla="*/ 640435 w 12193587"/>
              <a:gd name="connsiteY551" fmla="*/ 2872911 h 5045996"/>
              <a:gd name="connsiteX552" fmla="*/ 687472 w 12193587"/>
              <a:gd name="connsiteY552" fmla="*/ 2880148 h 5045996"/>
              <a:gd name="connsiteX553" fmla="*/ 741746 w 12193587"/>
              <a:gd name="connsiteY553" fmla="*/ 2887384 h 5045996"/>
              <a:gd name="connsiteX554" fmla="*/ 763456 w 12193587"/>
              <a:gd name="connsiteY554" fmla="*/ 2851201 h 5045996"/>
              <a:gd name="connsiteX555" fmla="*/ 788784 w 12193587"/>
              <a:gd name="connsiteY555" fmla="*/ 2833110 h 5045996"/>
              <a:gd name="connsiteX556" fmla="*/ 882859 w 12193587"/>
              <a:gd name="connsiteY556" fmla="*/ 2880148 h 5045996"/>
              <a:gd name="connsiteX557" fmla="*/ 882859 w 12193587"/>
              <a:gd name="connsiteY557" fmla="*/ 2898239 h 5045996"/>
              <a:gd name="connsiteX558" fmla="*/ 890096 w 12193587"/>
              <a:gd name="connsiteY558" fmla="*/ 2880148 h 5045996"/>
              <a:gd name="connsiteX559" fmla="*/ 984171 w 12193587"/>
              <a:gd name="connsiteY559" fmla="*/ 2833110 h 5045996"/>
              <a:gd name="connsiteX560" fmla="*/ 998644 w 12193587"/>
              <a:gd name="connsiteY560" fmla="*/ 2851201 h 5045996"/>
              <a:gd name="connsiteX561" fmla="*/ 1023972 w 12193587"/>
              <a:gd name="connsiteY561" fmla="*/ 2887384 h 5045996"/>
              <a:gd name="connsiteX562" fmla="*/ 1031209 w 12193587"/>
              <a:gd name="connsiteY562" fmla="*/ 2887384 h 5045996"/>
              <a:gd name="connsiteX563" fmla="*/ 1089101 w 12193587"/>
              <a:gd name="connsiteY563" fmla="*/ 2880148 h 5045996"/>
              <a:gd name="connsiteX564" fmla="*/ 1128902 w 12193587"/>
              <a:gd name="connsiteY564" fmla="*/ 2872911 h 5045996"/>
              <a:gd name="connsiteX565" fmla="*/ 1222977 w 12193587"/>
              <a:gd name="connsiteY565" fmla="*/ 2869293 h 5045996"/>
              <a:gd name="connsiteX566" fmla="*/ 1222977 w 12193587"/>
              <a:gd name="connsiteY566" fmla="*/ 1237450 h 5045996"/>
              <a:gd name="connsiteX567" fmla="*/ 1324289 w 12193587"/>
              <a:gd name="connsiteY567" fmla="*/ 1237450 h 5045996"/>
              <a:gd name="connsiteX568" fmla="*/ 1324289 w 12193587"/>
              <a:gd name="connsiteY568" fmla="*/ 926278 h 5045996"/>
              <a:gd name="connsiteX569" fmla="*/ 1447311 w 12193587"/>
              <a:gd name="connsiteY569" fmla="*/ 926278 h 5045996"/>
              <a:gd name="connsiteX570" fmla="*/ 1447311 w 12193587"/>
              <a:gd name="connsiteY570" fmla="*/ 1237450 h 5045996"/>
              <a:gd name="connsiteX571" fmla="*/ 1711445 w 12193587"/>
              <a:gd name="connsiteY571" fmla="*/ 1237450 h 5045996"/>
              <a:gd name="connsiteX572" fmla="*/ 1711445 w 12193587"/>
              <a:gd name="connsiteY572" fmla="*/ 926278 h 5045996"/>
              <a:gd name="connsiteX573" fmla="*/ 1776574 w 12193587"/>
              <a:gd name="connsiteY573" fmla="*/ 926278 h 5045996"/>
              <a:gd name="connsiteX574" fmla="*/ 1776574 w 12193587"/>
              <a:gd name="connsiteY574" fmla="*/ 1237450 h 5045996"/>
              <a:gd name="connsiteX575" fmla="*/ 1935778 w 12193587"/>
              <a:gd name="connsiteY575" fmla="*/ 1237450 h 5045996"/>
              <a:gd name="connsiteX576" fmla="*/ 1935778 w 12193587"/>
              <a:gd name="connsiteY576" fmla="*/ 1769337 h 5045996"/>
              <a:gd name="connsiteX577" fmla="*/ 2218003 w 12193587"/>
              <a:gd name="connsiteY577" fmla="*/ 1769337 h 5045996"/>
              <a:gd name="connsiteX578" fmla="*/ 2218003 w 12193587"/>
              <a:gd name="connsiteY578" fmla="*/ 991407 h 5045996"/>
              <a:gd name="connsiteX579" fmla="*/ 2304842 w 12193587"/>
              <a:gd name="connsiteY579" fmla="*/ 991407 h 5045996"/>
              <a:gd name="connsiteX580" fmla="*/ 2304842 w 12193587"/>
              <a:gd name="connsiteY580" fmla="*/ 966080 h 5045996"/>
              <a:gd name="connsiteX581" fmla="*/ 2312079 w 12193587"/>
              <a:gd name="connsiteY581" fmla="*/ 966080 h 5045996"/>
              <a:gd name="connsiteX582" fmla="*/ 2312079 w 12193587"/>
              <a:gd name="connsiteY582" fmla="*/ 853913 h 5045996"/>
              <a:gd name="connsiteX583" fmla="*/ 2312079 w 12193587"/>
              <a:gd name="connsiteY583" fmla="*/ 806875 h 5045996"/>
              <a:gd name="connsiteX584" fmla="*/ 2312079 w 12193587"/>
              <a:gd name="connsiteY584" fmla="*/ 803257 h 5045996"/>
              <a:gd name="connsiteX585" fmla="*/ 2312079 w 12193587"/>
              <a:gd name="connsiteY585" fmla="*/ 756220 h 5045996"/>
              <a:gd name="connsiteX586" fmla="*/ 2312079 w 12193587"/>
              <a:gd name="connsiteY586" fmla="*/ 741746 h 5045996"/>
              <a:gd name="connsiteX587" fmla="*/ 2312079 w 12193587"/>
              <a:gd name="connsiteY587" fmla="*/ 730892 h 5045996"/>
              <a:gd name="connsiteX588" fmla="*/ 2380826 w 12193587"/>
              <a:gd name="connsiteY588" fmla="*/ 730892 h 5045996"/>
              <a:gd name="connsiteX589" fmla="*/ 2380826 w 12193587"/>
              <a:gd name="connsiteY589" fmla="*/ 680236 h 5045996"/>
              <a:gd name="connsiteX590" fmla="*/ 2380826 w 12193587"/>
              <a:gd name="connsiteY590" fmla="*/ 662144 h 5045996"/>
              <a:gd name="connsiteX591" fmla="*/ 2380826 w 12193587"/>
              <a:gd name="connsiteY591" fmla="*/ 618725 h 5045996"/>
              <a:gd name="connsiteX592" fmla="*/ 2380826 w 12193587"/>
              <a:gd name="connsiteY592" fmla="*/ 607870 h 5045996"/>
              <a:gd name="connsiteX593" fmla="*/ 2380826 w 12193587"/>
              <a:gd name="connsiteY593" fmla="*/ 195387 h 5045996"/>
              <a:gd name="connsiteX594" fmla="*/ 2391681 w 12193587"/>
              <a:gd name="connsiteY594" fmla="*/ 195387 h 5045996"/>
              <a:gd name="connsiteX595" fmla="*/ 2402536 w 12193587"/>
              <a:gd name="connsiteY595" fmla="*/ 224333 h 5045996"/>
              <a:gd name="connsiteX596" fmla="*/ 2417009 w 12193587"/>
              <a:gd name="connsiteY596" fmla="*/ 224333 h 5045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</a:cxnLst>
            <a:rect l="l" t="t" r="r" b="b"/>
            <a:pathLst>
              <a:path w="12193587" h="5045996">
                <a:moveTo>
                  <a:pt x="2417009" y="0"/>
                </a:moveTo>
                <a:lnTo>
                  <a:pt x="2420627" y="0"/>
                </a:lnTo>
                <a:lnTo>
                  <a:pt x="2420627" y="28947"/>
                </a:lnTo>
                <a:lnTo>
                  <a:pt x="2420627" y="224333"/>
                </a:lnTo>
                <a:lnTo>
                  <a:pt x="2438719" y="224333"/>
                </a:lnTo>
                <a:lnTo>
                  <a:pt x="2438719" y="0"/>
                </a:lnTo>
                <a:lnTo>
                  <a:pt x="2445955" y="0"/>
                </a:lnTo>
                <a:lnTo>
                  <a:pt x="2449573" y="28947"/>
                </a:lnTo>
                <a:lnTo>
                  <a:pt x="2449573" y="224333"/>
                </a:lnTo>
                <a:lnTo>
                  <a:pt x="2467665" y="224333"/>
                </a:lnTo>
                <a:lnTo>
                  <a:pt x="2467665" y="0"/>
                </a:lnTo>
                <a:lnTo>
                  <a:pt x="2474901" y="0"/>
                </a:lnTo>
                <a:lnTo>
                  <a:pt x="2474901" y="28947"/>
                </a:lnTo>
                <a:lnTo>
                  <a:pt x="2474901" y="224333"/>
                </a:lnTo>
                <a:lnTo>
                  <a:pt x="2492993" y="224333"/>
                </a:lnTo>
                <a:lnTo>
                  <a:pt x="2492993" y="0"/>
                </a:lnTo>
                <a:lnTo>
                  <a:pt x="2503847" y="0"/>
                </a:lnTo>
                <a:lnTo>
                  <a:pt x="2503847" y="28947"/>
                </a:lnTo>
                <a:lnTo>
                  <a:pt x="2503847" y="224333"/>
                </a:lnTo>
                <a:lnTo>
                  <a:pt x="2521939" y="224333"/>
                </a:lnTo>
                <a:lnTo>
                  <a:pt x="2521939" y="0"/>
                </a:lnTo>
                <a:lnTo>
                  <a:pt x="2529175" y="0"/>
                </a:lnTo>
                <a:lnTo>
                  <a:pt x="2529175" y="28947"/>
                </a:lnTo>
                <a:lnTo>
                  <a:pt x="2529175" y="224333"/>
                </a:lnTo>
                <a:lnTo>
                  <a:pt x="2550885" y="224333"/>
                </a:lnTo>
                <a:lnTo>
                  <a:pt x="2550885" y="195387"/>
                </a:lnTo>
                <a:lnTo>
                  <a:pt x="2568977" y="195387"/>
                </a:lnTo>
                <a:lnTo>
                  <a:pt x="2568977" y="307553"/>
                </a:lnTo>
                <a:lnTo>
                  <a:pt x="2568977" y="636816"/>
                </a:lnTo>
                <a:lnTo>
                  <a:pt x="2840347" y="636816"/>
                </a:lnTo>
                <a:lnTo>
                  <a:pt x="2840347" y="644053"/>
                </a:lnTo>
                <a:lnTo>
                  <a:pt x="2840347" y="683854"/>
                </a:lnTo>
                <a:lnTo>
                  <a:pt x="2840347" y="701945"/>
                </a:lnTo>
                <a:lnTo>
                  <a:pt x="2840347" y="730892"/>
                </a:lnTo>
                <a:lnTo>
                  <a:pt x="3042970" y="730892"/>
                </a:lnTo>
                <a:lnTo>
                  <a:pt x="3042970" y="733075"/>
                </a:lnTo>
                <a:lnTo>
                  <a:pt x="3042971" y="733075"/>
                </a:lnTo>
                <a:lnTo>
                  <a:pt x="3042971" y="720038"/>
                </a:lnTo>
                <a:lnTo>
                  <a:pt x="3115337" y="720038"/>
                </a:lnTo>
                <a:lnTo>
                  <a:pt x="3115337" y="730893"/>
                </a:lnTo>
                <a:lnTo>
                  <a:pt x="3115337" y="741748"/>
                </a:lnTo>
                <a:lnTo>
                  <a:pt x="3115337" y="785167"/>
                </a:lnTo>
                <a:lnTo>
                  <a:pt x="3115337" y="796022"/>
                </a:lnTo>
                <a:lnTo>
                  <a:pt x="3115337" y="843059"/>
                </a:lnTo>
                <a:lnTo>
                  <a:pt x="3115337" y="973317"/>
                </a:lnTo>
                <a:lnTo>
                  <a:pt x="3151519" y="973317"/>
                </a:lnTo>
                <a:lnTo>
                  <a:pt x="3321579" y="984172"/>
                </a:lnTo>
                <a:lnTo>
                  <a:pt x="3473546" y="998645"/>
                </a:lnTo>
                <a:lnTo>
                  <a:pt x="3473546" y="1132521"/>
                </a:lnTo>
                <a:lnTo>
                  <a:pt x="3480782" y="1132521"/>
                </a:lnTo>
                <a:lnTo>
                  <a:pt x="3480782" y="1139758"/>
                </a:lnTo>
                <a:lnTo>
                  <a:pt x="3473546" y="1143376"/>
                </a:lnTo>
                <a:lnTo>
                  <a:pt x="3473546" y="1233833"/>
                </a:lnTo>
                <a:lnTo>
                  <a:pt x="3480782" y="1233833"/>
                </a:lnTo>
                <a:lnTo>
                  <a:pt x="3473546" y="1244688"/>
                </a:lnTo>
                <a:lnTo>
                  <a:pt x="3473546" y="1327908"/>
                </a:lnTo>
                <a:lnTo>
                  <a:pt x="3480782" y="1327908"/>
                </a:lnTo>
                <a:lnTo>
                  <a:pt x="3480782" y="1335145"/>
                </a:lnTo>
                <a:lnTo>
                  <a:pt x="3473546" y="1338763"/>
                </a:lnTo>
                <a:lnTo>
                  <a:pt x="3473546" y="1512440"/>
                </a:lnTo>
                <a:lnTo>
                  <a:pt x="3527820" y="1512440"/>
                </a:lnTo>
                <a:lnTo>
                  <a:pt x="3527820" y="1280870"/>
                </a:lnTo>
                <a:lnTo>
                  <a:pt x="3672551" y="1280870"/>
                </a:lnTo>
                <a:lnTo>
                  <a:pt x="3672551" y="1382182"/>
                </a:lnTo>
                <a:lnTo>
                  <a:pt x="3813664" y="1382182"/>
                </a:lnTo>
                <a:lnTo>
                  <a:pt x="3813664" y="1512440"/>
                </a:lnTo>
                <a:lnTo>
                  <a:pt x="3954777" y="1512440"/>
                </a:lnTo>
                <a:lnTo>
                  <a:pt x="3954777" y="2011762"/>
                </a:lnTo>
                <a:lnTo>
                  <a:pt x="3962013" y="2011762"/>
                </a:lnTo>
                <a:lnTo>
                  <a:pt x="3962013" y="2008144"/>
                </a:lnTo>
                <a:lnTo>
                  <a:pt x="4027142" y="2000907"/>
                </a:lnTo>
                <a:lnTo>
                  <a:pt x="4027142" y="1953870"/>
                </a:lnTo>
                <a:lnTo>
                  <a:pt x="4085034" y="1946633"/>
                </a:lnTo>
                <a:lnTo>
                  <a:pt x="4085034" y="1906832"/>
                </a:lnTo>
                <a:lnTo>
                  <a:pt x="4142927" y="1895977"/>
                </a:lnTo>
                <a:lnTo>
                  <a:pt x="4142927" y="1852558"/>
                </a:lnTo>
                <a:lnTo>
                  <a:pt x="4197201" y="1841703"/>
                </a:lnTo>
                <a:lnTo>
                  <a:pt x="4197201" y="1798284"/>
                </a:lnTo>
                <a:lnTo>
                  <a:pt x="4265947" y="1787429"/>
                </a:lnTo>
                <a:lnTo>
                  <a:pt x="4378114" y="1787429"/>
                </a:lnTo>
                <a:lnTo>
                  <a:pt x="4472189" y="1798284"/>
                </a:lnTo>
                <a:lnTo>
                  <a:pt x="4479426" y="1816375"/>
                </a:lnTo>
                <a:lnTo>
                  <a:pt x="4483044" y="1845321"/>
                </a:lnTo>
                <a:lnTo>
                  <a:pt x="4519227" y="1852558"/>
                </a:lnTo>
                <a:lnTo>
                  <a:pt x="4537319" y="1877886"/>
                </a:lnTo>
                <a:lnTo>
                  <a:pt x="4537319" y="1899595"/>
                </a:lnTo>
                <a:lnTo>
                  <a:pt x="4573501" y="1906832"/>
                </a:lnTo>
                <a:lnTo>
                  <a:pt x="4584356" y="1928542"/>
                </a:lnTo>
                <a:lnTo>
                  <a:pt x="4584356" y="1953870"/>
                </a:lnTo>
                <a:lnTo>
                  <a:pt x="4624157" y="1957488"/>
                </a:lnTo>
                <a:lnTo>
                  <a:pt x="4638630" y="1990052"/>
                </a:lnTo>
                <a:lnTo>
                  <a:pt x="4638630" y="2008144"/>
                </a:lnTo>
                <a:lnTo>
                  <a:pt x="4685667" y="2011762"/>
                </a:lnTo>
                <a:lnTo>
                  <a:pt x="4689286" y="2018998"/>
                </a:lnTo>
                <a:lnTo>
                  <a:pt x="4732705" y="2011762"/>
                </a:lnTo>
                <a:lnTo>
                  <a:pt x="4866582" y="2029853"/>
                </a:lnTo>
                <a:lnTo>
                  <a:pt x="4866582" y="2167348"/>
                </a:lnTo>
                <a:lnTo>
                  <a:pt x="4870201" y="2825874"/>
                </a:lnTo>
                <a:lnTo>
                  <a:pt x="5047495" y="2825874"/>
                </a:lnTo>
                <a:lnTo>
                  <a:pt x="5047495" y="2152875"/>
                </a:lnTo>
                <a:lnTo>
                  <a:pt x="5047495" y="2008144"/>
                </a:lnTo>
                <a:lnTo>
                  <a:pt x="5177753" y="1990052"/>
                </a:lnTo>
                <a:lnTo>
                  <a:pt x="5224791" y="1993671"/>
                </a:lnTo>
                <a:lnTo>
                  <a:pt x="5232027" y="1990052"/>
                </a:lnTo>
                <a:lnTo>
                  <a:pt x="5282683" y="1982816"/>
                </a:lnTo>
                <a:lnTo>
                  <a:pt x="5282683" y="1964724"/>
                </a:lnTo>
                <a:lnTo>
                  <a:pt x="5282683" y="1935778"/>
                </a:lnTo>
                <a:lnTo>
                  <a:pt x="5336958" y="1928542"/>
                </a:lnTo>
                <a:lnTo>
                  <a:pt x="5336958" y="1910450"/>
                </a:lnTo>
                <a:lnTo>
                  <a:pt x="5347812" y="1881504"/>
                </a:lnTo>
                <a:lnTo>
                  <a:pt x="5383994" y="1877886"/>
                </a:lnTo>
                <a:lnTo>
                  <a:pt x="5387613" y="1852558"/>
                </a:lnTo>
                <a:lnTo>
                  <a:pt x="5394851" y="1830848"/>
                </a:lnTo>
                <a:lnTo>
                  <a:pt x="5441887" y="1823612"/>
                </a:lnTo>
                <a:lnTo>
                  <a:pt x="5441887" y="1794665"/>
                </a:lnTo>
                <a:lnTo>
                  <a:pt x="5449123" y="1776574"/>
                </a:lnTo>
                <a:lnTo>
                  <a:pt x="5535962" y="1765719"/>
                </a:lnTo>
                <a:lnTo>
                  <a:pt x="5651747" y="1765719"/>
                </a:lnTo>
                <a:lnTo>
                  <a:pt x="5731349" y="1776574"/>
                </a:lnTo>
                <a:lnTo>
                  <a:pt x="5724112" y="1823612"/>
                </a:lnTo>
                <a:lnTo>
                  <a:pt x="5782005" y="1830848"/>
                </a:lnTo>
                <a:lnTo>
                  <a:pt x="5782005" y="1877886"/>
                </a:lnTo>
                <a:lnTo>
                  <a:pt x="5839897" y="1881504"/>
                </a:lnTo>
                <a:lnTo>
                  <a:pt x="5839897" y="1928542"/>
                </a:lnTo>
                <a:lnTo>
                  <a:pt x="5901408" y="1935778"/>
                </a:lnTo>
                <a:lnTo>
                  <a:pt x="5901408" y="1982816"/>
                </a:lnTo>
                <a:lnTo>
                  <a:pt x="5970155" y="1990052"/>
                </a:lnTo>
                <a:lnTo>
                  <a:pt x="5962918" y="2000907"/>
                </a:lnTo>
                <a:lnTo>
                  <a:pt x="6006338" y="1993671"/>
                </a:lnTo>
                <a:lnTo>
                  <a:pt x="6089558" y="2008144"/>
                </a:lnTo>
                <a:lnTo>
                  <a:pt x="6089558" y="2011761"/>
                </a:lnTo>
                <a:lnTo>
                  <a:pt x="6118504" y="2018997"/>
                </a:lnTo>
                <a:lnTo>
                  <a:pt x="6111268" y="2160110"/>
                </a:lnTo>
                <a:lnTo>
                  <a:pt x="6100413" y="3321577"/>
                </a:lnTo>
                <a:lnTo>
                  <a:pt x="6104031" y="3317959"/>
                </a:lnTo>
                <a:lnTo>
                  <a:pt x="6104031" y="3289012"/>
                </a:lnTo>
                <a:lnTo>
                  <a:pt x="6118504" y="3068298"/>
                </a:lnTo>
                <a:lnTo>
                  <a:pt x="6118504" y="3057443"/>
                </a:lnTo>
                <a:lnTo>
                  <a:pt x="6129359" y="3057443"/>
                </a:lnTo>
                <a:lnTo>
                  <a:pt x="6129359" y="3068298"/>
                </a:lnTo>
                <a:lnTo>
                  <a:pt x="6136596" y="3097244"/>
                </a:lnTo>
                <a:lnTo>
                  <a:pt x="6169160" y="3097244"/>
                </a:lnTo>
                <a:lnTo>
                  <a:pt x="6169160" y="3093626"/>
                </a:lnTo>
                <a:lnTo>
                  <a:pt x="6187252" y="3068298"/>
                </a:lnTo>
                <a:lnTo>
                  <a:pt x="6187252" y="2963368"/>
                </a:lnTo>
                <a:lnTo>
                  <a:pt x="6187252" y="2927185"/>
                </a:lnTo>
                <a:lnTo>
                  <a:pt x="6198107" y="2919948"/>
                </a:lnTo>
                <a:lnTo>
                  <a:pt x="6198107" y="2742653"/>
                </a:lnTo>
                <a:lnTo>
                  <a:pt x="6205343" y="2742653"/>
                </a:lnTo>
                <a:lnTo>
                  <a:pt x="6212580" y="2742653"/>
                </a:lnTo>
                <a:lnTo>
                  <a:pt x="6241526" y="2626868"/>
                </a:lnTo>
                <a:lnTo>
                  <a:pt x="6234289" y="2626868"/>
                </a:lnTo>
                <a:lnTo>
                  <a:pt x="6234289" y="2597922"/>
                </a:lnTo>
                <a:lnTo>
                  <a:pt x="6245144" y="2597922"/>
                </a:lnTo>
                <a:lnTo>
                  <a:pt x="6259617" y="2597922"/>
                </a:lnTo>
                <a:lnTo>
                  <a:pt x="6259617" y="2608776"/>
                </a:lnTo>
                <a:lnTo>
                  <a:pt x="6270472" y="2608776"/>
                </a:lnTo>
                <a:lnTo>
                  <a:pt x="6270472" y="2644959"/>
                </a:lnTo>
                <a:lnTo>
                  <a:pt x="6281327" y="2728180"/>
                </a:lnTo>
                <a:lnTo>
                  <a:pt x="6310273" y="2424244"/>
                </a:lnTo>
                <a:lnTo>
                  <a:pt x="6306655" y="2424244"/>
                </a:lnTo>
                <a:lnTo>
                  <a:pt x="6306655" y="2420626"/>
                </a:lnTo>
                <a:lnTo>
                  <a:pt x="6306655" y="2395298"/>
                </a:lnTo>
                <a:lnTo>
                  <a:pt x="6324746" y="2395298"/>
                </a:lnTo>
                <a:lnTo>
                  <a:pt x="6335601" y="2170965"/>
                </a:lnTo>
                <a:lnTo>
                  <a:pt x="6324746" y="2170965"/>
                </a:lnTo>
                <a:lnTo>
                  <a:pt x="6324746" y="2105836"/>
                </a:lnTo>
                <a:lnTo>
                  <a:pt x="6324746" y="2011761"/>
                </a:lnTo>
                <a:lnTo>
                  <a:pt x="6375402" y="2011761"/>
                </a:lnTo>
                <a:lnTo>
                  <a:pt x="6375402" y="2105836"/>
                </a:lnTo>
                <a:lnTo>
                  <a:pt x="6375402" y="2170965"/>
                </a:lnTo>
                <a:lnTo>
                  <a:pt x="6364547" y="2170965"/>
                </a:lnTo>
                <a:lnTo>
                  <a:pt x="6382639" y="2395298"/>
                </a:lnTo>
                <a:lnTo>
                  <a:pt x="6393494" y="2395298"/>
                </a:lnTo>
                <a:lnTo>
                  <a:pt x="6400730" y="2402535"/>
                </a:lnTo>
                <a:lnTo>
                  <a:pt x="6400730" y="2424244"/>
                </a:lnTo>
                <a:lnTo>
                  <a:pt x="6382639" y="2431481"/>
                </a:lnTo>
                <a:lnTo>
                  <a:pt x="6411585" y="2728180"/>
                </a:lnTo>
                <a:lnTo>
                  <a:pt x="6433295" y="2626868"/>
                </a:lnTo>
                <a:lnTo>
                  <a:pt x="6429676" y="2626868"/>
                </a:lnTo>
                <a:lnTo>
                  <a:pt x="6429676" y="2597922"/>
                </a:lnTo>
                <a:lnTo>
                  <a:pt x="6440531" y="2597922"/>
                </a:lnTo>
                <a:lnTo>
                  <a:pt x="6458622" y="2597922"/>
                </a:lnTo>
                <a:lnTo>
                  <a:pt x="6458622" y="2619631"/>
                </a:lnTo>
                <a:lnTo>
                  <a:pt x="6465859" y="2619631"/>
                </a:lnTo>
                <a:lnTo>
                  <a:pt x="6465859" y="2644959"/>
                </a:lnTo>
                <a:lnTo>
                  <a:pt x="6458622" y="2644959"/>
                </a:lnTo>
                <a:lnTo>
                  <a:pt x="6480332" y="2742653"/>
                </a:lnTo>
                <a:lnTo>
                  <a:pt x="6487569" y="2742653"/>
                </a:lnTo>
                <a:lnTo>
                  <a:pt x="6487569" y="2757126"/>
                </a:lnTo>
                <a:lnTo>
                  <a:pt x="6494805" y="2757126"/>
                </a:lnTo>
                <a:lnTo>
                  <a:pt x="6494805" y="2760744"/>
                </a:lnTo>
                <a:lnTo>
                  <a:pt x="6494805" y="2919948"/>
                </a:lnTo>
                <a:lnTo>
                  <a:pt x="6498424" y="2927185"/>
                </a:lnTo>
                <a:lnTo>
                  <a:pt x="6498424" y="2934421"/>
                </a:lnTo>
                <a:lnTo>
                  <a:pt x="6505660" y="2934421"/>
                </a:lnTo>
                <a:lnTo>
                  <a:pt x="6505660" y="3068298"/>
                </a:lnTo>
                <a:lnTo>
                  <a:pt x="6516515" y="3097244"/>
                </a:lnTo>
                <a:lnTo>
                  <a:pt x="6552698" y="3097244"/>
                </a:lnTo>
                <a:lnTo>
                  <a:pt x="6552698" y="3075534"/>
                </a:lnTo>
                <a:lnTo>
                  <a:pt x="6570789" y="3075534"/>
                </a:lnTo>
                <a:lnTo>
                  <a:pt x="6570789" y="2985077"/>
                </a:lnTo>
                <a:lnTo>
                  <a:pt x="6588880" y="2985077"/>
                </a:lnTo>
                <a:lnTo>
                  <a:pt x="6610590" y="2655814"/>
                </a:lnTo>
                <a:lnTo>
                  <a:pt x="6599735" y="2655814"/>
                </a:lnTo>
                <a:lnTo>
                  <a:pt x="6599735" y="2565357"/>
                </a:lnTo>
                <a:lnTo>
                  <a:pt x="6639536" y="2565357"/>
                </a:lnTo>
                <a:lnTo>
                  <a:pt x="6639536" y="2655814"/>
                </a:lnTo>
                <a:lnTo>
                  <a:pt x="6621445" y="2655814"/>
                </a:lnTo>
                <a:lnTo>
                  <a:pt x="6657628" y="2985077"/>
                </a:lnTo>
                <a:lnTo>
                  <a:pt x="6668483" y="2985077"/>
                </a:lnTo>
                <a:lnTo>
                  <a:pt x="6668483" y="2992314"/>
                </a:lnTo>
                <a:lnTo>
                  <a:pt x="6668483" y="3075534"/>
                </a:lnTo>
                <a:lnTo>
                  <a:pt x="6686574" y="3075534"/>
                </a:lnTo>
                <a:lnTo>
                  <a:pt x="6686574" y="3097244"/>
                </a:lnTo>
                <a:lnTo>
                  <a:pt x="6711902" y="3097244"/>
                </a:lnTo>
                <a:lnTo>
                  <a:pt x="6711902" y="3093626"/>
                </a:lnTo>
                <a:lnTo>
                  <a:pt x="6729993" y="3068298"/>
                </a:lnTo>
                <a:lnTo>
                  <a:pt x="6729993" y="2952513"/>
                </a:lnTo>
                <a:lnTo>
                  <a:pt x="6729993" y="2945276"/>
                </a:lnTo>
                <a:lnTo>
                  <a:pt x="6740848" y="2901857"/>
                </a:lnTo>
                <a:lnTo>
                  <a:pt x="6740848" y="2786072"/>
                </a:lnTo>
                <a:lnTo>
                  <a:pt x="6744466" y="2775217"/>
                </a:lnTo>
                <a:lnTo>
                  <a:pt x="6777031" y="2644959"/>
                </a:lnTo>
                <a:lnTo>
                  <a:pt x="6769794" y="2644959"/>
                </a:lnTo>
                <a:lnTo>
                  <a:pt x="6769794" y="2608776"/>
                </a:lnTo>
                <a:lnTo>
                  <a:pt x="6769794" y="2597922"/>
                </a:lnTo>
                <a:lnTo>
                  <a:pt x="6780649" y="2597922"/>
                </a:lnTo>
                <a:lnTo>
                  <a:pt x="6798741" y="2597922"/>
                </a:lnTo>
                <a:lnTo>
                  <a:pt x="6798741" y="2626868"/>
                </a:lnTo>
                <a:lnTo>
                  <a:pt x="6791504" y="2626868"/>
                </a:lnTo>
                <a:lnTo>
                  <a:pt x="6791504" y="2637723"/>
                </a:lnTo>
                <a:lnTo>
                  <a:pt x="6816832" y="2742653"/>
                </a:lnTo>
                <a:lnTo>
                  <a:pt x="6845778" y="2438717"/>
                </a:lnTo>
                <a:lnTo>
                  <a:pt x="6834923" y="2438717"/>
                </a:lnTo>
                <a:lnTo>
                  <a:pt x="6834923" y="2431481"/>
                </a:lnTo>
                <a:lnTo>
                  <a:pt x="6834923" y="2413389"/>
                </a:lnTo>
                <a:lnTo>
                  <a:pt x="6834923" y="2406153"/>
                </a:lnTo>
                <a:lnTo>
                  <a:pt x="6845778" y="2406153"/>
                </a:lnTo>
                <a:lnTo>
                  <a:pt x="6863870" y="2178202"/>
                </a:lnTo>
                <a:lnTo>
                  <a:pt x="6863870" y="2170965"/>
                </a:lnTo>
                <a:lnTo>
                  <a:pt x="6853015" y="2170965"/>
                </a:lnTo>
                <a:lnTo>
                  <a:pt x="6853015" y="2120309"/>
                </a:lnTo>
                <a:lnTo>
                  <a:pt x="6853015" y="2022616"/>
                </a:lnTo>
                <a:lnTo>
                  <a:pt x="6900052" y="2022616"/>
                </a:lnTo>
                <a:lnTo>
                  <a:pt x="6900052" y="2120309"/>
                </a:lnTo>
                <a:lnTo>
                  <a:pt x="6900052" y="2170965"/>
                </a:lnTo>
                <a:lnTo>
                  <a:pt x="6892816" y="2170965"/>
                </a:lnTo>
                <a:lnTo>
                  <a:pt x="6910907" y="2406153"/>
                </a:lnTo>
                <a:lnTo>
                  <a:pt x="6921762" y="2406153"/>
                </a:lnTo>
                <a:lnTo>
                  <a:pt x="6921762" y="2431481"/>
                </a:lnTo>
                <a:lnTo>
                  <a:pt x="6921762" y="2438717"/>
                </a:lnTo>
                <a:lnTo>
                  <a:pt x="6910907" y="2438717"/>
                </a:lnTo>
                <a:lnTo>
                  <a:pt x="6939853" y="2742653"/>
                </a:lnTo>
                <a:lnTo>
                  <a:pt x="6965181" y="2644959"/>
                </a:lnTo>
                <a:lnTo>
                  <a:pt x="6965181" y="2608776"/>
                </a:lnTo>
                <a:lnTo>
                  <a:pt x="6965181" y="2597922"/>
                </a:lnTo>
                <a:lnTo>
                  <a:pt x="6979654" y="2597922"/>
                </a:lnTo>
                <a:lnTo>
                  <a:pt x="6994127" y="2597922"/>
                </a:lnTo>
                <a:lnTo>
                  <a:pt x="6994127" y="2626868"/>
                </a:lnTo>
                <a:lnTo>
                  <a:pt x="6986891" y="2626868"/>
                </a:lnTo>
                <a:lnTo>
                  <a:pt x="7023074" y="2775217"/>
                </a:lnTo>
                <a:lnTo>
                  <a:pt x="7023074" y="2901857"/>
                </a:lnTo>
                <a:lnTo>
                  <a:pt x="7041165" y="2945276"/>
                </a:lnTo>
                <a:lnTo>
                  <a:pt x="7041165" y="3068298"/>
                </a:lnTo>
                <a:lnTo>
                  <a:pt x="7052020" y="3093626"/>
                </a:lnTo>
                <a:lnTo>
                  <a:pt x="7052020" y="3097244"/>
                </a:lnTo>
                <a:lnTo>
                  <a:pt x="7109912" y="3097244"/>
                </a:lnTo>
                <a:lnTo>
                  <a:pt x="7109912" y="3068298"/>
                </a:lnTo>
                <a:lnTo>
                  <a:pt x="7109912" y="3057443"/>
                </a:lnTo>
                <a:lnTo>
                  <a:pt x="7117149" y="3057443"/>
                </a:lnTo>
                <a:lnTo>
                  <a:pt x="7128004" y="3057443"/>
                </a:lnTo>
                <a:lnTo>
                  <a:pt x="7128004" y="3068298"/>
                </a:lnTo>
                <a:lnTo>
                  <a:pt x="7135240" y="3289012"/>
                </a:lnTo>
                <a:lnTo>
                  <a:pt x="7135240" y="3317959"/>
                </a:lnTo>
                <a:lnTo>
                  <a:pt x="7153332" y="3336050"/>
                </a:lnTo>
                <a:lnTo>
                  <a:pt x="7156950" y="1356853"/>
                </a:lnTo>
                <a:lnTo>
                  <a:pt x="7298063" y="1356853"/>
                </a:lnTo>
                <a:lnTo>
                  <a:pt x="7298063" y="1280869"/>
                </a:lnTo>
                <a:lnTo>
                  <a:pt x="7837186" y="1280869"/>
                </a:lnTo>
                <a:lnTo>
                  <a:pt x="7880605" y="1356853"/>
                </a:lnTo>
                <a:lnTo>
                  <a:pt x="7949353" y="1356853"/>
                </a:lnTo>
                <a:lnTo>
                  <a:pt x="8021718" y="1497965"/>
                </a:lnTo>
                <a:lnTo>
                  <a:pt x="8014482" y="3299867"/>
                </a:lnTo>
                <a:lnTo>
                  <a:pt x="8025336" y="3299867"/>
                </a:lnTo>
                <a:lnTo>
                  <a:pt x="8039810" y="3292631"/>
                </a:lnTo>
                <a:lnTo>
                  <a:pt x="8061519" y="3292631"/>
                </a:lnTo>
                <a:lnTo>
                  <a:pt x="8061519" y="3245593"/>
                </a:lnTo>
                <a:lnTo>
                  <a:pt x="8068756" y="3245593"/>
                </a:lnTo>
                <a:lnTo>
                  <a:pt x="8072374" y="3245593"/>
                </a:lnTo>
                <a:lnTo>
                  <a:pt x="8079611" y="3292631"/>
                </a:lnTo>
                <a:lnTo>
                  <a:pt x="8115793" y="3292631"/>
                </a:lnTo>
                <a:lnTo>
                  <a:pt x="8115793" y="3263685"/>
                </a:lnTo>
                <a:lnTo>
                  <a:pt x="8126648" y="3256448"/>
                </a:lnTo>
                <a:lnTo>
                  <a:pt x="8144740" y="3256448"/>
                </a:lnTo>
                <a:lnTo>
                  <a:pt x="8144740" y="3216647"/>
                </a:lnTo>
                <a:lnTo>
                  <a:pt x="8155594" y="3216647"/>
                </a:lnTo>
                <a:lnTo>
                  <a:pt x="8155594" y="3256448"/>
                </a:lnTo>
                <a:lnTo>
                  <a:pt x="8199014" y="3256448"/>
                </a:lnTo>
                <a:lnTo>
                  <a:pt x="8184541" y="2963368"/>
                </a:lnTo>
                <a:lnTo>
                  <a:pt x="8220723" y="2963368"/>
                </a:lnTo>
                <a:lnTo>
                  <a:pt x="8285852" y="2963368"/>
                </a:lnTo>
                <a:lnTo>
                  <a:pt x="8293089" y="2952513"/>
                </a:lnTo>
                <a:lnTo>
                  <a:pt x="8314799" y="2952513"/>
                </a:lnTo>
                <a:lnTo>
                  <a:pt x="8322035" y="2945276"/>
                </a:lnTo>
                <a:lnTo>
                  <a:pt x="8322035" y="2934421"/>
                </a:lnTo>
                <a:lnTo>
                  <a:pt x="8350981" y="2927185"/>
                </a:lnTo>
                <a:lnTo>
                  <a:pt x="8369073" y="2927185"/>
                </a:lnTo>
                <a:lnTo>
                  <a:pt x="8387164" y="2887384"/>
                </a:lnTo>
                <a:lnTo>
                  <a:pt x="8419729" y="2843964"/>
                </a:lnTo>
                <a:lnTo>
                  <a:pt x="8463148" y="2815018"/>
                </a:lnTo>
                <a:lnTo>
                  <a:pt x="8502949" y="2789690"/>
                </a:lnTo>
                <a:lnTo>
                  <a:pt x="8549987" y="2778835"/>
                </a:lnTo>
                <a:lnTo>
                  <a:pt x="8549987" y="2713706"/>
                </a:lnTo>
                <a:lnTo>
                  <a:pt x="8542750" y="2713706"/>
                </a:lnTo>
                <a:lnTo>
                  <a:pt x="8542750" y="2710088"/>
                </a:lnTo>
                <a:lnTo>
                  <a:pt x="8542750" y="2702852"/>
                </a:lnTo>
                <a:lnTo>
                  <a:pt x="8549987" y="2702852"/>
                </a:lnTo>
                <a:lnTo>
                  <a:pt x="8557223" y="2691997"/>
                </a:lnTo>
                <a:lnTo>
                  <a:pt x="8560841" y="2684760"/>
                </a:lnTo>
                <a:lnTo>
                  <a:pt x="8568078" y="2677524"/>
                </a:lnTo>
                <a:lnTo>
                  <a:pt x="8578933" y="2673905"/>
                </a:lnTo>
                <a:lnTo>
                  <a:pt x="8586169" y="2673905"/>
                </a:lnTo>
                <a:lnTo>
                  <a:pt x="8586169" y="2637723"/>
                </a:lnTo>
                <a:lnTo>
                  <a:pt x="8597024" y="2637723"/>
                </a:lnTo>
                <a:lnTo>
                  <a:pt x="8604261" y="2637723"/>
                </a:lnTo>
                <a:lnTo>
                  <a:pt x="8604261" y="2673905"/>
                </a:lnTo>
                <a:lnTo>
                  <a:pt x="8615115" y="2673905"/>
                </a:lnTo>
                <a:lnTo>
                  <a:pt x="8618734" y="2677524"/>
                </a:lnTo>
                <a:lnTo>
                  <a:pt x="8633207" y="2684760"/>
                </a:lnTo>
                <a:lnTo>
                  <a:pt x="8636825" y="2691997"/>
                </a:lnTo>
                <a:lnTo>
                  <a:pt x="8644061" y="2702852"/>
                </a:lnTo>
                <a:lnTo>
                  <a:pt x="8651298" y="2702852"/>
                </a:lnTo>
                <a:lnTo>
                  <a:pt x="8651298" y="2710088"/>
                </a:lnTo>
                <a:lnTo>
                  <a:pt x="8651298" y="2713706"/>
                </a:lnTo>
                <a:lnTo>
                  <a:pt x="8644061" y="2713706"/>
                </a:lnTo>
                <a:lnTo>
                  <a:pt x="8644061" y="2778835"/>
                </a:lnTo>
                <a:lnTo>
                  <a:pt x="8691099" y="2789690"/>
                </a:lnTo>
                <a:lnTo>
                  <a:pt x="8738137" y="2815018"/>
                </a:lnTo>
                <a:lnTo>
                  <a:pt x="8774319" y="2843964"/>
                </a:lnTo>
                <a:lnTo>
                  <a:pt x="8803266" y="2887384"/>
                </a:lnTo>
                <a:lnTo>
                  <a:pt x="8824975" y="2927185"/>
                </a:lnTo>
                <a:lnTo>
                  <a:pt x="8839449" y="2927185"/>
                </a:lnTo>
                <a:lnTo>
                  <a:pt x="8868395" y="2934421"/>
                </a:lnTo>
                <a:lnTo>
                  <a:pt x="8868395" y="2945276"/>
                </a:lnTo>
                <a:lnTo>
                  <a:pt x="8879249" y="2952513"/>
                </a:lnTo>
                <a:lnTo>
                  <a:pt x="8886486" y="2952513"/>
                </a:lnTo>
                <a:lnTo>
                  <a:pt x="8900959" y="2963368"/>
                </a:lnTo>
                <a:lnTo>
                  <a:pt x="8962470" y="2963368"/>
                </a:lnTo>
                <a:lnTo>
                  <a:pt x="9002271" y="2963368"/>
                </a:lnTo>
                <a:lnTo>
                  <a:pt x="8995035" y="3252830"/>
                </a:lnTo>
                <a:lnTo>
                  <a:pt x="9042072" y="3252830"/>
                </a:lnTo>
                <a:lnTo>
                  <a:pt x="9042072" y="3216647"/>
                </a:lnTo>
                <a:lnTo>
                  <a:pt x="9049309" y="3216647"/>
                </a:lnTo>
                <a:lnTo>
                  <a:pt x="9056545" y="3216647"/>
                </a:lnTo>
                <a:lnTo>
                  <a:pt x="9056545" y="3252830"/>
                </a:lnTo>
                <a:lnTo>
                  <a:pt x="9071018" y="3252830"/>
                </a:lnTo>
                <a:lnTo>
                  <a:pt x="9085491" y="3256448"/>
                </a:lnTo>
                <a:lnTo>
                  <a:pt x="9085491" y="3289012"/>
                </a:lnTo>
                <a:lnTo>
                  <a:pt x="9114437" y="3289012"/>
                </a:lnTo>
                <a:lnTo>
                  <a:pt x="9114437" y="3245593"/>
                </a:lnTo>
                <a:lnTo>
                  <a:pt x="9125293" y="3245593"/>
                </a:lnTo>
                <a:lnTo>
                  <a:pt x="9125293" y="3289012"/>
                </a:lnTo>
                <a:lnTo>
                  <a:pt x="9132529" y="3289012"/>
                </a:lnTo>
                <a:lnTo>
                  <a:pt x="9132529" y="3289013"/>
                </a:lnTo>
                <a:lnTo>
                  <a:pt x="9143381" y="3289013"/>
                </a:lnTo>
                <a:lnTo>
                  <a:pt x="9154236" y="3292631"/>
                </a:lnTo>
                <a:lnTo>
                  <a:pt x="9154236" y="3299868"/>
                </a:lnTo>
                <a:lnTo>
                  <a:pt x="9172327" y="3299868"/>
                </a:lnTo>
                <a:lnTo>
                  <a:pt x="9172327" y="1497967"/>
                </a:lnTo>
                <a:lnTo>
                  <a:pt x="9230219" y="1356854"/>
                </a:lnTo>
                <a:lnTo>
                  <a:pt x="9313440" y="1356854"/>
                </a:lnTo>
                <a:lnTo>
                  <a:pt x="9349623" y="1280870"/>
                </a:lnTo>
                <a:lnTo>
                  <a:pt x="9885127" y="1280870"/>
                </a:lnTo>
                <a:lnTo>
                  <a:pt x="9885127" y="1356854"/>
                </a:lnTo>
                <a:lnTo>
                  <a:pt x="10029858" y="1356854"/>
                </a:lnTo>
                <a:lnTo>
                  <a:pt x="10037095" y="3386706"/>
                </a:lnTo>
                <a:lnTo>
                  <a:pt x="10087751" y="3386706"/>
                </a:lnTo>
                <a:lnTo>
                  <a:pt x="10094987" y="1364090"/>
                </a:lnTo>
                <a:lnTo>
                  <a:pt x="10084132" y="1349617"/>
                </a:lnTo>
                <a:lnTo>
                  <a:pt x="10084132" y="1327908"/>
                </a:lnTo>
                <a:lnTo>
                  <a:pt x="10094987" y="1320671"/>
                </a:lnTo>
                <a:lnTo>
                  <a:pt x="10094987" y="1273634"/>
                </a:lnTo>
                <a:lnTo>
                  <a:pt x="10084132" y="1262779"/>
                </a:lnTo>
                <a:lnTo>
                  <a:pt x="10084132" y="1255542"/>
                </a:lnTo>
                <a:lnTo>
                  <a:pt x="10094987" y="1251924"/>
                </a:lnTo>
                <a:lnTo>
                  <a:pt x="10094987" y="1179558"/>
                </a:lnTo>
                <a:lnTo>
                  <a:pt x="10084132" y="1168704"/>
                </a:lnTo>
                <a:lnTo>
                  <a:pt x="10084132" y="1114429"/>
                </a:lnTo>
                <a:lnTo>
                  <a:pt x="10094987" y="1103575"/>
                </a:lnTo>
                <a:lnTo>
                  <a:pt x="10131170" y="1103575"/>
                </a:lnTo>
                <a:lnTo>
                  <a:pt x="10170971" y="1092720"/>
                </a:lnTo>
                <a:lnTo>
                  <a:pt x="10228863" y="1085483"/>
                </a:lnTo>
                <a:lnTo>
                  <a:pt x="10228863" y="991408"/>
                </a:lnTo>
                <a:lnTo>
                  <a:pt x="10087751" y="966080"/>
                </a:lnTo>
                <a:lnTo>
                  <a:pt x="10084132" y="966080"/>
                </a:lnTo>
                <a:lnTo>
                  <a:pt x="10073278" y="962462"/>
                </a:lnTo>
                <a:lnTo>
                  <a:pt x="10066041" y="962462"/>
                </a:lnTo>
                <a:lnTo>
                  <a:pt x="10055186" y="962462"/>
                </a:lnTo>
                <a:lnTo>
                  <a:pt x="10040713" y="955225"/>
                </a:lnTo>
                <a:lnTo>
                  <a:pt x="10037095" y="955225"/>
                </a:lnTo>
                <a:lnTo>
                  <a:pt x="10026240" y="955225"/>
                </a:lnTo>
                <a:lnTo>
                  <a:pt x="10011767" y="951607"/>
                </a:lnTo>
                <a:lnTo>
                  <a:pt x="10000912" y="951607"/>
                </a:lnTo>
                <a:lnTo>
                  <a:pt x="9990057" y="944370"/>
                </a:lnTo>
                <a:lnTo>
                  <a:pt x="9982821" y="944370"/>
                </a:lnTo>
                <a:lnTo>
                  <a:pt x="9971966" y="937134"/>
                </a:lnTo>
                <a:lnTo>
                  <a:pt x="9964729" y="933516"/>
                </a:lnTo>
                <a:lnTo>
                  <a:pt x="9961111" y="933516"/>
                </a:lnTo>
                <a:lnTo>
                  <a:pt x="9953875" y="933516"/>
                </a:lnTo>
                <a:lnTo>
                  <a:pt x="9946638" y="926279"/>
                </a:lnTo>
                <a:lnTo>
                  <a:pt x="9946638" y="919043"/>
                </a:lnTo>
                <a:lnTo>
                  <a:pt x="9943020" y="919043"/>
                </a:lnTo>
                <a:lnTo>
                  <a:pt x="9943020" y="915424"/>
                </a:lnTo>
                <a:lnTo>
                  <a:pt x="9935783" y="915424"/>
                </a:lnTo>
                <a:lnTo>
                  <a:pt x="9935783" y="908188"/>
                </a:lnTo>
                <a:lnTo>
                  <a:pt x="9935783" y="904569"/>
                </a:lnTo>
                <a:lnTo>
                  <a:pt x="9935783" y="897333"/>
                </a:lnTo>
                <a:lnTo>
                  <a:pt x="9935783" y="890096"/>
                </a:lnTo>
                <a:lnTo>
                  <a:pt x="9943020" y="886478"/>
                </a:lnTo>
                <a:lnTo>
                  <a:pt x="9946638" y="879242"/>
                </a:lnTo>
                <a:lnTo>
                  <a:pt x="9953875" y="872005"/>
                </a:lnTo>
                <a:lnTo>
                  <a:pt x="9961111" y="872005"/>
                </a:lnTo>
                <a:lnTo>
                  <a:pt x="9964729" y="868387"/>
                </a:lnTo>
                <a:lnTo>
                  <a:pt x="9979202" y="861150"/>
                </a:lnTo>
                <a:lnTo>
                  <a:pt x="9982821" y="861150"/>
                </a:lnTo>
                <a:lnTo>
                  <a:pt x="10008149" y="853914"/>
                </a:lnTo>
                <a:lnTo>
                  <a:pt x="10029858" y="850295"/>
                </a:lnTo>
                <a:lnTo>
                  <a:pt x="10047950" y="843059"/>
                </a:lnTo>
                <a:lnTo>
                  <a:pt x="10066041" y="843059"/>
                </a:lnTo>
                <a:lnTo>
                  <a:pt x="10076896" y="839440"/>
                </a:lnTo>
                <a:lnTo>
                  <a:pt x="10084132" y="839440"/>
                </a:lnTo>
                <a:lnTo>
                  <a:pt x="10102224" y="839440"/>
                </a:lnTo>
                <a:lnTo>
                  <a:pt x="10120315" y="832204"/>
                </a:lnTo>
                <a:lnTo>
                  <a:pt x="10131170" y="832204"/>
                </a:lnTo>
                <a:lnTo>
                  <a:pt x="10160116" y="824967"/>
                </a:lnTo>
                <a:lnTo>
                  <a:pt x="10181826" y="824967"/>
                </a:lnTo>
                <a:lnTo>
                  <a:pt x="10196299" y="821349"/>
                </a:lnTo>
                <a:lnTo>
                  <a:pt x="10199917" y="821349"/>
                </a:lnTo>
                <a:lnTo>
                  <a:pt x="10225245" y="821349"/>
                </a:lnTo>
                <a:lnTo>
                  <a:pt x="10243337" y="821349"/>
                </a:lnTo>
                <a:lnTo>
                  <a:pt x="10246955" y="821349"/>
                </a:lnTo>
                <a:lnTo>
                  <a:pt x="10272283" y="814113"/>
                </a:lnTo>
                <a:lnTo>
                  <a:pt x="10293992" y="814113"/>
                </a:lnTo>
                <a:lnTo>
                  <a:pt x="10301229" y="814113"/>
                </a:lnTo>
                <a:lnTo>
                  <a:pt x="10322939" y="814113"/>
                </a:lnTo>
                <a:lnTo>
                  <a:pt x="10348267" y="814113"/>
                </a:lnTo>
                <a:lnTo>
                  <a:pt x="10351885" y="814113"/>
                </a:lnTo>
                <a:lnTo>
                  <a:pt x="10377213" y="806876"/>
                </a:lnTo>
                <a:lnTo>
                  <a:pt x="10377213" y="709183"/>
                </a:lnTo>
                <a:lnTo>
                  <a:pt x="10377213" y="582543"/>
                </a:lnTo>
                <a:lnTo>
                  <a:pt x="10377213" y="358210"/>
                </a:lnTo>
                <a:lnTo>
                  <a:pt x="10388068" y="358210"/>
                </a:lnTo>
                <a:lnTo>
                  <a:pt x="10388068" y="365446"/>
                </a:lnTo>
                <a:lnTo>
                  <a:pt x="10388068" y="709183"/>
                </a:lnTo>
                <a:lnTo>
                  <a:pt x="10395304" y="712801"/>
                </a:lnTo>
                <a:lnTo>
                  <a:pt x="10395304" y="730892"/>
                </a:lnTo>
                <a:lnTo>
                  <a:pt x="10406159" y="730892"/>
                </a:lnTo>
                <a:lnTo>
                  <a:pt x="10406159" y="636817"/>
                </a:lnTo>
                <a:lnTo>
                  <a:pt x="10413395" y="636817"/>
                </a:lnTo>
                <a:lnTo>
                  <a:pt x="10413395" y="730892"/>
                </a:lnTo>
                <a:lnTo>
                  <a:pt x="10583455" y="730892"/>
                </a:lnTo>
                <a:lnTo>
                  <a:pt x="10583455" y="709183"/>
                </a:lnTo>
                <a:lnTo>
                  <a:pt x="10587073" y="709183"/>
                </a:lnTo>
                <a:lnTo>
                  <a:pt x="10587073" y="578925"/>
                </a:lnTo>
                <a:lnTo>
                  <a:pt x="10601546" y="578925"/>
                </a:lnTo>
                <a:lnTo>
                  <a:pt x="10601546" y="582543"/>
                </a:lnTo>
                <a:lnTo>
                  <a:pt x="10601546" y="709183"/>
                </a:lnTo>
                <a:lnTo>
                  <a:pt x="10601546" y="712801"/>
                </a:lnTo>
                <a:lnTo>
                  <a:pt x="10601546" y="730892"/>
                </a:lnTo>
                <a:lnTo>
                  <a:pt x="10605164" y="730892"/>
                </a:lnTo>
                <a:lnTo>
                  <a:pt x="10605164" y="636817"/>
                </a:lnTo>
                <a:lnTo>
                  <a:pt x="10619637" y="636817"/>
                </a:lnTo>
                <a:lnTo>
                  <a:pt x="10619637" y="730892"/>
                </a:lnTo>
                <a:lnTo>
                  <a:pt x="10800551" y="720037"/>
                </a:lnTo>
                <a:lnTo>
                  <a:pt x="10800551" y="709183"/>
                </a:lnTo>
                <a:lnTo>
                  <a:pt x="10807787" y="709183"/>
                </a:lnTo>
                <a:lnTo>
                  <a:pt x="10807787" y="578925"/>
                </a:lnTo>
                <a:lnTo>
                  <a:pt x="10811406" y="578925"/>
                </a:lnTo>
                <a:lnTo>
                  <a:pt x="10818642" y="578925"/>
                </a:lnTo>
                <a:lnTo>
                  <a:pt x="10818642" y="636817"/>
                </a:lnTo>
                <a:lnTo>
                  <a:pt x="10829497" y="636817"/>
                </a:lnTo>
                <a:lnTo>
                  <a:pt x="10829497" y="720037"/>
                </a:lnTo>
                <a:lnTo>
                  <a:pt x="11010411" y="720037"/>
                </a:lnTo>
                <a:lnTo>
                  <a:pt x="11010411" y="709183"/>
                </a:lnTo>
                <a:lnTo>
                  <a:pt x="11017647" y="709183"/>
                </a:lnTo>
                <a:lnTo>
                  <a:pt x="11017647" y="578925"/>
                </a:lnTo>
                <a:lnTo>
                  <a:pt x="11024884" y="578925"/>
                </a:lnTo>
                <a:lnTo>
                  <a:pt x="11024884" y="625962"/>
                </a:lnTo>
                <a:lnTo>
                  <a:pt x="11028502" y="625962"/>
                </a:lnTo>
                <a:lnTo>
                  <a:pt x="11028502" y="636817"/>
                </a:lnTo>
                <a:lnTo>
                  <a:pt x="11028502" y="720037"/>
                </a:lnTo>
                <a:lnTo>
                  <a:pt x="11227507" y="720037"/>
                </a:lnTo>
                <a:lnTo>
                  <a:pt x="11227507" y="709183"/>
                </a:lnTo>
                <a:lnTo>
                  <a:pt x="11227507" y="701946"/>
                </a:lnTo>
                <a:lnTo>
                  <a:pt x="11227507" y="625962"/>
                </a:lnTo>
                <a:lnTo>
                  <a:pt x="11227507" y="578925"/>
                </a:lnTo>
                <a:lnTo>
                  <a:pt x="11241981" y="578925"/>
                </a:lnTo>
                <a:lnTo>
                  <a:pt x="11241981" y="701946"/>
                </a:lnTo>
                <a:lnTo>
                  <a:pt x="11241981" y="951607"/>
                </a:lnTo>
                <a:lnTo>
                  <a:pt x="11241981" y="955225"/>
                </a:lnTo>
                <a:lnTo>
                  <a:pt x="11241981" y="991408"/>
                </a:lnTo>
                <a:lnTo>
                  <a:pt x="11241981" y="998645"/>
                </a:lnTo>
                <a:lnTo>
                  <a:pt x="11241981" y="1038446"/>
                </a:lnTo>
                <a:lnTo>
                  <a:pt x="11252835" y="1038446"/>
                </a:lnTo>
                <a:lnTo>
                  <a:pt x="11252835" y="1056537"/>
                </a:lnTo>
                <a:lnTo>
                  <a:pt x="11241981" y="1074628"/>
                </a:lnTo>
                <a:lnTo>
                  <a:pt x="11241981" y="1096338"/>
                </a:lnTo>
                <a:lnTo>
                  <a:pt x="11216653" y="1096338"/>
                </a:lnTo>
                <a:lnTo>
                  <a:pt x="11118959" y="1096338"/>
                </a:lnTo>
                <a:lnTo>
                  <a:pt x="11118959" y="1552241"/>
                </a:lnTo>
                <a:lnTo>
                  <a:pt x="11118959" y="2344643"/>
                </a:lnTo>
                <a:lnTo>
                  <a:pt x="11158760" y="2344643"/>
                </a:lnTo>
                <a:lnTo>
                  <a:pt x="11158760" y="2283132"/>
                </a:lnTo>
                <a:lnTo>
                  <a:pt x="11227507" y="2283132"/>
                </a:lnTo>
                <a:lnTo>
                  <a:pt x="11227507" y="1881504"/>
                </a:lnTo>
                <a:lnTo>
                  <a:pt x="11339674" y="1881504"/>
                </a:lnTo>
                <a:lnTo>
                  <a:pt x="11339674" y="1805520"/>
                </a:lnTo>
                <a:lnTo>
                  <a:pt x="11545916" y="1805520"/>
                </a:lnTo>
                <a:lnTo>
                  <a:pt x="11545916" y="1881504"/>
                </a:lnTo>
                <a:lnTo>
                  <a:pt x="11639991" y="1881504"/>
                </a:lnTo>
                <a:lnTo>
                  <a:pt x="11639991" y="3079153"/>
                </a:lnTo>
                <a:lnTo>
                  <a:pt x="11687029" y="3079153"/>
                </a:lnTo>
                <a:lnTo>
                  <a:pt x="11687029" y="3014024"/>
                </a:lnTo>
                <a:lnTo>
                  <a:pt x="11668937" y="3014024"/>
                </a:lnTo>
                <a:lnTo>
                  <a:pt x="11668937" y="3003169"/>
                </a:lnTo>
                <a:lnTo>
                  <a:pt x="12081421" y="3003169"/>
                </a:lnTo>
                <a:lnTo>
                  <a:pt x="12081421" y="2974223"/>
                </a:lnTo>
                <a:lnTo>
                  <a:pt x="12092275" y="2938040"/>
                </a:lnTo>
                <a:lnTo>
                  <a:pt x="12110367" y="2901857"/>
                </a:lnTo>
                <a:lnTo>
                  <a:pt x="12128458" y="2869293"/>
                </a:lnTo>
                <a:lnTo>
                  <a:pt x="12150168" y="2840347"/>
                </a:lnTo>
                <a:lnTo>
                  <a:pt x="12179114" y="2815019"/>
                </a:lnTo>
                <a:lnTo>
                  <a:pt x="12193587" y="2804164"/>
                </a:lnTo>
                <a:lnTo>
                  <a:pt x="12193587" y="3688684"/>
                </a:lnTo>
                <a:lnTo>
                  <a:pt x="12193587" y="4142926"/>
                </a:lnTo>
                <a:lnTo>
                  <a:pt x="12193587" y="5045996"/>
                </a:lnTo>
                <a:lnTo>
                  <a:pt x="11701462" y="5045996"/>
                </a:lnTo>
                <a:lnTo>
                  <a:pt x="11701462" y="5045994"/>
                </a:lnTo>
                <a:lnTo>
                  <a:pt x="9132526" y="5045994"/>
                </a:lnTo>
                <a:lnTo>
                  <a:pt x="6104025" y="5045994"/>
                </a:lnTo>
                <a:lnTo>
                  <a:pt x="3086558" y="5045994"/>
                </a:lnTo>
                <a:lnTo>
                  <a:pt x="3086558" y="5045996"/>
                </a:lnTo>
                <a:lnTo>
                  <a:pt x="2454365" y="5045996"/>
                </a:lnTo>
                <a:lnTo>
                  <a:pt x="2454365" y="5045994"/>
                </a:lnTo>
                <a:lnTo>
                  <a:pt x="0" y="5045994"/>
                </a:lnTo>
                <a:lnTo>
                  <a:pt x="0" y="3621547"/>
                </a:lnTo>
                <a:lnTo>
                  <a:pt x="0" y="2901857"/>
                </a:lnTo>
                <a:lnTo>
                  <a:pt x="54274" y="2891002"/>
                </a:lnTo>
                <a:lnTo>
                  <a:pt x="336500" y="2862056"/>
                </a:lnTo>
                <a:lnTo>
                  <a:pt x="383537" y="2862056"/>
                </a:lnTo>
                <a:lnTo>
                  <a:pt x="640435" y="2872911"/>
                </a:lnTo>
                <a:lnTo>
                  <a:pt x="687472" y="2880148"/>
                </a:lnTo>
                <a:lnTo>
                  <a:pt x="741746" y="2887384"/>
                </a:lnTo>
                <a:lnTo>
                  <a:pt x="763456" y="2851201"/>
                </a:lnTo>
                <a:lnTo>
                  <a:pt x="788784" y="2833110"/>
                </a:lnTo>
                <a:lnTo>
                  <a:pt x="882859" y="2880148"/>
                </a:lnTo>
                <a:lnTo>
                  <a:pt x="882859" y="2898239"/>
                </a:lnTo>
                <a:lnTo>
                  <a:pt x="890096" y="2880148"/>
                </a:lnTo>
                <a:lnTo>
                  <a:pt x="984171" y="2833110"/>
                </a:lnTo>
                <a:lnTo>
                  <a:pt x="998644" y="2851201"/>
                </a:lnTo>
                <a:lnTo>
                  <a:pt x="1023972" y="2887384"/>
                </a:lnTo>
                <a:lnTo>
                  <a:pt x="1031209" y="2887384"/>
                </a:lnTo>
                <a:lnTo>
                  <a:pt x="1089101" y="2880148"/>
                </a:lnTo>
                <a:lnTo>
                  <a:pt x="1128902" y="2872911"/>
                </a:lnTo>
                <a:lnTo>
                  <a:pt x="1222977" y="2869293"/>
                </a:lnTo>
                <a:lnTo>
                  <a:pt x="1222977" y="1237450"/>
                </a:lnTo>
                <a:lnTo>
                  <a:pt x="1324289" y="1237450"/>
                </a:lnTo>
                <a:lnTo>
                  <a:pt x="1324289" y="926278"/>
                </a:lnTo>
                <a:lnTo>
                  <a:pt x="1447311" y="926278"/>
                </a:lnTo>
                <a:lnTo>
                  <a:pt x="1447311" y="1237450"/>
                </a:lnTo>
                <a:lnTo>
                  <a:pt x="1711445" y="1237450"/>
                </a:lnTo>
                <a:lnTo>
                  <a:pt x="1711445" y="926278"/>
                </a:lnTo>
                <a:lnTo>
                  <a:pt x="1776574" y="926278"/>
                </a:lnTo>
                <a:lnTo>
                  <a:pt x="1776574" y="1237450"/>
                </a:lnTo>
                <a:lnTo>
                  <a:pt x="1935778" y="1237450"/>
                </a:lnTo>
                <a:lnTo>
                  <a:pt x="1935778" y="1769337"/>
                </a:lnTo>
                <a:lnTo>
                  <a:pt x="2218003" y="1769337"/>
                </a:lnTo>
                <a:lnTo>
                  <a:pt x="2218003" y="991407"/>
                </a:lnTo>
                <a:lnTo>
                  <a:pt x="2304842" y="991407"/>
                </a:lnTo>
                <a:lnTo>
                  <a:pt x="2304842" y="966080"/>
                </a:lnTo>
                <a:lnTo>
                  <a:pt x="2312079" y="966080"/>
                </a:lnTo>
                <a:lnTo>
                  <a:pt x="2312079" y="853913"/>
                </a:lnTo>
                <a:lnTo>
                  <a:pt x="2312079" y="806875"/>
                </a:lnTo>
                <a:lnTo>
                  <a:pt x="2312079" y="803257"/>
                </a:lnTo>
                <a:lnTo>
                  <a:pt x="2312079" y="756220"/>
                </a:lnTo>
                <a:lnTo>
                  <a:pt x="2312079" y="741746"/>
                </a:lnTo>
                <a:lnTo>
                  <a:pt x="2312079" y="730892"/>
                </a:lnTo>
                <a:lnTo>
                  <a:pt x="2380826" y="730892"/>
                </a:lnTo>
                <a:lnTo>
                  <a:pt x="2380826" y="680236"/>
                </a:lnTo>
                <a:lnTo>
                  <a:pt x="2380826" y="662144"/>
                </a:lnTo>
                <a:lnTo>
                  <a:pt x="2380826" y="618725"/>
                </a:lnTo>
                <a:lnTo>
                  <a:pt x="2380826" y="607870"/>
                </a:lnTo>
                <a:lnTo>
                  <a:pt x="2380826" y="195387"/>
                </a:lnTo>
                <a:lnTo>
                  <a:pt x="2391681" y="195387"/>
                </a:lnTo>
                <a:lnTo>
                  <a:pt x="2402536" y="224333"/>
                </a:lnTo>
                <a:lnTo>
                  <a:pt x="2417009" y="224333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>
              <a:buNone/>
              <a:defRPr lang="en-ID">
                <a:latin typeface="Expo Arabic Light" panose="00000400000000000000" pitchFamily="2" charset="-78"/>
                <a:cs typeface="Expo Arabic Light" panose="00000400000000000000" pitchFamily="2" charset="-78"/>
              </a:defRPr>
            </a:lvl1pPr>
          </a:lstStyle>
          <a:p>
            <a:pPr lvl="0"/>
            <a:r>
              <a:rPr lang="ar-SA" dirty="0"/>
              <a:t> 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39693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3919466-FBE3-4AE5-8D3C-8C88F2233D9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28676" y="986975"/>
            <a:ext cx="1821141" cy="2880631"/>
          </a:xfrm>
          <a:custGeom>
            <a:avLst/>
            <a:gdLst>
              <a:gd name="connsiteX0" fmla="*/ 0 w 2428504"/>
              <a:gd name="connsiteY0" fmla="*/ 0 h 2880631"/>
              <a:gd name="connsiteX1" fmla="*/ 2428504 w 2428504"/>
              <a:gd name="connsiteY1" fmla="*/ 0 h 2880631"/>
              <a:gd name="connsiteX2" fmla="*/ 2428504 w 2428504"/>
              <a:gd name="connsiteY2" fmla="*/ 2880631 h 2880631"/>
              <a:gd name="connsiteX3" fmla="*/ 0 w 2428504"/>
              <a:gd name="connsiteY3" fmla="*/ 2880631 h 2880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8504" h="2880631">
                <a:moveTo>
                  <a:pt x="0" y="0"/>
                </a:moveTo>
                <a:lnTo>
                  <a:pt x="2428504" y="0"/>
                </a:lnTo>
                <a:lnTo>
                  <a:pt x="2428504" y="2880631"/>
                </a:lnTo>
                <a:lnTo>
                  <a:pt x="0" y="2880631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>
              <a:buNone/>
              <a:defRPr lang="en-ID">
                <a:latin typeface="Expo Arabic Light" panose="00000400000000000000" pitchFamily="2" charset="-78"/>
                <a:cs typeface="Expo Arabic Light" panose="00000400000000000000" pitchFamily="2" charset="-78"/>
              </a:defRPr>
            </a:lvl1pPr>
          </a:lstStyle>
          <a:p>
            <a:pPr lvl="0"/>
            <a:r>
              <a:rPr lang="ar-SA" dirty="0"/>
              <a:t>  </a:t>
            </a:r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7FE4008-1971-4B32-935F-DB5C337651C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297666" y="986975"/>
            <a:ext cx="1821141" cy="2880631"/>
          </a:xfrm>
          <a:custGeom>
            <a:avLst/>
            <a:gdLst>
              <a:gd name="connsiteX0" fmla="*/ 0 w 2428504"/>
              <a:gd name="connsiteY0" fmla="*/ 0 h 2880631"/>
              <a:gd name="connsiteX1" fmla="*/ 2428504 w 2428504"/>
              <a:gd name="connsiteY1" fmla="*/ 0 h 2880631"/>
              <a:gd name="connsiteX2" fmla="*/ 2428504 w 2428504"/>
              <a:gd name="connsiteY2" fmla="*/ 2880631 h 2880631"/>
              <a:gd name="connsiteX3" fmla="*/ 0 w 2428504"/>
              <a:gd name="connsiteY3" fmla="*/ 2880631 h 2880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8504" h="2880631">
                <a:moveTo>
                  <a:pt x="0" y="0"/>
                </a:moveTo>
                <a:lnTo>
                  <a:pt x="2428504" y="0"/>
                </a:lnTo>
                <a:lnTo>
                  <a:pt x="2428504" y="2880631"/>
                </a:lnTo>
                <a:lnTo>
                  <a:pt x="0" y="2880631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>
              <a:buNone/>
              <a:defRPr lang="en-ID">
                <a:latin typeface="Expo Arabic Light" panose="00000400000000000000" pitchFamily="2" charset="-78"/>
                <a:cs typeface="Expo Arabic Light" panose="00000400000000000000" pitchFamily="2" charset="-78"/>
              </a:defRPr>
            </a:lvl1pPr>
          </a:lstStyle>
          <a:p>
            <a:pPr lvl="0"/>
            <a:r>
              <a:rPr lang="ar-SA" dirty="0"/>
              <a:t>  </a:t>
            </a:r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2E6F466-3E1E-4892-B33A-C7E46A8D6D6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266656" y="986975"/>
            <a:ext cx="1821141" cy="2880631"/>
          </a:xfrm>
          <a:custGeom>
            <a:avLst/>
            <a:gdLst>
              <a:gd name="connsiteX0" fmla="*/ 0 w 2428504"/>
              <a:gd name="connsiteY0" fmla="*/ 0 h 2880631"/>
              <a:gd name="connsiteX1" fmla="*/ 2428504 w 2428504"/>
              <a:gd name="connsiteY1" fmla="*/ 0 h 2880631"/>
              <a:gd name="connsiteX2" fmla="*/ 2428504 w 2428504"/>
              <a:gd name="connsiteY2" fmla="*/ 2880631 h 2880631"/>
              <a:gd name="connsiteX3" fmla="*/ 0 w 2428504"/>
              <a:gd name="connsiteY3" fmla="*/ 2880631 h 2880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8504" h="2880631">
                <a:moveTo>
                  <a:pt x="0" y="0"/>
                </a:moveTo>
                <a:lnTo>
                  <a:pt x="2428504" y="0"/>
                </a:lnTo>
                <a:lnTo>
                  <a:pt x="2428504" y="2880631"/>
                </a:lnTo>
                <a:lnTo>
                  <a:pt x="0" y="2880631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>
              <a:buNone/>
              <a:defRPr lang="en-ID">
                <a:latin typeface="Expo Arabic Light" panose="00000400000000000000" pitchFamily="2" charset="-78"/>
                <a:cs typeface="Expo Arabic Light" panose="00000400000000000000" pitchFamily="2" charset="-78"/>
              </a:defRPr>
            </a:lvl1pPr>
          </a:lstStyle>
          <a:p>
            <a:pPr lvl="0"/>
            <a:r>
              <a:rPr lang="ar-SA" dirty="0"/>
              <a:t> 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7331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5FE78D3-5D7C-44B8-B7C4-133A3420485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812830" y="573796"/>
            <a:ext cx="7331170" cy="2855204"/>
          </a:xfrm>
          <a:custGeom>
            <a:avLst/>
            <a:gdLst>
              <a:gd name="connsiteX0" fmla="*/ 0 w 9776166"/>
              <a:gd name="connsiteY0" fmla="*/ 0 h 2855204"/>
              <a:gd name="connsiteX1" fmla="*/ 9776166 w 9776166"/>
              <a:gd name="connsiteY1" fmla="*/ 0 h 2855204"/>
              <a:gd name="connsiteX2" fmla="*/ 9776166 w 9776166"/>
              <a:gd name="connsiteY2" fmla="*/ 2855204 h 2855204"/>
              <a:gd name="connsiteX3" fmla="*/ 0 w 9776166"/>
              <a:gd name="connsiteY3" fmla="*/ 2855204 h 285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76166" h="2855204">
                <a:moveTo>
                  <a:pt x="0" y="0"/>
                </a:moveTo>
                <a:lnTo>
                  <a:pt x="9776166" y="0"/>
                </a:lnTo>
                <a:lnTo>
                  <a:pt x="9776166" y="2855204"/>
                </a:lnTo>
                <a:lnTo>
                  <a:pt x="0" y="285520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>
              <a:buNone/>
              <a:defRPr lang="en-ID">
                <a:latin typeface="Expo Arabic Light" panose="00000400000000000000" pitchFamily="2" charset="-78"/>
                <a:cs typeface="Expo Arabic Light" panose="00000400000000000000" pitchFamily="2" charset="-78"/>
              </a:defRPr>
            </a:lvl1pPr>
          </a:lstStyle>
          <a:p>
            <a:pPr lvl="0"/>
            <a:r>
              <a:rPr lang="ar-SA" dirty="0"/>
              <a:t> 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64871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B9F-0A8D-41E7-9383-6A548A177C47}" type="datetimeFigureOut">
              <a:rPr lang="ar-SA" smtClean="0"/>
              <a:pPr/>
              <a:t>6/16/1443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04B3-33DD-4634-86A2-A1CD6259A63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91237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7323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B9F-0A8D-41E7-9383-6A548A177C47}" type="datetimeFigureOut">
              <a:rPr lang="ar-SA" smtClean="0"/>
              <a:pPr/>
              <a:t>6/16/1443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04B3-33DD-4634-86A2-A1CD6259A63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166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B9F-0A8D-41E7-9383-6A548A177C47}" type="datetimeFigureOut">
              <a:rPr lang="ar-SA" smtClean="0"/>
              <a:pPr/>
              <a:t>6/16/1443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04B3-33DD-4634-86A2-A1CD6259A63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1618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FA96E-3F3E-4A44-B8A2-452400979D21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C78D5-6FA5-4CDF-A7E9-0DA49CE42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636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B9F-0A8D-41E7-9383-6A548A177C47}" type="datetimeFigureOut">
              <a:rPr lang="ar-SA" smtClean="0"/>
              <a:pPr/>
              <a:t>6/16/1443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04B3-33DD-4634-86A2-A1CD6259A63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2409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B9F-0A8D-41E7-9383-6A548A177C47}" type="datetimeFigureOut">
              <a:rPr lang="ar-SA" smtClean="0"/>
              <a:pPr/>
              <a:t>6/16/1443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04B3-33DD-4634-86A2-A1CD6259A63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29319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B9F-0A8D-41E7-9383-6A548A177C47}" type="datetimeFigureOut">
              <a:rPr lang="ar-SA" smtClean="0"/>
              <a:pPr/>
              <a:t>6/16/1443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04B3-33DD-4634-86A2-A1CD6259A63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0674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B9F-0A8D-41E7-9383-6A548A177C47}" type="datetimeFigureOut">
              <a:rPr lang="ar-SA" smtClean="0"/>
              <a:pPr/>
              <a:t>6/16/1443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004B3-33DD-4634-86A2-A1CD6259A63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007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FA96E-3F3E-4A44-B8A2-452400979D21}" type="datetimeFigureOut">
              <a:rPr lang="en-US" smtClean="0"/>
              <a:pPr/>
              <a:t>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42C78D5-6FA5-4CDF-A7E9-0DA49CE42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608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  <p:sldLayoutId id="2147483865" r:id="rId17"/>
    <p:sldLayoutId id="2147483866" r:id="rId18"/>
    <p:sldLayoutId id="2147483867" r:id="rId19"/>
    <p:sldLayoutId id="2147483722" r:id="rId20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fif"/><Relationship Id="rId1" Type="http://schemas.openxmlformats.org/officeDocument/2006/relationships/slideLayout" Target="../slideLayouts/slideLayout19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9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9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9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9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aa_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C:\Users\AlaaZ\Dropbox\My PC (AlaaZabbadi)\Desktop\174684385_964411361032347_8058602091327741417_n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1235" y="277994"/>
            <a:ext cx="563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AlaaZ\Dropbox\My PC (AlaaZabbadi)\Desktop\174131136_1452401675113930_7440863986821355207_n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1361" y="2156188"/>
            <a:ext cx="5181600" cy="1566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AlaaZ\Dropbox\My PC (AlaaZabbadi)\Desktop\1.jpg"/>
          <p:cNvPicPr/>
          <p:nvPr/>
        </p:nvPicPr>
        <p:blipFill rotWithShape="1">
          <a:blip r:embed="rId4"/>
          <a:srcRect l="2750" t="7423" b="29482"/>
          <a:stretch/>
        </p:blipFill>
        <p:spPr bwMode="auto">
          <a:xfrm>
            <a:off x="1126165" y="4370926"/>
            <a:ext cx="689167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-533400" y="5335129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ldhabi" pitchFamily="2" charset="-78"/>
                <a:ea typeface="Times New Roman" pitchFamily="18" charset="0"/>
                <a:cs typeface="+mj-cs"/>
              </a:rPr>
              <a:t>Figure : T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ldhabi" pitchFamily="2" charset="-78"/>
                <a:ea typeface="Times New Roman" pitchFamily="18" charset="0"/>
                <a:cs typeface="+mj-cs"/>
              </a:rPr>
              <a:t>he max moment values in Column </a:t>
            </a: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ldhabi" pitchFamily="2" charset="-78"/>
                <a:ea typeface="Times New Roman" pitchFamily="18" charset="0"/>
                <a:cs typeface="+mj-cs"/>
              </a:rPr>
              <a:t>strip (KN.m)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ldhabi" pitchFamily="2" charset="-78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C:\Users\AlaaZ\Dropbox\My PC (AlaaZabbadi)\Desktop\175111457_171804588039645_5137555340974920734_n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346533"/>
            <a:ext cx="5545171" cy="1257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AlaaZ\Dropbox\My PC (AlaaZabbadi)\Desktop\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4852" y="2255107"/>
            <a:ext cx="5943600" cy="1129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-49089" y="3032546"/>
            <a:ext cx="68037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ldhabi" pitchFamily="2" charset="-78"/>
                <a:ea typeface="Times New Roman" pitchFamily="18" charset="0"/>
                <a:cs typeface="Aldhabi" pitchFamily="2" charset="-78"/>
              </a:rPr>
              <a:t>                                     </a:t>
            </a: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ldhabi" pitchFamily="2" charset="-78"/>
                <a:ea typeface="Times New Roman" pitchFamily="18" charset="0"/>
                <a:cs typeface="+mj-cs"/>
              </a:rPr>
              <a:t>Figure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ldhabi" pitchFamily="2" charset="-78"/>
                <a:ea typeface="Times New Roman" pitchFamily="18" charset="0"/>
                <a:cs typeface="+mj-cs"/>
              </a:rPr>
              <a:t>: The max bending moment values in </a:t>
            </a: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ldhabi" pitchFamily="2" charset="-78"/>
                <a:ea typeface="Times New Roman" pitchFamily="18" charset="0"/>
                <a:cs typeface="+mj-cs"/>
              </a:rPr>
              <a:t>Beam(KN.m)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ldhabi" pitchFamily="2" charset="-78"/>
              <a:cs typeface="+mj-cs"/>
            </a:endParaRPr>
          </a:p>
        </p:txBody>
      </p:sp>
      <p:pic>
        <p:nvPicPr>
          <p:cNvPr id="7" name="Picture 6" descr="C:\Users\AlaaZ\Dropbox\My PC (AlaaZabbadi)\Desktop\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186442"/>
            <a:ext cx="6248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33400" y="5391321"/>
            <a:ext cx="66953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ldhabi" pitchFamily="2" charset="-78"/>
                <a:ea typeface="Times New Roman" pitchFamily="18" charset="0"/>
                <a:cs typeface="+mj-cs"/>
              </a:rPr>
              <a:t>Figure :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ldhabi" pitchFamily="2" charset="-78"/>
                <a:ea typeface="Times New Roman" pitchFamily="18" charset="0"/>
                <a:cs typeface="+mj-cs"/>
              </a:rPr>
              <a:t>The max bending moment values in </a:t>
            </a: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ldhabi" pitchFamily="2" charset="-78"/>
                <a:ea typeface="Times New Roman" pitchFamily="18" charset="0"/>
                <a:cs typeface="+mj-cs"/>
              </a:rPr>
              <a:t>column strip(KN.m)</a:t>
            </a:r>
            <a:endParaRPr kumimoji="0" lang="en-US" sz="2400" i="0" u="none" strike="noStrike" cap="none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ldhabi" pitchFamily="2" charset="-78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b="1" noProof="0" dirty="0"/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ldhabi" pitchFamily="2" charset="-78"/>
                <a:ea typeface="+mn-ea"/>
                <a:cs typeface="+mn-cs"/>
              </a:rPr>
              <a:t>Figure: Middle strip moment diagram (KN.m) </a:t>
            </a:r>
          </a:p>
          <a:p>
            <a:pPr algn="l"/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Aldhabi" pitchFamily="2" charset="-78"/>
              <a:cs typeface="Aldhabi" pitchFamily="2" charset="-78"/>
            </a:endParaRPr>
          </a:p>
        </p:txBody>
      </p:sp>
      <p:pic>
        <p:nvPicPr>
          <p:cNvPr id="4" name="Picture 3" descr="C:\Users\AlaaZ\Dropbox\My PC (AlaaZabbadi)\Desktop\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743200"/>
            <a:ext cx="6629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lgCheck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0F40437-FBD4-45C4-BF34-60C83BA4BE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7471378"/>
              </p:ext>
            </p:extLst>
          </p:nvPr>
        </p:nvGraphicFramePr>
        <p:xfrm>
          <a:off x="571500" y="1447800"/>
          <a:ext cx="8001000" cy="488877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00250">
                  <a:extLst>
                    <a:ext uri="{9D8B030D-6E8A-4147-A177-3AD203B41FA5}">
                      <a16:colId xmlns:a16="http://schemas.microsoft.com/office/drawing/2014/main" val="473525830"/>
                    </a:ext>
                  </a:extLst>
                </a:gridCol>
                <a:gridCol w="2000250">
                  <a:extLst>
                    <a:ext uri="{9D8B030D-6E8A-4147-A177-3AD203B41FA5}">
                      <a16:colId xmlns:a16="http://schemas.microsoft.com/office/drawing/2014/main" val="3868829328"/>
                    </a:ext>
                  </a:extLst>
                </a:gridCol>
                <a:gridCol w="1372572">
                  <a:extLst>
                    <a:ext uri="{9D8B030D-6E8A-4147-A177-3AD203B41FA5}">
                      <a16:colId xmlns:a16="http://schemas.microsoft.com/office/drawing/2014/main" val="2972003217"/>
                    </a:ext>
                  </a:extLst>
                </a:gridCol>
                <a:gridCol w="2627928">
                  <a:extLst>
                    <a:ext uri="{9D8B030D-6E8A-4147-A177-3AD203B41FA5}">
                      <a16:colId xmlns:a16="http://schemas.microsoft.com/office/drawing/2014/main" val="400088612"/>
                    </a:ext>
                  </a:extLst>
                </a:gridCol>
              </a:tblGrid>
              <a:tr h="532340"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Slab middle strip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Slab column strip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endParaRPr lang="ar-SA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6851038"/>
                  </a:ext>
                </a:extLst>
              </a:tr>
              <a:tr h="612061"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187.4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57.30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324.717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 negative moment</a:t>
                      </a:r>
                    </a:p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(KN.m²)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722577"/>
                  </a:ext>
                </a:extLst>
              </a:tr>
              <a:tr h="612061"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104.44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266.32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 positive moment (KN.m²)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683293"/>
                  </a:ext>
                </a:extLst>
              </a:tr>
              <a:tr h="612061"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0.0125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0.0018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0.0055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𝜌 Max negative moment</a:t>
                      </a:r>
                    </a:p>
                    <a:p>
                      <a:pPr algn="l" rtl="1"/>
                      <a:endParaRPr 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7450206"/>
                  </a:ext>
                </a:extLst>
              </a:tr>
              <a:tr h="612061"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0.0038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0.0018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0.00447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𝜌 Max positive moment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234658"/>
                  </a:ext>
                </a:extLst>
              </a:tr>
              <a:tr h="612061"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3477.23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1251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1408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 Max negative moment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(mm</a:t>
                      </a:r>
                      <a:r>
                        <a:rPr lang="en-US" sz="1400" b="1" i="1" kern="1200" baseline="300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1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7290334"/>
                  </a:ext>
                </a:extLst>
              </a:tr>
              <a:tr h="612061"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1055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1251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1144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 Max negative moment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(mm</a:t>
                      </a:r>
                      <a:r>
                        <a:rPr lang="en-US" sz="1400" b="1" i="1" kern="1200" baseline="300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1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456469"/>
                  </a:ext>
                </a:extLst>
              </a:tr>
              <a:tr h="684069"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Φ18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 Φ18</a:t>
                      </a:r>
                      <a:endPara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 Φ18</a:t>
                      </a:r>
                      <a:endPara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Number of bars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4717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7005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عنصر نائب للصورة 10" descr="صورة تحتوي على مبنى, ناطحة سحاب, مدينة, طويلة&#10;&#10;تم إنشاء الوصف تلقائياً">
            <a:extLst>
              <a:ext uri="{FF2B5EF4-FFF2-40B4-BE49-F238E27FC236}">
                <a16:creationId xmlns:a16="http://schemas.microsoft.com/office/drawing/2014/main" id="{D7708CF4-F4B6-4F3F-AC79-BC1A672CC69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99" b="8499"/>
          <a:stretch>
            <a:fillRect/>
          </a:stretch>
        </p:blipFill>
        <p:spPr/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0F8F1ABD-B60A-4DF9-99D9-489A17D2BE84}"/>
              </a:ext>
            </a:extLst>
          </p:cNvPr>
          <p:cNvSpPr/>
          <p:nvPr/>
        </p:nvSpPr>
        <p:spPr>
          <a:xfrm rot="5400000">
            <a:off x="8822609" y="1296011"/>
            <a:ext cx="228498" cy="4142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latin typeface="Expo Arabic Light" panose="00000400000000000000" pitchFamily="2" charset="-78"/>
              <a:cs typeface="Expo Arabic Light" panose="00000400000000000000" pitchFamily="2" charset="-78"/>
            </a:endParaRPr>
          </a:p>
        </p:txBody>
      </p:sp>
      <p:sp>
        <p:nvSpPr>
          <p:cNvPr id="4" name="عنوان 1">
            <a:extLst>
              <a:ext uri="{FF2B5EF4-FFF2-40B4-BE49-F238E27FC236}">
                <a16:creationId xmlns:a16="http://schemas.microsoft.com/office/drawing/2014/main" id="{83D20801-EC6C-4823-947B-56AC30C33B90}"/>
              </a:ext>
            </a:extLst>
          </p:cNvPr>
          <p:cNvSpPr txBox="1">
            <a:spLocks/>
          </p:cNvSpPr>
          <p:nvPr/>
        </p:nvSpPr>
        <p:spPr>
          <a:xfrm>
            <a:off x="628650" y="1149222"/>
            <a:ext cx="7886700" cy="1325563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1">
              <a:lnSpc>
                <a:spcPct val="107000"/>
              </a:lnSpc>
              <a:spcBef>
                <a:spcPts val="1200"/>
              </a:spcBef>
            </a:pPr>
            <a:r>
              <a:rPr lang="en-US" sz="3600" b="1" kern="0" dirty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THREE </a:t>
            </a:r>
            <a:r>
              <a:rPr lang="en-US" sz="3600" b="1" kern="0" spc="-10" dirty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- DIMENSIONAL  </a:t>
            </a:r>
            <a:r>
              <a:rPr lang="en-US" sz="3600" b="1" kern="0" dirty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MODEL </a:t>
            </a:r>
            <a:br>
              <a:rPr lang="en-US" sz="3600" b="1" kern="0" dirty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</a:br>
            <a:r>
              <a:rPr lang="en-US" sz="3600" b="1" kern="0" dirty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(ANALYSIS AND DESIGN)</a:t>
            </a:r>
            <a:r>
              <a:rPr lang="ar-SA" sz="3600" b="1" kern="0" dirty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Times New Roman" panose="02020603050405020304" pitchFamily="18" charset="0"/>
                <a:cs typeface="Andalus" panose="02020603050405020304" pitchFamily="18" charset="-78"/>
              </a:rPr>
              <a:t>   </a:t>
            </a:r>
            <a:br>
              <a:rPr lang="en-US" sz="3600" b="1" kern="0" dirty="0">
                <a:solidFill>
                  <a:srgbClr val="2F549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940186"/>
      </p:ext>
    </p:extLst>
  </p:cSld>
  <p:clrMapOvr>
    <a:masterClrMapping/>
  </p:clrMapOvr>
  <p:transition spd="slow">
    <p:push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2DBE57D-F37B-47C4-B5F4-5825FB4A76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10" y="152400"/>
            <a:ext cx="4011516" cy="44443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77BF9E7-F15F-46EB-AEF8-8BBDC9741A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1295400"/>
            <a:ext cx="4724390" cy="5270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19825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Right 1">
            <a:extLst>
              <a:ext uri="{FF2B5EF4-FFF2-40B4-BE49-F238E27FC236}">
                <a16:creationId xmlns:a16="http://schemas.microsoft.com/office/drawing/2014/main" id="{555C1B14-85F0-4E1E-A77F-770DBD486FB7}"/>
              </a:ext>
            </a:extLst>
          </p:cNvPr>
          <p:cNvSpPr/>
          <p:nvPr/>
        </p:nvSpPr>
        <p:spPr>
          <a:xfrm>
            <a:off x="228600" y="2895601"/>
            <a:ext cx="3429000" cy="83820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material</a:t>
            </a:r>
            <a:endParaRPr lang="ar-SA" sz="1600" b="1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عنصر نائب للمحتوى 3">
            <a:extLst>
              <a:ext uri="{FF2B5EF4-FFF2-40B4-BE49-F238E27FC236}">
                <a16:creationId xmlns:a16="http://schemas.microsoft.com/office/drawing/2014/main" id="{399EE193-53B8-4F74-82D8-587262465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36467"/>
            <a:ext cx="4493480" cy="618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037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BE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4BE2B08-E5C7-4320-896B-EB71D4004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83046"/>
            <a:ext cx="7886700" cy="1325563"/>
          </a:xfrm>
        </p:spPr>
        <p:txBody>
          <a:bodyPr/>
          <a:lstStyle/>
          <a:p>
            <a:r>
              <a:rPr lang="en-US" sz="3200" i="1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</a:t>
            </a:r>
            <a:endParaRPr lang="en-US" dirty="0">
              <a:solidFill>
                <a:srgbClr val="520A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83B83E3A-8CD6-448D-A61B-B38968F13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379801"/>
            <a:ext cx="4857750" cy="685799"/>
          </a:xfrm>
        </p:spPr>
        <p:txBody>
          <a:bodyPr>
            <a:normAutofit/>
          </a:bodyPr>
          <a:lstStyle/>
          <a:p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is one thickness of slabs in both directions ( x &amp; y ) equals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200 mm.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DA6B636E-E42A-48A0-8C2B-D1450FAE5D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25"/>
          <a:stretch/>
        </p:blipFill>
        <p:spPr>
          <a:xfrm>
            <a:off x="5143341" y="583046"/>
            <a:ext cx="3338879" cy="6012142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A9C4C08D-09EA-4AE4-A47F-81EA3BD752B6}"/>
              </a:ext>
            </a:extLst>
          </p:cNvPr>
          <p:cNvSpPr/>
          <p:nvPr/>
        </p:nvSpPr>
        <p:spPr>
          <a:xfrm>
            <a:off x="628650" y="2971801"/>
            <a:ext cx="4038600" cy="16002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definition of the 200mm slab</a:t>
            </a:r>
          </a:p>
        </p:txBody>
      </p:sp>
    </p:spTree>
    <p:extLst>
      <p:ext uri="{BB962C8B-B14F-4D97-AF65-F5344CB8AC3E}">
        <p14:creationId xmlns:p14="http://schemas.microsoft.com/office/powerpoint/2010/main" val="6105040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BE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>
            <a:extLst>
              <a:ext uri="{FF2B5EF4-FFF2-40B4-BE49-F238E27FC236}">
                <a16:creationId xmlns:a16="http://schemas.microsoft.com/office/drawing/2014/main" id="{A7B2CCC5-AD46-4064-8A2C-7223FD0FE7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5496" y="751500"/>
            <a:ext cx="5149419" cy="4993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7450CCF2-E3DB-4DFD-AE56-61DD472BF2E7}"/>
              </a:ext>
            </a:extLst>
          </p:cNvPr>
          <p:cNvSpPr/>
          <p:nvPr/>
        </p:nvSpPr>
        <p:spPr>
          <a:xfrm>
            <a:off x="228600" y="3219834"/>
            <a:ext cx="2875722" cy="762000"/>
          </a:xfrm>
          <a:prstGeom prst="rightArrow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en-US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modifiers</a:t>
            </a:r>
          </a:p>
        </p:txBody>
      </p:sp>
    </p:spTree>
    <p:extLst>
      <p:ext uri="{BB962C8B-B14F-4D97-AF65-F5344CB8AC3E}">
        <p14:creationId xmlns:p14="http://schemas.microsoft.com/office/powerpoint/2010/main" val="5781359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7BCFD0F-D063-44D4-8030-DC51F68C2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06" y="391079"/>
            <a:ext cx="7886700" cy="1325563"/>
          </a:xfrm>
        </p:spPr>
        <p:txBody>
          <a:bodyPr/>
          <a:lstStyle/>
          <a:p>
            <a:pPr algn="ctr"/>
            <a:r>
              <a:rPr lang="en-US" sz="3200" b="1" i="1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  <a:endParaRPr lang="en-US" b="1" dirty="0">
              <a:solidFill>
                <a:srgbClr val="520A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08B90351-8004-4196-8758-B5C8FD952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998" y="1066800"/>
            <a:ext cx="7886700" cy="4351338"/>
          </a:xfrm>
        </p:spPr>
        <p:txBody>
          <a:bodyPr/>
          <a:lstStyle/>
          <a:p>
            <a:r>
              <a:rPr lang="en-US" i="1" dirty="0">
                <a:solidFill>
                  <a:srgbClr val="002060"/>
                </a:solidFill>
              </a:rPr>
              <a:t>There is two types of beams with two different rectangular cross sections (750x550mm and 800x500mm)</a:t>
            </a:r>
          </a:p>
          <a:p>
            <a:endParaRPr lang="en-US" i="1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42F930F7-9AB0-4991-924A-19C06AA809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53" y="2055110"/>
            <a:ext cx="4292395" cy="3878098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AED1039D-D96C-4C50-8922-E563752FD14D}"/>
              </a:ext>
            </a:extLst>
          </p:cNvPr>
          <p:cNvSpPr txBox="1"/>
          <p:nvPr/>
        </p:nvSpPr>
        <p:spPr>
          <a:xfrm>
            <a:off x="-304800" y="6096000"/>
            <a:ext cx="5486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Beam definition 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67BDF153-8306-43CE-9905-E4EACE0BB6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7338" y="2055110"/>
            <a:ext cx="4226548" cy="3787253"/>
          </a:xfrm>
          <a:prstGeom prst="rect">
            <a:avLst/>
          </a:prstGeom>
          <a:ln>
            <a:noFill/>
          </a:ln>
          <a:effectLst/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id="{20FACEFC-DC31-4635-BB20-654D81A4D5C1}"/>
              </a:ext>
            </a:extLst>
          </p:cNvPr>
          <p:cNvSpPr txBox="1"/>
          <p:nvPr/>
        </p:nvSpPr>
        <p:spPr>
          <a:xfrm>
            <a:off x="4591595" y="6038223"/>
            <a:ext cx="4800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Modifiers of beams</a:t>
            </a:r>
          </a:p>
        </p:txBody>
      </p:sp>
    </p:spTree>
    <p:extLst>
      <p:ext uri="{BB962C8B-B14F-4D97-AF65-F5344CB8AC3E}">
        <p14:creationId xmlns:p14="http://schemas.microsoft.com/office/powerpoint/2010/main" val="1714517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2F2542C-3AE1-4E5F-970B-06D5091AD2A3}"/>
              </a:ext>
            </a:extLst>
          </p:cNvPr>
          <p:cNvSpPr/>
          <p:nvPr/>
        </p:nvSpPr>
        <p:spPr>
          <a:xfrm>
            <a:off x="1387578" y="1600201"/>
            <a:ext cx="6156222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342900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 -Najah National University</a:t>
            </a:r>
          </a:p>
          <a:p>
            <a:pPr algn="ctr" defTabSz="342900"/>
            <a:endParaRPr lang="en-US" sz="17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42900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and Information Technology</a:t>
            </a:r>
          </a:p>
          <a:p>
            <a:pPr algn="ctr" defTabSz="342900"/>
            <a:endParaRPr lang="en-US" sz="17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42900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Civil Engineering Department</a:t>
            </a:r>
          </a:p>
          <a:p>
            <a:pPr algn="ctr" defTabSz="342900"/>
            <a:endParaRPr lang="en-US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08A8D91-59F5-42E1-86D6-CBCA9A9F786B}"/>
              </a:ext>
            </a:extLst>
          </p:cNvPr>
          <p:cNvSpPr/>
          <p:nvPr/>
        </p:nvSpPr>
        <p:spPr>
          <a:xfrm>
            <a:off x="1093953" y="3563573"/>
            <a:ext cx="6743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342900" rtl="1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 Analysis And Redesign Of A Commercial Building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”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99E010-A72D-49E9-A9A3-CC77C5152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0887" y="260328"/>
            <a:ext cx="1028789" cy="103793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699519-7848-422F-9841-06F7ECBC51FF}"/>
              </a:ext>
            </a:extLst>
          </p:cNvPr>
          <p:cNvSpPr/>
          <p:nvPr/>
        </p:nvSpPr>
        <p:spPr>
          <a:xfrm>
            <a:off x="1387578" y="4267676"/>
            <a:ext cx="6075409" cy="2590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342900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Prepared by:</a:t>
            </a:r>
          </a:p>
          <a:p>
            <a:pPr algn="ctr" defTabSz="342900">
              <a:lnSpc>
                <a:spcPct val="150000"/>
              </a:lnSpc>
            </a:pPr>
            <a:r>
              <a:rPr lang="pl-PL" sz="1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Alaa Zabadi</a:t>
            </a:r>
          </a:p>
          <a:p>
            <a:pPr algn="ctr" defTabSz="342900">
              <a:lnSpc>
                <a:spcPct val="150000"/>
              </a:lnSpc>
            </a:pPr>
            <a:r>
              <a:rPr lang="pl-PL" sz="1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Donia Salahat</a:t>
            </a:r>
          </a:p>
          <a:p>
            <a:pPr algn="ctr" defTabSz="342900">
              <a:lnSpc>
                <a:spcPct val="150000"/>
              </a:lnSpc>
            </a:pPr>
            <a:endParaRPr lang="en-US" sz="17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42900">
              <a:lnSpc>
                <a:spcPct val="1500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Supervisor: </a:t>
            </a:r>
          </a:p>
          <a:p>
            <a:pPr algn="ctr" defTabSz="342900">
              <a:lnSpc>
                <a:spcPct val="1500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Dr . Imad Al-</a:t>
            </a:r>
            <a:r>
              <a:rPr lang="en-US" sz="17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Qasem</a:t>
            </a:r>
            <a:endParaRPr lang="en-US" sz="17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42900">
              <a:lnSpc>
                <a:spcPct val="150000"/>
              </a:lnSpc>
            </a:pPr>
            <a:endParaRPr lang="en-US" sz="13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3913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6DB0989-D62D-4088-90A5-F4C1D7490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914400"/>
            <a:ext cx="5219700" cy="419229"/>
          </a:xfrm>
        </p:spPr>
        <p:txBody>
          <a:bodyPr>
            <a:normAutofit fontScale="90000"/>
          </a:bodyPr>
          <a:lstStyle/>
          <a:p>
            <a:pPr algn="ctr" rtl="1"/>
            <a:r>
              <a:rPr lang="en-US" sz="3200" b="1" i="1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D5C53968-6E99-441B-B67D-9C609C1AC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191" y="1523999"/>
            <a:ext cx="7886701" cy="491502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i="1" dirty="0">
                <a:cs typeface="+mj-cs"/>
              </a:rPr>
              <a:t>There are five column sections :</a:t>
            </a:r>
          </a:p>
          <a:p>
            <a:pPr marL="0" indent="0" algn="l">
              <a:buNone/>
            </a:pPr>
            <a:endParaRPr lang="en-US" sz="2400" i="1" dirty="0">
              <a:cs typeface="+mj-cs"/>
            </a:endParaRPr>
          </a:p>
          <a:p>
            <a:r>
              <a:rPr lang="en-US" sz="2000" i="1" dirty="0">
                <a:cs typeface="+mj-cs"/>
              </a:rPr>
              <a:t>Rectangular(300x400mm)</a:t>
            </a:r>
          </a:p>
          <a:p>
            <a:r>
              <a:rPr lang="en-US" sz="2000" i="1" dirty="0">
                <a:cs typeface="+mj-cs"/>
              </a:rPr>
              <a:t>Rectangular(400x500mm) </a:t>
            </a:r>
          </a:p>
          <a:p>
            <a:r>
              <a:rPr lang="en-US" sz="2000" i="1" dirty="0">
                <a:cs typeface="+mj-cs"/>
              </a:rPr>
              <a:t>Circular with diameter 1300mm</a:t>
            </a:r>
          </a:p>
          <a:p>
            <a:r>
              <a:rPr lang="en-US" sz="2000" i="1" dirty="0">
                <a:cs typeface="+mj-cs"/>
              </a:rPr>
              <a:t>Circular with diameter 1000mm</a:t>
            </a:r>
          </a:p>
          <a:p>
            <a:r>
              <a:rPr lang="en-US" sz="2000" i="1" dirty="0">
                <a:cs typeface="+mj-cs"/>
              </a:rPr>
              <a:t>Circular with diameter 800mm</a:t>
            </a:r>
          </a:p>
        </p:txBody>
      </p:sp>
    </p:spTree>
    <p:extLst>
      <p:ext uri="{BB962C8B-B14F-4D97-AF65-F5344CB8AC3E}">
        <p14:creationId xmlns:p14="http://schemas.microsoft.com/office/powerpoint/2010/main" val="13242182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عنصر نائب للمحتوى 4">
            <a:extLst>
              <a:ext uri="{FF2B5EF4-FFF2-40B4-BE49-F238E27FC236}">
                <a16:creationId xmlns:a16="http://schemas.microsoft.com/office/drawing/2014/main" id="{869859CF-524F-4919-A7EA-D049565FF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3131160"/>
            <a:ext cx="4400841" cy="3693170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D8F44D82-71D8-4B8C-A35E-F7BC947D6D48}"/>
              </a:ext>
            </a:extLst>
          </p:cNvPr>
          <p:cNvSpPr/>
          <p:nvPr/>
        </p:nvSpPr>
        <p:spPr>
          <a:xfrm>
            <a:off x="685800" y="4648200"/>
            <a:ext cx="3352800" cy="76200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modifies of Columns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1ADFFE84-3968-4FAD-949A-F8FF1B256B61}"/>
              </a:ext>
            </a:extLst>
          </p:cNvPr>
          <p:cNvSpPr/>
          <p:nvPr/>
        </p:nvSpPr>
        <p:spPr>
          <a:xfrm>
            <a:off x="4953000" y="1219200"/>
            <a:ext cx="2286000" cy="685800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Column Definition</a:t>
            </a:r>
            <a:endParaRPr lang="ar-SA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83034A-1D51-42F0-B4B7-AC3DE751E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833" y="102280"/>
            <a:ext cx="3962401" cy="369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1697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7FC11EC-4FE9-490E-8794-4F54DA47D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218" y="470011"/>
            <a:ext cx="6347713" cy="1320800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walls 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C5656765-3DD9-4064-837B-E3D9DB3413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556" y="1371600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This building have a different thickness </a:t>
            </a:r>
            <a:endParaRPr lang="en-US" sz="2000" i="1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shear walls (300 mm, 200mm and 250 mm)</a:t>
            </a:r>
            <a:endParaRPr lang="en-US" sz="1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2F03F238-9D95-4147-8725-9980022EA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100" y="522264"/>
            <a:ext cx="3249450" cy="5761219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29D26F7B-F273-4787-80B4-F7FDFE4D253C}"/>
              </a:ext>
            </a:extLst>
          </p:cNvPr>
          <p:cNvSpPr txBox="1"/>
          <p:nvPr/>
        </p:nvSpPr>
        <p:spPr>
          <a:xfrm>
            <a:off x="5806744" y="627066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Shear wall definition</a:t>
            </a: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F5559B76-C6DD-4C84-91FE-4ADB857EF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711" y="3361220"/>
            <a:ext cx="3249450" cy="2909449"/>
          </a:xfrm>
          <a:prstGeom prst="rect">
            <a:avLst/>
          </a:prstGeom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C2D26A4B-E287-4967-B3A8-D9AAE0F207B7}"/>
              </a:ext>
            </a:extLst>
          </p:cNvPr>
          <p:cNvSpPr txBox="1"/>
          <p:nvPr/>
        </p:nvSpPr>
        <p:spPr>
          <a:xfrm>
            <a:off x="618711" y="6335736"/>
            <a:ext cx="67895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 modifiers</a:t>
            </a:r>
          </a:p>
        </p:txBody>
      </p:sp>
    </p:spTree>
    <p:extLst>
      <p:ext uri="{BB962C8B-B14F-4D97-AF65-F5344CB8AC3E}">
        <p14:creationId xmlns:p14="http://schemas.microsoft.com/office/powerpoint/2010/main" val="12066731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9263"/>
            <a:ext cx="7886700" cy="1066800"/>
          </a:xfrm>
        </p:spPr>
        <p:txBody>
          <a:bodyPr>
            <a:normAutofit fontScale="90000"/>
          </a:bodyPr>
          <a:lstStyle/>
          <a:p>
            <a:r>
              <a:rPr lang="en-US" sz="3100" b="1" i="1" dirty="0">
                <a:solidFill>
                  <a:srgbClr val="520A0A"/>
                </a:solidFill>
              </a:rPr>
              <a:t>Load Patterns</a:t>
            </a:r>
            <a:br>
              <a:rPr lang="en-US" b="1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en-US" b="1" i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n-US" sz="3600" i="1" dirty="0"/>
            </a:br>
            <a:br>
              <a:rPr lang="en-US" b="1" i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/>
          </a:p>
        </p:txBody>
      </p:sp>
      <p:pic>
        <p:nvPicPr>
          <p:cNvPr id="4" name="image28.png" descr="C:\Users\AlaaZ\Desktop\Capture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2882924"/>
            <a:ext cx="6348413" cy="24367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1199375"/>
            <a:ext cx="7315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accent6">
                    <a:lumMod val="50000"/>
                  </a:schemeClr>
                </a:solidFill>
              </a:rPr>
              <a:t>1.Live load</a:t>
            </a:r>
            <a:br>
              <a:rPr lang="en-US" sz="2000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</a:rPr>
              <a:t> 2.Dead load </a:t>
            </a:r>
            <a:br>
              <a:rPr lang="en-US" sz="2000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</a:rPr>
              <a:t>3.Super imposed dead load</a:t>
            </a:r>
            <a:br>
              <a:rPr lang="en-US" sz="2000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</a:rPr>
              <a:t>4.Response X 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</a:rPr>
              <a:t> Y 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مربع نص 8">
            <a:extLst>
              <a:ext uri="{FF2B5EF4-FFF2-40B4-BE49-F238E27FC236}">
                <a16:creationId xmlns:a16="http://schemas.microsoft.com/office/drawing/2014/main" id="{F295326C-F4CA-4209-92E7-42D24F17BB66}"/>
              </a:ext>
            </a:extLst>
          </p:cNvPr>
          <p:cNvSpPr txBox="1"/>
          <p:nvPr/>
        </p:nvSpPr>
        <p:spPr>
          <a:xfrm>
            <a:off x="2190750" y="556260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Load patterns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BE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6273B0C-34DB-48EF-8CAB-FBBA0CB58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Live load 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03005972-09A4-4568-8AD9-E667015C4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255" y="1371600"/>
            <a:ext cx="7010400" cy="435133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 on garages (basement3, and basement2) is 2 𝑘𝑁/</a:t>
            </a:r>
            <a:r>
              <a:rPr lang="en-US" sz="1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𝑚</a:t>
            </a:r>
            <a:r>
              <a:rPr lang="en-US" b="1" i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but  on shops (basement1 , ground , first and second floor ) is  4𝑘𝑁/</a:t>
            </a:r>
            <a:r>
              <a:rPr lang="en-US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𝑚</a:t>
            </a:r>
            <a:r>
              <a:rPr lang="en-US" b="1" i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And for offices (third , fourth , fifth and sixth floor) is 2.5 𝑘𝑁/</a:t>
            </a:r>
            <a:r>
              <a:rPr lang="en-US" sz="1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𝑚</a:t>
            </a:r>
            <a:r>
              <a:rPr lang="en-US" b="1" i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Finally, Live load on the roof (seventh floor) is 5 𝑘𝑁/</a:t>
            </a:r>
            <a:r>
              <a:rPr lang="en-US" sz="1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𝑚</a:t>
            </a:r>
            <a:r>
              <a:rPr lang="en-US" sz="1600" b="1" i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x-none" sz="1600" b="1" i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570C11C3-2ABB-4BB2-90C0-EE15CB7BCB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2939013"/>
            <a:ext cx="4842652" cy="29543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E0B37FCA-0996-4252-96E9-E729E92F2209}"/>
              </a:ext>
            </a:extLst>
          </p:cNvPr>
          <p:cNvSpPr txBox="1"/>
          <p:nvPr/>
        </p:nvSpPr>
        <p:spPr>
          <a:xfrm>
            <a:off x="4343400" y="6146384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Live load on commercial floors</a:t>
            </a:r>
          </a:p>
        </p:txBody>
      </p:sp>
    </p:spTree>
    <p:extLst>
      <p:ext uri="{BB962C8B-B14F-4D97-AF65-F5344CB8AC3E}">
        <p14:creationId xmlns:p14="http://schemas.microsoft.com/office/powerpoint/2010/main" val="24240087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BE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FDC07B0-D887-441E-B5C9-2CF917714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i="1" dirty="0">
                <a:solidFill>
                  <a:srgbClr val="520A0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Superimposed</a:t>
            </a:r>
            <a:r>
              <a:rPr lang="en-US" sz="2800" i="1" spc="-10" dirty="0">
                <a:solidFill>
                  <a:srgbClr val="520A0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dirty="0">
                <a:solidFill>
                  <a:srgbClr val="520A0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dead</a:t>
            </a:r>
            <a:r>
              <a:rPr lang="en-US" sz="2800" i="1" spc="-10" dirty="0">
                <a:solidFill>
                  <a:srgbClr val="520A0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dirty="0">
                <a:solidFill>
                  <a:srgbClr val="520A0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load</a:t>
            </a:r>
            <a:endParaRPr lang="en-US" sz="4400" i="1" dirty="0">
              <a:solidFill>
                <a:srgbClr val="520A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83990A48-7864-4DE0-8E6A-5AB70692B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351955"/>
            <a:ext cx="7886700" cy="4351338"/>
          </a:xfrm>
        </p:spPr>
        <p:txBody>
          <a:bodyPr>
            <a:normAutofit/>
          </a:bodyPr>
          <a:lstStyle/>
          <a:p>
            <a:r>
              <a:rPr lang="en-US" sz="2000" i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Superimposed</a:t>
            </a:r>
            <a:r>
              <a:rPr lang="en-US" sz="2000" i="1" spc="155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i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dead</a:t>
            </a:r>
            <a:r>
              <a:rPr lang="en-US" sz="2000" i="1" spc="165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i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load</a:t>
            </a:r>
            <a:r>
              <a:rPr lang="en-US" sz="2000" i="1" spc="16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i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on the structure is </a:t>
            </a:r>
          </a:p>
          <a:p>
            <a:pPr marL="0" indent="0">
              <a:buNone/>
            </a:pPr>
            <a:r>
              <a:rPr lang="en-US" sz="2000" i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4.54</a:t>
            </a:r>
            <a:r>
              <a:rPr lang="en-US" sz="2000" i="1" spc="165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i="1" dirty="0">
                <a:effectLst/>
                <a:ea typeface="Cambria Math" panose="02040503050406030204" pitchFamily="18" charset="0"/>
                <a:cs typeface="Arial" panose="020B0604020202020204" pitchFamily="34" charset="0"/>
              </a:rPr>
              <a:t>𝑘𝑁/𝑚</a:t>
            </a:r>
            <a:r>
              <a:rPr lang="en-US" sz="2000" i="1" baseline="30000" dirty="0">
                <a:effectLst/>
                <a:ea typeface="Cambria Math" panose="02040503050406030204" pitchFamily="18" charset="0"/>
                <a:cs typeface="Arial" panose="020B0604020202020204" pitchFamily="34" charset="0"/>
              </a:rPr>
              <a:t>2</a:t>
            </a:r>
            <a:r>
              <a:rPr lang="en-US" sz="2000" i="1" dirty="0">
                <a:effectLst/>
                <a:ea typeface="Cambria Math" panose="02040503050406030204" pitchFamily="18" charset="0"/>
                <a:cs typeface="Arial" panose="020B0604020202020204" pitchFamily="34" charset="0"/>
              </a:rPr>
              <a:t> </a:t>
            </a:r>
            <a:endParaRPr lang="en-US" sz="2400" i="1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3D5253BF-7EC4-43E0-A0DA-9260BA808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833" y="2235273"/>
            <a:ext cx="5170333" cy="31578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id="{F392FAC3-E47E-41A0-9641-620CEA1D608D}"/>
              </a:ext>
            </a:extLst>
          </p:cNvPr>
          <p:cNvSpPr txBox="1"/>
          <p:nvPr/>
        </p:nvSpPr>
        <p:spPr>
          <a:xfrm>
            <a:off x="2819400" y="569797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on commercial floors</a:t>
            </a:r>
          </a:p>
        </p:txBody>
      </p:sp>
    </p:spTree>
    <p:extLst>
      <p:ext uri="{BB962C8B-B14F-4D97-AF65-F5344CB8AC3E}">
        <p14:creationId xmlns:p14="http://schemas.microsoft.com/office/powerpoint/2010/main" val="19734233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11956"/>
            <a:ext cx="7886700" cy="1325563"/>
          </a:xfrm>
        </p:spPr>
        <p:txBody>
          <a:bodyPr>
            <a:normAutofit/>
          </a:bodyPr>
          <a:lstStyle/>
          <a:p>
            <a:r>
              <a:rPr lang="en-US" sz="3200" i="1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Loads </a:t>
            </a:r>
            <a:endParaRPr lang="en-US" sz="3200" dirty="0">
              <a:solidFill>
                <a:srgbClr val="520A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31.png" descr="C:\Users\AlaaZ\Desktop\Capture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219200"/>
            <a:ext cx="6477000" cy="48085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352800" y="6172200"/>
            <a:ext cx="2658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Response spectrum definition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BE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32.png" descr="C:\Users\AlaaZ\Desktop\1.PN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304800"/>
            <a:ext cx="5334000" cy="5334000"/>
          </a:xfrm>
          <a:prstGeom prst="rect">
            <a:avLst/>
          </a:prstGeom>
        </p:spPr>
      </p:pic>
      <p:pic>
        <p:nvPicPr>
          <p:cNvPr id="6" name="image33.png" descr="C:\Users\AlaaZ\Desktop\2.PN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91000" y="2438401"/>
            <a:ext cx="4800600" cy="4419600"/>
          </a:xfrm>
          <a:prstGeom prst="rect">
            <a:avLst/>
          </a:prstGeom>
        </p:spPr>
      </p:pic>
      <p:sp>
        <p:nvSpPr>
          <p:cNvPr id="8" name="Arrow: Left 9">
            <a:extLst>
              <a:ext uri="{FF2B5EF4-FFF2-40B4-BE49-F238E27FC236}">
                <a16:creationId xmlns:a16="http://schemas.microsoft.com/office/drawing/2014/main" id="{1ADFFE84-3968-4FAD-949A-F8FF1B256B61}"/>
              </a:ext>
            </a:extLst>
          </p:cNvPr>
          <p:cNvSpPr/>
          <p:nvPr/>
        </p:nvSpPr>
        <p:spPr>
          <a:xfrm>
            <a:off x="5715000" y="914400"/>
            <a:ext cx="3276600" cy="1066800"/>
          </a:xfrm>
          <a:prstGeom prst="leftArrow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Load cases definition for response spectrum</a:t>
            </a:r>
            <a:endParaRPr lang="ar-SA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BE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0663"/>
            <a:ext cx="7886700" cy="930274"/>
          </a:xfrm>
        </p:spPr>
        <p:txBody>
          <a:bodyPr>
            <a:normAutofit/>
          </a:bodyPr>
          <a:lstStyle/>
          <a:p>
            <a:r>
              <a:rPr lang="en-US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Loads calculations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34.jpeg" descr="C:\Users\AlaaZ\Desktop\10.PN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4088" y="838200"/>
            <a:ext cx="7886700" cy="2819400"/>
          </a:xfrm>
          <a:prstGeom prst="rect">
            <a:avLst/>
          </a:prstGeom>
        </p:spPr>
      </p:pic>
      <p:pic>
        <p:nvPicPr>
          <p:cNvPr id="7" name="image35.jpeg" descr="C:\Users\AlaaZ\Desktop\2.PN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67925" y="3810000"/>
            <a:ext cx="7779026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37.jpeg" descr="C:\Users\AlaaZ\Desktop\hazard_map.jpg__1170x0_q95_subsampling-2_upscale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3313"/>
            <a:ext cx="38862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صور-اشكال-وتشطيبات-الابراج-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7" name="TextBox 6"/>
          <p:cNvSpPr txBox="1"/>
          <p:nvPr/>
        </p:nvSpPr>
        <p:spPr>
          <a:xfrm>
            <a:off x="990600" y="304800"/>
            <a:ext cx="5715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520A0A"/>
                </a:solidFill>
                <a:latin typeface="Aharoni" pitchFamily="2" charset="-79"/>
                <a:cs typeface="+mj-cs"/>
              </a:rPr>
              <a:t>Outline :-</a:t>
            </a:r>
            <a:endParaRPr lang="en-US" sz="3600" b="1" dirty="0">
              <a:solidFill>
                <a:srgbClr val="520A0A"/>
              </a:solidFill>
              <a:latin typeface="Algerian" pitchFamily="82" charset="0"/>
              <a:cs typeface="+mj-cs"/>
            </a:endParaRPr>
          </a:p>
          <a:p>
            <a:pPr>
              <a:buFont typeface="Wingdings" pitchFamily="2" charset="2"/>
              <a:buChar char="ü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cs typeface="+mj-cs"/>
              </a:rPr>
              <a:t> </a:t>
            </a: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Aldhabi" pitchFamily="2" charset="-78"/>
                <a:cs typeface="+mj-cs"/>
              </a:rPr>
              <a:t>Introduction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Aldhabi" pitchFamily="2" charset="-78"/>
                <a:cs typeface="+mj-cs"/>
              </a:rPr>
              <a:t>Preliminary Design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Aldhabi" pitchFamily="2" charset="-78"/>
                <a:cs typeface="+mj-cs"/>
              </a:rPr>
              <a:t> 3D model &amp; Checks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Aldhabi" pitchFamily="2" charset="-78"/>
                <a:cs typeface="+mj-cs"/>
              </a:rPr>
              <a:t> Columns Design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Aldhabi" pitchFamily="2" charset="-78"/>
                <a:cs typeface="+mj-cs"/>
              </a:rPr>
              <a:t> Foundations Design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BE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لا يتوفر وصف.">
            <a:extLst>
              <a:ext uri="{FF2B5EF4-FFF2-40B4-BE49-F238E27FC236}">
                <a16:creationId xmlns:a16="http://schemas.microsoft.com/office/drawing/2014/main" id="{242BEF50-C948-48C7-9839-BE8A4E73F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219200"/>
            <a:ext cx="8001000" cy="147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A8E3A5A-050D-4607-8AEA-5089DB2F8D5C}"/>
              </a:ext>
            </a:extLst>
          </p:cNvPr>
          <p:cNvSpPr/>
          <p:nvPr/>
        </p:nvSpPr>
        <p:spPr>
          <a:xfrm>
            <a:off x="457200" y="3493528"/>
            <a:ext cx="5029200" cy="13318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zones with 2% exceedance </a:t>
            </a:r>
            <a:br>
              <a:rPr lang="en-US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Ss = (0.25)*(0.2)*(1.5) = 0.075</a:t>
            </a:r>
            <a:br>
              <a:rPr lang="en-US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S1 = (0.125)*(0.2)*(1.5) = 0.0375</a:t>
            </a:r>
            <a:endParaRPr lang="ar-SA" sz="24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514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BE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38.png" descr="C:\Users\AlaaZ\Desktop\7.PN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770298"/>
            <a:ext cx="4540102" cy="39673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39.jpeg" descr="C:\Users\AlaaZ\Desktop\6.PN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1898" y="0"/>
            <a:ext cx="4648200" cy="411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990600"/>
            <a:ext cx="8610600" cy="5715000"/>
          </a:xfrm>
        </p:spPr>
        <p:txBody>
          <a:bodyPr>
            <a:normAutofit/>
          </a:bodyPr>
          <a:lstStyle/>
          <a:p>
            <a:pPr algn="l"/>
            <a:r>
              <a:rPr lang="en-US" sz="20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maximum considered earthquake (MCER)</a:t>
            </a:r>
          </a:p>
          <a:p>
            <a:pPr algn="l"/>
            <a:r>
              <a:rPr lang="en-US" sz="20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Spectral Response Acceleration Parameters:</a:t>
            </a:r>
          </a:p>
          <a:p>
            <a:pPr algn="l"/>
            <a:endParaRPr lang="en-US" sz="20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0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SMS = Fa * Ss = 0.8 * 0.075 = 0.06</a:t>
            </a:r>
          </a:p>
          <a:p>
            <a:pPr algn="l"/>
            <a:r>
              <a:rPr lang="en-US" sz="20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SM1 = Fv * S1 = 0.8 * 0.0375 = 0.03</a:t>
            </a:r>
          </a:p>
          <a:p>
            <a:pPr algn="l"/>
            <a:endParaRPr lang="en-US" sz="20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0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design spectral acceleration :</a:t>
            </a:r>
          </a:p>
          <a:p>
            <a:pPr algn="l"/>
            <a:endParaRPr lang="en-US" sz="20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0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SDs = 2/3 * SMS = 2/3 * 0.06 = 0.04</a:t>
            </a:r>
          </a:p>
          <a:p>
            <a:pPr algn="l"/>
            <a:r>
              <a:rPr lang="en-US" sz="20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SD1 = 2/3 * SM1 = 2/3 * 0.03 = 0.02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5715000"/>
            <a:ext cx="8496300" cy="86836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Then , Cs =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SDs∗Ie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/R = (0.04*1.25)/5 = 0.25</a:t>
            </a:r>
            <a:br>
              <a:rPr lang="en-US" sz="2800" dirty="0">
                <a:solidFill>
                  <a:schemeClr val="bg2">
                    <a:lumMod val="25000"/>
                  </a:schemeClr>
                </a:solidFill>
              </a:rPr>
            </a:br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image42.jpeg" descr="C:\Users\AlaaZ\Desktop\Capture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381000"/>
            <a:ext cx="7391400" cy="51054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8600"/>
            <a:ext cx="7772400" cy="782637"/>
          </a:xfrm>
        </p:spPr>
        <p:txBody>
          <a:bodyPr>
            <a:noAutofit/>
          </a:bodyPr>
          <a:lstStyle/>
          <a:p>
            <a:pPr algn="l"/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 of structure period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447800"/>
            <a:ext cx="6858000" cy="4724400"/>
          </a:xfrm>
        </p:spPr>
        <p:txBody>
          <a:bodyPr>
            <a:normAutofit/>
          </a:bodyPr>
          <a:lstStyle/>
          <a:p>
            <a:pPr algn="l"/>
            <a:r>
              <a:rPr lang="en-US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all buildings, the value T may be approximated from the following formula:</a:t>
            </a:r>
          </a:p>
          <a:p>
            <a:pPr algn="l"/>
            <a:r>
              <a:rPr lang="en-US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 = CT * hnX</a:t>
            </a:r>
          </a:p>
          <a:p>
            <a:pPr algn="l"/>
            <a:r>
              <a:rPr lang="en-US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Where: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l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ℎ𝑛 = ℎ𝑒𝑖𝑔ℎ𝑡 𝑜𝑓 𝑡ℎ𝑒 𝑏𝑢𝑖𝑙𝑑𝑖𝑛𝑔</a:t>
            </a:r>
          </a:p>
          <a:p>
            <a:pPr algn="l"/>
            <a:r>
              <a:rPr lang="en-US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Ct = 0.047 for steel moment-resisting frames of reinforced concrete. </a:t>
            </a:r>
          </a:p>
          <a:p>
            <a:pPr algn="l"/>
            <a:r>
              <a:rPr lang="en-US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= 0.9 for concrete resisting frames.</a:t>
            </a:r>
          </a:p>
          <a:p>
            <a:pPr algn="l"/>
            <a:r>
              <a:rPr lang="en-US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(0.047) * (40.84)</a:t>
            </a:r>
            <a:r>
              <a:rPr lang="en-US" i="1" baseline="30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0.9</a:t>
            </a:r>
            <a:r>
              <a:rPr lang="en-US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1.324 Sec</a:t>
            </a:r>
          </a:p>
          <a:p>
            <a:pPr algn="l"/>
            <a:r>
              <a:rPr lang="en-US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SAP :</a:t>
            </a:r>
          </a:p>
          <a:p>
            <a:pPr algn="l"/>
            <a:r>
              <a:rPr lang="en-US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0.97 sec &lt; 1.324 sec ⟶ OK</a:t>
            </a:r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FA7C667-68BD-460F-B7C4-2891F4B0E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" y="685800"/>
            <a:ext cx="6934200" cy="1325563"/>
          </a:xfrm>
        </p:spPr>
        <p:txBody>
          <a:bodyPr>
            <a:normAutofit/>
          </a:bodyPr>
          <a:lstStyle/>
          <a:p>
            <a:pPr algn="ctr"/>
            <a:r>
              <a:rPr lang="en-US" sz="3400" i="1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Verifications</a:t>
            </a:r>
            <a:r>
              <a:rPr lang="en-US" sz="3400" i="1" spc="-4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400" i="1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</a:t>
            </a:r>
            <a:r>
              <a:rPr lang="en-US" sz="3400" i="1" spc="-35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400" i="1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structural</a:t>
            </a:r>
            <a:r>
              <a:rPr lang="en-US" sz="3400" i="1" spc="-4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400" i="1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analysis &amp; Checks </a:t>
            </a:r>
            <a:endParaRPr lang="en-US" sz="3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A75096B8-DBA2-4F04-AC34-05F1693D76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648693"/>
            <a:ext cx="7886700" cy="4351338"/>
          </a:xfrm>
        </p:spPr>
        <p:txBody>
          <a:bodyPr>
            <a:normAutofit/>
          </a:bodyPr>
          <a:lstStyle/>
          <a:p>
            <a:r>
              <a:rPr lang="en-US" sz="2400" i="1" dirty="0">
                <a:solidFill>
                  <a:schemeClr val="bg2">
                    <a:lumMod val="25000"/>
                  </a:schemeClr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Compatibility</a:t>
            </a:r>
          </a:p>
          <a:p>
            <a:r>
              <a:rPr lang="en-US" sz="2400" i="1" dirty="0">
                <a:solidFill>
                  <a:schemeClr val="bg2">
                    <a:lumMod val="25000"/>
                  </a:schemeClr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Equilibrium</a:t>
            </a:r>
            <a:r>
              <a:rPr lang="en-US" sz="2400" i="1" dirty="0">
                <a:solidFill>
                  <a:schemeClr val="bg2">
                    <a:lumMod val="25000"/>
                  </a:schemeClr>
                </a:solidFill>
                <a:effectLst/>
                <a:ea typeface="Calibri" panose="020F0502020204030204" pitchFamily="34" charset="0"/>
              </a:rPr>
              <a:t> </a:t>
            </a:r>
          </a:p>
          <a:p>
            <a:pPr algn="l" rtl="0">
              <a:lnSpc>
                <a:spcPct val="107000"/>
              </a:lnSpc>
              <a:spcBef>
                <a:spcPts val="200"/>
              </a:spcBef>
            </a:pPr>
            <a:r>
              <a:rPr lang="en-US" sz="2400" i="1" dirty="0">
                <a:solidFill>
                  <a:schemeClr val="bg2">
                    <a:lumMod val="25000"/>
                  </a:schemeClr>
                </a:solidFill>
              </a:rPr>
              <a:t>Stress strain (</a:t>
            </a:r>
            <a:r>
              <a:rPr lang="en-US" sz="2400" b="1" i="1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2400" b="1" i="1" dirty="0">
                <a:solidFill>
                  <a:schemeClr val="bg2">
                    <a:lumMod val="25000"/>
                  </a:schemeClr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nternal equilibrium</a:t>
            </a:r>
            <a:r>
              <a:rPr lang="en-US" sz="2400" i="1" dirty="0">
                <a:solidFill>
                  <a:schemeClr val="bg2">
                    <a:lumMod val="25000"/>
                  </a:schemeClr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x-none" sz="2400" i="1" dirty="0">
              <a:solidFill>
                <a:schemeClr val="bg2">
                  <a:lumMod val="25000"/>
                </a:schemeClr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Bef>
                <a:spcPts val="200"/>
              </a:spcBef>
            </a:pPr>
            <a:r>
              <a:rPr lang="en-US" sz="2400" i="1" dirty="0">
                <a:solidFill>
                  <a:schemeClr val="bg2">
                    <a:lumMod val="25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Deflection</a:t>
            </a:r>
            <a:endParaRPr lang="en-US" sz="2000" dirty="0">
              <a:solidFill>
                <a:schemeClr val="bg2">
                  <a:lumMod val="25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i="1" dirty="0"/>
          </a:p>
        </p:txBody>
      </p:sp>
    </p:spTree>
    <p:extLst>
      <p:ext uri="{BB962C8B-B14F-4D97-AF65-F5344CB8AC3E}">
        <p14:creationId xmlns:p14="http://schemas.microsoft.com/office/powerpoint/2010/main" val="3584695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BE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546B376-09F9-41D1-B4F6-A5D643771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612" y="304800"/>
            <a:ext cx="7886700" cy="944563"/>
          </a:xfrm>
        </p:spPr>
        <p:txBody>
          <a:bodyPr>
            <a:normAutofit/>
          </a:bodyPr>
          <a:lstStyle/>
          <a:p>
            <a:pPr algn="ctr" rtl="1"/>
            <a:r>
              <a:rPr lang="en-US" sz="3200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Compatibility</a:t>
            </a:r>
            <a:r>
              <a:rPr lang="x-none" sz="3200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check</a:t>
            </a:r>
          </a:p>
        </p:txBody>
      </p:sp>
      <p:pic>
        <p:nvPicPr>
          <p:cNvPr id="6" name="image43.jpeg" descr="C:\Users\AlaaZ\Desktop\Capture.PN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b="2325"/>
          <a:stretch/>
        </p:blipFill>
        <p:spPr>
          <a:xfrm>
            <a:off x="7088" y="1066800"/>
            <a:ext cx="5867400" cy="513552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FFDBA27-9E35-474A-B1D0-D80D27EC501D}"/>
              </a:ext>
            </a:extLst>
          </p:cNvPr>
          <p:cNvSpPr/>
          <p:nvPr/>
        </p:nvSpPr>
        <p:spPr>
          <a:xfrm>
            <a:off x="6096000" y="4983126"/>
            <a:ext cx="2964712" cy="1219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from hand calculations </a:t>
            </a:r>
          </a:p>
          <a:p>
            <a:pPr algn="ctr"/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1.324 sec</a:t>
            </a:r>
            <a:endParaRPr lang="ar-SA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6272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E82D03B7-13EF-4701-A909-DD045C93B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19200"/>
            <a:ext cx="7886700" cy="4957763"/>
          </a:xfrm>
        </p:spPr>
        <p:txBody>
          <a:bodyPr/>
          <a:lstStyle/>
          <a:p>
            <a:pPr marL="0" indent="0" algn="ctr">
              <a:buNone/>
            </a:pPr>
            <a:endParaRPr lang="en-US" sz="2400" b="1" i="1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2400" i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Equilibrium Check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3C1F960A-5E19-4199-838E-F00ABB2B90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963755"/>
              </p:ext>
            </p:extLst>
          </p:nvPr>
        </p:nvGraphicFramePr>
        <p:xfrm>
          <a:off x="1338468" y="2487691"/>
          <a:ext cx="7143752" cy="24207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85938">
                  <a:extLst>
                    <a:ext uri="{9D8B030D-6E8A-4147-A177-3AD203B41FA5}">
                      <a16:colId xmlns:a16="http://schemas.microsoft.com/office/drawing/2014/main" val="4006824663"/>
                    </a:ext>
                  </a:extLst>
                </a:gridCol>
                <a:gridCol w="1785938">
                  <a:extLst>
                    <a:ext uri="{9D8B030D-6E8A-4147-A177-3AD203B41FA5}">
                      <a16:colId xmlns:a16="http://schemas.microsoft.com/office/drawing/2014/main" val="1257260639"/>
                    </a:ext>
                  </a:extLst>
                </a:gridCol>
                <a:gridCol w="1785938">
                  <a:extLst>
                    <a:ext uri="{9D8B030D-6E8A-4147-A177-3AD203B41FA5}">
                      <a16:colId xmlns:a16="http://schemas.microsoft.com/office/drawing/2014/main" val="2488514469"/>
                    </a:ext>
                  </a:extLst>
                </a:gridCol>
                <a:gridCol w="1785938">
                  <a:extLst>
                    <a:ext uri="{9D8B030D-6E8A-4147-A177-3AD203B41FA5}">
                      <a16:colId xmlns:a16="http://schemas.microsoft.com/office/drawing/2014/main" val="4193755541"/>
                    </a:ext>
                  </a:extLst>
                </a:gridCol>
              </a:tblGrid>
              <a:tr h="898031">
                <a:tc>
                  <a:txBody>
                    <a:bodyPr/>
                    <a:lstStyle/>
                    <a:p>
                      <a:pPr rtl="1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</a:t>
                      </a:r>
                    </a:p>
                    <a:p>
                      <a:pPr rtl="1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%L</a:t>
                      </a:r>
                      <a:endParaRPr lang="ar-SA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SAP results kN</a:t>
                      </a:r>
                      <a:endParaRPr lang="ar-SA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Hand result kN</a:t>
                      </a:r>
                      <a:endParaRPr lang="ar-SA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type</a:t>
                      </a:r>
                      <a:endParaRPr lang="ar-SA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512058"/>
                  </a:ext>
                </a:extLst>
              </a:tr>
              <a:tr h="507583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3.039</a:t>
                      </a:r>
                      <a:endParaRPr lang="ar-SA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82126.74</a:t>
                      </a:r>
                      <a:endParaRPr lang="ar-SA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79704.39</a:t>
                      </a:r>
                      <a:endParaRPr lang="ar-SA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lang="ar-SA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322049"/>
                  </a:ext>
                </a:extLst>
              </a:tr>
              <a:tr h="507583">
                <a:tc>
                  <a:txBody>
                    <a:bodyPr/>
                    <a:lstStyle/>
                    <a:p>
                      <a:pPr rtl="1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  <a:endParaRPr lang="ar-SA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29117.21</a:t>
                      </a:r>
                      <a:endParaRPr lang="ar-SA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29001.00</a:t>
                      </a:r>
                      <a:endParaRPr lang="ar-SA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  <a:endParaRPr lang="ar-SA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473902"/>
                  </a:ext>
                </a:extLst>
              </a:tr>
              <a:tr h="507583">
                <a:tc>
                  <a:txBody>
                    <a:bodyPr/>
                    <a:lstStyle/>
                    <a:p>
                      <a:pPr rtl="1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</a:t>
                      </a:r>
                      <a:endParaRPr lang="ar-SA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19080.39</a:t>
                      </a:r>
                      <a:endParaRPr lang="ar-SA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19079.00</a:t>
                      </a:r>
                      <a:endParaRPr lang="ar-SA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lang="ar-SA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2621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2266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62559C7-F3EE-4EE9-8D16-89B9398BB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69178"/>
            <a:ext cx="7886700" cy="613905"/>
          </a:xfrm>
        </p:spPr>
        <p:txBody>
          <a:bodyPr>
            <a:normAutofit fontScale="90000"/>
          </a:bodyPr>
          <a:lstStyle/>
          <a:p>
            <a:pPr algn="ctr" rtl="1"/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strain check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EA54D889-2AB9-4196-BB83-1EB54F9A9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66800"/>
            <a:ext cx="8286750" cy="4537869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M11 value will be read at the frame . the allowable error between the hand calculation and sap should be less than 10%</a:t>
            </a:r>
            <a:endParaRPr lang="en-US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34A3DD5C-3DB5-4769-AA57-163752ED48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786528"/>
            <a:ext cx="4724400" cy="4338480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BBBB3334-FDFB-4836-9EE0-9A1B670787FA}"/>
              </a:ext>
            </a:extLst>
          </p:cNvPr>
          <p:cNvSpPr txBox="1"/>
          <p:nvPr/>
        </p:nvSpPr>
        <p:spPr>
          <a:xfrm>
            <a:off x="2743200" y="6408115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Choose load combination and moment M11</a:t>
            </a:r>
          </a:p>
        </p:txBody>
      </p:sp>
    </p:spTree>
    <p:extLst>
      <p:ext uri="{BB962C8B-B14F-4D97-AF65-F5344CB8AC3E}">
        <p14:creationId xmlns:p14="http://schemas.microsoft.com/office/powerpoint/2010/main" val="39130459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FC815B-2182-478D-AC2F-DC8D74BA6636}"/>
              </a:ext>
            </a:extLst>
          </p:cNvPr>
          <p:cNvSpPr/>
          <p:nvPr/>
        </p:nvSpPr>
        <p:spPr>
          <a:xfrm>
            <a:off x="-2819400" y="609600"/>
            <a:ext cx="79322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FRAME</a:t>
            </a:r>
            <a:endParaRPr lang="ar-SA" sz="3200" b="1" i="1" dirty="0">
              <a:solidFill>
                <a:srgbClr val="520A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0EAB52-697D-40B6-B4B1-92D6BDD9F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3179" y="33234"/>
            <a:ext cx="5230821" cy="33591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B14B5B0-FC05-4078-8B30-F83D6FDDC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92421"/>
            <a:ext cx="5462489" cy="3395766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FB2F51F2-B1A0-4717-9C2E-5792DBA6A2B6}"/>
              </a:ext>
            </a:extLst>
          </p:cNvPr>
          <p:cNvSpPr/>
          <p:nvPr/>
        </p:nvSpPr>
        <p:spPr>
          <a:xfrm>
            <a:off x="152399" y="1905000"/>
            <a:ext cx="3657601" cy="1066800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Section cut stresses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n-US" dirty="0"/>
              <a:t>forces for frame – start of span</a:t>
            </a:r>
            <a:endParaRPr lang="ar-SA" dirty="0"/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BF944C3E-B5E1-4194-909F-812E02D864D2}"/>
              </a:ext>
            </a:extLst>
          </p:cNvPr>
          <p:cNvSpPr/>
          <p:nvPr/>
        </p:nvSpPr>
        <p:spPr>
          <a:xfrm>
            <a:off x="5446077" y="4191000"/>
            <a:ext cx="3697923" cy="1166004"/>
          </a:xfrm>
          <a:prstGeom prst="lef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 Section cut stresses &amp;forces for frame – middle of span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59605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F9DDDC3-5653-44DD-A411-875BA5B18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744" y="76200"/>
            <a:ext cx="8167606" cy="985837"/>
          </a:xfrm>
        </p:spPr>
        <p:txBody>
          <a:bodyPr>
            <a:normAutofit/>
          </a:bodyPr>
          <a:lstStyle/>
          <a:p>
            <a:pPr algn="ctr"/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3ECCC02-2560-48FA-9C08-7E5CC248D3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C2572FC-8929-4846-918A-3F5AF6AE8E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730804"/>
            <a:ext cx="8262856" cy="61271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33606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D9DF667-6B61-48C9-B41E-A8F3F517ED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0100"/>
            <a:ext cx="6445150" cy="4191000"/>
          </a:xfrm>
          <a:prstGeom prst="rect">
            <a:avLst/>
          </a:prstGeom>
        </p:spPr>
      </p:pic>
      <p:sp>
        <p:nvSpPr>
          <p:cNvPr id="3" name="Arrow: Left 2">
            <a:extLst>
              <a:ext uri="{FF2B5EF4-FFF2-40B4-BE49-F238E27FC236}">
                <a16:creationId xmlns:a16="http://schemas.microsoft.com/office/drawing/2014/main" id="{FF80622A-E6ED-422E-9BC7-CE6B7450624E}"/>
              </a:ext>
            </a:extLst>
          </p:cNvPr>
          <p:cNvSpPr/>
          <p:nvPr/>
        </p:nvSpPr>
        <p:spPr>
          <a:xfrm>
            <a:off x="6445150" y="3200400"/>
            <a:ext cx="2590800" cy="1143000"/>
          </a:xfrm>
          <a:prstGeom prst="lef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cut stresses &amp;forces for frame – end of span</a:t>
            </a:r>
            <a:endParaRPr lang="ar-SA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9582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120A4-6BBD-44E8-83C1-99BBF4897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480219"/>
            <a:ext cx="7886700" cy="1325563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br>
              <a:rPr lang="ar-SA" sz="3200" b="1" i="1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b="1" i="1" dirty="0">
              <a:solidFill>
                <a:srgbClr val="520A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C9F6ABB-E64D-4A04-910C-84C0ECEA899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34185" y="-76200"/>
            <a:ext cx="6172200" cy="686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C61555CA-99B3-4B32-9CC3-7CABCE58F868}"/>
              </a:ext>
            </a:extLst>
          </p:cNvPr>
          <p:cNvSpPr/>
          <p:nvPr/>
        </p:nvSpPr>
        <p:spPr>
          <a:xfrm>
            <a:off x="0" y="2667000"/>
            <a:ext cx="2667000" cy="2667000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Section cut stresses &amp;forces for beam – start , middle &amp;end of span</a:t>
            </a:r>
            <a:endParaRPr lang="ar-SA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6965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EDF3C0E-1996-44C5-9678-6D2938B5E1DD}"/>
              </a:ext>
            </a:extLst>
          </p:cNvPr>
          <p:cNvSpPr/>
          <p:nvPr/>
        </p:nvSpPr>
        <p:spPr>
          <a:xfrm>
            <a:off x="-381000" y="263193"/>
            <a:ext cx="8686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Deflection</a:t>
            </a:r>
            <a:endParaRPr lang="ar-SA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B03390-BDEE-4F1B-A4D5-AE564E145B36}"/>
              </a:ext>
            </a:extLst>
          </p:cNvPr>
          <p:cNvSpPr/>
          <p:nvPr/>
        </p:nvSpPr>
        <p:spPr>
          <a:xfrm>
            <a:off x="457200" y="1069379"/>
            <a:ext cx="7010400" cy="5027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algn="l" rtl="1">
              <a:lnSpc>
                <a:spcPct val="150000"/>
              </a:lnSpc>
              <a:spcAft>
                <a:spcPts val="800"/>
              </a:spcAft>
            </a:pP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Δ</a:t>
            </a:r>
            <a:r>
              <a:rPr lang="en-US" sz="2400" b="1" i="1" baseline="-250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Lt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=Δ</a:t>
            </a:r>
            <a:r>
              <a:rPr lang="en-US" sz="2400" b="1" i="1" baseline="-250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+λ͚ </a:t>
            </a:r>
            <a:r>
              <a:rPr lang="en-US" sz="2400" b="1" dirty="0" err="1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Δ</a:t>
            </a:r>
            <a:r>
              <a:rPr lang="en-US" sz="2400" b="1" i="1" baseline="-25000" dirty="0" err="1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+λ</a:t>
            </a:r>
            <a:r>
              <a:rPr lang="en-US" sz="2400" b="1" baseline="-250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Δ</a:t>
            </a:r>
            <a:r>
              <a:rPr lang="en-US" sz="2400" b="1" i="1" baseline="-250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LS</a:t>
            </a:r>
            <a:endParaRPr lang="en-US" sz="2400" b="1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=Deflection due to dead load</a:t>
            </a:r>
          </a:p>
          <a:p>
            <a:r>
              <a:rPr lang="el-GR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=Deflection due to live load</a:t>
            </a:r>
          </a:p>
          <a:p>
            <a:r>
              <a:rPr lang="el-GR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 =Deflection due to sustained live load</a:t>
            </a:r>
          </a:p>
          <a:p>
            <a:r>
              <a:rPr lang="el-GR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Lt =Long term Deflection </a:t>
            </a:r>
          </a:p>
          <a:p>
            <a:r>
              <a:rPr lang="el-GR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λ=∈/(1+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∆</a:t>
            </a:r>
            <a:r>
              <a:rPr lang="el-GR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 )    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l-GR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ρ=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AS/bd</a:t>
            </a:r>
          </a:p>
          <a:p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compression steel (</a:t>
            </a:r>
            <a:r>
              <a:rPr lang="el-GR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ρ=0)  ,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Assume 50% sustained live found </a:t>
            </a:r>
          </a:p>
          <a:p>
            <a:r>
              <a:rPr lang="el-GR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λ͚  =λ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 , AS live load assumed </a:t>
            </a:r>
          </a:p>
          <a:p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duration 5years or more ,∈=2</a:t>
            </a:r>
          </a:p>
          <a:p>
            <a:r>
              <a:rPr lang="el-GR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λ=2/(1+0)=2   →  λ͚=λ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t=2</a:t>
            </a:r>
          </a:p>
          <a:p>
            <a:endParaRPr lang="en-US" sz="20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Lt=0.50</a:t>
            </a:r>
            <a:r>
              <a:rPr lang="el-GR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+2</a:t>
            </a:r>
            <a:r>
              <a:rPr lang="el-GR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+ (2*0.50  </a:t>
            </a:r>
            <a:r>
              <a:rPr lang="el-GR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LS)</a:t>
            </a:r>
          </a:p>
          <a:p>
            <a:r>
              <a:rPr lang="el-GR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Lt= 2</a:t>
            </a:r>
            <a:r>
              <a:rPr lang="el-GR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+1.50 </a:t>
            </a:r>
            <a:r>
              <a:rPr lang="el-GR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</a:t>
            </a:r>
          </a:p>
        </p:txBody>
      </p:sp>
    </p:spTree>
    <p:extLst>
      <p:ext uri="{BB962C8B-B14F-4D97-AF65-F5344CB8AC3E}">
        <p14:creationId xmlns:p14="http://schemas.microsoft.com/office/powerpoint/2010/main" val="326930375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A9A0DE9-7017-42DA-9154-9CE55FB8B3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1476"/>
          <a:stretch/>
        </p:blipFill>
        <p:spPr>
          <a:xfrm>
            <a:off x="2362201" y="838200"/>
            <a:ext cx="4724401" cy="4800600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4BC30580-EE2E-4D46-ABE5-9638588309CA}"/>
              </a:ext>
            </a:extLst>
          </p:cNvPr>
          <p:cNvSpPr/>
          <p:nvPr/>
        </p:nvSpPr>
        <p:spPr>
          <a:xfrm>
            <a:off x="79137" y="2209801"/>
            <a:ext cx="2283064" cy="1371600"/>
          </a:xfrm>
          <a:prstGeom prst="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load combination for deflection</a:t>
            </a:r>
            <a:endParaRPr lang="ar-SA" sz="16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6110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4DF276B-4D91-4540-9972-56580EB24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8892"/>
            <a:ext cx="5845806" cy="5240215"/>
          </a:xfrm>
          <a:prstGeom prst="rect">
            <a:avLst/>
          </a:prstGeom>
        </p:spPr>
      </p:pic>
      <p:sp>
        <p:nvSpPr>
          <p:cNvPr id="4" name="Arrow: Left 3">
            <a:extLst>
              <a:ext uri="{FF2B5EF4-FFF2-40B4-BE49-F238E27FC236}">
                <a16:creationId xmlns:a16="http://schemas.microsoft.com/office/drawing/2014/main" id="{7BCD07D4-5331-4E16-827D-26F83FCBD491}"/>
              </a:ext>
            </a:extLst>
          </p:cNvPr>
          <p:cNvSpPr/>
          <p:nvPr/>
        </p:nvSpPr>
        <p:spPr>
          <a:xfrm>
            <a:off x="5029200" y="2362200"/>
            <a:ext cx="3962400" cy="762000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deflection panel </a:t>
            </a:r>
            <a:endParaRPr lang="ar-SA" sz="16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5538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2549BBB-848F-4002-91A0-7A8281872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688"/>
            <a:ext cx="4191000" cy="6879448"/>
          </a:xfrm>
          <a:prstGeom prst="rect">
            <a:avLst/>
          </a:prstGeom>
        </p:spPr>
      </p:pic>
      <p:sp>
        <p:nvSpPr>
          <p:cNvPr id="3" name="Arrow: Left 2">
            <a:extLst>
              <a:ext uri="{FF2B5EF4-FFF2-40B4-BE49-F238E27FC236}">
                <a16:creationId xmlns:a16="http://schemas.microsoft.com/office/drawing/2014/main" id="{BDBFD8C2-7A27-4DF6-958A-B24B4C402CE2}"/>
              </a:ext>
            </a:extLst>
          </p:cNvPr>
          <p:cNvSpPr/>
          <p:nvPr/>
        </p:nvSpPr>
        <p:spPr>
          <a:xfrm>
            <a:off x="4210493" y="3124200"/>
            <a:ext cx="3352800" cy="609600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Deflections in Deformed shape </a:t>
            </a:r>
            <a:endParaRPr lang="ar-SA" sz="16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60428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9732EBC-4294-4B5F-849B-C7553F61E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1" y="-14068"/>
            <a:ext cx="5308209" cy="32223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4EA5884-6568-4FE6-894C-C5D75FFEA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6966" y="3284141"/>
            <a:ext cx="5467034" cy="3573859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12506CF1-152D-43F1-B519-D25564997ED5}"/>
              </a:ext>
            </a:extLst>
          </p:cNvPr>
          <p:cNvSpPr/>
          <p:nvPr/>
        </p:nvSpPr>
        <p:spPr>
          <a:xfrm>
            <a:off x="152400" y="4343400"/>
            <a:ext cx="3962400" cy="838200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Deflection at the corner 1 of the panel </a:t>
            </a:r>
            <a:endParaRPr lang="ar-SA" sz="16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rrow: Left 4">
            <a:extLst>
              <a:ext uri="{FF2B5EF4-FFF2-40B4-BE49-F238E27FC236}">
                <a16:creationId xmlns:a16="http://schemas.microsoft.com/office/drawing/2014/main" id="{9E3572CB-F0D9-476B-AE24-4974BF193512}"/>
              </a:ext>
            </a:extLst>
          </p:cNvPr>
          <p:cNvSpPr/>
          <p:nvPr/>
        </p:nvSpPr>
        <p:spPr>
          <a:xfrm>
            <a:off x="3810000" y="1460285"/>
            <a:ext cx="3429000" cy="597115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deflection at the middle of the panel </a:t>
            </a:r>
            <a:endParaRPr lang="ar-SA" sz="16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507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BC645CA-166D-4DCA-B0E6-E2EBAA67D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" y="0"/>
            <a:ext cx="5405511" cy="343108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F84CF5E-6E5A-497A-BA71-15FE712AFD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8471" y="3334593"/>
            <a:ext cx="5540841" cy="3523407"/>
          </a:xfrm>
          <a:prstGeom prst="rect">
            <a:avLst/>
          </a:prstGeom>
        </p:spPr>
      </p:pic>
      <p:sp>
        <p:nvSpPr>
          <p:cNvPr id="4" name="Arrow: Left 3">
            <a:extLst>
              <a:ext uri="{FF2B5EF4-FFF2-40B4-BE49-F238E27FC236}">
                <a16:creationId xmlns:a16="http://schemas.microsoft.com/office/drawing/2014/main" id="{59B0A931-BC64-423E-8A16-2F7971362371}"/>
              </a:ext>
            </a:extLst>
          </p:cNvPr>
          <p:cNvSpPr/>
          <p:nvPr/>
        </p:nvSpPr>
        <p:spPr>
          <a:xfrm>
            <a:off x="3693355" y="1291108"/>
            <a:ext cx="3581400" cy="701923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deflection at the corner 2 of the panel</a:t>
            </a:r>
            <a:endParaRPr lang="ar-SA" sz="16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7F8C379F-87E7-45DB-8196-79C5A05E13E9}"/>
              </a:ext>
            </a:extLst>
          </p:cNvPr>
          <p:cNvSpPr/>
          <p:nvPr/>
        </p:nvSpPr>
        <p:spPr>
          <a:xfrm>
            <a:off x="304800" y="4772645"/>
            <a:ext cx="3608620" cy="743793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deflection at the corner 3 of the panel </a:t>
            </a:r>
            <a:endParaRPr lang="ar-SA" sz="16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4479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097879-990D-4AC3-BAAE-FFDB103B5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" y="-5399"/>
            <a:ext cx="5603753" cy="34139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4B896A-1A57-41E5-BDEB-7C2EEE1624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3702" y="3449421"/>
            <a:ext cx="5495778" cy="3444021"/>
          </a:xfrm>
          <a:prstGeom prst="rect">
            <a:avLst/>
          </a:prstGeom>
        </p:spPr>
      </p:pic>
      <p:sp>
        <p:nvSpPr>
          <p:cNvPr id="4" name="Arrow: Left 3">
            <a:extLst>
              <a:ext uri="{FF2B5EF4-FFF2-40B4-BE49-F238E27FC236}">
                <a16:creationId xmlns:a16="http://schemas.microsoft.com/office/drawing/2014/main" id="{85461A25-B846-4680-9B85-46E881B92DFB}"/>
              </a:ext>
            </a:extLst>
          </p:cNvPr>
          <p:cNvSpPr/>
          <p:nvPr/>
        </p:nvSpPr>
        <p:spPr>
          <a:xfrm>
            <a:off x="4572000" y="1600200"/>
            <a:ext cx="4419600" cy="914400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deflection at the corner 4 of the panel </a:t>
            </a:r>
            <a:endParaRPr lang="ar-SA" sz="16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FAB97C45-A82F-4E0B-A084-04F64C3F6C18}"/>
              </a:ext>
            </a:extLst>
          </p:cNvPr>
          <p:cNvSpPr/>
          <p:nvPr/>
        </p:nvSpPr>
        <p:spPr>
          <a:xfrm>
            <a:off x="304800" y="4828531"/>
            <a:ext cx="3698712" cy="685800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deflection at the corner 5 of the panel </a:t>
            </a:r>
            <a:endParaRPr lang="ar-SA" sz="16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2782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عنصر نائب للمحتوى 6">
                <a:extLst>
                  <a:ext uri="{FF2B5EF4-FFF2-40B4-BE49-F238E27FC236}">
                    <a16:creationId xmlns:a16="http://schemas.microsoft.com/office/drawing/2014/main" id="{E9A0CAD1-66D4-4B35-BB26-E3BD54B166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2400" y="609600"/>
                <a:ext cx="7419975" cy="5943599"/>
              </a:xfrm>
            </p:spPr>
            <p:txBody>
              <a:bodyPr>
                <a:normAutofit/>
              </a:bodyPr>
              <a:lstStyle/>
              <a:p>
                <a:pPr marL="0" indent="0" rtl="1">
                  <a:lnSpc>
                    <a:spcPct val="150000"/>
                  </a:lnSpc>
                  <a:spcAft>
                    <a:spcPts val="800"/>
                  </a:spcAft>
                  <a:buNone/>
                </a:pPr>
                <a:r>
                  <a:rPr lang="en-US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Maximum deflection at the corner of the panel from combination load = 66.94 mm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l" rtl="1">
                  <a:lnSpc>
                    <a:spcPct val="150000"/>
                  </a:lnSpc>
                  <a:spcAft>
                    <a:spcPts val="800"/>
                  </a:spcAft>
                  <a:buNone/>
                </a:pPr>
                <a:r>
                  <a:rPr lang="en-US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Deflection =Δ middle of panel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∑ 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𝛥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𝑐𝑜𝑚𝑒𝑟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 </m:t>
                        </m:r>
                      </m:num>
                      <m:den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# 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𝑜𝑓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𝑐𝑜𝑚𝑒𝑟𝑠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l" rtl="1">
                  <a:lnSpc>
                    <a:spcPct val="150000"/>
                  </a:lnSpc>
                  <a:spcAft>
                    <a:spcPts val="800"/>
                  </a:spcAft>
                  <a:buNone/>
                </a:pPr>
                <a:r>
                  <a:rPr lang="en-US" sz="1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=58.0967 -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18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27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14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47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37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38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63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37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44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35</m:t>
                        </m:r>
                      </m:num>
                      <m:den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l" rtl="1">
                  <a:lnSpc>
                    <a:spcPct val="150000"/>
                  </a:lnSpc>
                  <a:spcAft>
                    <a:spcPts val="800"/>
                  </a:spcAft>
                  <a:buNone/>
                </a:pPr>
                <a:r>
                  <a:rPr lang="en-US" sz="1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58.0967 - 35.568=22.529mm</a:t>
                </a:r>
                <a:r>
                  <a:rPr lang="ar-SA" sz="1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l" rtl="1">
                  <a:lnSpc>
                    <a:spcPct val="150000"/>
                  </a:lnSpc>
                  <a:spcAft>
                    <a:spcPts val="800"/>
                  </a:spcAft>
                  <a:buNone/>
                </a:pPr>
                <a:r>
                  <a:rPr lang="en-US" sz="1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Allowable deflection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240</m:t>
                        </m:r>
                      </m:den>
                    </m:f>
                    <m:r>
                      <a:rPr lang="en-US" sz="16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7420</m:t>
                        </m:r>
                      </m:num>
                      <m:den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240</m:t>
                        </m:r>
                      </m:den>
                    </m:f>
                    <m:r>
                      <a:rPr lang="en-US" sz="1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30</m:t>
                    </m:r>
                    <m:r>
                      <a:rPr lang="en-US" sz="1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91</m:t>
                    </m:r>
                    <m:r>
                      <a:rPr lang="en-US" sz="1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𝑚𝑚</m:t>
                    </m:r>
                  </m:oMath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rtl="1">
                  <a:lnSpc>
                    <a:spcPct val="150000"/>
                  </a:lnSpc>
                  <a:spcAft>
                    <a:spcPts val="800"/>
                  </a:spcAft>
                  <a:buNone/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―&gt; clear distance = 8.22-0.8 =7.42 m = 7420mm</a:t>
                </a:r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indent="0" rtl="1">
                  <a:lnSpc>
                    <a:spcPct val="150000"/>
                  </a:lnSpc>
                  <a:spcAft>
                    <a:spcPts val="800"/>
                  </a:spcAft>
                  <a:buNone/>
                </a:pPr>
                <a:r>
                  <a:rPr lang="en-US" sz="1600" b="1" i="1" dirty="0">
                    <a:effectLst/>
                    <a:highlight>
                      <a:srgbClr val="C0C0C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22.53mm &lt;30.91mm  ―&gt; ok</a:t>
                </a:r>
                <a:endParaRPr lang="ar-SA" sz="1600" b="1" i="1" dirty="0">
                  <a:effectLst/>
                  <a:highlight>
                    <a:srgbClr val="C0C0C0"/>
                  </a:highlight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1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en-US" sz="1600" dirty="0"/>
              </a:p>
            </p:txBody>
          </p:sp>
        </mc:Choice>
        <mc:Fallback xmlns="">
          <p:sp>
            <p:nvSpPr>
              <p:cNvPr id="7" name="عنصر نائب للمحتوى 6">
                <a:extLst>
                  <a:ext uri="{FF2B5EF4-FFF2-40B4-BE49-F238E27FC236}">
                    <a16:creationId xmlns:a16="http://schemas.microsoft.com/office/drawing/2014/main" id="{E9A0CAD1-66D4-4B35-BB26-E3BD54B16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609600"/>
                <a:ext cx="7419975" cy="5943599"/>
              </a:xfrm>
              <a:blipFill>
                <a:blip r:embed="rId2"/>
                <a:stretch>
                  <a:fillRect l="-4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5908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04800"/>
            <a:ext cx="9144000" cy="65532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Introduction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project is a Commercial building  which is  one of the projects that built in Ramallah city.</a:t>
            </a:r>
          </a:p>
          <a:p>
            <a:pPr algn="l"/>
            <a:endParaRPr lang="en-US" sz="2800" dirty="0">
              <a:solidFill>
                <a:schemeClr val="accent6">
                  <a:lumMod val="50000"/>
                </a:schemeClr>
              </a:solidFill>
              <a:latin typeface="Aldhabi" pitchFamily="2" charset="-78"/>
              <a:cs typeface="Aldhabi" pitchFamily="2" charset="-78"/>
            </a:endParaRPr>
          </a:p>
          <a:p>
            <a:endParaRPr lang="en-US" sz="2800" dirty="0">
              <a:solidFill>
                <a:schemeClr val="accent6">
                  <a:lumMod val="50000"/>
                </a:schemeClr>
              </a:solidFill>
              <a:latin typeface="Aldhabi" pitchFamily="2" charset="-78"/>
              <a:cs typeface="Aldhabi" pitchFamily="2" charset="-78"/>
            </a:endParaRPr>
          </a:p>
          <a:p>
            <a:pPr algn="l"/>
            <a:endParaRPr lang="en-US" sz="2800" dirty="0">
              <a:solidFill>
                <a:schemeClr val="accent6">
                  <a:lumMod val="50000"/>
                </a:schemeClr>
              </a:solidFill>
              <a:latin typeface="Aldhabi" pitchFamily="2" charset="-78"/>
              <a:cs typeface="Aldhabi" pitchFamily="2" charset="-78"/>
            </a:endParaRPr>
          </a:p>
          <a:p>
            <a:pPr algn="l"/>
            <a:endParaRPr lang="en-US" sz="2800" dirty="0">
              <a:solidFill>
                <a:schemeClr val="accent6">
                  <a:lumMod val="50000"/>
                </a:schemeClr>
              </a:solidFill>
              <a:latin typeface="Aldhabi" pitchFamily="2" charset="-78"/>
              <a:cs typeface="Aldhabi" pitchFamily="2" charset="-78"/>
            </a:endParaRPr>
          </a:p>
          <a:p>
            <a:pPr algn="l"/>
            <a:endParaRPr lang="en-US" sz="2800" dirty="0">
              <a:solidFill>
                <a:schemeClr val="accent6">
                  <a:lumMod val="50000"/>
                </a:schemeClr>
              </a:solidFill>
              <a:latin typeface="Aldhabi" pitchFamily="2" charset="-78"/>
              <a:cs typeface="Aldhabi" pitchFamily="2" charset="-78"/>
            </a:endParaRPr>
          </a:p>
          <a:p>
            <a:pPr algn="l"/>
            <a:endParaRPr lang="en-US" sz="2800" dirty="0">
              <a:solidFill>
                <a:schemeClr val="accent6">
                  <a:lumMod val="50000"/>
                </a:schemeClr>
              </a:solidFill>
              <a:latin typeface="Aldhabi" pitchFamily="2" charset="-78"/>
              <a:cs typeface="Aldhabi" pitchFamily="2" charset="-78"/>
            </a:endParaRPr>
          </a:p>
          <a:p>
            <a:pPr algn="l"/>
            <a:endParaRPr lang="en-US" sz="2800" dirty="0">
              <a:solidFill>
                <a:schemeClr val="accent6">
                  <a:lumMod val="50000"/>
                </a:schemeClr>
              </a:solidFill>
              <a:latin typeface="Aldhabi" pitchFamily="2" charset="-78"/>
              <a:cs typeface="Aldhabi" pitchFamily="2" charset="-78"/>
            </a:endParaRPr>
          </a:p>
          <a:p>
            <a:pPr lvl="0"/>
            <a:endParaRPr kumimoji="0" lang="en-US" sz="28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ldhabi" pitchFamily="2" charset="-78"/>
              <a:ea typeface="Calibri" pitchFamily="34" charset="0"/>
              <a:cs typeface="Aldhabi" pitchFamily="2" charset="-78"/>
            </a:endParaRPr>
          </a:p>
          <a:p>
            <a:pPr lvl="0" algn="ctr"/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ldhabi" pitchFamily="2" charset="-78"/>
                <a:ea typeface="Calibri" pitchFamily="34" charset="0"/>
                <a:cs typeface="+mj-cs"/>
              </a:rPr>
              <a:t>Figure:</a:t>
            </a:r>
            <a:r>
              <a:rPr kumimoji="0" lang="en-US" sz="2400" b="1" i="0" u="none" strike="noStrike" cap="none" normalizeH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ldhabi" pitchFamily="2" charset="-78"/>
                <a:ea typeface="Calibri" pitchFamily="34" charset="0"/>
                <a:cs typeface="+mj-cs"/>
              </a:rPr>
              <a:t> 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ldhabi" pitchFamily="2" charset="-78"/>
                <a:ea typeface="Calibri" pitchFamily="34" charset="0"/>
                <a:cs typeface="+mj-cs"/>
              </a:rPr>
              <a:t>Areas, height, and use of each floor in the project </a:t>
            </a:r>
            <a:endParaRPr kumimoji="0" lang="en-US" sz="44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ldhabi" pitchFamily="2" charset="-78"/>
              <a:cs typeface="+mj-cs"/>
            </a:endParaRPr>
          </a:p>
          <a:p>
            <a:pPr algn="l"/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Aldhabi" pitchFamily="2" charset="-78"/>
              <a:cs typeface="Aldhabi" pitchFamily="2" charset="-78"/>
            </a:endParaRPr>
          </a:p>
          <a:p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Aldhabi" pitchFamily="2" charset="-78"/>
              <a:cs typeface="Aldhabi" pitchFamily="2" charset="-78"/>
            </a:endParaRPr>
          </a:p>
          <a:p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Aldhabi" pitchFamily="2" charset="-78"/>
              <a:cs typeface="Aldhabi" pitchFamily="2" charset="-78"/>
            </a:endParaRPr>
          </a:p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Aldhabi" pitchFamily="2" charset="-78"/>
              <a:cs typeface="Aldhabi" pitchFamily="2" charset="-78"/>
            </a:endParaRP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4AE8ACAA-3565-4879-B47C-EE4519FBF0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099556"/>
              </p:ext>
            </p:extLst>
          </p:nvPr>
        </p:nvGraphicFramePr>
        <p:xfrm>
          <a:off x="1524000" y="1397000"/>
          <a:ext cx="6096000" cy="44500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84322078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62455229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057716827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5083836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 of floor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Height (m)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800" b="1" kern="1200" baseline="300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800" b="1" kern="1200" baseline="300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endParaRPr lang="en-US" sz="18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0804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Garage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2.60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690.95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Basement 3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5153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Garage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3.30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690.57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Basement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007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Shops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4.18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690.75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Basement 1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062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Shops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3.64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788.4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213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Shops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3.64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791.01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9354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Shops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3.38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730.45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744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Offices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3.38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612.32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Third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3627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Offices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3.38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605.14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Fourth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8152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Offices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3.38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607.53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Fifth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333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Offices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3.38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607.53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Sixth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1953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Roof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3.38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607.53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Seventh</a:t>
                      </a:r>
                      <a:endParaRPr lang="ar-S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2773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71501"/>
            <a:ext cx="7886700" cy="838200"/>
          </a:xfrm>
        </p:spPr>
        <p:txBody>
          <a:bodyPr/>
          <a:lstStyle/>
          <a:p>
            <a:r>
              <a:rPr lang="en-US" sz="3600" b="1" i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Drift check 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BE06367-78C8-4D79-AEB1-1DAFAFC5D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544" y="1680918"/>
            <a:ext cx="6506483" cy="3496163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BE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68.png" descr="C:\Users\AlaaZ\Desktop\5.PNG">
            <a:extLst>
              <a:ext uri="{FF2B5EF4-FFF2-40B4-BE49-F238E27FC236}">
                <a16:creationId xmlns:a16="http://schemas.microsoft.com/office/drawing/2014/main" id="{F9BA9A5D-A53E-4246-9A25-23F6B2DD8222}"/>
              </a:ext>
            </a:extLst>
          </p:cNvPr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1163" y="258726"/>
            <a:ext cx="5732721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Arrow: Right 4">
            <a:extLst>
              <a:ext uri="{FF2B5EF4-FFF2-40B4-BE49-F238E27FC236}">
                <a16:creationId xmlns:a16="http://schemas.microsoft.com/office/drawing/2014/main" id="{5FCD1B7F-40EE-4851-B298-45BCD88DFA90}"/>
              </a:ext>
            </a:extLst>
          </p:cNvPr>
          <p:cNvSpPr/>
          <p:nvPr/>
        </p:nvSpPr>
        <p:spPr>
          <a:xfrm>
            <a:off x="257837" y="1066800"/>
            <a:ext cx="2725478" cy="990600"/>
          </a:xfrm>
          <a:prstGeom prst="rightArrow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Drift Values in X and Y directions</a:t>
            </a:r>
            <a:endParaRPr lang="ar-SA" sz="16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22FE6DB-C82E-4AE5-A27D-2F17BD7B16BA}"/>
                  </a:ext>
                </a:extLst>
              </p:cNvPr>
              <p:cNvSpPr txBox="1"/>
              <p:nvPr/>
            </p:nvSpPr>
            <p:spPr>
              <a:xfrm>
                <a:off x="0" y="3657600"/>
                <a:ext cx="6914707" cy="30626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 rtl="1">
                  <a:lnSpc>
                    <a:spcPct val="115000"/>
                  </a:lnSpc>
                  <a:spcAft>
                    <a:spcPts val="1000"/>
                  </a:spcAft>
                  <a:tabLst>
                    <a:tab pos="4981575" algn="l"/>
                    <a:tab pos="5943600" algn="r"/>
                  </a:tabLst>
                </a:pPr>
                <a:r>
                  <a:rPr lang="en-US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Drift in x = </a:t>
                </a:r>
                <a:r>
                  <a:rPr lang="en-US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δ</a:t>
                </a:r>
                <a:r>
                  <a:rPr lang="en-US" i="1" baseline="-25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x</a:t>
                </a:r>
                <a:r>
                  <a:rPr lang="en-US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𝐶𝑑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𝛿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𝑥𝑒</m:t>
                        </m:r>
                      </m:num>
                      <m:den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𝐼𝑒</m:t>
                        </m:r>
                      </m:den>
                    </m:f>
                  </m:oMath>
                </a14:m>
                <a:r>
                  <a:rPr lang="en-US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</a:t>
                </a:r>
                <a:endParaRPr lang="en-US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l" rtl="1">
                  <a:lnSpc>
                    <a:spcPct val="115000"/>
                  </a:lnSpc>
                  <a:spcAft>
                    <a:spcPts val="1000"/>
                  </a:spcAft>
                  <a:tabLst>
                    <a:tab pos="4343400" algn="l"/>
                    <a:tab pos="4924425" algn="l"/>
                    <a:tab pos="5410200" algn="l"/>
                    <a:tab pos="5943600" algn="r"/>
                  </a:tabLst>
                </a:pPr>
                <a:r>
                  <a:rPr lang="ar-SA" i="1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:r>
                  <a:rPr lang="en-US" i="1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            </a:t>
                </a:r>
                <a:r>
                  <a:rPr lang="en-US" i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187</m:t>
                        </m:r>
                      </m:num>
                      <m:den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25</m:t>
                        </m:r>
                      </m:den>
                    </m:f>
                    <m:r>
                      <a:rPr lang="en-US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673</m:t>
                    </m:r>
                  </m:oMath>
                </a14:m>
                <a:endParaRPr lang="en-US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l" rtl="1">
                  <a:lnSpc>
                    <a:spcPct val="115000"/>
                  </a:lnSpc>
                  <a:spcAft>
                    <a:spcPts val="1000"/>
                  </a:spcAft>
                  <a:tabLst>
                    <a:tab pos="4981575" algn="l"/>
                    <a:tab pos="5943600" algn="r"/>
                  </a:tabLst>
                </a:pPr>
                <a:r>
                  <a:rPr lang="en-US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Drift in y = </a:t>
                </a:r>
                <a:r>
                  <a:rPr lang="en-US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δ</a:t>
                </a:r>
                <a:r>
                  <a:rPr lang="en-US" i="1" baseline="-25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y</a:t>
                </a:r>
                <a:r>
                  <a:rPr lang="en-US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𝐶𝑑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𝛿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𝑦𝑒</m:t>
                        </m:r>
                      </m:num>
                      <m:den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𝐼𝑒</m:t>
                        </m:r>
                      </m:den>
                    </m:f>
                  </m:oMath>
                </a14:m>
                <a:r>
                  <a:rPr lang="en-US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</a:t>
                </a:r>
                <a:r>
                  <a:rPr lang="en-US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207</m:t>
                        </m:r>
                      </m:num>
                      <m:den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 0.7452</a:t>
                </a:r>
                <a:r>
                  <a:rPr lang="ar-SA" i="1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en-US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l" rtl="1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Allowable Drift for floor 7 = 0.015 * h</a:t>
                </a:r>
                <a:endParaRPr lang="en-US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l" rtl="1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                                   = 0.015 * 3.38 * 1000 </a:t>
                </a:r>
              </a:p>
              <a:p>
                <a:pPr algn="l" rtl="1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                                   = 50.7 mm  </a:t>
                </a:r>
                <a:endParaRPr lang="en-US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22FE6DB-C82E-4AE5-A27D-2F17BD7B1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57600"/>
                <a:ext cx="6914707" cy="3062633"/>
              </a:xfrm>
              <a:prstGeom prst="rect">
                <a:avLst/>
              </a:prstGeom>
              <a:blipFill>
                <a:blip r:embed="rId3"/>
                <a:stretch>
                  <a:fillRect l="-1323" b="-219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528870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78B107E-C4F4-42D7-92B5-505C2A77CFA6}"/>
              </a:ext>
            </a:extLst>
          </p:cNvPr>
          <p:cNvSpPr/>
          <p:nvPr/>
        </p:nvSpPr>
        <p:spPr>
          <a:xfrm>
            <a:off x="1104900" y="6172200"/>
            <a:ext cx="6934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en-US" sz="36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COLUMNS DESIGN</a:t>
            </a:r>
            <a:endParaRPr lang="ar-SA" sz="36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00990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>
            <a:extLst>
              <a:ext uri="{FF2B5EF4-FFF2-40B4-BE49-F238E27FC236}">
                <a16:creationId xmlns:a16="http://schemas.microsoft.com/office/drawing/2014/main" id="{D8B78012-4BD9-47F2-A955-7046F9C7A16D}"/>
              </a:ext>
            </a:extLst>
          </p:cNvPr>
          <p:cNvSpPr txBox="1"/>
          <p:nvPr/>
        </p:nvSpPr>
        <p:spPr>
          <a:xfrm>
            <a:off x="533400" y="5282666"/>
            <a:ext cx="4189004" cy="6935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b="1" i="1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Columns layout in Structure </a:t>
            </a: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D549908A-666D-4C17-87F3-33A6608E3C47}"/>
              </a:ext>
            </a:extLst>
          </p:cNvPr>
          <p:cNvSpPr txBox="1"/>
          <p:nvPr/>
        </p:nvSpPr>
        <p:spPr>
          <a:xfrm>
            <a:off x="5564595" y="5638799"/>
            <a:ext cx="41890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Axial load on columns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6B78A15C-A8E8-444C-A0C2-D42D585E0B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37078"/>
            <a:ext cx="4341404" cy="4563768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460522"/>
              </p:ext>
            </p:extLst>
          </p:nvPr>
        </p:nvGraphicFramePr>
        <p:xfrm>
          <a:off x="5334000" y="981243"/>
          <a:ext cx="3429000" cy="4419603"/>
        </p:xfrm>
        <a:graphic>
          <a:graphicData uri="http://schemas.openxmlformats.org/drawingml/2006/table">
            <a:tbl>
              <a:tblPr/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2168">
                <a:tc>
                  <a:txBody>
                    <a:bodyPr/>
                    <a:lstStyle/>
                    <a:p>
                      <a:pPr marL="219075" marR="202565" indent="4445" algn="ctr">
                        <a:lnSpc>
                          <a:spcPts val="13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Column </a:t>
                      </a:r>
                      <a:r>
                        <a:rPr lang="en-US" sz="1400" b="1" spc="-28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Number</a:t>
                      </a:r>
                      <a:endParaRPr lang="en-US" sz="12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203200" marR="196850" algn="ctr">
                        <a:spcBef>
                          <a:spcPts val="69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load</a:t>
                      </a:r>
                      <a:r>
                        <a:rPr lang="en-US" sz="1400" b="1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(KN)</a:t>
                      </a:r>
                      <a:endParaRPr lang="en-US" sz="12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907">
                <a:tc>
                  <a:txBody>
                    <a:bodyPr/>
                    <a:lstStyle/>
                    <a:p>
                      <a:pPr marL="354330" marR="349250" algn="ctr">
                        <a:lnSpc>
                          <a:spcPts val="131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</a:rPr>
                        <a:t>C1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2565" marR="196850" algn="ctr">
                        <a:lnSpc>
                          <a:spcPts val="1305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3760.805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907">
                <a:tc>
                  <a:txBody>
                    <a:bodyPr/>
                    <a:lstStyle/>
                    <a:p>
                      <a:pPr marL="354330" marR="349250" algn="ctr">
                        <a:lnSpc>
                          <a:spcPts val="131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</a:rPr>
                        <a:t>C2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2565" marR="196850" algn="ctr">
                        <a:lnSpc>
                          <a:spcPts val="1305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4893.726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907">
                <a:tc>
                  <a:txBody>
                    <a:bodyPr/>
                    <a:lstStyle/>
                    <a:p>
                      <a:pPr marL="354330" marR="349250" algn="ctr">
                        <a:lnSpc>
                          <a:spcPts val="131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</a:rPr>
                        <a:t>C3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2565" marR="196850" algn="ctr">
                        <a:lnSpc>
                          <a:spcPts val="1305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3666.187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907">
                <a:tc>
                  <a:txBody>
                    <a:bodyPr/>
                    <a:lstStyle/>
                    <a:p>
                      <a:pPr marL="354330" marR="349250" algn="ctr">
                        <a:lnSpc>
                          <a:spcPts val="131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</a:rPr>
                        <a:t>C4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>
                  <a:txBody>
                    <a:bodyPr/>
                    <a:lstStyle/>
                    <a:p>
                      <a:pPr marL="202565" marR="196850" algn="ctr">
                        <a:lnSpc>
                          <a:spcPts val="1305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901.621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1907">
                <a:tc>
                  <a:txBody>
                    <a:bodyPr/>
                    <a:lstStyle/>
                    <a:p>
                      <a:pPr marL="354330" marR="349250" algn="ctr">
                        <a:lnSpc>
                          <a:spcPts val="131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</a:rPr>
                        <a:t>C5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2565" marR="196850" algn="ctr">
                        <a:lnSpc>
                          <a:spcPts val="1305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4961.046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1907">
                <a:tc>
                  <a:txBody>
                    <a:bodyPr/>
                    <a:lstStyle/>
                    <a:p>
                      <a:pPr marL="354330" marR="349250" algn="ctr">
                        <a:lnSpc>
                          <a:spcPts val="131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</a:rPr>
                        <a:t>C6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2565" marR="196850" algn="ctr">
                        <a:lnSpc>
                          <a:spcPts val="1305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1135.412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8413">
                <a:tc>
                  <a:txBody>
                    <a:bodyPr/>
                    <a:lstStyle/>
                    <a:p>
                      <a:pPr marL="354330" marR="349250" algn="ctr">
                        <a:lnSpc>
                          <a:spcPts val="13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</a:rPr>
                        <a:t>C7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9AC"/>
                    </a:solidFill>
                  </a:tcPr>
                </a:tc>
                <a:tc>
                  <a:txBody>
                    <a:bodyPr/>
                    <a:lstStyle/>
                    <a:p>
                      <a:pPr marL="202565" marR="196850" algn="ctr">
                        <a:lnSpc>
                          <a:spcPts val="1295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5261.51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9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1907">
                <a:tc>
                  <a:txBody>
                    <a:bodyPr/>
                    <a:lstStyle/>
                    <a:p>
                      <a:pPr marL="354330" marR="349250" algn="ctr">
                        <a:lnSpc>
                          <a:spcPts val="13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</a:rPr>
                        <a:t>C8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2565" marR="196850" algn="ctr">
                        <a:lnSpc>
                          <a:spcPts val="1295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3177.875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1907">
                <a:tc>
                  <a:txBody>
                    <a:bodyPr/>
                    <a:lstStyle/>
                    <a:p>
                      <a:pPr marL="354330" marR="349250" algn="ctr">
                        <a:lnSpc>
                          <a:spcPts val="131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</a:rPr>
                        <a:t>C9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2565" marR="196850" algn="ctr">
                        <a:lnSpc>
                          <a:spcPts val="1305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2105.598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1907">
                <a:tc>
                  <a:txBody>
                    <a:bodyPr/>
                    <a:lstStyle/>
                    <a:p>
                      <a:pPr marL="354965" marR="349250" algn="ctr">
                        <a:lnSpc>
                          <a:spcPts val="131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</a:rPr>
                        <a:t>C10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2565" marR="196850" algn="ctr">
                        <a:lnSpc>
                          <a:spcPts val="1305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1713.18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1859">
                <a:tc>
                  <a:txBody>
                    <a:bodyPr/>
                    <a:lstStyle/>
                    <a:p>
                      <a:pPr marL="354965" marR="349250" algn="ctr">
                        <a:spcBef>
                          <a:spcPts val="275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</a:rPr>
                        <a:t>C11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2565" marR="196850" algn="ctr">
                        <a:spcBef>
                          <a:spcPts val="28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3240.809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321754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F3504B9-0592-47EB-8AF0-933718B84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55637"/>
            <a:ext cx="7886700" cy="1325563"/>
          </a:xfrm>
        </p:spPr>
        <p:txBody>
          <a:bodyPr/>
          <a:lstStyle/>
          <a:p>
            <a:pPr algn="ctr"/>
            <a:r>
              <a:rPr lang="en-US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grouping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695792"/>
              </p:ext>
            </p:extLst>
          </p:nvPr>
        </p:nvGraphicFramePr>
        <p:xfrm>
          <a:off x="838200" y="1981200"/>
          <a:ext cx="7315200" cy="3610268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5064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77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10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43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endParaRPr lang="en-US" sz="2000" dirty="0"/>
                    </a:p>
                    <a:p>
                      <a:pPr marL="261620" marR="2565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Group number</a:t>
                      </a:r>
                      <a:endParaRPr lang="en-US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endParaRPr lang="en-US" sz="2000" dirty="0"/>
                    </a:p>
                    <a:p>
                      <a:pPr marL="388620" marR="38227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Column</a:t>
                      </a:r>
                      <a:r>
                        <a:rPr lang="en-US" sz="2000" spc="-15" dirty="0"/>
                        <a:t> </a:t>
                      </a:r>
                      <a:r>
                        <a:rPr lang="en-US" sz="2000" dirty="0"/>
                        <a:t>number</a:t>
                      </a:r>
                      <a:endParaRPr lang="en-US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endParaRPr lang="en-US" sz="2000" dirty="0"/>
                    </a:p>
                    <a:p>
                      <a:pPr marL="180975" marR="164465" indent="-508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Axial</a:t>
                      </a:r>
                      <a:r>
                        <a:rPr lang="en-US" sz="2000" spc="-75" dirty="0"/>
                        <a:t> </a:t>
                      </a:r>
                      <a:r>
                        <a:rPr lang="en-US" sz="2000" dirty="0"/>
                        <a:t>force</a:t>
                      </a:r>
                      <a:r>
                        <a:rPr lang="en-US" sz="2000" spc="-285" dirty="0"/>
                        <a:t> </a:t>
                      </a:r>
                      <a:r>
                        <a:rPr lang="en-US" sz="2000" dirty="0"/>
                        <a:t>range (KN)</a:t>
                      </a:r>
                      <a:endParaRPr lang="en-US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5959">
                <a:tc>
                  <a:txBody>
                    <a:bodyPr/>
                    <a:lstStyle/>
                    <a:p>
                      <a:pPr marL="6350" marR="0" algn="ctr"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8620" marR="380365" algn="ctr"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C4, C10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7790" marR="93980" algn="ctr"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0-2000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5959">
                <a:tc>
                  <a:txBody>
                    <a:bodyPr/>
                    <a:lstStyle/>
                    <a:p>
                      <a:pPr marL="6350" marR="0" algn="ctr"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8620" marR="380365" algn="ctr"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C1, C8, C9, C11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7790" marR="93980" algn="ctr"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2000-4000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5959">
                <a:tc>
                  <a:txBody>
                    <a:bodyPr/>
                    <a:lstStyle/>
                    <a:p>
                      <a:pPr marL="6350" marR="0" algn="ctr"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3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8620" marR="382270" algn="ctr"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C2, C5, C7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7790" marR="93980" algn="ctr"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4000-6000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391">
                <a:tc>
                  <a:txBody>
                    <a:bodyPr/>
                    <a:lstStyle/>
                    <a:p>
                      <a:pPr marL="6350" marR="0" algn="ctr"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8620" marR="380365" algn="ctr"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C3, C6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7790" marR="95885" algn="ctr"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Special</a:t>
                      </a:r>
                      <a:r>
                        <a:rPr lang="en-US" sz="1800" spc="-10" dirty="0"/>
                        <a:t> </a:t>
                      </a:r>
                      <a:r>
                        <a:rPr lang="en-US" sz="1800" dirty="0"/>
                        <a:t>group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605941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42D35E4-CA88-47F7-929D-64E16DF55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Buckling Check</a:t>
            </a:r>
            <a:endParaRPr lang="en-US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>
                <a:extLst>
                  <a:ext uri="{FF2B5EF4-FFF2-40B4-BE49-F238E27FC236}">
                    <a16:creationId xmlns:a16="http://schemas.microsoft.com/office/drawing/2014/main" id="{C0704406-93E1-4188-8CB3-55887CEC42E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9092" y="1752600"/>
                <a:ext cx="6347714" cy="3880773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 algn="l" rtl="1">
                  <a:lnSpc>
                    <a:spcPct val="150000"/>
                  </a:lnSpc>
                  <a:spcAft>
                    <a:spcPts val="800"/>
                  </a:spcAft>
                  <a:buNone/>
                </a:pPr>
                <a:r>
                  <a:rPr lang="en-US" sz="2300" b="1" i="1" dirty="0">
                    <a:solidFill>
                      <a:schemeClr val="accent5">
                        <a:lumMod val="50000"/>
                      </a:schemeClr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+mj-cs"/>
                  </a:rPr>
                  <a:t>M1 = 48.93 KN.m</a:t>
                </a:r>
                <a:r>
                  <a:rPr lang="ar-SA" sz="2300" b="1" i="1" dirty="0">
                    <a:solidFill>
                      <a:schemeClr val="accent5">
                        <a:lumMod val="50000"/>
                      </a:schemeClr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+mj-cs"/>
                  </a:rPr>
                  <a:t> </a:t>
                </a:r>
                <a:endParaRPr lang="en-US" sz="2300" b="1" i="1" dirty="0">
                  <a:solidFill>
                    <a:schemeClr val="accent5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+mj-cs"/>
                </a:endParaRPr>
              </a:p>
              <a:p>
                <a:pPr marL="0" indent="0" algn="l" rtl="1">
                  <a:lnSpc>
                    <a:spcPct val="150000"/>
                  </a:lnSpc>
                  <a:spcAft>
                    <a:spcPts val="800"/>
                  </a:spcAft>
                  <a:buNone/>
                </a:pPr>
                <a:r>
                  <a:rPr lang="en-US" sz="2400" b="1" i="1" dirty="0">
                    <a:solidFill>
                      <a:schemeClr val="accent5">
                        <a:lumMod val="50000"/>
                      </a:schemeClr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M2= 105.066 </a:t>
                </a:r>
                <a:r>
                  <a:rPr lang="en-US" sz="2400" b="1" i="1" dirty="0">
                    <a:solidFill>
                      <a:schemeClr val="accent5">
                        <a:lumMod val="50000"/>
                      </a:schemeClr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+mj-cs"/>
                  </a:rPr>
                  <a:t>KN.m</a:t>
                </a:r>
                <a:r>
                  <a:rPr lang="ar-SA" sz="2400" b="1" i="1" dirty="0">
                    <a:solidFill>
                      <a:schemeClr val="accent5">
                        <a:lumMod val="50000"/>
                      </a:schemeClr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+mj-cs"/>
                  </a:rPr>
                  <a:t> </a:t>
                </a:r>
                <a:endParaRPr lang="en-US" sz="2400" b="1" i="1" dirty="0">
                  <a:solidFill>
                    <a:schemeClr val="accent5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l" rtl="1">
                  <a:lnSpc>
                    <a:spcPct val="150000"/>
                  </a:lnSpc>
                  <a:spcAft>
                    <a:spcPts val="800"/>
                  </a:spcAft>
                  <a:buNone/>
                </a:pPr>
                <a:r>
                  <a:rPr lang="en-US" sz="2400" b="1" i="1" dirty="0">
                    <a:solidFill>
                      <a:schemeClr val="accent5">
                        <a:lumMod val="50000"/>
                      </a:schemeClr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r = (0.25)(0.8) = 0.2 ……….. (for circular column)</a:t>
                </a:r>
                <a:endParaRPr lang="en-US" sz="2400" b="1" i="1" dirty="0">
                  <a:solidFill>
                    <a:schemeClr val="accent5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l" rtl="1">
                  <a:lnSpc>
                    <a:spcPct val="150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𝑲𝑳𝒖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𝒓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≤(</m:t>
                      </m:r>
                      <m:r>
                        <a:rPr lang="en-US" sz="24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𝟑𝟒</m:t>
                      </m:r>
                      <m:r>
                        <a:rPr lang="en-US" sz="24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𝟏𝟐</m:t>
                      </m:r>
                      <m:r>
                        <a:rPr lang="en-US" sz="24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𝑴</m:t>
                          </m:r>
                          <m:r>
                            <a:rPr lang="en-US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𝑴</m:t>
                          </m:r>
                          <m:r>
                            <a:rPr lang="en-US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≤</m:t>
                      </m:r>
                      <m:r>
                        <a:rPr lang="en-US" sz="24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𝟒𝟎</m:t>
                      </m:r>
                    </m:oMath>
                  </m:oMathPara>
                </a14:m>
                <a:endParaRPr lang="en-US" sz="2400" b="1" i="1" dirty="0">
                  <a:solidFill>
                    <a:schemeClr val="accent5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l" rtl="1">
                  <a:lnSpc>
                    <a:spcPct val="150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𝑲𝑳𝒖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𝒓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≤(</m:t>
                      </m:r>
                      <m:r>
                        <a:rPr lang="en-US" sz="24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𝟑𝟒</m:t>
                      </m:r>
                      <m:r>
                        <a:rPr lang="en-US" sz="24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𝟏𝟐</m:t>
                      </m:r>
                      <m:r>
                        <a:rPr lang="en-US" sz="24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)∗</m:t>
                      </m:r>
                      <m:f>
                        <m:fPr>
                          <m:ctrlPr>
                            <a:rPr lang="en-US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𝟒𝟖</m:t>
                          </m:r>
                          <m:r>
                            <a:rPr lang="en-US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𝟗𝟑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𝟏𝟎𝟓</m:t>
                          </m:r>
                          <m:r>
                            <a:rPr lang="en-US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𝟎𝟔𝟔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≤</m:t>
                      </m:r>
                      <m:r>
                        <a:rPr lang="en-US" sz="2400" b="1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𝟒𝟎</m:t>
                      </m:r>
                    </m:oMath>
                  </m:oMathPara>
                </a14:m>
                <a:endParaRPr lang="en-US" sz="2400" b="1" i="1" dirty="0">
                  <a:solidFill>
                    <a:schemeClr val="accent5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l" rtl="1">
                  <a:lnSpc>
                    <a:spcPct val="150000"/>
                  </a:lnSpc>
                  <a:spcAft>
                    <a:spcPts val="800"/>
                  </a:spcAft>
                  <a:buNone/>
                </a:pPr>
                <a:r>
                  <a:rPr lang="en-US" sz="2400" b="1" i="1" dirty="0">
                    <a:solidFill>
                      <a:schemeClr val="accent5">
                        <a:lumMod val="50000"/>
                      </a:schemeClr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9.1  ≤ 28.41 ≤ 40  → →  </a:t>
                </a:r>
                <a:r>
                  <a:rPr lang="en-US" sz="2600" b="1" i="1" dirty="0">
                    <a:solidFill>
                      <a:schemeClr val="accent5">
                        <a:lumMod val="50000"/>
                      </a:schemeClr>
                    </a:solidFill>
                    <a:effectLst/>
                    <a:highlight>
                      <a:srgbClr val="FFFF00"/>
                    </a:highlight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Short column</a:t>
                </a:r>
                <a:endParaRPr lang="en-US" sz="2400" b="1" i="1" dirty="0">
                  <a:solidFill>
                    <a:schemeClr val="accent5">
                      <a:lumMod val="50000"/>
                    </a:schemeClr>
                  </a:solidFill>
                  <a:effectLst/>
                  <a:highlight>
                    <a:srgbClr val="FFFF00"/>
                  </a:highlight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عنصر نائب للمحتوى 2">
                <a:extLst>
                  <a:ext uri="{FF2B5EF4-FFF2-40B4-BE49-F238E27FC236}">
                    <a16:creationId xmlns:a16="http://schemas.microsoft.com/office/drawing/2014/main" id="{C0704406-93E1-4188-8CB3-55887CEC42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9092" y="1752600"/>
                <a:ext cx="6347714" cy="3880773"/>
              </a:xfrm>
              <a:blipFill>
                <a:blip r:embed="rId2"/>
                <a:stretch>
                  <a:fillRect l="-3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115884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AD030E12-1739-4D20-8CE3-40E303C8F789}"/>
              </a:ext>
            </a:extLst>
          </p:cNvPr>
          <p:cNvSpPr txBox="1"/>
          <p:nvPr/>
        </p:nvSpPr>
        <p:spPr>
          <a:xfrm>
            <a:off x="439479" y="4737917"/>
            <a:ext cx="253232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 10, group 1 (300*400 mm)</a:t>
            </a:r>
            <a:endParaRPr lang="ar-JO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65884B1C-987A-49A1-A506-E8465D20E73B}"/>
              </a:ext>
            </a:extLst>
          </p:cNvPr>
          <p:cNvSpPr txBox="1"/>
          <p:nvPr/>
        </p:nvSpPr>
        <p:spPr>
          <a:xfrm>
            <a:off x="3886200" y="4684754"/>
            <a:ext cx="292768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 11 , group2 </a:t>
            </a:r>
          </a:p>
          <a:p>
            <a:pPr algn="ctr"/>
            <a:r>
              <a:rPr lang="en-US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(400*500 mm)</a:t>
            </a:r>
            <a:endParaRPr lang="ar-JO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75DD6CAF-9749-404C-97E3-5488705BF1B5}"/>
              </a:ext>
            </a:extLst>
          </p:cNvPr>
          <p:cNvSpPr txBox="1"/>
          <p:nvPr/>
        </p:nvSpPr>
        <p:spPr>
          <a:xfrm>
            <a:off x="762001" y="761955"/>
            <a:ext cx="441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i="1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SECTIONS</a:t>
            </a:r>
            <a:endParaRPr lang="ar-JO" sz="2000" b="1" i="1" dirty="0">
              <a:solidFill>
                <a:srgbClr val="520A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7" name="Picture 1" descr="C:\Users\AlaaZ\Desktop\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59575"/>
            <a:ext cx="3440190" cy="3225179"/>
          </a:xfrm>
          <a:prstGeom prst="rect">
            <a:avLst/>
          </a:prstGeom>
          <a:noFill/>
        </p:spPr>
      </p:pic>
      <p:pic>
        <p:nvPicPr>
          <p:cNvPr id="14338" name="Picture 2" descr="C:\Users\AlaaZ\Desktop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6412" y="1314096"/>
            <a:ext cx="3657600" cy="33162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83319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BE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4420C062-1ADB-4ADA-B230-00565D155B5B}"/>
              </a:ext>
            </a:extLst>
          </p:cNvPr>
          <p:cNvSpPr txBox="1"/>
          <p:nvPr/>
        </p:nvSpPr>
        <p:spPr>
          <a:xfrm>
            <a:off x="762000" y="3505200"/>
            <a:ext cx="27432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 1 ,group 2</a:t>
            </a:r>
          </a:p>
          <a:p>
            <a:pPr algn="ctr"/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(D=800 mm) </a:t>
            </a:r>
            <a:endParaRPr lang="ar-JO" sz="20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C45404F9-6EF1-4429-B553-C51AE7BAF75D}"/>
              </a:ext>
            </a:extLst>
          </p:cNvPr>
          <p:cNvSpPr txBox="1"/>
          <p:nvPr/>
        </p:nvSpPr>
        <p:spPr>
          <a:xfrm>
            <a:off x="5334000" y="5943600"/>
            <a:ext cx="28194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 7  ,group 3 (D=800 mm)</a:t>
            </a:r>
            <a:endParaRPr lang="ar-JO" sz="20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3" name="Picture 1" descr="C:\Users\AlaaZ\Desktop\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4572000" cy="3200400"/>
          </a:xfrm>
          <a:prstGeom prst="rect">
            <a:avLst/>
          </a:prstGeom>
          <a:noFill/>
        </p:spPr>
      </p:pic>
      <p:pic>
        <p:nvPicPr>
          <p:cNvPr id="8" name="Picture 1" descr="C:\Users\AlaaZ\Desktop\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7348" y="2868059"/>
            <a:ext cx="4518052" cy="30755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321887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BE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5">
            <a:extLst>
              <a:ext uri="{FF2B5EF4-FFF2-40B4-BE49-F238E27FC236}">
                <a16:creationId xmlns:a16="http://schemas.microsoft.com/office/drawing/2014/main" id="{4420C062-1ADB-4ADA-B230-00565D155B5B}"/>
              </a:ext>
            </a:extLst>
          </p:cNvPr>
          <p:cNvSpPr txBox="1"/>
          <p:nvPr/>
        </p:nvSpPr>
        <p:spPr>
          <a:xfrm>
            <a:off x="4890532" y="1391334"/>
            <a:ext cx="3048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Column 3 ,special group </a:t>
            </a:r>
          </a:p>
          <a:p>
            <a:pPr algn="ctr"/>
            <a:r>
              <a:rPr lang="en-US" b="1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(D=1300 mm) </a:t>
            </a:r>
            <a:endParaRPr lang="ar-JO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090" name="Picture 2" descr="C:\Users\AlaaZ\Desktop\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622" y="152400"/>
            <a:ext cx="4458378" cy="3124200"/>
          </a:xfrm>
          <a:prstGeom prst="rect">
            <a:avLst/>
          </a:prstGeom>
          <a:noFill/>
        </p:spPr>
      </p:pic>
      <p:sp>
        <p:nvSpPr>
          <p:cNvPr id="4" name="مربع نص 5">
            <a:extLst>
              <a:ext uri="{FF2B5EF4-FFF2-40B4-BE49-F238E27FC236}">
                <a16:creationId xmlns:a16="http://schemas.microsoft.com/office/drawing/2014/main" id="{4420C062-1ADB-4ADA-B230-00565D155B5B}"/>
              </a:ext>
            </a:extLst>
          </p:cNvPr>
          <p:cNvSpPr txBox="1"/>
          <p:nvPr/>
        </p:nvSpPr>
        <p:spPr>
          <a:xfrm>
            <a:off x="4724400" y="4572001"/>
            <a:ext cx="338026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Column 6 ,special group </a:t>
            </a:r>
          </a:p>
          <a:p>
            <a:pPr algn="ctr"/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(D=1000 mm) </a:t>
            </a:r>
            <a:endParaRPr lang="ar-JO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9091" name="Picture 3" descr="C:\Users\AlaaZ\Desktop\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24" y="3918801"/>
            <a:ext cx="4458378" cy="2756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3">
            <a:extLst>
              <a:ext uri="{FF2B5EF4-FFF2-40B4-BE49-F238E27FC236}">
                <a16:creationId xmlns:a16="http://schemas.microsoft.com/office/drawing/2014/main" id="{0C2C2852-D5F5-4017-87AE-FD04FEE204DB}"/>
              </a:ext>
            </a:extLst>
          </p:cNvPr>
          <p:cNvSpPr txBox="1"/>
          <p:nvPr/>
        </p:nvSpPr>
        <p:spPr>
          <a:xfrm>
            <a:off x="838200" y="734230"/>
            <a:ext cx="3962400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i="1" dirty="0">
                <a:solidFill>
                  <a:srgbClr val="520A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COLUMNS DESIGN</a:t>
            </a:r>
            <a:endParaRPr lang="ar-JO" sz="2400" b="1" i="1" dirty="0">
              <a:solidFill>
                <a:srgbClr val="520A0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ar-JO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212832"/>
              </p:ext>
            </p:extLst>
          </p:nvPr>
        </p:nvGraphicFramePr>
        <p:xfrm>
          <a:off x="457200" y="1644503"/>
          <a:ext cx="8142766" cy="4571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295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33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42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07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50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85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911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1635">
                <a:tc>
                  <a:txBody>
                    <a:bodyPr/>
                    <a:lstStyle/>
                    <a:p>
                      <a:pPr marL="65405" marR="0" algn="ctr">
                        <a:spcBef>
                          <a:spcPts val="62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Group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3500" marR="116840" indent="-7620" algn="ctr">
                        <a:lnSpc>
                          <a:spcPct val="10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Critical</a:t>
                      </a:r>
                      <a:r>
                        <a:rPr lang="en-US" sz="1600" spc="-260" dirty="0"/>
                        <a:t> </a:t>
                      </a:r>
                      <a:r>
                        <a:rPr lang="en-US" sz="1600" dirty="0"/>
                        <a:t>column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9690" marR="0" algn="ctr">
                        <a:spcBef>
                          <a:spcPts val="62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Pu</a:t>
                      </a:r>
                      <a:r>
                        <a:rPr lang="en-US" sz="1600" spc="-15" dirty="0"/>
                        <a:t> </a:t>
                      </a:r>
                      <a:r>
                        <a:rPr lang="en-US" sz="1600" dirty="0"/>
                        <a:t>(KN)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905" marR="116205" algn="ctr">
                        <a:lnSpc>
                          <a:spcPct val="10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Dimensions</a:t>
                      </a:r>
                      <a:r>
                        <a:rPr lang="en-US" sz="1600" spc="-260"/>
                        <a:t> </a:t>
                      </a:r>
                      <a:r>
                        <a:rPr lang="en-US" sz="1600"/>
                        <a:t>(mm)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540" marR="0" algn="ctr">
                        <a:spcBef>
                          <a:spcPts val="625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As</a:t>
                      </a:r>
                      <a:r>
                        <a:rPr lang="en-US" sz="1600" spc="-5"/>
                        <a:t> </a:t>
                      </a:r>
                      <a:r>
                        <a:rPr lang="en-US" sz="1600"/>
                        <a:t>(mm</a:t>
                      </a:r>
                      <a:r>
                        <a:rPr lang="en-US" sz="1600" baseline="30000"/>
                        <a:t>2</a:t>
                      </a:r>
                      <a:r>
                        <a:rPr lang="en-US" sz="1600"/>
                        <a:t>)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9845" marR="80010" algn="ctr">
                        <a:spcBef>
                          <a:spcPts val="62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Reinforcement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Ties (mm)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5452">
                <a:tc>
                  <a:txBody>
                    <a:bodyPr/>
                    <a:lstStyle/>
                    <a:p>
                      <a:pPr marL="3810" marR="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19710" marR="215900" algn="ctr">
                        <a:lnSpc>
                          <a:spcPts val="11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C10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2865" marR="0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1713.18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219075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300*400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51460" marR="0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1107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9845" marR="78740" algn="ctr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6 ∅18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161925" algn="ctr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1∅ 10/</a:t>
                      </a:r>
                      <a:r>
                        <a:rPr lang="en-US" sz="1600" spc="-5"/>
                        <a:t> </a:t>
                      </a:r>
                      <a:r>
                        <a:rPr lang="en-US" sz="1600"/>
                        <a:t>250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982">
                <a:tc>
                  <a:txBody>
                    <a:bodyPr/>
                    <a:lstStyle/>
                    <a:p>
                      <a:pPr marL="3810" marR="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2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19710" marR="215900" algn="ctr">
                        <a:lnSpc>
                          <a:spcPts val="120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C11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2865" marR="0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3240.81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219075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400*500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540" marR="0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3716.12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9210" marR="80010" algn="ctr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8 ∅</a:t>
                      </a:r>
                      <a:r>
                        <a:rPr lang="en-US" sz="1600" spc="40"/>
                        <a:t> </a:t>
                      </a:r>
                      <a:r>
                        <a:rPr lang="en-US" sz="1600"/>
                        <a:t>25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161925" algn="ctr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1∅ 10/</a:t>
                      </a:r>
                      <a:r>
                        <a:rPr lang="en-US" sz="1600" spc="-5" dirty="0"/>
                        <a:t> </a:t>
                      </a:r>
                      <a:r>
                        <a:rPr lang="en-US" sz="1600" dirty="0"/>
                        <a:t>250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7982">
                <a:tc>
                  <a:txBody>
                    <a:bodyPr/>
                    <a:lstStyle/>
                    <a:p>
                      <a:pPr marL="3810" marR="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2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19710" marR="214630" algn="ctr">
                        <a:lnSpc>
                          <a:spcPts val="12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C1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2865" marR="0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3760.81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0020" marR="0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D=800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540" marR="0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5057.142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9845" marR="78740" algn="ctr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12 ∅</a:t>
                      </a:r>
                      <a:r>
                        <a:rPr lang="en-US" sz="1600" spc="5"/>
                        <a:t> </a:t>
                      </a:r>
                      <a:r>
                        <a:rPr lang="en-US" sz="1600"/>
                        <a:t>25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marR="0" algn="ctr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1∅ 10/</a:t>
                      </a:r>
                      <a:r>
                        <a:rPr lang="en-US" sz="1600" spc="-5" dirty="0"/>
                        <a:t> </a:t>
                      </a:r>
                      <a:r>
                        <a:rPr lang="en-US" sz="1600" dirty="0"/>
                        <a:t>60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5452">
                <a:tc>
                  <a:txBody>
                    <a:bodyPr/>
                    <a:lstStyle/>
                    <a:p>
                      <a:pPr marL="3810" marR="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3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19710" marR="214630" algn="ctr">
                        <a:lnSpc>
                          <a:spcPts val="12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C7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8425" marR="0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5261.5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0020" marR="0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D=800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540" marR="0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5057.142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9845" marR="78740" algn="ctr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12 ∅</a:t>
                      </a:r>
                      <a:r>
                        <a:rPr lang="en-US" sz="1600" spc="5"/>
                        <a:t> </a:t>
                      </a:r>
                      <a:r>
                        <a:rPr lang="en-US" sz="1600"/>
                        <a:t>25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marR="0" algn="ctr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1∅ 10/</a:t>
                      </a:r>
                      <a:r>
                        <a:rPr lang="en-US" sz="1600" spc="-5" dirty="0"/>
                        <a:t> </a:t>
                      </a:r>
                      <a:r>
                        <a:rPr lang="en-US" sz="1600" dirty="0"/>
                        <a:t>60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5483">
                <a:tc>
                  <a:txBody>
                    <a:bodyPr/>
                    <a:lstStyle/>
                    <a:p>
                      <a:pPr marL="95885" marR="0" algn="ctr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Special</a:t>
                      </a:r>
                    </a:p>
                    <a:p>
                      <a:pPr marL="130810" marR="0" algn="ctr">
                        <a:lnSpc>
                          <a:spcPts val="124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group</a:t>
                      </a:r>
                      <a:endParaRPr lang="en-US" sz="16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19710" marR="214630" algn="ctr">
                        <a:lnSpc>
                          <a:spcPts val="12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C3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2865" marR="0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3666.19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234315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D=1300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540" marR="0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13.266*10</a:t>
                      </a:r>
                      <a:r>
                        <a:rPr lang="en-US" sz="1600" baseline="30000" dirty="0"/>
                        <a:t>3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9845" marR="78740" algn="ctr">
                        <a:lnSpc>
                          <a:spcPts val="126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18 ∅</a:t>
                      </a:r>
                      <a:r>
                        <a:rPr lang="en-US" sz="1600" spc="5" dirty="0"/>
                        <a:t> </a:t>
                      </a:r>
                      <a:r>
                        <a:rPr lang="en-US" sz="1600" dirty="0"/>
                        <a:t>32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marR="0" algn="ctr">
                        <a:lnSpc>
                          <a:spcPts val="126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1∅ 10/</a:t>
                      </a:r>
                      <a:r>
                        <a:rPr lang="en-US" sz="1600" spc="-5" dirty="0"/>
                        <a:t> </a:t>
                      </a:r>
                      <a:r>
                        <a:rPr lang="en-US" sz="1600" dirty="0"/>
                        <a:t>60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8013">
                <a:tc>
                  <a:txBody>
                    <a:bodyPr/>
                    <a:lstStyle/>
                    <a:p>
                      <a:pPr marL="95885" marR="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Special</a:t>
                      </a:r>
                    </a:p>
                    <a:p>
                      <a:pPr marL="130810" marR="0" algn="ctr">
                        <a:lnSpc>
                          <a:spcPts val="1250"/>
                        </a:lnSpc>
                        <a:spcBef>
                          <a:spcPts val="9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group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19710" marR="214630" algn="ctr">
                        <a:lnSpc>
                          <a:spcPts val="12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C6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2865" marR="0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1135.41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234315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D=1000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540" marR="0" algn="ctr">
                        <a:lnSpc>
                          <a:spcPts val="12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7.85*10</a:t>
                      </a:r>
                      <a:r>
                        <a:rPr lang="en-US" sz="1600" baseline="30000"/>
                        <a:t>3</a:t>
                      </a:r>
                      <a:endParaRPr lang="en-US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9845" marR="78740" algn="ctr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16 ∅</a:t>
                      </a:r>
                      <a:r>
                        <a:rPr lang="en-US" sz="1600" spc="5" dirty="0"/>
                        <a:t> </a:t>
                      </a:r>
                      <a:r>
                        <a:rPr lang="en-US" sz="1600" dirty="0"/>
                        <a:t>25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marR="0" algn="ctr">
                        <a:lnSpc>
                          <a:spcPts val="1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1∅ 10/</a:t>
                      </a:r>
                      <a:r>
                        <a:rPr lang="en-US" sz="1600" spc="-5" dirty="0"/>
                        <a:t> </a:t>
                      </a:r>
                      <a:r>
                        <a:rPr lang="en-US" sz="1600" dirty="0"/>
                        <a:t>60</a:t>
                      </a:r>
                      <a:endParaRPr 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1128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4000" dirty="0">
              <a:solidFill>
                <a:schemeClr val="accent2">
                  <a:lumMod val="50000"/>
                </a:schemeClr>
              </a:solidFill>
              <a:latin typeface="Aldhabi" pitchFamily="2" charset="-78"/>
              <a:cs typeface="Aldhabi" pitchFamily="2" charset="-78"/>
            </a:endParaRPr>
          </a:p>
          <a:p>
            <a:pPr>
              <a:buNone/>
            </a:pPr>
            <a:endParaRPr lang="en-US" sz="40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93167866"/>
              </p:ext>
            </p:extLst>
          </p:nvPr>
        </p:nvGraphicFramePr>
        <p:xfrm>
          <a:off x="0" y="152400"/>
          <a:ext cx="9906000" cy="236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Straight Connector 6"/>
          <p:cNvCxnSpPr/>
          <p:nvPr/>
        </p:nvCxnSpPr>
        <p:spPr>
          <a:xfrm rot="5400000">
            <a:off x="3124994" y="2742406"/>
            <a:ext cx="456406" cy="79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>
            <a:off x="762000" y="2971800"/>
            <a:ext cx="403860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534194" y="31996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cxnSpLocks/>
            <a:endCxn id="8" idx="0"/>
          </p:cNvCxnSpPr>
          <p:nvPr/>
        </p:nvCxnSpPr>
        <p:spPr>
          <a:xfrm flipH="1">
            <a:off x="4800600" y="2972594"/>
            <a:ext cx="794" cy="26923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6439297" y="2780903"/>
            <a:ext cx="533400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F20F7FC-6589-4A48-9BB5-34301624ED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88047"/>
              </p:ext>
            </p:extLst>
          </p:nvPr>
        </p:nvGraphicFramePr>
        <p:xfrm>
          <a:off x="0" y="3110287"/>
          <a:ext cx="4113212" cy="24130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6606">
                  <a:extLst>
                    <a:ext uri="{9D8B030D-6E8A-4147-A177-3AD203B41FA5}">
                      <a16:colId xmlns:a16="http://schemas.microsoft.com/office/drawing/2014/main" val="3932236369"/>
                    </a:ext>
                  </a:extLst>
                </a:gridCol>
                <a:gridCol w="2056606">
                  <a:extLst>
                    <a:ext uri="{9D8B030D-6E8A-4147-A177-3AD203B41FA5}">
                      <a16:colId xmlns:a16="http://schemas.microsoft.com/office/drawing/2014/main" val="3918740560"/>
                    </a:ext>
                  </a:extLst>
                </a:gridCol>
              </a:tblGrid>
              <a:tr h="340360">
                <a:tc>
                  <a:txBody>
                    <a:bodyPr/>
                    <a:lstStyle/>
                    <a:p>
                      <a:pPr algn="l" rtl="0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Property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487860"/>
                  </a:ext>
                </a:extLst>
              </a:tr>
              <a:tr h="340360"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Mpa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Compressive strength of concrete (f́́c)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647011"/>
                  </a:ext>
                </a:extLst>
              </a:tr>
              <a:tr h="34036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24.87*</a:t>
                      </a:r>
                      <a:r>
                        <a:rPr lang="en-US" sz="1400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400" i="1" kern="1200" baseline="300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Mpa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Modulus of elasticity</a:t>
                      </a:r>
                    </a:p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(Ec)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249247"/>
                  </a:ext>
                </a:extLst>
              </a:tr>
              <a:tr h="340360">
                <a:tc>
                  <a:txBody>
                    <a:bodyPr/>
                    <a:lstStyle/>
                    <a:p>
                      <a:pPr algn="l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</a:t>
                      </a:r>
                      <a:r>
                        <a:rPr lang="en-US" sz="1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kN/</a:t>
                      </a:r>
                      <a:r>
                        <a:rPr lang="en-US" sz="1400" b="1" i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400" b="1" i="1" baseline="30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Weight of plain concrete (Ɣ) 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4685889"/>
                  </a:ext>
                </a:extLst>
              </a:tr>
              <a:tr h="34036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kN/</a:t>
                      </a:r>
                      <a:r>
                        <a:rPr lang="en-US" sz="1400" b="1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400" b="1" i="1" kern="1200" baseline="300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Unit Weight of plain concrete</a:t>
                      </a:r>
                      <a:r>
                        <a:rPr kumimoji="0" lang="ar-SA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(Ɣ) </a:t>
                      </a:r>
                      <a:endParaRPr kumimoji="0" lang="ar-SA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43397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0D99C77-FA06-4218-AEAE-126186A9E8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545725"/>
              </p:ext>
            </p:extLst>
          </p:nvPr>
        </p:nvGraphicFramePr>
        <p:xfrm>
          <a:off x="2743994" y="5664952"/>
          <a:ext cx="4113212" cy="11988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6606">
                  <a:extLst>
                    <a:ext uri="{9D8B030D-6E8A-4147-A177-3AD203B41FA5}">
                      <a16:colId xmlns:a16="http://schemas.microsoft.com/office/drawing/2014/main" val="3906883221"/>
                    </a:ext>
                  </a:extLst>
                </a:gridCol>
                <a:gridCol w="2056606">
                  <a:extLst>
                    <a:ext uri="{9D8B030D-6E8A-4147-A177-3AD203B41FA5}">
                      <a16:colId xmlns:a16="http://schemas.microsoft.com/office/drawing/2014/main" val="151128456"/>
                    </a:ext>
                  </a:extLst>
                </a:gridCol>
              </a:tblGrid>
              <a:tr h="340360">
                <a:tc>
                  <a:txBody>
                    <a:bodyPr/>
                    <a:lstStyle/>
                    <a:p>
                      <a:pPr algn="l" rtl="0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Property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354587"/>
                  </a:ext>
                </a:extLst>
              </a:tr>
              <a:tr h="340360"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420 Mpa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Yield strength  (fy)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738104"/>
                  </a:ext>
                </a:extLst>
              </a:tr>
              <a:tr h="34036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2.04*</a:t>
                      </a:r>
                      <a:r>
                        <a:rPr lang="en-US" sz="1400" b="1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400" b="1" i="1" kern="1200" baseline="300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Mpa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Modulus of elasticity</a:t>
                      </a:r>
                    </a:p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(Ec)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964357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17F8F1B-5BBC-45F9-BC87-EE9C1D9E36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031097"/>
              </p:ext>
            </p:extLst>
          </p:nvPr>
        </p:nvGraphicFramePr>
        <p:xfrm>
          <a:off x="5162913" y="3029779"/>
          <a:ext cx="3579812" cy="2133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89906">
                  <a:extLst>
                    <a:ext uri="{9D8B030D-6E8A-4147-A177-3AD203B41FA5}">
                      <a16:colId xmlns:a16="http://schemas.microsoft.com/office/drawing/2014/main" val="1313751614"/>
                    </a:ext>
                  </a:extLst>
                </a:gridCol>
                <a:gridCol w="1789906">
                  <a:extLst>
                    <a:ext uri="{9D8B030D-6E8A-4147-A177-3AD203B41FA5}">
                      <a16:colId xmlns:a16="http://schemas.microsoft.com/office/drawing/2014/main" val="3974893418"/>
                    </a:ext>
                  </a:extLst>
                </a:gridCol>
              </a:tblGrid>
              <a:tr h="292337"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Weight  </a:t>
                      </a: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kN/</a:t>
                      </a:r>
                      <a:r>
                        <a:rPr kumimoji="0" lang="en-US" sz="14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kumimoji="0" lang="en-US" sz="1400" b="1" i="1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ar-SA" sz="1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403327"/>
                  </a:ext>
                </a:extLst>
              </a:tr>
              <a:tr h="292337"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or 16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5250770"/>
                  </a:ext>
                </a:extLst>
              </a:tr>
              <a:tr h="29233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6614161"/>
                  </a:ext>
                </a:extLst>
              </a:tr>
              <a:tr h="29233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Plastering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6805836"/>
                  </a:ext>
                </a:extLst>
              </a:tr>
              <a:tr h="29233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Masonry Stone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3190561"/>
                  </a:ext>
                </a:extLst>
              </a:tr>
              <a:tr h="29233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Aggregate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1181958"/>
                  </a:ext>
                </a:extLst>
              </a:tr>
              <a:tr h="29233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ar-SA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Concrete mortar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43974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A8CC2-BB4F-454A-9E8A-4B86C3780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990600"/>
            <a:ext cx="5143500" cy="685800"/>
          </a:xfrm>
        </p:spPr>
        <p:txBody>
          <a:bodyPr>
            <a:noAutofit/>
          </a:bodyPr>
          <a:lstStyle/>
          <a:p>
            <a:pPr algn="ctr"/>
            <a:r>
              <a:rPr lang="en-US" sz="2000" b="1" i="1" kern="0" dirty="0">
                <a:solidFill>
                  <a:srgbClr val="520A0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CHAPTER</a:t>
            </a:r>
            <a:r>
              <a:rPr lang="en-US" sz="2000" b="1" i="1" kern="0" spc="-15" dirty="0">
                <a:solidFill>
                  <a:srgbClr val="520A0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kern="0" dirty="0">
                <a:solidFill>
                  <a:srgbClr val="520A0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FIVE </a:t>
            </a:r>
            <a:br>
              <a:rPr lang="en-US" sz="2000" b="1" i="1" kern="0" dirty="0">
                <a:solidFill>
                  <a:srgbClr val="520A0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kern="0" spc="-15" dirty="0">
                <a:solidFill>
                  <a:srgbClr val="520A0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kern="0" dirty="0">
                <a:solidFill>
                  <a:srgbClr val="520A0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FOUNDATIONS</a:t>
            </a:r>
            <a:r>
              <a:rPr lang="en-US" sz="2000" b="1" i="1" kern="0" spc="-15" dirty="0">
                <a:solidFill>
                  <a:srgbClr val="520A0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kern="0" dirty="0">
                <a:solidFill>
                  <a:srgbClr val="520A0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br>
              <a:rPr lang="en-US" sz="2000" b="1" i="1" kern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512FDB-592A-4DF4-9547-9821282844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48"/>
          <a:stretch/>
        </p:blipFill>
        <p:spPr>
          <a:xfrm>
            <a:off x="646697" y="1981200"/>
            <a:ext cx="7850605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55398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371E5-7BD1-4DDF-8727-81A6B88A4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685800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Footings</a:t>
            </a:r>
            <a:r>
              <a:rPr lang="en-US" sz="2800" b="1" i="1" spc="-55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6E5389-2237-40C9-B50B-8CF1908C1F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599" y="1295400"/>
                <a:ext cx="6347714" cy="4745963"/>
              </a:xfrm>
            </p:spPr>
            <p:txBody>
              <a:bodyPr>
                <a:normAutofit fontScale="92500" lnSpcReduction="20000"/>
              </a:bodyPr>
              <a:lstStyle/>
              <a:p>
                <a:pPr marL="36000" marR="144145">
                  <a:lnSpc>
                    <a:spcPct val="107000"/>
                  </a:lnSpc>
                  <a:spcBef>
                    <a:spcPts val="0"/>
                  </a:spcBef>
                </a:pPr>
                <a:r>
                  <a:rPr lang="en-US" b="1" i="1" dirty="0"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Footing</a:t>
                </a:r>
                <a:r>
                  <a:rPr lang="en-US" b="1" i="1" spc="-15" dirty="0"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dirty="0"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dimension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6000" indent="0" algn="l" rtl="0">
                  <a:lnSpc>
                    <a:spcPct val="107000"/>
                  </a:lnSpc>
                  <a:spcBef>
                    <a:spcPts val="0"/>
                  </a:spcBef>
                  <a:buNone/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36000" indent="0" algn="l" rtl="0">
                  <a:lnSpc>
                    <a:spcPct val="107000"/>
                  </a:lnSpc>
                  <a:spcBef>
                    <a:spcPts val="0"/>
                  </a:spcBef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B = 26.34 m </a:t>
                </a:r>
                <a:r>
                  <a:rPr lang="en-US" sz="1800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,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L = 27.95 m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6000" indent="0">
                  <a:spcBef>
                    <a:spcPts val="0"/>
                  </a:spcBef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Area = B * L = 26.34 * 27.95 = 736.2 m</a:t>
                </a:r>
                <a:r>
                  <a:rPr lang="en-US" sz="1800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2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</a:p>
              <a:p>
                <a:pPr marL="144000" marR="3824605" lvl="1"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Calculate (d) depending  on wide beam  shear.</a:t>
                </a:r>
                <a:r>
                  <a:rPr lang="en-US" spc="-29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endParaRPr lang="en-US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6000" marR="3824605" indent="0" algn="l" rtl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∑ Pu</a:t>
                </a:r>
                <a:r>
                  <a:rPr lang="en-US" sz="1800" spc="-5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=160776.2 kN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6000" marR="3824605" indent="0" algn="l" rtl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q</a:t>
                </a:r>
                <a:r>
                  <a:rPr lang="en-US" sz="1800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u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𝑃𝑢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160776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736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= 218.4KN/m</a:t>
                </a:r>
                <a:r>
                  <a:rPr lang="en-US" sz="1800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6000" indent="0" algn="l" rtl="0">
                  <a:lnSpc>
                    <a:spcPct val="107000"/>
                  </a:lnSpc>
                  <a:spcBef>
                    <a:spcPts val="0"/>
                  </a:spcBef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</a:t>
                </a:r>
                <a:r>
                  <a:rPr lang="en-US" sz="1800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u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q</a:t>
                </a:r>
                <a:r>
                  <a:rPr lang="en-US" sz="1800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u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𝑑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) = 218.4 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83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−(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𝑑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)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6000" indent="0" algn="l" rtl="0">
                  <a:lnSpc>
                    <a:spcPct val="107000"/>
                  </a:lnSpc>
                  <a:spcBef>
                    <a:spcPts val="0"/>
                  </a:spcBef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</a:t>
                </a:r>
                <a:r>
                  <a:rPr lang="en-US" sz="1800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u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658.5 - 327.6 d ----- </a:t>
                </a:r>
                <a:r>
                  <a:rPr lang="en-US" sz="1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(1)  </a:t>
                </a:r>
              </a:p>
              <a:p>
                <a:pPr marL="36000" indent="0" algn="l" rtl="0">
                  <a:lnSpc>
                    <a:spcPct val="107000"/>
                  </a:lnSpc>
                  <a:spcBef>
                    <a:spcPts val="0"/>
                  </a:spcBef>
                  <a:buNone/>
                </a:pPr>
                <a:endParaRPr lang="en-US" sz="1800" dirty="0"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pPr marL="36000" indent="0" algn="l" rtl="0">
                  <a:lnSpc>
                    <a:spcPct val="107000"/>
                  </a:lnSpc>
                  <a:spcBef>
                    <a:spcPts val="0"/>
                  </a:spcBef>
                  <a:buNone/>
                </a:pP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∅𝑉𝑐</a:t>
                </a:r>
                <a:r>
                  <a:rPr lang="en-US" sz="1800" spc="135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=</a:t>
                </a:r>
                <a:r>
                  <a:rPr lang="en-US" sz="1800" spc="120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∅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1800" spc="-45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spc="-35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√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𝑓</a:t>
                </a:r>
                <a:r>
                  <a:rPr lang="en-US" sz="1800" i="1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′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𝑐</a:t>
                </a:r>
                <a:r>
                  <a:rPr lang="en-US" sz="1800" spc="75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𝑏𝑤</a:t>
                </a:r>
                <a:r>
                  <a:rPr lang="en-US" sz="1800" spc="60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𝑑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= (.75)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) ( √28) (1000) ( d*1000) / 1000 </a:t>
                </a:r>
                <a:r>
                  <a:rPr lang="en-US" sz="1800" spc="-35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,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∅𝑉𝑐</a:t>
                </a:r>
                <a:r>
                  <a:rPr lang="en-US" sz="1800" spc="85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=</a:t>
                </a:r>
                <a:r>
                  <a:rPr lang="en-US" sz="1800" spc="70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661.44</a:t>
                </a:r>
                <a:r>
                  <a:rPr lang="en-US" sz="1800" spc="-5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𝑑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----- </a:t>
                </a:r>
                <a:r>
                  <a:rPr lang="en-US" sz="18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(2)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6000" algn="l" rtl="0">
                  <a:lnSpc>
                    <a:spcPct val="107000"/>
                  </a:lnSpc>
                  <a:spcBef>
                    <a:spcPts val="0"/>
                  </a:spcBef>
                </a:pP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36000" algn="l" rtl="0">
                  <a:lnSpc>
                    <a:spcPct val="107000"/>
                  </a:lnSpc>
                  <a:spcBef>
                    <a:spcPts val="0"/>
                  </a:spcBef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Then</a:t>
                </a:r>
                <a:r>
                  <a:rPr lang="en-US" sz="1800" spc="-5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Vu=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∅</a:t>
                </a:r>
                <a:r>
                  <a:rPr lang="en-US" sz="1800" spc="-5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𝑉𝑐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6000" indent="0" algn="l" rtl="0">
                  <a:lnSpc>
                    <a:spcPct val="107000"/>
                  </a:lnSpc>
                  <a:spcBef>
                    <a:spcPts val="0"/>
                  </a:spcBef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658.8 - 327.6 d = 661.44 d ,</a:t>
                </a:r>
                <a:r>
                  <a:rPr lang="en-US" sz="1800" dirty="0">
                    <a:latin typeface="Calibri" panose="020F050202020403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b="1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∴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d = 0.70m</a:t>
                </a:r>
                <a:endParaRPr lang="en-US" sz="18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6E5389-2237-40C9-B50B-8CF1908C1F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599" y="1295400"/>
                <a:ext cx="6347714" cy="4745963"/>
              </a:xfrm>
              <a:blipFill>
                <a:blip r:embed="rId2"/>
                <a:stretch>
                  <a:fillRect l="-96" t="-11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84840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88A0E-D5E4-41A7-9814-34767435E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476768"/>
            <a:ext cx="2647950" cy="1006474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Definitions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41D3A-415B-4601-B1BE-DB934176B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47800"/>
            <a:ext cx="7886700" cy="4729163"/>
          </a:xfrm>
        </p:spPr>
        <p:txBody>
          <a:bodyPr/>
          <a:lstStyle/>
          <a:p>
            <a:pPr marL="0" indent="0">
              <a:buNone/>
            </a:pPr>
            <a:endParaRPr lang="en-US" sz="1800" b="1" i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0CE44D-6AFF-4A43-ACD4-824BAB6CEE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49"/>
          <a:stretch/>
        </p:blipFill>
        <p:spPr bwMode="auto">
          <a:xfrm>
            <a:off x="415999" y="1132914"/>
            <a:ext cx="4171950" cy="5741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rrow: Left 5">
            <a:extLst>
              <a:ext uri="{FF2B5EF4-FFF2-40B4-BE49-F238E27FC236}">
                <a16:creationId xmlns:a16="http://schemas.microsoft.com/office/drawing/2014/main" id="{0E19B233-B205-40B2-8A33-20FF7FDA657E}"/>
              </a:ext>
            </a:extLst>
          </p:cNvPr>
          <p:cNvSpPr/>
          <p:nvPr/>
        </p:nvSpPr>
        <p:spPr>
          <a:xfrm>
            <a:off x="4724400" y="3431381"/>
            <a:ext cx="3048000" cy="762000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Material Definition</a:t>
            </a:r>
            <a:endParaRPr lang="ar-SA" sz="16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6207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30FE444-A5D1-4083-BA1E-EE3F6E9F4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5442"/>
            <a:ext cx="3852153" cy="6858000"/>
          </a:xfrm>
          <a:prstGeom prst="rect">
            <a:avLst/>
          </a:prstGeom>
        </p:spPr>
      </p:pic>
      <p:sp>
        <p:nvSpPr>
          <p:cNvPr id="7" name="Arrow: Left 6">
            <a:extLst>
              <a:ext uri="{FF2B5EF4-FFF2-40B4-BE49-F238E27FC236}">
                <a16:creationId xmlns:a16="http://schemas.microsoft.com/office/drawing/2014/main" id="{997976A2-B04A-423F-AFAE-E69175BF2DF0}"/>
              </a:ext>
            </a:extLst>
          </p:cNvPr>
          <p:cNvSpPr/>
          <p:nvPr/>
        </p:nvSpPr>
        <p:spPr>
          <a:xfrm>
            <a:off x="4408590" y="3276600"/>
            <a:ext cx="3048000" cy="762000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Columns Sections Definition </a:t>
            </a:r>
            <a:endParaRPr lang="en-US" sz="16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09509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58CCF24-AAC8-44AD-BC85-295BE1E3AB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363427"/>
            <a:ext cx="3666253" cy="649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rrow: Left 4">
            <a:extLst>
              <a:ext uri="{FF2B5EF4-FFF2-40B4-BE49-F238E27FC236}">
                <a16:creationId xmlns:a16="http://schemas.microsoft.com/office/drawing/2014/main" id="{E0D63A8B-7B7B-4CD6-B58A-79C590E180DD}"/>
              </a:ext>
            </a:extLst>
          </p:cNvPr>
          <p:cNvSpPr/>
          <p:nvPr/>
        </p:nvSpPr>
        <p:spPr>
          <a:xfrm>
            <a:off x="4191000" y="3048000"/>
            <a:ext cx="3352800" cy="762000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spcAft>
                <a:spcPts val="1000"/>
              </a:spcAft>
            </a:pPr>
            <a:r>
              <a:rPr lang="en-US" sz="1800" i="1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Slab Section  Definition</a:t>
            </a:r>
          </a:p>
        </p:txBody>
      </p:sp>
    </p:spTree>
    <p:extLst>
      <p:ext uri="{BB962C8B-B14F-4D97-AF65-F5344CB8AC3E}">
        <p14:creationId xmlns:p14="http://schemas.microsoft.com/office/powerpoint/2010/main" val="208384656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C54E331-2CD5-4B04-A0B6-5E15A13E26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84"/>
          <a:stretch/>
        </p:blipFill>
        <p:spPr bwMode="auto">
          <a:xfrm>
            <a:off x="424179" y="1528210"/>
            <a:ext cx="8305480" cy="3119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DB7E2DC-76A2-48F2-9058-C0868B406FD7}"/>
              </a:ext>
            </a:extLst>
          </p:cNvPr>
          <p:cNvSpPr txBox="1"/>
          <p:nvPr/>
        </p:nvSpPr>
        <p:spPr>
          <a:xfrm>
            <a:off x="3200400" y="479078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Load Pattern Definition</a:t>
            </a:r>
            <a:endParaRPr lang="en-US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0178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C9D8C07-124B-44E4-BB67-FE4B7387C1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8" r="-1"/>
          <a:stretch/>
        </p:blipFill>
        <p:spPr bwMode="auto">
          <a:xfrm>
            <a:off x="381000" y="559031"/>
            <a:ext cx="4911407" cy="6298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rrow: Left 4">
            <a:extLst>
              <a:ext uri="{FF2B5EF4-FFF2-40B4-BE49-F238E27FC236}">
                <a16:creationId xmlns:a16="http://schemas.microsoft.com/office/drawing/2014/main" id="{854F3774-98D8-4C89-8564-1E7FE8365F10}"/>
              </a:ext>
            </a:extLst>
          </p:cNvPr>
          <p:cNvSpPr/>
          <p:nvPr/>
        </p:nvSpPr>
        <p:spPr>
          <a:xfrm>
            <a:off x="5410200" y="4267200"/>
            <a:ext cx="2955016" cy="609600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spcAft>
                <a:spcPts val="1000"/>
              </a:spcAft>
            </a:pPr>
            <a:r>
              <a:rPr lang="en-US" sz="1800" i="1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Spring Definition </a:t>
            </a:r>
          </a:p>
        </p:txBody>
      </p:sp>
    </p:spTree>
    <p:extLst>
      <p:ext uri="{BB962C8B-B14F-4D97-AF65-F5344CB8AC3E}">
        <p14:creationId xmlns:p14="http://schemas.microsoft.com/office/powerpoint/2010/main" val="405545827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5CE626-8D3E-437C-93D9-308BCB64526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685800"/>
                <a:ext cx="7886700" cy="549116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b="1" i="1" dirty="0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punching</a:t>
                </a:r>
                <a:r>
                  <a:rPr lang="en-US" sz="2000" b="1" i="1" spc="-20" dirty="0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b="1" i="1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shear</a:t>
                </a:r>
                <a:r>
                  <a:rPr lang="ar-SA" sz="2000" b="1" i="1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b="1" i="1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Check</a:t>
                </a:r>
                <a:endParaRPr lang="ar-SA" sz="2000" dirty="0">
                  <a:solidFill>
                    <a:schemeClr val="accent1">
                      <a:lumMod val="50000"/>
                    </a:schemeClr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0" indent="0" algn="l" rtl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𝑉𝑢</a:t>
                </a:r>
                <a:r>
                  <a:rPr lang="ar-SA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𝑝𝑢𝑛𝑐ℎ𝑖𝑛𝑔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from SAP = 1024.5 KN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l" rtl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∅𝑉𝑐𝑝</a:t>
                </a:r>
                <a:r>
                  <a:rPr lang="en-US" sz="1800" spc="7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800" spc="7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(0.75</a:t>
                </a:r>
                <a:r>
                  <a:rPr lang="en-US" sz="1800" spc="-1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∗</a:t>
                </a:r>
                <a:r>
                  <a:rPr lang="en-US" sz="1800" spc="-5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pc="-5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 spc="-5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i="1" spc="-5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1800" spc="-1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∗</a:t>
                </a:r>
                <a:r>
                  <a:rPr lang="en-US" sz="1800" spc="5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√28</a:t>
                </a:r>
                <a:r>
                  <a:rPr lang="en-US" sz="1800" spc="-1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∗ 1000 * 700)/1000 = 463 KN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l" rtl="0">
                  <a:lnSpc>
                    <a:spcPct val="107000"/>
                  </a:lnSpc>
                  <a:spcBef>
                    <a:spcPts val="295"/>
                  </a:spcBef>
                  <a:spcAft>
                    <a:spcPts val="800"/>
                  </a:spcAft>
                  <a:buNone/>
                </a:pP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∅𝑉𝑐𝑝 = 463 KN &lt; 𝑉𝑢 𝑝𝑢𝑛𝑐ℎ𝑖𝑛𝑔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l" rtl="0">
                  <a:lnSpc>
                    <a:spcPct val="107000"/>
                  </a:lnSpc>
                  <a:spcBef>
                    <a:spcPts val="295"/>
                  </a:spcBef>
                  <a:spcAft>
                    <a:spcPts val="800"/>
                  </a:spcAft>
                  <a:buNone/>
                </a:pPr>
                <a:r>
                  <a:rPr lang="en-US" sz="1800" u="sng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Try d = 1.3 m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l" rtl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𝑉𝑢 𝑝𝑢𝑛𝑐ℎ𝑖𝑛𝑔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from SAP = 787 KN 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l" rtl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∅𝑉𝑐𝑝</a:t>
                </a:r>
                <a:r>
                  <a:rPr lang="en-US" sz="1800" spc="7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1800" spc="7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(0.75</a:t>
                </a:r>
                <a:r>
                  <a:rPr lang="en-US" sz="1800" spc="-1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∗</a:t>
                </a:r>
                <a:r>
                  <a:rPr lang="en-US" sz="1800" spc="-5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pc="-5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 spc="-5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i="1" spc="-5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1800" spc="-1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∗</a:t>
                </a:r>
                <a:r>
                  <a:rPr lang="en-US" sz="1800" spc="5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√28</a:t>
                </a:r>
                <a:r>
                  <a:rPr lang="en-US" sz="1800" spc="-1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∗ 1000 * 1300)/1000 = 860 KN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l" rtl="0">
                  <a:lnSpc>
                    <a:spcPct val="107000"/>
                  </a:lnSpc>
                  <a:spcBef>
                    <a:spcPts val="295"/>
                  </a:spcBef>
                  <a:spcAft>
                    <a:spcPts val="800"/>
                  </a:spcAft>
                  <a:buNone/>
                </a:pPr>
                <a:r>
                  <a:rPr lang="en-US" sz="18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∅𝑉𝑐𝑝 = 860 KN &gt; 𝑉𝑢𝑝𝑢𝑛𝑐ℎ𝑖𝑛𝑔   ⟶ OK .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l" rtl="0">
                  <a:lnSpc>
                    <a:spcPct val="107000"/>
                  </a:lnSpc>
                  <a:spcBef>
                    <a:spcPts val="295"/>
                  </a:spcBef>
                  <a:spcAft>
                    <a:spcPts val="800"/>
                  </a:spcAft>
                  <a:buNone/>
                </a:pPr>
                <a:r>
                  <a:rPr lang="en-US" sz="1800" b="1" dirty="0">
                    <a:solidFill>
                      <a:srgbClr val="7030A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∴</a:t>
                </a:r>
                <a:r>
                  <a:rPr lang="en-US" sz="1800" b="1" dirty="0">
                    <a:solidFill>
                      <a:srgbClr val="7030A0"/>
                    </a:solidFill>
                    <a:effectLst/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Use d = 1.3 m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l" rtl="0">
                  <a:lnSpc>
                    <a:spcPct val="107000"/>
                  </a:lnSpc>
                  <a:spcAft>
                    <a:spcPts val="800"/>
                  </a:spcAft>
                  <a:buNone/>
                  <a:tabLst>
                    <a:tab pos="1065530" algn="l"/>
                    <a:tab pos="1066165" algn="l"/>
                  </a:tabLs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5CE626-8D3E-437C-93D9-308BCB6452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685800"/>
                <a:ext cx="7886700" cy="5491163"/>
              </a:xfrm>
              <a:blipFill>
                <a:blip r:embed="rId2"/>
                <a:stretch>
                  <a:fillRect l="-618" t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512561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0B3E9-A37D-4422-9555-A2D5423563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381000"/>
            <a:ext cx="8210550" cy="5795963"/>
          </a:xfrm>
        </p:spPr>
        <p:txBody>
          <a:bodyPr/>
          <a:lstStyle/>
          <a:p>
            <a:pPr marL="144145" marR="144145">
              <a:lnSpc>
                <a:spcPct val="107000"/>
              </a:lnSpc>
            </a:pP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Deflection</a:t>
            </a:r>
            <a:r>
              <a:rPr lang="en-US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r>
              <a:rPr lang="en-US" sz="2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FB4BDC-660A-48EF-B0B6-313C2FB6261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662" y="1297781"/>
            <a:ext cx="6079538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939028-9625-493D-9366-648C35050E48}"/>
              </a:ext>
            </a:extLst>
          </p:cNvPr>
          <p:cNvSpPr txBox="1"/>
          <p:nvPr/>
        </p:nvSpPr>
        <p:spPr>
          <a:xfrm>
            <a:off x="2286000" y="531474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</a:t>
            </a:r>
            <a:r>
              <a:rPr lang="en-US" sz="1800" i="1" spc="-15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ar-SA" i="1" spc="-15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r>
              <a:rPr lang="en-US" sz="1800" i="1" spc="-5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Deflection</a:t>
            </a:r>
            <a:r>
              <a:rPr lang="en-US" sz="1800" i="1" spc="-5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</a:t>
            </a:r>
            <a:r>
              <a:rPr lang="en-US" sz="1800" i="1" spc="-15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footing</a:t>
            </a:r>
            <a:endParaRPr lang="en-US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78783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CE94076-0539-41B5-9F62-BF3B40E1D4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381000"/>
            <a:ext cx="6294294" cy="49192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C899F4-55D9-44B7-AAE2-7C560D636464}"/>
              </a:ext>
            </a:extLst>
          </p:cNvPr>
          <p:cNvSpPr txBox="1"/>
          <p:nvPr/>
        </p:nvSpPr>
        <p:spPr>
          <a:xfrm>
            <a:off x="2743200" y="5365403"/>
            <a:ext cx="5715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ar-SA" sz="16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6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deflection of footing in (mm)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E6976D-48A1-46C5-9EB4-3F55C648D2C5}"/>
              </a:ext>
            </a:extLst>
          </p:cNvPr>
          <p:cNvSpPr txBox="1"/>
          <p:nvPr/>
        </p:nvSpPr>
        <p:spPr>
          <a:xfrm>
            <a:off x="304800" y="5943600"/>
            <a:ext cx="6934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Note that The deflection should be less than 10 mm and it is 1.6mm </a:t>
            </a:r>
            <a:endParaRPr lang="en-US" sz="16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97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647700" y="457200"/>
                <a:ext cx="7848600" cy="6096000"/>
              </a:xfrm>
            </p:spPr>
            <p:txBody>
              <a:bodyPr>
                <a:normAutofit/>
              </a:bodyPr>
              <a:lstStyle/>
              <a:p>
                <a:pPr algn="l">
                  <a:buFont typeface="Wingdings" pitchFamily="2" charset="2"/>
                  <a:buChar char="v"/>
                </a:pPr>
                <a:r>
                  <a:rPr lang="en-US" sz="24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Soil properties</a:t>
                </a:r>
              </a:p>
              <a:p>
                <a:pPr marL="342900" indent="-342900" algn="just">
                  <a:buFont typeface="Wingdings" panose="05000000000000000000" pitchFamily="2" charset="2"/>
                  <a:buChar char="q"/>
                </a:pPr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this project the bearing capacity of the soil based on the nature </a:t>
                </a:r>
              </a:p>
              <a:p>
                <a:pPr algn="just"/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soil in the site is </a:t>
                </a:r>
                <a:r>
                  <a:rPr lang="en-US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400KN/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m:rPr>
                        <m:nor/>
                      </m:rPr>
                      <a:rPr lang="en-US" b="1" baseline="30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2</m:t>
                    </m:r>
                  </m:oMath>
                </a14:m>
                <a:endPara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-342900" algn="l"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a:fld id="{825F15A7-03F4-43D7-82C5-3E23DA2F108C}" type="mathplaceholder">
                      <a:rPr lang="en-US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Type </a:t>
                    </a:fld>
                    <a:fld id="{825F15A7-03F4-43D7-82C5-3E23DA2F108C}" type="mathplaceholder">
                      <a:rPr lang="en-US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equation here.</a:t>
                    </a:fld>
                  </m:oMath>
                </a14:m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Which mean that we have rocky soil characteristics. </a:t>
                </a:r>
              </a:p>
              <a:p>
                <a:pPr algn="l"/>
                <a:endPara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>
                  <a:buFont typeface="Wingdings" pitchFamily="2" charset="2"/>
                  <a:buChar char="v"/>
                </a:pPr>
                <a:r>
                  <a:rPr lang="en-US" sz="20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Codes and Standards</a:t>
                </a:r>
              </a:p>
              <a:p>
                <a:pPr marL="342900" indent="-342900" algn="l"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ACI 318-19 (American Concrete Institute): building code requirements</a:t>
                </a:r>
              </a:p>
              <a:p>
                <a:pPr algn="l"/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structural concrete and  commentary. </a:t>
                </a:r>
              </a:p>
              <a:p>
                <a:pPr marL="342900" indent="-342900" algn="just"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IBC-97 (Uniform Building Code) </a:t>
                </a:r>
                <a:r>
                  <a:rPr 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l"/>
                <a:endPara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>
                  <a:buFont typeface="Wingdings" pitchFamily="2" charset="2"/>
                  <a:buChar char="v"/>
                </a:pPr>
                <a:r>
                  <a:rPr lang="en-US" sz="28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Load </a:t>
                </a:r>
              </a:p>
              <a:p>
                <a:pPr marL="342900" indent="-342900" algn="l">
                  <a:buFont typeface="Wingdings" panose="05000000000000000000" pitchFamily="2" charset="2"/>
                  <a:buChar char="v"/>
                </a:pPr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Live Load : ( 2 , 2.5  , 4 ) 𝑘𝑁/𝑚</a:t>
                </a:r>
                <a:r>
                  <a:rPr lang="en-US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 algn="l">
                  <a:buFont typeface="Wingdings" panose="05000000000000000000" pitchFamily="2" charset="2"/>
                  <a:buChar char="v"/>
                </a:pPr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Dead Load : 5  𝑘𝑁/𝑚</a:t>
                </a:r>
                <a:r>
                  <a:rPr lang="en-US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 algn="l">
                  <a:buFont typeface="Wingdings" panose="05000000000000000000" pitchFamily="2" charset="2"/>
                  <a:buChar char="v"/>
                </a:pPr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Super imposed Load : 4.54  𝑘𝑁/𝑚</a:t>
                </a:r>
                <a:r>
                  <a:rPr lang="en-US" baseline="3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/>
                <a:endParaRPr lang="en-US" sz="2800" dirty="0">
                  <a:solidFill>
                    <a:schemeClr val="accent2">
                      <a:lumMod val="50000"/>
                    </a:schemeClr>
                  </a:solidFill>
                  <a:latin typeface="Aldhabi" pitchFamily="2" charset="-78"/>
                  <a:cs typeface="Aldhabi" pitchFamily="2" charset="-78"/>
                </a:endParaRPr>
              </a:p>
              <a:p>
                <a:pPr algn="l"/>
                <a:endParaRPr 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ldhabi" pitchFamily="2" charset="-78"/>
                  <a:cs typeface="Aldhabi" pitchFamily="2" charset="-78"/>
                </a:endParaRPr>
              </a:p>
              <a:p>
                <a:pPr algn="l"/>
                <a:endParaRPr 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ldhabi" pitchFamily="2" charset="-78"/>
                  <a:cs typeface="Aldhabi" pitchFamily="2" charset="-78"/>
                </a:endParaRPr>
              </a:p>
              <a:p>
                <a:pPr algn="l"/>
                <a:endParaRPr lang="en-US" sz="3600" dirty="0">
                  <a:solidFill>
                    <a:schemeClr val="accent2">
                      <a:lumMod val="50000"/>
                    </a:schemeClr>
                  </a:solidFill>
                  <a:latin typeface="Aldhabi" pitchFamily="2" charset="-78"/>
                  <a:cs typeface="Aldhabi" pitchFamily="2" charset="-78"/>
                </a:endParaRPr>
              </a:p>
              <a:p>
                <a:pPr algn="l"/>
                <a:endParaRPr lang="en-US" sz="4000" dirty="0">
                  <a:solidFill>
                    <a:schemeClr val="accent2">
                      <a:lumMod val="50000"/>
                    </a:schemeClr>
                  </a:solidFill>
                  <a:latin typeface="Aldhabi" pitchFamily="2" charset="-78"/>
                  <a:cs typeface="Aldhabi" pitchFamily="2" charset="-78"/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647700" y="457200"/>
                <a:ext cx="7848600" cy="6096000"/>
              </a:xfrm>
              <a:blipFill>
                <a:blip r:embed="rId2"/>
                <a:stretch>
                  <a:fillRect l="-854" t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AEC0A-2AE4-4F1D-8883-7D9273816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93524"/>
            <a:ext cx="7886700" cy="762001"/>
          </a:xfrm>
        </p:spPr>
        <p:txBody>
          <a:bodyPr>
            <a:normAutofit/>
          </a:bodyPr>
          <a:lstStyle/>
          <a:p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Flexure distribution </a:t>
            </a:r>
            <a:endParaRPr lang="en-US" sz="36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92DD67-83B7-4120-B749-416C26DC7E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63636"/>
            <a:ext cx="8058150" cy="39433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E4548A-89B0-4B9A-9F43-C31798497844}"/>
              </a:ext>
            </a:extLst>
          </p:cNvPr>
          <p:cNvSpPr txBox="1"/>
          <p:nvPr/>
        </p:nvSpPr>
        <p:spPr>
          <a:xfrm>
            <a:off x="2667000" y="540969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Moment distribution in X direction (M</a:t>
            </a:r>
            <a:r>
              <a:rPr lang="en-US" i="1" baseline="-250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30229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DAC5998-8E1A-4D0E-90C6-050763B2AB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091506"/>
            <a:ext cx="8153400" cy="40138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43574E-A088-4092-9ADA-274069570CA2}"/>
              </a:ext>
            </a:extLst>
          </p:cNvPr>
          <p:cNvSpPr txBox="1"/>
          <p:nvPr/>
        </p:nvSpPr>
        <p:spPr>
          <a:xfrm>
            <a:off x="2133600" y="5385494"/>
            <a:ext cx="5029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000"/>
              </a:spcAft>
            </a:pP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Moment distribution in Y direction (M</a:t>
            </a:r>
            <a:r>
              <a:rPr lang="en-US" sz="1800" i="1" baseline="-250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22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3243985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عنصر نائب للصورة 15" descr="صورة تحتوي على سور, معدني, مبنى, سقالة&#10;&#10;تم إنشاء الوصف تلقائياً">
            <a:extLst>
              <a:ext uri="{FF2B5EF4-FFF2-40B4-BE49-F238E27FC236}">
                <a16:creationId xmlns:a16="http://schemas.microsoft.com/office/drawing/2014/main" id="{A7DEE8BC-5DDB-40D3-A7B3-F7910F1292F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90" b="20790"/>
          <a:stretch>
            <a:fillRect/>
          </a:stretch>
        </p:blipFill>
        <p:spPr>
          <a:xfrm>
            <a:off x="52929" y="0"/>
            <a:ext cx="9062718" cy="6858000"/>
          </a:xfr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F7521F5C-413A-4FBA-90A5-72CCFA3F3765}"/>
              </a:ext>
            </a:extLst>
          </p:cNvPr>
          <p:cNvSpPr/>
          <p:nvPr/>
        </p:nvSpPr>
        <p:spPr>
          <a:xfrm rot="16200000" flipH="1">
            <a:off x="8849990" y="3750981"/>
            <a:ext cx="228498" cy="35952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ID" sz="1350">
              <a:latin typeface="Expo Arabic Light" panose="00000400000000000000" pitchFamily="2" charset="-78"/>
              <a:cs typeface="Expo Arabic Light" panose="00000400000000000000" pitchFamily="2" charset="-78"/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86BFA736-8611-4C21-B68F-10C2B3D70F76}"/>
              </a:ext>
            </a:extLst>
          </p:cNvPr>
          <p:cNvSpPr txBox="1">
            <a:spLocks/>
          </p:cNvSpPr>
          <p:nvPr/>
        </p:nvSpPr>
        <p:spPr>
          <a:xfrm>
            <a:off x="4345218" y="1056251"/>
            <a:ext cx="478139" cy="4745497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R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E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I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N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F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O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R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C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E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M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E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T </a:t>
            </a:r>
          </a:p>
        </p:txBody>
      </p:sp>
    </p:spTree>
    <p:extLst>
      <p:ext uri="{BB962C8B-B14F-4D97-AF65-F5344CB8AC3E}">
        <p14:creationId xmlns:p14="http://schemas.microsoft.com/office/powerpoint/2010/main" val="2898141796"/>
      </p:ext>
    </p:extLst>
  </p:cSld>
  <p:clrMapOvr>
    <a:masterClrMapping/>
  </p:clrMapOvr>
  <p:transition spd="slow">
    <p:push dir="r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23DE951-BD52-4C90-A61B-D9648DD0D0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45094"/>
            <a:ext cx="6716062" cy="64969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7D6C398-FC71-49CB-BD39-2F58F81E20D1}"/>
              </a:ext>
            </a:extLst>
          </p:cNvPr>
          <p:cNvSpPr txBox="1"/>
          <p:nvPr/>
        </p:nvSpPr>
        <p:spPr>
          <a:xfrm>
            <a:off x="6221819" y="3733800"/>
            <a:ext cx="2743200" cy="646331"/>
          </a:xfrm>
          <a:prstGeom prst="rect">
            <a:avLst/>
          </a:prstGeom>
          <a:noFill/>
          <a:ln w="28575">
            <a:solidFill>
              <a:srgbClr val="520A0A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in x-direction for basement floor</a:t>
            </a:r>
          </a:p>
        </p:txBody>
      </p:sp>
    </p:spTree>
    <p:extLst>
      <p:ext uri="{BB962C8B-B14F-4D97-AF65-F5344CB8AC3E}">
        <p14:creationId xmlns:p14="http://schemas.microsoft.com/office/powerpoint/2010/main" val="16225701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11BF827-FA0D-4824-815E-7C8D36913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0"/>
            <a:ext cx="7959051" cy="66724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CC3B700-ADD4-4884-A293-6AED1AF2FE9A}"/>
              </a:ext>
            </a:extLst>
          </p:cNvPr>
          <p:cNvSpPr txBox="1"/>
          <p:nvPr/>
        </p:nvSpPr>
        <p:spPr>
          <a:xfrm>
            <a:off x="152400" y="5442015"/>
            <a:ext cx="1981200" cy="1200329"/>
          </a:xfrm>
          <a:prstGeom prst="rect">
            <a:avLst/>
          </a:prstGeom>
          <a:noFill/>
          <a:ln w="28575">
            <a:solidFill>
              <a:srgbClr val="520A0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in</a:t>
            </a:r>
            <a:r>
              <a:rPr lang="ar-SA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y-direction for </a:t>
            </a:r>
          </a:p>
          <a:p>
            <a:pPr algn="ctr"/>
            <a:r>
              <a:rPr lang="en-US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</a:t>
            </a:r>
          </a:p>
        </p:txBody>
      </p:sp>
    </p:spTree>
    <p:extLst>
      <p:ext uri="{BB962C8B-B14F-4D97-AF65-F5344CB8AC3E}">
        <p14:creationId xmlns:p14="http://schemas.microsoft.com/office/powerpoint/2010/main" val="135760125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9128679-FCA5-4B16-8EF5-156E4E5D0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-228600"/>
            <a:ext cx="7848600" cy="49580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942E9E-08EA-47A0-9F9C-53A9B77E13E8}"/>
              </a:ext>
            </a:extLst>
          </p:cNvPr>
          <p:cNvSpPr txBox="1"/>
          <p:nvPr/>
        </p:nvSpPr>
        <p:spPr>
          <a:xfrm>
            <a:off x="1524000" y="5034267"/>
            <a:ext cx="2133600" cy="923330"/>
          </a:xfrm>
          <a:prstGeom prst="rect">
            <a:avLst/>
          </a:prstGeom>
          <a:noFill/>
          <a:ln w="28575">
            <a:solidFill>
              <a:srgbClr val="520A0A"/>
            </a:solidFill>
          </a:ln>
        </p:spPr>
        <p:txBody>
          <a:bodyPr wrap="square" rtlCol="0">
            <a:spAutoFit/>
          </a:bodyPr>
          <a:lstStyle/>
          <a:p>
            <a:pPr algn="ctr" rtl="1"/>
            <a:endParaRPr lang="en-US" dirty="0">
              <a:solidFill>
                <a:srgbClr val="520A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1"/>
            <a:r>
              <a:rPr lang="en-US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Reinforcement</a:t>
            </a:r>
            <a:endParaRPr lang="ar-SA" dirty="0">
              <a:solidFill>
                <a:srgbClr val="520A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en-US" dirty="0">
              <a:solidFill>
                <a:srgbClr val="520A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A39759-741A-427B-BF21-4E7A98AA1E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9207" y="4114800"/>
            <a:ext cx="3104793" cy="234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9134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1CD2114-27EB-4228-B61F-B2032D92D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504" y="0"/>
            <a:ext cx="8915400" cy="46926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256754-108E-4C80-A1D0-316CA43FDFE8}"/>
              </a:ext>
            </a:extLst>
          </p:cNvPr>
          <p:cNvSpPr txBox="1"/>
          <p:nvPr/>
        </p:nvSpPr>
        <p:spPr>
          <a:xfrm>
            <a:off x="2819400" y="5105400"/>
            <a:ext cx="2667000" cy="923330"/>
          </a:xfrm>
          <a:prstGeom prst="rect">
            <a:avLst/>
          </a:prstGeom>
          <a:noFill/>
          <a:ln w="28575">
            <a:solidFill>
              <a:srgbClr val="520A0A"/>
            </a:solidFill>
          </a:ln>
        </p:spPr>
        <p:txBody>
          <a:bodyPr wrap="square" rtlCol="0">
            <a:spAutoFit/>
          </a:bodyPr>
          <a:lstStyle/>
          <a:p>
            <a:pPr algn="r" rtl="1"/>
            <a:endParaRPr lang="ar-SA" dirty="0">
              <a:solidFill>
                <a:srgbClr val="520A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r>
              <a:rPr lang="en-US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walls Reinforcement</a:t>
            </a:r>
            <a:endParaRPr lang="ar-SA" dirty="0">
              <a:solidFill>
                <a:srgbClr val="520A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en-US" dirty="0">
              <a:solidFill>
                <a:srgbClr val="520A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56762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3043E2F-A775-47F9-989A-A785CBFCEA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0"/>
            <a:ext cx="8115077" cy="6934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662C09-618E-4862-8321-7DAC4F5B14F0}"/>
              </a:ext>
            </a:extLst>
          </p:cNvPr>
          <p:cNvSpPr txBox="1"/>
          <p:nvPr/>
        </p:nvSpPr>
        <p:spPr>
          <a:xfrm>
            <a:off x="28353" y="5334000"/>
            <a:ext cx="1755913" cy="923330"/>
          </a:xfrm>
          <a:prstGeom prst="rect">
            <a:avLst/>
          </a:prstGeom>
          <a:noFill/>
          <a:ln w="28575">
            <a:solidFill>
              <a:srgbClr val="520A0A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 in x-direction for mat foundation</a:t>
            </a:r>
          </a:p>
        </p:txBody>
      </p:sp>
    </p:spTree>
    <p:extLst>
      <p:ext uri="{BB962C8B-B14F-4D97-AF65-F5344CB8AC3E}">
        <p14:creationId xmlns:p14="http://schemas.microsoft.com/office/powerpoint/2010/main" val="419411531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17D36C6-AED2-4580-95EF-171B47747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304800"/>
            <a:ext cx="7399867" cy="65532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05A7CE6-E7A0-47F5-B695-A10FE577A231}"/>
              </a:ext>
            </a:extLst>
          </p:cNvPr>
          <p:cNvSpPr txBox="1"/>
          <p:nvPr/>
        </p:nvSpPr>
        <p:spPr>
          <a:xfrm>
            <a:off x="7361575" y="3119735"/>
            <a:ext cx="1752600" cy="923330"/>
          </a:xfrm>
          <a:prstGeom prst="rect">
            <a:avLst/>
          </a:prstGeom>
          <a:noFill/>
          <a:ln w="28575">
            <a:solidFill>
              <a:srgbClr val="520A0A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 in y-direction for mat foundation</a:t>
            </a:r>
          </a:p>
        </p:txBody>
      </p:sp>
    </p:spTree>
    <p:extLst>
      <p:ext uri="{BB962C8B-B14F-4D97-AF65-F5344CB8AC3E}">
        <p14:creationId xmlns:p14="http://schemas.microsoft.com/office/powerpoint/2010/main" val="92094953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84C629-B4B1-4C2D-95BD-6C93B99DD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50" y="0"/>
            <a:ext cx="9083350" cy="5029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B213E5E-023D-4F0B-BDC1-51E95DF9A214}"/>
              </a:ext>
            </a:extLst>
          </p:cNvPr>
          <p:cNvSpPr txBox="1"/>
          <p:nvPr/>
        </p:nvSpPr>
        <p:spPr>
          <a:xfrm>
            <a:off x="1676400" y="5257800"/>
            <a:ext cx="2286000" cy="369332"/>
          </a:xfrm>
          <a:prstGeom prst="rect">
            <a:avLst/>
          </a:prstGeom>
          <a:noFill/>
          <a:ln w="38100">
            <a:solidFill>
              <a:srgbClr val="690D0D"/>
            </a:solidFill>
          </a:ln>
        </p:spPr>
        <p:txBody>
          <a:bodyPr wrap="square" rtlCol="0">
            <a:spAutoFit/>
          </a:bodyPr>
          <a:lstStyle/>
          <a:p>
            <a:pPr algn="ctr" rtl="1"/>
            <a:r>
              <a:rPr lang="en-US" dirty="0">
                <a:solidFill>
                  <a:srgbClr val="520A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Stairs Reinforcement</a:t>
            </a:r>
          </a:p>
        </p:txBody>
      </p:sp>
    </p:spTree>
    <p:extLst>
      <p:ext uri="{BB962C8B-B14F-4D97-AF65-F5344CB8AC3E}">
        <p14:creationId xmlns:p14="http://schemas.microsoft.com/office/powerpoint/2010/main" val="3704893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hoto-1512403754473-27835f7b998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920559" y="304800"/>
            <a:ext cx="72234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520A0A"/>
                </a:solidFill>
                <a:latin typeface="Andalus" pitchFamily="18" charset="-78"/>
                <a:cs typeface="+mj-cs"/>
              </a:rPr>
              <a:t>Preliminary  Design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عنصر نائب للصورة 10" descr="صورة تحتوي على مبنى, ناطحة سحاب, مدينة, طويلة&#10;&#10;تم إنشاء الوصف تلقائياً">
            <a:extLst>
              <a:ext uri="{FF2B5EF4-FFF2-40B4-BE49-F238E27FC236}">
                <a16:creationId xmlns:a16="http://schemas.microsoft.com/office/drawing/2014/main" id="{D7708CF4-F4B6-4F3F-AC79-BC1A672CC69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99" b="8499"/>
          <a:stretch/>
        </p:blipFill>
        <p:spPr>
          <a:xfrm>
            <a:off x="1" y="1812004"/>
            <a:ext cx="9143999" cy="5045996"/>
          </a:xfr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0F8F1ABD-B60A-4DF9-99D9-489A17D2BE84}"/>
              </a:ext>
            </a:extLst>
          </p:cNvPr>
          <p:cNvSpPr/>
          <p:nvPr/>
        </p:nvSpPr>
        <p:spPr>
          <a:xfrm rot="5400000">
            <a:off x="8822609" y="1296011"/>
            <a:ext cx="228498" cy="4142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>
              <a:latin typeface="Expo Arabic Light" panose="00000400000000000000" pitchFamily="2" charset="-78"/>
              <a:cs typeface="Expo Arabic Light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88070277"/>
      </p:ext>
    </p:extLst>
  </p:cSld>
  <p:clrMapOvr>
    <a:masterClrMapping/>
  </p:clrMapOvr>
  <p:transition spd="slow">
    <p:push dir="r"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0FE4EFF-A591-4FD4-9478-2A9AE2A9D483}"/>
              </a:ext>
            </a:extLst>
          </p:cNvPr>
          <p:cNvSpPr/>
          <p:nvPr/>
        </p:nvSpPr>
        <p:spPr>
          <a:xfrm>
            <a:off x="0" y="4269177"/>
            <a:ext cx="9144000" cy="2586845"/>
          </a:xfrm>
          <a:custGeom>
            <a:avLst/>
            <a:gdLst>
              <a:gd name="connsiteX0" fmla="*/ 1120171 w 4064000"/>
              <a:gd name="connsiteY0" fmla="*/ 0 h 1735130"/>
              <a:gd name="connsiteX1" fmla="*/ 1121073 w 4064000"/>
              <a:gd name="connsiteY1" fmla="*/ 0 h 1735130"/>
              <a:gd name="connsiteX2" fmla="*/ 1121073 w 4064000"/>
              <a:gd name="connsiteY2" fmla="*/ 8119 h 1735130"/>
              <a:gd name="connsiteX3" fmla="*/ 1121073 w 4064000"/>
              <a:gd name="connsiteY3" fmla="*/ 55019 h 1735130"/>
              <a:gd name="connsiteX4" fmla="*/ 1125583 w 4064000"/>
              <a:gd name="connsiteY4" fmla="*/ 55019 h 1735130"/>
              <a:gd name="connsiteX5" fmla="*/ 1125583 w 4064000"/>
              <a:gd name="connsiteY5" fmla="*/ 0 h 1735130"/>
              <a:gd name="connsiteX6" fmla="*/ 1127387 w 4064000"/>
              <a:gd name="connsiteY6" fmla="*/ 0 h 1735130"/>
              <a:gd name="connsiteX7" fmla="*/ 1128288 w 4064000"/>
              <a:gd name="connsiteY7" fmla="*/ 8119 h 1735130"/>
              <a:gd name="connsiteX8" fmla="*/ 1128288 w 4064000"/>
              <a:gd name="connsiteY8" fmla="*/ 55019 h 1735130"/>
              <a:gd name="connsiteX9" fmla="*/ 1132798 w 4064000"/>
              <a:gd name="connsiteY9" fmla="*/ 55019 h 1735130"/>
              <a:gd name="connsiteX10" fmla="*/ 1132798 w 4064000"/>
              <a:gd name="connsiteY10" fmla="*/ 0 h 1735130"/>
              <a:gd name="connsiteX11" fmla="*/ 1134602 w 4064000"/>
              <a:gd name="connsiteY11" fmla="*/ 0 h 1735130"/>
              <a:gd name="connsiteX12" fmla="*/ 1134602 w 4064000"/>
              <a:gd name="connsiteY12" fmla="*/ 8119 h 1735130"/>
              <a:gd name="connsiteX13" fmla="*/ 1134602 w 4064000"/>
              <a:gd name="connsiteY13" fmla="*/ 55019 h 1735130"/>
              <a:gd name="connsiteX14" fmla="*/ 1137308 w 4064000"/>
              <a:gd name="connsiteY14" fmla="*/ 55019 h 1735130"/>
              <a:gd name="connsiteX15" fmla="*/ 1137308 w 4064000"/>
              <a:gd name="connsiteY15" fmla="*/ 0 h 1735130"/>
              <a:gd name="connsiteX16" fmla="*/ 1141818 w 4064000"/>
              <a:gd name="connsiteY16" fmla="*/ 0 h 1735130"/>
              <a:gd name="connsiteX17" fmla="*/ 1141818 w 4064000"/>
              <a:gd name="connsiteY17" fmla="*/ 8119 h 1735130"/>
              <a:gd name="connsiteX18" fmla="*/ 1141818 w 4064000"/>
              <a:gd name="connsiteY18" fmla="*/ 55019 h 1735130"/>
              <a:gd name="connsiteX19" fmla="*/ 1146327 w 4064000"/>
              <a:gd name="connsiteY19" fmla="*/ 55019 h 1735130"/>
              <a:gd name="connsiteX20" fmla="*/ 1146327 w 4064000"/>
              <a:gd name="connsiteY20" fmla="*/ 0 h 1735130"/>
              <a:gd name="connsiteX21" fmla="*/ 1147229 w 4064000"/>
              <a:gd name="connsiteY21" fmla="*/ 0 h 1735130"/>
              <a:gd name="connsiteX22" fmla="*/ 1147229 w 4064000"/>
              <a:gd name="connsiteY22" fmla="*/ 8119 h 1735130"/>
              <a:gd name="connsiteX23" fmla="*/ 1147229 w 4064000"/>
              <a:gd name="connsiteY23" fmla="*/ 55019 h 1735130"/>
              <a:gd name="connsiteX24" fmla="*/ 1153543 w 4064000"/>
              <a:gd name="connsiteY24" fmla="*/ 55019 h 1735130"/>
              <a:gd name="connsiteX25" fmla="*/ 1153543 w 4064000"/>
              <a:gd name="connsiteY25" fmla="*/ 47803 h 1735130"/>
              <a:gd name="connsiteX26" fmla="*/ 1156249 w 4064000"/>
              <a:gd name="connsiteY26" fmla="*/ 47803 h 1735130"/>
              <a:gd name="connsiteX27" fmla="*/ 1156249 w 4064000"/>
              <a:gd name="connsiteY27" fmla="*/ 75764 h 1735130"/>
              <a:gd name="connsiteX28" fmla="*/ 1156249 w 4064000"/>
              <a:gd name="connsiteY28" fmla="*/ 157841 h 1735130"/>
              <a:gd name="connsiteX29" fmla="*/ 1225699 w 4064000"/>
              <a:gd name="connsiteY29" fmla="*/ 157841 h 1735130"/>
              <a:gd name="connsiteX30" fmla="*/ 1225699 w 4064000"/>
              <a:gd name="connsiteY30" fmla="*/ 159645 h 1735130"/>
              <a:gd name="connsiteX31" fmla="*/ 1225699 w 4064000"/>
              <a:gd name="connsiteY31" fmla="*/ 169566 h 1735130"/>
              <a:gd name="connsiteX32" fmla="*/ 1225699 w 4064000"/>
              <a:gd name="connsiteY32" fmla="*/ 174077 h 1735130"/>
              <a:gd name="connsiteX33" fmla="*/ 1225699 w 4064000"/>
              <a:gd name="connsiteY33" fmla="*/ 181292 h 1735130"/>
              <a:gd name="connsiteX34" fmla="*/ 1276207 w 4064000"/>
              <a:gd name="connsiteY34" fmla="*/ 181292 h 1735130"/>
              <a:gd name="connsiteX35" fmla="*/ 1276207 w 4064000"/>
              <a:gd name="connsiteY35" fmla="*/ 179487 h 1735130"/>
              <a:gd name="connsiteX36" fmla="*/ 1292443 w 4064000"/>
              <a:gd name="connsiteY36" fmla="*/ 179487 h 1735130"/>
              <a:gd name="connsiteX37" fmla="*/ 1292443 w 4064000"/>
              <a:gd name="connsiteY37" fmla="*/ 181292 h 1735130"/>
              <a:gd name="connsiteX38" fmla="*/ 1292443 w 4064000"/>
              <a:gd name="connsiteY38" fmla="*/ 183997 h 1735130"/>
              <a:gd name="connsiteX39" fmla="*/ 1292443 w 4064000"/>
              <a:gd name="connsiteY39" fmla="*/ 194821 h 1735130"/>
              <a:gd name="connsiteX40" fmla="*/ 1292443 w 4064000"/>
              <a:gd name="connsiteY40" fmla="*/ 197526 h 1735130"/>
              <a:gd name="connsiteX41" fmla="*/ 1292443 w 4064000"/>
              <a:gd name="connsiteY41" fmla="*/ 209251 h 1735130"/>
              <a:gd name="connsiteX42" fmla="*/ 1292443 w 4064000"/>
              <a:gd name="connsiteY42" fmla="*/ 241722 h 1735130"/>
              <a:gd name="connsiteX43" fmla="*/ 1301463 w 4064000"/>
              <a:gd name="connsiteY43" fmla="*/ 241722 h 1735130"/>
              <a:gd name="connsiteX44" fmla="*/ 1345658 w 4064000"/>
              <a:gd name="connsiteY44" fmla="*/ 244427 h 1735130"/>
              <a:gd name="connsiteX45" fmla="*/ 1381736 w 4064000"/>
              <a:gd name="connsiteY45" fmla="*/ 247134 h 1735130"/>
              <a:gd name="connsiteX46" fmla="*/ 1381736 w 4064000"/>
              <a:gd name="connsiteY46" fmla="*/ 283211 h 1735130"/>
              <a:gd name="connsiteX47" fmla="*/ 1383539 w 4064000"/>
              <a:gd name="connsiteY47" fmla="*/ 283211 h 1735130"/>
              <a:gd name="connsiteX48" fmla="*/ 1381736 w 4064000"/>
              <a:gd name="connsiteY48" fmla="*/ 285917 h 1735130"/>
              <a:gd name="connsiteX49" fmla="*/ 1381736 w 4064000"/>
              <a:gd name="connsiteY49" fmla="*/ 306662 h 1735130"/>
              <a:gd name="connsiteX50" fmla="*/ 1383539 w 4064000"/>
              <a:gd name="connsiteY50" fmla="*/ 306662 h 1735130"/>
              <a:gd name="connsiteX51" fmla="*/ 1381736 w 4064000"/>
              <a:gd name="connsiteY51" fmla="*/ 309368 h 1735130"/>
              <a:gd name="connsiteX52" fmla="*/ 1381736 w 4064000"/>
              <a:gd name="connsiteY52" fmla="*/ 330113 h 1735130"/>
              <a:gd name="connsiteX53" fmla="*/ 1383539 w 4064000"/>
              <a:gd name="connsiteY53" fmla="*/ 330113 h 1735130"/>
              <a:gd name="connsiteX54" fmla="*/ 1383539 w 4064000"/>
              <a:gd name="connsiteY54" fmla="*/ 331015 h 1735130"/>
              <a:gd name="connsiteX55" fmla="*/ 1381736 w 4064000"/>
              <a:gd name="connsiteY55" fmla="*/ 332818 h 1735130"/>
              <a:gd name="connsiteX56" fmla="*/ 1381736 w 4064000"/>
              <a:gd name="connsiteY56" fmla="*/ 375209 h 1735130"/>
              <a:gd name="connsiteX57" fmla="*/ 1395264 w 4064000"/>
              <a:gd name="connsiteY57" fmla="*/ 375209 h 1735130"/>
              <a:gd name="connsiteX58" fmla="*/ 1395264 w 4064000"/>
              <a:gd name="connsiteY58" fmla="*/ 318388 h 1735130"/>
              <a:gd name="connsiteX59" fmla="*/ 1433147 w 4064000"/>
              <a:gd name="connsiteY59" fmla="*/ 318388 h 1735130"/>
              <a:gd name="connsiteX60" fmla="*/ 1433147 w 4064000"/>
              <a:gd name="connsiteY60" fmla="*/ 342740 h 1735130"/>
              <a:gd name="connsiteX61" fmla="*/ 1466518 w 4064000"/>
              <a:gd name="connsiteY61" fmla="*/ 342740 h 1735130"/>
              <a:gd name="connsiteX62" fmla="*/ 1466518 w 4064000"/>
              <a:gd name="connsiteY62" fmla="*/ 375209 h 1735130"/>
              <a:gd name="connsiteX63" fmla="*/ 1503499 w 4064000"/>
              <a:gd name="connsiteY63" fmla="*/ 375209 h 1735130"/>
              <a:gd name="connsiteX64" fmla="*/ 1503499 w 4064000"/>
              <a:gd name="connsiteY64" fmla="*/ 500581 h 1735130"/>
              <a:gd name="connsiteX65" fmla="*/ 1505302 w 4064000"/>
              <a:gd name="connsiteY65" fmla="*/ 500581 h 1735130"/>
              <a:gd name="connsiteX66" fmla="*/ 1505302 w 4064000"/>
              <a:gd name="connsiteY66" fmla="*/ 498776 h 1735130"/>
              <a:gd name="connsiteX67" fmla="*/ 1520636 w 4064000"/>
              <a:gd name="connsiteY67" fmla="*/ 497874 h 1735130"/>
              <a:gd name="connsiteX68" fmla="*/ 1520636 w 4064000"/>
              <a:gd name="connsiteY68" fmla="*/ 486149 h 1735130"/>
              <a:gd name="connsiteX69" fmla="*/ 1535968 w 4064000"/>
              <a:gd name="connsiteY69" fmla="*/ 484346 h 1735130"/>
              <a:gd name="connsiteX70" fmla="*/ 1535968 w 4064000"/>
              <a:gd name="connsiteY70" fmla="*/ 474424 h 1735130"/>
              <a:gd name="connsiteX71" fmla="*/ 1548595 w 4064000"/>
              <a:gd name="connsiteY71" fmla="*/ 470816 h 1735130"/>
              <a:gd name="connsiteX72" fmla="*/ 1548595 w 4064000"/>
              <a:gd name="connsiteY72" fmla="*/ 460895 h 1735130"/>
              <a:gd name="connsiteX73" fmla="*/ 1562125 w 4064000"/>
              <a:gd name="connsiteY73" fmla="*/ 458188 h 1735130"/>
              <a:gd name="connsiteX74" fmla="*/ 1562125 w 4064000"/>
              <a:gd name="connsiteY74" fmla="*/ 447366 h 1735130"/>
              <a:gd name="connsiteX75" fmla="*/ 1579261 w 4064000"/>
              <a:gd name="connsiteY75" fmla="*/ 444660 h 1735130"/>
              <a:gd name="connsiteX76" fmla="*/ 1609025 w 4064000"/>
              <a:gd name="connsiteY76" fmla="*/ 444660 h 1735130"/>
              <a:gd name="connsiteX77" fmla="*/ 1630672 w 4064000"/>
              <a:gd name="connsiteY77" fmla="*/ 447366 h 1735130"/>
              <a:gd name="connsiteX78" fmla="*/ 1632476 w 4064000"/>
              <a:gd name="connsiteY78" fmla="*/ 451875 h 1735130"/>
              <a:gd name="connsiteX79" fmla="*/ 1635183 w 4064000"/>
              <a:gd name="connsiteY79" fmla="*/ 459091 h 1735130"/>
              <a:gd name="connsiteX80" fmla="*/ 1642398 w 4064000"/>
              <a:gd name="connsiteY80" fmla="*/ 460895 h 1735130"/>
              <a:gd name="connsiteX81" fmla="*/ 1646908 w 4064000"/>
              <a:gd name="connsiteY81" fmla="*/ 466307 h 1735130"/>
              <a:gd name="connsiteX82" fmla="*/ 1646908 w 4064000"/>
              <a:gd name="connsiteY82" fmla="*/ 472620 h 1735130"/>
              <a:gd name="connsiteX83" fmla="*/ 1655927 w 4064000"/>
              <a:gd name="connsiteY83" fmla="*/ 474424 h 1735130"/>
              <a:gd name="connsiteX84" fmla="*/ 1660437 w 4064000"/>
              <a:gd name="connsiteY84" fmla="*/ 479835 h 1735130"/>
              <a:gd name="connsiteX85" fmla="*/ 1660437 w 4064000"/>
              <a:gd name="connsiteY85" fmla="*/ 486149 h 1735130"/>
              <a:gd name="connsiteX86" fmla="*/ 1668555 w 4064000"/>
              <a:gd name="connsiteY86" fmla="*/ 487051 h 1735130"/>
              <a:gd name="connsiteX87" fmla="*/ 1673064 w 4064000"/>
              <a:gd name="connsiteY87" fmla="*/ 494266 h 1735130"/>
              <a:gd name="connsiteX88" fmla="*/ 1673064 w 4064000"/>
              <a:gd name="connsiteY88" fmla="*/ 498776 h 1735130"/>
              <a:gd name="connsiteX89" fmla="*/ 1684789 w 4064000"/>
              <a:gd name="connsiteY89" fmla="*/ 500581 h 1735130"/>
              <a:gd name="connsiteX90" fmla="*/ 1686594 w 4064000"/>
              <a:gd name="connsiteY90" fmla="*/ 502385 h 1735130"/>
              <a:gd name="connsiteX91" fmla="*/ 1696515 w 4064000"/>
              <a:gd name="connsiteY91" fmla="*/ 500581 h 1735130"/>
              <a:gd name="connsiteX92" fmla="*/ 1728985 w 4064000"/>
              <a:gd name="connsiteY92" fmla="*/ 505090 h 1735130"/>
              <a:gd name="connsiteX93" fmla="*/ 1728985 w 4064000"/>
              <a:gd name="connsiteY93" fmla="*/ 538462 h 1735130"/>
              <a:gd name="connsiteX94" fmla="*/ 1729887 w 4064000"/>
              <a:gd name="connsiteY94" fmla="*/ 703518 h 1735130"/>
              <a:gd name="connsiteX95" fmla="*/ 1775887 w 4064000"/>
              <a:gd name="connsiteY95" fmla="*/ 703518 h 1735130"/>
              <a:gd name="connsiteX96" fmla="*/ 1775887 w 4064000"/>
              <a:gd name="connsiteY96" fmla="*/ 535757 h 1735130"/>
              <a:gd name="connsiteX97" fmla="*/ 1775887 w 4064000"/>
              <a:gd name="connsiteY97" fmla="*/ 498776 h 1735130"/>
              <a:gd name="connsiteX98" fmla="*/ 1806553 w 4064000"/>
              <a:gd name="connsiteY98" fmla="*/ 494266 h 1735130"/>
              <a:gd name="connsiteX99" fmla="*/ 1818278 w 4064000"/>
              <a:gd name="connsiteY99" fmla="*/ 496071 h 1735130"/>
              <a:gd name="connsiteX100" fmla="*/ 1819180 w 4064000"/>
              <a:gd name="connsiteY100" fmla="*/ 494266 h 1735130"/>
              <a:gd name="connsiteX101" fmla="*/ 1832708 w 4064000"/>
              <a:gd name="connsiteY101" fmla="*/ 493365 h 1735130"/>
              <a:gd name="connsiteX102" fmla="*/ 1832708 w 4064000"/>
              <a:gd name="connsiteY102" fmla="*/ 488855 h 1735130"/>
              <a:gd name="connsiteX103" fmla="*/ 1834513 w 4064000"/>
              <a:gd name="connsiteY103" fmla="*/ 481639 h 1735130"/>
              <a:gd name="connsiteX104" fmla="*/ 1846238 w 4064000"/>
              <a:gd name="connsiteY104" fmla="*/ 479835 h 1735130"/>
              <a:gd name="connsiteX105" fmla="*/ 1846238 w 4064000"/>
              <a:gd name="connsiteY105" fmla="*/ 475326 h 1735130"/>
              <a:gd name="connsiteX106" fmla="*/ 1848944 w 4064000"/>
              <a:gd name="connsiteY106" fmla="*/ 468110 h 1735130"/>
              <a:gd name="connsiteX107" fmla="*/ 1858866 w 4064000"/>
              <a:gd name="connsiteY107" fmla="*/ 466307 h 1735130"/>
              <a:gd name="connsiteX108" fmla="*/ 1860669 w 4064000"/>
              <a:gd name="connsiteY108" fmla="*/ 460895 h 1735130"/>
              <a:gd name="connsiteX109" fmla="*/ 1862473 w 4064000"/>
              <a:gd name="connsiteY109" fmla="*/ 454581 h 1735130"/>
              <a:gd name="connsiteX110" fmla="*/ 1874198 w 4064000"/>
              <a:gd name="connsiteY110" fmla="*/ 454581 h 1735130"/>
              <a:gd name="connsiteX111" fmla="*/ 1874198 w 4064000"/>
              <a:gd name="connsiteY111" fmla="*/ 447366 h 1735130"/>
              <a:gd name="connsiteX112" fmla="*/ 1875100 w 4064000"/>
              <a:gd name="connsiteY112" fmla="*/ 441954 h 1735130"/>
              <a:gd name="connsiteX113" fmla="*/ 1895845 w 4064000"/>
              <a:gd name="connsiteY113" fmla="*/ 438346 h 1735130"/>
              <a:gd name="connsiteX114" fmla="*/ 1926511 w 4064000"/>
              <a:gd name="connsiteY114" fmla="*/ 438346 h 1735130"/>
              <a:gd name="connsiteX115" fmla="*/ 1945452 w 4064000"/>
              <a:gd name="connsiteY115" fmla="*/ 441954 h 1735130"/>
              <a:gd name="connsiteX116" fmla="*/ 1943648 w 4064000"/>
              <a:gd name="connsiteY116" fmla="*/ 454581 h 1735130"/>
              <a:gd name="connsiteX117" fmla="*/ 1958981 w 4064000"/>
              <a:gd name="connsiteY117" fmla="*/ 454581 h 1735130"/>
              <a:gd name="connsiteX118" fmla="*/ 1958981 w 4064000"/>
              <a:gd name="connsiteY118" fmla="*/ 466307 h 1735130"/>
              <a:gd name="connsiteX119" fmla="*/ 1973412 w 4064000"/>
              <a:gd name="connsiteY119" fmla="*/ 468110 h 1735130"/>
              <a:gd name="connsiteX120" fmla="*/ 1973412 w 4064000"/>
              <a:gd name="connsiteY120" fmla="*/ 479835 h 1735130"/>
              <a:gd name="connsiteX121" fmla="*/ 1986040 w 4064000"/>
              <a:gd name="connsiteY121" fmla="*/ 481639 h 1735130"/>
              <a:gd name="connsiteX122" fmla="*/ 1986040 w 4064000"/>
              <a:gd name="connsiteY122" fmla="*/ 493365 h 1735130"/>
              <a:gd name="connsiteX123" fmla="*/ 2004079 w 4064000"/>
              <a:gd name="connsiteY123" fmla="*/ 494266 h 1735130"/>
              <a:gd name="connsiteX124" fmla="*/ 2002275 w 4064000"/>
              <a:gd name="connsiteY124" fmla="*/ 497874 h 1735130"/>
              <a:gd name="connsiteX125" fmla="*/ 2014000 w 4064000"/>
              <a:gd name="connsiteY125" fmla="*/ 496071 h 1735130"/>
              <a:gd name="connsiteX126" fmla="*/ 2034744 w 4064000"/>
              <a:gd name="connsiteY126" fmla="*/ 498776 h 1735130"/>
              <a:gd name="connsiteX127" fmla="*/ 2034744 w 4064000"/>
              <a:gd name="connsiteY127" fmla="*/ 500581 h 1735130"/>
              <a:gd name="connsiteX128" fmla="*/ 2041961 w 4064000"/>
              <a:gd name="connsiteY128" fmla="*/ 502385 h 1735130"/>
              <a:gd name="connsiteX129" fmla="*/ 2041058 w 4064000"/>
              <a:gd name="connsiteY129" fmla="*/ 537560 h 1735130"/>
              <a:gd name="connsiteX130" fmla="*/ 2037451 w 4064000"/>
              <a:gd name="connsiteY130" fmla="*/ 827085 h 1735130"/>
              <a:gd name="connsiteX131" fmla="*/ 2039254 w 4064000"/>
              <a:gd name="connsiteY131" fmla="*/ 825281 h 1735130"/>
              <a:gd name="connsiteX132" fmla="*/ 2039254 w 4064000"/>
              <a:gd name="connsiteY132" fmla="*/ 818065 h 1735130"/>
              <a:gd name="connsiteX133" fmla="*/ 2041961 w 4064000"/>
              <a:gd name="connsiteY133" fmla="*/ 764850 h 1735130"/>
              <a:gd name="connsiteX134" fmla="*/ 2041961 w 4064000"/>
              <a:gd name="connsiteY134" fmla="*/ 761243 h 1735130"/>
              <a:gd name="connsiteX135" fmla="*/ 2044666 w 4064000"/>
              <a:gd name="connsiteY135" fmla="*/ 761243 h 1735130"/>
              <a:gd name="connsiteX136" fmla="*/ 2044666 w 4064000"/>
              <a:gd name="connsiteY136" fmla="*/ 764850 h 1735130"/>
              <a:gd name="connsiteX137" fmla="*/ 2044666 w 4064000"/>
              <a:gd name="connsiteY137" fmla="*/ 772969 h 1735130"/>
              <a:gd name="connsiteX138" fmla="*/ 2055490 w 4064000"/>
              <a:gd name="connsiteY138" fmla="*/ 772969 h 1735130"/>
              <a:gd name="connsiteX139" fmla="*/ 2055490 w 4064000"/>
              <a:gd name="connsiteY139" fmla="*/ 771164 h 1735130"/>
              <a:gd name="connsiteX140" fmla="*/ 2058195 w 4064000"/>
              <a:gd name="connsiteY140" fmla="*/ 764850 h 1735130"/>
              <a:gd name="connsiteX141" fmla="*/ 2058195 w 4064000"/>
              <a:gd name="connsiteY141" fmla="*/ 736890 h 1735130"/>
              <a:gd name="connsiteX142" fmla="*/ 2058195 w 4064000"/>
              <a:gd name="connsiteY142" fmla="*/ 728772 h 1735130"/>
              <a:gd name="connsiteX143" fmla="*/ 2060901 w 4064000"/>
              <a:gd name="connsiteY143" fmla="*/ 726969 h 1735130"/>
              <a:gd name="connsiteX144" fmla="*/ 2060901 w 4064000"/>
              <a:gd name="connsiteY144" fmla="*/ 682773 h 1735130"/>
              <a:gd name="connsiteX145" fmla="*/ 2062705 w 4064000"/>
              <a:gd name="connsiteY145" fmla="*/ 682773 h 1735130"/>
              <a:gd name="connsiteX146" fmla="*/ 2064509 w 4064000"/>
              <a:gd name="connsiteY146" fmla="*/ 682773 h 1735130"/>
              <a:gd name="connsiteX147" fmla="*/ 2071725 w 4064000"/>
              <a:gd name="connsiteY147" fmla="*/ 653910 h 1735130"/>
              <a:gd name="connsiteX148" fmla="*/ 2069920 w 4064000"/>
              <a:gd name="connsiteY148" fmla="*/ 653910 h 1735130"/>
              <a:gd name="connsiteX149" fmla="*/ 2069920 w 4064000"/>
              <a:gd name="connsiteY149" fmla="*/ 647597 h 1735130"/>
              <a:gd name="connsiteX150" fmla="*/ 2072627 w 4064000"/>
              <a:gd name="connsiteY150" fmla="*/ 647597 h 1735130"/>
              <a:gd name="connsiteX151" fmla="*/ 2075332 w 4064000"/>
              <a:gd name="connsiteY151" fmla="*/ 647597 h 1735130"/>
              <a:gd name="connsiteX152" fmla="*/ 2075332 w 4064000"/>
              <a:gd name="connsiteY152" fmla="*/ 650304 h 1735130"/>
              <a:gd name="connsiteX153" fmla="*/ 2078940 w 4064000"/>
              <a:gd name="connsiteY153" fmla="*/ 650304 h 1735130"/>
              <a:gd name="connsiteX154" fmla="*/ 2078940 w 4064000"/>
              <a:gd name="connsiteY154" fmla="*/ 659323 h 1735130"/>
              <a:gd name="connsiteX155" fmla="*/ 2083451 w 4064000"/>
              <a:gd name="connsiteY155" fmla="*/ 680068 h 1735130"/>
              <a:gd name="connsiteX156" fmla="*/ 2090666 w 4064000"/>
              <a:gd name="connsiteY156" fmla="*/ 603402 h 1735130"/>
              <a:gd name="connsiteX157" fmla="*/ 2087058 w 4064000"/>
              <a:gd name="connsiteY157" fmla="*/ 603402 h 1735130"/>
              <a:gd name="connsiteX158" fmla="*/ 2087058 w 4064000"/>
              <a:gd name="connsiteY158" fmla="*/ 601599 h 1735130"/>
              <a:gd name="connsiteX159" fmla="*/ 2087058 w 4064000"/>
              <a:gd name="connsiteY159" fmla="*/ 596187 h 1735130"/>
              <a:gd name="connsiteX160" fmla="*/ 2091567 w 4064000"/>
              <a:gd name="connsiteY160" fmla="*/ 596187 h 1735130"/>
              <a:gd name="connsiteX161" fmla="*/ 2096077 w 4064000"/>
              <a:gd name="connsiteY161" fmla="*/ 540265 h 1735130"/>
              <a:gd name="connsiteX162" fmla="*/ 2093371 w 4064000"/>
              <a:gd name="connsiteY162" fmla="*/ 540265 h 1735130"/>
              <a:gd name="connsiteX163" fmla="*/ 2093371 w 4064000"/>
              <a:gd name="connsiteY163" fmla="*/ 524032 h 1735130"/>
              <a:gd name="connsiteX164" fmla="*/ 2093371 w 4064000"/>
              <a:gd name="connsiteY164" fmla="*/ 500581 h 1735130"/>
              <a:gd name="connsiteX165" fmla="*/ 2106901 w 4064000"/>
              <a:gd name="connsiteY165" fmla="*/ 500581 h 1735130"/>
              <a:gd name="connsiteX166" fmla="*/ 2106901 w 4064000"/>
              <a:gd name="connsiteY166" fmla="*/ 524032 h 1735130"/>
              <a:gd name="connsiteX167" fmla="*/ 2106901 w 4064000"/>
              <a:gd name="connsiteY167" fmla="*/ 540265 h 1735130"/>
              <a:gd name="connsiteX168" fmla="*/ 2103293 w 4064000"/>
              <a:gd name="connsiteY168" fmla="*/ 540265 h 1735130"/>
              <a:gd name="connsiteX169" fmla="*/ 2107803 w 4064000"/>
              <a:gd name="connsiteY169" fmla="*/ 596187 h 1735130"/>
              <a:gd name="connsiteX170" fmla="*/ 2110508 w 4064000"/>
              <a:gd name="connsiteY170" fmla="*/ 596187 h 1735130"/>
              <a:gd name="connsiteX171" fmla="*/ 2112313 w 4064000"/>
              <a:gd name="connsiteY171" fmla="*/ 597990 h 1735130"/>
              <a:gd name="connsiteX172" fmla="*/ 2112313 w 4064000"/>
              <a:gd name="connsiteY172" fmla="*/ 603402 h 1735130"/>
              <a:gd name="connsiteX173" fmla="*/ 2107803 w 4064000"/>
              <a:gd name="connsiteY173" fmla="*/ 605205 h 1735130"/>
              <a:gd name="connsiteX174" fmla="*/ 2115018 w 4064000"/>
              <a:gd name="connsiteY174" fmla="*/ 680068 h 1735130"/>
              <a:gd name="connsiteX175" fmla="*/ 2121331 w 4064000"/>
              <a:gd name="connsiteY175" fmla="*/ 653910 h 1735130"/>
              <a:gd name="connsiteX176" fmla="*/ 2119528 w 4064000"/>
              <a:gd name="connsiteY176" fmla="*/ 653910 h 1735130"/>
              <a:gd name="connsiteX177" fmla="*/ 2119528 w 4064000"/>
              <a:gd name="connsiteY177" fmla="*/ 645793 h 1735130"/>
              <a:gd name="connsiteX178" fmla="*/ 2122233 w 4064000"/>
              <a:gd name="connsiteY178" fmla="*/ 645793 h 1735130"/>
              <a:gd name="connsiteX179" fmla="*/ 2126744 w 4064000"/>
              <a:gd name="connsiteY179" fmla="*/ 645793 h 1735130"/>
              <a:gd name="connsiteX180" fmla="*/ 2126744 w 4064000"/>
              <a:gd name="connsiteY180" fmla="*/ 652107 h 1735130"/>
              <a:gd name="connsiteX181" fmla="*/ 2126744 w 4064000"/>
              <a:gd name="connsiteY181" fmla="*/ 659323 h 1735130"/>
              <a:gd name="connsiteX182" fmla="*/ 2133057 w 4064000"/>
              <a:gd name="connsiteY182" fmla="*/ 682773 h 1735130"/>
              <a:gd name="connsiteX183" fmla="*/ 2133057 w 4064000"/>
              <a:gd name="connsiteY183" fmla="*/ 685479 h 1735130"/>
              <a:gd name="connsiteX184" fmla="*/ 2133959 w 4064000"/>
              <a:gd name="connsiteY184" fmla="*/ 685479 h 1735130"/>
              <a:gd name="connsiteX185" fmla="*/ 2133959 w 4064000"/>
              <a:gd name="connsiteY185" fmla="*/ 687283 h 1735130"/>
              <a:gd name="connsiteX186" fmla="*/ 2133959 w 4064000"/>
              <a:gd name="connsiteY186" fmla="*/ 726969 h 1735130"/>
              <a:gd name="connsiteX187" fmla="*/ 2135762 w 4064000"/>
              <a:gd name="connsiteY187" fmla="*/ 728772 h 1735130"/>
              <a:gd name="connsiteX188" fmla="*/ 2135762 w 4064000"/>
              <a:gd name="connsiteY188" fmla="*/ 729674 h 1735130"/>
              <a:gd name="connsiteX189" fmla="*/ 2137567 w 4064000"/>
              <a:gd name="connsiteY189" fmla="*/ 729674 h 1735130"/>
              <a:gd name="connsiteX190" fmla="*/ 2137567 w 4064000"/>
              <a:gd name="connsiteY190" fmla="*/ 764850 h 1735130"/>
              <a:gd name="connsiteX191" fmla="*/ 2140272 w 4064000"/>
              <a:gd name="connsiteY191" fmla="*/ 772969 h 1735130"/>
              <a:gd name="connsiteX192" fmla="*/ 2149292 w 4064000"/>
              <a:gd name="connsiteY192" fmla="*/ 772969 h 1735130"/>
              <a:gd name="connsiteX193" fmla="*/ 2149292 w 4064000"/>
              <a:gd name="connsiteY193" fmla="*/ 764850 h 1735130"/>
              <a:gd name="connsiteX194" fmla="*/ 2153802 w 4064000"/>
              <a:gd name="connsiteY194" fmla="*/ 764850 h 1735130"/>
              <a:gd name="connsiteX195" fmla="*/ 2153802 w 4064000"/>
              <a:gd name="connsiteY195" fmla="*/ 743203 h 1735130"/>
              <a:gd name="connsiteX196" fmla="*/ 2157409 w 4064000"/>
              <a:gd name="connsiteY196" fmla="*/ 743203 h 1735130"/>
              <a:gd name="connsiteX197" fmla="*/ 2164625 w 4064000"/>
              <a:gd name="connsiteY197" fmla="*/ 662029 h 1735130"/>
              <a:gd name="connsiteX198" fmla="*/ 2161919 w 4064000"/>
              <a:gd name="connsiteY198" fmla="*/ 662029 h 1735130"/>
              <a:gd name="connsiteX199" fmla="*/ 2161919 w 4064000"/>
              <a:gd name="connsiteY199" fmla="*/ 640382 h 1735130"/>
              <a:gd name="connsiteX200" fmla="*/ 2172743 w 4064000"/>
              <a:gd name="connsiteY200" fmla="*/ 640382 h 1735130"/>
              <a:gd name="connsiteX201" fmla="*/ 2172743 w 4064000"/>
              <a:gd name="connsiteY201" fmla="*/ 662029 h 1735130"/>
              <a:gd name="connsiteX202" fmla="*/ 2168233 w 4064000"/>
              <a:gd name="connsiteY202" fmla="*/ 662029 h 1735130"/>
              <a:gd name="connsiteX203" fmla="*/ 2176350 w 4064000"/>
              <a:gd name="connsiteY203" fmla="*/ 743203 h 1735130"/>
              <a:gd name="connsiteX204" fmla="*/ 2179958 w 4064000"/>
              <a:gd name="connsiteY204" fmla="*/ 743203 h 1735130"/>
              <a:gd name="connsiteX205" fmla="*/ 2179958 w 4064000"/>
              <a:gd name="connsiteY205" fmla="*/ 745008 h 1735130"/>
              <a:gd name="connsiteX206" fmla="*/ 2179958 w 4064000"/>
              <a:gd name="connsiteY206" fmla="*/ 764850 h 1735130"/>
              <a:gd name="connsiteX207" fmla="*/ 2184469 w 4064000"/>
              <a:gd name="connsiteY207" fmla="*/ 764850 h 1735130"/>
              <a:gd name="connsiteX208" fmla="*/ 2184469 w 4064000"/>
              <a:gd name="connsiteY208" fmla="*/ 772969 h 1735130"/>
              <a:gd name="connsiteX209" fmla="*/ 2189880 w 4064000"/>
              <a:gd name="connsiteY209" fmla="*/ 772969 h 1735130"/>
              <a:gd name="connsiteX210" fmla="*/ 2189880 w 4064000"/>
              <a:gd name="connsiteY210" fmla="*/ 771164 h 1735130"/>
              <a:gd name="connsiteX211" fmla="*/ 2194389 w 4064000"/>
              <a:gd name="connsiteY211" fmla="*/ 764850 h 1735130"/>
              <a:gd name="connsiteX212" fmla="*/ 2194389 w 4064000"/>
              <a:gd name="connsiteY212" fmla="*/ 734184 h 1735130"/>
              <a:gd name="connsiteX213" fmla="*/ 2194389 w 4064000"/>
              <a:gd name="connsiteY213" fmla="*/ 733283 h 1735130"/>
              <a:gd name="connsiteX214" fmla="*/ 2197095 w 4064000"/>
              <a:gd name="connsiteY214" fmla="*/ 722459 h 1735130"/>
              <a:gd name="connsiteX215" fmla="*/ 2197095 w 4064000"/>
              <a:gd name="connsiteY215" fmla="*/ 693596 h 1735130"/>
              <a:gd name="connsiteX216" fmla="*/ 2198899 w 4064000"/>
              <a:gd name="connsiteY216" fmla="*/ 689990 h 1735130"/>
              <a:gd name="connsiteX217" fmla="*/ 2204310 w 4064000"/>
              <a:gd name="connsiteY217" fmla="*/ 659323 h 1735130"/>
              <a:gd name="connsiteX218" fmla="*/ 2204310 w 4064000"/>
              <a:gd name="connsiteY218" fmla="*/ 650304 h 1735130"/>
              <a:gd name="connsiteX219" fmla="*/ 2204310 w 4064000"/>
              <a:gd name="connsiteY219" fmla="*/ 645793 h 1735130"/>
              <a:gd name="connsiteX220" fmla="*/ 2206115 w 4064000"/>
              <a:gd name="connsiteY220" fmla="*/ 645793 h 1735130"/>
              <a:gd name="connsiteX221" fmla="*/ 2211526 w 4064000"/>
              <a:gd name="connsiteY221" fmla="*/ 645793 h 1735130"/>
              <a:gd name="connsiteX222" fmla="*/ 2211526 w 4064000"/>
              <a:gd name="connsiteY222" fmla="*/ 653910 h 1735130"/>
              <a:gd name="connsiteX223" fmla="*/ 2208821 w 4064000"/>
              <a:gd name="connsiteY223" fmla="*/ 653910 h 1735130"/>
              <a:gd name="connsiteX224" fmla="*/ 2208821 w 4064000"/>
              <a:gd name="connsiteY224" fmla="*/ 657519 h 1735130"/>
              <a:gd name="connsiteX225" fmla="*/ 2215134 w 4064000"/>
              <a:gd name="connsiteY225" fmla="*/ 682773 h 1735130"/>
              <a:gd name="connsiteX226" fmla="*/ 2222349 w 4064000"/>
              <a:gd name="connsiteY226" fmla="*/ 606108 h 1735130"/>
              <a:gd name="connsiteX227" fmla="*/ 2219644 w 4064000"/>
              <a:gd name="connsiteY227" fmla="*/ 606108 h 1735130"/>
              <a:gd name="connsiteX228" fmla="*/ 2219644 w 4064000"/>
              <a:gd name="connsiteY228" fmla="*/ 605205 h 1735130"/>
              <a:gd name="connsiteX229" fmla="*/ 2219644 w 4064000"/>
              <a:gd name="connsiteY229" fmla="*/ 600696 h 1735130"/>
              <a:gd name="connsiteX230" fmla="*/ 2219644 w 4064000"/>
              <a:gd name="connsiteY230" fmla="*/ 598892 h 1735130"/>
              <a:gd name="connsiteX231" fmla="*/ 2222349 w 4064000"/>
              <a:gd name="connsiteY231" fmla="*/ 598892 h 1735130"/>
              <a:gd name="connsiteX232" fmla="*/ 2226860 w 4064000"/>
              <a:gd name="connsiteY232" fmla="*/ 542070 h 1735130"/>
              <a:gd name="connsiteX233" fmla="*/ 2223251 w 4064000"/>
              <a:gd name="connsiteY233" fmla="*/ 542070 h 1735130"/>
              <a:gd name="connsiteX234" fmla="*/ 2223251 w 4064000"/>
              <a:gd name="connsiteY234" fmla="*/ 526737 h 1735130"/>
              <a:gd name="connsiteX235" fmla="*/ 2223251 w 4064000"/>
              <a:gd name="connsiteY235" fmla="*/ 503286 h 1735130"/>
              <a:gd name="connsiteX236" fmla="*/ 2236781 w 4064000"/>
              <a:gd name="connsiteY236" fmla="*/ 503286 h 1735130"/>
              <a:gd name="connsiteX237" fmla="*/ 2236781 w 4064000"/>
              <a:gd name="connsiteY237" fmla="*/ 526737 h 1735130"/>
              <a:gd name="connsiteX238" fmla="*/ 2236781 w 4064000"/>
              <a:gd name="connsiteY238" fmla="*/ 542070 h 1735130"/>
              <a:gd name="connsiteX239" fmla="*/ 2234075 w 4064000"/>
              <a:gd name="connsiteY239" fmla="*/ 542070 h 1735130"/>
              <a:gd name="connsiteX240" fmla="*/ 2238585 w 4064000"/>
              <a:gd name="connsiteY240" fmla="*/ 598892 h 1735130"/>
              <a:gd name="connsiteX241" fmla="*/ 2243095 w 4064000"/>
              <a:gd name="connsiteY241" fmla="*/ 598892 h 1735130"/>
              <a:gd name="connsiteX242" fmla="*/ 2243095 w 4064000"/>
              <a:gd name="connsiteY242" fmla="*/ 605205 h 1735130"/>
              <a:gd name="connsiteX243" fmla="*/ 2243095 w 4064000"/>
              <a:gd name="connsiteY243" fmla="*/ 606108 h 1735130"/>
              <a:gd name="connsiteX244" fmla="*/ 2239487 w 4064000"/>
              <a:gd name="connsiteY244" fmla="*/ 606108 h 1735130"/>
              <a:gd name="connsiteX245" fmla="*/ 2246702 w 4064000"/>
              <a:gd name="connsiteY245" fmla="*/ 682773 h 1735130"/>
              <a:gd name="connsiteX246" fmla="*/ 2253016 w 4064000"/>
              <a:gd name="connsiteY246" fmla="*/ 659323 h 1735130"/>
              <a:gd name="connsiteX247" fmla="*/ 2251212 w 4064000"/>
              <a:gd name="connsiteY247" fmla="*/ 659323 h 1735130"/>
              <a:gd name="connsiteX248" fmla="*/ 2251212 w 4064000"/>
              <a:gd name="connsiteY248" fmla="*/ 650304 h 1735130"/>
              <a:gd name="connsiteX249" fmla="*/ 2253016 w 4064000"/>
              <a:gd name="connsiteY249" fmla="*/ 650304 h 1735130"/>
              <a:gd name="connsiteX250" fmla="*/ 2253016 w 4064000"/>
              <a:gd name="connsiteY250" fmla="*/ 645793 h 1735130"/>
              <a:gd name="connsiteX251" fmla="*/ 2257526 w 4064000"/>
              <a:gd name="connsiteY251" fmla="*/ 645793 h 1735130"/>
              <a:gd name="connsiteX252" fmla="*/ 2260232 w 4064000"/>
              <a:gd name="connsiteY252" fmla="*/ 645793 h 1735130"/>
              <a:gd name="connsiteX253" fmla="*/ 2260232 w 4064000"/>
              <a:gd name="connsiteY253" fmla="*/ 653910 h 1735130"/>
              <a:gd name="connsiteX254" fmla="*/ 2258427 w 4064000"/>
              <a:gd name="connsiteY254" fmla="*/ 653910 h 1735130"/>
              <a:gd name="connsiteX255" fmla="*/ 2267448 w 4064000"/>
              <a:gd name="connsiteY255" fmla="*/ 689990 h 1735130"/>
              <a:gd name="connsiteX256" fmla="*/ 2267448 w 4064000"/>
              <a:gd name="connsiteY256" fmla="*/ 722459 h 1735130"/>
              <a:gd name="connsiteX257" fmla="*/ 2270153 w 4064000"/>
              <a:gd name="connsiteY257" fmla="*/ 733283 h 1735130"/>
              <a:gd name="connsiteX258" fmla="*/ 2270153 w 4064000"/>
              <a:gd name="connsiteY258" fmla="*/ 764850 h 1735130"/>
              <a:gd name="connsiteX259" fmla="*/ 2273761 w 4064000"/>
              <a:gd name="connsiteY259" fmla="*/ 771164 h 1735130"/>
              <a:gd name="connsiteX260" fmla="*/ 2273761 w 4064000"/>
              <a:gd name="connsiteY260" fmla="*/ 772969 h 1735130"/>
              <a:gd name="connsiteX261" fmla="*/ 2289094 w 4064000"/>
              <a:gd name="connsiteY261" fmla="*/ 772969 h 1735130"/>
              <a:gd name="connsiteX262" fmla="*/ 2289094 w 4064000"/>
              <a:gd name="connsiteY262" fmla="*/ 764850 h 1735130"/>
              <a:gd name="connsiteX263" fmla="*/ 2289094 w 4064000"/>
              <a:gd name="connsiteY263" fmla="*/ 761243 h 1735130"/>
              <a:gd name="connsiteX264" fmla="*/ 2292702 w 4064000"/>
              <a:gd name="connsiteY264" fmla="*/ 761243 h 1735130"/>
              <a:gd name="connsiteX265" fmla="*/ 2292702 w 4064000"/>
              <a:gd name="connsiteY265" fmla="*/ 764850 h 1735130"/>
              <a:gd name="connsiteX266" fmla="*/ 2293603 w 4064000"/>
              <a:gd name="connsiteY266" fmla="*/ 818065 h 1735130"/>
              <a:gd name="connsiteX267" fmla="*/ 2293603 w 4064000"/>
              <a:gd name="connsiteY267" fmla="*/ 825281 h 1735130"/>
              <a:gd name="connsiteX268" fmla="*/ 2298113 w 4064000"/>
              <a:gd name="connsiteY268" fmla="*/ 829790 h 1735130"/>
              <a:gd name="connsiteX269" fmla="*/ 2299917 w 4064000"/>
              <a:gd name="connsiteY269" fmla="*/ 338230 h 1735130"/>
              <a:gd name="connsiteX270" fmla="*/ 2335995 w 4064000"/>
              <a:gd name="connsiteY270" fmla="*/ 338230 h 1735130"/>
              <a:gd name="connsiteX271" fmla="*/ 2335995 w 4064000"/>
              <a:gd name="connsiteY271" fmla="*/ 319289 h 1735130"/>
              <a:gd name="connsiteX272" fmla="*/ 2469484 w 4064000"/>
              <a:gd name="connsiteY272" fmla="*/ 319289 h 1735130"/>
              <a:gd name="connsiteX273" fmla="*/ 2479405 w 4064000"/>
              <a:gd name="connsiteY273" fmla="*/ 338230 h 1735130"/>
              <a:gd name="connsiteX274" fmla="*/ 2499248 w 4064000"/>
              <a:gd name="connsiteY274" fmla="*/ 338230 h 1735130"/>
              <a:gd name="connsiteX275" fmla="*/ 2514581 w 4064000"/>
              <a:gd name="connsiteY275" fmla="*/ 372504 h 1735130"/>
              <a:gd name="connsiteX276" fmla="*/ 2514581 w 4064000"/>
              <a:gd name="connsiteY276" fmla="*/ 820771 h 1735130"/>
              <a:gd name="connsiteX277" fmla="*/ 2518188 w 4064000"/>
              <a:gd name="connsiteY277" fmla="*/ 820771 h 1735130"/>
              <a:gd name="connsiteX278" fmla="*/ 2519090 w 4064000"/>
              <a:gd name="connsiteY278" fmla="*/ 819869 h 1735130"/>
              <a:gd name="connsiteX279" fmla="*/ 2525403 w 4064000"/>
              <a:gd name="connsiteY279" fmla="*/ 819869 h 1735130"/>
              <a:gd name="connsiteX280" fmla="*/ 2525403 w 4064000"/>
              <a:gd name="connsiteY280" fmla="*/ 808143 h 1735130"/>
              <a:gd name="connsiteX281" fmla="*/ 2526306 w 4064000"/>
              <a:gd name="connsiteY281" fmla="*/ 808143 h 1735130"/>
              <a:gd name="connsiteX282" fmla="*/ 2528110 w 4064000"/>
              <a:gd name="connsiteY282" fmla="*/ 808143 h 1735130"/>
              <a:gd name="connsiteX283" fmla="*/ 2529914 w 4064000"/>
              <a:gd name="connsiteY283" fmla="*/ 819869 h 1735130"/>
              <a:gd name="connsiteX284" fmla="*/ 2538032 w 4064000"/>
              <a:gd name="connsiteY284" fmla="*/ 819869 h 1735130"/>
              <a:gd name="connsiteX285" fmla="*/ 2538032 w 4064000"/>
              <a:gd name="connsiteY285" fmla="*/ 812654 h 1735130"/>
              <a:gd name="connsiteX286" fmla="*/ 2541639 w 4064000"/>
              <a:gd name="connsiteY286" fmla="*/ 810850 h 1735130"/>
              <a:gd name="connsiteX287" fmla="*/ 2545247 w 4064000"/>
              <a:gd name="connsiteY287" fmla="*/ 810850 h 1735130"/>
              <a:gd name="connsiteX288" fmla="*/ 2545247 w 4064000"/>
              <a:gd name="connsiteY288" fmla="*/ 800928 h 1735130"/>
              <a:gd name="connsiteX289" fmla="*/ 2547050 w 4064000"/>
              <a:gd name="connsiteY289" fmla="*/ 800928 h 1735130"/>
              <a:gd name="connsiteX290" fmla="*/ 2548854 w 4064000"/>
              <a:gd name="connsiteY290" fmla="*/ 800928 h 1735130"/>
              <a:gd name="connsiteX291" fmla="*/ 2548854 w 4064000"/>
              <a:gd name="connsiteY291" fmla="*/ 810850 h 1735130"/>
              <a:gd name="connsiteX292" fmla="*/ 2558776 w 4064000"/>
              <a:gd name="connsiteY292" fmla="*/ 810850 h 1735130"/>
              <a:gd name="connsiteX293" fmla="*/ 2556972 w 4064000"/>
              <a:gd name="connsiteY293" fmla="*/ 738694 h 1735130"/>
              <a:gd name="connsiteX294" fmla="*/ 2565991 w 4064000"/>
              <a:gd name="connsiteY294" fmla="*/ 736890 h 1735130"/>
              <a:gd name="connsiteX295" fmla="*/ 2580423 w 4064000"/>
              <a:gd name="connsiteY295" fmla="*/ 736890 h 1735130"/>
              <a:gd name="connsiteX296" fmla="*/ 2584030 w 4064000"/>
              <a:gd name="connsiteY296" fmla="*/ 735988 h 1735130"/>
              <a:gd name="connsiteX297" fmla="*/ 2584030 w 4064000"/>
              <a:gd name="connsiteY297" fmla="*/ 734184 h 1735130"/>
              <a:gd name="connsiteX298" fmla="*/ 2589442 w 4064000"/>
              <a:gd name="connsiteY298" fmla="*/ 734184 h 1735130"/>
              <a:gd name="connsiteX299" fmla="*/ 2591247 w 4064000"/>
              <a:gd name="connsiteY299" fmla="*/ 733283 h 1735130"/>
              <a:gd name="connsiteX300" fmla="*/ 2591247 w 4064000"/>
              <a:gd name="connsiteY300" fmla="*/ 729674 h 1735130"/>
              <a:gd name="connsiteX301" fmla="*/ 2596657 w 4064000"/>
              <a:gd name="connsiteY301" fmla="*/ 728772 h 1735130"/>
              <a:gd name="connsiteX302" fmla="*/ 2601167 w 4064000"/>
              <a:gd name="connsiteY302" fmla="*/ 728772 h 1735130"/>
              <a:gd name="connsiteX303" fmla="*/ 2605677 w 4064000"/>
              <a:gd name="connsiteY303" fmla="*/ 717949 h 1735130"/>
              <a:gd name="connsiteX304" fmla="*/ 2614696 w 4064000"/>
              <a:gd name="connsiteY304" fmla="*/ 708028 h 1735130"/>
              <a:gd name="connsiteX305" fmla="*/ 2624618 w 4064000"/>
              <a:gd name="connsiteY305" fmla="*/ 700812 h 1735130"/>
              <a:gd name="connsiteX306" fmla="*/ 2636343 w 4064000"/>
              <a:gd name="connsiteY306" fmla="*/ 694498 h 1735130"/>
              <a:gd name="connsiteX307" fmla="*/ 2648068 w 4064000"/>
              <a:gd name="connsiteY307" fmla="*/ 691793 h 1735130"/>
              <a:gd name="connsiteX308" fmla="*/ 2648068 w 4064000"/>
              <a:gd name="connsiteY308" fmla="*/ 677361 h 1735130"/>
              <a:gd name="connsiteX309" fmla="*/ 2646265 w 4064000"/>
              <a:gd name="connsiteY309" fmla="*/ 677361 h 1735130"/>
              <a:gd name="connsiteX310" fmla="*/ 2646265 w 4064000"/>
              <a:gd name="connsiteY310" fmla="*/ 673754 h 1735130"/>
              <a:gd name="connsiteX311" fmla="*/ 2646265 w 4064000"/>
              <a:gd name="connsiteY311" fmla="*/ 672852 h 1735130"/>
              <a:gd name="connsiteX312" fmla="*/ 2648068 w 4064000"/>
              <a:gd name="connsiteY312" fmla="*/ 672852 h 1735130"/>
              <a:gd name="connsiteX313" fmla="*/ 2649872 w 4064000"/>
              <a:gd name="connsiteY313" fmla="*/ 669244 h 1735130"/>
              <a:gd name="connsiteX314" fmla="*/ 2650775 w 4064000"/>
              <a:gd name="connsiteY314" fmla="*/ 669244 h 1735130"/>
              <a:gd name="connsiteX315" fmla="*/ 2652579 w 4064000"/>
              <a:gd name="connsiteY315" fmla="*/ 666539 h 1735130"/>
              <a:gd name="connsiteX316" fmla="*/ 2655284 w 4064000"/>
              <a:gd name="connsiteY316" fmla="*/ 666539 h 1735130"/>
              <a:gd name="connsiteX317" fmla="*/ 2657089 w 4064000"/>
              <a:gd name="connsiteY317" fmla="*/ 666539 h 1735130"/>
              <a:gd name="connsiteX318" fmla="*/ 2657089 w 4064000"/>
              <a:gd name="connsiteY318" fmla="*/ 657519 h 1735130"/>
              <a:gd name="connsiteX319" fmla="*/ 2659794 w 4064000"/>
              <a:gd name="connsiteY319" fmla="*/ 657519 h 1735130"/>
              <a:gd name="connsiteX320" fmla="*/ 2661597 w 4064000"/>
              <a:gd name="connsiteY320" fmla="*/ 657519 h 1735130"/>
              <a:gd name="connsiteX321" fmla="*/ 2661597 w 4064000"/>
              <a:gd name="connsiteY321" fmla="*/ 666539 h 1735130"/>
              <a:gd name="connsiteX322" fmla="*/ 2664304 w 4064000"/>
              <a:gd name="connsiteY322" fmla="*/ 666539 h 1735130"/>
              <a:gd name="connsiteX323" fmla="*/ 2666107 w 4064000"/>
              <a:gd name="connsiteY323" fmla="*/ 666539 h 1735130"/>
              <a:gd name="connsiteX324" fmla="*/ 2668814 w 4064000"/>
              <a:gd name="connsiteY324" fmla="*/ 669244 h 1735130"/>
              <a:gd name="connsiteX325" fmla="*/ 2671519 w 4064000"/>
              <a:gd name="connsiteY325" fmla="*/ 672852 h 1735130"/>
              <a:gd name="connsiteX326" fmla="*/ 2671519 w 4064000"/>
              <a:gd name="connsiteY326" fmla="*/ 673754 h 1735130"/>
              <a:gd name="connsiteX327" fmla="*/ 2671519 w 4064000"/>
              <a:gd name="connsiteY327" fmla="*/ 677361 h 1735130"/>
              <a:gd name="connsiteX328" fmla="*/ 2671519 w 4064000"/>
              <a:gd name="connsiteY328" fmla="*/ 691793 h 1735130"/>
              <a:gd name="connsiteX329" fmla="*/ 2681441 w 4064000"/>
              <a:gd name="connsiteY329" fmla="*/ 694498 h 1735130"/>
              <a:gd name="connsiteX330" fmla="*/ 2693167 w 4064000"/>
              <a:gd name="connsiteY330" fmla="*/ 700812 h 1735130"/>
              <a:gd name="connsiteX331" fmla="*/ 2702185 w 4064000"/>
              <a:gd name="connsiteY331" fmla="*/ 708028 h 1735130"/>
              <a:gd name="connsiteX332" fmla="*/ 2711205 w 4064000"/>
              <a:gd name="connsiteY332" fmla="*/ 717949 h 1735130"/>
              <a:gd name="connsiteX333" fmla="*/ 2716617 w 4064000"/>
              <a:gd name="connsiteY333" fmla="*/ 728772 h 1735130"/>
              <a:gd name="connsiteX334" fmla="*/ 2720224 w 4064000"/>
              <a:gd name="connsiteY334" fmla="*/ 728772 h 1735130"/>
              <a:gd name="connsiteX335" fmla="*/ 2727440 w 4064000"/>
              <a:gd name="connsiteY335" fmla="*/ 729674 h 1735130"/>
              <a:gd name="connsiteX336" fmla="*/ 2727440 w 4064000"/>
              <a:gd name="connsiteY336" fmla="*/ 733283 h 1735130"/>
              <a:gd name="connsiteX337" fmla="*/ 2730146 w 4064000"/>
              <a:gd name="connsiteY337" fmla="*/ 734184 h 1735130"/>
              <a:gd name="connsiteX338" fmla="*/ 2731949 w 4064000"/>
              <a:gd name="connsiteY338" fmla="*/ 734184 h 1735130"/>
              <a:gd name="connsiteX339" fmla="*/ 2735558 w 4064000"/>
              <a:gd name="connsiteY339" fmla="*/ 736890 h 1735130"/>
              <a:gd name="connsiteX340" fmla="*/ 2750890 w 4064000"/>
              <a:gd name="connsiteY340" fmla="*/ 736890 h 1735130"/>
              <a:gd name="connsiteX341" fmla="*/ 2759008 w 4064000"/>
              <a:gd name="connsiteY341" fmla="*/ 738694 h 1735130"/>
              <a:gd name="connsiteX342" fmla="*/ 2758107 w 4064000"/>
              <a:gd name="connsiteY342" fmla="*/ 809046 h 1735130"/>
              <a:gd name="connsiteX343" fmla="*/ 2769832 w 4064000"/>
              <a:gd name="connsiteY343" fmla="*/ 809046 h 1735130"/>
              <a:gd name="connsiteX344" fmla="*/ 2769832 w 4064000"/>
              <a:gd name="connsiteY344" fmla="*/ 800928 h 1735130"/>
              <a:gd name="connsiteX345" fmla="*/ 2770733 w 4064000"/>
              <a:gd name="connsiteY345" fmla="*/ 800928 h 1735130"/>
              <a:gd name="connsiteX346" fmla="*/ 2772537 w 4064000"/>
              <a:gd name="connsiteY346" fmla="*/ 800928 h 1735130"/>
              <a:gd name="connsiteX347" fmla="*/ 2772537 w 4064000"/>
              <a:gd name="connsiteY347" fmla="*/ 809046 h 1735130"/>
              <a:gd name="connsiteX348" fmla="*/ 2777047 w 4064000"/>
              <a:gd name="connsiteY348" fmla="*/ 809046 h 1735130"/>
              <a:gd name="connsiteX349" fmla="*/ 2779753 w 4064000"/>
              <a:gd name="connsiteY349" fmla="*/ 810850 h 1735130"/>
              <a:gd name="connsiteX350" fmla="*/ 2779753 w 4064000"/>
              <a:gd name="connsiteY350" fmla="*/ 818065 h 1735130"/>
              <a:gd name="connsiteX351" fmla="*/ 2786969 w 4064000"/>
              <a:gd name="connsiteY351" fmla="*/ 818065 h 1735130"/>
              <a:gd name="connsiteX352" fmla="*/ 2786969 w 4064000"/>
              <a:gd name="connsiteY352" fmla="*/ 808143 h 1735130"/>
              <a:gd name="connsiteX353" fmla="*/ 2788772 w 4064000"/>
              <a:gd name="connsiteY353" fmla="*/ 808143 h 1735130"/>
              <a:gd name="connsiteX354" fmla="*/ 2790576 w 4064000"/>
              <a:gd name="connsiteY354" fmla="*/ 808143 h 1735130"/>
              <a:gd name="connsiteX355" fmla="*/ 2790576 w 4064000"/>
              <a:gd name="connsiteY355" fmla="*/ 818065 h 1735130"/>
              <a:gd name="connsiteX356" fmla="*/ 2793282 w 4064000"/>
              <a:gd name="connsiteY356" fmla="*/ 818065 h 1735130"/>
              <a:gd name="connsiteX357" fmla="*/ 2795988 w 4064000"/>
              <a:gd name="connsiteY357" fmla="*/ 818065 h 1735130"/>
              <a:gd name="connsiteX358" fmla="*/ 2798694 w 4064000"/>
              <a:gd name="connsiteY358" fmla="*/ 819869 h 1735130"/>
              <a:gd name="connsiteX359" fmla="*/ 2798694 w 4064000"/>
              <a:gd name="connsiteY359" fmla="*/ 820771 h 1735130"/>
              <a:gd name="connsiteX360" fmla="*/ 2803203 w 4064000"/>
              <a:gd name="connsiteY360" fmla="*/ 820771 h 1735130"/>
              <a:gd name="connsiteX361" fmla="*/ 2803203 w 4064000"/>
              <a:gd name="connsiteY361" fmla="*/ 372504 h 1735130"/>
              <a:gd name="connsiteX362" fmla="*/ 2817635 w 4064000"/>
              <a:gd name="connsiteY362" fmla="*/ 337328 h 1735130"/>
              <a:gd name="connsiteX363" fmla="*/ 2836576 w 4064000"/>
              <a:gd name="connsiteY363" fmla="*/ 337328 h 1735130"/>
              <a:gd name="connsiteX364" fmla="*/ 2845596 w 4064000"/>
              <a:gd name="connsiteY364" fmla="*/ 318388 h 1735130"/>
              <a:gd name="connsiteX365" fmla="*/ 2980887 w 4064000"/>
              <a:gd name="connsiteY365" fmla="*/ 318388 h 1735130"/>
              <a:gd name="connsiteX366" fmla="*/ 2980887 w 4064000"/>
              <a:gd name="connsiteY366" fmla="*/ 337328 h 1735130"/>
              <a:gd name="connsiteX367" fmla="*/ 3016964 w 4064000"/>
              <a:gd name="connsiteY367" fmla="*/ 337328 h 1735130"/>
              <a:gd name="connsiteX368" fmla="*/ 3016964 w 4064000"/>
              <a:gd name="connsiteY368" fmla="*/ 843320 h 1735130"/>
              <a:gd name="connsiteX369" fmla="*/ 3030494 w 4064000"/>
              <a:gd name="connsiteY369" fmla="*/ 843320 h 1735130"/>
              <a:gd name="connsiteX370" fmla="*/ 3031396 w 4064000"/>
              <a:gd name="connsiteY370" fmla="*/ 338230 h 1735130"/>
              <a:gd name="connsiteX371" fmla="*/ 3028690 w 4064000"/>
              <a:gd name="connsiteY371" fmla="*/ 335524 h 1735130"/>
              <a:gd name="connsiteX372" fmla="*/ 3028690 w 4064000"/>
              <a:gd name="connsiteY372" fmla="*/ 330113 h 1735130"/>
              <a:gd name="connsiteX373" fmla="*/ 3031396 w 4064000"/>
              <a:gd name="connsiteY373" fmla="*/ 328309 h 1735130"/>
              <a:gd name="connsiteX374" fmla="*/ 3031396 w 4064000"/>
              <a:gd name="connsiteY374" fmla="*/ 318388 h 1735130"/>
              <a:gd name="connsiteX375" fmla="*/ 3028690 w 4064000"/>
              <a:gd name="connsiteY375" fmla="*/ 313877 h 1735130"/>
              <a:gd name="connsiteX376" fmla="*/ 3031396 w 4064000"/>
              <a:gd name="connsiteY376" fmla="*/ 311172 h 1735130"/>
              <a:gd name="connsiteX377" fmla="*/ 3031396 w 4064000"/>
              <a:gd name="connsiteY377" fmla="*/ 294937 h 1735130"/>
              <a:gd name="connsiteX378" fmla="*/ 3028690 w 4064000"/>
              <a:gd name="connsiteY378" fmla="*/ 291329 h 1735130"/>
              <a:gd name="connsiteX379" fmla="*/ 3028690 w 4064000"/>
              <a:gd name="connsiteY379" fmla="*/ 278702 h 1735130"/>
              <a:gd name="connsiteX380" fmla="*/ 3031396 w 4064000"/>
              <a:gd name="connsiteY380" fmla="*/ 275094 h 1735130"/>
              <a:gd name="connsiteX381" fmla="*/ 3040415 w 4064000"/>
              <a:gd name="connsiteY381" fmla="*/ 274191 h 1735130"/>
              <a:gd name="connsiteX382" fmla="*/ 3052140 w 4064000"/>
              <a:gd name="connsiteY382" fmla="*/ 270584 h 1735130"/>
              <a:gd name="connsiteX383" fmla="*/ 3066572 w 4064000"/>
              <a:gd name="connsiteY383" fmla="*/ 269683 h 1735130"/>
              <a:gd name="connsiteX384" fmla="*/ 3066572 w 4064000"/>
              <a:gd name="connsiteY384" fmla="*/ 246232 h 1735130"/>
              <a:gd name="connsiteX385" fmla="*/ 3030494 w 4064000"/>
              <a:gd name="connsiteY385" fmla="*/ 239918 h 1735130"/>
              <a:gd name="connsiteX386" fmla="*/ 3028690 w 4064000"/>
              <a:gd name="connsiteY386" fmla="*/ 239918 h 1735130"/>
              <a:gd name="connsiteX387" fmla="*/ 3025984 w 4064000"/>
              <a:gd name="connsiteY387" fmla="*/ 239016 h 1735130"/>
              <a:gd name="connsiteX388" fmla="*/ 3024181 w 4064000"/>
              <a:gd name="connsiteY388" fmla="*/ 239016 h 1735130"/>
              <a:gd name="connsiteX389" fmla="*/ 3021475 w 4064000"/>
              <a:gd name="connsiteY389" fmla="*/ 239016 h 1735130"/>
              <a:gd name="connsiteX390" fmla="*/ 3019671 w 4064000"/>
              <a:gd name="connsiteY390" fmla="*/ 237212 h 1735130"/>
              <a:gd name="connsiteX391" fmla="*/ 3016964 w 4064000"/>
              <a:gd name="connsiteY391" fmla="*/ 237212 h 1735130"/>
              <a:gd name="connsiteX392" fmla="*/ 3014259 w 4064000"/>
              <a:gd name="connsiteY392" fmla="*/ 237212 h 1735130"/>
              <a:gd name="connsiteX393" fmla="*/ 3011554 w 4064000"/>
              <a:gd name="connsiteY393" fmla="*/ 235409 h 1735130"/>
              <a:gd name="connsiteX394" fmla="*/ 3009749 w 4064000"/>
              <a:gd name="connsiteY394" fmla="*/ 235409 h 1735130"/>
              <a:gd name="connsiteX395" fmla="*/ 3007044 w 4064000"/>
              <a:gd name="connsiteY395" fmla="*/ 234506 h 1735130"/>
              <a:gd name="connsiteX396" fmla="*/ 3003436 w 4064000"/>
              <a:gd name="connsiteY396" fmla="*/ 234506 h 1735130"/>
              <a:gd name="connsiteX397" fmla="*/ 3002534 w 4064000"/>
              <a:gd name="connsiteY397" fmla="*/ 232702 h 1735130"/>
              <a:gd name="connsiteX398" fmla="*/ 3000730 w 4064000"/>
              <a:gd name="connsiteY398" fmla="*/ 230898 h 1735130"/>
              <a:gd name="connsiteX399" fmla="*/ 2999829 w 4064000"/>
              <a:gd name="connsiteY399" fmla="*/ 230898 h 1735130"/>
              <a:gd name="connsiteX400" fmla="*/ 2998024 w 4064000"/>
              <a:gd name="connsiteY400" fmla="*/ 230898 h 1735130"/>
              <a:gd name="connsiteX401" fmla="*/ 2996220 w 4064000"/>
              <a:gd name="connsiteY401" fmla="*/ 229997 h 1735130"/>
              <a:gd name="connsiteX402" fmla="*/ 2996220 w 4064000"/>
              <a:gd name="connsiteY402" fmla="*/ 228193 h 1735130"/>
              <a:gd name="connsiteX403" fmla="*/ 2993515 w 4064000"/>
              <a:gd name="connsiteY403" fmla="*/ 228193 h 1735130"/>
              <a:gd name="connsiteX404" fmla="*/ 2993515 w 4064000"/>
              <a:gd name="connsiteY404" fmla="*/ 227290 h 1735130"/>
              <a:gd name="connsiteX405" fmla="*/ 2993515 w 4064000"/>
              <a:gd name="connsiteY405" fmla="*/ 225487 h 1735130"/>
              <a:gd name="connsiteX406" fmla="*/ 2993515 w 4064000"/>
              <a:gd name="connsiteY406" fmla="*/ 223683 h 1735130"/>
              <a:gd name="connsiteX407" fmla="*/ 2993515 w 4064000"/>
              <a:gd name="connsiteY407" fmla="*/ 222781 h 1735130"/>
              <a:gd name="connsiteX408" fmla="*/ 2993515 w 4064000"/>
              <a:gd name="connsiteY408" fmla="*/ 220977 h 1735130"/>
              <a:gd name="connsiteX409" fmla="*/ 2993515 w 4064000"/>
              <a:gd name="connsiteY409" fmla="*/ 219173 h 1735130"/>
              <a:gd name="connsiteX410" fmla="*/ 2996220 w 4064000"/>
              <a:gd name="connsiteY410" fmla="*/ 218271 h 1735130"/>
              <a:gd name="connsiteX411" fmla="*/ 2998024 w 4064000"/>
              <a:gd name="connsiteY411" fmla="*/ 216468 h 1735130"/>
              <a:gd name="connsiteX412" fmla="*/ 2999829 w 4064000"/>
              <a:gd name="connsiteY412" fmla="*/ 216468 h 1735130"/>
              <a:gd name="connsiteX413" fmla="*/ 3000730 w 4064000"/>
              <a:gd name="connsiteY413" fmla="*/ 214663 h 1735130"/>
              <a:gd name="connsiteX414" fmla="*/ 3003436 w 4064000"/>
              <a:gd name="connsiteY414" fmla="*/ 213762 h 1735130"/>
              <a:gd name="connsiteX415" fmla="*/ 3009749 w 4064000"/>
              <a:gd name="connsiteY415" fmla="*/ 211958 h 1735130"/>
              <a:gd name="connsiteX416" fmla="*/ 3016964 w 4064000"/>
              <a:gd name="connsiteY416" fmla="*/ 211958 h 1735130"/>
              <a:gd name="connsiteX417" fmla="*/ 3019671 w 4064000"/>
              <a:gd name="connsiteY417" fmla="*/ 209251 h 1735130"/>
              <a:gd name="connsiteX418" fmla="*/ 3024181 w 4064000"/>
              <a:gd name="connsiteY418" fmla="*/ 209251 h 1735130"/>
              <a:gd name="connsiteX419" fmla="*/ 3026886 w 4064000"/>
              <a:gd name="connsiteY419" fmla="*/ 209251 h 1735130"/>
              <a:gd name="connsiteX420" fmla="*/ 3028690 w 4064000"/>
              <a:gd name="connsiteY420" fmla="*/ 209251 h 1735130"/>
              <a:gd name="connsiteX421" fmla="*/ 3033200 w 4064000"/>
              <a:gd name="connsiteY421" fmla="*/ 209251 h 1735130"/>
              <a:gd name="connsiteX422" fmla="*/ 3037709 w 4064000"/>
              <a:gd name="connsiteY422" fmla="*/ 206546 h 1735130"/>
              <a:gd name="connsiteX423" fmla="*/ 3042220 w 4064000"/>
              <a:gd name="connsiteY423" fmla="*/ 206546 h 1735130"/>
              <a:gd name="connsiteX424" fmla="*/ 3047631 w 4064000"/>
              <a:gd name="connsiteY424" fmla="*/ 204743 h 1735130"/>
              <a:gd name="connsiteX425" fmla="*/ 3053945 w 4064000"/>
              <a:gd name="connsiteY425" fmla="*/ 204743 h 1735130"/>
              <a:gd name="connsiteX426" fmla="*/ 3058454 w 4064000"/>
              <a:gd name="connsiteY426" fmla="*/ 202938 h 1735130"/>
              <a:gd name="connsiteX427" fmla="*/ 3059357 w 4064000"/>
              <a:gd name="connsiteY427" fmla="*/ 202938 h 1735130"/>
              <a:gd name="connsiteX428" fmla="*/ 3063866 w 4064000"/>
              <a:gd name="connsiteY428" fmla="*/ 202938 h 1735130"/>
              <a:gd name="connsiteX429" fmla="*/ 3070179 w 4064000"/>
              <a:gd name="connsiteY429" fmla="*/ 202938 h 1735130"/>
              <a:gd name="connsiteX430" fmla="*/ 3071082 w 4064000"/>
              <a:gd name="connsiteY430" fmla="*/ 202938 h 1735130"/>
              <a:gd name="connsiteX431" fmla="*/ 3077395 w 4064000"/>
              <a:gd name="connsiteY431" fmla="*/ 202036 h 1735130"/>
              <a:gd name="connsiteX432" fmla="*/ 3082808 w 4064000"/>
              <a:gd name="connsiteY432" fmla="*/ 202036 h 1735130"/>
              <a:gd name="connsiteX433" fmla="*/ 3084611 w 4064000"/>
              <a:gd name="connsiteY433" fmla="*/ 202036 h 1735130"/>
              <a:gd name="connsiteX434" fmla="*/ 3090023 w 4064000"/>
              <a:gd name="connsiteY434" fmla="*/ 202036 h 1735130"/>
              <a:gd name="connsiteX435" fmla="*/ 3096336 w 4064000"/>
              <a:gd name="connsiteY435" fmla="*/ 202036 h 1735130"/>
              <a:gd name="connsiteX436" fmla="*/ 3101748 w 4064000"/>
              <a:gd name="connsiteY436" fmla="*/ 202036 h 1735130"/>
              <a:gd name="connsiteX437" fmla="*/ 3101748 w 4064000"/>
              <a:gd name="connsiteY437" fmla="*/ 176782 h 1735130"/>
              <a:gd name="connsiteX438" fmla="*/ 3101748 w 4064000"/>
              <a:gd name="connsiteY438" fmla="*/ 144311 h 1735130"/>
              <a:gd name="connsiteX439" fmla="*/ 3101748 w 4064000"/>
              <a:gd name="connsiteY439" fmla="*/ 90194 h 1735130"/>
              <a:gd name="connsiteX440" fmla="*/ 3104454 w 4064000"/>
              <a:gd name="connsiteY440" fmla="*/ 90194 h 1735130"/>
              <a:gd name="connsiteX441" fmla="*/ 3104454 w 4064000"/>
              <a:gd name="connsiteY441" fmla="*/ 176782 h 1735130"/>
              <a:gd name="connsiteX442" fmla="*/ 3106258 w 4064000"/>
              <a:gd name="connsiteY442" fmla="*/ 178585 h 1735130"/>
              <a:gd name="connsiteX443" fmla="*/ 3106258 w 4064000"/>
              <a:gd name="connsiteY443" fmla="*/ 181292 h 1735130"/>
              <a:gd name="connsiteX444" fmla="*/ 3108963 w 4064000"/>
              <a:gd name="connsiteY444" fmla="*/ 181292 h 1735130"/>
              <a:gd name="connsiteX445" fmla="*/ 3108963 w 4064000"/>
              <a:gd name="connsiteY445" fmla="*/ 157841 h 1735130"/>
              <a:gd name="connsiteX446" fmla="*/ 3112572 w 4064000"/>
              <a:gd name="connsiteY446" fmla="*/ 157841 h 1735130"/>
              <a:gd name="connsiteX447" fmla="*/ 3112572 w 4064000"/>
              <a:gd name="connsiteY447" fmla="*/ 181292 h 1735130"/>
              <a:gd name="connsiteX448" fmla="*/ 3154963 w 4064000"/>
              <a:gd name="connsiteY448" fmla="*/ 181292 h 1735130"/>
              <a:gd name="connsiteX449" fmla="*/ 3154963 w 4064000"/>
              <a:gd name="connsiteY449" fmla="*/ 176782 h 1735130"/>
              <a:gd name="connsiteX450" fmla="*/ 3155865 w 4064000"/>
              <a:gd name="connsiteY450" fmla="*/ 176782 h 1735130"/>
              <a:gd name="connsiteX451" fmla="*/ 3155865 w 4064000"/>
              <a:gd name="connsiteY451" fmla="*/ 143410 h 1735130"/>
              <a:gd name="connsiteX452" fmla="*/ 3159473 w 4064000"/>
              <a:gd name="connsiteY452" fmla="*/ 143410 h 1735130"/>
              <a:gd name="connsiteX453" fmla="*/ 3159473 w 4064000"/>
              <a:gd name="connsiteY453" fmla="*/ 144311 h 1735130"/>
              <a:gd name="connsiteX454" fmla="*/ 3159473 w 4064000"/>
              <a:gd name="connsiteY454" fmla="*/ 176782 h 1735130"/>
              <a:gd name="connsiteX455" fmla="*/ 3159473 w 4064000"/>
              <a:gd name="connsiteY455" fmla="*/ 178585 h 1735130"/>
              <a:gd name="connsiteX456" fmla="*/ 3159473 w 4064000"/>
              <a:gd name="connsiteY456" fmla="*/ 181292 h 1735130"/>
              <a:gd name="connsiteX457" fmla="*/ 3160374 w 4064000"/>
              <a:gd name="connsiteY457" fmla="*/ 181292 h 1735130"/>
              <a:gd name="connsiteX458" fmla="*/ 3160374 w 4064000"/>
              <a:gd name="connsiteY458" fmla="*/ 157841 h 1735130"/>
              <a:gd name="connsiteX459" fmla="*/ 3163080 w 4064000"/>
              <a:gd name="connsiteY459" fmla="*/ 157841 h 1735130"/>
              <a:gd name="connsiteX460" fmla="*/ 3163080 w 4064000"/>
              <a:gd name="connsiteY460" fmla="*/ 181292 h 1735130"/>
              <a:gd name="connsiteX461" fmla="*/ 3207276 w 4064000"/>
              <a:gd name="connsiteY461" fmla="*/ 179487 h 1735130"/>
              <a:gd name="connsiteX462" fmla="*/ 3207276 w 4064000"/>
              <a:gd name="connsiteY462" fmla="*/ 176782 h 1735130"/>
              <a:gd name="connsiteX463" fmla="*/ 3209080 w 4064000"/>
              <a:gd name="connsiteY463" fmla="*/ 176782 h 1735130"/>
              <a:gd name="connsiteX464" fmla="*/ 3209080 w 4064000"/>
              <a:gd name="connsiteY464" fmla="*/ 143410 h 1735130"/>
              <a:gd name="connsiteX465" fmla="*/ 3209981 w 4064000"/>
              <a:gd name="connsiteY465" fmla="*/ 143410 h 1735130"/>
              <a:gd name="connsiteX466" fmla="*/ 3211785 w 4064000"/>
              <a:gd name="connsiteY466" fmla="*/ 143410 h 1735130"/>
              <a:gd name="connsiteX467" fmla="*/ 3211785 w 4064000"/>
              <a:gd name="connsiteY467" fmla="*/ 157841 h 1735130"/>
              <a:gd name="connsiteX468" fmla="*/ 3214491 w 4064000"/>
              <a:gd name="connsiteY468" fmla="*/ 157841 h 1735130"/>
              <a:gd name="connsiteX469" fmla="*/ 3214491 w 4064000"/>
              <a:gd name="connsiteY469" fmla="*/ 179487 h 1735130"/>
              <a:gd name="connsiteX470" fmla="*/ 3261392 w 4064000"/>
              <a:gd name="connsiteY470" fmla="*/ 179487 h 1735130"/>
              <a:gd name="connsiteX471" fmla="*/ 3261392 w 4064000"/>
              <a:gd name="connsiteY471" fmla="*/ 176782 h 1735130"/>
              <a:gd name="connsiteX472" fmla="*/ 3263197 w 4064000"/>
              <a:gd name="connsiteY472" fmla="*/ 176782 h 1735130"/>
              <a:gd name="connsiteX473" fmla="*/ 3263197 w 4064000"/>
              <a:gd name="connsiteY473" fmla="*/ 143410 h 1735130"/>
              <a:gd name="connsiteX474" fmla="*/ 3264098 w 4064000"/>
              <a:gd name="connsiteY474" fmla="*/ 143410 h 1735130"/>
              <a:gd name="connsiteX475" fmla="*/ 3264098 w 4064000"/>
              <a:gd name="connsiteY475" fmla="*/ 156037 h 1735130"/>
              <a:gd name="connsiteX476" fmla="*/ 3265903 w 4064000"/>
              <a:gd name="connsiteY476" fmla="*/ 156037 h 1735130"/>
              <a:gd name="connsiteX477" fmla="*/ 3265903 w 4064000"/>
              <a:gd name="connsiteY477" fmla="*/ 157841 h 1735130"/>
              <a:gd name="connsiteX478" fmla="*/ 3265903 w 4064000"/>
              <a:gd name="connsiteY478" fmla="*/ 179487 h 1735130"/>
              <a:gd name="connsiteX479" fmla="*/ 3314608 w 4064000"/>
              <a:gd name="connsiteY479" fmla="*/ 179487 h 1735130"/>
              <a:gd name="connsiteX480" fmla="*/ 3314608 w 4064000"/>
              <a:gd name="connsiteY480" fmla="*/ 176782 h 1735130"/>
              <a:gd name="connsiteX481" fmla="*/ 3314608 w 4064000"/>
              <a:gd name="connsiteY481" fmla="*/ 174978 h 1735130"/>
              <a:gd name="connsiteX482" fmla="*/ 3314608 w 4064000"/>
              <a:gd name="connsiteY482" fmla="*/ 156037 h 1735130"/>
              <a:gd name="connsiteX483" fmla="*/ 3315509 w 4064000"/>
              <a:gd name="connsiteY483" fmla="*/ 156037 h 1735130"/>
              <a:gd name="connsiteX484" fmla="*/ 3315509 w 4064000"/>
              <a:gd name="connsiteY484" fmla="*/ 143410 h 1735130"/>
              <a:gd name="connsiteX485" fmla="*/ 3317313 w 4064000"/>
              <a:gd name="connsiteY485" fmla="*/ 143410 h 1735130"/>
              <a:gd name="connsiteX486" fmla="*/ 3317313 w 4064000"/>
              <a:gd name="connsiteY486" fmla="*/ 174978 h 1735130"/>
              <a:gd name="connsiteX487" fmla="*/ 3318215 w 4064000"/>
              <a:gd name="connsiteY487" fmla="*/ 174978 h 1735130"/>
              <a:gd name="connsiteX488" fmla="*/ 3318215 w 4064000"/>
              <a:gd name="connsiteY488" fmla="*/ 235409 h 1735130"/>
              <a:gd name="connsiteX489" fmla="*/ 3318215 w 4064000"/>
              <a:gd name="connsiteY489" fmla="*/ 237212 h 1735130"/>
              <a:gd name="connsiteX490" fmla="*/ 3318215 w 4064000"/>
              <a:gd name="connsiteY490" fmla="*/ 246232 h 1735130"/>
              <a:gd name="connsiteX491" fmla="*/ 3318215 w 4064000"/>
              <a:gd name="connsiteY491" fmla="*/ 247134 h 1735130"/>
              <a:gd name="connsiteX492" fmla="*/ 3317313 w 4064000"/>
              <a:gd name="connsiteY492" fmla="*/ 247134 h 1735130"/>
              <a:gd name="connsiteX493" fmla="*/ 3317313 w 4064000"/>
              <a:gd name="connsiteY493" fmla="*/ 257957 h 1735130"/>
              <a:gd name="connsiteX494" fmla="*/ 3320019 w 4064000"/>
              <a:gd name="connsiteY494" fmla="*/ 257957 h 1735130"/>
              <a:gd name="connsiteX495" fmla="*/ 3320019 w 4064000"/>
              <a:gd name="connsiteY495" fmla="*/ 262466 h 1735130"/>
              <a:gd name="connsiteX496" fmla="*/ 3318215 w 4064000"/>
              <a:gd name="connsiteY496" fmla="*/ 266976 h 1735130"/>
              <a:gd name="connsiteX497" fmla="*/ 3317313 w 4064000"/>
              <a:gd name="connsiteY497" fmla="*/ 266976 h 1735130"/>
              <a:gd name="connsiteX498" fmla="*/ 3317313 w 4064000"/>
              <a:gd name="connsiteY498" fmla="*/ 272388 h 1735130"/>
              <a:gd name="connsiteX499" fmla="*/ 3310999 w 4064000"/>
              <a:gd name="connsiteY499" fmla="*/ 272388 h 1735130"/>
              <a:gd name="connsiteX500" fmla="*/ 3286647 w 4064000"/>
              <a:gd name="connsiteY500" fmla="*/ 272388 h 1735130"/>
              <a:gd name="connsiteX501" fmla="*/ 3286647 w 4064000"/>
              <a:gd name="connsiteY501" fmla="*/ 386033 h 1735130"/>
              <a:gd name="connsiteX502" fmla="*/ 3286647 w 4064000"/>
              <a:gd name="connsiteY502" fmla="*/ 582657 h 1735130"/>
              <a:gd name="connsiteX503" fmla="*/ 3296569 w 4064000"/>
              <a:gd name="connsiteY503" fmla="*/ 582657 h 1735130"/>
              <a:gd name="connsiteX504" fmla="*/ 3296569 w 4064000"/>
              <a:gd name="connsiteY504" fmla="*/ 568226 h 1735130"/>
              <a:gd name="connsiteX505" fmla="*/ 3315509 w 4064000"/>
              <a:gd name="connsiteY505" fmla="*/ 568226 h 1735130"/>
              <a:gd name="connsiteX506" fmla="*/ 3315509 w 4064000"/>
              <a:gd name="connsiteY506" fmla="*/ 468110 h 1735130"/>
              <a:gd name="connsiteX507" fmla="*/ 3343470 w 4064000"/>
              <a:gd name="connsiteY507" fmla="*/ 468110 h 1735130"/>
              <a:gd name="connsiteX508" fmla="*/ 3343470 w 4064000"/>
              <a:gd name="connsiteY508" fmla="*/ 449169 h 1735130"/>
              <a:gd name="connsiteX509" fmla="*/ 3393077 w 4064000"/>
              <a:gd name="connsiteY509" fmla="*/ 449169 h 1735130"/>
              <a:gd name="connsiteX510" fmla="*/ 3393077 w 4064000"/>
              <a:gd name="connsiteY510" fmla="*/ 468110 h 1735130"/>
              <a:gd name="connsiteX511" fmla="*/ 3418331 w 4064000"/>
              <a:gd name="connsiteY511" fmla="*/ 468110 h 1735130"/>
              <a:gd name="connsiteX512" fmla="*/ 3418331 w 4064000"/>
              <a:gd name="connsiteY512" fmla="*/ 768458 h 1735130"/>
              <a:gd name="connsiteX513" fmla="*/ 3430056 w 4064000"/>
              <a:gd name="connsiteY513" fmla="*/ 768458 h 1735130"/>
              <a:gd name="connsiteX514" fmla="*/ 3430056 w 4064000"/>
              <a:gd name="connsiteY514" fmla="*/ 752223 h 1735130"/>
              <a:gd name="connsiteX515" fmla="*/ 3425548 w 4064000"/>
              <a:gd name="connsiteY515" fmla="*/ 752223 h 1735130"/>
              <a:gd name="connsiteX516" fmla="*/ 3425548 w 4064000"/>
              <a:gd name="connsiteY516" fmla="*/ 749518 h 1735130"/>
              <a:gd name="connsiteX517" fmla="*/ 3528369 w 4064000"/>
              <a:gd name="connsiteY517" fmla="*/ 749518 h 1735130"/>
              <a:gd name="connsiteX518" fmla="*/ 3528369 w 4064000"/>
              <a:gd name="connsiteY518" fmla="*/ 741400 h 1735130"/>
              <a:gd name="connsiteX519" fmla="*/ 3531074 w 4064000"/>
              <a:gd name="connsiteY519" fmla="*/ 731479 h 1735130"/>
              <a:gd name="connsiteX520" fmla="*/ 3533781 w 4064000"/>
              <a:gd name="connsiteY520" fmla="*/ 722459 h 1735130"/>
              <a:gd name="connsiteX521" fmla="*/ 3540094 w 4064000"/>
              <a:gd name="connsiteY521" fmla="*/ 713439 h 1735130"/>
              <a:gd name="connsiteX522" fmla="*/ 3543701 w 4064000"/>
              <a:gd name="connsiteY522" fmla="*/ 706224 h 1735130"/>
              <a:gd name="connsiteX523" fmla="*/ 3552721 w 4064000"/>
              <a:gd name="connsiteY523" fmla="*/ 700812 h 1735130"/>
              <a:gd name="connsiteX524" fmla="*/ 3554525 w 4064000"/>
              <a:gd name="connsiteY524" fmla="*/ 697205 h 1735130"/>
              <a:gd name="connsiteX525" fmla="*/ 3559035 w 4064000"/>
              <a:gd name="connsiteY525" fmla="*/ 694498 h 1735130"/>
              <a:gd name="connsiteX526" fmla="*/ 3567152 w 4064000"/>
              <a:gd name="connsiteY526" fmla="*/ 689087 h 1735130"/>
              <a:gd name="connsiteX527" fmla="*/ 3576172 w 4064000"/>
              <a:gd name="connsiteY527" fmla="*/ 685479 h 1735130"/>
              <a:gd name="connsiteX528" fmla="*/ 3585192 w 4064000"/>
              <a:gd name="connsiteY528" fmla="*/ 682773 h 1735130"/>
              <a:gd name="connsiteX529" fmla="*/ 3585192 w 4064000"/>
              <a:gd name="connsiteY529" fmla="*/ 681871 h 1735130"/>
              <a:gd name="connsiteX530" fmla="*/ 3586093 w 4064000"/>
              <a:gd name="connsiteY530" fmla="*/ 681871 h 1735130"/>
              <a:gd name="connsiteX531" fmla="*/ 3595113 w 4064000"/>
              <a:gd name="connsiteY531" fmla="*/ 680068 h 1735130"/>
              <a:gd name="connsiteX532" fmla="*/ 3596917 w 4064000"/>
              <a:gd name="connsiteY532" fmla="*/ 680068 h 1735130"/>
              <a:gd name="connsiteX533" fmla="*/ 3597819 w 4064000"/>
              <a:gd name="connsiteY533" fmla="*/ 680068 h 1735130"/>
              <a:gd name="connsiteX534" fmla="*/ 3599623 w 4064000"/>
              <a:gd name="connsiteY534" fmla="*/ 680068 h 1735130"/>
              <a:gd name="connsiteX535" fmla="*/ 3601426 w 4064000"/>
              <a:gd name="connsiteY535" fmla="*/ 629558 h 1735130"/>
              <a:gd name="connsiteX536" fmla="*/ 3608643 w 4064000"/>
              <a:gd name="connsiteY536" fmla="*/ 629558 h 1735130"/>
              <a:gd name="connsiteX537" fmla="*/ 3606838 w 4064000"/>
              <a:gd name="connsiteY537" fmla="*/ 680068 h 1735130"/>
              <a:gd name="connsiteX538" fmla="*/ 3608643 w 4064000"/>
              <a:gd name="connsiteY538" fmla="*/ 680068 h 1735130"/>
              <a:gd name="connsiteX539" fmla="*/ 3609545 w 4064000"/>
              <a:gd name="connsiteY539" fmla="*/ 680068 h 1735130"/>
              <a:gd name="connsiteX540" fmla="*/ 3611348 w 4064000"/>
              <a:gd name="connsiteY540" fmla="*/ 680068 h 1735130"/>
              <a:gd name="connsiteX541" fmla="*/ 3613152 w 4064000"/>
              <a:gd name="connsiteY541" fmla="*/ 680068 h 1735130"/>
              <a:gd name="connsiteX542" fmla="*/ 3621270 w 4064000"/>
              <a:gd name="connsiteY542" fmla="*/ 681871 h 1735130"/>
              <a:gd name="connsiteX543" fmla="*/ 3623073 w 4064000"/>
              <a:gd name="connsiteY543" fmla="*/ 681871 h 1735130"/>
              <a:gd name="connsiteX544" fmla="*/ 3623073 w 4064000"/>
              <a:gd name="connsiteY544" fmla="*/ 682773 h 1735130"/>
              <a:gd name="connsiteX545" fmla="*/ 3629387 w 4064000"/>
              <a:gd name="connsiteY545" fmla="*/ 685479 h 1735130"/>
              <a:gd name="connsiteX546" fmla="*/ 3637504 w 4064000"/>
              <a:gd name="connsiteY546" fmla="*/ 689087 h 1735130"/>
              <a:gd name="connsiteX547" fmla="*/ 3637504 w 4064000"/>
              <a:gd name="connsiteY547" fmla="*/ 689990 h 1735130"/>
              <a:gd name="connsiteX548" fmla="*/ 3646524 w 4064000"/>
              <a:gd name="connsiteY548" fmla="*/ 694498 h 1735130"/>
              <a:gd name="connsiteX549" fmla="*/ 3653739 w 4064000"/>
              <a:gd name="connsiteY549" fmla="*/ 700812 h 1735130"/>
              <a:gd name="connsiteX550" fmla="*/ 3660053 w 4064000"/>
              <a:gd name="connsiteY550" fmla="*/ 708028 h 1735130"/>
              <a:gd name="connsiteX551" fmla="*/ 3665464 w 4064000"/>
              <a:gd name="connsiteY551" fmla="*/ 713439 h 1735130"/>
              <a:gd name="connsiteX552" fmla="*/ 3669975 w 4064000"/>
              <a:gd name="connsiteY552" fmla="*/ 722459 h 1735130"/>
              <a:gd name="connsiteX553" fmla="*/ 3674485 w 4064000"/>
              <a:gd name="connsiteY553" fmla="*/ 729674 h 1735130"/>
              <a:gd name="connsiteX554" fmla="*/ 3675386 w 4064000"/>
              <a:gd name="connsiteY554" fmla="*/ 740498 h 1735130"/>
              <a:gd name="connsiteX555" fmla="*/ 3677190 w 4064000"/>
              <a:gd name="connsiteY555" fmla="*/ 747713 h 1735130"/>
              <a:gd name="connsiteX556" fmla="*/ 3772796 w 4064000"/>
              <a:gd name="connsiteY556" fmla="*/ 747713 h 1735130"/>
              <a:gd name="connsiteX557" fmla="*/ 3772796 w 4064000"/>
              <a:gd name="connsiteY557" fmla="*/ 750420 h 1735130"/>
              <a:gd name="connsiteX558" fmla="*/ 3768286 w 4064000"/>
              <a:gd name="connsiteY558" fmla="*/ 750420 h 1735130"/>
              <a:gd name="connsiteX559" fmla="*/ 3768286 w 4064000"/>
              <a:gd name="connsiteY559" fmla="*/ 766654 h 1735130"/>
              <a:gd name="connsiteX560" fmla="*/ 3792640 w 4064000"/>
              <a:gd name="connsiteY560" fmla="*/ 766654 h 1735130"/>
              <a:gd name="connsiteX561" fmla="*/ 3798953 w 4064000"/>
              <a:gd name="connsiteY561" fmla="*/ 766654 h 1735130"/>
              <a:gd name="connsiteX562" fmla="*/ 3857580 w 4064000"/>
              <a:gd name="connsiteY562" fmla="*/ 766654 h 1735130"/>
              <a:gd name="connsiteX563" fmla="*/ 3862992 w 4064000"/>
              <a:gd name="connsiteY563" fmla="*/ 766654 h 1735130"/>
              <a:gd name="connsiteX564" fmla="*/ 3881932 w 4064000"/>
              <a:gd name="connsiteY564" fmla="*/ 766654 h 1735130"/>
              <a:gd name="connsiteX565" fmla="*/ 3881030 w 4064000"/>
              <a:gd name="connsiteY565" fmla="*/ 729674 h 1735130"/>
              <a:gd name="connsiteX566" fmla="*/ 3874716 w 4064000"/>
              <a:gd name="connsiteY566" fmla="*/ 729674 h 1735130"/>
              <a:gd name="connsiteX567" fmla="*/ 3874716 w 4064000"/>
              <a:gd name="connsiteY567" fmla="*/ 726969 h 1735130"/>
              <a:gd name="connsiteX568" fmla="*/ 3881932 w 4064000"/>
              <a:gd name="connsiteY568" fmla="*/ 726969 h 1735130"/>
              <a:gd name="connsiteX569" fmla="*/ 3881932 w 4064000"/>
              <a:gd name="connsiteY569" fmla="*/ 724263 h 1735130"/>
              <a:gd name="connsiteX570" fmla="*/ 3881030 w 4064000"/>
              <a:gd name="connsiteY570" fmla="*/ 719754 h 1735130"/>
              <a:gd name="connsiteX571" fmla="*/ 3881030 w 4064000"/>
              <a:gd name="connsiteY571" fmla="*/ 717047 h 1735130"/>
              <a:gd name="connsiteX572" fmla="*/ 3881030 w 4064000"/>
              <a:gd name="connsiteY572" fmla="*/ 712537 h 1735130"/>
              <a:gd name="connsiteX573" fmla="*/ 3881932 w 4064000"/>
              <a:gd name="connsiteY573" fmla="*/ 708028 h 1735130"/>
              <a:gd name="connsiteX574" fmla="*/ 3885539 w 4064000"/>
              <a:gd name="connsiteY574" fmla="*/ 703518 h 1735130"/>
              <a:gd name="connsiteX575" fmla="*/ 3888246 w 4064000"/>
              <a:gd name="connsiteY575" fmla="*/ 700812 h 1735130"/>
              <a:gd name="connsiteX576" fmla="*/ 3892754 w 4064000"/>
              <a:gd name="connsiteY576" fmla="*/ 699009 h 1735130"/>
              <a:gd name="connsiteX577" fmla="*/ 3897265 w 4064000"/>
              <a:gd name="connsiteY577" fmla="*/ 697205 h 1735130"/>
              <a:gd name="connsiteX578" fmla="*/ 3902676 w 4064000"/>
              <a:gd name="connsiteY578" fmla="*/ 699009 h 1735130"/>
              <a:gd name="connsiteX579" fmla="*/ 3907186 w 4064000"/>
              <a:gd name="connsiteY579" fmla="*/ 700812 h 1735130"/>
              <a:gd name="connsiteX580" fmla="*/ 3911696 w 4064000"/>
              <a:gd name="connsiteY580" fmla="*/ 703518 h 1735130"/>
              <a:gd name="connsiteX581" fmla="*/ 3914402 w 4064000"/>
              <a:gd name="connsiteY581" fmla="*/ 706224 h 1735130"/>
              <a:gd name="connsiteX582" fmla="*/ 3916207 w 4064000"/>
              <a:gd name="connsiteY582" fmla="*/ 712537 h 1735130"/>
              <a:gd name="connsiteX583" fmla="*/ 3916207 w 4064000"/>
              <a:gd name="connsiteY583" fmla="*/ 717047 h 1735130"/>
              <a:gd name="connsiteX584" fmla="*/ 3916207 w 4064000"/>
              <a:gd name="connsiteY584" fmla="*/ 719754 h 1735130"/>
              <a:gd name="connsiteX585" fmla="*/ 3914402 w 4064000"/>
              <a:gd name="connsiteY585" fmla="*/ 724263 h 1735130"/>
              <a:gd name="connsiteX586" fmla="*/ 3912599 w 4064000"/>
              <a:gd name="connsiteY586" fmla="*/ 726969 h 1735130"/>
              <a:gd name="connsiteX587" fmla="*/ 3923422 w 4064000"/>
              <a:gd name="connsiteY587" fmla="*/ 726969 h 1735130"/>
              <a:gd name="connsiteX588" fmla="*/ 3923422 w 4064000"/>
              <a:gd name="connsiteY588" fmla="*/ 729674 h 1735130"/>
              <a:gd name="connsiteX589" fmla="*/ 3917108 w 4064000"/>
              <a:gd name="connsiteY589" fmla="*/ 729674 h 1735130"/>
              <a:gd name="connsiteX590" fmla="*/ 3917108 w 4064000"/>
              <a:gd name="connsiteY590" fmla="*/ 766654 h 1735130"/>
              <a:gd name="connsiteX591" fmla="*/ 3951382 w 4064000"/>
              <a:gd name="connsiteY591" fmla="*/ 766654 h 1735130"/>
              <a:gd name="connsiteX592" fmla="*/ 3951382 w 4064000"/>
              <a:gd name="connsiteY592" fmla="*/ 769360 h 1735130"/>
              <a:gd name="connsiteX593" fmla="*/ 3946872 w 4064000"/>
              <a:gd name="connsiteY593" fmla="*/ 769360 h 1735130"/>
              <a:gd name="connsiteX594" fmla="*/ 3947774 w 4064000"/>
              <a:gd name="connsiteY594" fmla="*/ 862261 h 1735130"/>
              <a:gd name="connsiteX595" fmla="*/ 4064000 w 4064000"/>
              <a:gd name="connsiteY595" fmla="*/ 865274 h 1735130"/>
              <a:gd name="connsiteX596" fmla="*/ 4064000 w 4064000"/>
              <a:gd name="connsiteY596" fmla="*/ 918138 h 1735130"/>
              <a:gd name="connsiteX597" fmla="*/ 4064000 w 4064000"/>
              <a:gd name="connsiteY597" fmla="*/ 1031826 h 1735130"/>
              <a:gd name="connsiteX598" fmla="*/ 4064000 w 4064000"/>
              <a:gd name="connsiteY598" fmla="*/ 1735130 h 1735130"/>
              <a:gd name="connsiteX599" fmla="*/ 0 w 4064000"/>
              <a:gd name="connsiteY599" fmla="*/ 1735130 h 1735130"/>
              <a:gd name="connsiteX600" fmla="*/ 0 w 4064000"/>
              <a:gd name="connsiteY600" fmla="*/ 1031826 h 1735130"/>
              <a:gd name="connsiteX601" fmla="*/ 0 w 4064000"/>
              <a:gd name="connsiteY601" fmla="*/ 878918 h 1735130"/>
              <a:gd name="connsiteX602" fmla="*/ 0 w 4064000"/>
              <a:gd name="connsiteY602" fmla="*/ 815360 h 1735130"/>
              <a:gd name="connsiteX603" fmla="*/ 56776 w 4064000"/>
              <a:gd name="connsiteY603" fmla="*/ 815360 h 1735130"/>
              <a:gd name="connsiteX604" fmla="*/ 63991 w 4064000"/>
              <a:gd name="connsiteY604" fmla="*/ 794615 h 1735130"/>
              <a:gd name="connsiteX605" fmla="*/ 79325 w 4064000"/>
              <a:gd name="connsiteY605" fmla="*/ 771164 h 1735130"/>
              <a:gd name="connsiteX606" fmla="*/ 99167 w 4064000"/>
              <a:gd name="connsiteY606" fmla="*/ 754930 h 1735130"/>
              <a:gd name="connsiteX607" fmla="*/ 124422 w 4064000"/>
              <a:gd name="connsiteY607" fmla="*/ 743203 h 1735130"/>
              <a:gd name="connsiteX608" fmla="*/ 147873 w 4064000"/>
              <a:gd name="connsiteY608" fmla="*/ 738694 h 1735130"/>
              <a:gd name="connsiteX609" fmla="*/ 155088 w 4064000"/>
              <a:gd name="connsiteY609" fmla="*/ 740498 h 1735130"/>
              <a:gd name="connsiteX610" fmla="*/ 155088 w 4064000"/>
              <a:gd name="connsiteY610" fmla="*/ 622343 h 1735130"/>
              <a:gd name="connsiteX611" fmla="*/ 180343 w 4064000"/>
              <a:gd name="connsiteY611" fmla="*/ 622343 h 1735130"/>
              <a:gd name="connsiteX612" fmla="*/ 180343 w 4064000"/>
              <a:gd name="connsiteY612" fmla="*/ 589873 h 1735130"/>
              <a:gd name="connsiteX613" fmla="*/ 222734 w 4064000"/>
              <a:gd name="connsiteY613" fmla="*/ 589873 h 1735130"/>
              <a:gd name="connsiteX614" fmla="*/ 222734 w 4064000"/>
              <a:gd name="connsiteY614" fmla="*/ 556501 h 1735130"/>
              <a:gd name="connsiteX615" fmla="*/ 288576 w 4064000"/>
              <a:gd name="connsiteY615" fmla="*/ 556501 h 1735130"/>
              <a:gd name="connsiteX616" fmla="*/ 288576 w 4064000"/>
              <a:gd name="connsiteY616" fmla="*/ 589873 h 1735130"/>
              <a:gd name="connsiteX617" fmla="*/ 312027 w 4064000"/>
              <a:gd name="connsiteY617" fmla="*/ 589873 h 1735130"/>
              <a:gd name="connsiteX618" fmla="*/ 312027 w 4064000"/>
              <a:gd name="connsiteY618" fmla="*/ 622343 h 1735130"/>
              <a:gd name="connsiteX619" fmla="*/ 389594 w 4064000"/>
              <a:gd name="connsiteY619" fmla="*/ 622343 h 1735130"/>
              <a:gd name="connsiteX620" fmla="*/ 389594 w 4064000"/>
              <a:gd name="connsiteY620" fmla="*/ 757635 h 1735130"/>
              <a:gd name="connsiteX621" fmla="*/ 411241 w 4064000"/>
              <a:gd name="connsiteY621" fmla="*/ 757635 h 1735130"/>
              <a:gd name="connsiteX622" fmla="*/ 459946 w 4064000"/>
              <a:gd name="connsiteY622" fmla="*/ 736890 h 1735130"/>
              <a:gd name="connsiteX623" fmla="*/ 518572 w 4064000"/>
              <a:gd name="connsiteY623" fmla="*/ 722459 h 1735130"/>
              <a:gd name="connsiteX624" fmla="*/ 531199 w 4064000"/>
              <a:gd name="connsiteY624" fmla="*/ 719754 h 1735130"/>
              <a:gd name="connsiteX625" fmla="*/ 599748 w 4064000"/>
              <a:gd name="connsiteY625" fmla="*/ 712537 h 1735130"/>
              <a:gd name="connsiteX626" fmla="*/ 611473 w 4064000"/>
              <a:gd name="connsiteY626" fmla="*/ 712537 h 1735130"/>
              <a:gd name="connsiteX627" fmla="*/ 676414 w 4064000"/>
              <a:gd name="connsiteY627" fmla="*/ 715244 h 1735130"/>
              <a:gd name="connsiteX628" fmla="*/ 688139 w 4064000"/>
              <a:gd name="connsiteY628" fmla="*/ 717047 h 1735130"/>
              <a:gd name="connsiteX629" fmla="*/ 702569 w 4064000"/>
              <a:gd name="connsiteY629" fmla="*/ 717949 h 1735130"/>
              <a:gd name="connsiteX630" fmla="*/ 708883 w 4064000"/>
              <a:gd name="connsiteY630" fmla="*/ 708930 h 1735130"/>
              <a:gd name="connsiteX631" fmla="*/ 714295 w 4064000"/>
              <a:gd name="connsiteY631" fmla="*/ 705322 h 1735130"/>
              <a:gd name="connsiteX632" fmla="*/ 735942 w 4064000"/>
              <a:gd name="connsiteY632" fmla="*/ 717047 h 1735130"/>
              <a:gd name="connsiteX633" fmla="*/ 735942 w 4064000"/>
              <a:gd name="connsiteY633" fmla="*/ 721557 h 1735130"/>
              <a:gd name="connsiteX634" fmla="*/ 739550 w 4064000"/>
              <a:gd name="connsiteY634" fmla="*/ 717047 h 1735130"/>
              <a:gd name="connsiteX635" fmla="*/ 761196 w 4064000"/>
              <a:gd name="connsiteY635" fmla="*/ 705322 h 1735130"/>
              <a:gd name="connsiteX636" fmla="*/ 767509 w 4064000"/>
              <a:gd name="connsiteY636" fmla="*/ 708930 h 1735130"/>
              <a:gd name="connsiteX637" fmla="*/ 772921 w 4064000"/>
              <a:gd name="connsiteY637" fmla="*/ 717949 h 1735130"/>
              <a:gd name="connsiteX638" fmla="*/ 774726 w 4064000"/>
              <a:gd name="connsiteY638" fmla="*/ 717949 h 1735130"/>
              <a:gd name="connsiteX639" fmla="*/ 789157 w 4064000"/>
              <a:gd name="connsiteY639" fmla="*/ 717047 h 1735130"/>
              <a:gd name="connsiteX640" fmla="*/ 799079 w 4064000"/>
              <a:gd name="connsiteY640" fmla="*/ 715244 h 1735130"/>
              <a:gd name="connsiteX641" fmla="*/ 821626 w 4064000"/>
              <a:gd name="connsiteY641" fmla="*/ 713439 h 1735130"/>
              <a:gd name="connsiteX642" fmla="*/ 821626 w 4064000"/>
              <a:gd name="connsiteY642" fmla="*/ 307564 h 1735130"/>
              <a:gd name="connsiteX643" fmla="*/ 847783 w 4064000"/>
              <a:gd name="connsiteY643" fmla="*/ 307564 h 1735130"/>
              <a:gd name="connsiteX644" fmla="*/ 847783 w 4064000"/>
              <a:gd name="connsiteY644" fmla="*/ 230898 h 1735130"/>
              <a:gd name="connsiteX645" fmla="*/ 878449 w 4064000"/>
              <a:gd name="connsiteY645" fmla="*/ 230898 h 1735130"/>
              <a:gd name="connsiteX646" fmla="*/ 878449 w 4064000"/>
              <a:gd name="connsiteY646" fmla="*/ 307564 h 1735130"/>
              <a:gd name="connsiteX647" fmla="*/ 942488 w 4064000"/>
              <a:gd name="connsiteY647" fmla="*/ 307564 h 1735130"/>
              <a:gd name="connsiteX648" fmla="*/ 942488 w 4064000"/>
              <a:gd name="connsiteY648" fmla="*/ 230898 h 1735130"/>
              <a:gd name="connsiteX649" fmla="*/ 958723 w 4064000"/>
              <a:gd name="connsiteY649" fmla="*/ 230898 h 1735130"/>
              <a:gd name="connsiteX650" fmla="*/ 958723 w 4064000"/>
              <a:gd name="connsiteY650" fmla="*/ 307564 h 1735130"/>
              <a:gd name="connsiteX651" fmla="*/ 1000212 w 4064000"/>
              <a:gd name="connsiteY651" fmla="*/ 307564 h 1735130"/>
              <a:gd name="connsiteX652" fmla="*/ 1000212 w 4064000"/>
              <a:gd name="connsiteY652" fmla="*/ 441954 h 1735130"/>
              <a:gd name="connsiteX653" fmla="*/ 1069662 w 4064000"/>
              <a:gd name="connsiteY653" fmla="*/ 441954 h 1735130"/>
              <a:gd name="connsiteX654" fmla="*/ 1069662 w 4064000"/>
              <a:gd name="connsiteY654" fmla="*/ 246232 h 1735130"/>
              <a:gd name="connsiteX655" fmla="*/ 1090407 w 4064000"/>
              <a:gd name="connsiteY655" fmla="*/ 246232 h 1735130"/>
              <a:gd name="connsiteX656" fmla="*/ 1090407 w 4064000"/>
              <a:gd name="connsiteY656" fmla="*/ 239918 h 1735130"/>
              <a:gd name="connsiteX657" fmla="*/ 1092210 w 4064000"/>
              <a:gd name="connsiteY657" fmla="*/ 239918 h 1735130"/>
              <a:gd name="connsiteX658" fmla="*/ 1092210 w 4064000"/>
              <a:gd name="connsiteY658" fmla="*/ 211958 h 1735130"/>
              <a:gd name="connsiteX659" fmla="*/ 1092210 w 4064000"/>
              <a:gd name="connsiteY659" fmla="*/ 200232 h 1735130"/>
              <a:gd name="connsiteX660" fmla="*/ 1092210 w 4064000"/>
              <a:gd name="connsiteY660" fmla="*/ 199331 h 1735130"/>
              <a:gd name="connsiteX661" fmla="*/ 1092210 w 4064000"/>
              <a:gd name="connsiteY661" fmla="*/ 187605 h 1735130"/>
              <a:gd name="connsiteX662" fmla="*/ 1092210 w 4064000"/>
              <a:gd name="connsiteY662" fmla="*/ 183997 h 1735130"/>
              <a:gd name="connsiteX663" fmla="*/ 1092210 w 4064000"/>
              <a:gd name="connsiteY663" fmla="*/ 181292 h 1735130"/>
              <a:gd name="connsiteX664" fmla="*/ 1109348 w 4064000"/>
              <a:gd name="connsiteY664" fmla="*/ 181292 h 1735130"/>
              <a:gd name="connsiteX665" fmla="*/ 1109348 w 4064000"/>
              <a:gd name="connsiteY665" fmla="*/ 167762 h 1735130"/>
              <a:gd name="connsiteX666" fmla="*/ 1109348 w 4064000"/>
              <a:gd name="connsiteY666" fmla="*/ 163253 h 1735130"/>
              <a:gd name="connsiteX667" fmla="*/ 1109348 w 4064000"/>
              <a:gd name="connsiteY667" fmla="*/ 153331 h 1735130"/>
              <a:gd name="connsiteX668" fmla="*/ 1109348 w 4064000"/>
              <a:gd name="connsiteY668" fmla="*/ 150626 h 1735130"/>
              <a:gd name="connsiteX669" fmla="*/ 1109348 w 4064000"/>
              <a:gd name="connsiteY669" fmla="*/ 47803 h 1735130"/>
              <a:gd name="connsiteX670" fmla="*/ 1113857 w 4064000"/>
              <a:gd name="connsiteY670" fmla="*/ 47803 h 1735130"/>
              <a:gd name="connsiteX671" fmla="*/ 1115661 w 4064000"/>
              <a:gd name="connsiteY671" fmla="*/ 55019 h 1735130"/>
              <a:gd name="connsiteX672" fmla="*/ 1120171 w 4064000"/>
              <a:gd name="connsiteY672" fmla="*/ 55019 h 1735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</a:cxnLst>
            <a:rect l="l" t="t" r="r" b="b"/>
            <a:pathLst>
              <a:path w="4064000" h="1735130">
                <a:moveTo>
                  <a:pt x="1120171" y="0"/>
                </a:moveTo>
                <a:lnTo>
                  <a:pt x="1121073" y="0"/>
                </a:lnTo>
                <a:lnTo>
                  <a:pt x="1121073" y="8119"/>
                </a:lnTo>
                <a:lnTo>
                  <a:pt x="1121073" y="55019"/>
                </a:lnTo>
                <a:lnTo>
                  <a:pt x="1125583" y="55019"/>
                </a:lnTo>
                <a:lnTo>
                  <a:pt x="1125583" y="0"/>
                </a:lnTo>
                <a:lnTo>
                  <a:pt x="1127387" y="0"/>
                </a:lnTo>
                <a:lnTo>
                  <a:pt x="1128288" y="8119"/>
                </a:lnTo>
                <a:lnTo>
                  <a:pt x="1128288" y="55019"/>
                </a:lnTo>
                <a:lnTo>
                  <a:pt x="1132798" y="55019"/>
                </a:lnTo>
                <a:lnTo>
                  <a:pt x="1132798" y="0"/>
                </a:lnTo>
                <a:lnTo>
                  <a:pt x="1134602" y="0"/>
                </a:lnTo>
                <a:lnTo>
                  <a:pt x="1134602" y="8119"/>
                </a:lnTo>
                <a:lnTo>
                  <a:pt x="1134602" y="55019"/>
                </a:lnTo>
                <a:lnTo>
                  <a:pt x="1137308" y="55019"/>
                </a:lnTo>
                <a:lnTo>
                  <a:pt x="1137308" y="0"/>
                </a:lnTo>
                <a:lnTo>
                  <a:pt x="1141818" y="0"/>
                </a:lnTo>
                <a:lnTo>
                  <a:pt x="1141818" y="8119"/>
                </a:lnTo>
                <a:lnTo>
                  <a:pt x="1141818" y="55019"/>
                </a:lnTo>
                <a:lnTo>
                  <a:pt x="1146327" y="55019"/>
                </a:lnTo>
                <a:lnTo>
                  <a:pt x="1146327" y="0"/>
                </a:lnTo>
                <a:lnTo>
                  <a:pt x="1147229" y="0"/>
                </a:lnTo>
                <a:lnTo>
                  <a:pt x="1147229" y="8119"/>
                </a:lnTo>
                <a:lnTo>
                  <a:pt x="1147229" y="55019"/>
                </a:lnTo>
                <a:lnTo>
                  <a:pt x="1153543" y="55019"/>
                </a:lnTo>
                <a:lnTo>
                  <a:pt x="1153543" y="47803"/>
                </a:lnTo>
                <a:lnTo>
                  <a:pt x="1156249" y="47803"/>
                </a:lnTo>
                <a:lnTo>
                  <a:pt x="1156249" y="75764"/>
                </a:lnTo>
                <a:lnTo>
                  <a:pt x="1156249" y="157841"/>
                </a:lnTo>
                <a:lnTo>
                  <a:pt x="1225699" y="157841"/>
                </a:lnTo>
                <a:lnTo>
                  <a:pt x="1225699" y="159645"/>
                </a:lnTo>
                <a:lnTo>
                  <a:pt x="1225699" y="169566"/>
                </a:lnTo>
                <a:lnTo>
                  <a:pt x="1225699" y="174077"/>
                </a:lnTo>
                <a:lnTo>
                  <a:pt x="1225699" y="181292"/>
                </a:lnTo>
                <a:lnTo>
                  <a:pt x="1276207" y="181292"/>
                </a:lnTo>
                <a:lnTo>
                  <a:pt x="1276207" y="179487"/>
                </a:lnTo>
                <a:lnTo>
                  <a:pt x="1292443" y="179487"/>
                </a:lnTo>
                <a:lnTo>
                  <a:pt x="1292443" y="181292"/>
                </a:lnTo>
                <a:lnTo>
                  <a:pt x="1292443" y="183997"/>
                </a:lnTo>
                <a:lnTo>
                  <a:pt x="1292443" y="194821"/>
                </a:lnTo>
                <a:lnTo>
                  <a:pt x="1292443" y="197526"/>
                </a:lnTo>
                <a:lnTo>
                  <a:pt x="1292443" y="209251"/>
                </a:lnTo>
                <a:lnTo>
                  <a:pt x="1292443" y="241722"/>
                </a:lnTo>
                <a:lnTo>
                  <a:pt x="1301463" y="241722"/>
                </a:lnTo>
                <a:lnTo>
                  <a:pt x="1345658" y="244427"/>
                </a:lnTo>
                <a:lnTo>
                  <a:pt x="1381736" y="247134"/>
                </a:lnTo>
                <a:lnTo>
                  <a:pt x="1381736" y="283211"/>
                </a:lnTo>
                <a:lnTo>
                  <a:pt x="1383539" y="283211"/>
                </a:lnTo>
                <a:lnTo>
                  <a:pt x="1381736" y="285917"/>
                </a:lnTo>
                <a:lnTo>
                  <a:pt x="1381736" y="306662"/>
                </a:lnTo>
                <a:lnTo>
                  <a:pt x="1383539" y="306662"/>
                </a:lnTo>
                <a:lnTo>
                  <a:pt x="1381736" y="309368"/>
                </a:lnTo>
                <a:lnTo>
                  <a:pt x="1381736" y="330113"/>
                </a:lnTo>
                <a:lnTo>
                  <a:pt x="1383539" y="330113"/>
                </a:lnTo>
                <a:lnTo>
                  <a:pt x="1383539" y="331015"/>
                </a:lnTo>
                <a:lnTo>
                  <a:pt x="1381736" y="332818"/>
                </a:lnTo>
                <a:lnTo>
                  <a:pt x="1381736" y="375209"/>
                </a:lnTo>
                <a:lnTo>
                  <a:pt x="1395264" y="375209"/>
                </a:lnTo>
                <a:lnTo>
                  <a:pt x="1395264" y="318388"/>
                </a:lnTo>
                <a:lnTo>
                  <a:pt x="1433147" y="318388"/>
                </a:lnTo>
                <a:lnTo>
                  <a:pt x="1433147" y="342740"/>
                </a:lnTo>
                <a:lnTo>
                  <a:pt x="1466518" y="342740"/>
                </a:lnTo>
                <a:lnTo>
                  <a:pt x="1466518" y="375209"/>
                </a:lnTo>
                <a:lnTo>
                  <a:pt x="1503499" y="375209"/>
                </a:lnTo>
                <a:lnTo>
                  <a:pt x="1503499" y="500581"/>
                </a:lnTo>
                <a:lnTo>
                  <a:pt x="1505302" y="500581"/>
                </a:lnTo>
                <a:lnTo>
                  <a:pt x="1505302" y="498776"/>
                </a:lnTo>
                <a:lnTo>
                  <a:pt x="1520636" y="497874"/>
                </a:lnTo>
                <a:lnTo>
                  <a:pt x="1520636" y="486149"/>
                </a:lnTo>
                <a:lnTo>
                  <a:pt x="1535968" y="484346"/>
                </a:lnTo>
                <a:lnTo>
                  <a:pt x="1535968" y="474424"/>
                </a:lnTo>
                <a:lnTo>
                  <a:pt x="1548595" y="470816"/>
                </a:lnTo>
                <a:lnTo>
                  <a:pt x="1548595" y="460895"/>
                </a:lnTo>
                <a:lnTo>
                  <a:pt x="1562125" y="458188"/>
                </a:lnTo>
                <a:lnTo>
                  <a:pt x="1562125" y="447366"/>
                </a:lnTo>
                <a:lnTo>
                  <a:pt x="1579261" y="444660"/>
                </a:lnTo>
                <a:lnTo>
                  <a:pt x="1609025" y="444660"/>
                </a:lnTo>
                <a:lnTo>
                  <a:pt x="1630672" y="447366"/>
                </a:lnTo>
                <a:lnTo>
                  <a:pt x="1632476" y="451875"/>
                </a:lnTo>
                <a:lnTo>
                  <a:pt x="1635183" y="459091"/>
                </a:lnTo>
                <a:lnTo>
                  <a:pt x="1642398" y="460895"/>
                </a:lnTo>
                <a:lnTo>
                  <a:pt x="1646908" y="466307"/>
                </a:lnTo>
                <a:lnTo>
                  <a:pt x="1646908" y="472620"/>
                </a:lnTo>
                <a:lnTo>
                  <a:pt x="1655927" y="474424"/>
                </a:lnTo>
                <a:lnTo>
                  <a:pt x="1660437" y="479835"/>
                </a:lnTo>
                <a:lnTo>
                  <a:pt x="1660437" y="486149"/>
                </a:lnTo>
                <a:lnTo>
                  <a:pt x="1668555" y="487051"/>
                </a:lnTo>
                <a:lnTo>
                  <a:pt x="1673064" y="494266"/>
                </a:lnTo>
                <a:lnTo>
                  <a:pt x="1673064" y="498776"/>
                </a:lnTo>
                <a:lnTo>
                  <a:pt x="1684789" y="500581"/>
                </a:lnTo>
                <a:lnTo>
                  <a:pt x="1686594" y="502385"/>
                </a:lnTo>
                <a:lnTo>
                  <a:pt x="1696515" y="500581"/>
                </a:lnTo>
                <a:lnTo>
                  <a:pt x="1728985" y="505090"/>
                </a:lnTo>
                <a:lnTo>
                  <a:pt x="1728985" y="538462"/>
                </a:lnTo>
                <a:lnTo>
                  <a:pt x="1729887" y="703518"/>
                </a:lnTo>
                <a:lnTo>
                  <a:pt x="1775887" y="703518"/>
                </a:lnTo>
                <a:lnTo>
                  <a:pt x="1775887" y="535757"/>
                </a:lnTo>
                <a:lnTo>
                  <a:pt x="1775887" y="498776"/>
                </a:lnTo>
                <a:lnTo>
                  <a:pt x="1806553" y="494266"/>
                </a:lnTo>
                <a:lnTo>
                  <a:pt x="1818278" y="496071"/>
                </a:lnTo>
                <a:lnTo>
                  <a:pt x="1819180" y="494266"/>
                </a:lnTo>
                <a:lnTo>
                  <a:pt x="1832708" y="493365"/>
                </a:lnTo>
                <a:lnTo>
                  <a:pt x="1832708" y="488855"/>
                </a:lnTo>
                <a:lnTo>
                  <a:pt x="1834513" y="481639"/>
                </a:lnTo>
                <a:lnTo>
                  <a:pt x="1846238" y="479835"/>
                </a:lnTo>
                <a:lnTo>
                  <a:pt x="1846238" y="475326"/>
                </a:lnTo>
                <a:lnTo>
                  <a:pt x="1848944" y="468110"/>
                </a:lnTo>
                <a:lnTo>
                  <a:pt x="1858866" y="466307"/>
                </a:lnTo>
                <a:lnTo>
                  <a:pt x="1860669" y="460895"/>
                </a:lnTo>
                <a:lnTo>
                  <a:pt x="1862473" y="454581"/>
                </a:lnTo>
                <a:lnTo>
                  <a:pt x="1874198" y="454581"/>
                </a:lnTo>
                <a:lnTo>
                  <a:pt x="1874198" y="447366"/>
                </a:lnTo>
                <a:lnTo>
                  <a:pt x="1875100" y="441954"/>
                </a:lnTo>
                <a:lnTo>
                  <a:pt x="1895845" y="438346"/>
                </a:lnTo>
                <a:lnTo>
                  <a:pt x="1926511" y="438346"/>
                </a:lnTo>
                <a:lnTo>
                  <a:pt x="1945452" y="441954"/>
                </a:lnTo>
                <a:lnTo>
                  <a:pt x="1943648" y="454581"/>
                </a:lnTo>
                <a:lnTo>
                  <a:pt x="1958981" y="454581"/>
                </a:lnTo>
                <a:lnTo>
                  <a:pt x="1958981" y="466307"/>
                </a:lnTo>
                <a:lnTo>
                  <a:pt x="1973412" y="468110"/>
                </a:lnTo>
                <a:lnTo>
                  <a:pt x="1973412" y="479835"/>
                </a:lnTo>
                <a:lnTo>
                  <a:pt x="1986040" y="481639"/>
                </a:lnTo>
                <a:lnTo>
                  <a:pt x="1986040" y="493365"/>
                </a:lnTo>
                <a:lnTo>
                  <a:pt x="2004079" y="494266"/>
                </a:lnTo>
                <a:lnTo>
                  <a:pt x="2002275" y="497874"/>
                </a:lnTo>
                <a:lnTo>
                  <a:pt x="2014000" y="496071"/>
                </a:lnTo>
                <a:lnTo>
                  <a:pt x="2034744" y="498776"/>
                </a:lnTo>
                <a:lnTo>
                  <a:pt x="2034744" y="500581"/>
                </a:lnTo>
                <a:lnTo>
                  <a:pt x="2041961" y="502385"/>
                </a:lnTo>
                <a:lnTo>
                  <a:pt x="2041058" y="537560"/>
                </a:lnTo>
                <a:lnTo>
                  <a:pt x="2037451" y="827085"/>
                </a:lnTo>
                <a:lnTo>
                  <a:pt x="2039254" y="825281"/>
                </a:lnTo>
                <a:lnTo>
                  <a:pt x="2039254" y="818065"/>
                </a:lnTo>
                <a:lnTo>
                  <a:pt x="2041961" y="764850"/>
                </a:lnTo>
                <a:lnTo>
                  <a:pt x="2041961" y="761243"/>
                </a:lnTo>
                <a:lnTo>
                  <a:pt x="2044666" y="761243"/>
                </a:lnTo>
                <a:lnTo>
                  <a:pt x="2044666" y="764850"/>
                </a:lnTo>
                <a:lnTo>
                  <a:pt x="2044666" y="772969"/>
                </a:lnTo>
                <a:lnTo>
                  <a:pt x="2055490" y="772969"/>
                </a:lnTo>
                <a:lnTo>
                  <a:pt x="2055490" y="771164"/>
                </a:lnTo>
                <a:lnTo>
                  <a:pt x="2058195" y="764850"/>
                </a:lnTo>
                <a:lnTo>
                  <a:pt x="2058195" y="736890"/>
                </a:lnTo>
                <a:lnTo>
                  <a:pt x="2058195" y="728772"/>
                </a:lnTo>
                <a:lnTo>
                  <a:pt x="2060901" y="726969"/>
                </a:lnTo>
                <a:lnTo>
                  <a:pt x="2060901" y="682773"/>
                </a:lnTo>
                <a:lnTo>
                  <a:pt x="2062705" y="682773"/>
                </a:lnTo>
                <a:lnTo>
                  <a:pt x="2064509" y="682773"/>
                </a:lnTo>
                <a:lnTo>
                  <a:pt x="2071725" y="653910"/>
                </a:lnTo>
                <a:lnTo>
                  <a:pt x="2069920" y="653910"/>
                </a:lnTo>
                <a:lnTo>
                  <a:pt x="2069920" y="647597"/>
                </a:lnTo>
                <a:lnTo>
                  <a:pt x="2072627" y="647597"/>
                </a:lnTo>
                <a:lnTo>
                  <a:pt x="2075332" y="647597"/>
                </a:lnTo>
                <a:lnTo>
                  <a:pt x="2075332" y="650304"/>
                </a:lnTo>
                <a:lnTo>
                  <a:pt x="2078940" y="650304"/>
                </a:lnTo>
                <a:lnTo>
                  <a:pt x="2078940" y="659323"/>
                </a:lnTo>
                <a:lnTo>
                  <a:pt x="2083451" y="680068"/>
                </a:lnTo>
                <a:lnTo>
                  <a:pt x="2090666" y="603402"/>
                </a:lnTo>
                <a:lnTo>
                  <a:pt x="2087058" y="603402"/>
                </a:lnTo>
                <a:lnTo>
                  <a:pt x="2087058" y="601599"/>
                </a:lnTo>
                <a:lnTo>
                  <a:pt x="2087058" y="596187"/>
                </a:lnTo>
                <a:lnTo>
                  <a:pt x="2091567" y="596187"/>
                </a:lnTo>
                <a:lnTo>
                  <a:pt x="2096077" y="540265"/>
                </a:lnTo>
                <a:lnTo>
                  <a:pt x="2093371" y="540265"/>
                </a:lnTo>
                <a:lnTo>
                  <a:pt x="2093371" y="524032"/>
                </a:lnTo>
                <a:lnTo>
                  <a:pt x="2093371" y="500581"/>
                </a:lnTo>
                <a:lnTo>
                  <a:pt x="2106901" y="500581"/>
                </a:lnTo>
                <a:lnTo>
                  <a:pt x="2106901" y="524032"/>
                </a:lnTo>
                <a:lnTo>
                  <a:pt x="2106901" y="540265"/>
                </a:lnTo>
                <a:lnTo>
                  <a:pt x="2103293" y="540265"/>
                </a:lnTo>
                <a:lnTo>
                  <a:pt x="2107803" y="596187"/>
                </a:lnTo>
                <a:lnTo>
                  <a:pt x="2110508" y="596187"/>
                </a:lnTo>
                <a:lnTo>
                  <a:pt x="2112313" y="597990"/>
                </a:lnTo>
                <a:lnTo>
                  <a:pt x="2112313" y="603402"/>
                </a:lnTo>
                <a:lnTo>
                  <a:pt x="2107803" y="605205"/>
                </a:lnTo>
                <a:lnTo>
                  <a:pt x="2115018" y="680068"/>
                </a:lnTo>
                <a:lnTo>
                  <a:pt x="2121331" y="653910"/>
                </a:lnTo>
                <a:lnTo>
                  <a:pt x="2119528" y="653910"/>
                </a:lnTo>
                <a:lnTo>
                  <a:pt x="2119528" y="645793"/>
                </a:lnTo>
                <a:lnTo>
                  <a:pt x="2122233" y="645793"/>
                </a:lnTo>
                <a:lnTo>
                  <a:pt x="2126744" y="645793"/>
                </a:lnTo>
                <a:lnTo>
                  <a:pt x="2126744" y="652107"/>
                </a:lnTo>
                <a:lnTo>
                  <a:pt x="2126744" y="659323"/>
                </a:lnTo>
                <a:lnTo>
                  <a:pt x="2133057" y="682773"/>
                </a:lnTo>
                <a:lnTo>
                  <a:pt x="2133057" y="685479"/>
                </a:lnTo>
                <a:lnTo>
                  <a:pt x="2133959" y="685479"/>
                </a:lnTo>
                <a:lnTo>
                  <a:pt x="2133959" y="687283"/>
                </a:lnTo>
                <a:lnTo>
                  <a:pt x="2133959" y="726969"/>
                </a:lnTo>
                <a:lnTo>
                  <a:pt x="2135762" y="728772"/>
                </a:lnTo>
                <a:lnTo>
                  <a:pt x="2135762" y="729674"/>
                </a:lnTo>
                <a:lnTo>
                  <a:pt x="2137567" y="729674"/>
                </a:lnTo>
                <a:lnTo>
                  <a:pt x="2137567" y="764850"/>
                </a:lnTo>
                <a:lnTo>
                  <a:pt x="2140272" y="772969"/>
                </a:lnTo>
                <a:lnTo>
                  <a:pt x="2149292" y="772969"/>
                </a:lnTo>
                <a:lnTo>
                  <a:pt x="2149292" y="764850"/>
                </a:lnTo>
                <a:lnTo>
                  <a:pt x="2153802" y="764850"/>
                </a:lnTo>
                <a:lnTo>
                  <a:pt x="2153802" y="743203"/>
                </a:lnTo>
                <a:lnTo>
                  <a:pt x="2157409" y="743203"/>
                </a:lnTo>
                <a:lnTo>
                  <a:pt x="2164625" y="662029"/>
                </a:lnTo>
                <a:lnTo>
                  <a:pt x="2161919" y="662029"/>
                </a:lnTo>
                <a:lnTo>
                  <a:pt x="2161919" y="640382"/>
                </a:lnTo>
                <a:lnTo>
                  <a:pt x="2172743" y="640382"/>
                </a:lnTo>
                <a:lnTo>
                  <a:pt x="2172743" y="662029"/>
                </a:lnTo>
                <a:lnTo>
                  <a:pt x="2168233" y="662029"/>
                </a:lnTo>
                <a:lnTo>
                  <a:pt x="2176350" y="743203"/>
                </a:lnTo>
                <a:lnTo>
                  <a:pt x="2179958" y="743203"/>
                </a:lnTo>
                <a:lnTo>
                  <a:pt x="2179958" y="745008"/>
                </a:lnTo>
                <a:lnTo>
                  <a:pt x="2179958" y="764850"/>
                </a:lnTo>
                <a:lnTo>
                  <a:pt x="2184469" y="764850"/>
                </a:lnTo>
                <a:lnTo>
                  <a:pt x="2184469" y="772969"/>
                </a:lnTo>
                <a:lnTo>
                  <a:pt x="2189880" y="772969"/>
                </a:lnTo>
                <a:lnTo>
                  <a:pt x="2189880" y="771164"/>
                </a:lnTo>
                <a:lnTo>
                  <a:pt x="2194389" y="764850"/>
                </a:lnTo>
                <a:lnTo>
                  <a:pt x="2194389" y="734184"/>
                </a:lnTo>
                <a:lnTo>
                  <a:pt x="2194389" y="733283"/>
                </a:lnTo>
                <a:lnTo>
                  <a:pt x="2197095" y="722459"/>
                </a:lnTo>
                <a:lnTo>
                  <a:pt x="2197095" y="693596"/>
                </a:lnTo>
                <a:lnTo>
                  <a:pt x="2198899" y="689990"/>
                </a:lnTo>
                <a:lnTo>
                  <a:pt x="2204310" y="659323"/>
                </a:lnTo>
                <a:lnTo>
                  <a:pt x="2204310" y="650304"/>
                </a:lnTo>
                <a:lnTo>
                  <a:pt x="2204310" y="645793"/>
                </a:lnTo>
                <a:lnTo>
                  <a:pt x="2206115" y="645793"/>
                </a:lnTo>
                <a:lnTo>
                  <a:pt x="2211526" y="645793"/>
                </a:lnTo>
                <a:lnTo>
                  <a:pt x="2211526" y="653910"/>
                </a:lnTo>
                <a:lnTo>
                  <a:pt x="2208821" y="653910"/>
                </a:lnTo>
                <a:lnTo>
                  <a:pt x="2208821" y="657519"/>
                </a:lnTo>
                <a:lnTo>
                  <a:pt x="2215134" y="682773"/>
                </a:lnTo>
                <a:lnTo>
                  <a:pt x="2222349" y="606108"/>
                </a:lnTo>
                <a:lnTo>
                  <a:pt x="2219644" y="606108"/>
                </a:lnTo>
                <a:lnTo>
                  <a:pt x="2219644" y="605205"/>
                </a:lnTo>
                <a:lnTo>
                  <a:pt x="2219644" y="600696"/>
                </a:lnTo>
                <a:lnTo>
                  <a:pt x="2219644" y="598892"/>
                </a:lnTo>
                <a:lnTo>
                  <a:pt x="2222349" y="598892"/>
                </a:lnTo>
                <a:lnTo>
                  <a:pt x="2226860" y="542070"/>
                </a:lnTo>
                <a:lnTo>
                  <a:pt x="2223251" y="542070"/>
                </a:lnTo>
                <a:lnTo>
                  <a:pt x="2223251" y="526737"/>
                </a:lnTo>
                <a:lnTo>
                  <a:pt x="2223251" y="503286"/>
                </a:lnTo>
                <a:lnTo>
                  <a:pt x="2236781" y="503286"/>
                </a:lnTo>
                <a:lnTo>
                  <a:pt x="2236781" y="526737"/>
                </a:lnTo>
                <a:lnTo>
                  <a:pt x="2236781" y="542070"/>
                </a:lnTo>
                <a:lnTo>
                  <a:pt x="2234075" y="542070"/>
                </a:lnTo>
                <a:lnTo>
                  <a:pt x="2238585" y="598892"/>
                </a:lnTo>
                <a:lnTo>
                  <a:pt x="2243095" y="598892"/>
                </a:lnTo>
                <a:lnTo>
                  <a:pt x="2243095" y="605205"/>
                </a:lnTo>
                <a:lnTo>
                  <a:pt x="2243095" y="606108"/>
                </a:lnTo>
                <a:lnTo>
                  <a:pt x="2239487" y="606108"/>
                </a:lnTo>
                <a:lnTo>
                  <a:pt x="2246702" y="682773"/>
                </a:lnTo>
                <a:lnTo>
                  <a:pt x="2253016" y="659323"/>
                </a:lnTo>
                <a:lnTo>
                  <a:pt x="2251212" y="659323"/>
                </a:lnTo>
                <a:lnTo>
                  <a:pt x="2251212" y="650304"/>
                </a:lnTo>
                <a:lnTo>
                  <a:pt x="2253016" y="650304"/>
                </a:lnTo>
                <a:lnTo>
                  <a:pt x="2253016" y="645793"/>
                </a:lnTo>
                <a:lnTo>
                  <a:pt x="2257526" y="645793"/>
                </a:lnTo>
                <a:lnTo>
                  <a:pt x="2260232" y="645793"/>
                </a:lnTo>
                <a:lnTo>
                  <a:pt x="2260232" y="653910"/>
                </a:lnTo>
                <a:lnTo>
                  <a:pt x="2258427" y="653910"/>
                </a:lnTo>
                <a:lnTo>
                  <a:pt x="2267448" y="689990"/>
                </a:lnTo>
                <a:lnTo>
                  <a:pt x="2267448" y="722459"/>
                </a:lnTo>
                <a:lnTo>
                  <a:pt x="2270153" y="733283"/>
                </a:lnTo>
                <a:lnTo>
                  <a:pt x="2270153" y="764850"/>
                </a:lnTo>
                <a:lnTo>
                  <a:pt x="2273761" y="771164"/>
                </a:lnTo>
                <a:lnTo>
                  <a:pt x="2273761" y="772969"/>
                </a:lnTo>
                <a:lnTo>
                  <a:pt x="2289094" y="772969"/>
                </a:lnTo>
                <a:lnTo>
                  <a:pt x="2289094" y="764850"/>
                </a:lnTo>
                <a:lnTo>
                  <a:pt x="2289094" y="761243"/>
                </a:lnTo>
                <a:lnTo>
                  <a:pt x="2292702" y="761243"/>
                </a:lnTo>
                <a:lnTo>
                  <a:pt x="2292702" y="764850"/>
                </a:lnTo>
                <a:lnTo>
                  <a:pt x="2293603" y="818065"/>
                </a:lnTo>
                <a:lnTo>
                  <a:pt x="2293603" y="825281"/>
                </a:lnTo>
                <a:lnTo>
                  <a:pt x="2298113" y="829790"/>
                </a:lnTo>
                <a:lnTo>
                  <a:pt x="2299917" y="338230"/>
                </a:lnTo>
                <a:lnTo>
                  <a:pt x="2335995" y="338230"/>
                </a:lnTo>
                <a:lnTo>
                  <a:pt x="2335995" y="319289"/>
                </a:lnTo>
                <a:lnTo>
                  <a:pt x="2469484" y="319289"/>
                </a:lnTo>
                <a:lnTo>
                  <a:pt x="2479405" y="338230"/>
                </a:lnTo>
                <a:lnTo>
                  <a:pt x="2499248" y="338230"/>
                </a:lnTo>
                <a:lnTo>
                  <a:pt x="2514581" y="372504"/>
                </a:lnTo>
                <a:lnTo>
                  <a:pt x="2514581" y="820771"/>
                </a:lnTo>
                <a:lnTo>
                  <a:pt x="2518188" y="820771"/>
                </a:lnTo>
                <a:lnTo>
                  <a:pt x="2519090" y="819869"/>
                </a:lnTo>
                <a:lnTo>
                  <a:pt x="2525403" y="819869"/>
                </a:lnTo>
                <a:lnTo>
                  <a:pt x="2525403" y="808143"/>
                </a:lnTo>
                <a:lnTo>
                  <a:pt x="2526306" y="808143"/>
                </a:lnTo>
                <a:lnTo>
                  <a:pt x="2528110" y="808143"/>
                </a:lnTo>
                <a:lnTo>
                  <a:pt x="2529914" y="819869"/>
                </a:lnTo>
                <a:lnTo>
                  <a:pt x="2538032" y="819869"/>
                </a:lnTo>
                <a:lnTo>
                  <a:pt x="2538032" y="812654"/>
                </a:lnTo>
                <a:lnTo>
                  <a:pt x="2541639" y="810850"/>
                </a:lnTo>
                <a:lnTo>
                  <a:pt x="2545247" y="810850"/>
                </a:lnTo>
                <a:lnTo>
                  <a:pt x="2545247" y="800928"/>
                </a:lnTo>
                <a:lnTo>
                  <a:pt x="2547050" y="800928"/>
                </a:lnTo>
                <a:lnTo>
                  <a:pt x="2548854" y="800928"/>
                </a:lnTo>
                <a:lnTo>
                  <a:pt x="2548854" y="810850"/>
                </a:lnTo>
                <a:lnTo>
                  <a:pt x="2558776" y="810850"/>
                </a:lnTo>
                <a:lnTo>
                  <a:pt x="2556972" y="738694"/>
                </a:lnTo>
                <a:lnTo>
                  <a:pt x="2565991" y="736890"/>
                </a:lnTo>
                <a:lnTo>
                  <a:pt x="2580423" y="736890"/>
                </a:lnTo>
                <a:lnTo>
                  <a:pt x="2584030" y="735988"/>
                </a:lnTo>
                <a:lnTo>
                  <a:pt x="2584030" y="734184"/>
                </a:lnTo>
                <a:lnTo>
                  <a:pt x="2589442" y="734184"/>
                </a:lnTo>
                <a:lnTo>
                  <a:pt x="2591247" y="733283"/>
                </a:lnTo>
                <a:lnTo>
                  <a:pt x="2591247" y="729674"/>
                </a:lnTo>
                <a:lnTo>
                  <a:pt x="2596657" y="728772"/>
                </a:lnTo>
                <a:lnTo>
                  <a:pt x="2601167" y="728772"/>
                </a:lnTo>
                <a:lnTo>
                  <a:pt x="2605677" y="717949"/>
                </a:lnTo>
                <a:lnTo>
                  <a:pt x="2614696" y="708028"/>
                </a:lnTo>
                <a:lnTo>
                  <a:pt x="2624618" y="700812"/>
                </a:lnTo>
                <a:lnTo>
                  <a:pt x="2636343" y="694498"/>
                </a:lnTo>
                <a:lnTo>
                  <a:pt x="2648068" y="691793"/>
                </a:lnTo>
                <a:lnTo>
                  <a:pt x="2648068" y="677361"/>
                </a:lnTo>
                <a:lnTo>
                  <a:pt x="2646265" y="677361"/>
                </a:lnTo>
                <a:lnTo>
                  <a:pt x="2646265" y="673754"/>
                </a:lnTo>
                <a:lnTo>
                  <a:pt x="2646265" y="672852"/>
                </a:lnTo>
                <a:lnTo>
                  <a:pt x="2648068" y="672852"/>
                </a:lnTo>
                <a:lnTo>
                  <a:pt x="2649872" y="669244"/>
                </a:lnTo>
                <a:lnTo>
                  <a:pt x="2650775" y="669244"/>
                </a:lnTo>
                <a:lnTo>
                  <a:pt x="2652579" y="666539"/>
                </a:lnTo>
                <a:lnTo>
                  <a:pt x="2655284" y="666539"/>
                </a:lnTo>
                <a:lnTo>
                  <a:pt x="2657089" y="666539"/>
                </a:lnTo>
                <a:lnTo>
                  <a:pt x="2657089" y="657519"/>
                </a:lnTo>
                <a:lnTo>
                  <a:pt x="2659794" y="657519"/>
                </a:lnTo>
                <a:lnTo>
                  <a:pt x="2661597" y="657519"/>
                </a:lnTo>
                <a:lnTo>
                  <a:pt x="2661597" y="666539"/>
                </a:lnTo>
                <a:lnTo>
                  <a:pt x="2664304" y="666539"/>
                </a:lnTo>
                <a:lnTo>
                  <a:pt x="2666107" y="666539"/>
                </a:lnTo>
                <a:lnTo>
                  <a:pt x="2668814" y="669244"/>
                </a:lnTo>
                <a:lnTo>
                  <a:pt x="2671519" y="672852"/>
                </a:lnTo>
                <a:lnTo>
                  <a:pt x="2671519" y="673754"/>
                </a:lnTo>
                <a:lnTo>
                  <a:pt x="2671519" y="677361"/>
                </a:lnTo>
                <a:lnTo>
                  <a:pt x="2671519" y="691793"/>
                </a:lnTo>
                <a:lnTo>
                  <a:pt x="2681441" y="694498"/>
                </a:lnTo>
                <a:lnTo>
                  <a:pt x="2693167" y="700812"/>
                </a:lnTo>
                <a:lnTo>
                  <a:pt x="2702185" y="708028"/>
                </a:lnTo>
                <a:lnTo>
                  <a:pt x="2711205" y="717949"/>
                </a:lnTo>
                <a:lnTo>
                  <a:pt x="2716617" y="728772"/>
                </a:lnTo>
                <a:lnTo>
                  <a:pt x="2720224" y="728772"/>
                </a:lnTo>
                <a:lnTo>
                  <a:pt x="2727440" y="729674"/>
                </a:lnTo>
                <a:lnTo>
                  <a:pt x="2727440" y="733283"/>
                </a:lnTo>
                <a:lnTo>
                  <a:pt x="2730146" y="734184"/>
                </a:lnTo>
                <a:lnTo>
                  <a:pt x="2731949" y="734184"/>
                </a:lnTo>
                <a:lnTo>
                  <a:pt x="2735558" y="736890"/>
                </a:lnTo>
                <a:lnTo>
                  <a:pt x="2750890" y="736890"/>
                </a:lnTo>
                <a:lnTo>
                  <a:pt x="2759008" y="738694"/>
                </a:lnTo>
                <a:lnTo>
                  <a:pt x="2758107" y="809046"/>
                </a:lnTo>
                <a:lnTo>
                  <a:pt x="2769832" y="809046"/>
                </a:lnTo>
                <a:lnTo>
                  <a:pt x="2769832" y="800928"/>
                </a:lnTo>
                <a:lnTo>
                  <a:pt x="2770733" y="800928"/>
                </a:lnTo>
                <a:lnTo>
                  <a:pt x="2772537" y="800928"/>
                </a:lnTo>
                <a:lnTo>
                  <a:pt x="2772537" y="809046"/>
                </a:lnTo>
                <a:lnTo>
                  <a:pt x="2777047" y="809046"/>
                </a:lnTo>
                <a:lnTo>
                  <a:pt x="2779753" y="810850"/>
                </a:lnTo>
                <a:lnTo>
                  <a:pt x="2779753" y="818065"/>
                </a:lnTo>
                <a:lnTo>
                  <a:pt x="2786969" y="818065"/>
                </a:lnTo>
                <a:lnTo>
                  <a:pt x="2786969" y="808143"/>
                </a:lnTo>
                <a:lnTo>
                  <a:pt x="2788772" y="808143"/>
                </a:lnTo>
                <a:lnTo>
                  <a:pt x="2790576" y="808143"/>
                </a:lnTo>
                <a:lnTo>
                  <a:pt x="2790576" y="818065"/>
                </a:lnTo>
                <a:lnTo>
                  <a:pt x="2793282" y="818065"/>
                </a:lnTo>
                <a:lnTo>
                  <a:pt x="2795988" y="818065"/>
                </a:lnTo>
                <a:lnTo>
                  <a:pt x="2798694" y="819869"/>
                </a:lnTo>
                <a:lnTo>
                  <a:pt x="2798694" y="820771"/>
                </a:lnTo>
                <a:lnTo>
                  <a:pt x="2803203" y="820771"/>
                </a:lnTo>
                <a:lnTo>
                  <a:pt x="2803203" y="372504"/>
                </a:lnTo>
                <a:lnTo>
                  <a:pt x="2817635" y="337328"/>
                </a:lnTo>
                <a:lnTo>
                  <a:pt x="2836576" y="337328"/>
                </a:lnTo>
                <a:lnTo>
                  <a:pt x="2845596" y="318388"/>
                </a:lnTo>
                <a:lnTo>
                  <a:pt x="2980887" y="318388"/>
                </a:lnTo>
                <a:lnTo>
                  <a:pt x="2980887" y="337328"/>
                </a:lnTo>
                <a:lnTo>
                  <a:pt x="3016964" y="337328"/>
                </a:lnTo>
                <a:lnTo>
                  <a:pt x="3016964" y="843320"/>
                </a:lnTo>
                <a:lnTo>
                  <a:pt x="3030494" y="843320"/>
                </a:lnTo>
                <a:lnTo>
                  <a:pt x="3031396" y="338230"/>
                </a:lnTo>
                <a:lnTo>
                  <a:pt x="3028690" y="335524"/>
                </a:lnTo>
                <a:lnTo>
                  <a:pt x="3028690" y="330113"/>
                </a:lnTo>
                <a:lnTo>
                  <a:pt x="3031396" y="328309"/>
                </a:lnTo>
                <a:lnTo>
                  <a:pt x="3031396" y="318388"/>
                </a:lnTo>
                <a:lnTo>
                  <a:pt x="3028690" y="313877"/>
                </a:lnTo>
                <a:lnTo>
                  <a:pt x="3031396" y="311172"/>
                </a:lnTo>
                <a:lnTo>
                  <a:pt x="3031396" y="294937"/>
                </a:lnTo>
                <a:lnTo>
                  <a:pt x="3028690" y="291329"/>
                </a:lnTo>
                <a:lnTo>
                  <a:pt x="3028690" y="278702"/>
                </a:lnTo>
                <a:lnTo>
                  <a:pt x="3031396" y="275094"/>
                </a:lnTo>
                <a:lnTo>
                  <a:pt x="3040415" y="274191"/>
                </a:lnTo>
                <a:lnTo>
                  <a:pt x="3052140" y="270584"/>
                </a:lnTo>
                <a:lnTo>
                  <a:pt x="3066572" y="269683"/>
                </a:lnTo>
                <a:lnTo>
                  <a:pt x="3066572" y="246232"/>
                </a:lnTo>
                <a:lnTo>
                  <a:pt x="3030494" y="239918"/>
                </a:lnTo>
                <a:lnTo>
                  <a:pt x="3028690" y="239918"/>
                </a:lnTo>
                <a:lnTo>
                  <a:pt x="3025984" y="239016"/>
                </a:lnTo>
                <a:lnTo>
                  <a:pt x="3024181" y="239016"/>
                </a:lnTo>
                <a:lnTo>
                  <a:pt x="3021475" y="239016"/>
                </a:lnTo>
                <a:lnTo>
                  <a:pt x="3019671" y="237212"/>
                </a:lnTo>
                <a:lnTo>
                  <a:pt x="3016964" y="237212"/>
                </a:lnTo>
                <a:lnTo>
                  <a:pt x="3014259" y="237212"/>
                </a:lnTo>
                <a:lnTo>
                  <a:pt x="3011554" y="235409"/>
                </a:lnTo>
                <a:lnTo>
                  <a:pt x="3009749" y="235409"/>
                </a:lnTo>
                <a:lnTo>
                  <a:pt x="3007044" y="234506"/>
                </a:lnTo>
                <a:lnTo>
                  <a:pt x="3003436" y="234506"/>
                </a:lnTo>
                <a:lnTo>
                  <a:pt x="3002534" y="232702"/>
                </a:lnTo>
                <a:lnTo>
                  <a:pt x="3000730" y="230898"/>
                </a:lnTo>
                <a:lnTo>
                  <a:pt x="2999829" y="230898"/>
                </a:lnTo>
                <a:lnTo>
                  <a:pt x="2998024" y="230898"/>
                </a:lnTo>
                <a:lnTo>
                  <a:pt x="2996220" y="229997"/>
                </a:lnTo>
                <a:lnTo>
                  <a:pt x="2996220" y="228193"/>
                </a:lnTo>
                <a:lnTo>
                  <a:pt x="2993515" y="228193"/>
                </a:lnTo>
                <a:lnTo>
                  <a:pt x="2993515" y="227290"/>
                </a:lnTo>
                <a:lnTo>
                  <a:pt x="2993515" y="225487"/>
                </a:lnTo>
                <a:lnTo>
                  <a:pt x="2993515" y="223683"/>
                </a:lnTo>
                <a:lnTo>
                  <a:pt x="2993515" y="222781"/>
                </a:lnTo>
                <a:lnTo>
                  <a:pt x="2993515" y="220977"/>
                </a:lnTo>
                <a:lnTo>
                  <a:pt x="2993515" y="219173"/>
                </a:lnTo>
                <a:lnTo>
                  <a:pt x="2996220" y="218271"/>
                </a:lnTo>
                <a:lnTo>
                  <a:pt x="2998024" y="216468"/>
                </a:lnTo>
                <a:lnTo>
                  <a:pt x="2999829" y="216468"/>
                </a:lnTo>
                <a:lnTo>
                  <a:pt x="3000730" y="214663"/>
                </a:lnTo>
                <a:lnTo>
                  <a:pt x="3003436" y="213762"/>
                </a:lnTo>
                <a:lnTo>
                  <a:pt x="3009749" y="211958"/>
                </a:lnTo>
                <a:lnTo>
                  <a:pt x="3016964" y="211958"/>
                </a:lnTo>
                <a:lnTo>
                  <a:pt x="3019671" y="209251"/>
                </a:lnTo>
                <a:lnTo>
                  <a:pt x="3024181" y="209251"/>
                </a:lnTo>
                <a:lnTo>
                  <a:pt x="3026886" y="209251"/>
                </a:lnTo>
                <a:lnTo>
                  <a:pt x="3028690" y="209251"/>
                </a:lnTo>
                <a:lnTo>
                  <a:pt x="3033200" y="209251"/>
                </a:lnTo>
                <a:lnTo>
                  <a:pt x="3037709" y="206546"/>
                </a:lnTo>
                <a:lnTo>
                  <a:pt x="3042220" y="206546"/>
                </a:lnTo>
                <a:lnTo>
                  <a:pt x="3047631" y="204743"/>
                </a:lnTo>
                <a:lnTo>
                  <a:pt x="3053945" y="204743"/>
                </a:lnTo>
                <a:lnTo>
                  <a:pt x="3058454" y="202938"/>
                </a:lnTo>
                <a:lnTo>
                  <a:pt x="3059357" y="202938"/>
                </a:lnTo>
                <a:lnTo>
                  <a:pt x="3063866" y="202938"/>
                </a:lnTo>
                <a:lnTo>
                  <a:pt x="3070179" y="202938"/>
                </a:lnTo>
                <a:lnTo>
                  <a:pt x="3071082" y="202938"/>
                </a:lnTo>
                <a:lnTo>
                  <a:pt x="3077395" y="202036"/>
                </a:lnTo>
                <a:lnTo>
                  <a:pt x="3082808" y="202036"/>
                </a:lnTo>
                <a:lnTo>
                  <a:pt x="3084611" y="202036"/>
                </a:lnTo>
                <a:lnTo>
                  <a:pt x="3090023" y="202036"/>
                </a:lnTo>
                <a:lnTo>
                  <a:pt x="3096336" y="202036"/>
                </a:lnTo>
                <a:lnTo>
                  <a:pt x="3101748" y="202036"/>
                </a:lnTo>
                <a:lnTo>
                  <a:pt x="3101748" y="176782"/>
                </a:lnTo>
                <a:lnTo>
                  <a:pt x="3101748" y="144311"/>
                </a:lnTo>
                <a:lnTo>
                  <a:pt x="3101748" y="90194"/>
                </a:lnTo>
                <a:lnTo>
                  <a:pt x="3104454" y="90194"/>
                </a:lnTo>
                <a:lnTo>
                  <a:pt x="3104454" y="176782"/>
                </a:lnTo>
                <a:lnTo>
                  <a:pt x="3106258" y="178585"/>
                </a:lnTo>
                <a:lnTo>
                  <a:pt x="3106258" y="181292"/>
                </a:lnTo>
                <a:lnTo>
                  <a:pt x="3108963" y="181292"/>
                </a:lnTo>
                <a:lnTo>
                  <a:pt x="3108963" y="157841"/>
                </a:lnTo>
                <a:lnTo>
                  <a:pt x="3112572" y="157841"/>
                </a:lnTo>
                <a:lnTo>
                  <a:pt x="3112572" y="181292"/>
                </a:lnTo>
                <a:lnTo>
                  <a:pt x="3154963" y="181292"/>
                </a:lnTo>
                <a:lnTo>
                  <a:pt x="3154963" y="176782"/>
                </a:lnTo>
                <a:lnTo>
                  <a:pt x="3155865" y="176782"/>
                </a:lnTo>
                <a:lnTo>
                  <a:pt x="3155865" y="143410"/>
                </a:lnTo>
                <a:lnTo>
                  <a:pt x="3159473" y="143410"/>
                </a:lnTo>
                <a:lnTo>
                  <a:pt x="3159473" y="144311"/>
                </a:lnTo>
                <a:lnTo>
                  <a:pt x="3159473" y="176782"/>
                </a:lnTo>
                <a:lnTo>
                  <a:pt x="3159473" y="178585"/>
                </a:lnTo>
                <a:lnTo>
                  <a:pt x="3159473" y="181292"/>
                </a:lnTo>
                <a:lnTo>
                  <a:pt x="3160374" y="181292"/>
                </a:lnTo>
                <a:lnTo>
                  <a:pt x="3160374" y="157841"/>
                </a:lnTo>
                <a:lnTo>
                  <a:pt x="3163080" y="157841"/>
                </a:lnTo>
                <a:lnTo>
                  <a:pt x="3163080" y="181292"/>
                </a:lnTo>
                <a:lnTo>
                  <a:pt x="3207276" y="179487"/>
                </a:lnTo>
                <a:lnTo>
                  <a:pt x="3207276" y="176782"/>
                </a:lnTo>
                <a:lnTo>
                  <a:pt x="3209080" y="176782"/>
                </a:lnTo>
                <a:lnTo>
                  <a:pt x="3209080" y="143410"/>
                </a:lnTo>
                <a:lnTo>
                  <a:pt x="3209981" y="143410"/>
                </a:lnTo>
                <a:lnTo>
                  <a:pt x="3211785" y="143410"/>
                </a:lnTo>
                <a:lnTo>
                  <a:pt x="3211785" y="157841"/>
                </a:lnTo>
                <a:lnTo>
                  <a:pt x="3214491" y="157841"/>
                </a:lnTo>
                <a:lnTo>
                  <a:pt x="3214491" y="179487"/>
                </a:lnTo>
                <a:lnTo>
                  <a:pt x="3261392" y="179487"/>
                </a:lnTo>
                <a:lnTo>
                  <a:pt x="3261392" y="176782"/>
                </a:lnTo>
                <a:lnTo>
                  <a:pt x="3263197" y="176782"/>
                </a:lnTo>
                <a:lnTo>
                  <a:pt x="3263197" y="143410"/>
                </a:lnTo>
                <a:lnTo>
                  <a:pt x="3264098" y="143410"/>
                </a:lnTo>
                <a:lnTo>
                  <a:pt x="3264098" y="156037"/>
                </a:lnTo>
                <a:lnTo>
                  <a:pt x="3265903" y="156037"/>
                </a:lnTo>
                <a:lnTo>
                  <a:pt x="3265903" y="157841"/>
                </a:lnTo>
                <a:lnTo>
                  <a:pt x="3265903" y="179487"/>
                </a:lnTo>
                <a:lnTo>
                  <a:pt x="3314608" y="179487"/>
                </a:lnTo>
                <a:lnTo>
                  <a:pt x="3314608" y="176782"/>
                </a:lnTo>
                <a:lnTo>
                  <a:pt x="3314608" y="174978"/>
                </a:lnTo>
                <a:lnTo>
                  <a:pt x="3314608" y="156037"/>
                </a:lnTo>
                <a:lnTo>
                  <a:pt x="3315509" y="156037"/>
                </a:lnTo>
                <a:lnTo>
                  <a:pt x="3315509" y="143410"/>
                </a:lnTo>
                <a:lnTo>
                  <a:pt x="3317313" y="143410"/>
                </a:lnTo>
                <a:lnTo>
                  <a:pt x="3317313" y="174978"/>
                </a:lnTo>
                <a:lnTo>
                  <a:pt x="3318215" y="174978"/>
                </a:lnTo>
                <a:lnTo>
                  <a:pt x="3318215" y="235409"/>
                </a:lnTo>
                <a:lnTo>
                  <a:pt x="3318215" y="237212"/>
                </a:lnTo>
                <a:lnTo>
                  <a:pt x="3318215" y="246232"/>
                </a:lnTo>
                <a:lnTo>
                  <a:pt x="3318215" y="247134"/>
                </a:lnTo>
                <a:lnTo>
                  <a:pt x="3317313" y="247134"/>
                </a:lnTo>
                <a:lnTo>
                  <a:pt x="3317313" y="257957"/>
                </a:lnTo>
                <a:lnTo>
                  <a:pt x="3320019" y="257957"/>
                </a:lnTo>
                <a:lnTo>
                  <a:pt x="3320019" y="262466"/>
                </a:lnTo>
                <a:lnTo>
                  <a:pt x="3318215" y="266976"/>
                </a:lnTo>
                <a:lnTo>
                  <a:pt x="3317313" y="266976"/>
                </a:lnTo>
                <a:lnTo>
                  <a:pt x="3317313" y="272388"/>
                </a:lnTo>
                <a:lnTo>
                  <a:pt x="3310999" y="272388"/>
                </a:lnTo>
                <a:lnTo>
                  <a:pt x="3286647" y="272388"/>
                </a:lnTo>
                <a:lnTo>
                  <a:pt x="3286647" y="386033"/>
                </a:lnTo>
                <a:lnTo>
                  <a:pt x="3286647" y="582657"/>
                </a:lnTo>
                <a:lnTo>
                  <a:pt x="3296569" y="582657"/>
                </a:lnTo>
                <a:lnTo>
                  <a:pt x="3296569" y="568226"/>
                </a:lnTo>
                <a:lnTo>
                  <a:pt x="3315509" y="568226"/>
                </a:lnTo>
                <a:lnTo>
                  <a:pt x="3315509" y="468110"/>
                </a:lnTo>
                <a:lnTo>
                  <a:pt x="3343470" y="468110"/>
                </a:lnTo>
                <a:lnTo>
                  <a:pt x="3343470" y="449169"/>
                </a:lnTo>
                <a:lnTo>
                  <a:pt x="3393077" y="449169"/>
                </a:lnTo>
                <a:lnTo>
                  <a:pt x="3393077" y="468110"/>
                </a:lnTo>
                <a:lnTo>
                  <a:pt x="3418331" y="468110"/>
                </a:lnTo>
                <a:lnTo>
                  <a:pt x="3418331" y="768458"/>
                </a:lnTo>
                <a:lnTo>
                  <a:pt x="3430056" y="768458"/>
                </a:lnTo>
                <a:lnTo>
                  <a:pt x="3430056" y="752223"/>
                </a:lnTo>
                <a:lnTo>
                  <a:pt x="3425548" y="752223"/>
                </a:lnTo>
                <a:lnTo>
                  <a:pt x="3425548" y="749518"/>
                </a:lnTo>
                <a:lnTo>
                  <a:pt x="3528369" y="749518"/>
                </a:lnTo>
                <a:lnTo>
                  <a:pt x="3528369" y="741400"/>
                </a:lnTo>
                <a:lnTo>
                  <a:pt x="3531074" y="731479"/>
                </a:lnTo>
                <a:lnTo>
                  <a:pt x="3533781" y="722459"/>
                </a:lnTo>
                <a:lnTo>
                  <a:pt x="3540094" y="713439"/>
                </a:lnTo>
                <a:lnTo>
                  <a:pt x="3543701" y="706224"/>
                </a:lnTo>
                <a:lnTo>
                  <a:pt x="3552721" y="700812"/>
                </a:lnTo>
                <a:lnTo>
                  <a:pt x="3554525" y="697205"/>
                </a:lnTo>
                <a:lnTo>
                  <a:pt x="3559035" y="694498"/>
                </a:lnTo>
                <a:lnTo>
                  <a:pt x="3567152" y="689087"/>
                </a:lnTo>
                <a:lnTo>
                  <a:pt x="3576172" y="685479"/>
                </a:lnTo>
                <a:lnTo>
                  <a:pt x="3585192" y="682773"/>
                </a:lnTo>
                <a:lnTo>
                  <a:pt x="3585192" y="681871"/>
                </a:lnTo>
                <a:lnTo>
                  <a:pt x="3586093" y="681871"/>
                </a:lnTo>
                <a:lnTo>
                  <a:pt x="3595113" y="680068"/>
                </a:lnTo>
                <a:lnTo>
                  <a:pt x="3596917" y="680068"/>
                </a:lnTo>
                <a:lnTo>
                  <a:pt x="3597819" y="680068"/>
                </a:lnTo>
                <a:lnTo>
                  <a:pt x="3599623" y="680068"/>
                </a:lnTo>
                <a:lnTo>
                  <a:pt x="3601426" y="629558"/>
                </a:lnTo>
                <a:lnTo>
                  <a:pt x="3608643" y="629558"/>
                </a:lnTo>
                <a:lnTo>
                  <a:pt x="3606838" y="680068"/>
                </a:lnTo>
                <a:lnTo>
                  <a:pt x="3608643" y="680068"/>
                </a:lnTo>
                <a:lnTo>
                  <a:pt x="3609545" y="680068"/>
                </a:lnTo>
                <a:lnTo>
                  <a:pt x="3611348" y="680068"/>
                </a:lnTo>
                <a:lnTo>
                  <a:pt x="3613152" y="680068"/>
                </a:lnTo>
                <a:lnTo>
                  <a:pt x="3621270" y="681871"/>
                </a:lnTo>
                <a:lnTo>
                  <a:pt x="3623073" y="681871"/>
                </a:lnTo>
                <a:lnTo>
                  <a:pt x="3623073" y="682773"/>
                </a:lnTo>
                <a:lnTo>
                  <a:pt x="3629387" y="685479"/>
                </a:lnTo>
                <a:lnTo>
                  <a:pt x="3637504" y="689087"/>
                </a:lnTo>
                <a:lnTo>
                  <a:pt x="3637504" y="689990"/>
                </a:lnTo>
                <a:lnTo>
                  <a:pt x="3646524" y="694498"/>
                </a:lnTo>
                <a:lnTo>
                  <a:pt x="3653739" y="700812"/>
                </a:lnTo>
                <a:lnTo>
                  <a:pt x="3660053" y="708028"/>
                </a:lnTo>
                <a:lnTo>
                  <a:pt x="3665464" y="713439"/>
                </a:lnTo>
                <a:lnTo>
                  <a:pt x="3669975" y="722459"/>
                </a:lnTo>
                <a:lnTo>
                  <a:pt x="3674485" y="729674"/>
                </a:lnTo>
                <a:lnTo>
                  <a:pt x="3675386" y="740498"/>
                </a:lnTo>
                <a:lnTo>
                  <a:pt x="3677190" y="747713"/>
                </a:lnTo>
                <a:lnTo>
                  <a:pt x="3772796" y="747713"/>
                </a:lnTo>
                <a:lnTo>
                  <a:pt x="3772796" y="750420"/>
                </a:lnTo>
                <a:lnTo>
                  <a:pt x="3768286" y="750420"/>
                </a:lnTo>
                <a:lnTo>
                  <a:pt x="3768286" y="766654"/>
                </a:lnTo>
                <a:lnTo>
                  <a:pt x="3792640" y="766654"/>
                </a:lnTo>
                <a:lnTo>
                  <a:pt x="3798953" y="766654"/>
                </a:lnTo>
                <a:lnTo>
                  <a:pt x="3857580" y="766654"/>
                </a:lnTo>
                <a:lnTo>
                  <a:pt x="3862992" y="766654"/>
                </a:lnTo>
                <a:lnTo>
                  <a:pt x="3881932" y="766654"/>
                </a:lnTo>
                <a:lnTo>
                  <a:pt x="3881030" y="729674"/>
                </a:lnTo>
                <a:lnTo>
                  <a:pt x="3874716" y="729674"/>
                </a:lnTo>
                <a:lnTo>
                  <a:pt x="3874716" y="726969"/>
                </a:lnTo>
                <a:lnTo>
                  <a:pt x="3881932" y="726969"/>
                </a:lnTo>
                <a:lnTo>
                  <a:pt x="3881932" y="724263"/>
                </a:lnTo>
                <a:lnTo>
                  <a:pt x="3881030" y="719754"/>
                </a:lnTo>
                <a:lnTo>
                  <a:pt x="3881030" y="717047"/>
                </a:lnTo>
                <a:lnTo>
                  <a:pt x="3881030" y="712537"/>
                </a:lnTo>
                <a:lnTo>
                  <a:pt x="3881932" y="708028"/>
                </a:lnTo>
                <a:lnTo>
                  <a:pt x="3885539" y="703518"/>
                </a:lnTo>
                <a:lnTo>
                  <a:pt x="3888246" y="700812"/>
                </a:lnTo>
                <a:lnTo>
                  <a:pt x="3892754" y="699009"/>
                </a:lnTo>
                <a:lnTo>
                  <a:pt x="3897265" y="697205"/>
                </a:lnTo>
                <a:lnTo>
                  <a:pt x="3902676" y="699009"/>
                </a:lnTo>
                <a:lnTo>
                  <a:pt x="3907186" y="700812"/>
                </a:lnTo>
                <a:lnTo>
                  <a:pt x="3911696" y="703518"/>
                </a:lnTo>
                <a:lnTo>
                  <a:pt x="3914402" y="706224"/>
                </a:lnTo>
                <a:lnTo>
                  <a:pt x="3916207" y="712537"/>
                </a:lnTo>
                <a:lnTo>
                  <a:pt x="3916207" y="717047"/>
                </a:lnTo>
                <a:lnTo>
                  <a:pt x="3916207" y="719754"/>
                </a:lnTo>
                <a:lnTo>
                  <a:pt x="3914402" y="724263"/>
                </a:lnTo>
                <a:lnTo>
                  <a:pt x="3912599" y="726969"/>
                </a:lnTo>
                <a:lnTo>
                  <a:pt x="3923422" y="726969"/>
                </a:lnTo>
                <a:lnTo>
                  <a:pt x="3923422" y="729674"/>
                </a:lnTo>
                <a:lnTo>
                  <a:pt x="3917108" y="729674"/>
                </a:lnTo>
                <a:lnTo>
                  <a:pt x="3917108" y="766654"/>
                </a:lnTo>
                <a:lnTo>
                  <a:pt x="3951382" y="766654"/>
                </a:lnTo>
                <a:lnTo>
                  <a:pt x="3951382" y="769360"/>
                </a:lnTo>
                <a:lnTo>
                  <a:pt x="3946872" y="769360"/>
                </a:lnTo>
                <a:lnTo>
                  <a:pt x="3947774" y="862261"/>
                </a:lnTo>
                <a:lnTo>
                  <a:pt x="4064000" y="865274"/>
                </a:lnTo>
                <a:lnTo>
                  <a:pt x="4064000" y="918138"/>
                </a:lnTo>
                <a:lnTo>
                  <a:pt x="4064000" y="1031826"/>
                </a:lnTo>
                <a:lnTo>
                  <a:pt x="4064000" y="1735130"/>
                </a:lnTo>
                <a:lnTo>
                  <a:pt x="0" y="1735130"/>
                </a:lnTo>
                <a:lnTo>
                  <a:pt x="0" y="1031826"/>
                </a:lnTo>
                <a:lnTo>
                  <a:pt x="0" y="878918"/>
                </a:lnTo>
                <a:lnTo>
                  <a:pt x="0" y="815360"/>
                </a:lnTo>
                <a:lnTo>
                  <a:pt x="56776" y="815360"/>
                </a:lnTo>
                <a:lnTo>
                  <a:pt x="63991" y="794615"/>
                </a:lnTo>
                <a:lnTo>
                  <a:pt x="79325" y="771164"/>
                </a:lnTo>
                <a:lnTo>
                  <a:pt x="99167" y="754930"/>
                </a:lnTo>
                <a:lnTo>
                  <a:pt x="124422" y="743203"/>
                </a:lnTo>
                <a:lnTo>
                  <a:pt x="147873" y="738694"/>
                </a:lnTo>
                <a:lnTo>
                  <a:pt x="155088" y="740498"/>
                </a:lnTo>
                <a:lnTo>
                  <a:pt x="155088" y="622343"/>
                </a:lnTo>
                <a:lnTo>
                  <a:pt x="180343" y="622343"/>
                </a:lnTo>
                <a:lnTo>
                  <a:pt x="180343" y="589873"/>
                </a:lnTo>
                <a:lnTo>
                  <a:pt x="222734" y="589873"/>
                </a:lnTo>
                <a:lnTo>
                  <a:pt x="222734" y="556501"/>
                </a:lnTo>
                <a:lnTo>
                  <a:pt x="288576" y="556501"/>
                </a:lnTo>
                <a:lnTo>
                  <a:pt x="288576" y="589873"/>
                </a:lnTo>
                <a:lnTo>
                  <a:pt x="312027" y="589873"/>
                </a:lnTo>
                <a:lnTo>
                  <a:pt x="312027" y="622343"/>
                </a:lnTo>
                <a:lnTo>
                  <a:pt x="389594" y="622343"/>
                </a:lnTo>
                <a:lnTo>
                  <a:pt x="389594" y="757635"/>
                </a:lnTo>
                <a:lnTo>
                  <a:pt x="411241" y="757635"/>
                </a:lnTo>
                <a:lnTo>
                  <a:pt x="459946" y="736890"/>
                </a:lnTo>
                <a:lnTo>
                  <a:pt x="518572" y="722459"/>
                </a:lnTo>
                <a:lnTo>
                  <a:pt x="531199" y="719754"/>
                </a:lnTo>
                <a:lnTo>
                  <a:pt x="599748" y="712537"/>
                </a:lnTo>
                <a:lnTo>
                  <a:pt x="611473" y="712537"/>
                </a:lnTo>
                <a:lnTo>
                  <a:pt x="676414" y="715244"/>
                </a:lnTo>
                <a:lnTo>
                  <a:pt x="688139" y="717047"/>
                </a:lnTo>
                <a:lnTo>
                  <a:pt x="702569" y="717949"/>
                </a:lnTo>
                <a:lnTo>
                  <a:pt x="708883" y="708930"/>
                </a:lnTo>
                <a:lnTo>
                  <a:pt x="714295" y="705322"/>
                </a:lnTo>
                <a:lnTo>
                  <a:pt x="735942" y="717047"/>
                </a:lnTo>
                <a:lnTo>
                  <a:pt x="735942" y="721557"/>
                </a:lnTo>
                <a:lnTo>
                  <a:pt x="739550" y="717047"/>
                </a:lnTo>
                <a:lnTo>
                  <a:pt x="761196" y="705322"/>
                </a:lnTo>
                <a:lnTo>
                  <a:pt x="767509" y="708930"/>
                </a:lnTo>
                <a:lnTo>
                  <a:pt x="772921" y="717949"/>
                </a:lnTo>
                <a:lnTo>
                  <a:pt x="774726" y="717949"/>
                </a:lnTo>
                <a:lnTo>
                  <a:pt x="789157" y="717047"/>
                </a:lnTo>
                <a:lnTo>
                  <a:pt x="799079" y="715244"/>
                </a:lnTo>
                <a:lnTo>
                  <a:pt x="821626" y="713439"/>
                </a:lnTo>
                <a:lnTo>
                  <a:pt x="821626" y="307564"/>
                </a:lnTo>
                <a:lnTo>
                  <a:pt x="847783" y="307564"/>
                </a:lnTo>
                <a:lnTo>
                  <a:pt x="847783" y="230898"/>
                </a:lnTo>
                <a:lnTo>
                  <a:pt x="878449" y="230898"/>
                </a:lnTo>
                <a:lnTo>
                  <a:pt x="878449" y="307564"/>
                </a:lnTo>
                <a:lnTo>
                  <a:pt x="942488" y="307564"/>
                </a:lnTo>
                <a:lnTo>
                  <a:pt x="942488" y="230898"/>
                </a:lnTo>
                <a:lnTo>
                  <a:pt x="958723" y="230898"/>
                </a:lnTo>
                <a:lnTo>
                  <a:pt x="958723" y="307564"/>
                </a:lnTo>
                <a:lnTo>
                  <a:pt x="1000212" y="307564"/>
                </a:lnTo>
                <a:lnTo>
                  <a:pt x="1000212" y="441954"/>
                </a:lnTo>
                <a:lnTo>
                  <a:pt x="1069662" y="441954"/>
                </a:lnTo>
                <a:lnTo>
                  <a:pt x="1069662" y="246232"/>
                </a:lnTo>
                <a:lnTo>
                  <a:pt x="1090407" y="246232"/>
                </a:lnTo>
                <a:lnTo>
                  <a:pt x="1090407" y="239918"/>
                </a:lnTo>
                <a:lnTo>
                  <a:pt x="1092210" y="239918"/>
                </a:lnTo>
                <a:lnTo>
                  <a:pt x="1092210" y="211958"/>
                </a:lnTo>
                <a:lnTo>
                  <a:pt x="1092210" y="200232"/>
                </a:lnTo>
                <a:lnTo>
                  <a:pt x="1092210" y="199331"/>
                </a:lnTo>
                <a:lnTo>
                  <a:pt x="1092210" y="187605"/>
                </a:lnTo>
                <a:lnTo>
                  <a:pt x="1092210" y="183997"/>
                </a:lnTo>
                <a:lnTo>
                  <a:pt x="1092210" y="181292"/>
                </a:lnTo>
                <a:lnTo>
                  <a:pt x="1109348" y="181292"/>
                </a:lnTo>
                <a:lnTo>
                  <a:pt x="1109348" y="167762"/>
                </a:lnTo>
                <a:lnTo>
                  <a:pt x="1109348" y="163253"/>
                </a:lnTo>
                <a:lnTo>
                  <a:pt x="1109348" y="153331"/>
                </a:lnTo>
                <a:lnTo>
                  <a:pt x="1109348" y="150626"/>
                </a:lnTo>
                <a:lnTo>
                  <a:pt x="1109348" y="47803"/>
                </a:lnTo>
                <a:lnTo>
                  <a:pt x="1113857" y="47803"/>
                </a:lnTo>
                <a:lnTo>
                  <a:pt x="1115661" y="55019"/>
                </a:lnTo>
                <a:lnTo>
                  <a:pt x="1120171" y="55019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6" rIns="68571" bIns="3428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>
              <a:latin typeface="Expo Arabic Light" panose="00000400000000000000" pitchFamily="2" charset="-78"/>
              <a:cs typeface="Expo Arabic Light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9FB484-921D-4279-A1D6-C2B52942E4D9}"/>
              </a:ext>
            </a:extLst>
          </p:cNvPr>
          <p:cNvSpPr txBox="1"/>
          <p:nvPr/>
        </p:nvSpPr>
        <p:spPr>
          <a:xfrm>
            <a:off x="3200400" y="2895600"/>
            <a:ext cx="56565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i="1" dirty="0">
                <a:solidFill>
                  <a:schemeClr val="bg2">
                    <a:lumMod val="25000"/>
                  </a:schemeClr>
                </a:solidFill>
                <a:latin typeface="Calisto MT" panose="02040603050505030304" pitchFamily="18" charset="0"/>
              </a:rPr>
              <a:t>Thank you </a:t>
            </a:r>
            <a:endParaRPr lang="en-US" sz="4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20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4761"/>
            <a:ext cx="9144000" cy="6230076"/>
          </a:xfrm>
        </p:spPr>
        <p:txBody>
          <a:bodyPr>
            <a:normAutofit fontScale="92500" lnSpcReduction="20000"/>
          </a:bodyPr>
          <a:lstStyle/>
          <a:p>
            <a:pPr algn="l">
              <a:buFont typeface="Wingdings" pitchFamily="2" charset="2"/>
              <a:buChar char="v"/>
            </a:pP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Andalus" pitchFamily="18" charset="-78"/>
                <a:cs typeface="+mj-cs"/>
              </a:rPr>
              <a:t>Slab</a:t>
            </a:r>
            <a:r>
              <a:rPr lang="ar-JO" sz="2600" dirty="0">
                <a:solidFill>
                  <a:schemeClr val="accent2">
                    <a:lumMod val="50000"/>
                  </a:schemeClr>
                </a:solidFill>
                <a:latin typeface="Andalus" pitchFamily="18" charset="-78"/>
                <a:cs typeface="+mj-cs"/>
              </a:rPr>
              <a:t> </a:t>
            </a: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Andalus" pitchFamily="18" charset="-78"/>
                <a:cs typeface="+mj-cs"/>
              </a:rPr>
              <a:t>design</a:t>
            </a:r>
          </a:p>
          <a:p>
            <a:pPr algn="l"/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trying a different systems of slabs , the most suitable one for all the floors is a two way solid slab system with </a:t>
            </a:r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 mm 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thickness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ldhabi" pitchFamily="2" charset="-78"/>
                <a:cs typeface="+mj-cs"/>
              </a:rPr>
              <a:t>.</a:t>
            </a:r>
          </a:p>
          <a:p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Aldhabi" pitchFamily="2" charset="-78"/>
              <a:cs typeface="+mj-cs"/>
            </a:endParaRPr>
          </a:p>
          <a:p>
            <a:pPr indent="-4572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6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Flexure design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ldhabi" pitchFamily="2" charset="-78"/>
                <a:cs typeface="+mj-cs"/>
              </a:rPr>
              <a:t> </a:t>
            </a:r>
          </a:p>
          <a:p>
            <a:endParaRPr lang="en-US" dirty="0">
              <a:solidFill>
                <a:schemeClr val="accent2">
                  <a:lumMod val="50000"/>
                </a:schemeClr>
              </a:solidFill>
              <a:latin typeface="Andalus" pitchFamily="18" charset="-78"/>
              <a:cs typeface="+mj-cs"/>
            </a:endParaRPr>
          </a:p>
          <a:p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ldhabi" pitchFamily="2" charset="-78"/>
                <a:cs typeface="+mj-cs"/>
              </a:rPr>
              <a:t>                                                                                                                                                         </a:t>
            </a:r>
          </a:p>
          <a:p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ldhabi" pitchFamily="2" charset="-78"/>
                <a:cs typeface="+mj-cs"/>
              </a:rPr>
              <a:t>                   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ldhabi" pitchFamily="2" charset="-78"/>
                <a:cs typeface="+mj-cs"/>
              </a:rPr>
              <a:t> 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ldhabi" pitchFamily="2" charset="-78"/>
                <a:cs typeface="+mj-cs"/>
              </a:rPr>
              <a:t>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ldhabi" pitchFamily="2" charset="-78"/>
                <a:cs typeface="+mj-cs"/>
              </a:rPr>
              <a:t>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ldhabi" pitchFamily="2" charset="-78"/>
                <a:cs typeface="+mj-cs"/>
              </a:rPr>
              <a:t>                                                                                                                                           </a:t>
            </a:r>
          </a:p>
          <a:p>
            <a:r>
              <a:rPr lang="en-US" dirty="0">
                <a:cs typeface="+mj-cs"/>
              </a:rPr>
              <a:t> </a:t>
            </a:r>
          </a:p>
          <a:p>
            <a:r>
              <a:rPr lang="en-US" dirty="0">
                <a:cs typeface="+mj-cs"/>
              </a:rPr>
              <a:t> </a:t>
            </a:r>
          </a:p>
          <a:p>
            <a:endParaRPr lang="en-US" dirty="0">
              <a:cs typeface="+mj-cs"/>
            </a:endParaRPr>
          </a:p>
          <a:p>
            <a:endParaRPr lang="en-US" dirty="0">
              <a:cs typeface="+mj-cs"/>
            </a:endParaRPr>
          </a:p>
          <a:p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ldhabi" pitchFamily="2" charset="-78"/>
              <a:cs typeface="+mj-cs"/>
            </a:endParaRPr>
          </a:p>
          <a:p>
            <a:r>
              <a:rPr lang="en-US" dirty="0">
                <a:cs typeface="+mj-cs"/>
              </a:rPr>
              <a:t> </a:t>
            </a:r>
          </a:p>
          <a:p>
            <a:endParaRPr lang="en-US" dirty="0">
              <a:cs typeface="+mj-cs"/>
            </a:endParaRPr>
          </a:p>
        </p:txBody>
      </p:sp>
      <p:pic>
        <p:nvPicPr>
          <p:cNvPr id="1026" name="Picture 2" descr="C:\Users\AlaaZ\Desktop\Cap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76" y="2548843"/>
            <a:ext cx="7032257" cy="998043"/>
          </a:xfrm>
          <a:prstGeom prst="rect">
            <a:avLst/>
          </a:prstGeom>
          <a:noFill/>
        </p:spPr>
      </p:pic>
      <p:pic>
        <p:nvPicPr>
          <p:cNvPr id="6" name="Picture 5" descr="C:\Users\AlaaZ\Dropbox\My PC (AlaaZabbadi)\Desktop\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713" y="4774608"/>
            <a:ext cx="6705600" cy="1093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FAF3D0D-2D9C-4DC3-A16D-7807828CA7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9456" y="3064895"/>
            <a:ext cx="2692990" cy="13973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F1F717-105F-4691-8A73-B2C65B885E20}"/>
              </a:ext>
            </a:extLst>
          </p:cNvPr>
          <p:cNvSpPr txBox="1"/>
          <p:nvPr/>
        </p:nvSpPr>
        <p:spPr>
          <a:xfrm>
            <a:off x="6629400" y="4462240"/>
            <a:ext cx="21470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:Cross-section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E23A77-2BB8-431C-BC25-57A49CF62B7D}"/>
              </a:ext>
            </a:extLst>
          </p:cNvPr>
          <p:cNvSpPr txBox="1"/>
          <p:nvPr/>
        </p:nvSpPr>
        <p:spPr>
          <a:xfrm>
            <a:off x="838366" y="5868041"/>
            <a:ext cx="37946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:Frame max bending moment diagram (</a:t>
            </a:r>
            <a:r>
              <a:rPr lang="en-US" sz="1200" i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KN.m</a:t>
            </a:r>
            <a:r>
              <a:rPr lang="en-US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3363</TotalTime>
  <Words>2081</Words>
  <Application>Microsoft Office PowerPoint</Application>
  <PresentationFormat>On-screen Show (4:3)</PresentationFormat>
  <Paragraphs>519</Paragraphs>
  <Slides>81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97" baseType="lpstr">
      <vt:lpstr>Aharoni</vt:lpstr>
      <vt:lpstr>Aldhabi</vt:lpstr>
      <vt:lpstr>Algerian</vt:lpstr>
      <vt:lpstr>Andalus</vt:lpstr>
      <vt:lpstr>Arial</vt:lpstr>
      <vt:lpstr>Calibri</vt:lpstr>
      <vt:lpstr>Calibri Light</vt:lpstr>
      <vt:lpstr>Calisto MT</vt:lpstr>
      <vt:lpstr>Cambria Math</vt:lpstr>
      <vt:lpstr>Courier New</vt:lpstr>
      <vt:lpstr>Expo Arabic Light</vt:lpstr>
      <vt:lpstr>Times New Roman</vt:lpstr>
      <vt:lpstr>Trebuchet MS</vt:lpstr>
      <vt:lpstr>Wingdings</vt:lpstr>
      <vt:lpstr>Wingdings 3</vt:lpstr>
      <vt:lpstr>Facet</vt:lpstr>
      <vt:lpstr>PowerPoint Presentation</vt:lpstr>
      <vt:lpstr>PowerPoint Presentation</vt:lpstr>
      <vt:lpstr>PowerPoint Presentation</vt:lpstr>
      <vt:lpstr>PLAN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Slab</vt:lpstr>
      <vt:lpstr>PowerPoint Presentation</vt:lpstr>
      <vt:lpstr>Beams</vt:lpstr>
      <vt:lpstr>columns</vt:lpstr>
      <vt:lpstr>PowerPoint Presentation</vt:lpstr>
      <vt:lpstr>Shear walls </vt:lpstr>
      <vt:lpstr>Load Patterns     </vt:lpstr>
      <vt:lpstr>Live load </vt:lpstr>
      <vt:lpstr>Superimposed dead load</vt:lpstr>
      <vt:lpstr>Seismic Loads </vt:lpstr>
      <vt:lpstr>PowerPoint Presentation</vt:lpstr>
      <vt:lpstr>Seismic Loads calculations </vt:lpstr>
      <vt:lpstr>PowerPoint Presentation</vt:lpstr>
      <vt:lpstr>PowerPoint Presentation</vt:lpstr>
      <vt:lpstr>PowerPoint Presentation</vt:lpstr>
      <vt:lpstr>PowerPoint Presentation</vt:lpstr>
      <vt:lpstr>Then , Cs = SDs∗Ie /R = (0.04*1.25)/5 = 0.25 </vt:lpstr>
      <vt:lpstr>Determination of structure period </vt:lpstr>
      <vt:lpstr>Verifications of structural analysis &amp; Checks </vt:lpstr>
      <vt:lpstr>Compatibility check</vt:lpstr>
      <vt:lpstr>PowerPoint Presentation</vt:lpstr>
      <vt:lpstr>Stress strain check</vt:lpstr>
      <vt:lpstr>PowerPoint Presentation</vt:lpstr>
      <vt:lpstr>PowerPoint Presentation</vt:lpstr>
      <vt:lpstr>BEAM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Drift check </vt:lpstr>
      <vt:lpstr>PowerPoint Presentation</vt:lpstr>
      <vt:lpstr>PowerPoint Presentation</vt:lpstr>
      <vt:lpstr>PowerPoint Presentation</vt:lpstr>
      <vt:lpstr>Columns grouping</vt:lpstr>
      <vt:lpstr>Buckling Check</vt:lpstr>
      <vt:lpstr>PowerPoint Presentation</vt:lpstr>
      <vt:lpstr>PowerPoint Presentation</vt:lpstr>
      <vt:lpstr>PowerPoint Presentation</vt:lpstr>
      <vt:lpstr>PowerPoint Presentation</vt:lpstr>
      <vt:lpstr>CHAPTER FIVE   FOUNDATIONS DESIGN </vt:lpstr>
      <vt:lpstr>Footings design</vt:lpstr>
      <vt:lpstr>Definitions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Flexure distribution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AlaaZ</dc:creator>
  <cp:lastModifiedBy>ايسر عبد الكريم مصطفى ياسين</cp:lastModifiedBy>
  <cp:revision>193</cp:revision>
  <dcterms:created xsi:type="dcterms:W3CDTF">2021-07-12T07:35:54Z</dcterms:created>
  <dcterms:modified xsi:type="dcterms:W3CDTF">2022-01-19T01:07:05Z</dcterms:modified>
</cp:coreProperties>
</file>