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PT Sans Narrow"/>
      <p:regular r:id="rId25"/>
      <p:bold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TSansNarrow-bold.fntdata"/><Relationship Id="rId25" Type="http://schemas.openxmlformats.org/officeDocument/2006/relationships/font" Target="fonts/PTSansNarrow-regular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9e4e9900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09e4e9900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9e4e9900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09e4e9900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9e4e99001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09e4e9900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8592418ed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08592418ed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9e4e99001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09e4e99001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09e4e99001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09e4e99001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09e4e99001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09e4e99001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08592418ed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08592418ed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08592418ed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08592418ed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9e4e9900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09e4e9900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08592418ed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08592418ed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08592418ed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08592418ed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8592418ed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08592418ed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09e4e99001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09e4e99001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9e4e990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09e4e990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9e4e9900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09e4e9900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9e4e9900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09e4e9900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9e4e9900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09e4e9900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4.png"/><Relationship Id="rId6" Type="http://schemas.openxmlformats.org/officeDocument/2006/relationships/image" Target="../media/image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Deaf glove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174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Supervised: </a:t>
            </a:r>
            <a:r>
              <a:rPr lang="en-GB" sz="174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Emad</a:t>
            </a:r>
            <a:r>
              <a:rPr lang="en-GB" sz="174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Natsheh</a:t>
            </a:r>
            <a:endParaRPr sz="174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74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174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Direct by : Tala Hethnawi &amp; Abdallah Derieh</a:t>
            </a:r>
            <a:endParaRPr sz="174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534025"/>
            <a:ext cx="8520600" cy="40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MPU6050 (Gyroscope)</a:t>
            </a:r>
            <a:endParaRPr sz="24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7575" y="1659488"/>
            <a:ext cx="2516375" cy="251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955625"/>
            <a:ext cx="8520600" cy="36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Push Button</a:t>
            </a:r>
            <a:endParaRPr sz="24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7200" y="1797388"/>
            <a:ext cx="2549774" cy="2549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311700" y="4731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Software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Arduino IDE.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ExpressJS (Server).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Socket.io.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React Native (Mobile Application).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How it work: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AutoNum type="arabicPeriod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Translating Sign language : 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Convert the symbol represented by hand to arabic letter according to the readings.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Send the letter from the Arduino to NodeMCU using serial communication.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Send the letter from nodeMCU to the application server.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Concatenate</a:t>
            </a: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letters with a string in the server.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the push button is pressed then it means the end of the word.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application server will notify the mobile application to show the word.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00" y="585875"/>
            <a:ext cx="2573801" cy="159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3675" y="3041350"/>
            <a:ext cx="1371801" cy="16863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26"/>
          <p:cNvCxnSpPr>
            <a:stCxn id="147" idx="3"/>
            <a:endCxn id="144" idx="1"/>
          </p:cNvCxnSpPr>
          <p:nvPr/>
        </p:nvCxnSpPr>
        <p:spPr>
          <a:xfrm>
            <a:off x="2646200" y="1385150"/>
            <a:ext cx="19257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6"/>
          <p:cNvSpPr txBox="1"/>
          <p:nvPr/>
        </p:nvSpPr>
        <p:spPr>
          <a:xfrm>
            <a:off x="2762225" y="804275"/>
            <a:ext cx="1726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Convert the</a:t>
            </a: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5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symbol</a:t>
            </a:r>
            <a:endParaRPr sz="15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26"/>
          <p:cNvSpPr txBox="1"/>
          <p:nvPr/>
        </p:nvSpPr>
        <p:spPr>
          <a:xfrm>
            <a:off x="4488725" y="115250"/>
            <a:ext cx="411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Send letter from Arduino to NodeMCU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0" name="Google Shape;150;p26"/>
          <p:cNvCxnSpPr/>
          <p:nvPr/>
        </p:nvCxnSpPr>
        <p:spPr>
          <a:xfrm>
            <a:off x="7084450" y="467625"/>
            <a:ext cx="0" cy="477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26"/>
          <p:cNvCxnSpPr>
            <a:stCxn id="144" idx="3"/>
          </p:cNvCxnSpPr>
          <p:nvPr/>
        </p:nvCxnSpPr>
        <p:spPr>
          <a:xfrm>
            <a:off x="7145701" y="1385150"/>
            <a:ext cx="3900" cy="222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2" name="Google Shape;152;p26"/>
          <p:cNvSpPr txBox="1"/>
          <p:nvPr/>
        </p:nvSpPr>
        <p:spPr>
          <a:xfrm>
            <a:off x="7214775" y="2053150"/>
            <a:ext cx="192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Send letter to server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3" name="Google Shape;153;p26"/>
          <p:cNvCxnSpPr>
            <a:stCxn id="145" idx="1"/>
            <a:endCxn id="154" idx="3"/>
          </p:cNvCxnSpPr>
          <p:nvPr/>
        </p:nvCxnSpPr>
        <p:spPr>
          <a:xfrm rot="10800000">
            <a:off x="2990175" y="3884524"/>
            <a:ext cx="2653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p26"/>
          <p:cNvSpPr txBox="1"/>
          <p:nvPr/>
        </p:nvSpPr>
        <p:spPr>
          <a:xfrm>
            <a:off x="3240075" y="3475800"/>
            <a:ext cx="227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Notify to show the word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6" name="Google Shape;15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3375" y="2406250"/>
            <a:ext cx="1201675" cy="246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21425" y="338075"/>
            <a:ext cx="1424776" cy="189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How it work (cont.)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7"/>
          <p:cNvSpPr txBox="1"/>
          <p:nvPr>
            <p:ph idx="1" type="body"/>
          </p:nvPr>
        </p:nvSpPr>
        <p:spPr>
          <a:xfrm>
            <a:off x="241425" y="1210100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r>
              <a:rPr lang="en-GB"/>
              <a:t> </a:t>
            </a: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Integrate the door bell with the vibrator : 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Press the button that is connected to the NodeMCU2.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NodeMCU2 will send a request to the NodeMCU1.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NodeMCU1 will send the signal serially to the arduino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Font typeface="Times New Roman"/>
              <a:buChar char="●"/>
            </a:pPr>
            <a:r>
              <a:rPr lang="en-GB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Arduino will turn the vibrator on.</a:t>
            </a:r>
            <a:endParaRPr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225" y="1619775"/>
            <a:ext cx="2153725" cy="14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2200" y="1260850"/>
            <a:ext cx="520901" cy="52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3600" y="1537100"/>
            <a:ext cx="2573801" cy="159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01925" y="3135645"/>
            <a:ext cx="1777151" cy="1175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2" name="Google Shape;172;p28"/>
          <p:cNvCxnSpPr>
            <a:stCxn id="168" idx="3"/>
            <a:endCxn id="170" idx="1"/>
          </p:cNvCxnSpPr>
          <p:nvPr/>
        </p:nvCxnSpPr>
        <p:spPr>
          <a:xfrm>
            <a:off x="3004950" y="2336375"/>
            <a:ext cx="2598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28"/>
          <p:cNvSpPr txBox="1"/>
          <p:nvPr/>
        </p:nvSpPr>
        <p:spPr>
          <a:xfrm>
            <a:off x="3070150" y="1781750"/>
            <a:ext cx="237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Request (signal)</a:t>
            </a:r>
            <a:endParaRPr sz="18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Constrain 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Some of the letters are very similar to each other and give the same readings from the flex sensors with a little difference that could not be detected using just the five flex sensors.</a:t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-"/>
            </a:pP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add </a:t>
            </a:r>
            <a:r>
              <a:rPr lang="en-GB" sz="6000">
                <a:solidFill>
                  <a:srgbClr val="38761D"/>
                </a:solidFill>
                <a:highlight>
                  <a:schemeClr val="accent4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MPU 6050 </a:t>
            </a: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measure the tilt in the palm.</a:t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Difficulty of soldering the flex sensors with the normal wires becau</a:t>
            </a: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 of: it is very tiny and continuous hand movement. </a:t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-"/>
            </a:pP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use the </a:t>
            </a:r>
            <a:r>
              <a:rPr lang="en-GB" sz="6000">
                <a:solidFill>
                  <a:srgbClr val="38761D"/>
                </a:solidFill>
                <a:highlight>
                  <a:schemeClr val="accent4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removable Arduino</a:t>
            </a: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wires so we can change the wire easily without suffering</a:t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6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Unfortunately, there are some letters that have other letters similar to them like:   ش،س ,  we chose only one of them to be in our project.</a:t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Future work 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Google Shape;185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English letters.</a:t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speaker .</a:t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Font typeface="Times New Roman"/>
              <a:buChar char="●"/>
            </a:pP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a software application that provides the following:</a:t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	- </a:t>
            </a: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the user able to switch between Arabic and English letters.</a:t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Send a message to parents in case the owner of the glove is exposed to danger or a change in his vital life signs.</a:t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/>
          <p:nvPr>
            <p:ph idx="1" type="body"/>
          </p:nvPr>
        </p:nvSpPr>
        <p:spPr>
          <a:xfrm>
            <a:off x="409450" y="1222900"/>
            <a:ext cx="8520600" cy="25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5100">
                <a:solidFill>
                  <a:schemeClr val="accent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Thank you for your attention</a:t>
            </a:r>
            <a:endParaRPr sz="5100">
              <a:solidFill>
                <a:schemeClr val="accent1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Outline 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</a:t>
            </a: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the idea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Tools 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it works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 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Introduction 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percentage of deaf and dumb disabilities in the West Bank is about (1.2%) of the population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240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There are still some people with hearing disabilities who face difficulty in integrating into society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Motivation</a:t>
            </a: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 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2000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mute-deaf person can wear this glove and do sign language in Arabic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Here is an adjustment, with more self-reliance, and the possibility of their better integration into society</a:t>
            </a:r>
            <a:endParaRPr sz="16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1447350"/>
            <a:ext cx="8520600" cy="224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latin typeface="Times New Roman"/>
                <a:ea typeface="Times New Roman"/>
                <a:cs typeface="Times New Roman"/>
                <a:sym typeface="Times New Roman"/>
              </a:rPr>
              <a:t>Tools</a:t>
            </a: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27637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Hardware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222625"/>
            <a:ext cx="8520600" cy="338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Node MCU (ESP8266)</a:t>
            </a:r>
            <a:endParaRPr sz="24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/>
          </a:blip>
          <a:srcRect b="-4430" l="-2770" r="2769" t="4430"/>
          <a:stretch/>
        </p:blipFill>
        <p:spPr>
          <a:xfrm>
            <a:off x="2850587" y="1746300"/>
            <a:ext cx="3442824" cy="258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857250"/>
            <a:ext cx="8520600" cy="37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Flex Sensor</a:t>
            </a:r>
            <a:endParaRPr sz="24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7175" y="1524625"/>
            <a:ext cx="3191150" cy="283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744825"/>
            <a:ext cx="8520600" cy="3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4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Arduino Nano</a:t>
            </a:r>
            <a:endParaRPr sz="24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450" y="1990851"/>
            <a:ext cx="4202950" cy="20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899400"/>
            <a:ext cx="8520600" cy="37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300">
                <a:solidFill>
                  <a:schemeClr val="accent1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Vibration Motor</a:t>
            </a:r>
            <a:endParaRPr sz="2300">
              <a:solidFill>
                <a:schemeClr val="accent1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9000" y="1878188"/>
            <a:ext cx="3142024" cy="207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