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ha tubeileh" userId="6f7350aec0713ec4" providerId="Windows Live" clId="Web-{CB4EBA50-DE80-4A25-B805-E8B1D3A1513D}"/>
    <pc:docChg chg="modSld">
      <pc:chgData name="doha tubeileh" userId="6f7350aec0713ec4" providerId="Windows Live" clId="Web-{CB4EBA50-DE80-4A25-B805-E8B1D3A1513D}" dt="2017-12-20T05:29:40.513" v="18"/>
      <pc:docMkLst>
        <pc:docMk/>
      </pc:docMkLst>
      <pc:sldChg chg="modSp">
        <pc:chgData name="doha tubeileh" userId="6f7350aec0713ec4" providerId="Windows Live" clId="Web-{CB4EBA50-DE80-4A25-B805-E8B1D3A1513D}" dt="2017-12-20T05:29:39.341" v="16"/>
        <pc:sldMkLst>
          <pc:docMk/>
          <pc:sldMk cId="2980574066" sldId="275"/>
        </pc:sldMkLst>
        <pc:spChg chg="mod">
          <ac:chgData name="doha tubeileh" userId="6f7350aec0713ec4" providerId="Windows Live" clId="Web-{CB4EBA50-DE80-4A25-B805-E8B1D3A1513D}" dt="2017-12-20T05:29:39.341" v="16"/>
          <ac:spMkLst>
            <pc:docMk/>
            <pc:sldMk cId="2980574066" sldId="275"/>
            <ac:spMk id="3" creationId="{709BBEF2-4957-402F-965C-F7EAF3C4B35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December 20, 2017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Kids Clubs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US" dirty="0"/>
              <a:t>Done by:</a:t>
            </a:r>
          </a:p>
          <a:p>
            <a:r>
              <a:rPr lang="en-US" dirty="0"/>
              <a:t> Amal Hassoun&amp; </a:t>
            </a:r>
            <a:r>
              <a:rPr lang="en-US" dirty="0" err="1"/>
              <a:t>Duha</a:t>
            </a:r>
            <a:r>
              <a:rPr lang="en-US" dirty="0"/>
              <a:t> </a:t>
            </a:r>
            <a:r>
              <a:rPr lang="en-US" dirty="0" err="1"/>
              <a:t>Tubaile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/>
              <a:t>Supervisor:</a:t>
            </a:r>
          </a:p>
          <a:p>
            <a:r>
              <a:rPr lang="en-US" dirty="0"/>
              <a:t> </a:t>
            </a:r>
            <a:r>
              <a:rPr lang="en-US" dirty="0" err="1"/>
              <a:t>Eng.Haya</a:t>
            </a:r>
            <a:r>
              <a:rPr lang="en-US" dirty="0"/>
              <a:t> </a:t>
            </a:r>
            <a:r>
              <a:rPr lang="en-US" dirty="0" err="1"/>
              <a:t>Sammaneh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AF03-7270-45C2-A683-C5E353EF01A5}" type="datetime4">
              <a:rPr lang="en-US" smtClean="0"/>
              <a:pPr/>
              <a:t>December 20,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097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5C521-0DF5-4330-8FAF-ABF71993C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Send and receive messages: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56D71-78C0-460E-B2C3-D14DE8C6C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Clubs needs a way to communicate with parents in order to talk about the kids 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51FE6-A5EB-4DCD-A356-91B4DE14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98BEC-D1E7-4FDF-9A98-BF9EB6D49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9E66B-9AC9-4E3B-A8D9-D889BFA0A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74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D90F5-280F-48BA-88E0-F54E24B4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175" y="419100"/>
            <a:ext cx="7024687" cy="3837996"/>
          </a:xfrm>
        </p:spPr>
        <p:txBody>
          <a:bodyPr>
            <a:normAutofit/>
          </a:bodyPr>
          <a:lstStyle/>
          <a:p>
            <a:r>
              <a:rPr lang="en-US" sz="8800" dirty="0"/>
              <a:t>     Demo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C5AC3-FB59-4F17-87C7-512A81C53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F4B453-70F4-4492-83A7-DC7DB9886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055388-EACC-4DF9-9973-92F9F5DFE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18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40213-4EFE-4AE4-92FB-6EEFC0BAC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Parent features: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126F1-FD12-4850-8A8B-1D3F8CF1F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Search for clubs.</a:t>
            </a:r>
          </a:p>
          <a:p>
            <a:r>
              <a:rPr lang="en-US" dirty="0"/>
              <a:t>Send and receive messages</a:t>
            </a:r>
          </a:p>
          <a:p>
            <a:r>
              <a:rPr lang="en-US" dirty="0"/>
              <a:t>Receive notifications</a:t>
            </a:r>
          </a:p>
          <a:p>
            <a:r>
              <a:rPr lang="en-US" dirty="0"/>
              <a:t>Rate clubs</a:t>
            </a:r>
          </a:p>
          <a:p>
            <a:r>
              <a:rPr lang="en-US" dirty="0"/>
              <a:t>Track children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71A65-BC7B-421D-9EE3-2594B6F65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98571-79C6-452A-B209-CD60E1CE1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BABE-3B22-417C-8DD6-D36D9675C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84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2085F-8749-4677-BFD2-EF1FA25B5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for clubs: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32538-E6E7-4BAC-B449-4C06B8133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Parents can find clubs by searching for club by name, or by viewing the near clubs.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6D6FE-6556-4462-BB7B-FC9AE200E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BC9A5-E756-472F-BF3D-287DB26F5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611AF-862A-430B-8F56-C1D591B62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3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45A5E-0001-48C8-96D0-65DCF1890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Send and receive messages: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EC55B-3287-4FC4-9C86-A0B3A59A3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Parents need to talk with other parents in order to help in choosing the appropriate club .</a:t>
            </a:r>
          </a:p>
          <a:p>
            <a:endParaRPr lang="en-US" dirty="0"/>
          </a:p>
          <a:p>
            <a:r>
              <a:rPr lang="en-US" dirty="0"/>
              <a:t>Parents need to talk with clubs in order to talk about children.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87392-B5EF-4181-9278-903878E87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208F0-B293-4ECF-882F-C7399BD6A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7D818-9282-41FC-8B78-3259A5622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241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15149-5B74-4E8E-8785-C4B48231A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 notification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A23D8-9512-43C6-B306-79DC68D32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Parents receives notifications from clubs when some emergency happens, or when club want to tell something to members.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C3474-5F03-44BA-9F78-5C0C02E87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F6FB3-5453-461B-865E-85B93D7E4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802AC-CE09-4EFF-BC37-74A269FBC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3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F82C2-8387-471C-AB4A-979ED0337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Rate clubs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2807A-EB17-443C-8C96-A37DED8965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Parents can rate clubs in order to help other parents to choose a club.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245F5-50F8-4A11-A5C5-6368DDD30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F46C6-BA52-4A7E-A59F-E1D8351F8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8EED5-6F71-469A-BAC1-09B401FCC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90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AAD9A-0504-49E1-ABCB-E4ABB78A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 children</a:t>
            </a:r>
            <a:endParaRPr lang="en-US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87EB9-4545-45B1-8000-425CDA194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Parents can track their children in their way to the club.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925DA-C797-4756-9373-BF34828B8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B5948-75EF-464D-86A5-9B9874A0F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8654C-7A94-4867-B58F-5C3286B6D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8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E36C3-FED9-40F7-A1D6-764B53BF5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3092958"/>
          </a:xfrm>
        </p:spPr>
        <p:txBody>
          <a:bodyPr/>
          <a:lstStyle/>
          <a:p>
            <a:r>
              <a:rPr lang="en-US"/>
              <a:t>Demo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30265-9A3D-4A96-9D19-DA28B6C5D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712A9A-5128-4CED-BC52-0A69AB44B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F0903E-8D2A-4C0A-A15D-5B8CCC3DB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35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1785B-D564-4912-B34B-96D6D444A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Used tools and techniques: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BBEF2-4957-402F-965C-F7EAF3C4B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Android app : android studio ide + java + </a:t>
            </a:r>
            <a:r>
              <a:rPr lang="en-US" dirty="0" err="1"/>
              <a:t>php</a:t>
            </a:r>
            <a:r>
              <a:rPr lang="en-US" dirty="0"/>
              <a:t>.</a:t>
            </a:r>
          </a:p>
          <a:p>
            <a:r>
              <a:rPr lang="en-US" dirty="0"/>
              <a:t>Web app: </a:t>
            </a:r>
            <a:r>
              <a:rPr lang="en-US" dirty="0" err="1"/>
              <a:t>phpstorm</a:t>
            </a:r>
            <a:r>
              <a:rPr lang="en-US" dirty="0"/>
              <a:t> ide + html +</a:t>
            </a:r>
            <a:r>
              <a:rPr lang="en-US" dirty="0" err="1"/>
              <a:t>css</a:t>
            </a:r>
            <a:r>
              <a:rPr lang="en-US" dirty="0"/>
              <a:t> +</a:t>
            </a:r>
            <a:r>
              <a:rPr lang="en-US" dirty="0" err="1"/>
              <a:t>javascript</a:t>
            </a:r>
            <a:r>
              <a:rPr lang="en-US" dirty="0"/>
              <a:t>.</a:t>
            </a:r>
          </a:p>
          <a:p>
            <a:r>
              <a:rPr lang="en-US" dirty="0"/>
              <a:t>For notification :one signal </a:t>
            </a:r>
          </a:p>
          <a:p>
            <a:r>
              <a:rPr lang="en-US" dirty="0"/>
              <a:t>Google maps services.</a:t>
            </a:r>
          </a:p>
          <a:p>
            <a:r>
              <a:rPr lang="en-US" dirty="0"/>
              <a:t>Firebase database.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D5E54-E0B5-4D07-8610-01AE94B4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296AB-3E3E-4ACE-B277-FAB3F87D6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DC410-2F41-4056-BFBE-641914FC8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74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AA099-F0EF-4716-B337-83C0119C1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Outlets: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981F7-0864-4465-985D-86614FC5B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-The main idea of the project</a:t>
            </a:r>
          </a:p>
          <a:p>
            <a:endParaRPr lang="en-US" dirty="0"/>
          </a:p>
          <a:p>
            <a:r>
              <a:rPr lang="en-US" dirty="0"/>
              <a:t>Project features with demo</a:t>
            </a:r>
          </a:p>
          <a:p>
            <a:endParaRPr lang="en-US" dirty="0"/>
          </a:p>
          <a:p>
            <a:r>
              <a:rPr lang="en-US" dirty="0"/>
              <a:t>Used Tools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D50DE-05A6-4120-A262-659E41096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D7D87-BC57-494C-8A76-AE698703E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04B69-703C-4028-B927-86A29E114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064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9ACFB-C314-49F0-AC03-5A69B2168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7" descr="Thank-You-Photo-1.jpg">
            <a:extLst>
              <a:ext uri="{FF2B5EF4-FFF2-40B4-BE49-F238E27FC236}">
                <a16:creationId xmlns:a16="http://schemas.microsoft.com/office/drawing/2014/main" id="{70E6F9D0-C7E2-409C-804A-9191E8827E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2718" y="1036859"/>
            <a:ext cx="6772275" cy="479107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D7E7E-BE35-48C6-B114-0F3C4B1C0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C0880-3057-4C87-96F9-F73802222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529E9-B88D-46A6-B3F3-EAFA7CB2C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21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651B3-1733-4D8C-9881-E928025FE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our project:</a:t>
            </a:r>
          </a:p>
        </p:txBody>
      </p:sp>
      <p:pic>
        <p:nvPicPr>
          <p:cNvPr id="7" name="Picture 7" descr="TheKidsClubLogoS.png">
            <a:extLst>
              <a:ext uri="{FF2B5EF4-FFF2-40B4-BE49-F238E27FC236}">
                <a16:creationId xmlns:a16="http://schemas.microsoft.com/office/drawing/2014/main" id="{E506E3A9-6C34-40A0-BF6A-C8FBDE5C0A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8572" y="2320327"/>
            <a:ext cx="4981575" cy="351472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BF79E-467E-4FA1-8E2E-E6BE7F0BC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15CEC-FF3F-46A1-AE4E-CFC521207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6AA76-6817-4B35-A465-67D42642B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776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A08C9-C6B8-41F5-8D57-91C04D6E5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features: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52EDC-7891-46A3-8589-018D09575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dirty="0"/>
              <a:t>Club features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800" dirty="0"/>
              <a:t>Parent features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8A9EB-6913-4812-9D22-9FFA226B9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C3B66-2039-4B74-A78B-099EE52DC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55D54-43DB-4A77-9B40-36C333E4F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9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3E269-DE7A-42DA-A603-BF4D26C06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Parent features: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4C9D5-0CE3-4397-ADFA-44BAFDF7D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Manage the joining to the club  .</a:t>
            </a:r>
          </a:p>
          <a:p>
            <a:r>
              <a:rPr lang="en-US" dirty="0"/>
              <a:t>Post advertisements .</a:t>
            </a:r>
          </a:p>
          <a:p>
            <a:r>
              <a:rPr lang="en-US" dirty="0"/>
              <a:t>Send notification .</a:t>
            </a:r>
          </a:p>
          <a:p>
            <a:r>
              <a:rPr lang="en-US" dirty="0"/>
              <a:t>Receive notification </a:t>
            </a:r>
          </a:p>
          <a:p>
            <a:r>
              <a:rPr lang="en-US" dirty="0"/>
              <a:t>Send and receive messages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75432-0E39-431E-854D-E3D862200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0D8F3-B8FB-43D5-8D35-11998EBC7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C3092-5A95-4A33-B70C-351553425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82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60944-DCD7-4737-99D1-087F7CDA9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Manages joining to club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5A173-8083-4432-829F-B33F37C50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50897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The club Decides all the rules to join them </a:t>
            </a:r>
            <a:endParaRPr lang="en-US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When someone want to join the club everything is checked </a:t>
            </a:r>
            <a:r>
              <a:rPr lang="en-US" b="1" dirty="0">
                <a:solidFill>
                  <a:srgbClr val="002060"/>
                </a:solidFill>
              </a:rPr>
              <a:t>Automatically.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A9517-E6ED-4587-8382-594729D96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51DE3B-A655-4680-AE32-61FA0ECD7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FF60A-41CC-49F2-B907-14C578892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920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8BECC-16D8-45E5-96C3-FB3F34F05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 advertisement: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2504C-1F60-4AC0-8D8E-12A8C0668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Clubs needs a way to share some advertisements with parents who are joining them.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C5174-F02C-4C84-ABA5-730F6A0D5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A7D0F-05DB-4D21-AA95-56B112128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59A49-9123-4B3E-A048-E86E79F82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820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3343B-FA76-48A4-A383-EB6418A2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Send notifications: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599B-45FE-4071-AD4D-552DFA860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Clubs can send notifications to all members or for individual member. 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96C43-2B42-4416-B9CE-6BDBE2DC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BB0E7-511C-46F7-A607-212A59B8C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A0048-2A6A-491A-B953-8DA82019F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93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FE337-755F-41E4-B2E4-A24213B0A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 notifications: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28F44-46EB-4CD2-B884-76DF08B76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Clubs receive notification when new kid join them.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FFFB2-EDD1-4D0B-B96D-E50284C35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20, 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409C6C-CA3F-40BD-8574-D306A65BF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1FBB4-964B-48EC-B3A7-EA7E4C293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087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2</Words>
  <Application>Microsoft Office PowerPoint</Application>
  <PresentationFormat>On-screen Show (4:3)</PresentationFormat>
  <Paragraphs>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Austin</vt:lpstr>
      <vt:lpstr>Kids Clubs</vt:lpstr>
      <vt:lpstr>Outlets:</vt:lpstr>
      <vt:lpstr>What is our project:</vt:lpstr>
      <vt:lpstr>Project features:</vt:lpstr>
      <vt:lpstr>Parent features:</vt:lpstr>
      <vt:lpstr>Manages joining to club </vt:lpstr>
      <vt:lpstr>Post advertisement:</vt:lpstr>
      <vt:lpstr>Send notifications:</vt:lpstr>
      <vt:lpstr>Receive notifications:</vt:lpstr>
      <vt:lpstr>Send and receive messages:</vt:lpstr>
      <vt:lpstr>     Demo</vt:lpstr>
      <vt:lpstr>Parent features:</vt:lpstr>
      <vt:lpstr>Search for clubs:</vt:lpstr>
      <vt:lpstr>Send and receive messages:</vt:lpstr>
      <vt:lpstr>Receive notification</vt:lpstr>
      <vt:lpstr>Rate clubs</vt:lpstr>
      <vt:lpstr>Track children</vt:lpstr>
      <vt:lpstr>Demo</vt:lpstr>
      <vt:lpstr>Used tools and techniques: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7</cp:revision>
  <dcterms:created xsi:type="dcterms:W3CDTF">2014-09-16T21:29:24Z</dcterms:created>
  <dcterms:modified xsi:type="dcterms:W3CDTF">2017-12-20T05:30:28Z</dcterms:modified>
</cp:coreProperties>
</file>