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8" r:id="rId2"/>
  </p:sldIdLst>
  <p:sldSz cx="43891200" cy="32918400"/>
  <p:notesSz cx="6858000" cy="9144000"/>
  <p:embeddedFontLst>
    <p:embeddedFont>
      <p:font typeface="Amaranth" panose="020B0604020202020204" charset="0"/>
      <p:regular r:id="rId3"/>
    </p:embeddedFont>
    <p:embeddedFont>
      <p:font typeface="Titillium Web" panose="020B0604020202020204" charset="0"/>
      <p:regular r:id="rId4"/>
    </p:embeddedFont>
    <p:embeddedFont>
      <p:font typeface="Calibri" panose="020F0502020204030204" pitchFamily="34" charset="0"/>
      <p:regular r:id="rId5"/>
      <p:bold r:id="rId6"/>
      <p:italic r:id="rId7"/>
      <p:boldItalic r:id="rId8"/>
    </p:embeddedFont>
  </p:embeddedFontLst>
  <p:custDataLst>
    <p:tags r:id="rId9"/>
  </p:custDataLst>
  <p:defaultTextStyle>
    <a:defPPr>
      <a:defRPr lang="en-US"/>
    </a:defPPr>
    <a:lvl1pPr marL="0" algn="l" defTabSz="5607979" rtl="0" eaLnBrk="1" latinLnBrk="0" hangingPunct="1">
      <a:defRPr sz="11000" kern="1200">
        <a:solidFill>
          <a:schemeClr val="tx1"/>
        </a:solidFill>
        <a:latin typeface="+mn-lt"/>
        <a:ea typeface="+mn-ea"/>
        <a:cs typeface="+mn-cs"/>
      </a:defRPr>
    </a:lvl1pPr>
    <a:lvl2pPr marL="2803989" algn="l" defTabSz="5607979" rtl="0" eaLnBrk="1" latinLnBrk="0" hangingPunct="1">
      <a:defRPr sz="11000" kern="1200">
        <a:solidFill>
          <a:schemeClr val="tx1"/>
        </a:solidFill>
        <a:latin typeface="+mn-lt"/>
        <a:ea typeface="+mn-ea"/>
        <a:cs typeface="+mn-cs"/>
      </a:defRPr>
    </a:lvl2pPr>
    <a:lvl3pPr marL="5607979" algn="l" defTabSz="5607979" rtl="0" eaLnBrk="1" latinLnBrk="0" hangingPunct="1">
      <a:defRPr sz="11000" kern="1200">
        <a:solidFill>
          <a:schemeClr val="tx1"/>
        </a:solidFill>
        <a:latin typeface="+mn-lt"/>
        <a:ea typeface="+mn-ea"/>
        <a:cs typeface="+mn-cs"/>
      </a:defRPr>
    </a:lvl3pPr>
    <a:lvl4pPr marL="8411968" algn="l" defTabSz="5607979" rtl="0" eaLnBrk="1" latinLnBrk="0" hangingPunct="1">
      <a:defRPr sz="11000" kern="1200">
        <a:solidFill>
          <a:schemeClr val="tx1"/>
        </a:solidFill>
        <a:latin typeface="+mn-lt"/>
        <a:ea typeface="+mn-ea"/>
        <a:cs typeface="+mn-cs"/>
      </a:defRPr>
    </a:lvl4pPr>
    <a:lvl5pPr marL="11215957" algn="l" defTabSz="5607979" rtl="0" eaLnBrk="1" latinLnBrk="0" hangingPunct="1">
      <a:defRPr sz="11000" kern="1200">
        <a:solidFill>
          <a:schemeClr val="tx1"/>
        </a:solidFill>
        <a:latin typeface="+mn-lt"/>
        <a:ea typeface="+mn-ea"/>
        <a:cs typeface="+mn-cs"/>
      </a:defRPr>
    </a:lvl5pPr>
    <a:lvl6pPr marL="14019947" algn="l" defTabSz="5607979" rtl="0" eaLnBrk="1" latinLnBrk="0" hangingPunct="1">
      <a:defRPr sz="11000" kern="1200">
        <a:solidFill>
          <a:schemeClr val="tx1"/>
        </a:solidFill>
        <a:latin typeface="+mn-lt"/>
        <a:ea typeface="+mn-ea"/>
        <a:cs typeface="+mn-cs"/>
      </a:defRPr>
    </a:lvl6pPr>
    <a:lvl7pPr marL="16823936" algn="l" defTabSz="5607979" rtl="0" eaLnBrk="1" latinLnBrk="0" hangingPunct="1">
      <a:defRPr sz="11000" kern="1200">
        <a:solidFill>
          <a:schemeClr val="tx1"/>
        </a:solidFill>
        <a:latin typeface="+mn-lt"/>
        <a:ea typeface="+mn-ea"/>
        <a:cs typeface="+mn-cs"/>
      </a:defRPr>
    </a:lvl7pPr>
    <a:lvl8pPr marL="19627924" algn="l" defTabSz="5607979" rtl="0" eaLnBrk="1" latinLnBrk="0" hangingPunct="1">
      <a:defRPr sz="11000" kern="1200">
        <a:solidFill>
          <a:schemeClr val="tx1"/>
        </a:solidFill>
        <a:latin typeface="+mn-lt"/>
        <a:ea typeface="+mn-ea"/>
        <a:cs typeface="+mn-cs"/>
      </a:defRPr>
    </a:lvl8pPr>
    <a:lvl9pPr marL="22431915" algn="l" defTabSz="5607979" rtl="0" eaLnBrk="1" latinLnBrk="0" hangingPunct="1">
      <a:defRPr sz="11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userDrawn="1">
          <p15:clr>
            <a:srgbClr val="A4A3A4"/>
          </p15:clr>
        </p15:guide>
        <p15:guide id="2" pos="1382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C6F7C"/>
    <a:srgbClr val="005695"/>
    <a:srgbClr val="EDF1F2"/>
    <a:srgbClr val="000099"/>
    <a:srgbClr val="D2DDDA"/>
    <a:srgbClr val="002E50"/>
    <a:srgbClr val="00559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5" d="100"/>
          <a:sy n="15" d="100"/>
        </p:scale>
        <p:origin x="1380" y="12"/>
      </p:cViewPr>
      <p:guideLst>
        <p:guide orient="horz" pos="10368"/>
        <p:guide pos="13824"/>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6.fntdata"/><Relationship Id="rId13" Type="http://schemas.openxmlformats.org/officeDocument/2006/relationships/tableStyles" Target="tableStyles.xml"/><Relationship Id="rId3" Type="http://schemas.openxmlformats.org/officeDocument/2006/relationships/font" Target="fonts/font1.fntdata"/><Relationship Id="rId7" Type="http://schemas.openxmlformats.org/officeDocument/2006/relationships/font" Target="fonts/font5.fntdata"/><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viewProps" Target="viewProps.xml"/><Relationship Id="rId5" Type="http://schemas.openxmlformats.org/officeDocument/2006/relationships/font" Target="fonts/font3.fntdata"/><Relationship Id="rId10" Type="http://schemas.openxmlformats.org/officeDocument/2006/relationships/presProps" Target="presProps.xml"/><Relationship Id="rId4" Type="http://schemas.openxmlformats.org/officeDocument/2006/relationships/font" Target="fonts/font2.fntdata"/><Relationship Id="rId9" Type="http://schemas.openxmlformats.org/officeDocument/2006/relationships/tags" Target="tags/tag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1" cy="7056120"/>
          </a:xfrm>
        </p:spPr>
        <p:txBody>
          <a:bodyPr/>
          <a:lstStyle/>
          <a:p>
            <a:r>
              <a:rPr lang="en-US"/>
              <a:t>Click to edit Master title style</a:t>
            </a:r>
          </a:p>
        </p:txBody>
      </p:sp>
      <p:sp>
        <p:nvSpPr>
          <p:cNvPr id="3" name="Subtitle 2"/>
          <p:cNvSpPr>
            <a:spLocks noGrp="1"/>
          </p:cNvSpPr>
          <p:nvPr>
            <p:ph type="subTitle" idx="1"/>
          </p:nvPr>
        </p:nvSpPr>
        <p:spPr>
          <a:xfrm>
            <a:off x="6583680" y="18653761"/>
            <a:ext cx="30723839" cy="8412480"/>
          </a:xfrm>
        </p:spPr>
        <p:txBody>
          <a:bodyPr/>
          <a:lstStyle>
            <a:lvl1pPr marL="0" indent="0" algn="ctr">
              <a:buNone/>
              <a:defRPr>
                <a:solidFill>
                  <a:schemeClr val="tx1">
                    <a:tint val="75000"/>
                  </a:schemeClr>
                </a:solidFill>
              </a:defRPr>
            </a:lvl1pPr>
            <a:lvl2pPr marL="2803989" indent="0" algn="ctr">
              <a:buNone/>
              <a:defRPr>
                <a:solidFill>
                  <a:schemeClr val="tx1">
                    <a:tint val="75000"/>
                  </a:schemeClr>
                </a:solidFill>
              </a:defRPr>
            </a:lvl2pPr>
            <a:lvl3pPr marL="5607979" indent="0" algn="ctr">
              <a:buNone/>
              <a:defRPr>
                <a:solidFill>
                  <a:schemeClr val="tx1">
                    <a:tint val="75000"/>
                  </a:schemeClr>
                </a:solidFill>
              </a:defRPr>
            </a:lvl3pPr>
            <a:lvl4pPr marL="8411968" indent="0" algn="ctr">
              <a:buNone/>
              <a:defRPr>
                <a:solidFill>
                  <a:schemeClr val="tx1">
                    <a:tint val="75000"/>
                  </a:schemeClr>
                </a:solidFill>
              </a:defRPr>
            </a:lvl4pPr>
            <a:lvl5pPr marL="11215957" indent="0" algn="ctr">
              <a:buNone/>
              <a:defRPr>
                <a:solidFill>
                  <a:schemeClr val="tx1">
                    <a:tint val="75000"/>
                  </a:schemeClr>
                </a:solidFill>
              </a:defRPr>
            </a:lvl5pPr>
            <a:lvl6pPr marL="14019947" indent="0" algn="ctr">
              <a:buNone/>
              <a:defRPr>
                <a:solidFill>
                  <a:schemeClr val="tx1">
                    <a:tint val="75000"/>
                  </a:schemeClr>
                </a:solidFill>
              </a:defRPr>
            </a:lvl6pPr>
            <a:lvl7pPr marL="16823936" indent="0" algn="ctr">
              <a:buNone/>
              <a:defRPr>
                <a:solidFill>
                  <a:schemeClr val="tx1">
                    <a:tint val="75000"/>
                  </a:schemeClr>
                </a:solidFill>
              </a:defRPr>
            </a:lvl7pPr>
            <a:lvl8pPr marL="19627924" indent="0" algn="ctr">
              <a:buNone/>
              <a:defRPr>
                <a:solidFill>
                  <a:schemeClr val="tx1">
                    <a:tint val="75000"/>
                  </a:schemeClr>
                </a:solidFill>
              </a:defRPr>
            </a:lvl8pPr>
            <a:lvl9pPr marL="22431915"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43CEBCA-7401-4C45-9EA2-96F31AFFE866}" type="datetimeFigureOut">
              <a:rPr lang="en-US" smtClean="0"/>
              <a:t>9/22/2020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3E43A0-C0C4-48C9-8A6F-103B85D8B0CD}" type="slidenum">
              <a:rPr lang="en-US" smtClean="0"/>
              <a:t>‹#›</a:t>
            </a:fld>
            <a:endParaRPr lang="en-US"/>
          </a:p>
        </p:txBody>
      </p:sp>
    </p:spTree>
    <p:extLst>
      <p:ext uri="{BB962C8B-B14F-4D97-AF65-F5344CB8AC3E}">
        <p14:creationId xmlns:p14="http://schemas.microsoft.com/office/powerpoint/2010/main" val="3297149895"/>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43CEBCA-7401-4C45-9EA2-96F31AFFE866}" type="datetimeFigureOut">
              <a:rPr lang="en-US" smtClean="0"/>
              <a:t>9/22/2020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3E43A0-C0C4-48C9-8A6F-103B85D8B0CD}" type="slidenum">
              <a:rPr lang="en-US" smtClean="0"/>
              <a:t>‹#›</a:t>
            </a:fld>
            <a:endParaRPr lang="en-US"/>
          </a:p>
        </p:txBody>
      </p:sp>
    </p:spTree>
    <p:extLst>
      <p:ext uri="{BB962C8B-B14F-4D97-AF65-F5344CB8AC3E}">
        <p14:creationId xmlns:p14="http://schemas.microsoft.com/office/powerpoint/2010/main" val="272887995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0" y="6324600"/>
            <a:ext cx="47404018" cy="13482065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530844" y="6324600"/>
            <a:ext cx="141480542" cy="13482065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43CEBCA-7401-4C45-9EA2-96F31AFFE866}" type="datetimeFigureOut">
              <a:rPr lang="en-US" smtClean="0"/>
              <a:t>9/22/2020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3E43A0-C0C4-48C9-8A6F-103B85D8B0CD}" type="slidenum">
              <a:rPr lang="en-US" smtClean="0"/>
              <a:t>‹#›</a:t>
            </a:fld>
            <a:endParaRPr lang="en-US"/>
          </a:p>
        </p:txBody>
      </p:sp>
    </p:spTree>
    <p:extLst>
      <p:ext uri="{BB962C8B-B14F-4D97-AF65-F5344CB8AC3E}">
        <p14:creationId xmlns:p14="http://schemas.microsoft.com/office/powerpoint/2010/main" val="193885782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43CEBCA-7401-4C45-9EA2-96F31AFFE866}" type="datetimeFigureOut">
              <a:rPr lang="en-US" smtClean="0"/>
              <a:t>9/22/2020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3E43A0-C0C4-48C9-8A6F-103B85D8B0CD}" type="slidenum">
              <a:rPr lang="en-US" smtClean="0"/>
              <a:t>‹#›</a:t>
            </a:fld>
            <a:endParaRPr lang="en-US"/>
          </a:p>
        </p:txBody>
      </p:sp>
    </p:spTree>
    <p:extLst>
      <p:ext uri="{BB962C8B-B14F-4D97-AF65-F5344CB8AC3E}">
        <p14:creationId xmlns:p14="http://schemas.microsoft.com/office/powerpoint/2010/main" val="2995731567"/>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1" y="21153121"/>
            <a:ext cx="37307521" cy="6537960"/>
          </a:xfrm>
        </p:spPr>
        <p:txBody>
          <a:bodyPr anchor="t"/>
          <a:lstStyle>
            <a:lvl1pPr algn="l">
              <a:defRPr sz="24500" b="1" cap="all"/>
            </a:lvl1pPr>
          </a:lstStyle>
          <a:p>
            <a:r>
              <a:rPr lang="en-US"/>
              <a:t>Click to edit Master title style</a:t>
            </a:r>
          </a:p>
        </p:txBody>
      </p:sp>
      <p:sp>
        <p:nvSpPr>
          <p:cNvPr id="3" name="Text Placeholder 2"/>
          <p:cNvSpPr>
            <a:spLocks noGrp="1"/>
          </p:cNvSpPr>
          <p:nvPr>
            <p:ph type="body" idx="1"/>
          </p:nvPr>
        </p:nvSpPr>
        <p:spPr>
          <a:xfrm>
            <a:off x="3467101" y="13952227"/>
            <a:ext cx="37307521" cy="7200899"/>
          </a:xfrm>
        </p:spPr>
        <p:txBody>
          <a:bodyPr anchor="b"/>
          <a:lstStyle>
            <a:lvl1pPr marL="0" indent="0">
              <a:buNone/>
              <a:defRPr sz="12300">
                <a:solidFill>
                  <a:schemeClr val="tx1">
                    <a:tint val="75000"/>
                  </a:schemeClr>
                </a:solidFill>
              </a:defRPr>
            </a:lvl1pPr>
            <a:lvl2pPr marL="2803989" indent="0">
              <a:buNone/>
              <a:defRPr sz="11000">
                <a:solidFill>
                  <a:schemeClr val="tx1">
                    <a:tint val="75000"/>
                  </a:schemeClr>
                </a:solidFill>
              </a:defRPr>
            </a:lvl2pPr>
            <a:lvl3pPr marL="5607979" indent="0">
              <a:buNone/>
              <a:defRPr sz="9800">
                <a:solidFill>
                  <a:schemeClr val="tx1">
                    <a:tint val="75000"/>
                  </a:schemeClr>
                </a:solidFill>
              </a:defRPr>
            </a:lvl3pPr>
            <a:lvl4pPr marL="8411968" indent="0">
              <a:buNone/>
              <a:defRPr sz="8600">
                <a:solidFill>
                  <a:schemeClr val="tx1">
                    <a:tint val="75000"/>
                  </a:schemeClr>
                </a:solidFill>
              </a:defRPr>
            </a:lvl4pPr>
            <a:lvl5pPr marL="11215957" indent="0">
              <a:buNone/>
              <a:defRPr sz="8600">
                <a:solidFill>
                  <a:schemeClr val="tx1">
                    <a:tint val="75000"/>
                  </a:schemeClr>
                </a:solidFill>
              </a:defRPr>
            </a:lvl5pPr>
            <a:lvl6pPr marL="14019947" indent="0">
              <a:buNone/>
              <a:defRPr sz="8600">
                <a:solidFill>
                  <a:schemeClr val="tx1">
                    <a:tint val="75000"/>
                  </a:schemeClr>
                </a:solidFill>
              </a:defRPr>
            </a:lvl6pPr>
            <a:lvl7pPr marL="16823936" indent="0">
              <a:buNone/>
              <a:defRPr sz="8600">
                <a:solidFill>
                  <a:schemeClr val="tx1">
                    <a:tint val="75000"/>
                  </a:schemeClr>
                </a:solidFill>
              </a:defRPr>
            </a:lvl7pPr>
            <a:lvl8pPr marL="19627924" indent="0">
              <a:buNone/>
              <a:defRPr sz="8600">
                <a:solidFill>
                  <a:schemeClr val="tx1">
                    <a:tint val="75000"/>
                  </a:schemeClr>
                </a:solidFill>
              </a:defRPr>
            </a:lvl8pPr>
            <a:lvl9pPr marL="22431915" indent="0">
              <a:buNone/>
              <a:defRPr sz="8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3CEBCA-7401-4C45-9EA2-96F31AFFE866}" type="datetimeFigureOut">
              <a:rPr lang="en-US" smtClean="0"/>
              <a:t>9/22/2020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3E43A0-C0C4-48C9-8A6F-103B85D8B0CD}" type="slidenum">
              <a:rPr lang="en-US" smtClean="0"/>
              <a:t>‹#›</a:t>
            </a:fld>
            <a:endParaRPr lang="en-US"/>
          </a:p>
        </p:txBody>
      </p:sp>
    </p:spTree>
    <p:extLst>
      <p:ext uri="{BB962C8B-B14F-4D97-AF65-F5344CB8AC3E}">
        <p14:creationId xmlns:p14="http://schemas.microsoft.com/office/powerpoint/2010/main" val="101893468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530842" y="36865561"/>
            <a:ext cx="94442279" cy="104279700"/>
          </a:xfrm>
        </p:spPr>
        <p:txBody>
          <a:bodyPr/>
          <a:lstStyle>
            <a:lvl1pPr>
              <a:defRPr sz="17100"/>
            </a:lvl1pPr>
            <a:lvl2pPr>
              <a:defRPr sz="14700"/>
            </a:lvl2pPr>
            <a:lvl3pPr>
              <a:defRPr sz="12300"/>
            </a:lvl3pPr>
            <a:lvl4pPr>
              <a:defRPr sz="11000"/>
            </a:lvl4pPr>
            <a:lvl5pPr>
              <a:defRPr sz="11000"/>
            </a:lvl5pPr>
            <a:lvl6pPr>
              <a:defRPr sz="11000"/>
            </a:lvl6pPr>
            <a:lvl7pPr>
              <a:defRPr sz="11000"/>
            </a:lvl7pPr>
            <a:lvl8pPr>
              <a:defRPr sz="11000"/>
            </a:lvl8pPr>
            <a:lvl9pPr>
              <a:defRPr sz="11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5704642" y="36865561"/>
            <a:ext cx="94442279" cy="104279700"/>
          </a:xfrm>
        </p:spPr>
        <p:txBody>
          <a:bodyPr/>
          <a:lstStyle>
            <a:lvl1pPr>
              <a:defRPr sz="17100"/>
            </a:lvl1pPr>
            <a:lvl2pPr>
              <a:defRPr sz="14700"/>
            </a:lvl2pPr>
            <a:lvl3pPr>
              <a:defRPr sz="12300"/>
            </a:lvl3pPr>
            <a:lvl4pPr>
              <a:defRPr sz="11000"/>
            </a:lvl4pPr>
            <a:lvl5pPr>
              <a:defRPr sz="11000"/>
            </a:lvl5pPr>
            <a:lvl6pPr>
              <a:defRPr sz="11000"/>
            </a:lvl6pPr>
            <a:lvl7pPr>
              <a:defRPr sz="11000"/>
            </a:lvl7pPr>
            <a:lvl8pPr>
              <a:defRPr sz="11000"/>
            </a:lvl8pPr>
            <a:lvl9pPr>
              <a:defRPr sz="11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43CEBCA-7401-4C45-9EA2-96F31AFFE866}" type="datetimeFigureOut">
              <a:rPr lang="en-US" smtClean="0"/>
              <a:t>9/22/2020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3E43A0-C0C4-48C9-8A6F-103B85D8B0CD}" type="slidenum">
              <a:rPr lang="en-US" smtClean="0"/>
              <a:t>‹#›</a:t>
            </a:fld>
            <a:endParaRPr lang="en-US"/>
          </a:p>
        </p:txBody>
      </p:sp>
    </p:spTree>
    <p:extLst>
      <p:ext uri="{BB962C8B-B14F-4D97-AF65-F5344CB8AC3E}">
        <p14:creationId xmlns:p14="http://schemas.microsoft.com/office/powerpoint/2010/main" val="3696521936"/>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79"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4"/>
            <a:ext cx="19392902" cy="3070859"/>
          </a:xfrm>
        </p:spPr>
        <p:txBody>
          <a:bodyPr anchor="b"/>
          <a:lstStyle>
            <a:lvl1pPr marL="0" indent="0">
              <a:buNone/>
              <a:defRPr sz="14700" b="1"/>
            </a:lvl1pPr>
            <a:lvl2pPr marL="2803989" indent="0">
              <a:buNone/>
              <a:defRPr sz="12300" b="1"/>
            </a:lvl2pPr>
            <a:lvl3pPr marL="5607979" indent="0">
              <a:buNone/>
              <a:defRPr sz="11000" b="1"/>
            </a:lvl3pPr>
            <a:lvl4pPr marL="8411968" indent="0">
              <a:buNone/>
              <a:defRPr sz="9800" b="1"/>
            </a:lvl4pPr>
            <a:lvl5pPr marL="11215957" indent="0">
              <a:buNone/>
              <a:defRPr sz="9800" b="1"/>
            </a:lvl5pPr>
            <a:lvl6pPr marL="14019947" indent="0">
              <a:buNone/>
              <a:defRPr sz="9800" b="1"/>
            </a:lvl6pPr>
            <a:lvl7pPr marL="16823936" indent="0">
              <a:buNone/>
              <a:defRPr sz="9800" b="1"/>
            </a:lvl7pPr>
            <a:lvl8pPr marL="19627924" indent="0">
              <a:buNone/>
              <a:defRPr sz="9800" b="1"/>
            </a:lvl8pPr>
            <a:lvl9pPr marL="22431915" indent="0">
              <a:buNone/>
              <a:defRPr sz="9800" b="1"/>
            </a:lvl9pPr>
          </a:lstStyle>
          <a:p>
            <a:pPr lvl="0"/>
            <a:r>
              <a:rPr lang="en-US"/>
              <a:t>Click to edit Master text styles</a:t>
            </a:r>
          </a:p>
        </p:txBody>
      </p:sp>
      <p:sp>
        <p:nvSpPr>
          <p:cNvPr id="4" name="Content Placeholder 3"/>
          <p:cNvSpPr>
            <a:spLocks noGrp="1"/>
          </p:cNvSpPr>
          <p:nvPr>
            <p:ph sz="half" idx="2"/>
          </p:nvPr>
        </p:nvSpPr>
        <p:spPr>
          <a:xfrm>
            <a:off x="2194560" y="10439401"/>
            <a:ext cx="19392902" cy="18966182"/>
          </a:xfrm>
        </p:spPr>
        <p:txBody>
          <a:bodyPr/>
          <a:lstStyle>
            <a:lvl1pPr>
              <a:defRPr sz="14700"/>
            </a:lvl1pPr>
            <a:lvl2pPr>
              <a:defRPr sz="12300"/>
            </a:lvl2pPr>
            <a:lvl3pPr>
              <a:defRPr sz="11000"/>
            </a:lvl3pPr>
            <a:lvl4pPr>
              <a:defRPr sz="9800"/>
            </a:lvl4pPr>
            <a:lvl5pPr>
              <a:defRPr sz="9800"/>
            </a:lvl5pPr>
            <a:lvl6pPr>
              <a:defRPr sz="9800"/>
            </a:lvl6pPr>
            <a:lvl7pPr>
              <a:defRPr sz="9800"/>
            </a:lvl7pPr>
            <a:lvl8pPr>
              <a:defRPr sz="9800"/>
            </a:lvl8pPr>
            <a:lvl9pPr>
              <a:defRPr sz="9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1" y="7368544"/>
            <a:ext cx="19400520" cy="3070859"/>
          </a:xfrm>
        </p:spPr>
        <p:txBody>
          <a:bodyPr anchor="b"/>
          <a:lstStyle>
            <a:lvl1pPr marL="0" indent="0">
              <a:buNone/>
              <a:defRPr sz="14700" b="1"/>
            </a:lvl1pPr>
            <a:lvl2pPr marL="2803989" indent="0">
              <a:buNone/>
              <a:defRPr sz="12300" b="1"/>
            </a:lvl2pPr>
            <a:lvl3pPr marL="5607979" indent="0">
              <a:buNone/>
              <a:defRPr sz="11000" b="1"/>
            </a:lvl3pPr>
            <a:lvl4pPr marL="8411968" indent="0">
              <a:buNone/>
              <a:defRPr sz="9800" b="1"/>
            </a:lvl4pPr>
            <a:lvl5pPr marL="11215957" indent="0">
              <a:buNone/>
              <a:defRPr sz="9800" b="1"/>
            </a:lvl5pPr>
            <a:lvl6pPr marL="14019947" indent="0">
              <a:buNone/>
              <a:defRPr sz="9800" b="1"/>
            </a:lvl6pPr>
            <a:lvl7pPr marL="16823936" indent="0">
              <a:buNone/>
              <a:defRPr sz="9800" b="1"/>
            </a:lvl7pPr>
            <a:lvl8pPr marL="19627924" indent="0">
              <a:buNone/>
              <a:defRPr sz="9800" b="1"/>
            </a:lvl8pPr>
            <a:lvl9pPr marL="22431915" indent="0">
              <a:buNone/>
              <a:defRPr sz="9800" b="1"/>
            </a:lvl9pPr>
          </a:lstStyle>
          <a:p>
            <a:pPr lvl="0"/>
            <a:r>
              <a:rPr lang="en-US"/>
              <a:t>Click to edit Master text styles</a:t>
            </a:r>
          </a:p>
        </p:txBody>
      </p:sp>
      <p:sp>
        <p:nvSpPr>
          <p:cNvPr id="6" name="Content Placeholder 5"/>
          <p:cNvSpPr>
            <a:spLocks noGrp="1"/>
          </p:cNvSpPr>
          <p:nvPr>
            <p:ph sz="quarter" idx="4"/>
          </p:nvPr>
        </p:nvSpPr>
        <p:spPr>
          <a:xfrm>
            <a:off x="22296121" y="10439401"/>
            <a:ext cx="19400520" cy="18966182"/>
          </a:xfrm>
        </p:spPr>
        <p:txBody>
          <a:bodyPr/>
          <a:lstStyle>
            <a:lvl1pPr>
              <a:defRPr sz="14700"/>
            </a:lvl1pPr>
            <a:lvl2pPr>
              <a:defRPr sz="12300"/>
            </a:lvl2pPr>
            <a:lvl3pPr>
              <a:defRPr sz="11000"/>
            </a:lvl3pPr>
            <a:lvl4pPr>
              <a:defRPr sz="9800"/>
            </a:lvl4pPr>
            <a:lvl5pPr>
              <a:defRPr sz="9800"/>
            </a:lvl5pPr>
            <a:lvl6pPr>
              <a:defRPr sz="9800"/>
            </a:lvl6pPr>
            <a:lvl7pPr>
              <a:defRPr sz="9800"/>
            </a:lvl7pPr>
            <a:lvl8pPr>
              <a:defRPr sz="9800"/>
            </a:lvl8pPr>
            <a:lvl9pPr>
              <a:defRPr sz="9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43CEBCA-7401-4C45-9EA2-96F31AFFE866}" type="datetimeFigureOut">
              <a:rPr lang="en-US" smtClean="0"/>
              <a:t>9/22/2020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3E43A0-C0C4-48C9-8A6F-103B85D8B0CD}" type="slidenum">
              <a:rPr lang="en-US" smtClean="0"/>
              <a:t>‹#›</a:t>
            </a:fld>
            <a:endParaRPr lang="en-US"/>
          </a:p>
        </p:txBody>
      </p:sp>
    </p:spTree>
    <p:extLst>
      <p:ext uri="{BB962C8B-B14F-4D97-AF65-F5344CB8AC3E}">
        <p14:creationId xmlns:p14="http://schemas.microsoft.com/office/powerpoint/2010/main" val="3512611289"/>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43CEBCA-7401-4C45-9EA2-96F31AFFE866}" type="datetimeFigureOut">
              <a:rPr lang="en-US" smtClean="0"/>
              <a:t>9/22/2020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3E43A0-C0C4-48C9-8A6F-103B85D8B0CD}" type="slidenum">
              <a:rPr lang="en-US" smtClean="0"/>
              <a:t>‹#›</a:t>
            </a:fld>
            <a:endParaRPr lang="en-US"/>
          </a:p>
        </p:txBody>
      </p:sp>
    </p:spTree>
    <p:extLst>
      <p:ext uri="{BB962C8B-B14F-4D97-AF65-F5344CB8AC3E}">
        <p14:creationId xmlns:p14="http://schemas.microsoft.com/office/powerpoint/2010/main" val="871052597"/>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3CEBCA-7401-4C45-9EA2-96F31AFFE866}" type="datetimeFigureOut">
              <a:rPr lang="en-US" smtClean="0"/>
              <a:t>9/22/2020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3E43A0-C0C4-48C9-8A6F-103B85D8B0CD}" type="slidenum">
              <a:rPr lang="en-US" smtClean="0"/>
              <a:t>‹#›</a:t>
            </a:fld>
            <a:endParaRPr lang="en-US"/>
          </a:p>
        </p:txBody>
      </p:sp>
    </p:spTree>
    <p:extLst>
      <p:ext uri="{BB962C8B-B14F-4D97-AF65-F5344CB8AC3E}">
        <p14:creationId xmlns:p14="http://schemas.microsoft.com/office/powerpoint/2010/main" val="34708973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4" y="1310640"/>
            <a:ext cx="14439902" cy="5577840"/>
          </a:xfrm>
        </p:spPr>
        <p:txBody>
          <a:bodyPr anchor="b"/>
          <a:lstStyle>
            <a:lvl1pPr algn="l">
              <a:defRPr sz="12300" b="1"/>
            </a:lvl1pPr>
          </a:lstStyle>
          <a:p>
            <a:r>
              <a:rPr lang="en-US"/>
              <a:t>Click to edit Master title style</a:t>
            </a:r>
          </a:p>
        </p:txBody>
      </p:sp>
      <p:sp>
        <p:nvSpPr>
          <p:cNvPr id="3" name="Content Placeholder 2"/>
          <p:cNvSpPr>
            <a:spLocks noGrp="1"/>
          </p:cNvSpPr>
          <p:nvPr>
            <p:ph idx="1"/>
          </p:nvPr>
        </p:nvSpPr>
        <p:spPr>
          <a:xfrm>
            <a:off x="17160239" y="1310644"/>
            <a:ext cx="24536400" cy="28094942"/>
          </a:xfrm>
        </p:spPr>
        <p:txBody>
          <a:bodyPr/>
          <a:lstStyle>
            <a:lvl1pPr>
              <a:defRPr sz="19700"/>
            </a:lvl1pPr>
            <a:lvl2pPr>
              <a:defRPr sz="17100"/>
            </a:lvl2pPr>
            <a:lvl3pPr>
              <a:defRPr sz="14700"/>
            </a:lvl3pPr>
            <a:lvl4pPr>
              <a:defRPr sz="12300"/>
            </a:lvl4pPr>
            <a:lvl5pPr>
              <a:defRPr sz="12300"/>
            </a:lvl5pPr>
            <a:lvl6pPr>
              <a:defRPr sz="12300"/>
            </a:lvl6pPr>
            <a:lvl7pPr>
              <a:defRPr sz="12300"/>
            </a:lvl7pPr>
            <a:lvl8pPr>
              <a:defRPr sz="12300"/>
            </a:lvl8pPr>
            <a:lvl9pPr>
              <a:defRPr sz="12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4" y="6888483"/>
            <a:ext cx="14439902" cy="22517102"/>
          </a:xfrm>
        </p:spPr>
        <p:txBody>
          <a:bodyPr/>
          <a:lstStyle>
            <a:lvl1pPr marL="0" indent="0">
              <a:buNone/>
              <a:defRPr sz="8600"/>
            </a:lvl1pPr>
            <a:lvl2pPr marL="2803989" indent="0">
              <a:buNone/>
              <a:defRPr sz="7400"/>
            </a:lvl2pPr>
            <a:lvl3pPr marL="5607979" indent="0">
              <a:buNone/>
              <a:defRPr sz="6100"/>
            </a:lvl3pPr>
            <a:lvl4pPr marL="8411968" indent="0">
              <a:buNone/>
              <a:defRPr sz="5500"/>
            </a:lvl4pPr>
            <a:lvl5pPr marL="11215957" indent="0">
              <a:buNone/>
              <a:defRPr sz="5500"/>
            </a:lvl5pPr>
            <a:lvl6pPr marL="14019947" indent="0">
              <a:buNone/>
              <a:defRPr sz="5500"/>
            </a:lvl6pPr>
            <a:lvl7pPr marL="16823936" indent="0">
              <a:buNone/>
              <a:defRPr sz="5500"/>
            </a:lvl7pPr>
            <a:lvl8pPr marL="19627924" indent="0">
              <a:buNone/>
              <a:defRPr sz="5500"/>
            </a:lvl8pPr>
            <a:lvl9pPr marL="22431915" indent="0">
              <a:buNone/>
              <a:defRPr sz="5500"/>
            </a:lvl9pPr>
          </a:lstStyle>
          <a:p>
            <a:pPr lvl="0"/>
            <a:r>
              <a:rPr lang="en-US"/>
              <a:t>Click to edit Master text styles</a:t>
            </a:r>
          </a:p>
        </p:txBody>
      </p:sp>
      <p:sp>
        <p:nvSpPr>
          <p:cNvPr id="5" name="Date Placeholder 4"/>
          <p:cNvSpPr>
            <a:spLocks noGrp="1"/>
          </p:cNvSpPr>
          <p:nvPr>
            <p:ph type="dt" sz="half" idx="10"/>
          </p:nvPr>
        </p:nvSpPr>
        <p:spPr/>
        <p:txBody>
          <a:bodyPr/>
          <a:lstStyle/>
          <a:p>
            <a:fld id="{143CEBCA-7401-4C45-9EA2-96F31AFFE866}" type="datetimeFigureOut">
              <a:rPr lang="en-US" smtClean="0"/>
              <a:t>9/22/2020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3E43A0-C0C4-48C9-8A6F-103B85D8B0CD}" type="slidenum">
              <a:rPr lang="en-US" smtClean="0"/>
              <a:t>‹#›</a:t>
            </a:fld>
            <a:endParaRPr lang="en-US"/>
          </a:p>
        </p:txBody>
      </p:sp>
    </p:spTree>
    <p:extLst>
      <p:ext uri="{BB962C8B-B14F-4D97-AF65-F5344CB8AC3E}">
        <p14:creationId xmlns:p14="http://schemas.microsoft.com/office/powerpoint/2010/main" val="1544242035"/>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1" y="23042880"/>
            <a:ext cx="26334721" cy="2720342"/>
          </a:xfrm>
        </p:spPr>
        <p:txBody>
          <a:bodyPr anchor="b"/>
          <a:lstStyle>
            <a:lvl1pPr algn="l">
              <a:defRPr sz="12300" b="1"/>
            </a:lvl1pPr>
          </a:lstStyle>
          <a:p>
            <a:r>
              <a:rPr lang="en-US"/>
              <a:t>Click to edit Master title style</a:t>
            </a:r>
          </a:p>
        </p:txBody>
      </p:sp>
      <p:sp>
        <p:nvSpPr>
          <p:cNvPr id="3" name="Picture Placeholder 2"/>
          <p:cNvSpPr>
            <a:spLocks noGrp="1"/>
          </p:cNvSpPr>
          <p:nvPr>
            <p:ph type="pic" idx="1"/>
          </p:nvPr>
        </p:nvSpPr>
        <p:spPr>
          <a:xfrm>
            <a:off x="8602981" y="2941320"/>
            <a:ext cx="26334721" cy="19751039"/>
          </a:xfrm>
        </p:spPr>
        <p:txBody>
          <a:bodyPr/>
          <a:lstStyle>
            <a:lvl1pPr marL="0" indent="0">
              <a:buNone/>
              <a:defRPr sz="19700"/>
            </a:lvl1pPr>
            <a:lvl2pPr marL="2803989" indent="0">
              <a:buNone/>
              <a:defRPr sz="17100"/>
            </a:lvl2pPr>
            <a:lvl3pPr marL="5607979" indent="0">
              <a:buNone/>
              <a:defRPr sz="14700"/>
            </a:lvl3pPr>
            <a:lvl4pPr marL="8411968" indent="0">
              <a:buNone/>
              <a:defRPr sz="12300"/>
            </a:lvl4pPr>
            <a:lvl5pPr marL="11215957" indent="0">
              <a:buNone/>
              <a:defRPr sz="12300"/>
            </a:lvl5pPr>
            <a:lvl6pPr marL="14019947" indent="0">
              <a:buNone/>
              <a:defRPr sz="12300"/>
            </a:lvl6pPr>
            <a:lvl7pPr marL="16823936" indent="0">
              <a:buNone/>
              <a:defRPr sz="12300"/>
            </a:lvl7pPr>
            <a:lvl8pPr marL="19627924" indent="0">
              <a:buNone/>
              <a:defRPr sz="12300"/>
            </a:lvl8pPr>
            <a:lvl9pPr marL="22431915" indent="0">
              <a:buNone/>
              <a:defRPr sz="12300"/>
            </a:lvl9pPr>
          </a:lstStyle>
          <a:p>
            <a:endParaRPr lang="en-US"/>
          </a:p>
        </p:txBody>
      </p:sp>
      <p:sp>
        <p:nvSpPr>
          <p:cNvPr id="4" name="Text Placeholder 3"/>
          <p:cNvSpPr>
            <a:spLocks noGrp="1"/>
          </p:cNvSpPr>
          <p:nvPr>
            <p:ph type="body" sz="half" idx="2"/>
          </p:nvPr>
        </p:nvSpPr>
        <p:spPr>
          <a:xfrm>
            <a:off x="8602981" y="25763224"/>
            <a:ext cx="26334721" cy="3863339"/>
          </a:xfrm>
        </p:spPr>
        <p:txBody>
          <a:bodyPr/>
          <a:lstStyle>
            <a:lvl1pPr marL="0" indent="0">
              <a:buNone/>
              <a:defRPr sz="8600"/>
            </a:lvl1pPr>
            <a:lvl2pPr marL="2803989" indent="0">
              <a:buNone/>
              <a:defRPr sz="7400"/>
            </a:lvl2pPr>
            <a:lvl3pPr marL="5607979" indent="0">
              <a:buNone/>
              <a:defRPr sz="6100"/>
            </a:lvl3pPr>
            <a:lvl4pPr marL="8411968" indent="0">
              <a:buNone/>
              <a:defRPr sz="5500"/>
            </a:lvl4pPr>
            <a:lvl5pPr marL="11215957" indent="0">
              <a:buNone/>
              <a:defRPr sz="5500"/>
            </a:lvl5pPr>
            <a:lvl6pPr marL="14019947" indent="0">
              <a:buNone/>
              <a:defRPr sz="5500"/>
            </a:lvl6pPr>
            <a:lvl7pPr marL="16823936" indent="0">
              <a:buNone/>
              <a:defRPr sz="5500"/>
            </a:lvl7pPr>
            <a:lvl8pPr marL="19627924" indent="0">
              <a:buNone/>
              <a:defRPr sz="5500"/>
            </a:lvl8pPr>
            <a:lvl9pPr marL="22431915" indent="0">
              <a:buNone/>
              <a:defRPr sz="5500"/>
            </a:lvl9pPr>
          </a:lstStyle>
          <a:p>
            <a:pPr lvl="0"/>
            <a:r>
              <a:rPr lang="en-US"/>
              <a:t>Click to edit Master text styles</a:t>
            </a:r>
          </a:p>
        </p:txBody>
      </p:sp>
      <p:sp>
        <p:nvSpPr>
          <p:cNvPr id="5" name="Date Placeholder 4"/>
          <p:cNvSpPr>
            <a:spLocks noGrp="1"/>
          </p:cNvSpPr>
          <p:nvPr>
            <p:ph type="dt" sz="half" idx="10"/>
          </p:nvPr>
        </p:nvSpPr>
        <p:spPr/>
        <p:txBody>
          <a:bodyPr/>
          <a:lstStyle/>
          <a:p>
            <a:fld id="{143CEBCA-7401-4C45-9EA2-96F31AFFE866}" type="datetimeFigureOut">
              <a:rPr lang="en-US" smtClean="0"/>
              <a:t>9/22/2020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3E43A0-C0C4-48C9-8A6F-103B85D8B0CD}" type="slidenum">
              <a:rPr lang="en-US" smtClean="0"/>
              <a:t>‹#›</a:t>
            </a:fld>
            <a:endParaRPr lang="en-US"/>
          </a:p>
        </p:txBody>
      </p:sp>
    </p:spTree>
    <p:extLst>
      <p:ext uri="{BB962C8B-B14F-4D97-AF65-F5344CB8AC3E}">
        <p14:creationId xmlns:p14="http://schemas.microsoft.com/office/powerpoint/2010/main" val="2274500318"/>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79" cy="5486400"/>
          </a:xfrm>
          <a:prstGeom prst="rect">
            <a:avLst/>
          </a:prstGeom>
        </p:spPr>
        <p:txBody>
          <a:bodyPr vert="horz" lIns="560798" tIns="280399" rIns="560798" bIns="280399" rtlCol="0" anchor="ctr">
            <a:normAutofit/>
          </a:bodyPr>
          <a:lstStyle/>
          <a:p>
            <a:r>
              <a:rPr lang="en-US"/>
              <a:t>Click to edit Master title style</a:t>
            </a:r>
          </a:p>
        </p:txBody>
      </p:sp>
      <p:sp>
        <p:nvSpPr>
          <p:cNvPr id="3" name="Text Placeholder 2"/>
          <p:cNvSpPr>
            <a:spLocks noGrp="1"/>
          </p:cNvSpPr>
          <p:nvPr>
            <p:ph type="body" idx="1"/>
          </p:nvPr>
        </p:nvSpPr>
        <p:spPr>
          <a:xfrm>
            <a:off x="2194560" y="7680964"/>
            <a:ext cx="39502079" cy="21724621"/>
          </a:xfrm>
          <a:prstGeom prst="rect">
            <a:avLst/>
          </a:prstGeom>
        </p:spPr>
        <p:txBody>
          <a:bodyPr vert="horz" lIns="560798" tIns="280399" rIns="560798" bIns="28039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2"/>
            <a:ext cx="10241280" cy="1752600"/>
          </a:xfrm>
          <a:prstGeom prst="rect">
            <a:avLst/>
          </a:prstGeom>
        </p:spPr>
        <p:txBody>
          <a:bodyPr vert="horz" lIns="560798" tIns="280399" rIns="560798" bIns="280399" rtlCol="0" anchor="ctr"/>
          <a:lstStyle>
            <a:lvl1pPr algn="l">
              <a:defRPr sz="7400">
                <a:solidFill>
                  <a:schemeClr val="tx1">
                    <a:tint val="75000"/>
                  </a:schemeClr>
                </a:solidFill>
              </a:defRPr>
            </a:lvl1pPr>
          </a:lstStyle>
          <a:p>
            <a:fld id="{143CEBCA-7401-4C45-9EA2-96F31AFFE866}" type="datetimeFigureOut">
              <a:rPr lang="en-US" smtClean="0"/>
              <a:t>9/22/2020</a:t>
            </a:fld>
            <a:endParaRPr lang="en-US"/>
          </a:p>
        </p:txBody>
      </p:sp>
      <p:sp>
        <p:nvSpPr>
          <p:cNvPr id="5" name="Footer Placeholder 4"/>
          <p:cNvSpPr>
            <a:spLocks noGrp="1"/>
          </p:cNvSpPr>
          <p:nvPr>
            <p:ph type="ftr" sz="quarter" idx="3"/>
          </p:nvPr>
        </p:nvSpPr>
        <p:spPr>
          <a:xfrm>
            <a:off x="14996161" y="30510482"/>
            <a:ext cx="13898880" cy="1752600"/>
          </a:xfrm>
          <a:prstGeom prst="rect">
            <a:avLst/>
          </a:prstGeom>
        </p:spPr>
        <p:txBody>
          <a:bodyPr vert="horz" lIns="560798" tIns="280399" rIns="560798" bIns="280399" rtlCol="0" anchor="ctr"/>
          <a:lstStyle>
            <a:lvl1pPr algn="ctr">
              <a:defRPr sz="74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1" y="30510482"/>
            <a:ext cx="10241280" cy="1752600"/>
          </a:xfrm>
          <a:prstGeom prst="rect">
            <a:avLst/>
          </a:prstGeom>
        </p:spPr>
        <p:txBody>
          <a:bodyPr vert="horz" lIns="560798" tIns="280399" rIns="560798" bIns="280399" rtlCol="0" anchor="ctr"/>
          <a:lstStyle>
            <a:lvl1pPr algn="r">
              <a:defRPr sz="7400">
                <a:solidFill>
                  <a:schemeClr val="tx1">
                    <a:tint val="75000"/>
                  </a:schemeClr>
                </a:solidFill>
              </a:defRPr>
            </a:lvl1pPr>
          </a:lstStyle>
          <a:p>
            <a:fld id="{0D3E43A0-C0C4-48C9-8A6F-103B85D8B0CD}" type="slidenum">
              <a:rPr lang="en-US" smtClean="0"/>
              <a:t>‹#›</a:t>
            </a:fld>
            <a:endParaRPr lang="en-US"/>
          </a:p>
        </p:txBody>
      </p:sp>
      <p:pic>
        <p:nvPicPr>
          <p:cNvPr id="7" name="New picture"/>
          <p:cNvPicPr/>
          <p:nvPr/>
        </p:nvPicPr>
        <p:blipFill>
          <a:blip r:embed="rId13"/>
          <a:stretch>
            <a:fillRect/>
          </a:stretch>
        </p:blipFill>
        <p:spPr>
          <a:xfrm rot="16200000">
            <a:off x="-11506200" y="16459200"/>
            <a:ext cx="14274800" cy="4368800"/>
          </a:xfrm>
          <a:prstGeom prst="rect">
            <a:avLst/>
          </a:prstGeom>
        </p:spPr>
      </p:pic>
      <p:pic>
        <p:nvPicPr>
          <p:cNvPr id="8" name="New picture"/>
          <p:cNvPicPr/>
          <p:nvPr/>
        </p:nvPicPr>
        <p:blipFill>
          <a:blip r:embed="rId13"/>
          <a:stretch>
            <a:fillRect/>
          </a:stretch>
        </p:blipFill>
        <p:spPr>
          <a:xfrm rot="5400000">
            <a:off x="41122600" y="16459200"/>
            <a:ext cx="14274800" cy="4368800"/>
          </a:xfrm>
          <a:prstGeom prst="rect">
            <a:avLst/>
          </a:prstGeom>
        </p:spPr>
      </p:pic>
      <p:pic>
        <p:nvPicPr>
          <p:cNvPr id="9" name="New picture"/>
          <p:cNvPicPr/>
          <p:nvPr/>
        </p:nvPicPr>
        <p:blipFill>
          <a:blip r:embed="rId14"/>
          <a:stretch>
            <a:fillRect/>
          </a:stretch>
        </p:blipFill>
        <p:spPr>
          <a:xfrm>
            <a:off x="6959600" y="33426400"/>
            <a:ext cx="29972000" cy="1549400"/>
          </a:xfrm>
          <a:prstGeom prst="rect">
            <a:avLst/>
          </a:prstGeom>
        </p:spPr>
      </p:pic>
      <p:sp>
        <p:nvSpPr>
          <p:cNvPr id="10" name="New shape"/>
          <p:cNvSpPr/>
          <p:nvPr/>
        </p:nvSpPr>
        <p:spPr>
          <a:xfrm>
            <a:off x="6959600" y="33997900"/>
            <a:ext cx="21945600" cy="127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sz="4880" smtId="4294967295">
                <a:solidFill>
                  <a:srgbClr val="808080"/>
                </a:solidFill>
              </a:rPr>
              <a:t>Template ID: ruminativemauve  Size: 48x36</a:t>
            </a:r>
          </a:p>
        </p:txBody>
      </p:sp>
    </p:spTree>
    <p:extLst>
      <p:ext uri="{BB962C8B-B14F-4D97-AF65-F5344CB8AC3E}">
        <p14:creationId xmlns:p14="http://schemas.microsoft.com/office/powerpoint/2010/main" val="11060855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defTabSz="5607979" rtl="0" eaLnBrk="1" latinLnBrk="0" hangingPunct="1">
        <a:spcBef>
          <a:spcPct val="0"/>
        </a:spcBef>
        <a:buNone/>
        <a:defRPr sz="27000" kern="1200">
          <a:solidFill>
            <a:schemeClr val="tx1"/>
          </a:solidFill>
          <a:latin typeface="+mj-lt"/>
          <a:ea typeface="+mj-ea"/>
          <a:cs typeface="+mj-cs"/>
        </a:defRPr>
      </a:lvl1pPr>
    </p:titleStyle>
    <p:bodyStyle>
      <a:lvl1pPr marL="2102992" indent="-2102992" algn="l" defTabSz="5607979" rtl="0" eaLnBrk="1" latinLnBrk="0" hangingPunct="1">
        <a:spcBef>
          <a:spcPct val="20000"/>
        </a:spcBef>
        <a:buFont typeface="Arial" pitchFamily="34" charset="0"/>
        <a:buChar char="•"/>
        <a:defRPr sz="19700" kern="1200">
          <a:solidFill>
            <a:schemeClr val="tx1"/>
          </a:solidFill>
          <a:latin typeface="+mn-lt"/>
          <a:ea typeface="+mn-ea"/>
          <a:cs typeface="+mn-cs"/>
        </a:defRPr>
      </a:lvl1pPr>
      <a:lvl2pPr marL="4556483" indent="-1752493" algn="l" defTabSz="5607979" rtl="0" eaLnBrk="1" latinLnBrk="0" hangingPunct="1">
        <a:spcBef>
          <a:spcPct val="20000"/>
        </a:spcBef>
        <a:buFont typeface="Arial" pitchFamily="34" charset="0"/>
        <a:buChar char="–"/>
        <a:defRPr sz="17100" kern="1200">
          <a:solidFill>
            <a:schemeClr val="tx1"/>
          </a:solidFill>
          <a:latin typeface="+mn-lt"/>
          <a:ea typeface="+mn-ea"/>
          <a:cs typeface="+mn-cs"/>
        </a:defRPr>
      </a:lvl2pPr>
      <a:lvl3pPr marL="7009973" indent="-1401995" algn="l" defTabSz="5607979" rtl="0" eaLnBrk="1" latinLnBrk="0" hangingPunct="1">
        <a:spcBef>
          <a:spcPct val="20000"/>
        </a:spcBef>
        <a:buFont typeface="Arial" pitchFamily="34" charset="0"/>
        <a:buChar char="•"/>
        <a:defRPr sz="14700" kern="1200">
          <a:solidFill>
            <a:schemeClr val="tx1"/>
          </a:solidFill>
          <a:latin typeface="+mn-lt"/>
          <a:ea typeface="+mn-ea"/>
          <a:cs typeface="+mn-cs"/>
        </a:defRPr>
      </a:lvl3pPr>
      <a:lvl4pPr marL="9813963" indent="-1401995" algn="l" defTabSz="5607979" rtl="0" eaLnBrk="1" latinLnBrk="0" hangingPunct="1">
        <a:spcBef>
          <a:spcPct val="20000"/>
        </a:spcBef>
        <a:buFont typeface="Arial" pitchFamily="34" charset="0"/>
        <a:buChar char="–"/>
        <a:defRPr sz="12300" kern="1200">
          <a:solidFill>
            <a:schemeClr val="tx1"/>
          </a:solidFill>
          <a:latin typeface="+mn-lt"/>
          <a:ea typeface="+mn-ea"/>
          <a:cs typeface="+mn-cs"/>
        </a:defRPr>
      </a:lvl4pPr>
      <a:lvl5pPr marL="12617952" indent="-1401995" algn="l" defTabSz="5607979" rtl="0" eaLnBrk="1" latinLnBrk="0" hangingPunct="1">
        <a:spcBef>
          <a:spcPct val="20000"/>
        </a:spcBef>
        <a:buFont typeface="Arial" pitchFamily="34" charset="0"/>
        <a:buChar char="»"/>
        <a:defRPr sz="12300" kern="1200">
          <a:solidFill>
            <a:schemeClr val="tx1"/>
          </a:solidFill>
          <a:latin typeface="+mn-lt"/>
          <a:ea typeface="+mn-ea"/>
          <a:cs typeface="+mn-cs"/>
        </a:defRPr>
      </a:lvl5pPr>
      <a:lvl6pPr marL="15421941" indent="-1401995" algn="l" defTabSz="5607979" rtl="0" eaLnBrk="1" latinLnBrk="0" hangingPunct="1">
        <a:spcBef>
          <a:spcPct val="20000"/>
        </a:spcBef>
        <a:buFont typeface="Arial" pitchFamily="34" charset="0"/>
        <a:buChar char="•"/>
        <a:defRPr sz="12300" kern="1200">
          <a:solidFill>
            <a:schemeClr val="tx1"/>
          </a:solidFill>
          <a:latin typeface="+mn-lt"/>
          <a:ea typeface="+mn-ea"/>
          <a:cs typeface="+mn-cs"/>
        </a:defRPr>
      </a:lvl6pPr>
      <a:lvl7pPr marL="18225931" indent="-1401995" algn="l" defTabSz="5607979" rtl="0" eaLnBrk="1" latinLnBrk="0" hangingPunct="1">
        <a:spcBef>
          <a:spcPct val="20000"/>
        </a:spcBef>
        <a:buFont typeface="Arial" pitchFamily="34" charset="0"/>
        <a:buChar char="•"/>
        <a:defRPr sz="12300" kern="1200">
          <a:solidFill>
            <a:schemeClr val="tx1"/>
          </a:solidFill>
          <a:latin typeface="+mn-lt"/>
          <a:ea typeface="+mn-ea"/>
          <a:cs typeface="+mn-cs"/>
        </a:defRPr>
      </a:lvl7pPr>
      <a:lvl8pPr marL="21029919" indent="-1401995" algn="l" defTabSz="5607979" rtl="0" eaLnBrk="1" latinLnBrk="0" hangingPunct="1">
        <a:spcBef>
          <a:spcPct val="20000"/>
        </a:spcBef>
        <a:buFont typeface="Arial" pitchFamily="34" charset="0"/>
        <a:buChar char="•"/>
        <a:defRPr sz="12300" kern="1200">
          <a:solidFill>
            <a:schemeClr val="tx1"/>
          </a:solidFill>
          <a:latin typeface="+mn-lt"/>
          <a:ea typeface="+mn-ea"/>
          <a:cs typeface="+mn-cs"/>
        </a:defRPr>
      </a:lvl8pPr>
      <a:lvl9pPr marL="23833910" indent="-1401995" algn="l" defTabSz="5607979" rtl="0" eaLnBrk="1" latinLnBrk="0" hangingPunct="1">
        <a:spcBef>
          <a:spcPct val="20000"/>
        </a:spcBef>
        <a:buFont typeface="Arial" pitchFamily="34" charset="0"/>
        <a:buChar char="•"/>
        <a:defRPr sz="12300" kern="1200">
          <a:solidFill>
            <a:schemeClr val="tx1"/>
          </a:solidFill>
          <a:latin typeface="+mn-lt"/>
          <a:ea typeface="+mn-ea"/>
          <a:cs typeface="+mn-cs"/>
        </a:defRPr>
      </a:lvl9pPr>
    </p:bodyStyle>
    <p:otherStyle>
      <a:defPPr>
        <a:defRPr lang="en-US"/>
      </a:defPPr>
      <a:lvl1pPr marL="0" algn="l" defTabSz="5607979" rtl="0" eaLnBrk="1" latinLnBrk="0" hangingPunct="1">
        <a:defRPr sz="11000" kern="1200">
          <a:solidFill>
            <a:schemeClr val="tx1"/>
          </a:solidFill>
          <a:latin typeface="+mn-lt"/>
          <a:ea typeface="+mn-ea"/>
          <a:cs typeface="+mn-cs"/>
        </a:defRPr>
      </a:lvl1pPr>
      <a:lvl2pPr marL="2803989" algn="l" defTabSz="5607979" rtl="0" eaLnBrk="1" latinLnBrk="0" hangingPunct="1">
        <a:defRPr sz="11000" kern="1200">
          <a:solidFill>
            <a:schemeClr val="tx1"/>
          </a:solidFill>
          <a:latin typeface="+mn-lt"/>
          <a:ea typeface="+mn-ea"/>
          <a:cs typeface="+mn-cs"/>
        </a:defRPr>
      </a:lvl2pPr>
      <a:lvl3pPr marL="5607979" algn="l" defTabSz="5607979" rtl="0" eaLnBrk="1" latinLnBrk="0" hangingPunct="1">
        <a:defRPr sz="11000" kern="1200">
          <a:solidFill>
            <a:schemeClr val="tx1"/>
          </a:solidFill>
          <a:latin typeface="+mn-lt"/>
          <a:ea typeface="+mn-ea"/>
          <a:cs typeface="+mn-cs"/>
        </a:defRPr>
      </a:lvl3pPr>
      <a:lvl4pPr marL="8411968" algn="l" defTabSz="5607979" rtl="0" eaLnBrk="1" latinLnBrk="0" hangingPunct="1">
        <a:defRPr sz="11000" kern="1200">
          <a:solidFill>
            <a:schemeClr val="tx1"/>
          </a:solidFill>
          <a:latin typeface="+mn-lt"/>
          <a:ea typeface="+mn-ea"/>
          <a:cs typeface="+mn-cs"/>
        </a:defRPr>
      </a:lvl4pPr>
      <a:lvl5pPr marL="11215957" algn="l" defTabSz="5607979" rtl="0" eaLnBrk="1" latinLnBrk="0" hangingPunct="1">
        <a:defRPr sz="11000" kern="1200">
          <a:solidFill>
            <a:schemeClr val="tx1"/>
          </a:solidFill>
          <a:latin typeface="+mn-lt"/>
          <a:ea typeface="+mn-ea"/>
          <a:cs typeface="+mn-cs"/>
        </a:defRPr>
      </a:lvl5pPr>
      <a:lvl6pPr marL="14019947" algn="l" defTabSz="5607979" rtl="0" eaLnBrk="1" latinLnBrk="0" hangingPunct="1">
        <a:defRPr sz="11000" kern="1200">
          <a:solidFill>
            <a:schemeClr val="tx1"/>
          </a:solidFill>
          <a:latin typeface="+mn-lt"/>
          <a:ea typeface="+mn-ea"/>
          <a:cs typeface="+mn-cs"/>
        </a:defRPr>
      </a:lvl6pPr>
      <a:lvl7pPr marL="16823936" algn="l" defTabSz="5607979" rtl="0" eaLnBrk="1" latinLnBrk="0" hangingPunct="1">
        <a:defRPr sz="11000" kern="1200">
          <a:solidFill>
            <a:schemeClr val="tx1"/>
          </a:solidFill>
          <a:latin typeface="+mn-lt"/>
          <a:ea typeface="+mn-ea"/>
          <a:cs typeface="+mn-cs"/>
        </a:defRPr>
      </a:lvl7pPr>
      <a:lvl8pPr marL="19627924" algn="l" defTabSz="5607979" rtl="0" eaLnBrk="1" latinLnBrk="0" hangingPunct="1">
        <a:defRPr sz="11000" kern="1200">
          <a:solidFill>
            <a:schemeClr val="tx1"/>
          </a:solidFill>
          <a:latin typeface="+mn-lt"/>
          <a:ea typeface="+mn-ea"/>
          <a:cs typeface="+mn-cs"/>
        </a:defRPr>
      </a:lvl8pPr>
      <a:lvl9pPr marL="22431915" algn="l" defTabSz="5607979" rtl="0" eaLnBrk="1" latinLnBrk="0" hangingPunct="1">
        <a:defRPr sz="11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g"/><Relationship Id="rId13" Type="http://schemas.openxmlformats.org/officeDocument/2006/relationships/image" Target="../media/image14.jpg"/><Relationship Id="rId18" Type="http://schemas.openxmlformats.org/officeDocument/2006/relationships/image" Target="../media/image19.jpg"/><Relationship Id="rId3" Type="http://schemas.openxmlformats.org/officeDocument/2006/relationships/image" Target="../media/image4.gif"/><Relationship Id="rId21" Type="http://schemas.openxmlformats.org/officeDocument/2006/relationships/image" Target="../media/image22.jpg"/><Relationship Id="rId7" Type="http://schemas.openxmlformats.org/officeDocument/2006/relationships/image" Target="../media/image8.jpg"/><Relationship Id="rId12" Type="http://schemas.openxmlformats.org/officeDocument/2006/relationships/image" Target="../media/image13.jpg"/><Relationship Id="rId17" Type="http://schemas.openxmlformats.org/officeDocument/2006/relationships/image" Target="../media/image18.jpg"/><Relationship Id="rId2" Type="http://schemas.openxmlformats.org/officeDocument/2006/relationships/image" Target="../media/image3.png"/><Relationship Id="rId16" Type="http://schemas.openxmlformats.org/officeDocument/2006/relationships/image" Target="../media/image17.jpg"/><Relationship Id="rId20" Type="http://schemas.openxmlformats.org/officeDocument/2006/relationships/image" Target="../media/image21.jpg"/><Relationship Id="rId1" Type="http://schemas.openxmlformats.org/officeDocument/2006/relationships/slideLayout" Target="../slideLayouts/slideLayout2.xml"/><Relationship Id="rId6" Type="http://schemas.openxmlformats.org/officeDocument/2006/relationships/image" Target="../media/image7.jpg"/><Relationship Id="rId11" Type="http://schemas.openxmlformats.org/officeDocument/2006/relationships/image" Target="../media/image12.jpg"/><Relationship Id="rId5" Type="http://schemas.openxmlformats.org/officeDocument/2006/relationships/image" Target="../media/image6.jpg"/><Relationship Id="rId15" Type="http://schemas.openxmlformats.org/officeDocument/2006/relationships/image" Target="../media/image16.jpg"/><Relationship Id="rId10" Type="http://schemas.openxmlformats.org/officeDocument/2006/relationships/image" Target="../media/image11.jpg"/><Relationship Id="rId19" Type="http://schemas.openxmlformats.org/officeDocument/2006/relationships/image" Target="../media/image20.jpg"/><Relationship Id="rId4" Type="http://schemas.openxmlformats.org/officeDocument/2006/relationships/image" Target="../media/image5.png"/><Relationship Id="rId9" Type="http://schemas.openxmlformats.org/officeDocument/2006/relationships/image" Target="../media/image10.jpg"/><Relationship Id="rId14"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 xmlns:p14="http://schemas.microsoft.com/office/powerpoint/2010/main" xmlns:p15="http://schemas.microsoft.com/office/powerpoint/2012/main" xmlns:a16="http://schemas.microsoft.com/office/drawing/2014/main" id="{72186FBA-4B20-48BE-B919-AEB6D0A6B028}"/>
              </a:ext>
            </a:extLst>
          </p:cNvPr>
          <p:cNvGrpSpPr/>
          <p:nvPr/>
        </p:nvGrpSpPr>
        <p:grpSpPr>
          <a:xfrm>
            <a:off x="11477614" y="16029729"/>
            <a:ext cx="10306968" cy="16431471"/>
            <a:chOff x="11477614" y="16029729"/>
            <a:chExt cx="10306968" cy="16431471"/>
          </a:xfrm>
        </p:grpSpPr>
        <p:sp>
          <p:nvSpPr>
            <p:cNvPr id="65" name="Rectangle 64"/>
            <p:cNvSpPr/>
            <p:nvPr/>
          </p:nvSpPr>
          <p:spPr>
            <a:xfrm>
              <a:off x="11762041" y="16420742"/>
              <a:ext cx="10022541" cy="1604045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 xmlns:p14="http://schemas.microsoft.com/office/powerpoint/2010/main" xmlns:p15="http://schemas.microsoft.com/office/powerpoint/2012/main" xmlns:a16="http://schemas.microsoft.com/office/drawing/2014/main" id="{A402271A-8E8D-41D7-9075-F9EF7A38037F}"/>
                </a:ext>
              </a:extLst>
            </p:cNvPr>
            <p:cNvSpPr/>
            <p:nvPr/>
          </p:nvSpPr>
          <p:spPr>
            <a:xfrm>
              <a:off x="11477614" y="16029729"/>
              <a:ext cx="9978583" cy="1613599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oup 4">
            <a:extLst>
              <a:ext uri="{FF2B5EF4-FFF2-40B4-BE49-F238E27FC236}">
                <a16:creationId xmlns="" xmlns:p14="http://schemas.microsoft.com/office/powerpoint/2010/main" xmlns:p15="http://schemas.microsoft.com/office/powerpoint/2012/main" xmlns:a16="http://schemas.microsoft.com/office/drawing/2014/main" id="{ABEF0ACA-30CF-4891-910F-A2FDDB969CFC}"/>
              </a:ext>
            </a:extLst>
          </p:cNvPr>
          <p:cNvGrpSpPr/>
          <p:nvPr/>
        </p:nvGrpSpPr>
        <p:grpSpPr>
          <a:xfrm>
            <a:off x="22026320" y="6185165"/>
            <a:ext cx="10296556" cy="26343328"/>
            <a:chOff x="22269428" y="5445691"/>
            <a:chExt cx="10296556" cy="27015508"/>
          </a:xfrm>
        </p:grpSpPr>
        <p:sp>
          <p:nvSpPr>
            <p:cNvPr id="68" name="Rectangle 67"/>
            <p:cNvSpPr/>
            <p:nvPr/>
          </p:nvSpPr>
          <p:spPr>
            <a:xfrm>
              <a:off x="22543444" y="5952232"/>
              <a:ext cx="10022541" cy="2650896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 xmlns:p14="http://schemas.microsoft.com/office/powerpoint/2010/main" xmlns:p15="http://schemas.microsoft.com/office/powerpoint/2012/main" xmlns:a16="http://schemas.microsoft.com/office/drawing/2014/main" id="{FB9821F6-9316-4B17-AB7E-9528035DE257}"/>
                </a:ext>
              </a:extLst>
            </p:cNvPr>
            <p:cNvSpPr/>
            <p:nvPr/>
          </p:nvSpPr>
          <p:spPr>
            <a:xfrm>
              <a:off x="22269428" y="5445691"/>
              <a:ext cx="9978583" cy="2672002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a:extLst>
              <a:ext uri="{FF2B5EF4-FFF2-40B4-BE49-F238E27FC236}">
                <a16:creationId xmlns="" xmlns:p14="http://schemas.microsoft.com/office/powerpoint/2010/main" xmlns:p15="http://schemas.microsoft.com/office/powerpoint/2012/main" xmlns:a16="http://schemas.microsoft.com/office/drawing/2014/main" id="{4F6A3F08-0BC0-4BCA-80AC-7F2DC5241070}"/>
              </a:ext>
            </a:extLst>
          </p:cNvPr>
          <p:cNvGrpSpPr/>
          <p:nvPr/>
        </p:nvGrpSpPr>
        <p:grpSpPr>
          <a:xfrm>
            <a:off x="33061244" y="6117871"/>
            <a:ext cx="10296555" cy="26343328"/>
            <a:chOff x="33061244" y="5445691"/>
            <a:chExt cx="10296555" cy="27015508"/>
          </a:xfrm>
        </p:grpSpPr>
        <p:sp>
          <p:nvSpPr>
            <p:cNvPr id="69" name="Rectangle 68"/>
            <p:cNvSpPr/>
            <p:nvPr/>
          </p:nvSpPr>
          <p:spPr>
            <a:xfrm>
              <a:off x="33335258" y="5952232"/>
              <a:ext cx="10022541" cy="2650896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 xmlns:p14="http://schemas.microsoft.com/office/powerpoint/2010/main" xmlns:p15="http://schemas.microsoft.com/office/powerpoint/2012/main" xmlns:a16="http://schemas.microsoft.com/office/drawing/2014/main" id="{2903983E-51FF-4B04-8FC4-0997FEEBAC99}"/>
                </a:ext>
              </a:extLst>
            </p:cNvPr>
            <p:cNvSpPr/>
            <p:nvPr/>
          </p:nvSpPr>
          <p:spPr>
            <a:xfrm>
              <a:off x="33061244" y="5445691"/>
              <a:ext cx="9978583" cy="2672002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oup 2">
            <a:extLst>
              <a:ext uri="{FF2B5EF4-FFF2-40B4-BE49-F238E27FC236}">
                <a16:creationId xmlns="" xmlns:p14="http://schemas.microsoft.com/office/powerpoint/2010/main" xmlns:p15="http://schemas.microsoft.com/office/powerpoint/2012/main" xmlns:a16="http://schemas.microsoft.com/office/drawing/2014/main" id="{202EC205-E470-4505-86EC-21C9FB3B20AD}"/>
              </a:ext>
            </a:extLst>
          </p:cNvPr>
          <p:cNvGrpSpPr/>
          <p:nvPr/>
        </p:nvGrpSpPr>
        <p:grpSpPr>
          <a:xfrm>
            <a:off x="475128" y="16040615"/>
            <a:ext cx="10296555" cy="16431471"/>
            <a:chOff x="685799" y="16029729"/>
            <a:chExt cx="10296555" cy="16431471"/>
          </a:xfrm>
        </p:grpSpPr>
        <p:sp>
          <p:nvSpPr>
            <p:cNvPr id="64" name="Rectangle 63"/>
            <p:cNvSpPr/>
            <p:nvPr/>
          </p:nvSpPr>
          <p:spPr>
            <a:xfrm>
              <a:off x="959813" y="16420742"/>
              <a:ext cx="10022541" cy="1604045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 xmlns:p14="http://schemas.microsoft.com/office/powerpoint/2010/main" xmlns:p15="http://schemas.microsoft.com/office/powerpoint/2012/main" xmlns:a16="http://schemas.microsoft.com/office/drawing/2014/main" id="{F00A6A35-81A5-48B0-BD00-53BD5FD9AE6F}"/>
                </a:ext>
              </a:extLst>
            </p:cNvPr>
            <p:cNvSpPr/>
            <p:nvPr/>
          </p:nvSpPr>
          <p:spPr>
            <a:xfrm>
              <a:off x="685799" y="16029729"/>
              <a:ext cx="9978583" cy="1613599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 name="Group 1">
            <a:extLst>
              <a:ext uri="{FF2B5EF4-FFF2-40B4-BE49-F238E27FC236}">
                <a16:creationId xmlns="" xmlns:p14="http://schemas.microsoft.com/office/powerpoint/2010/main" xmlns:p15="http://schemas.microsoft.com/office/powerpoint/2012/main" xmlns:a16="http://schemas.microsoft.com/office/drawing/2014/main" id="{2B3D9C5F-17C5-4484-BB29-2B5981BDAAB5}"/>
              </a:ext>
            </a:extLst>
          </p:cNvPr>
          <p:cNvGrpSpPr/>
          <p:nvPr/>
        </p:nvGrpSpPr>
        <p:grpSpPr>
          <a:xfrm>
            <a:off x="685801" y="6117871"/>
            <a:ext cx="21098780" cy="9289790"/>
            <a:chOff x="685801" y="5445691"/>
            <a:chExt cx="21098780" cy="9961970"/>
          </a:xfrm>
        </p:grpSpPr>
        <p:sp>
          <p:nvSpPr>
            <p:cNvPr id="53" name="Rectangle 52"/>
            <p:cNvSpPr/>
            <p:nvPr/>
          </p:nvSpPr>
          <p:spPr>
            <a:xfrm>
              <a:off x="959813" y="5752283"/>
              <a:ext cx="20824769" cy="96553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 xmlns:p14="http://schemas.microsoft.com/office/powerpoint/2010/main" xmlns:p15="http://schemas.microsoft.com/office/powerpoint/2012/main" xmlns:a16="http://schemas.microsoft.com/office/drawing/2014/main" id="{AA9F8C9D-F26D-4848-9D04-66955C187D6D}"/>
                </a:ext>
              </a:extLst>
            </p:cNvPr>
            <p:cNvSpPr/>
            <p:nvPr/>
          </p:nvSpPr>
          <p:spPr>
            <a:xfrm>
              <a:off x="685801" y="5445691"/>
              <a:ext cx="20770396" cy="9655378"/>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6" name="TextBox 75"/>
          <p:cNvSpPr txBox="1"/>
          <p:nvPr/>
        </p:nvSpPr>
        <p:spPr>
          <a:xfrm>
            <a:off x="883613" y="7691734"/>
            <a:ext cx="20376187" cy="5632311"/>
          </a:xfrm>
          <a:prstGeom prst="rect">
            <a:avLst/>
          </a:prstGeom>
          <a:noFill/>
        </p:spPr>
        <p:txBody>
          <a:bodyPr wrap="square" rtlCol="0">
            <a:spAutoFit/>
          </a:bodyPr>
          <a:lstStyle/>
          <a:p>
            <a:pPr lvl="0"/>
            <a:r>
              <a:rPr lang="en-US" sz="3600" dirty="0">
                <a:solidFill>
                  <a:schemeClr val="bg1"/>
                </a:solidFill>
                <a:latin typeface="Titillium Web" panose="00000500000000000000" pitchFamily="2" charset="0"/>
                <a:cs typeface="Times New Roman" pitchFamily="18" charset="0"/>
              </a:rPr>
              <a:t>Due to the rapid increase in the number of vehicles, the need for parking spaces is on the rise. Therefore, the lack of space availability has always been a problem in urban areas and major cities, and in addition, there are randomly parked cars on the streets, which limits the space.</a:t>
            </a:r>
          </a:p>
          <a:p>
            <a:pPr lvl="0"/>
            <a:r>
              <a:rPr lang="en-US" sz="3600" dirty="0">
                <a:solidFill>
                  <a:schemeClr val="bg1"/>
                </a:solidFill>
                <a:latin typeface="Titillium Web" panose="00000500000000000000" pitchFamily="2" charset="0"/>
                <a:cs typeface="Times New Roman" pitchFamily="18" charset="0"/>
              </a:rPr>
              <a:t>Since it is important to park cars in close proximity to avoid traffic congestion and to use the parking area efficiently, current parking management systems use human personnel to find available parking spaces or drivers have to search for parking spaces themselves so we designed parking that carries vehicles inside Boxes described in the available places according to the priority programmed with the parking on them, giving a secret number for each customer to return to him his car and provide an external screen that displays the number of cars inside the parking and if there is an empty place or not to provide the </a:t>
            </a:r>
            <a:r>
              <a:rPr lang="en-US" sz="3600" dirty="0" err="1">
                <a:solidFill>
                  <a:schemeClr val="bg1"/>
                </a:solidFill>
                <a:latin typeface="Titillium Web" panose="00000500000000000000" pitchFamily="2" charset="0"/>
                <a:cs typeface="Times New Roman" pitchFamily="18" charset="0"/>
              </a:rPr>
              <a:t>The</a:t>
            </a:r>
            <a:r>
              <a:rPr lang="en-US" sz="3600" dirty="0">
                <a:solidFill>
                  <a:schemeClr val="bg1"/>
                </a:solidFill>
                <a:latin typeface="Titillium Web" panose="00000500000000000000" pitchFamily="2" charset="0"/>
                <a:cs typeface="Times New Roman" pitchFamily="18" charset="0"/>
              </a:rPr>
              <a:t> trouble of drivers entering the parking and find no parking space.</a:t>
            </a:r>
          </a:p>
        </p:txBody>
      </p:sp>
      <p:sp>
        <p:nvSpPr>
          <p:cNvPr id="89" name="Rectangle 88"/>
          <p:cNvSpPr/>
          <p:nvPr/>
        </p:nvSpPr>
        <p:spPr>
          <a:xfrm>
            <a:off x="685799" y="6543631"/>
            <a:ext cx="82296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rIns="274320" rtlCol="0" anchor="ctr"/>
          <a:lstStyle/>
          <a:p>
            <a:r>
              <a:rPr lang="en-US" sz="3600">
                <a:solidFill>
                  <a:schemeClr val="accent1">
                    <a:lumMod val="75000"/>
                  </a:schemeClr>
                </a:solidFill>
                <a:latin typeface="Amaranth" panose="02000503050000020004" pitchFamily="2" charset="0"/>
                <a:cs typeface="Times New Roman" pitchFamily="18" charset="0"/>
              </a:rPr>
              <a:t>Introduction</a:t>
            </a:r>
          </a:p>
        </p:txBody>
      </p:sp>
      <p:sp>
        <p:nvSpPr>
          <p:cNvPr id="30" name="Text Placeholder 5">
            <a:extLst>
              <a:ext uri="{FF2B5EF4-FFF2-40B4-BE49-F238E27FC236}">
                <a16:creationId xmlns="" xmlns:p14="http://schemas.microsoft.com/office/powerpoint/2010/main" xmlns:p15="http://schemas.microsoft.com/office/powerpoint/2012/main" xmlns:a16="http://schemas.microsoft.com/office/drawing/2014/main" id="{CF58507C-498D-43B7-8B25-E114DB6CF968}"/>
              </a:ext>
            </a:extLst>
          </p:cNvPr>
          <p:cNvSpPr txBox="1"/>
          <p:nvPr/>
        </p:nvSpPr>
        <p:spPr>
          <a:xfrm>
            <a:off x="3657600" y="590964"/>
            <a:ext cx="36576000" cy="2937440"/>
          </a:xfrm>
          <a:prstGeom prst="rect">
            <a:avLst/>
          </a:prstGeom>
        </p:spPr>
        <p:txBody>
          <a:bodyPr lIns="0" tIns="0" rIns="0" bIns="0">
            <a:noAutofit/>
          </a:bodyPr>
          <a:lstStyle>
            <a:defPPr>
              <a:defRPr kern="1200" smtId="4294967295"/>
            </a:defPPr>
            <a:lvl1pPr marL="0" marR="0" indent="0" algn="l" defTabSz="3783013" rtl="0" eaLnBrk="1" fontAlgn="auto" latinLnBrk="0" hangingPunct="1">
              <a:lnSpc>
                <a:spcPct val="100000"/>
              </a:lnSpc>
              <a:spcBef>
                <a:spcPts val="600"/>
              </a:spcBef>
              <a:spcAft>
                <a:spcPct val="0"/>
              </a:spcAft>
              <a:buClrTx/>
              <a:buSzTx/>
              <a:buFontTx/>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defTabSz="3761086">
              <a:spcBef>
                <a:spcPct val="20000"/>
              </a:spcBef>
              <a:defRPr/>
            </a:pPr>
            <a:endParaRPr lang="en-US" sz="8500" dirty="0">
              <a:solidFill>
                <a:schemeClr val="accent1">
                  <a:lumMod val="75000"/>
                </a:schemeClr>
              </a:solidFill>
              <a:latin typeface="Amaranth" panose="02000503050000020004" pitchFamily="2" charset="0"/>
              <a:cs typeface="Times New Roman" pitchFamily="18" charset="0"/>
            </a:endParaRPr>
          </a:p>
        </p:txBody>
      </p:sp>
      <p:sp>
        <p:nvSpPr>
          <p:cNvPr id="31" name="Text Placeholder 5">
            <a:extLst>
              <a:ext uri="{FF2B5EF4-FFF2-40B4-BE49-F238E27FC236}">
                <a16:creationId xmlns="" xmlns:p14="http://schemas.microsoft.com/office/powerpoint/2010/main" xmlns:p15="http://schemas.microsoft.com/office/powerpoint/2012/main" xmlns:a16="http://schemas.microsoft.com/office/drawing/2014/main" id="{8E2471C4-5166-47DE-B451-5D00AF9C9823}"/>
              </a:ext>
            </a:extLst>
          </p:cNvPr>
          <p:cNvSpPr txBox="1"/>
          <p:nvPr/>
        </p:nvSpPr>
        <p:spPr>
          <a:xfrm>
            <a:off x="3657600" y="3792495"/>
            <a:ext cx="36576000" cy="2215991"/>
          </a:xfrm>
          <a:prstGeom prst="rect">
            <a:avLst/>
          </a:prstGeom>
        </p:spPr>
        <p:txBody>
          <a:bodyPr lIns="0" tIns="0" rIns="0" bIns="0">
            <a:spAutoFit/>
          </a:bodyPr>
          <a:lstStyle>
            <a:defPPr>
              <a:defRPr kern="1200" smtId="4294967295"/>
            </a:defPPr>
            <a:lvl1pPr marL="0" marR="0" indent="0" algn="l" defTabSz="3761086" rtl="0" eaLnBrk="1" fontAlgn="auto" latinLnBrk="0" hangingPunct="1">
              <a:lnSpc>
                <a:spcPct val="100000"/>
              </a:lnSpc>
              <a:spcBef>
                <a:spcPct val="20000"/>
              </a:spcBef>
              <a:spcAft>
                <a:spcPct val="0"/>
              </a:spcAft>
              <a:buClrTx/>
              <a:buSzTx/>
              <a:buFont typeface="Arial" pitchFamily="34" charset="0"/>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a:defRPr/>
            </a:pPr>
            <a:r>
              <a:rPr lang="en-US" sz="7200" dirty="0">
                <a:solidFill>
                  <a:schemeClr val="accent1">
                    <a:lumMod val="75000"/>
                  </a:schemeClr>
                </a:solidFill>
                <a:latin typeface="Titillium Web" panose="00000500000000000000" pitchFamily="2" charset="0"/>
                <a:cs typeface="Times New Roman" pitchFamily="18" charset="0"/>
              </a:rPr>
              <a:t>Graduation Project Submitted in Partial Fulfillment of the Requirements for The Degree of B.Sc. In Electrical Engineering</a:t>
            </a:r>
          </a:p>
        </p:txBody>
      </p:sp>
      <p:sp>
        <p:nvSpPr>
          <p:cNvPr id="41" name="Rectangle 40">
            <a:extLst>
              <a:ext uri="{FF2B5EF4-FFF2-40B4-BE49-F238E27FC236}">
                <a16:creationId xmlns="" xmlns:p14="http://schemas.microsoft.com/office/powerpoint/2010/main" xmlns:p15="http://schemas.microsoft.com/office/powerpoint/2012/main" xmlns:a16="http://schemas.microsoft.com/office/drawing/2014/main" id="{0057C5BE-1048-41F4-B291-71C5FE53A785}"/>
              </a:ext>
            </a:extLst>
          </p:cNvPr>
          <p:cNvSpPr/>
          <p:nvPr/>
        </p:nvSpPr>
        <p:spPr>
          <a:xfrm>
            <a:off x="685799" y="16459200"/>
            <a:ext cx="82296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rIns="274320" rtlCol="0" anchor="ctr"/>
          <a:lstStyle/>
          <a:p>
            <a:r>
              <a:rPr lang="en-US" sz="3600">
                <a:solidFill>
                  <a:schemeClr val="accent1">
                    <a:lumMod val="75000"/>
                  </a:schemeClr>
                </a:solidFill>
                <a:latin typeface="Amaranth" panose="02000503050000020004" pitchFamily="2" charset="0"/>
                <a:cs typeface="Times New Roman" pitchFamily="18" charset="0"/>
              </a:rPr>
              <a:t>Materials</a:t>
            </a:r>
          </a:p>
        </p:txBody>
      </p:sp>
      <p:sp>
        <p:nvSpPr>
          <p:cNvPr id="43" name="Rectangle 42">
            <a:extLst>
              <a:ext uri="{FF2B5EF4-FFF2-40B4-BE49-F238E27FC236}">
                <a16:creationId xmlns="" xmlns:p14="http://schemas.microsoft.com/office/powerpoint/2010/main" xmlns:p15="http://schemas.microsoft.com/office/powerpoint/2012/main" xmlns:a16="http://schemas.microsoft.com/office/drawing/2014/main" id="{11AF793B-D1BC-4325-90D2-3C41AFF1B3AA}"/>
              </a:ext>
            </a:extLst>
          </p:cNvPr>
          <p:cNvSpPr/>
          <p:nvPr/>
        </p:nvSpPr>
        <p:spPr>
          <a:xfrm>
            <a:off x="11477614" y="16459200"/>
            <a:ext cx="82296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rIns="274320" rtlCol="0" anchor="ctr"/>
          <a:lstStyle/>
          <a:p>
            <a:r>
              <a:rPr lang="en-US" sz="3600" dirty="0" smtClean="0">
                <a:solidFill>
                  <a:schemeClr val="accent1">
                    <a:lumMod val="75000"/>
                  </a:schemeClr>
                </a:solidFill>
                <a:latin typeface="Amaranth" panose="02000503050000020004" pitchFamily="2" charset="0"/>
                <a:cs typeface="Times New Roman" pitchFamily="18" charset="0"/>
              </a:rPr>
              <a:t>Software </a:t>
            </a:r>
            <a:r>
              <a:rPr lang="en-US" sz="3600" dirty="0" err="1" smtClean="0">
                <a:solidFill>
                  <a:schemeClr val="accent1">
                    <a:lumMod val="75000"/>
                  </a:schemeClr>
                </a:solidFill>
                <a:latin typeface="Amaranth" panose="02000503050000020004" pitchFamily="2" charset="0"/>
                <a:cs typeface="Times New Roman" pitchFamily="18" charset="0"/>
              </a:rPr>
              <a:t>desidn</a:t>
            </a:r>
            <a:endParaRPr lang="en-US" sz="3600" dirty="0">
              <a:solidFill>
                <a:schemeClr val="accent1">
                  <a:lumMod val="75000"/>
                </a:schemeClr>
              </a:solidFill>
              <a:latin typeface="Amaranth" panose="02000503050000020004" pitchFamily="2" charset="0"/>
              <a:cs typeface="Times New Roman" pitchFamily="18" charset="0"/>
            </a:endParaRPr>
          </a:p>
        </p:txBody>
      </p:sp>
      <p:sp>
        <p:nvSpPr>
          <p:cNvPr id="45" name="Rectangle 44">
            <a:extLst>
              <a:ext uri="{FF2B5EF4-FFF2-40B4-BE49-F238E27FC236}">
                <a16:creationId xmlns="" xmlns:p14="http://schemas.microsoft.com/office/powerpoint/2010/main" xmlns:p15="http://schemas.microsoft.com/office/powerpoint/2012/main" xmlns:a16="http://schemas.microsoft.com/office/drawing/2014/main" id="{1D67F90F-BFE4-4FA1-B824-2A573810CC7D}"/>
              </a:ext>
            </a:extLst>
          </p:cNvPr>
          <p:cNvSpPr/>
          <p:nvPr/>
        </p:nvSpPr>
        <p:spPr>
          <a:xfrm>
            <a:off x="22279842" y="6543631"/>
            <a:ext cx="82296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rIns="274320" rtlCol="0" anchor="ctr"/>
          <a:lstStyle/>
          <a:p>
            <a:r>
              <a:rPr lang="en-US" sz="3600" dirty="0" smtClean="0">
                <a:solidFill>
                  <a:schemeClr val="accent1">
                    <a:lumMod val="75000"/>
                  </a:schemeClr>
                </a:solidFill>
                <a:latin typeface="Amaranth" panose="02000503050000020004" pitchFamily="2" charset="0"/>
                <a:cs typeface="Times New Roman" pitchFamily="18" charset="0"/>
              </a:rPr>
              <a:t>flowchart</a:t>
            </a:r>
            <a:endParaRPr lang="en-US" sz="3600" dirty="0">
              <a:solidFill>
                <a:schemeClr val="accent1">
                  <a:lumMod val="75000"/>
                </a:schemeClr>
              </a:solidFill>
              <a:latin typeface="Amaranth" panose="02000503050000020004" pitchFamily="2" charset="0"/>
              <a:cs typeface="Times New Roman" pitchFamily="18" charset="0"/>
            </a:endParaRPr>
          </a:p>
        </p:txBody>
      </p:sp>
      <p:sp>
        <p:nvSpPr>
          <p:cNvPr id="46" name="TextBox 45">
            <a:extLst>
              <a:ext uri="{FF2B5EF4-FFF2-40B4-BE49-F238E27FC236}">
                <a16:creationId xmlns="" xmlns:p14="http://schemas.microsoft.com/office/powerpoint/2010/main" xmlns:p15="http://schemas.microsoft.com/office/powerpoint/2012/main" xmlns:a16="http://schemas.microsoft.com/office/drawing/2014/main" id="{6372142C-06E0-43A8-9C3D-E573CB253379}"/>
              </a:ext>
            </a:extLst>
          </p:cNvPr>
          <p:cNvSpPr txBox="1"/>
          <p:nvPr/>
        </p:nvSpPr>
        <p:spPr>
          <a:xfrm>
            <a:off x="33274298" y="7691735"/>
            <a:ext cx="9479587" cy="22560022"/>
          </a:xfrm>
          <a:prstGeom prst="rect">
            <a:avLst/>
          </a:prstGeom>
          <a:noFill/>
        </p:spPr>
        <p:txBody>
          <a:bodyPr wrap="square" rtlCol="0">
            <a:spAutoFit/>
          </a:bodyPr>
          <a:lstStyle/>
          <a:p>
            <a:pPr lvl="0"/>
            <a:r>
              <a:rPr lang="en-US" sz="3600" dirty="0">
                <a:solidFill>
                  <a:schemeClr val="bg1"/>
                </a:solidFill>
                <a:latin typeface="Titillium Web" panose="00000500000000000000" pitchFamily="2" charset="0"/>
                <a:cs typeface="Times New Roman" pitchFamily="18" charset="0"/>
              </a:rPr>
              <a:t>The reason for choosing this automated system is in the parking garage, and we did not use an automated robot that carries cars and automates them?</a:t>
            </a:r>
          </a:p>
          <a:p>
            <a:pPr lvl="0"/>
            <a:r>
              <a:rPr lang="en-US" sz="3600" dirty="0">
                <a:solidFill>
                  <a:schemeClr val="bg1"/>
                </a:solidFill>
                <a:latin typeface="Titillium Web" panose="00000500000000000000" pitchFamily="2" charset="0"/>
                <a:cs typeface="Times New Roman" pitchFamily="18" charset="0"/>
              </a:rPr>
              <a:t>This is because an automated robot needs wheels that move 360 degrees in order to get better movement and these wheels are difficult to obtain and other than that, using a high-cost automated robot system is 3 times more expensive than our project, and this other robot system needs precise coordinates and the robot system needs a complex charging system Where he needs a fully electrified floor to work other than that it does not provide spaces as much as the boxes provide and finally the robot cannot carry all types of cars because it is lent to only one type in terms of the length of the car, its width and its weight</a:t>
            </a:r>
            <a:r>
              <a:rPr lang="en-US" sz="3600" dirty="0" smtClean="0">
                <a:solidFill>
                  <a:schemeClr val="bg1"/>
                </a:solidFill>
                <a:latin typeface="Titillium Web" panose="00000500000000000000" pitchFamily="2" charset="0"/>
                <a:cs typeface="Times New Roman" pitchFamily="18" charset="0"/>
              </a:rPr>
              <a:t>.</a:t>
            </a:r>
          </a:p>
          <a:p>
            <a:pPr lvl="0"/>
            <a:endParaRPr lang="en-US" sz="3200" dirty="0" smtClean="0">
              <a:solidFill>
                <a:schemeClr val="bg1"/>
              </a:solidFill>
              <a:latin typeface="Titillium Web" panose="00000500000000000000" pitchFamily="2" charset="0"/>
              <a:cs typeface="Times New Roman" pitchFamily="18" charset="0"/>
            </a:endParaRPr>
          </a:p>
          <a:p>
            <a:pPr lvl="0"/>
            <a:r>
              <a:rPr lang="en-US" sz="5400" b="1" dirty="0">
                <a:solidFill>
                  <a:schemeClr val="bg1"/>
                </a:solidFill>
                <a:latin typeface="Titillium Web" panose="00000500000000000000" pitchFamily="2" charset="0"/>
                <a:cs typeface="Times New Roman" pitchFamily="18" charset="0"/>
              </a:rPr>
              <a:t>Results and </a:t>
            </a:r>
            <a:r>
              <a:rPr lang="en-US" sz="5400" b="1" dirty="0" smtClean="0">
                <a:solidFill>
                  <a:schemeClr val="bg1"/>
                </a:solidFill>
                <a:latin typeface="Titillium Web" panose="00000500000000000000" pitchFamily="2" charset="0"/>
                <a:cs typeface="Times New Roman" pitchFamily="18" charset="0"/>
              </a:rPr>
              <a:t>Conclusions:</a:t>
            </a:r>
          </a:p>
          <a:p>
            <a:pPr lvl="0"/>
            <a:r>
              <a:rPr lang="en-US" sz="3600" b="1" dirty="0">
                <a:solidFill>
                  <a:schemeClr val="bg1"/>
                </a:solidFill>
                <a:latin typeface="Titillium Web" panose="00000500000000000000" pitchFamily="2" charset="0"/>
                <a:cs typeface="Times New Roman" pitchFamily="18" charset="0"/>
              </a:rPr>
              <a:t>After we conducted a study on the automation car parking, we find that automatic parking can be done in our country. On the one hand, it saves time and money, reduces the chaos and accidents and reduces the gas emissions caused by fuel combustion, which also makes it environmentally friendly and provides security for parking vehicles.</a:t>
            </a:r>
          </a:p>
          <a:p>
            <a:pPr lvl="0"/>
            <a:r>
              <a:rPr lang="en-US" sz="3600" b="1" dirty="0">
                <a:solidFill>
                  <a:schemeClr val="bg1"/>
                </a:solidFill>
                <a:latin typeface="Titillium Web" panose="00000500000000000000" pitchFamily="2" charset="0"/>
                <a:cs typeface="Times New Roman" pitchFamily="18" charset="0"/>
              </a:rPr>
              <a:t>As well as its presence in our country promotes automation engineering and develops it in which it is also possible to develop and find other ideas and added to the project, making our country prosperous and technologically advanced.</a:t>
            </a:r>
          </a:p>
          <a:p>
            <a:pPr lvl="0"/>
            <a:r>
              <a:rPr lang="en-US" sz="3600" b="1" dirty="0">
                <a:solidFill>
                  <a:schemeClr val="bg1"/>
                </a:solidFill>
                <a:latin typeface="Titillium Web" panose="00000500000000000000" pitchFamily="2" charset="0"/>
                <a:cs typeface="Times New Roman" pitchFamily="18" charset="0"/>
              </a:rPr>
              <a:t>Therefore, the automated parking system, a system that simulates the increasing technological development and we must offer it and enjoy its advantages.</a:t>
            </a:r>
          </a:p>
          <a:p>
            <a:pPr lvl="0"/>
            <a:endParaRPr lang="en-US" sz="5400" b="1" dirty="0" smtClean="0">
              <a:solidFill>
                <a:schemeClr val="bg1"/>
              </a:solidFill>
              <a:latin typeface="Titillium Web" panose="00000500000000000000" pitchFamily="2" charset="0"/>
              <a:cs typeface="Times New Roman" pitchFamily="18" charset="0"/>
            </a:endParaRPr>
          </a:p>
          <a:p>
            <a:pPr lvl="0"/>
            <a:endParaRPr lang="en-US" sz="2400" b="1" dirty="0">
              <a:solidFill>
                <a:schemeClr val="bg1"/>
              </a:solidFill>
              <a:latin typeface="Titillium Web" panose="00000500000000000000" pitchFamily="2" charset="0"/>
              <a:cs typeface="Times New Roman" pitchFamily="18" charset="0"/>
            </a:endParaRPr>
          </a:p>
        </p:txBody>
      </p:sp>
      <p:sp>
        <p:nvSpPr>
          <p:cNvPr id="47" name="Rectangle 46">
            <a:extLst>
              <a:ext uri="{FF2B5EF4-FFF2-40B4-BE49-F238E27FC236}">
                <a16:creationId xmlns="" xmlns:p14="http://schemas.microsoft.com/office/powerpoint/2010/main" xmlns:p15="http://schemas.microsoft.com/office/powerpoint/2012/main" xmlns:a16="http://schemas.microsoft.com/office/drawing/2014/main" id="{8161CB1A-2583-4C4B-AE75-3BE9BD8DA013}"/>
              </a:ext>
            </a:extLst>
          </p:cNvPr>
          <p:cNvSpPr/>
          <p:nvPr/>
        </p:nvSpPr>
        <p:spPr>
          <a:xfrm>
            <a:off x="33076483" y="6543631"/>
            <a:ext cx="82296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rIns="274320" rtlCol="0" anchor="ctr"/>
          <a:lstStyle/>
          <a:p>
            <a:r>
              <a:rPr lang="en-US" sz="3600" dirty="0">
                <a:solidFill>
                  <a:schemeClr val="accent1">
                    <a:lumMod val="75000"/>
                  </a:schemeClr>
                </a:solidFill>
                <a:latin typeface="Amaranth" panose="02000503050000020004" pitchFamily="2" charset="0"/>
                <a:cs typeface="Times New Roman" pitchFamily="18" charset="0"/>
              </a:rPr>
              <a:t>selection of best </a:t>
            </a:r>
            <a:r>
              <a:rPr lang="en-US" sz="3600" dirty="0" smtClean="0">
                <a:solidFill>
                  <a:schemeClr val="accent1">
                    <a:lumMod val="75000"/>
                  </a:schemeClr>
                </a:solidFill>
                <a:latin typeface="Amaranth" panose="02000503050000020004" pitchFamily="2" charset="0"/>
                <a:cs typeface="Times New Roman" pitchFamily="18" charset="0"/>
              </a:rPr>
              <a:t>solution:</a:t>
            </a:r>
            <a:endParaRPr lang="en-US" sz="3600" dirty="0">
              <a:solidFill>
                <a:schemeClr val="accent1">
                  <a:lumMod val="75000"/>
                </a:schemeClr>
              </a:solidFill>
              <a:latin typeface="Amaranth" panose="02000503050000020004" pitchFamily="2" charset="0"/>
              <a:cs typeface="Times New Roman" pitchFamily="18" charset="0"/>
            </a:endParaRPr>
          </a:p>
        </p:txBody>
      </p:sp>
      <p:sp>
        <p:nvSpPr>
          <p:cNvPr id="7" name="مستطيل 6"/>
          <p:cNvSpPr/>
          <p:nvPr/>
        </p:nvSpPr>
        <p:spPr>
          <a:xfrm>
            <a:off x="10092840" y="603166"/>
            <a:ext cx="21831746" cy="1785104"/>
          </a:xfrm>
          <a:prstGeom prst="rect">
            <a:avLst/>
          </a:prstGeom>
        </p:spPr>
        <p:txBody>
          <a:bodyPr wrap="none">
            <a:spAutoFit/>
          </a:bodyPr>
          <a:lstStyle/>
          <a:p>
            <a:r>
              <a:rPr lang="en-US" dirty="0"/>
              <a:t>Automated Car Parking system (ACPS)</a:t>
            </a:r>
            <a:endParaRPr lang="ar-SA" dirty="0"/>
          </a:p>
        </p:txBody>
      </p:sp>
      <p:pic>
        <p:nvPicPr>
          <p:cNvPr id="8" name="صورة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2805" y="590965"/>
            <a:ext cx="5285284" cy="2483132"/>
          </a:xfrm>
          <a:prstGeom prst="rect">
            <a:avLst/>
          </a:prstGeom>
        </p:spPr>
      </p:pic>
      <p:pic>
        <p:nvPicPr>
          <p:cNvPr id="9" name="صورة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09000" y="640459"/>
            <a:ext cx="8844885" cy="2838450"/>
          </a:xfrm>
          <a:prstGeom prst="rect">
            <a:avLst/>
          </a:prstGeom>
        </p:spPr>
      </p:pic>
      <p:pic>
        <p:nvPicPr>
          <p:cNvPr id="10" name="صورة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6819" y="17607304"/>
            <a:ext cx="4164759" cy="2743200"/>
          </a:xfrm>
          <a:prstGeom prst="rect">
            <a:avLst/>
          </a:prstGeom>
        </p:spPr>
      </p:pic>
      <p:pic>
        <p:nvPicPr>
          <p:cNvPr id="11" name="صورة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23406" y="17607304"/>
            <a:ext cx="3541446" cy="2743200"/>
          </a:xfrm>
          <a:prstGeom prst="rect">
            <a:avLst/>
          </a:prstGeom>
        </p:spPr>
      </p:pic>
      <p:pic>
        <p:nvPicPr>
          <p:cNvPr id="12" name="صورة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6819" y="20802600"/>
            <a:ext cx="4164759" cy="2818694"/>
          </a:xfrm>
          <a:prstGeom prst="rect">
            <a:avLst/>
          </a:prstGeom>
        </p:spPr>
      </p:pic>
      <p:pic>
        <p:nvPicPr>
          <p:cNvPr id="13" name="صورة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23406" y="20802600"/>
            <a:ext cx="3541446" cy="2818694"/>
          </a:xfrm>
          <a:prstGeom prst="rect">
            <a:avLst/>
          </a:prstGeom>
        </p:spPr>
      </p:pic>
      <p:pic>
        <p:nvPicPr>
          <p:cNvPr id="14" name="صورة 1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6818" y="24069653"/>
            <a:ext cx="4164759" cy="2000250"/>
          </a:xfrm>
          <a:prstGeom prst="rect">
            <a:avLst/>
          </a:prstGeom>
        </p:spPr>
      </p:pic>
      <p:pic>
        <p:nvPicPr>
          <p:cNvPr id="15" name="صورة 1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623406" y="24022885"/>
            <a:ext cx="3541446" cy="2143125"/>
          </a:xfrm>
          <a:prstGeom prst="rect">
            <a:avLst/>
          </a:prstGeom>
        </p:spPr>
      </p:pic>
      <p:pic>
        <p:nvPicPr>
          <p:cNvPr id="16" name="صورة 1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51406" y="26166010"/>
            <a:ext cx="4210171" cy="2713790"/>
          </a:xfrm>
          <a:prstGeom prst="rect">
            <a:avLst/>
          </a:prstGeom>
        </p:spPr>
      </p:pic>
      <p:pic>
        <p:nvPicPr>
          <p:cNvPr id="17" name="صورة 1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594831" y="26441400"/>
            <a:ext cx="3570021" cy="2438400"/>
          </a:xfrm>
          <a:prstGeom prst="rect">
            <a:avLst/>
          </a:prstGeom>
        </p:spPr>
      </p:pic>
      <p:pic>
        <p:nvPicPr>
          <p:cNvPr id="18" name="صورة 1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96817" y="29118968"/>
            <a:ext cx="4164759" cy="2104297"/>
          </a:xfrm>
          <a:prstGeom prst="rect">
            <a:avLst/>
          </a:prstGeom>
        </p:spPr>
      </p:pic>
      <p:pic>
        <p:nvPicPr>
          <p:cNvPr id="19" name="صورة 18"/>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594831" y="29056354"/>
            <a:ext cx="3570021" cy="2166911"/>
          </a:xfrm>
          <a:prstGeom prst="rect">
            <a:avLst/>
          </a:prstGeom>
        </p:spPr>
      </p:pic>
      <p:pic>
        <p:nvPicPr>
          <p:cNvPr id="20" name="صورة 19"/>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1675428" y="17503045"/>
            <a:ext cx="3533775" cy="2232756"/>
          </a:xfrm>
          <a:prstGeom prst="rect">
            <a:avLst/>
          </a:prstGeom>
        </p:spPr>
      </p:pic>
      <p:pic>
        <p:nvPicPr>
          <p:cNvPr id="21" name="صورة 20"/>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6002000" y="17607304"/>
            <a:ext cx="3705214" cy="2128497"/>
          </a:xfrm>
          <a:prstGeom prst="rect">
            <a:avLst/>
          </a:prstGeom>
        </p:spPr>
      </p:pic>
      <p:pic>
        <p:nvPicPr>
          <p:cNvPr id="22" name="صورة 21"/>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1675428" y="20116800"/>
            <a:ext cx="3533775" cy="2362200"/>
          </a:xfrm>
          <a:prstGeom prst="rect">
            <a:avLst/>
          </a:prstGeom>
        </p:spPr>
      </p:pic>
      <p:pic>
        <p:nvPicPr>
          <p:cNvPr id="23" name="صورة 22"/>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6002000" y="20116800"/>
            <a:ext cx="3705214" cy="2362200"/>
          </a:xfrm>
          <a:prstGeom prst="rect">
            <a:avLst/>
          </a:prstGeom>
        </p:spPr>
      </p:pic>
      <p:sp>
        <p:nvSpPr>
          <p:cNvPr id="24" name="مستطيل 23"/>
          <p:cNvSpPr/>
          <p:nvPr/>
        </p:nvSpPr>
        <p:spPr>
          <a:xfrm>
            <a:off x="11477614" y="23022915"/>
            <a:ext cx="9782186" cy="3046988"/>
          </a:xfrm>
          <a:prstGeom prst="rect">
            <a:avLst/>
          </a:prstGeom>
        </p:spPr>
        <p:txBody>
          <a:bodyPr wrap="square">
            <a:spAutoFit/>
          </a:bodyPr>
          <a:lstStyle/>
          <a:p>
            <a:r>
              <a:rPr lang="en-US" sz="3200" dirty="0"/>
              <a:t>In this table we show all the possibilities of opening with priority setting for the initial opening in each case so if the first slot s1 is empty we put the box over it but if it is full we put in s2 and so on but if s2 is full and s1 is empty we go back to s1 and put the box over it and this is the way Approved in programming, see the table</a:t>
            </a:r>
            <a:endParaRPr lang="ar-SA" sz="3200" dirty="0"/>
          </a:p>
        </p:txBody>
      </p:sp>
      <p:pic>
        <p:nvPicPr>
          <p:cNvPr id="25" name="صورة 24"/>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1762042" y="26355675"/>
            <a:ext cx="8507158" cy="5810044"/>
          </a:xfrm>
          <a:prstGeom prst="rect">
            <a:avLst/>
          </a:prstGeom>
        </p:spPr>
      </p:pic>
      <p:pic>
        <p:nvPicPr>
          <p:cNvPr id="26" name="صورة 25"/>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2266194" y="7922567"/>
            <a:ext cx="9658392" cy="20271433"/>
          </a:xfrm>
          <a:prstGeom prst="rect">
            <a:avLst/>
          </a:prstGeom>
        </p:spPr>
      </p:pic>
      <p:pic>
        <p:nvPicPr>
          <p:cNvPr id="27" name="صورة 26"/>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22311222" y="28346400"/>
            <a:ext cx="2923268" cy="3819318"/>
          </a:xfrm>
          <a:prstGeom prst="rect">
            <a:avLst/>
          </a:prstGeom>
        </p:spPr>
      </p:pic>
      <p:pic>
        <p:nvPicPr>
          <p:cNvPr id="28" name="صورة 27"/>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5259891" y="28346400"/>
            <a:ext cx="3924710" cy="3819318"/>
          </a:xfrm>
          <a:prstGeom prst="rect">
            <a:avLst/>
          </a:prstGeom>
        </p:spPr>
      </p:pic>
      <p:pic>
        <p:nvPicPr>
          <p:cNvPr id="29" name="صورة 28"/>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9175941" y="28358316"/>
            <a:ext cx="2667001" cy="3807401"/>
          </a:xfrm>
          <a:prstGeom prst="rect">
            <a:avLst/>
          </a:prstGeom>
        </p:spPr>
      </p:pic>
    </p:spTree>
    <p:extLst>
      <p:ext uri="{BB962C8B-B14F-4D97-AF65-F5344CB8AC3E}">
        <p14:creationId xmlns:p14="http://schemas.microsoft.com/office/powerpoint/2010/main" val="257429782"/>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ruminativemauve|09-201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592</TotalTime>
  <Words>568</Words>
  <Application>Microsoft Office PowerPoint</Application>
  <PresentationFormat>مخصص</PresentationFormat>
  <Paragraphs>17</Paragraphs>
  <Slides>1</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vt:i4>
      </vt:variant>
    </vt:vector>
  </HeadingPairs>
  <TitlesOfParts>
    <vt:vector size="7" baseType="lpstr">
      <vt:lpstr>Amaranth</vt:lpstr>
      <vt:lpstr>Times New Roman</vt:lpstr>
      <vt:lpstr>Arial</vt:lpstr>
      <vt:lpstr>Titillium Web</vt:lpstr>
      <vt:lpstr>Calibri</vt:lpstr>
      <vt:lpstr>Office Theme</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dc:creator>
  <cp:lastModifiedBy>ok</cp:lastModifiedBy>
  <cp:revision>51</cp:revision>
  <dcterms:created xsi:type="dcterms:W3CDTF">2012-07-09T21:51:14Z</dcterms:created>
  <dcterms:modified xsi:type="dcterms:W3CDTF">2020-09-22T10:04:04Z</dcterms:modified>
</cp:coreProperties>
</file>