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59" r:id="rId4"/>
    <p:sldId id="296" r:id="rId5"/>
    <p:sldId id="297" r:id="rId6"/>
    <p:sldId id="263" r:id="rId7"/>
    <p:sldId id="264" r:id="rId8"/>
    <p:sldId id="300" r:id="rId9"/>
    <p:sldId id="257" r:id="rId10"/>
    <p:sldId id="262" r:id="rId11"/>
    <p:sldId id="303" r:id="rId12"/>
    <p:sldId id="302" r:id="rId13"/>
    <p:sldId id="305" r:id="rId14"/>
    <p:sldId id="306" r:id="rId15"/>
    <p:sldId id="307" r:id="rId16"/>
    <p:sldId id="309" r:id="rId17"/>
    <p:sldId id="312" r:id="rId18"/>
    <p:sldId id="314" r:id="rId19"/>
    <p:sldId id="273" r:id="rId20"/>
    <p:sldId id="315" r:id="rId21"/>
    <p:sldId id="317" r:id="rId22"/>
    <p:sldId id="337" r:id="rId23"/>
    <p:sldId id="335" r:id="rId24"/>
    <p:sldId id="339" r:id="rId25"/>
    <p:sldId id="318" r:id="rId26"/>
    <p:sldId id="319" r:id="rId27"/>
    <p:sldId id="340" r:id="rId28"/>
    <p:sldId id="320" r:id="rId29"/>
    <p:sldId id="321" r:id="rId30"/>
    <p:sldId id="322" r:id="rId31"/>
    <p:sldId id="323" r:id="rId32"/>
    <p:sldId id="324" r:id="rId33"/>
    <p:sldId id="325" r:id="rId34"/>
    <p:sldId id="330" r:id="rId35"/>
    <p:sldId id="327" r:id="rId36"/>
    <p:sldId id="341" r:id="rId37"/>
    <p:sldId id="328" r:id="rId38"/>
    <p:sldId id="343" r:id="rId39"/>
    <p:sldId id="329" r:id="rId40"/>
    <p:sldId id="342" r:id="rId41"/>
    <p:sldId id="331" r:id="rId42"/>
    <p:sldId id="332" r:id="rId43"/>
    <p:sldId id="344" r:id="rId44"/>
    <p:sldId id="333" r:id="rId45"/>
    <p:sldId id="334" r:id="rId46"/>
    <p:sldId id="275" r:id="rId47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50"/>
      <p:bold r:id="rId51"/>
      <p:italic r:id="rId52"/>
      <p:boldItalic r:id="rId53"/>
    </p:embeddedFont>
    <p:embeddedFont>
      <p:font typeface="Open Sans" panose="020B0606030504020204" pitchFamily="34" charset="0"/>
      <p:regular r:id="rId54"/>
      <p:bold r:id="rId55"/>
      <p:italic r:id="rId56"/>
      <p:boldItalic r:id="rId57"/>
    </p:embeddedFont>
    <p:embeddedFont>
      <p:font typeface="Raleway" pitchFamily="2" charset="0"/>
      <p:regular r:id="rId58"/>
      <p:bold r:id="rId59"/>
      <p:italic r:id="rId60"/>
      <p:boldItalic r:id="rId6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A4BEA3C-C5B3-4230-A2D8-B190B10C7348}">
  <a:tblStyle styleId="{8A4BEA3C-C5B3-4230-A2D8-B190B10C734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65043C7-5C6B-4007-8D9D-83BD8F1903D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7" d="100"/>
          <a:sy n="87" d="100"/>
        </p:scale>
        <p:origin x="1050" y="78"/>
      </p:cViewPr>
      <p:guideLst/>
    </p:cSldViewPr>
  </p:slideViewPr>
  <p:notesTextViewPr>
    <p:cViewPr>
      <p:scale>
        <a:sx n="70" d="100"/>
        <a:sy n="70" d="100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4.xml"/><Relationship Id="rId61" Type="http://schemas.openxmlformats.org/officeDocument/2006/relationships/font" Target="fonts/font1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7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57" Type="http://schemas.openxmlformats.org/officeDocument/2006/relationships/font" Target="fonts/font8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3922-9E44-863D-DDA880FA40CB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3922-9E44-863D-DDA880FA40C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22-9E44-863D-DDA880FA40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1-78D4-4B49-B804-703D7E20F7E3}"/>
              </c:ext>
            </c:extLst>
          </c:dPt>
          <c:dPt>
            <c:idx val="1"/>
            <c:bubble3D val="0"/>
            <c:spPr>
              <a:noFill/>
            </c:spPr>
            <c:extLst>
              <c:ext xmlns:c16="http://schemas.microsoft.com/office/drawing/2014/chart" uri="{C3380CC4-5D6E-409C-BE32-E72D297353CC}">
                <c16:uniqueId val="{00000003-78D4-4B49-B804-703D7E20F7E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8D4-4B49-B804-703D7E20F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CDB278-94C3-7EFC-3DC2-06ECEEE9B6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12AFA1-017D-AFA7-5CCB-C7BFF6BD95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2F9A7-515A-2A49-9269-B07904A6DE19}" type="datetimeFigureOut">
              <a:rPr lang="en-PS" smtClean="0"/>
              <a:t>06/28/2025</a:t>
            </a:fld>
            <a:endParaRPr lang="en-P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B85AA-DBFD-820B-F417-6E37DDBBDA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08C3DE-8C25-CF19-22CE-A96E4B3B94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4C967-C7AB-C549-83DE-4D835D738510}" type="slidenum">
              <a:rPr lang="en-PS" smtClean="0"/>
              <a:t>‹#›</a:t>
            </a:fld>
            <a:endParaRPr lang="en-PS"/>
          </a:p>
        </p:txBody>
      </p:sp>
    </p:spTree>
    <p:extLst>
      <p:ext uri="{BB962C8B-B14F-4D97-AF65-F5344CB8AC3E}">
        <p14:creationId xmlns:p14="http://schemas.microsoft.com/office/powerpoint/2010/main" val="172193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0DBAAF50-0642-52F5-CB98-8FA41F93E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A5427156-2E44-18B7-BBF6-94497DC766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92914AED-A476-A858-C032-10E9DFCE25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3513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>
          <a:extLst>
            <a:ext uri="{FF2B5EF4-FFF2-40B4-BE49-F238E27FC236}">
              <a16:creationId xmlns:a16="http://schemas.microsoft.com/office/drawing/2014/main" id="{B8FD15B6-70BF-95E5-B5E6-5E00EFFC0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>
            <a:extLst>
              <a:ext uri="{FF2B5EF4-FFF2-40B4-BE49-F238E27FC236}">
                <a16:creationId xmlns:a16="http://schemas.microsoft.com/office/drawing/2014/main" id="{37AB0E81-E02C-B971-FAC4-5BE32CCAE6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>
            <a:extLst>
              <a:ext uri="{FF2B5EF4-FFF2-40B4-BE49-F238E27FC236}">
                <a16:creationId xmlns:a16="http://schemas.microsoft.com/office/drawing/2014/main" id="{CF23DC40-0DC0-C1C8-17FD-2C62BE012A2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7832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F773A1DD-FEF9-C222-8D03-B97D4FE55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3BF5EC9C-97D2-CB06-1628-4F4E5E400CC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15DB345B-350A-22C8-A72D-4A98DDB87E4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9891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713616C2-6041-45BD-CF0C-946482A37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40bdeeea4_0_0:notes">
            <a:extLst>
              <a:ext uri="{FF2B5EF4-FFF2-40B4-BE49-F238E27FC236}">
                <a16:creationId xmlns:a16="http://schemas.microsoft.com/office/drawing/2014/main" id="{B576542E-4FC6-B604-19E2-3E4D208C4D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40bdeeea4_0_0:notes">
            <a:extLst>
              <a:ext uri="{FF2B5EF4-FFF2-40B4-BE49-F238E27FC236}">
                <a16:creationId xmlns:a16="http://schemas.microsoft.com/office/drawing/2014/main" id="{526ECF2E-4C9A-C0EA-2C8B-839EA95EBF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3582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887CFDAD-6AD4-6634-43F7-A26ACE1FA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8E70E382-4F65-EFCA-0955-E5626C3379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E549293E-AEAD-23D6-2486-C4B56E71AE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82230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>
          <a:extLst>
            <a:ext uri="{FF2B5EF4-FFF2-40B4-BE49-F238E27FC236}">
              <a16:creationId xmlns:a16="http://schemas.microsoft.com/office/drawing/2014/main" id="{F5B1E714-B7D8-B6A9-9160-EA576E528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1722c30371_0_501:notes">
            <a:extLst>
              <a:ext uri="{FF2B5EF4-FFF2-40B4-BE49-F238E27FC236}">
                <a16:creationId xmlns:a16="http://schemas.microsoft.com/office/drawing/2014/main" id="{41D495FF-C0BB-CB57-3277-A7645DF2E8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1722c30371_0_501:notes">
            <a:extLst>
              <a:ext uri="{FF2B5EF4-FFF2-40B4-BE49-F238E27FC236}">
                <a16:creationId xmlns:a16="http://schemas.microsoft.com/office/drawing/2014/main" id="{8F16BEBC-B459-72AD-D54C-4C4657128F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526855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34F666CC-21EB-261E-2B71-4E84F7DA9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514A7B7C-A1FF-85A3-46AD-B4DE51EF0F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56BCDF3E-16EC-FA55-01E3-4905AB1184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797714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E04BE987-4AE4-704B-DB8E-CE5A12DB3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47FF1A82-D521-D7C6-DB50-3FC2EDF828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2FF2C14A-3EB7-FC9A-E439-553F04C140B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7256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18898af350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118898af350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f9e629ec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0f9e629ec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>
          <a:extLst>
            <a:ext uri="{FF2B5EF4-FFF2-40B4-BE49-F238E27FC236}">
              <a16:creationId xmlns:a16="http://schemas.microsoft.com/office/drawing/2014/main" id="{99173F0D-F5A7-0186-9BC8-64C728C58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>
            <a:extLst>
              <a:ext uri="{FF2B5EF4-FFF2-40B4-BE49-F238E27FC236}">
                <a16:creationId xmlns:a16="http://schemas.microsoft.com/office/drawing/2014/main" id="{7D343B43-A5A3-9D9C-9E9A-71800340FE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>
            <a:extLst>
              <a:ext uri="{FF2B5EF4-FFF2-40B4-BE49-F238E27FC236}">
                <a16:creationId xmlns:a16="http://schemas.microsoft.com/office/drawing/2014/main" id="{332CA796-F857-FD0B-B5D2-44B4EE7E38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52526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>
          <a:extLst>
            <a:ext uri="{FF2B5EF4-FFF2-40B4-BE49-F238E27FC236}">
              <a16:creationId xmlns:a16="http://schemas.microsoft.com/office/drawing/2014/main" id="{BA90D277-C5BE-36F8-C939-B5BE178EF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>
            <a:extLst>
              <a:ext uri="{FF2B5EF4-FFF2-40B4-BE49-F238E27FC236}">
                <a16:creationId xmlns:a16="http://schemas.microsoft.com/office/drawing/2014/main" id="{8901478D-64EF-2A11-FFB1-62DF18D103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>
            <a:extLst>
              <a:ext uri="{FF2B5EF4-FFF2-40B4-BE49-F238E27FC236}">
                <a16:creationId xmlns:a16="http://schemas.microsoft.com/office/drawing/2014/main" id="{A1897F85-65BF-8C6E-2069-2210B54B2B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65927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D4581972-D2FD-8AC3-0495-F738C6C30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E9E60777-50A2-C46E-54E6-35FE0C64D2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1D9168CA-F0F7-B43B-7539-646022CFAA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83189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3CF5E288-1048-47CB-66D9-2F350FB4E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>
            <a:extLst>
              <a:ext uri="{FF2B5EF4-FFF2-40B4-BE49-F238E27FC236}">
                <a16:creationId xmlns:a16="http://schemas.microsoft.com/office/drawing/2014/main" id="{84310F61-2B73-E7A0-23AD-07960F4087B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>
            <a:extLst>
              <a:ext uri="{FF2B5EF4-FFF2-40B4-BE49-F238E27FC236}">
                <a16:creationId xmlns:a16="http://schemas.microsoft.com/office/drawing/2014/main" id="{4757AE71-ACE3-60CE-3406-A59375A696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83374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C4629F87-D4C5-2254-9DEA-3DFAA42D9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9F55FEE4-C696-EBBE-B04A-75E36801D2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2C1EB8D0-8056-6974-CDED-189152FE6A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5608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75D5E3DE-5C3E-7CB3-31EE-8FFAE294FB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180836E9-B82C-E34E-F2AC-DB0D99115F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9601A6E6-E06C-E6F7-B8D2-3CE840DF1DF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69332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65FD5D2B-875B-40E7-133F-816E64713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95419384-A1AF-3AE6-6E9F-2D755042AD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5FB7D0C4-A96C-2F5C-6DED-A1712699FBD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88962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105afc42a3_1_7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105afc42a3_1_7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>
          <a:extLst>
            <a:ext uri="{FF2B5EF4-FFF2-40B4-BE49-F238E27FC236}">
              <a16:creationId xmlns:a16="http://schemas.microsoft.com/office/drawing/2014/main" id="{A9013948-48F1-8F9F-E7A3-E914CDFDF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1258269c9b_0_103:notes">
            <a:extLst>
              <a:ext uri="{FF2B5EF4-FFF2-40B4-BE49-F238E27FC236}">
                <a16:creationId xmlns:a16="http://schemas.microsoft.com/office/drawing/2014/main" id="{BE700422-0E64-5F3F-11EB-0F82699D32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1258269c9b_0_103:notes">
            <a:extLst>
              <a:ext uri="{FF2B5EF4-FFF2-40B4-BE49-F238E27FC236}">
                <a16:creationId xmlns:a16="http://schemas.microsoft.com/office/drawing/2014/main" id="{AFBDE326-2370-31DE-205F-49CFA1CFE7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095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>
          <a:extLst>
            <a:ext uri="{FF2B5EF4-FFF2-40B4-BE49-F238E27FC236}">
              <a16:creationId xmlns:a16="http://schemas.microsoft.com/office/drawing/2014/main" id="{C07D4DBD-21B7-DE84-CF40-489943DEF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1258269c9b_0_111:notes">
            <a:extLst>
              <a:ext uri="{FF2B5EF4-FFF2-40B4-BE49-F238E27FC236}">
                <a16:creationId xmlns:a16="http://schemas.microsoft.com/office/drawing/2014/main" id="{BEEE5180-199D-E846-97E2-C681319628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1258269c9b_0_111:notes">
            <a:extLst>
              <a:ext uri="{FF2B5EF4-FFF2-40B4-BE49-F238E27FC236}">
                <a16:creationId xmlns:a16="http://schemas.microsoft.com/office/drawing/2014/main" id="{266707B9-DCED-3FAE-CE74-8AD5DDBC7B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9599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40bdeee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40bdeeea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1258269c9b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21258269c9b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986B265B-BF93-62DA-7D9A-B081FA993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0a3ae21fea_0_4:notes">
            <a:extLst>
              <a:ext uri="{FF2B5EF4-FFF2-40B4-BE49-F238E27FC236}">
                <a16:creationId xmlns:a16="http://schemas.microsoft.com/office/drawing/2014/main" id="{BB5D4935-F1BF-23C5-D47A-DE7518064C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0a3ae21fea_0_4:notes">
            <a:extLst>
              <a:ext uri="{FF2B5EF4-FFF2-40B4-BE49-F238E27FC236}">
                <a16:creationId xmlns:a16="http://schemas.microsoft.com/office/drawing/2014/main" id="{21C1C5F1-3B62-4D30-F7CD-1862A46E993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4088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f9e629ec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0f9e629ec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863975" y="1624175"/>
            <a:ext cx="5416200" cy="153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392500" y="3109825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 userDrawn="1"/>
        </p:nvGrpSpPr>
        <p:grpSpPr>
          <a:xfrm>
            <a:off x="0" y="0"/>
            <a:ext cx="9249575" cy="5651850"/>
            <a:chOff x="0" y="0"/>
            <a:chExt cx="9249575" cy="5651850"/>
          </a:xfrm>
        </p:grpSpPr>
        <p:sp>
          <p:nvSpPr>
            <p:cNvPr id="12" name="Google Shape;12;p2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-548649" y="3473962"/>
            <a:ext cx="1391650" cy="1388725"/>
            <a:chOff x="422026" y="3262937"/>
            <a:chExt cx="1391650" cy="1388725"/>
          </a:xfrm>
        </p:grpSpPr>
        <p:sp>
          <p:nvSpPr>
            <p:cNvPr id="16" name="Google Shape;16;p2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2" hasCustomPrompt="1"/>
          </p:nvPr>
        </p:nvSpPr>
        <p:spPr>
          <a:xfrm>
            <a:off x="720000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3" hasCustomPrompt="1"/>
          </p:nvPr>
        </p:nvSpPr>
        <p:spPr>
          <a:xfrm>
            <a:off x="720000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4" hasCustomPrompt="1"/>
          </p:nvPr>
        </p:nvSpPr>
        <p:spPr>
          <a:xfrm>
            <a:off x="3419275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5" hasCustomPrompt="1"/>
          </p:nvPr>
        </p:nvSpPr>
        <p:spPr>
          <a:xfrm>
            <a:off x="3419275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 idx="6" hasCustomPrompt="1"/>
          </p:nvPr>
        </p:nvSpPr>
        <p:spPr>
          <a:xfrm>
            <a:off x="6118550" y="1404683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7" hasCustomPrompt="1"/>
          </p:nvPr>
        </p:nvSpPr>
        <p:spPr>
          <a:xfrm>
            <a:off x="6118550" y="2838091"/>
            <a:ext cx="734700" cy="447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72000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8"/>
          </p:nvPr>
        </p:nvSpPr>
        <p:spPr>
          <a:xfrm>
            <a:off x="3419275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9"/>
          </p:nvPr>
        </p:nvSpPr>
        <p:spPr>
          <a:xfrm>
            <a:off x="611855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3"/>
          </p:nvPr>
        </p:nvSpPr>
        <p:spPr>
          <a:xfrm>
            <a:off x="720000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14"/>
          </p:nvPr>
        </p:nvSpPr>
        <p:spPr>
          <a:xfrm>
            <a:off x="3419275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5"/>
          </p:nvPr>
        </p:nvSpPr>
        <p:spPr>
          <a:xfrm>
            <a:off x="6118550" y="3261450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95" name="Google Shape;95;p13"/>
          <p:cNvSpPr/>
          <p:nvPr/>
        </p:nvSpPr>
        <p:spPr>
          <a:xfrm rot="10800000">
            <a:off x="7359023" y="3756076"/>
            <a:ext cx="1915076" cy="1461274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" name="Google Shape;96;p13"/>
          <p:cNvGrpSpPr/>
          <p:nvPr/>
        </p:nvGrpSpPr>
        <p:grpSpPr>
          <a:xfrm>
            <a:off x="6118542" y="4347056"/>
            <a:ext cx="999205" cy="997104"/>
            <a:chOff x="422026" y="3262937"/>
            <a:chExt cx="1391650" cy="1388725"/>
          </a:xfrm>
        </p:grpSpPr>
        <p:sp>
          <p:nvSpPr>
            <p:cNvPr id="97" name="Google Shape;97;p13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748350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8"/>
          <p:cNvSpPr txBox="1">
            <a:spLocks noGrp="1"/>
          </p:cNvSpPr>
          <p:nvPr>
            <p:ph type="subTitle" idx="2"/>
          </p:nvPr>
        </p:nvSpPr>
        <p:spPr>
          <a:xfrm>
            <a:off x="3359246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subTitle" idx="3"/>
          </p:nvPr>
        </p:nvSpPr>
        <p:spPr>
          <a:xfrm>
            <a:off x="5970150" y="2043775"/>
            <a:ext cx="2425500" cy="17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4"/>
          </p:nvPr>
        </p:nvSpPr>
        <p:spPr>
          <a:xfrm>
            <a:off x="7483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subTitle" idx="5"/>
          </p:nvPr>
        </p:nvSpPr>
        <p:spPr>
          <a:xfrm>
            <a:off x="33592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subTitle" idx="6"/>
          </p:nvPr>
        </p:nvSpPr>
        <p:spPr>
          <a:xfrm>
            <a:off x="5970150" y="1543625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30" name="Google Shape;130;p18"/>
          <p:cNvGrpSpPr/>
          <p:nvPr/>
        </p:nvGrpSpPr>
        <p:grpSpPr>
          <a:xfrm>
            <a:off x="6887550" y="3673025"/>
            <a:ext cx="2701700" cy="1834475"/>
            <a:chOff x="6887550" y="3673025"/>
            <a:chExt cx="2701700" cy="1834475"/>
          </a:xfrm>
        </p:grpSpPr>
        <p:sp>
          <p:nvSpPr>
            <p:cNvPr id="131" name="Google Shape;131;p18"/>
            <p:cNvSpPr/>
            <p:nvPr/>
          </p:nvSpPr>
          <p:spPr>
            <a:xfrm rot="10800000">
              <a:off x="7185074" y="3673025"/>
              <a:ext cx="2404176" cy="1834475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8"/>
            <p:cNvSpPr/>
            <p:nvPr/>
          </p:nvSpPr>
          <p:spPr>
            <a:xfrm>
              <a:off x="6887550" y="4771875"/>
              <a:ext cx="590700" cy="5907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1"/>
          </p:nvPr>
        </p:nvSpPr>
        <p:spPr>
          <a:xfrm>
            <a:off x="1163725" y="1338127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subTitle" idx="2"/>
          </p:nvPr>
        </p:nvSpPr>
        <p:spPr>
          <a:xfrm>
            <a:off x="1163726" y="1832375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subTitle" idx="3"/>
          </p:nvPr>
        </p:nvSpPr>
        <p:spPr>
          <a:xfrm>
            <a:off x="5013252" y="1832375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subTitle" idx="4"/>
          </p:nvPr>
        </p:nvSpPr>
        <p:spPr>
          <a:xfrm>
            <a:off x="1163726" y="3580700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subTitle" idx="5"/>
          </p:nvPr>
        </p:nvSpPr>
        <p:spPr>
          <a:xfrm>
            <a:off x="5013252" y="3580700"/>
            <a:ext cx="2967000" cy="1027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6"/>
          </p:nvPr>
        </p:nvSpPr>
        <p:spPr>
          <a:xfrm>
            <a:off x="1163725" y="3086452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7"/>
          </p:nvPr>
        </p:nvSpPr>
        <p:spPr>
          <a:xfrm>
            <a:off x="5013250" y="1338127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8"/>
          </p:nvPr>
        </p:nvSpPr>
        <p:spPr>
          <a:xfrm>
            <a:off x="5013250" y="3086452"/>
            <a:ext cx="2967000" cy="525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43" name="Google Shape;143;p19"/>
          <p:cNvGrpSpPr/>
          <p:nvPr/>
        </p:nvGrpSpPr>
        <p:grpSpPr>
          <a:xfrm>
            <a:off x="-276973" y="-445250"/>
            <a:ext cx="11060324" cy="5646825"/>
            <a:chOff x="-276973" y="-445250"/>
            <a:chExt cx="11060324" cy="5646825"/>
          </a:xfrm>
        </p:grpSpPr>
        <p:sp>
          <p:nvSpPr>
            <p:cNvPr id="144" name="Google Shape;144;p19"/>
            <p:cNvSpPr/>
            <p:nvPr/>
          </p:nvSpPr>
          <p:spPr>
            <a:xfrm rot="10800000" flipH="1">
              <a:off x="-276973" y="4015424"/>
              <a:ext cx="1554501" cy="1186151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9"/>
            <p:cNvSpPr/>
            <p:nvPr/>
          </p:nvSpPr>
          <p:spPr>
            <a:xfrm flipH="1">
              <a:off x="8287626" y="-445250"/>
              <a:ext cx="2495724" cy="216502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" name="Google Shape;146;p19"/>
          <p:cNvGrpSpPr/>
          <p:nvPr/>
        </p:nvGrpSpPr>
        <p:grpSpPr>
          <a:xfrm flipH="1">
            <a:off x="477895" y="4325931"/>
            <a:ext cx="999205" cy="997104"/>
            <a:chOff x="422026" y="3262937"/>
            <a:chExt cx="1391650" cy="1388725"/>
          </a:xfrm>
        </p:grpSpPr>
        <p:sp>
          <p:nvSpPr>
            <p:cNvPr id="147" name="Google Shape;147;p19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9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1"/>
          </p:nvPr>
        </p:nvSpPr>
        <p:spPr>
          <a:xfrm>
            <a:off x="946150" y="1938757"/>
            <a:ext cx="21021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subTitle" idx="2"/>
          </p:nvPr>
        </p:nvSpPr>
        <p:spPr>
          <a:xfrm>
            <a:off x="3520500" y="19387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3"/>
          </p:nvPr>
        </p:nvSpPr>
        <p:spPr>
          <a:xfrm>
            <a:off x="94615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subTitle" idx="4"/>
          </p:nvPr>
        </p:nvSpPr>
        <p:spPr>
          <a:xfrm>
            <a:off x="352050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0"/>
          <p:cNvSpPr txBox="1">
            <a:spLocks noGrp="1"/>
          </p:cNvSpPr>
          <p:nvPr>
            <p:ph type="subTitle" idx="5"/>
          </p:nvPr>
        </p:nvSpPr>
        <p:spPr>
          <a:xfrm>
            <a:off x="6094850" y="19387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0"/>
          <p:cNvSpPr txBox="1">
            <a:spLocks noGrp="1"/>
          </p:cNvSpPr>
          <p:nvPr>
            <p:ph type="subTitle" idx="6"/>
          </p:nvPr>
        </p:nvSpPr>
        <p:spPr>
          <a:xfrm>
            <a:off x="6094850" y="3511350"/>
            <a:ext cx="21030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0"/>
          <p:cNvSpPr txBox="1">
            <a:spLocks noGrp="1"/>
          </p:cNvSpPr>
          <p:nvPr>
            <p:ph type="subTitle" idx="7"/>
          </p:nvPr>
        </p:nvSpPr>
        <p:spPr>
          <a:xfrm>
            <a:off x="94615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subTitle" idx="8"/>
          </p:nvPr>
        </p:nvSpPr>
        <p:spPr>
          <a:xfrm>
            <a:off x="352050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subTitle" idx="9"/>
          </p:nvPr>
        </p:nvSpPr>
        <p:spPr>
          <a:xfrm>
            <a:off x="6094849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0" name="Google Shape;160;p20"/>
          <p:cNvSpPr txBox="1">
            <a:spLocks noGrp="1"/>
          </p:cNvSpPr>
          <p:nvPr>
            <p:ph type="subTitle" idx="13"/>
          </p:nvPr>
        </p:nvSpPr>
        <p:spPr>
          <a:xfrm>
            <a:off x="946150" y="3160627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1" name="Google Shape;161;p20"/>
          <p:cNvSpPr txBox="1">
            <a:spLocks noGrp="1"/>
          </p:cNvSpPr>
          <p:nvPr>
            <p:ph type="subTitle" idx="14"/>
          </p:nvPr>
        </p:nvSpPr>
        <p:spPr>
          <a:xfrm>
            <a:off x="3520500" y="3160629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subTitle" idx="15"/>
          </p:nvPr>
        </p:nvSpPr>
        <p:spPr>
          <a:xfrm>
            <a:off x="6094849" y="3160629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163" name="Google Shape;163;p20"/>
          <p:cNvGrpSpPr/>
          <p:nvPr/>
        </p:nvGrpSpPr>
        <p:grpSpPr>
          <a:xfrm>
            <a:off x="-1869459" y="0"/>
            <a:ext cx="11038084" cy="6577677"/>
            <a:chOff x="-1869459" y="0"/>
            <a:chExt cx="11038084" cy="6577677"/>
          </a:xfrm>
        </p:grpSpPr>
        <p:sp>
          <p:nvSpPr>
            <p:cNvPr id="164" name="Google Shape;164;p20"/>
            <p:cNvSpPr/>
            <p:nvPr/>
          </p:nvSpPr>
          <p:spPr>
            <a:xfrm flipH="1">
              <a:off x="7523175" y="0"/>
              <a:ext cx="1645450" cy="1255549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165;p20"/>
            <p:cNvSpPr/>
            <p:nvPr/>
          </p:nvSpPr>
          <p:spPr>
            <a:xfrm>
              <a:off x="-1195882" y="4124326"/>
              <a:ext cx="2828102" cy="2453351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166;p20"/>
            <p:cNvSpPr/>
            <p:nvPr/>
          </p:nvSpPr>
          <p:spPr>
            <a:xfrm flipH="1">
              <a:off x="-1869459" y="2924876"/>
              <a:ext cx="2409843" cy="2090498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7" name="Google Shape;167;p20"/>
          <p:cNvGrpSpPr/>
          <p:nvPr/>
        </p:nvGrpSpPr>
        <p:grpSpPr>
          <a:xfrm>
            <a:off x="8040851" y="4330537"/>
            <a:ext cx="1391650" cy="1388725"/>
            <a:chOff x="422026" y="3262937"/>
            <a:chExt cx="1391650" cy="1388725"/>
          </a:xfrm>
        </p:grpSpPr>
        <p:sp>
          <p:nvSpPr>
            <p:cNvPr id="168" name="Google Shape;168;p20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20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ctrTitle"/>
          </p:nvPr>
        </p:nvSpPr>
        <p:spPr>
          <a:xfrm>
            <a:off x="2429950" y="669825"/>
            <a:ext cx="4284000" cy="99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subTitle" idx="1"/>
          </p:nvPr>
        </p:nvSpPr>
        <p:spPr>
          <a:xfrm>
            <a:off x="2815225" y="1628350"/>
            <a:ext cx="3513600" cy="11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74" name="Google Shape;174;p21"/>
          <p:cNvGrpSpPr/>
          <p:nvPr/>
        </p:nvGrpSpPr>
        <p:grpSpPr>
          <a:xfrm>
            <a:off x="-2060411" y="-1112025"/>
            <a:ext cx="13105806" cy="6811244"/>
            <a:chOff x="-2060411" y="-1112025"/>
            <a:chExt cx="13105806" cy="6811244"/>
          </a:xfrm>
        </p:grpSpPr>
        <p:sp>
          <p:nvSpPr>
            <p:cNvPr id="175" name="Google Shape;175;p21"/>
            <p:cNvSpPr/>
            <p:nvPr/>
          </p:nvSpPr>
          <p:spPr>
            <a:xfrm>
              <a:off x="8135150" y="-1112025"/>
              <a:ext cx="2910246" cy="252459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6" name="Google Shape;176;p21"/>
            <p:cNvGrpSpPr/>
            <p:nvPr/>
          </p:nvGrpSpPr>
          <p:grpSpPr>
            <a:xfrm>
              <a:off x="-2060411" y="3174622"/>
              <a:ext cx="3491700" cy="2524597"/>
              <a:chOff x="-1912711" y="3164072"/>
              <a:chExt cx="3491700" cy="2524597"/>
            </a:xfrm>
          </p:grpSpPr>
          <p:sp>
            <p:nvSpPr>
              <p:cNvPr id="177" name="Google Shape;177;p21"/>
              <p:cNvSpPr/>
              <p:nvPr/>
            </p:nvSpPr>
            <p:spPr>
              <a:xfrm>
                <a:off x="-205894" y="4140305"/>
                <a:ext cx="1784883" cy="1548364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8" name="Google Shape;178;p21"/>
              <p:cNvSpPr/>
              <p:nvPr/>
            </p:nvSpPr>
            <p:spPr>
              <a:xfrm flipH="1">
                <a:off x="-1912711" y="3164072"/>
                <a:ext cx="2739214" cy="2376236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22"/>
          <p:cNvGrpSpPr/>
          <p:nvPr/>
        </p:nvGrpSpPr>
        <p:grpSpPr>
          <a:xfrm flipH="1">
            <a:off x="-2060411" y="-1112025"/>
            <a:ext cx="13105806" cy="6811244"/>
            <a:chOff x="-2060411" y="-1112025"/>
            <a:chExt cx="13105806" cy="6811244"/>
          </a:xfrm>
        </p:grpSpPr>
        <p:sp>
          <p:nvSpPr>
            <p:cNvPr id="181" name="Google Shape;181;p22"/>
            <p:cNvSpPr/>
            <p:nvPr/>
          </p:nvSpPr>
          <p:spPr>
            <a:xfrm>
              <a:off x="8135150" y="-1112025"/>
              <a:ext cx="2910246" cy="2524597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82" name="Google Shape;182;p22"/>
            <p:cNvGrpSpPr/>
            <p:nvPr/>
          </p:nvGrpSpPr>
          <p:grpSpPr>
            <a:xfrm>
              <a:off x="-2060411" y="3174622"/>
              <a:ext cx="3491700" cy="2524597"/>
              <a:chOff x="-1912711" y="3164072"/>
              <a:chExt cx="3491700" cy="2524597"/>
            </a:xfrm>
          </p:grpSpPr>
          <p:sp>
            <p:nvSpPr>
              <p:cNvPr id="183" name="Google Shape;183;p22"/>
              <p:cNvSpPr/>
              <p:nvPr/>
            </p:nvSpPr>
            <p:spPr>
              <a:xfrm>
                <a:off x="-205894" y="4140305"/>
                <a:ext cx="1784883" cy="1548364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4" name="Google Shape;184;p22"/>
              <p:cNvSpPr/>
              <p:nvPr/>
            </p:nvSpPr>
            <p:spPr>
              <a:xfrm flipH="1">
                <a:off x="-1912711" y="3164072"/>
                <a:ext cx="2739214" cy="2376236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2818" extrusionOk="0">
                    <a:moveTo>
                      <a:pt x="1363" y="39"/>
                    </a:moveTo>
                    <a:cubicBezTo>
                      <a:pt x="1136" y="0"/>
                      <a:pt x="902" y="17"/>
                      <a:pt x="685" y="93"/>
                    </a:cubicBezTo>
                    <a:cubicBezTo>
                      <a:pt x="525" y="149"/>
                      <a:pt x="423" y="214"/>
                      <a:pt x="305" y="375"/>
                    </a:cubicBezTo>
                    <a:cubicBezTo>
                      <a:pt x="92" y="667"/>
                      <a:pt x="0" y="1153"/>
                      <a:pt x="34" y="1671"/>
                    </a:cubicBezTo>
                    <a:cubicBezTo>
                      <a:pt x="69" y="2190"/>
                      <a:pt x="458" y="2818"/>
                      <a:pt x="1109" y="2766"/>
                    </a:cubicBezTo>
                    <a:cubicBezTo>
                      <a:pt x="1759" y="2714"/>
                      <a:pt x="2551" y="2599"/>
                      <a:pt x="2776" y="2270"/>
                    </a:cubicBezTo>
                    <a:cubicBezTo>
                      <a:pt x="3242" y="1589"/>
                      <a:pt x="2586" y="502"/>
                      <a:pt x="2176" y="286"/>
                    </a:cubicBezTo>
                    <a:cubicBezTo>
                      <a:pt x="1909" y="146"/>
                      <a:pt x="1631" y="85"/>
                      <a:pt x="1363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oogle Shape;186;p23"/>
          <p:cNvGrpSpPr/>
          <p:nvPr/>
        </p:nvGrpSpPr>
        <p:grpSpPr>
          <a:xfrm>
            <a:off x="-36326" y="-261125"/>
            <a:ext cx="9255451" cy="5424915"/>
            <a:chOff x="-36326" y="-233125"/>
            <a:chExt cx="9255451" cy="5424915"/>
          </a:xfrm>
        </p:grpSpPr>
        <p:sp>
          <p:nvSpPr>
            <p:cNvPr id="187" name="Google Shape;187;p23"/>
            <p:cNvSpPr/>
            <p:nvPr/>
          </p:nvSpPr>
          <p:spPr>
            <a:xfrm rot="10800000">
              <a:off x="7480649" y="3865240"/>
              <a:ext cx="1738476" cy="132655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3"/>
            <p:cNvSpPr/>
            <p:nvPr/>
          </p:nvSpPr>
          <p:spPr>
            <a:xfrm>
              <a:off x="-36326" y="-233125"/>
              <a:ext cx="1738476" cy="132655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422C-B0AE-3D16-BB50-A4CFDEE7C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69CB2-456F-442D-243C-F4C732833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06B4F-0DD9-BE6B-88A7-41CC79270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6DD46-D5F8-4EDC-9A00-404CA69414FD}" type="datetimeFigureOut">
              <a:rPr lang="en-US" smtClean="0"/>
              <a:t>6/28/2025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BED4B-5657-334B-4949-D0172C6CB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46AE1-61FB-9904-6CAE-6A017BCBD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EAAC2-608C-4F4F-9330-04C766409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9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6039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4119275" y="1096400"/>
            <a:ext cx="11175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" name="Google Shape;21;p3"/>
          <p:cNvSpPr>
            <a:spLocks noGrp="1"/>
          </p:cNvSpPr>
          <p:nvPr>
            <p:ph type="pic" idx="3"/>
          </p:nvPr>
        </p:nvSpPr>
        <p:spPr>
          <a:xfrm>
            <a:off x="379059" y="218787"/>
            <a:ext cx="3269400" cy="47091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2" name="Google Shape;22;p3"/>
          <p:cNvGrpSpPr/>
          <p:nvPr/>
        </p:nvGrpSpPr>
        <p:grpSpPr>
          <a:xfrm>
            <a:off x="0" y="0"/>
            <a:ext cx="11356551" cy="6405349"/>
            <a:chOff x="0" y="0"/>
            <a:chExt cx="11356551" cy="6405349"/>
          </a:xfrm>
        </p:grpSpPr>
        <p:sp>
          <p:nvSpPr>
            <p:cNvPr id="23" name="Google Shape;23;p3"/>
            <p:cNvSpPr/>
            <p:nvPr/>
          </p:nvSpPr>
          <p:spPr>
            <a:xfrm flipH="1">
              <a:off x="7347827" y="4288643"/>
              <a:ext cx="2440035" cy="2116705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0" y="0"/>
              <a:ext cx="1436896" cy="1096400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8349191" y="3302374"/>
              <a:ext cx="3007360" cy="2608834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1"/>
          </p:nvPr>
        </p:nvSpPr>
        <p:spPr>
          <a:xfrm>
            <a:off x="4885010" y="2303350"/>
            <a:ext cx="278670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2"/>
          </p:nvPr>
        </p:nvSpPr>
        <p:spPr>
          <a:xfrm>
            <a:off x="1472290" y="2303350"/>
            <a:ext cx="278670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ubTitle" idx="3"/>
          </p:nvPr>
        </p:nvSpPr>
        <p:spPr>
          <a:xfrm>
            <a:off x="1472290" y="1771900"/>
            <a:ext cx="2786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ubTitle" idx="4"/>
          </p:nvPr>
        </p:nvSpPr>
        <p:spPr>
          <a:xfrm>
            <a:off x="4885006" y="1771900"/>
            <a:ext cx="27867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Raleway"/>
              <a:buNone/>
              <a:defRPr sz="24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grpSp>
        <p:nvGrpSpPr>
          <p:cNvPr id="38" name="Google Shape;38;p5"/>
          <p:cNvGrpSpPr/>
          <p:nvPr/>
        </p:nvGrpSpPr>
        <p:grpSpPr>
          <a:xfrm>
            <a:off x="-228600" y="-360500"/>
            <a:ext cx="10717196" cy="5540950"/>
            <a:chOff x="-228600" y="-360500"/>
            <a:chExt cx="10717196" cy="5540950"/>
          </a:xfrm>
        </p:grpSpPr>
        <p:sp>
          <p:nvSpPr>
            <p:cNvPr id="39" name="Google Shape;39;p5"/>
            <p:cNvSpPr/>
            <p:nvPr/>
          </p:nvSpPr>
          <p:spPr>
            <a:xfrm>
              <a:off x="8424001" y="-360500"/>
              <a:ext cx="2064595" cy="1791001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5"/>
            <p:cNvSpPr/>
            <p:nvPr/>
          </p:nvSpPr>
          <p:spPr>
            <a:xfrm rot="10800000" flipH="1">
              <a:off x="-228600" y="3882675"/>
              <a:ext cx="1700800" cy="1297775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" name="Google Shape;41;p5"/>
          <p:cNvGrpSpPr/>
          <p:nvPr/>
        </p:nvGrpSpPr>
        <p:grpSpPr>
          <a:xfrm>
            <a:off x="7505735" y="-435525"/>
            <a:ext cx="1123758" cy="1121395"/>
            <a:chOff x="422026" y="3262937"/>
            <a:chExt cx="1391650" cy="1388725"/>
          </a:xfrm>
        </p:grpSpPr>
        <p:sp>
          <p:nvSpPr>
            <p:cNvPr id="42" name="Google Shape;42;p5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/>
          <p:nvPr/>
        </p:nvSpPr>
        <p:spPr>
          <a:xfrm flipH="1">
            <a:off x="7523175" y="0"/>
            <a:ext cx="1645450" cy="1255549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2724150" y="1307100"/>
            <a:ext cx="3695700" cy="2529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grpSp>
        <p:nvGrpSpPr>
          <p:cNvPr id="56" name="Google Shape;56;p8"/>
          <p:cNvGrpSpPr/>
          <p:nvPr/>
        </p:nvGrpSpPr>
        <p:grpSpPr>
          <a:xfrm>
            <a:off x="0" y="0"/>
            <a:ext cx="9249575" cy="5651850"/>
            <a:chOff x="0" y="0"/>
            <a:chExt cx="9249575" cy="5651850"/>
          </a:xfrm>
        </p:grpSpPr>
        <p:sp>
          <p:nvSpPr>
            <p:cNvPr id="57" name="Google Shape;57;p8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8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8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2201850" y="1584874"/>
            <a:ext cx="47403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ubTitle" idx="1"/>
          </p:nvPr>
        </p:nvSpPr>
        <p:spPr>
          <a:xfrm>
            <a:off x="2201925" y="2427926"/>
            <a:ext cx="4740300" cy="11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 flipH="1">
            <a:off x="0" y="0"/>
            <a:ext cx="9249575" cy="5651850"/>
            <a:chOff x="0" y="0"/>
            <a:chExt cx="9249575" cy="5651850"/>
          </a:xfrm>
        </p:grpSpPr>
        <p:sp>
          <p:nvSpPr>
            <p:cNvPr id="64" name="Google Shape;64;p9"/>
            <p:cNvSpPr/>
            <p:nvPr/>
          </p:nvSpPr>
          <p:spPr>
            <a:xfrm>
              <a:off x="0" y="0"/>
              <a:ext cx="1680023" cy="128192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9"/>
            <p:cNvSpPr/>
            <p:nvPr/>
          </p:nvSpPr>
          <p:spPr>
            <a:xfrm rot="10800000">
              <a:off x="6267177" y="3352475"/>
              <a:ext cx="2982398" cy="2299375"/>
            </a:xfrm>
            <a:custGeom>
              <a:avLst/>
              <a:gdLst/>
              <a:ahLst/>
              <a:cxnLst/>
              <a:rect l="l" t="t" r="r" b="b"/>
              <a:pathLst>
                <a:path w="1571" h="1213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1"/>
                  </a:cubicBezTo>
                  <a:cubicBezTo>
                    <a:pt x="622" y="467"/>
                    <a:pt x="846" y="830"/>
                    <a:pt x="451" y="830"/>
                  </a:cubicBezTo>
                  <a:cubicBezTo>
                    <a:pt x="127" y="830"/>
                    <a:pt x="419" y="1213"/>
                    <a:pt x="0" y="1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9"/>
            <p:cNvSpPr/>
            <p:nvPr/>
          </p:nvSpPr>
          <p:spPr>
            <a:xfrm>
              <a:off x="6040900" y="474022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-6875" y="0"/>
            <a:ext cx="9144000" cy="51573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0"/>
          <p:cNvSpPr txBox="1">
            <a:spLocks noGrp="1"/>
          </p:cNvSpPr>
          <p:nvPr>
            <p:ph type="title"/>
          </p:nvPr>
        </p:nvSpPr>
        <p:spPr>
          <a:xfrm>
            <a:off x="720000" y="403800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 hasCustomPrompt="1"/>
          </p:nvPr>
        </p:nvSpPr>
        <p:spPr>
          <a:xfrm>
            <a:off x="1525500" y="1308475"/>
            <a:ext cx="6093000" cy="1511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72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1525525" y="2589625"/>
            <a:ext cx="6093000" cy="11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73" name="Google Shape;73;p11"/>
          <p:cNvGrpSpPr/>
          <p:nvPr/>
        </p:nvGrpSpPr>
        <p:grpSpPr>
          <a:xfrm>
            <a:off x="-827428" y="-285498"/>
            <a:ext cx="9911628" cy="5682973"/>
            <a:chOff x="-827428" y="-285498"/>
            <a:chExt cx="9911628" cy="5682973"/>
          </a:xfrm>
        </p:grpSpPr>
        <p:sp>
          <p:nvSpPr>
            <p:cNvPr id="74" name="Google Shape;74;p11"/>
            <p:cNvSpPr/>
            <p:nvPr/>
          </p:nvSpPr>
          <p:spPr>
            <a:xfrm>
              <a:off x="-827428" y="485694"/>
              <a:ext cx="1572248" cy="1363912"/>
            </a:xfrm>
            <a:custGeom>
              <a:avLst/>
              <a:gdLst/>
              <a:ahLst/>
              <a:cxnLst/>
              <a:rect l="l" t="t" r="r" b="b"/>
              <a:pathLst>
                <a:path w="3242" h="2818" extrusionOk="0">
                  <a:moveTo>
                    <a:pt x="1363" y="39"/>
                  </a:moveTo>
                  <a:cubicBezTo>
                    <a:pt x="1136" y="0"/>
                    <a:pt x="902" y="17"/>
                    <a:pt x="685" y="93"/>
                  </a:cubicBezTo>
                  <a:cubicBezTo>
                    <a:pt x="525" y="149"/>
                    <a:pt x="423" y="214"/>
                    <a:pt x="305" y="375"/>
                  </a:cubicBezTo>
                  <a:cubicBezTo>
                    <a:pt x="92" y="667"/>
                    <a:pt x="0" y="1153"/>
                    <a:pt x="34" y="1671"/>
                  </a:cubicBezTo>
                  <a:cubicBezTo>
                    <a:pt x="69" y="2190"/>
                    <a:pt x="458" y="2818"/>
                    <a:pt x="1109" y="2766"/>
                  </a:cubicBezTo>
                  <a:cubicBezTo>
                    <a:pt x="1759" y="2714"/>
                    <a:pt x="2551" y="2599"/>
                    <a:pt x="2776" y="2270"/>
                  </a:cubicBezTo>
                  <a:cubicBezTo>
                    <a:pt x="3242" y="1589"/>
                    <a:pt x="2586" y="502"/>
                    <a:pt x="2176" y="286"/>
                  </a:cubicBezTo>
                  <a:cubicBezTo>
                    <a:pt x="1909" y="146"/>
                    <a:pt x="1631" y="85"/>
                    <a:pt x="1363" y="3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-309314" y="-285498"/>
              <a:ext cx="2048835" cy="1563356"/>
            </a:xfrm>
            <a:custGeom>
              <a:avLst/>
              <a:gdLst/>
              <a:ahLst/>
              <a:cxnLst/>
              <a:rect l="l" t="t" r="r" b="b"/>
              <a:pathLst>
                <a:path w="1571" h="1214" extrusionOk="0">
                  <a:moveTo>
                    <a:pt x="0" y="0"/>
                  </a:moveTo>
                  <a:cubicBezTo>
                    <a:pt x="1571" y="0"/>
                    <a:pt x="1571" y="0"/>
                    <a:pt x="1571" y="0"/>
                  </a:cubicBezTo>
                  <a:cubicBezTo>
                    <a:pt x="1571" y="0"/>
                    <a:pt x="1570" y="836"/>
                    <a:pt x="992" y="612"/>
                  </a:cubicBezTo>
                  <a:cubicBezTo>
                    <a:pt x="622" y="467"/>
                    <a:pt x="846" y="831"/>
                    <a:pt x="451" y="831"/>
                  </a:cubicBezTo>
                  <a:cubicBezTo>
                    <a:pt x="127" y="831"/>
                    <a:pt x="419" y="1214"/>
                    <a:pt x="0" y="12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8493500" y="4806775"/>
              <a:ext cx="590700" cy="5907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77" name="Google Shape;77;p11"/>
          <p:cNvGrpSpPr/>
          <p:nvPr/>
        </p:nvGrpSpPr>
        <p:grpSpPr>
          <a:xfrm rot="10800000">
            <a:off x="8084995" y="-64126"/>
            <a:ext cx="999205" cy="997104"/>
            <a:chOff x="422026" y="3262937"/>
            <a:chExt cx="1391650" cy="1388725"/>
          </a:xfrm>
        </p:grpSpPr>
        <p:sp>
          <p:nvSpPr>
            <p:cNvPr id="78" name="Google Shape;78;p11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○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■"/>
              <a:defRPr sz="1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>
            <a:spLocks noGrp="1"/>
          </p:cNvSpPr>
          <p:nvPr>
            <p:ph type="ctrTitle"/>
          </p:nvPr>
        </p:nvSpPr>
        <p:spPr>
          <a:xfrm>
            <a:off x="0" y="1447542"/>
            <a:ext cx="9144000" cy="153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4400" dirty="0">
                <a:solidFill>
                  <a:srgbClr val="984CF6"/>
                </a:solidFill>
              </a:rPr>
              <a:t>Zikr – An AI-Driven</a:t>
            </a:r>
            <a:br>
              <a:rPr lang="en-US" sz="4400" dirty="0">
                <a:solidFill>
                  <a:srgbClr val="984CF6"/>
                </a:solidFill>
              </a:rPr>
            </a:br>
            <a:r>
              <a:rPr lang="en-US" sz="4400" dirty="0">
                <a:solidFill>
                  <a:srgbClr val="984CF6"/>
                </a:solidFill>
              </a:rPr>
              <a:t> Islamic Social Platform</a:t>
            </a:r>
            <a:endParaRPr sz="4400" dirty="0">
              <a:solidFill>
                <a:srgbClr val="984CF6"/>
              </a:solidFill>
            </a:endParaRPr>
          </a:p>
        </p:txBody>
      </p:sp>
      <p:sp>
        <p:nvSpPr>
          <p:cNvPr id="200" name="Google Shape;200;p27"/>
          <p:cNvSpPr txBox="1">
            <a:spLocks noGrp="1"/>
          </p:cNvSpPr>
          <p:nvPr>
            <p:ph type="subTitle" idx="1"/>
          </p:nvPr>
        </p:nvSpPr>
        <p:spPr>
          <a:xfrm>
            <a:off x="0" y="2980242"/>
            <a:ext cx="9143999" cy="104546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indent="0"/>
            <a:r>
              <a:rPr lang="en-US" dirty="0"/>
              <a:t>Mohammad Raed, Mohammad Matar</a:t>
            </a:r>
          </a:p>
          <a:p>
            <a:pPr marL="152400" indent="0"/>
            <a:endParaRPr lang="en-US" sz="500" dirty="0"/>
          </a:p>
          <a:p>
            <a:pPr marL="152400" indent="0"/>
            <a:r>
              <a:rPr lang="en-US" dirty="0">
                <a:solidFill>
                  <a:srgbClr val="984CF6"/>
                </a:solidFill>
              </a:rPr>
              <a:t>Supervisor: Eng. Haya Samaaneh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Google Shape;199;p27">
            <a:extLst>
              <a:ext uri="{FF2B5EF4-FFF2-40B4-BE49-F238E27FC236}">
                <a16:creationId xmlns:a16="http://schemas.microsoft.com/office/drawing/2014/main" id="{8F9F3A38-DE20-BB5C-5F6F-617B29BDA02F}"/>
              </a:ext>
            </a:extLst>
          </p:cNvPr>
          <p:cNvSpPr txBox="1">
            <a:spLocks/>
          </p:cNvSpPr>
          <p:nvPr/>
        </p:nvSpPr>
        <p:spPr>
          <a:xfrm>
            <a:off x="3204516" y="4074792"/>
            <a:ext cx="2734963" cy="8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5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ontserrat"/>
              <a:buNone/>
              <a:defRPr sz="5200" b="0" i="0" u="none" strike="noStrike" cap="none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F98442-5950-61E5-1271-2B0B2A1EE09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" r="10" b="8228"/>
          <a:stretch>
            <a:fillRect/>
          </a:stretch>
        </p:blipFill>
        <p:spPr>
          <a:xfrm>
            <a:off x="8073510" y="-770369"/>
            <a:ext cx="2140978" cy="21222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18DB86-8197-A68C-03C6-6ED0E78FC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054" y="197971"/>
            <a:ext cx="1153888" cy="115388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/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6685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What Makes it Unique?</a:t>
            </a:r>
            <a:endParaRPr sz="3600" dirty="0"/>
          </a:p>
        </p:txBody>
      </p:sp>
      <p:sp>
        <p:nvSpPr>
          <p:cNvPr id="265" name="Google Shape;265;p33"/>
          <p:cNvSpPr txBox="1">
            <a:spLocks noGrp="1"/>
          </p:cNvSpPr>
          <p:nvPr>
            <p:ph type="subTitle" idx="4"/>
          </p:nvPr>
        </p:nvSpPr>
        <p:spPr>
          <a:xfrm>
            <a:off x="787651" y="1213164"/>
            <a:ext cx="6916849" cy="95374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7938" indent="0" algn="l"/>
            <a:r>
              <a:rPr lang="en-US" sz="2400" dirty="0"/>
              <a:t>First platform to merge social features with multiple ai tools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504FAD-EADB-72B2-88B6-150B458CC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373" y="2166907"/>
            <a:ext cx="4109378" cy="2739585"/>
          </a:xfrm>
          <a:prstGeom prst="rect">
            <a:avLst/>
          </a:prstGeom>
        </p:spPr>
      </p:pic>
      <p:sp>
        <p:nvSpPr>
          <p:cNvPr id="16" name="Google Shape;476;p47">
            <a:extLst>
              <a:ext uri="{FF2B5EF4-FFF2-40B4-BE49-F238E27FC236}">
                <a16:creationId xmlns:a16="http://schemas.microsoft.com/office/drawing/2014/main" id="{950AD7F0-F614-6949-BA7C-9C46A9074EC8}"/>
              </a:ext>
            </a:extLst>
          </p:cNvPr>
          <p:cNvSpPr/>
          <p:nvPr/>
        </p:nvSpPr>
        <p:spPr>
          <a:xfrm rot="1595332">
            <a:off x="-267925" y="4254187"/>
            <a:ext cx="1552297" cy="1255778"/>
          </a:xfrm>
          <a:custGeom>
            <a:avLst/>
            <a:gdLst/>
            <a:ahLst/>
            <a:cxnLst/>
            <a:rect l="l" t="t" r="r" b="b"/>
            <a:pathLst>
              <a:path w="1187" h="1066" extrusionOk="0">
                <a:moveTo>
                  <a:pt x="1153" y="450"/>
                </a:moveTo>
                <a:cubicBezTo>
                  <a:pt x="1153" y="450"/>
                  <a:pt x="1091" y="247"/>
                  <a:pt x="966" y="291"/>
                </a:cubicBezTo>
                <a:cubicBezTo>
                  <a:pt x="836" y="336"/>
                  <a:pt x="856" y="451"/>
                  <a:pt x="795" y="537"/>
                </a:cubicBezTo>
                <a:cubicBezTo>
                  <a:pt x="757" y="592"/>
                  <a:pt x="586" y="636"/>
                  <a:pt x="552" y="453"/>
                </a:cubicBezTo>
                <a:cubicBezTo>
                  <a:pt x="518" y="270"/>
                  <a:pt x="485" y="104"/>
                  <a:pt x="366" y="50"/>
                </a:cubicBezTo>
                <a:cubicBezTo>
                  <a:pt x="258" y="0"/>
                  <a:pt x="0" y="101"/>
                  <a:pt x="0" y="324"/>
                </a:cubicBezTo>
                <a:cubicBezTo>
                  <a:pt x="0" y="548"/>
                  <a:pt x="130" y="1046"/>
                  <a:pt x="527" y="1056"/>
                </a:cubicBezTo>
                <a:cubicBezTo>
                  <a:pt x="923" y="1066"/>
                  <a:pt x="1079" y="956"/>
                  <a:pt x="1136" y="762"/>
                </a:cubicBezTo>
                <a:cubicBezTo>
                  <a:pt x="1187" y="589"/>
                  <a:pt x="1153" y="450"/>
                  <a:pt x="1153" y="4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450A6FC2-ED5B-69BC-17B5-F3EDB829A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8C42FA3D-5584-A54D-B9B1-38378C300C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835976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Methodology</a:t>
            </a:r>
            <a:endParaRPr sz="4000" dirty="0"/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8913ABEA-3DCE-610E-5A9D-CA18C68A39DB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4119275" y="1096400"/>
            <a:ext cx="120026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pic>
        <p:nvPicPr>
          <p:cNvPr id="233" name="Google Shape;233;p30">
            <a:extLst>
              <a:ext uri="{FF2B5EF4-FFF2-40B4-BE49-F238E27FC236}">
                <a16:creationId xmlns:a16="http://schemas.microsoft.com/office/drawing/2014/main" id="{382D042C-14B9-7755-CED5-E9297BC70411}"/>
              </a:ext>
            </a:extLst>
          </p:cNvPr>
          <p:cNvPicPr preferRelativeResize="0">
            <a:picLocks noGrp="1"/>
          </p:cNvPicPr>
          <p:nvPr>
            <p:ph type="pic" idx="3"/>
          </p:nvPr>
        </p:nvPicPr>
        <p:blipFill>
          <a:blip r:embed="rId3"/>
          <a:srcRect l="24677" t="-764" r="19785" b="764"/>
          <a:stretch>
            <a:fillRect/>
          </a:stretch>
        </p:blipFill>
        <p:spPr>
          <a:xfrm>
            <a:off x="379059" y="218787"/>
            <a:ext cx="3269279" cy="4709202"/>
          </a:xfrm>
          <a:prstGeom prst="rect">
            <a:avLst/>
          </a:prstGeom>
        </p:spPr>
      </p:pic>
      <p:sp>
        <p:nvSpPr>
          <p:cNvPr id="234" name="Google Shape;234;p30">
            <a:extLst>
              <a:ext uri="{FF2B5EF4-FFF2-40B4-BE49-F238E27FC236}">
                <a16:creationId xmlns:a16="http://schemas.microsoft.com/office/drawing/2014/main" id="{19C52B26-8040-A349-2727-84D28BB3F53E}"/>
              </a:ext>
            </a:extLst>
          </p:cNvPr>
          <p:cNvSpPr/>
          <p:nvPr/>
        </p:nvSpPr>
        <p:spPr>
          <a:xfrm>
            <a:off x="36475" y="52825"/>
            <a:ext cx="4036129" cy="4983879"/>
          </a:xfrm>
          <a:custGeom>
            <a:avLst/>
            <a:gdLst/>
            <a:ahLst/>
            <a:cxnLst/>
            <a:rect l="l" t="t" r="r" b="b"/>
            <a:pathLst>
              <a:path w="3733" h="3675" extrusionOk="0">
                <a:moveTo>
                  <a:pt x="0" y="0"/>
                </a:moveTo>
                <a:cubicBezTo>
                  <a:pt x="0" y="3675"/>
                  <a:pt x="0" y="3675"/>
                  <a:pt x="0" y="3675"/>
                </a:cubicBezTo>
                <a:cubicBezTo>
                  <a:pt x="3733" y="3675"/>
                  <a:pt x="3733" y="3675"/>
                  <a:pt x="3733" y="3675"/>
                </a:cubicBezTo>
                <a:cubicBezTo>
                  <a:pt x="3733" y="0"/>
                  <a:pt x="3733" y="0"/>
                  <a:pt x="3733" y="0"/>
                </a:cubicBezTo>
                <a:lnTo>
                  <a:pt x="0" y="0"/>
                </a:lnTo>
                <a:close/>
                <a:moveTo>
                  <a:pt x="3088" y="2708"/>
                </a:moveTo>
                <a:cubicBezTo>
                  <a:pt x="2863" y="3036"/>
                  <a:pt x="2071" y="3151"/>
                  <a:pt x="1420" y="3203"/>
                </a:cubicBezTo>
                <a:cubicBezTo>
                  <a:pt x="769" y="3255"/>
                  <a:pt x="380" y="2627"/>
                  <a:pt x="346" y="2109"/>
                </a:cubicBezTo>
                <a:cubicBezTo>
                  <a:pt x="311" y="1590"/>
                  <a:pt x="403" y="1104"/>
                  <a:pt x="617" y="813"/>
                </a:cubicBezTo>
                <a:cubicBezTo>
                  <a:pt x="735" y="651"/>
                  <a:pt x="836" y="586"/>
                  <a:pt x="996" y="530"/>
                </a:cubicBezTo>
                <a:cubicBezTo>
                  <a:pt x="1213" y="454"/>
                  <a:pt x="1447" y="437"/>
                  <a:pt x="1674" y="476"/>
                </a:cubicBezTo>
                <a:cubicBezTo>
                  <a:pt x="1943" y="522"/>
                  <a:pt x="2220" y="583"/>
                  <a:pt x="2487" y="723"/>
                </a:cubicBezTo>
                <a:cubicBezTo>
                  <a:pt x="2898" y="939"/>
                  <a:pt x="3554" y="2026"/>
                  <a:pt x="3088" y="27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FFF82B7E-30CA-97D9-6C57-F36446F882E7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327357C0-8FD2-5FE4-684B-B75E9FB02601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F800CF4C-EB9A-EBC5-1746-2AF71BD0A252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1E3FC4D1-2E94-0896-6E26-8EED5BC5A7AE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3083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>
          <a:extLst>
            <a:ext uri="{FF2B5EF4-FFF2-40B4-BE49-F238E27FC236}">
              <a16:creationId xmlns:a16="http://schemas.microsoft.com/office/drawing/2014/main" id="{B7FBAF21-F531-197E-424D-65AA72068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>
            <a:extLst>
              <a:ext uri="{FF2B5EF4-FFF2-40B4-BE49-F238E27FC236}">
                <a16:creationId xmlns:a16="http://schemas.microsoft.com/office/drawing/2014/main" id="{32855BCF-1BAD-B0F9-079E-52F90A9310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66855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How was Zikr Built?</a:t>
            </a:r>
            <a:endParaRPr sz="3600" dirty="0"/>
          </a:p>
        </p:txBody>
      </p:sp>
      <p:sp>
        <p:nvSpPr>
          <p:cNvPr id="265" name="Google Shape;265;p33">
            <a:extLst>
              <a:ext uri="{FF2B5EF4-FFF2-40B4-BE49-F238E27FC236}">
                <a16:creationId xmlns:a16="http://schemas.microsoft.com/office/drawing/2014/main" id="{3B64019C-2293-6DFF-719D-FD68CFA33F1B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37291" y="2492098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/>
            <a:r>
              <a:rPr lang="en-US" sz="2400" dirty="0"/>
              <a:t>AI Track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2B88200-36ED-FBAC-2116-673C934C724D}"/>
              </a:ext>
            </a:extLst>
          </p:cNvPr>
          <p:cNvGrpSpPr/>
          <p:nvPr/>
        </p:nvGrpSpPr>
        <p:grpSpPr>
          <a:xfrm>
            <a:off x="2581403" y="1805846"/>
            <a:ext cx="3981193" cy="2230257"/>
            <a:chOff x="1061852" y="3682734"/>
            <a:chExt cx="3981193" cy="2230257"/>
          </a:xfrm>
        </p:grpSpPr>
        <p:sp>
          <p:nvSpPr>
            <p:cNvPr id="2" name="Oval 20">
              <a:extLst>
                <a:ext uri="{FF2B5EF4-FFF2-40B4-BE49-F238E27FC236}">
                  <a16:creationId xmlns:a16="http://schemas.microsoft.com/office/drawing/2014/main" id="{2E6DAD0F-B90F-4967-ECE9-BD3C276CFCA2}"/>
                </a:ext>
              </a:extLst>
            </p:cNvPr>
            <p:cNvSpPr/>
            <p:nvPr/>
          </p:nvSpPr>
          <p:spPr>
            <a:xfrm>
              <a:off x="1612179" y="4374398"/>
              <a:ext cx="866378" cy="8663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3" name="Oval 60">
              <a:extLst>
                <a:ext uri="{FF2B5EF4-FFF2-40B4-BE49-F238E27FC236}">
                  <a16:creationId xmlns:a16="http://schemas.microsoft.com/office/drawing/2014/main" id="{D4F174CE-35F2-6033-4128-EDD757F9A880}"/>
                </a:ext>
              </a:extLst>
            </p:cNvPr>
            <p:cNvSpPr/>
            <p:nvPr/>
          </p:nvSpPr>
          <p:spPr>
            <a:xfrm>
              <a:off x="3578273" y="4374398"/>
              <a:ext cx="866378" cy="8663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0" name="막힌 원호 19">
              <a:extLst>
                <a:ext uri="{FF2B5EF4-FFF2-40B4-BE49-F238E27FC236}">
                  <a16:creationId xmlns:a16="http://schemas.microsoft.com/office/drawing/2014/main" id="{CA17BEB7-8765-AE61-F700-D1A9174FA9F0}"/>
                </a:ext>
              </a:extLst>
            </p:cNvPr>
            <p:cNvSpPr/>
            <p:nvPr/>
          </p:nvSpPr>
          <p:spPr>
            <a:xfrm>
              <a:off x="1061852" y="3798175"/>
              <a:ext cx="2016000" cy="2016000"/>
            </a:xfrm>
            <a:prstGeom prst="blockArc">
              <a:avLst>
                <a:gd name="adj1" fmla="val 10800000"/>
                <a:gd name="adj2" fmla="val 0"/>
                <a:gd name="adj3" fmla="val 267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1" name="막힌 원호 20">
              <a:extLst>
                <a:ext uri="{FF2B5EF4-FFF2-40B4-BE49-F238E27FC236}">
                  <a16:creationId xmlns:a16="http://schemas.microsoft.com/office/drawing/2014/main" id="{0BBAED89-7FE4-5A42-F5A6-8E1A8F1076CD}"/>
                </a:ext>
              </a:extLst>
            </p:cNvPr>
            <p:cNvSpPr/>
            <p:nvPr/>
          </p:nvSpPr>
          <p:spPr>
            <a:xfrm rot="10800000">
              <a:off x="3027045" y="3798175"/>
              <a:ext cx="2016000" cy="2016000"/>
            </a:xfrm>
            <a:prstGeom prst="blockArc">
              <a:avLst>
                <a:gd name="adj1" fmla="val 10800000"/>
                <a:gd name="adj2" fmla="val 0"/>
                <a:gd name="adj3" fmla="val 267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3" name="Oval 17">
              <a:extLst>
                <a:ext uri="{FF2B5EF4-FFF2-40B4-BE49-F238E27FC236}">
                  <a16:creationId xmlns:a16="http://schemas.microsoft.com/office/drawing/2014/main" id="{A2BF6079-6C8F-029B-F6DB-D61E926A313F}"/>
                </a:ext>
              </a:extLst>
            </p:cNvPr>
            <p:cNvSpPr/>
            <p:nvPr/>
          </p:nvSpPr>
          <p:spPr>
            <a:xfrm>
              <a:off x="1901352" y="3682734"/>
              <a:ext cx="288032" cy="2880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Oval 52">
              <a:extLst>
                <a:ext uri="{FF2B5EF4-FFF2-40B4-BE49-F238E27FC236}">
                  <a16:creationId xmlns:a16="http://schemas.microsoft.com/office/drawing/2014/main" id="{4E43FE77-2091-8F9C-4503-7D5BCCFF4547}"/>
                </a:ext>
              </a:extLst>
            </p:cNvPr>
            <p:cNvSpPr/>
            <p:nvPr/>
          </p:nvSpPr>
          <p:spPr>
            <a:xfrm>
              <a:off x="3902718" y="5624959"/>
              <a:ext cx="288032" cy="288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29" name="Google Shape;265;p33">
            <a:extLst>
              <a:ext uri="{FF2B5EF4-FFF2-40B4-BE49-F238E27FC236}">
                <a16:creationId xmlns:a16="http://schemas.microsoft.com/office/drawing/2014/main" id="{5236756E-AFD4-0A49-9C7A-98699507EC4E}"/>
              </a:ext>
            </a:extLst>
          </p:cNvPr>
          <p:cNvSpPr txBox="1">
            <a:spLocks/>
          </p:cNvSpPr>
          <p:nvPr/>
        </p:nvSpPr>
        <p:spPr>
          <a:xfrm>
            <a:off x="748350" y="1161239"/>
            <a:ext cx="5124548" cy="69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7938" indent="0" algn="l"/>
            <a:r>
              <a:rPr lang="en-US" sz="2000" dirty="0"/>
              <a:t>Dual Track development:</a:t>
            </a:r>
          </a:p>
          <a:p>
            <a:pPr marL="0" indent="0" algn="l"/>
            <a:endParaRPr lang="en-US" dirty="0"/>
          </a:p>
        </p:txBody>
      </p:sp>
      <p:sp>
        <p:nvSpPr>
          <p:cNvPr id="34" name="Google Shape;265;p33">
            <a:extLst>
              <a:ext uri="{FF2B5EF4-FFF2-40B4-BE49-F238E27FC236}">
                <a16:creationId xmlns:a16="http://schemas.microsoft.com/office/drawing/2014/main" id="{9D2464E4-6429-3083-A727-11C1ECC99AA5}"/>
              </a:ext>
            </a:extLst>
          </p:cNvPr>
          <p:cNvSpPr txBox="1">
            <a:spLocks/>
          </p:cNvSpPr>
          <p:nvPr/>
        </p:nvSpPr>
        <p:spPr>
          <a:xfrm>
            <a:off x="6535167" y="2067431"/>
            <a:ext cx="2571541" cy="1904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/>
            <a:r>
              <a:rPr lang="en-US" sz="2400" dirty="0"/>
              <a:t>Software Engineering track</a:t>
            </a:r>
          </a:p>
          <a:p>
            <a:pPr marL="0" indent="0"/>
            <a:endParaRPr lang="en-US" sz="24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8F05BEA-A0A0-396F-9017-B5A1EC76A2DE}"/>
              </a:ext>
            </a:extLst>
          </p:cNvPr>
          <p:cNvSpPr/>
          <p:nvPr/>
        </p:nvSpPr>
        <p:spPr>
          <a:xfrm>
            <a:off x="3507141" y="1888446"/>
            <a:ext cx="115556" cy="1155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2962F32-122F-1E21-6E31-155B5663D039}"/>
              </a:ext>
            </a:extLst>
          </p:cNvPr>
          <p:cNvSpPr/>
          <p:nvPr/>
        </p:nvSpPr>
        <p:spPr>
          <a:xfrm>
            <a:off x="5508507" y="3844959"/>
            <a:ext cx="115556" cy="1155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5B85FA0-151C-2610-40B5-011E88E2B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100" y="4050530"/>
            <a:ext cx="934630" cy="9596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A6B314C2-CF87-781B-EE1F-D75E41928A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315" y="2625945"/>
            <a:ext cx="605855" cy="62205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69AF80A-26D6-3266-A106-B8AF798AB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035" y="2625945"/>
            <a:ext cx="580183" cy="58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44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EE236A5A-82BA-5D50-CDC0-48EEA2471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>
            <a:extLst>
              <a:ext uri="{FF2B5EF4-FFF2-40B4-BE49-F238E27FC236}">
                <a16:creationId xmlns:a16="http://schemas.microsoft.com/office/drawing/2014/main" id="{997D6622-996F-BD89-2F36-A409A2B5805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85322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AI Track: Quran Topic Modeling</a:t>
            </a:r>
            <a:endParaRPr sz="3600" dirty="0"/>
          </a:p>
        </p:txBody>
      </p:sp>
      <p:sp>
        <p:nvSpPr>
          <p:cNvPr id="259" name="Google Shape;259;p32">
            <a:extLst>
              <a:ext uri="{FF2B5EF4-FFF2-40B4-BE49-F238E27FC236}">
                <a16:creationId xmlns:a16="http://schemas.microsoft.com/office/drawing/2014/main" id="{52E19158-59E0-7DA8-8DEE-AA810A8A6BD4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720000" y="1199274"/>
            <a:ext cx="3852000" cy="18273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l"/>
            <a:r>
              <a:rPr lang="en-US" dirty="0"/>
              <a:t>Used unsupervised learning techniques to cluster the Quran into topics.</a:t>
            </a:r>
          </a:p>
          <a:p>
            <a:pPr marL="0" indent="0" algn="l"/>
            <a:br>
              <a:rPr lang="en-US" dirty="0"/>
            </a:br>
            <a:r>
              <a:rPr lang="en-US" dirty="0"/>
              <a:t>Through different steps:</a:t>
            </a:r>
          </a:p>
          <a:p>
            <a:pPr marL="0" indent="0" algn="l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9510DD4-8EC6-37A5-AFB1-A870D40F095C}"/>
              </a:ext>
            </a:extLst>
          </p:cNvPr>
          <p:cNvGrpSpPr/>
          <p:nvPr/>
        </p:nvGrpSpPr>
        <p:grpSpPr>
          <a:xfrm>
            <a:off x="4206270" y="1791399"/>
            <a:ext cx="1674851" cy="3149856"/>
            <a:chOff x="4894144" y="965833"/>
            <a:chExt cx="2438029" cy="4926334"/>
          </a:xfrm>
        </p:grpSpPr>
        <p:sp>
          <p:nvSpPr>
            <p:cNvPr id="10" name="Graphic 2">
              <a:extLst>
                <a:ext uri="{FF2B5EF4-FFF2-40B4-BE49-F238E27FC236}">
                  <a16:creationId xmlns:a16="http://schemas.microsoft.com/office/drawing/2014/main" id="{CF8B59A1-89FD-4461-FACC-E922A18B63E3}"/>
                </a:ext>
              </a:extLst>
            </p:cNvPr>
            <p:cNvSpPr/>
            <p:nvPr/>
          </p:nvSpPr>
          <p:spPr>
            <a:xfrm>
              <a:off x="4897966" y="965833"/>
              <a:ext cx="2433289" cy="4926334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id="{D1CCCA71-B19A-558A-FCE6-C26B992844A8}"/>
                </a:ext>
              </a:extLst>
            </p:cNvPr>
            <p:cNvSpPr/>
            <p:nvPr/>
          </p:nvSpPr>
          <p:spPr>
            <a:xfrm>
              <a:off x="4927337" y="991671"/>
              <a:ext cx="2374499" cy="4874610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2">
              <a:extLst>
                <a:ext uri="{FF2B5EF4-FFF2-40B4-BE49-F238E27FC236}">
                  <a16:creationId xmlns:a16="http://schemas.microsoft.com/office/drawing/2014/main" id="{5F6C7BFB-FF2A-2840-F3D0-1859B988C719}"/>
                </a:ext>
              </a:extLst>
            </p:cNvPr>
            <p:cNvSpPr/>
            <p:nvPr/>
          </p:nvSpPr>
          <p:spPr>
            <a:xfrm>
              <a:off x="5034997" y="1075621"/>
              <a:ext cx="2159229" cy="4706759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blipFill>
              <a:blip r:embed="rId3"/>
              <a:stretch>
                <a:fillRect t="689" b="-1579"/>
              </a:stretch>
            </a:blip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Graphic 2">
              <a:extLst>
                <a:ext uri="{FF2B5EF4-FFF2-40B4-BE49-F238E27FC236}">
                  <a16:creationId xmlns:a16="http://schemas.microsoft.com/office/drawing/2014/main" id="{279065A1-B7C2-FB51-D4FD-3B758A65335A}"/>
                </a:ext>
              </a:extLst>
            </p:cNvPr>
            <p:cNvSpPr/>
            <p:nvPr/>
          </p:nvSpPr>
          <p:spPr>
            <a:xfrm>
              <a:off x="4894579" y="1666608"/>
              <a:ext cx="17225" cy="167851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2">
              <a:extLst>
                <a:ext uri="{FF2B5EF4-FFF2-40B4-BE49-F238E27FC236}">
                  <a16:creationId xmlns:a16="http://schemas.microsoft.com/office/drawing/2014/main" id="{48938D4E-3E12-9CEE-D28C-61F300B7AE5F}"/>
                </a:ext>
              </a:extLst>
            </p:cNvPr>
            <p:cNvSpPr/>
            <p:nvPr/>
          </p:nvSpPr>
          <p:spPr>
            <a:xfrm>
              <a:off x="4894579" y="2026747"/>
              <a:ext cx="24047" cy="334783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id="{0393788C-0FE0-ADD3-04F4-95244607D945}"/>
                </a:ext>
              </a:extLst>
            </p:cNvPr>
            <p:cNvSpPr/>
            <p:nvPr/>
          </p:nvSpPr>
          <p:spPr>
            <a:xfrm>
              <a:off x="4894627" y="2050794"/>
              <a:ext cx="13596" cy="280349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2">
              <a:extLst>
                <a:ext uri="{FF2B5EF4-FFF2-40B4-BE49-F238E27FC236}">
                  <a16:creationId xmlns:a16="http://schemas.microsoft.com/office/drawing/2014/main" id="{BA39E1B7-2845-79E6-2AC2-8EEA64797E87}"/>
                </a:ext>
              </a:extLst>
            </p:cNvPr>
            <p:cNvSpPr/>
            <p:nvPr/>
          </p:nvSpPr>
          <p:spPr>
            <a:xfrm>
              <a:off x="4894144" y="2473786"/>
              <a:ext cx="24047" cy="334783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2">
              <a:extLst>
                <a:ext uri="{FF2B5EF4-FFF2-40B4-BE49-F238E27FC236}">
                  <a16:creationId xmlns:a16="http://schemas.microsoft.com/office/drawing/2014/main" id="{7CA20F68-FD20-358F-B2C2-78C2E527120A}"/>
                </a:ext>
              </a:extLst>
            </p:cNvPr>
            <p:cNvSpPr/>
            <p:nvPr/>
          </p:nvSpPr>
          <p:spPr>
            <a:xfrm>
              <a:off x="4894144" y="2497834"/>
              <a:ext cx="13596" cy="280349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Graphic 2">
              <a:extLst>
                <a:ext uri="{FF2B5EF4-FFF2-40B4-BE49-F238E27FC236}">
                  <a16:creationId xmlns:a16="http://schemas.microsoft.com/office/drawing/2014/main" id="{AD3028FA-A541-08CC-790A-7355F10F17C8}"/>
                </a:ext>
              </a:extLst>
            </p:cNvPr>
            <p:cNvSpPr/>
            <p:nvPr/>
          </p:nvSpPr>
          <p:spPr>
            <a:xfrm>
              <a:off x="7308126" y="2139051"/>
              <a:ext cx="24047" cy="54182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9" name="Graphic 2">
              <a:extLst>
                <a:ext uri="{FF2B5EF4-FFF2-40B4-BE49-F238E27FC236}">
                  <a16:creationId xmlns:a16="http://schemas.microsoft.com/office/drawing/2014/main" id="{5C20BF89-2BA3-B703-C438-AC8D9E104E63}"/>
                </a:ext>
              </a:extLst>
            </p:cNvPr>
            <p:cNvSpPr/>
            <p:nvPr/>
          </p:nvSpPr>
          <p:spPr>
            <a:xfrm>
              <a:off x="7318577" y="2178001"/>
              <a:ext cx="13596" cy="453717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20" name="Graphic 2">
              <a:extLst>
                <a:ext uri="{FF2B5EF4-FFF2-40B4-BE49-F238E27FC236}">
                  <a16:creationId xmlns:a16="http://schemas.microsoft.com/office/drawing/2014/main" id="{B0215245-2CE7-175C-A50B-D4D616E66737}"/>
                </a:ext>
              </a:extLst>
            </p:cNvPr>
            <p:cNvSpPr/>
            <p:nvPr/>
          </p:nvSpPr>
          <p:spPr>
            <a:xfrm>
              <a:off x="7312722" y="3272543"/>
              <a:ext cx="19451" cy="37131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Graphic 2">
              <a:extLst>
                <a:ext uri="{FF2B5EF4-FFF2-40B4-BE49-F238E27FC236}">
                  <a16:creationId xmlns:a16="http://schemas.microsoft.com/office/drawing/2014/main" id="{689622BC-44B7-2086-9D92-EB27181EBA64}"/>
                </a:ext>
              </a:extLst>
            </p:cNvPr>
            <p:cNvSpPr/>
            <p:nvPr/>
          </p:nvSpPr>
          <p:spPr>
            <a:xfrm>
              <a:off x="7321142" y="3299204"/>
              <a:ext cx="11031" cy="310929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CA4D6CC-B868-EBFE-EACE-3AD5E70C3EA0}"/>
                </a:ext>
              </a:extLst>
            </p:cNvPr>
            <p:cNvSpPr/>
            <p:nvPr/>
          </p:nvSpPr>
          <p:spPr>
            <a:xfrm>
              <a:off x="6432763" y="1075621"/>
              <a:ext cx="98209" cy="9820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5379762-628D-D942-EEFF-0D72AF34E3DF}"/>
                </a:ext>
              </a:extLst>
            </p:cNvPr>
            <p:cNvSpPr/>
            <p:nvPr/>
          </p:nvSpPr>
          <p:spPr>
            <a:xfrm>
              <a:off x="6436400" y="1075621"/>
              <a:ext cx="90933" cy="90933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4E12812-CFE3-48AF-3B04-69D722BA32C5}"/>
                </a:ext>
              </a:extLst>
            </p:cNvPr>
            <p:cNvSpPr/>
            <p:nvPr/>
          </p:nvSpPr>
          <p:spPr>
            <a:xfrm>
              <a:off x="6457105" y="1096325"/>
              <a:ext cx="49523" cy="4952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9AE7A26-FD60-9C3A-AF10-134BBF40494D}"/>
                </a:ext>
              </a:extLst>
            </p:cNvPr>
            <p:cNvSpPr/>
            <p:nvPr/>
          </p:nvSpPr>
          <p:spPr>
            <a:xfrm>
              <a:off x="6468731" y="1107952"/>
              <a:ext cx="26270" cy="26270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Graphic 2">
              <a:extLst>
                <a:ext uri="{FF2B5EF4-FFF2-40B4-BE49-F238E27FC236}">
                  <a16:creationId xmlns:a16="http://schemas.microsoft.com/office/drawing/2014/main" id="{A5952E94-9347-0468-F029-140ACC3442F2}"/>
                </a:ext>
              </a:extLst>
            </p:cNvPr>
            <p:cNvSpPr/>
            <p:nvPr userDrawn="1"/>
          </p:nvSpPr>
          <p:spPr>
            <a:xfrm flipH="1">
              <a:off x="4896288" y="1686619"/>
              <a:ext cx="9144" cy="127828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70F1AF2-7D24-25E9-8866-9C9FDBBDC6DF}"/>
              </a:ext>
            </a:extLst>
          </p:cNvPr>
          <p:cNvGrpSpPr/>
          <p:nvPr/>
        </p:nvGrpSpPr>
        <p:grpSpPr>
          <a:xfrm>
            <a:off x="6159696" y="1394700"/>
            <a:ext cx="1674851" cy="3149856"/>
            <a:chOff x="4894144" y="965833"/>
            <a:chExt cx="2438029" cy="4926334"/>
          </a:xfrm>
        </p:grpSpPr>
        <p:sp>
          <p:nvSpPr>
            <p:cNvPr id="29" name="Graphic 2">
              <a:extLst>
                <a:ext uri="{FF2B5EF4-FFF2-40B4-BE49-F238E27FC236}">
                  <a16:creationId xmlns:a16="http://schemas.microsoft.com/office/drawing/2014/main" id="{55AC9BCB-D6AD-F28D-4033-BECA5C8DF92F}"/>
                </a:ext>
              </a:extLst>
            </p:cNvPr>
            <p:cNvSpPr/>
            <p:nvPr/>
          </p:nvSpPr>
          <p:spPr>
            <a:xfrm>
              <a:off x="4897966" y="965833"/>
              <a:ext cx="2433289" cy="4926334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">
              <a:extLst>
                <a:ext uri="{FF2B5EF4-FFF2-40B4-BE49-F238E27FC236}">
                  <a16:creationId xmlns:a16="http://schemas.microsoft.com/office/drawing/2014/main" id="{A3738DF3-CBDA-8612-2D97-20BB69DDB6C2}"/>
                </a:ext>
              </a:extLst>
            </p:cNvPr>
            <p:cNvSpPr/>
            <p:nvPr/>
          </p:nvSpPr>
          <p:spPr>
            <a:xfrm>
              <a:off x="4927337" y="991671"/>
              <a:ext cx="2374499" cy="4874610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">
              <a:extLst>
                <a:ext uri="{FF2B5EF4-FFF2-40B4-BE49-F238E27FC236}">
                  <a16:creationId xmlns:a16="http://schemas.microsoft.com/office/drawing/2014/main" id="{337C43A9-A3A7-E1A9-066D-CE2CE37A3134}"/>
                </a:ext>
              </a:extLst>
            </p:cNvPr>
            <p:cNvSpPr/>
            <p:nvPr/>
          </p:nvSpPr>
          <p:spPr>
            <a:xfrm>
              <a:off x="5034997" y="1075621"/>
              <a:ext cx="2159229" cy="4706759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blipFill>
              <a:blip r:embed="rId4"/>
              <a:stretch>
                <a:fillRect t="689" b="-1579"/>
              </a:stretch>
            </a:blip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Graphic 2">
              <a:extLst>
                <a:ext uri="{FF2B5EF4-FFF2-40B4-BE49-F238E27FC236}">
                  <a16:creationId xmlns:a16="http://schemas.microsoft.com/office/drawing/2014/main" id="{336B3B7F-24F3-73CD-7C29-3A2F83A8E5CC}"/>
                </a:ext>
              </a:extLst>
            </p:cNvPr>
            <p:cNvSpPr/>
            <p:nvPr/>
          </p:nvSpPr>
          <p:spPr>
            <a:xfrm>
              <a:off x="4894579" y="1666608"/>
              <a:ext cx="17225" cy="167851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2">
              <a:extLst>
                <a:ext uri="{FF2B5EF4-FFF2-40B4-BE49-F238E27FC236}">
                  <a16:creationId xmlns:a16="http://schemas.microsoft.com/office/drawing/2014/main" id="{FDF2F9F9-5E76-D404-2BB4-6AFE7903012E}"/>
                </a:ext>
              </a:extLst>
            </p:cNvPr>
            <p:cNvSpPr/>
            <p:nvPr/>
          </p:nvSpPr>
          <p:spPr>
            <a:xfrm>
              <a:off x="4894579" y="2026747"/>
              <a:ext cx="24047" cy="334783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2">
              <a:extLst>
                <a:ext uri="{FF2B5EF4-FFF2-40B4-BE49-F238E27FC236}">
                  <a16:creationId xmlns:a16="http://schemas.microsoft.com/office/drawing/2014/main" id="{3102B96A-4B2A-CFAF-4090-B70A5D62C8A8}"/>
                </a:ext>
              </a:extLst>
            </p:cNvPr>
            <p:cNvSpPr/>
            <p:nvPr/>
          </p:nvSpPr>
          <p:spPr>
            <a:xfrm>
              <a:off x="4894627" y="2050794"/>
              <a:ext cx="13596" cy="280349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2">
              <a:extLst>
                <a:ext uri="{FF2B5EF4-FFF2-40B4-BE49-F238E27FC236}">
                  <a16:creationId xmlns:a16="http://schemas.microsoft.com/office/drawing/2014/main" id="{50378098-53A2-136E-D915-36201E91D626}"/>
                </a:ext>
              </a:extLst>
            </p:cNvPr>
            <p:cNvSpPr/>
            <p:nvPr/>
          </p:nvSpPr>
          <p:spPr>
            <a:xfrm>
              <a:off x="4894144" y="2473786"/>
              <a:ext cx="24047" cy="334783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2">
              <a:extLst>
                <a:ext uri="{FF2B5EF4-FFF2-40B4-BE49-F238E27FC236}">
                  <a16:creationId xmlns:a16="http://schemas.microsoft.com/office/drawing/2014/main" id="{A7F42742-7774-95BD-33D9-20C7943111EB}"/>
                </a:ext>
              </a:extLst>
            </p:cNvPr>
            <p:cNvSpPr/>
            <p:nvPr/>
          </p:nvSpPr>
          <p:spPr>
            <a:xfrm>
              <a:off x="4894144" y="2497834"/>
              <a:ext cx="13596" cy="280349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id="{5165673C-1D19-2F2B-5257-C90B6E2A6E20}"/>
                </a:ext>
              </a:extLst>
            </p:cNvPr>
            <p:cNvSpPr/>
            <p:nvPr/>
          </p:nvSpPr>
          <p:spPr>
            <a:xfrm>
              <a:off x="7308126" y="2139051"/>
              <a:ext cx="24047" cy="54182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8" name="Graphic 2">
              <a:extLst>
                <a:ext uri="{FF2B5EF4-FFF2-40B4-BE49-F238E27FC236}">
                  <a16:creationId xmlns:a16="http://schemas.microsoft.com/office/drawing/2014/main" id="{4671E70E-A36D-9DA1-6A22-3B241931F9C0}"/>
                </a:ext>
              </a:extLst>
            </p:cNvPr>
            <p:cNvSpPr/>
            <p:nvPr/>
          </p:nvSpPr>
          <p:spPr>
            <a:xfrm>
              <a:off x="7318577" y="2178001"/>
              <a:ext cx="13596" cy="453717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9" name="Graphic 2">
              <a:extLst>
                <a:ext uri="{FF2B5EF4-FFF2-40B4-BE49-F238E27FC236}">
                  <a16:creationId xmlns:a16="http://schemas.microsoft.com/office/drawing/2014/main" id="{4D47D6BB-8423-66E9-63E9-236DFD12551A}"/>
                </a:ext>
              </a:extLst>
            </p:cNvPr>
            <p:cNvSpPr/>
            <p:nvPr/>
          </p:nvSpPr>
          <p:spPr>
            <a:xfrm>
              <a:off x="7312722" y="3272543"/>
              <a:ext cx="19451" cy="37131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2">
              <a:extLst>
                <a:ext uri="{FF2B5EF4-FFF2-40B4-BE49-F238E27FC236}">
                  <a16:creationId xmlns:a16="http://schemas.microsoft.com/office/drawing/2014/main" id="{76E15E6A-5A83-01F1-2C55-65CC007AA85F}"/>
                </a:ext>
              </a:extLst>
            </p:cNvPr>
            <p:cNvSpPr/>
            <p:nvPr/>
          </p:nvSpPr>
          <p:spPr>
            <a:xfrm>
              <a:off x="7321142" y="3299204"/>
              <a:ext cx="11031" cy="310929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A720741-25EA-6444-5549-52E492777FA7}"/>
                </a:ext>
              </a:extLst>
            </p:cNvPr>
            <p:cNvSpPr/>
            <p:nvPr/>
          </p:nvSpPr>
          <p:spPr>
            <a:xfrm>
              <a:off x="6432763" y="1075621"/>
              <a:ext cx="98209" cy="9820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9566F83-7EC1-7382-8189-97A6E14E0C49}"/>
                </a:ext>
              </a:extLst>
            </p:cNvPr>
            <p:cNvSpPr/>
            <p:nvPr/>
          </p:nvSpPr>
          <p:spPr>
            <a:xfrm>
              <a:off x="6436400" y="1075621"/>
              <a:ext cx="90933" cy="90933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C849215-CEFA-5E88-87CE-66D0F23C72E3}"/>
                </a:ext>
              </a:extLst>
            </p:cNvPr>
            <p:cNvSpPr/>
            <p:nvPr/>
          </p:nvSpPr>
          <p:spPr>
            <a:xfrm>
              <a:off x="6457105" y="1096325"/>
              <a:ext cx="49523" cy="4952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7D9411D-EEB6-5980-12F2-15A03263BD09}"/>
                </a:ext>
              </a:extLst>
            </p:cNvPr>
            <p:cNvSpPr/>
            <p:nvPr/>
          </p:nvSpPr>
          <p:spPr>
            <a:xfrm>
              <a:off x="6468731" y="1107952"/>
              <a:ext cx="26270" cy="26270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Graphic 2">
              <a:extLst>
                <a:ext uri="{FF2B5EF4-FFF2-40B4-BE49-F238E27FC236}">
                  <a16:creationId xmlns:a16="http://schemas.microsoft.com/office/drawing/2014/main" id="{F1894280-DB97-5C1C-02BD-34C9F992AD71}"/>
                </a:ext>
              </a:extLst>
            </p:cNvPr>
            <p:cNvSpPr/>
            <p:nvPr userDrawn="1"/>
          </p:nvSpPr>
          <p:spPr>
            <a:xfrm flipH="1">
              <a:off x="4896288" y="1686619"/>
              <a:ext cx="9144" cy="127828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716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>
          <a:extLst>
            <a:ext uri="{FF2B5EF4-FFF2-40B4-BE49-F238E27FC236}">
              <a16:creationId xmlns:a16="http://schemas.microsoft.com/office/drawing/2014/main" id="{E355D063-6BAE-AAC0-F9F0-53358D22E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4">
            <a:extLst>
              <a:ext uri="{FF2B5EF4-FFF2-40B4-BE49-F238E27FC236}">
                <a16:creationId xmlns:a16="http://schemas.microsoft.com/office/drawing/2014/main" id="{98DB65F8-BB14-23E1-44B0-9797767686E7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948064" y="1864027"/>
            <a:ext cx="7954395" cy="24923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938" indent="0" algn="l"/>
            <a:r>
              <a:rPr lang="en-US" sz="1600" b="1" dirty="0"/>
              <a:t>Used tafseer as-Saadi for NLP tools, why?</a:t>
            </a:r>
          </a:p>
          <a:p>
            <a:pPr marL="7938" indent="0" algn="l"/>
            <a:endParaRPr lang="en-US" b="1" dirty="0"/>
          </a:p>
          <a:p>
            <a:pPr marL="179388" lvl="1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Uses classical Arabic which NLP tools are optimized for.</a:t>
            </a:r>
          </a:p>
          <a:p>
            <a:pPr marL="179388" lvl="1" indent="-171450" algn="l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179388" lvl="1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Explanatory nature of the tafseer.</a:t>
            </a:r>
          </a:p>
          <a:p>
            <a:pPr marL="179388" lvl="1" indent="-171450" algn="l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179388" lvl="1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Does not contain many </a:t>
            </a:r>
            <a:r>
              <a:rPr lang="en-US" sz="1400" dirty="0" err="1"/>
              <a:t>stopwords</a:t>
            </a:r>
            <a:r>
              <a:rPr lang="en-US" sz="1400" dirty="0"/>
              <a:t> like other tafseers.</a:t>
            </a:r>
          </a:p>
          <a:p>
            <a:pPr marL="179388" lvl="1" indent="-171450" algn="l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179388" lvl="1" indent="-171450" algn="l">
              <a:buFont typeface="Arial" panose="020B0604020202020204" pitchFamily="34" charset="0"/>
              <a:buChar char="•"/>
            </a:pPr>
            <a:r>
              <a:rPr lang="en-US" sz="1400" dirty="0"/>
              <a:t>It explain consecutive verses together making the grouping of verses smoother.</a:t>
            </a:r>
          </a:p>
          <a:p>
            <a:pPr marL="7938" lvl="1" indent="0" algn="l"/>
            <a:endParaRPr lang="en-US" dirty="0"/>
          </a:p>
          <a:p>
            <a:pPr marL="7938" lvl="1" indent="0" algn="l"/>
            <a:r>
              <a:rPr lang="en-US" sz="1600" b="1" dirty="0"/>
              <a:t>Used preprocessing techniques like diacritic removal, cleaning, and </a:t>
            </a:r>
            <a:r>
              <a:rPr lang="en-US" sz="1600" b="1" dirty="0" err="1"/>
              <a:t>stopword</a:t>
            </a:r>
            <a:r>
              <a:rPr lang="en-US" sz="1600" b="1" dirty="0"/>
              <a:t> removal.</a:t>
            </a:r>
          </a:p>
        </p:txBody>
      </p:sp>
      <p:sp>
        <p:nvSpPr>
          <p:cNvPr id="279" name="Google Shape;279;p34">
            <a:extLst>
              <a:ext uri="{FF2B5EF4-FFF2-40B4-BE49-F238E27FC236}">
                <a16:creationId xmlns:a16="http://schemas.microsoft.com/office/drawing/2014/main" id="{BBB9438F-7718-F4B6-0BBA-FEEE0EDC4C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999" y="445025"/>
            <a:ext cx="7975427" cy="8931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AI Track: Quran Topic Modeling </a:t>
            </a:r>
            <a:endParaRPr sz="3600" dirty="0"/>
          </a:p>
        </p:txBody>
      </p:sp>
      <p:sp>
        <p:nvSpPr>
          <p:cNvPr id="280" name="Google Shape;280;p34">
            <a:extLst>
              <a:ext uri="{FF2B5EF4-FFF2-40B4-BE49-F238E27FC236}">
                <a16:creationId xmlns:a16="http://schemas.microsoft.com/office/drawing/2014/main" id="{BF8CC709-59A0-4A0A-A341-0AE55F55F0F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19999" y="1338127"/>
            <a:ext cx="2967000" cy="52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l"/>
            <a:r>
              <a:rPr lang="en-US" sz="2000" dirty="0"/>
              <a:t>1. Dataset collection:</a:t>
            </a:r>
          </a:p>
        </p:txBody>
      </p:sp>
      <p:sp>
        <p:nvSpPr>
          <p:cNvPr id="2" name="Google Shape;279;p34">
            <a:extLst>
              <a:ext uri="{FF2B5EF4-FFF2-40B4-BE49-F238E27FC236}">
                <a16:creationId xmlns:a16="http://schemas.microsoft.com/office/drawing/2014/main" id="{701716A0-449E-B2DC-1AC7-E0456A26A124}"/>
              </a:ext>
            </a:extLst>
          </p:cNvPr>
          <p:cNvSpPr txBox="1">
            <a:spLocks/>
          </p:cNvSpPr>
          <p:nvPr/>
        </p:nvSpPr>
        <p:spPr>
          <a:xfrm>
            <a:off x="7475096" y="1024585"/>
            <a:ext cx="948905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-Cont.</a:t>
            </a:r>
          </a:p>
        </p:txBody>
      </p:sp>
    </p:spTree>
    <p:extLst>
      <p:ext uri="{BB962C8B-B14F-4D97-AF65-F5344CB8AC3E}">
        <p14:creationId xmlns:p14="http://schemas.microsoft.com/office/powerpoint/2010/main" val="94894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50E44AAC-4ACB-0230-3D41-5377E9C94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77F5E159-0FA0-74F1-1F5B-098C3E9DA4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/>
              <a:t>AI Track: Quran Topic Modeling </a:t>
            </a:r>
            <a:endParaRPr dirty="0"/>
          </a:p>
        </p:txBody>
      </p:sp>
      <p:sp>
        <p:nvSpPr>
          <p:cNvPr id="300" name="Google Shape;300;p35">
            <a:extLst>
              <a:ext uri="{FF2B5EF4-FFF2-40B4-BE49-F238E27FC236}">
                <a16:creationId xmlns:a16="http://schemas.microsoft.com/office/drawing/2014/main" id="{D7408308-358B-85A1-300B-6DBD98BCFAF8}"/>
              </a:ext>
            </a:extLst>
          </p:cNvPr>
          <p:cNvSpPr txBox="1">
            <a:spLocks noGrp="1"/>
          </p:cNvSpPr>
          <p:nvPr>
            <p:ph type="subTitle" idx="15"/>
          </p:nvPr>
        </p:nvSpPr>
        <p:spPr>
          <a:xfrm>
            <a:off x="719998" y="1327012"/>
            <a:ext cx="7475938" cy="5370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2. K-Means Clustering: Feature Engineering &amp; Training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C1A8CA-024B-CAC5-8BC8-23D4C2532126}"/>
              </a:ext>
            </a:extLst>
          </p:cNvPr>
          <p:cNvSpPr txBox="1"/>
          <p:nvPr/>
        </p:nvSpPr>
        <p:spPr>
          <a:xfrm>
            <a:off x="8420986" y="448694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PS" dirty="0"/>
          </a:p>
        </p:txBody>
      </p:sp>
      <p:sp>
        <p:nvSpPr>
          <p:cNvPr id="3" name="Google Shape;279;p34">
            <a:extLst>
              <a:ext uri="{FF2B5EF4-FFF2-40B4-BE49-F238E27FC236}">
                <a16:creationId xmlns:a16="http://schemas.microsoft.com/office/drawing/2014/main" id="{4C9A96E1-54EC-648F-1448-D458079E4832}"/>
              </a:ext>
            </a:extLst>
          </p:cNvPr>
          <p:cNvSpPr txBox="1">
            <a:spLocks/>
          </p:cNvSpPr>
          <p:nvPr/>
        </p:nvSpPr>
        <p:spPr>
          <a:xfrm>
            <a:off x="7472081" y="809016"/>
            <a:ext cx="948905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-Cont.</a:t>
            </a:r>
          </a:p>
        </p:txBody>
      </p:sp>
      <p:sp>
        <p:nvSpPr>
          <p:cNvPr id="34" name="Google Shape;275;p34">
            <a:extLst>
              <a:ext uri="{FF2B5EF4-FFF2-40B4-BE49-F238E27FC236}">
                <a16:creationId xmlns:a16="http://schemas.microsoft.com/office/drawing/2014/main" id="{42F6577A-B943-6638-2B4D-297ECA12DA57}"/>
              </a:ext>
            </a:extLst>
          </p:cNvPr>
          <p:cNvSpPr txBox="1">
            <a:spLocks/>
          </p:cNvSpPr>
          <p:nvPr/>
        </p:nvSpPr>
        <p:spPr>
          <a:xfrm>
            <a:off x="948064" y="1864027"/>
            <a:ext cx="7954395" cy="249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TF-IDF vectorization with 2151 features optimized via SVD.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20 clusters selected using elbow method &amp; silhouette score.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Top terms from centroids used for manual topic labeling.</a:t>
            </a:r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293688" indent="-285750" algn="l"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Integration: saved clusters for each verse as a JSON file and color coded each verse with its corresponding cluster.</a:t>
            </a:r>
          </a:p>
        </p:txBody>
      </p:sp>
    </p:spTree>
    <p:extLst>
      <p:ext uri="{BB962C8B-B14F-4D97-AF65-F5344CB8AC3E}">
        <p14:creationId xmlns:p14="http://schemas.microsoft.com/office/powerpoint/2010/main" val="364193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>
          <a:extLst>
            <a:ext uri="{FF2B5EF4-FFF2-40B4-BE49-F238E27FC236}">
              <a16:creationId xmlns:a16="http://schemas.microsoft.com/office/drawing/2014/main" id="{B04E0782-9A16-D2A6-B2C6-15B4CB508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88;p35">
            <a:extLst>
              <a:ext uri="{FF2B5EF4-FFF2-40B4-BE49-F238E27FC236}">
                <a16:creationId xmlns:a16="http://schemas.microsoft.com/office/drawing/2014/main" id="{1C9ED01B-FB42-36E9-E66F-7168E5FB12FB}"/>
              </a:ext>
            </a:extLst>
          </p:cNvPr>
          <p:cNvSpPr txBox="1">
            <a:spLocks/>
          </p:cNvSpPr>
          <p:nvPr/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45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ontserrat"/>
              <a:buNone/>
              <a:defRPr sz="6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3200" dirty="0"/>
              <a:t>AI Track: RAG Fatawa Chatbot</a:t>
            </a:r>
            <a:endParaRPr lang="en-US" dirty="0"/>
          </a:p>
        </p:txBody>
      </p:sp>
      <p:grpSp>
        <p:nvGrpSpPr>
          <p:cNvPr id="11" name="Graphic 14">
            <a:extLst>
              <a:ext uri="{FF2B5EF4-FFF2-40B4-BE49-F238E27FC236}">
                <a16:creationId xmlns:a16="http://schemas.microsoft.com/office/drawing/2014/main" id="{A95D918F-4213-9EA6-144F-5C1C54A0E279}"/>
              </a:ext>
            </a:extLst>
          </p:cNvPr>
          <p:cNvGrpSpPr/>
          <p:nvPr/>
        </p:nvGrpSpPr>
        <p:grpSpPr>
          <a:xfrm>
            <a:off x="1334438" y="1338738"/>
            <a:ext cx="4294351" cy="3466068"/>
            <a:chOff x="2444748" y="555045"/>
            <a:chExt cx="7282048" cy="5727454"/>
          </a:xfrm>
        </p:grpSpPr>
        <p:sp>
          <p:nvSpPr>
            <p:cNvPr id="12" name="Freeform: Shape 323">
              <a:extLst>
                <a:ext uri="{FF2B5EF4-FFF2-40B4-BE49-F238E27FC236}">
                  <a16:creationId xmlns:a16="http://schemas.microsoft.com/office/drawing/2014/main" id="{722F8677-2ED2-C816-36BE-0E3F60C97786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324">
              <a:extLst>
                <a:ext uri="{FF2B5EF4-FFF2-40B4-BE49-F238E27FC236}">
                  <a16:creationId xmlns:a16="http://schemas.microsoft.com/office/drawing/2014/main" id="{92C9A1D9-1901-0D8B-0A50-245BD442D59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325">
              <a:extLst>
                <a:ext uri="{FF2B5EF4-FFF2-40B4-BE49-F238E27FC236}">
                  <a16:creationId xmlns:a16="http://schemas.microsoft.com/office/drawing/2014/main" id="{465460FA-1E19-FADD-E7DE-365E0C44E5DA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326">
              <a:extLst>
                <a:ext uri="{FF2B5EF4-FFF2-40B4-BE49-F238E27FC236}">
                  <a16:creationId xmlns:a16="http://schemas.microsoft.com/office/drawing/2014/main" id="{B76E7E3E-D684-45A4-5BCD-8C31B4F2D18E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327">
              <a:extLst>
                <a:ext uri="{FF2B5EF4-FFF2-40B4-BE49-F238E27FC236}">
                  <a16:creationId xmlns:a16="http://schemas.microsoft.com/office/drawing/2014/main" id="{C02A4AD1-30F5-FC33-9CCF-35111CE547AB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328">
              <a:extLst>
                <a:ext uri="{FF2B5EF4-FFF2-40B4-BE49-F238E27FC236}">
                  <a16:creationId xmlns:a16="http://schemas.microsoft.com/office/drawing/2014/main" id="{65DB66A1-9C77-1B0A-5E50-E599849A3282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329">
              <a:extLst>
                <a:ext uri="{FF2B5EF4-FFF2-40B4-BE49-F238E27FC236}">
                  <a16:creationId xmlns:a16="http://schemas.microsoft.com/office/drawing/2014/main" id="{46E68CFB-7098-47ED-0229-90E4E6C1C82E}"/>
                </a:ext>
              </a:extLst>
            </p:cNvPr>
            <p:cNvSpPr/>
            <p:nvPr/>
          </p:nvSpPr>
          <p:spPr>
            <a:xfrm>
              <a:off x="2747713" y="1047347"/>
              <a:ext cx="6676117" cy="3764977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blipFill>
              <a:blip r:embed="rId3"/>
              <a:stretch>
                <a:fillRect l="-180" t="-23383" r="-44857" b="-40117"/>
              </a:stretch>
            </a:blip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330">
              <a:extLst>
                <a:ext uri="{FF2B5EF4-FFF2-40B4-BE49-F238E27FC236}">
                  <a16:creationId xmlns:a16="http://schemas.microsoft.com/office/drawing/2014/main" id="{3534485B-7DA9-95B3-5C23-33019FB67C8F}"/>
                </a:ext>
              </a:extLst>
            </p:cNvPr>
            <p:cNvSpPr/>
            <p:nvPr/>
          </p:nvSpPr>
          <p:spPr>
            <a:xfrm>
              <a:off x="5654592" y="1075983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BE0A25-AA1C-6B20-F369-7380EE315AED}"/>
              </a:ext>
            </a:extLst>
          </p:cNvPr>
          <p:cNvGrpSpPr/>
          <p:nvPr/>
        </p:nvGrpSpPr>
        <p:grpSpPr>
          <a:xfrm>
            <a:off x="6146993" y="1384874"/>
            <a:ext cx="1739354" cy="3471442"/>
            <a:chOff x="194553" y="-60776"/>
            <a:chExt cx="3492230" cy="6969876"/>
          </a:xfrm>
        </p:grpSpPr>
        <p:sp>
          <p:nvSpPr>
            <p:cNvPr id="21" name="Graphic 2">
              <a:extLst>
                <a:ext uri="{FF2B5EF4-FFF2-40B4-BE49-F238E27FC236}">
                  <a16:creationId xmlns:a16="http://schemas.microsoft.com/office/drawing/2014/main" id="{A409E1B5-221E-7859-491F-86311ADE7115}"/>
                </a:ext>
              </a:extLst>
            </p:cNvPr>
            <p:cNvSpPr/>
            <p:nvPr/>
          </p:nvSpPr>
          <p:spPr>
            <a:xfrm>
              <a:off x="199959" y="-60776"/>
              <a:ext cx="3482957" cy="6969876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Graphic 2">
              <a:extLst>
                <a:ext uri="{FF2B5EF4-FFF2-40B4-BE49-F238E27FC236}">
                  <a16:creationId xmlns:a16="http://schemas.microsoft.com/office/drawing/2014/main" id="{533A315F-BB26-F737-07F4-1AD6E4A53B16}"/>
                </a:ext>
              </a:extLst>
            </p:cNvPr>
            <p:cNvSpPr/>
            <p:nvPr/>
          </p:nvSpPr>
          <p:spPr>
            <a:xfrm>
              <a:off x="246624" y="-24219"/>
              <a:ext cx="3389625" cy="6896695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Graphic 2">
              <a:extLst>
                <a:ext uri="{FF2B5EF4-FFF2-40B4-BE49-F238E27FC236}">
                  <a16:creationId xmlns:a16="http://schemas.microsoft.com/office/drawing/2014/main" id="{91D55C10-A698-139C-EFAA-1ED2CDF39C43}"/>
                </a:ext>
              </a:extLst>
            </p:cNvPr>
            <p:cNvSpPr/>
            <p:nvPr/>
          </p:nvSpPr>
          <p:spPr>
            <a:xfrm>
              <a:off x="328107" y="94555"/>
              <a:ext cx="3226661" cy="6659215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blipFill>
              <a:blip r:embed="rId4"/>
              <a:stretch>
                <a:fillRect t="689" b="-157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Graphic 2">
              <a:extLst>
                <a:ext uri="{FF2B5EF4-FFF2-40B4-BE49-F238E27FC236}">
                  <a16:creationId xmlns:a16="http://schemas.microsoft.com/office/drawing/2014/main" id="{63119F68-BA46-B4D4-185B-BF03C3A36EA2}"/>
                </a:ext>
              </a:extLst>
            </p:cNvPr>
            <p:cNvSpPr/>
            <p:nvPr/>
          </p:nvSpPr>
          <p:spPr>
            <a:xfrm>
              <a:off x="195169" y="930694"/>
              <a:ext cx="24370" cy="237479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2">
              <a:extLst>
                <a:ext uri="{FF2B5EF4-FFF2-40B4-BE49-F238E27FC236}">
                  <a16:creationId xmlns:a16="http://schemas.microsoft.com/office/drawing/2014/main" id="{088207DE-A477-C87C-3893-0074DA0D54A3}"/>
                </a:ext>
              </a:extLst>
            </p:cNvPr>
            <p:cNvSpPr/>
            <p:nvPr/>
          </p:nvSpPr>
          <p:spPr>
            <a:xfrm>
              <a:off x="195169" y="1440226"/>
              <a:ext cx="34021" cy="473657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2">
              <a:extLst>
                <a:ext uri="{FF2B5EF4-FFF2-40B4-BE49-F238E27FC236}">
                  <a16:creationId xmlns:a16="http://schemas.microsoft.com/office/drawing/2014/main" id="{B8C11FC2-10CE-09E6-6457-EF8DB0CE3382}"/>
                </a:ext>
              </a:extLst>
            </p:cNvPr>
            <p:cNvSpPr/>
            <p:nvPr/>
          </p:nvSpPr>
          <p:spPr>
            <a:xfrm>
              <a:off x="195237" y="1474249"/>
              <a:ext cx="19236" cy="396643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2">
              <a:extLst>
                <a:ext uri="{FF2B5EF4-FFF2-40B4-BE49-F238E27FC236}">
                  <a16:creationId xmlns:a16="http://schemas.microsoft.com/office/drawing/2014/main" id="{B3EBBA9A-F81B-3B7D-DAAA-EDB76ECD48D3}"/>
                </a:ext>
              </a:extLst>
            </p:cNvPr>
            <p:cNvSpPr/>
            <p:nvPr/>
          </p:nvSpPr>
          <p:spPr>
            <a:xfrm>
              <a:off x="194553" y="2072706"/>
              <a:ext cx="34021" cy="473657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id="{9118E77A-88A3-4C6A-4218-B51364613965}"/>
                </a:ext>
              </a:extLst>
            </p:cNvPr>
            <p:cNvSpPr/>
            <p:nvPr/>
          </p:nvSpPr>
          <p:spPr>
            <a:xfrm>
              <a:off x="194553" y="2106730"/>
              <a:ext cx="19236" cy="396643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id="{9CF75B65-2396-5F7B-17DB-A798142D7959}"/>
                </a:ext>
              </a:extLst>
            </p:cNvPr>
            <p:cNvSpPr/>
            <p:nvPr/>
          </p:nvSpPr>
          <p:spPr>
            <a:xfrm>
              <a:off x="3652762" y="1599116"/>
              <a:ext cx="34021" cy="76658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0" name="Graphic 2">
              <a:extLst>
                <a:ext uri="{FF2B5EF4-FFF2-40B4-BE49-F238E27FC236}">
                  <a16:creationId xmlns:a16="http://schemas.microsoft.com/office/drawing/2014/main" id="{60C1A0D5-C6DE-77E3-7CD4-7C84E2DB7FE5}"/>
                </a:ext>
              </a:extLst>
            </p:cNvPr>
            <p:cNvSpPr/>
            <p:nvPr/>
          </p:nvSpPr>
          <p:spPr>
            <a:xfrm>
              <a:off x="3667547" y="1654223"/>
              <a:ext cx="19236" cy="641928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1" name="Graphic 2">
              <a:extLst>
                <a:ext uri="{FF2B5EF4-FFF2-40B4-BE49-F238E27FC236}">
                  <a16:creationId xmlns:a16="http://schemas.microsoft.com/office/drawing/2014/main" id="{9A2DE78E-E723-4ECE-7DD2-16B7871241B2}"/>
                </a:ext>
              </a:extLst>
            </p:cNvPr>
            <p:cNvSpPr/>
            <p:nvPr/>
          </p:nvSpPr>
          <p:spPr>
            <a:xfrm>
              <a:off x="3659264" y="3202804"/>
              <a:ext cx="27519" cy="52534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Graphic 2">
              <a:extLst>
                <a:ext uri="{FF2B5EF4-FFF2-40B4-BE49-F238E27FC236}">
                  <a16:creationId xmlns:a16="http://schemas.microsoft.com/office/drawing/2014/main" id="{CB564E5C-A9AA-EE1F-7504-28BE27A909AD}"/>
                </a:ext>
              </a:extLst>
            </p:cNvPr>
            <p:cNvSpPr/>
            <p:nvPr/>
          </p:nvSpPr>
          <p:spPr>
            <a:xfrm>
              <a:off x="3671176" y="3240524"/>
              <a:ext cx="15607" cy="439908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814BEA2-A214-DB38-A678-99E9902D9B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121" y="82744"/>
              <a:ext cx="162006" cy="16200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851B23F-D0E1-F9BA-5100-6E0390244B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23246" y="92869"/>
              <a:ext cx="141755" cy="141755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5F9FCD-A258-85D2-4584-646E3D92F023}"/>
                </a:ext>
              </a:extLst>
            </p:cNvPr>
            <p:cNvSpPr/>
            <p:nvPr/>
          </p:nvSpPr>
          <p:spPr>
            <a:xfrm>
              <a:off x="2559090" y="128713"/>
              <a:ext cx="70067" cy="7006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F942576-7BEC-EB20-CE7C-9A8397CBA7BD}"/>
                </a:ext>
              </a:extLst>
            </p:cNvPr>
            <p:cNvSpPr/>
            <p:nvPr/>
          </p:nvSpPr>
          <p:spPr>
            <a:xfrm>
              <a:off x="2575540" y="145164"/>
              <a:ext cx="37168" cy="37168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id="{370C90FD-9409-9EFB-0EEA-95D70239D429}"/>
                </a:ext>
              </a:extLst>
            </p:cNvPr>
            <p:cNvSpPr/>
            <p:nvPr userDrawn="1"/>
          </p:nvSpPr>
          <p:spPr>
            <a:xfrm flipH="1">
              <a:off x="197587" y="959006"/>
              <a:ext cx="12938" cy="180855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0652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26301B52-625A-96B2-16AE-AF779E2CA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7F964633-3EC4-008F-D55A-7EBE4CB81D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AI Track: RAG Fatawa Chatbot</a:t>
            </a:r>
            <a:endParaRPr sz="3500" dirty="0"/>
          </a:p>
        </p:txBody>
      </p:sp>
      <p:sp>
        <p:nvSpPr>
          <p:cNvPr id="289" name="Google Shape;289;p35">
            <a:extLst>
              <a:ext uri="{FF2B5EF4-FFF2-40B4-BE49-F238E27FC236}">
                <a16:creationId xmlns:a16="http://schemas.microsoft.com/office/drawing/2014/main" id="{63CB9988-4C4C-0249-AA97-ECC2873E0B8D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87561" y="1938757"/>
            <a:ext cx="2419278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400" dirty="0"/>
              <a:t>a lot of hallucinations in LLM 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 Bad for precise Islamic questions and answers</a:t>
            </a:r>
          </a:p>
          <a:p>
            <a:pPr marL="0" lvl="0" indent="0"/>
            <a:endParaRPr lang="en-US" sz="1400" dirty="0"/>
          </a:p>
        </p:txBody>
      </p:sp>
      <p:sp>
        <p:nvSpPr>
          <p:cNvPr id="290" name="Google Shape;290;p35">
            <a:extLst>
              <a:ext uri="{FF2B5EF4-FFF2-40B4-BE49-F238E27FC236}">
                <a16:creationId xmlns:a16="http://schemas.microsoft.com/office/drawing/2014/main" id="{5353F32A-459D-7913-B1D2-E5207193D1A8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311821" y="1938750"/>
            <a:ext cx="2520358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Provide accurate, context-aware answers to Islamic </a:t>
            </a:r>
            <a:r>
              <a:rPr lang="en-US" sz="1400" dirty="0" err="1"/>
              <a:t>fatawa</a:t>
            </a:r>
            <a:endParaRPr lang="en-US" sz="1400" dirty="0"/>
          </a:p>
        </p:txBody>
      </p:sp>
      <p:sp>
        <p:nvSpPr>
          <p:cNvPr id="291" name="Google Shape;291;p35">
            <a:extLst>
              <a:ext uri="{FF2B5EF4-FFF2-40B4-BE49-F238E27FC236}">
                <a16:creationId xmlns:a16="http://schemas.microsoft.com/office/drawing/2014/main" id="{829CE86F-2871-530B-7A7E-FE566D725AB0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2144939" y="3739696"/>
            <a:ext cx="2564532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diacritic removal, converted into text, and chunked</a:t>
            </a:r>
            <a:endParaRPr sz="1400" dirty="0"/>
          </a:p>
        </p:txBody>
      </p:sp>
      <p:sp>
        <p:nvSpPr>
          <p:cNvPr id="292" name="Google Shape;292;p35">
            <a:extLst>
              <a:ext uri="{FF2B5EF4-FFF2-40B4-BE49-F238E27FC236}">
                <a16:creationId xmlns:a16="http://schemas.microsoft.com/office/drawing/2014/main" id="{D4672936-155D-8916-38B0-404CBE137893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4950054" y="3739696"/>
            <a:ext cx="2210599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Vext was used for RAG development pipeline</a:t>
            </a:r>
            <a:endParaRPr sz="1400" dirty="0"/>
          </a:p>
        </p:txBody>
      </p:sp>
      <p:sp>
        <p:nvSpPr>
          <p:cNvPr id="293" name="Google Shape;293;p35">
            <a:extLst>
              <a:ext uri="{FF2B5EF4-FFF2-40B4-BE49-F238E27FC236}">
                <a16:creationId xmlns:a16="http://schemas.microsoft.com/office/drawing/2014/main" id="{9601D702-3CE8-262C-8041-27D89C91CABC}"/>
              </a:ext>
            </a:extLst>
          </p:cNvPr>
          <p:cNvSpPr txBox="1">
            <a:spLocks noGrp="1"/>
          </p:cNvSpPr>
          <p:nvPr>
            <p:ph type="subTitle" idx="7"/>
          </p:nvPr>
        </p:nvSpPr>
        <p:spPr>
          <a:xfrm>
            <a:off x="94615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Purpose</a:t>
            </a:r>
            <a:endParaRPr sz="2000" dirty="0"/>
          </a:p>
        </p:txBody>
      </p:sp>
      <p:sp>
        <p:nvSpPr>
          <p:cNvPr id="294" name="Google Shape;294;p35">
            <a:extLst>
              <a:ext uri="{FF2B5EF4-FFF2-40B4-BE49-F238E27FC236}">
                <a16:creationId xmlns:a16="http://schemas.microsoft.com/office/drawing/2014/main" id="{6A0B2B6B-29F3-C2FF-E243-9087C2284BB8}"/>
              </a:ext>
            </a:extLst>
          </p:cNvPr>
          <p:cNvSpPr txBox="1">
            <a:spLocks noGrp="1"/>
          </p:cNvSpPr>
          <p:nvPr>
            <p:ph type="subTitle" idx="8"/>
          </p:nvPr>
        </p:nvSpPr>
        <p:spPr>
          <a:xfrm>
            <a:off x="3520500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Goal</a:t>
            </a:r>
            <a:endParaRPr sz="2000" dirty="0"/>
          </a:p>
        </p:txBody>
      </p:sp>
      <p:sp>
        <p:nvSpPr>
          <p:cNvPr id="295" name="Google Shape;295;p35">
            <a:extLst>
              <a:ext uri="{FF2B5EF4-FFF2-40B4-BE49-F238E27FC236}">
                <a16:creationId xmlns:a16="http://schemas.microsoft.com/office/drawing/2014/main" id="{0E8A6E84-165E-B02B-FBAA-16C1AB32A582}"/>
              </a:ext>
            </a:extLst>
          </p:cNvPr>
          <p:cNvSpPr txBox="1">
            <a:spLocks noGrp="1"/>
          </p:cNvSpPr>
          <p:nvPr>
            <p:ph type="subTitle" idx="9"/>
          </p:nvPr>
        </p:nvSpPr>
        <p:spPr>
          <a:xfrm>
            <a:off x="6094849" y="1591252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Dataset</a:t>
            </a:r>
            <a:endParaRPr sz="2000" dirty="0"/>
          </a:p>
        </p:txBody>
      </p:sp>
      <p:sp>
        <p:nvSpPr>
          <p:cNvPr id="296" name="Google Shape;296;p35">
            <a:extLst>
              <a:ext uri="{FF2B5EF4-FFF2-40B4-BE49-F238E27FC236}">
                <a16:creationId xmlns:a16="http://schemas.microsoft.com/office/drawing/2014/main" id="{36D8CBD5-EEE8-7AD1-70EE-A420BAE2B4C5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5868700" y="1938750"/>
            <a:ext cx="25553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400" dirty="0"/>
              <a:t>used 88k Fatawa entries scrapped from IslamQA</a:t>
            </a:r>
            <a:endParaRPr sz="1400" dirty="0"/>
          </a:p>
        </p:txBody>
      </p:sp>
      <p:sp>
        <p:nvSpPr>
          <p:cNvPr id="298" name="Google Shape;298;p35">
            <a:extLst>
              <a:ext uri="{FF2B5EF4-FFF2-40B4-BE49-F238E27FC236}">
                <a16:creationId xmlns:a16="http://schemas.microsoft.com/office/drawing/2014/main" id="{4AEDBBEB-550F-699F-5911-8AFF65BA1BA8}"/>
              </a:ext>
            </a:extLst>
          </p:cNvPr>
          <p:cNvSpPr txBox="1">
            <a:spLocks noGrp="1"/>
          </p:cNvSpPr>
          <p:nvPr>
            <p:ph type="subTitle" idx="13"/>
          </p:nvPr>
        </p:nvSpPr>
        <p:spPr>
          <a:xfrm>
            <a:off x="2375705" y="3388973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Preprocessing</a:t>
            </a:r>
            <a:endParaRPr sz="2000" dirty="0"/>
          </a:p>
        </p:txBody>
      </p:sp>
      <p:sp>
        <p:nvSpPr>
          <p:cNvPr id="299" name="Google Shape;299;p35">
            <a:extLst>
              <a:ext uri="{FF2B5EF4-FFF2-40B4-BE49-F238E27FC236}">
                <a16:creationId xmlns:a16="http://schemas.microsoft.com/office/drawing/2014/main" id="{949E9AD6-C6B1-D6C0-D40D-7F1BE49385EB}"/>
              </a:ext>
            </a:extLst>
          </p:cNvPr>
          <p:cNvSpPr txBox="1">
            <a:spLocks noGrp="1"/>
          </p:cNvSpPr>
          <p:nvPr>
            <p:ph type="subTitle" idx="14"/>
          </p:nvPr>
        </p:nvSpPr>
        <p:spPr>
          <a:xfrm>
            <a:off x="4950055" y="3388975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Tools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528113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3ADDB145-888F-640B-E957-03DA0F3B6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2">
            <a:extLst>
              <a:ext uri="{FF2B5EF4-FFF2-40B4-BE49-F238E27FC236}">
                <a16:creationId xmlns:a16="http://schemas.microsoft.com/office/drawing/2014/main" id="{21FFF2F4-A0BD-C0A1-B623-CA4D774353FD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89075" y="3429987"/>
            <a:ext cx="2206080" cy="157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0.4</a:t>
            </a:r>
            <a:r>
              <a:rPr lang="en-US" sz="1400" dirty="0"/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for precise responses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/>
          </a:p>
        </p:txBody>
      </p:sp>
      <p:sp>
        <p:nvSpPr>
          <p:cNvPr id="8" name="Google Shape;256;p32">
            <a:extLst>
              <a:ext uri="{FF2B5EF4-FFF2-40B4-BE49-F238E27FC236}">
                <a16:creationId xmlns:a16="http://schemas.microsoft.com/office/drawing/2014/main" id="{BD596734-9F73-9BD2-032B-3BA0BF041E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AI Track: RAG Fatawa Chatbot</a:t>
            </a:r>
            <a:endParaRPr sz="35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7D09854-E449-24CB-5DEB-397770AEA30E}"/>
              </a:ext>
            </a:extLst>
          </p:cNvPr>
          <p:cNvCxnSpPr>
            <a:cxnSpLocks/>
          </p:cNvCxnSpPr>
          <p:nvPr/>
        </p:nvCxnSpPr>
        <p:spPr>
          <a:xfrm>
            <a:off x="1562921" y="3013113"/>
            <a:ext cx="5947601" cy="68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056D803-AEE1-9C68-C5E3-04110F7AC528}"/>
              </a:ext>
            </a:extLst>
          </p:cNvPr>
          <p:cNvCxnSpPr/>
          <p:nvPr/>
        </p:nvCxnSpPr>
        <p:spPr>
          <a:xfrm flipH="1" flipV="1">
            <a:off x="4549219" y="2742485"/>
            <a:ext cx="1" cy="26377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FB1A94-960E-75C2-D85B-180C3885F0C5}"/>
              </a:ext>
            </a:extLst>
          </p:cNvPr>
          <p:cNvGrpSpPr/>
          <p:nvPr/>
        </p:nvGrpSpPr>
        <p:grpSpPr>
          <a:xfrm>
            <a:off x="3822344" y="1201764"/>
            <a:ext cx="1444386" cy="1444386"/>
            <a:chOff x="3822345" y="1041997"/>
            <a:chExt cx="1444386" cy="144438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B068CB2-9FEF-8943-DB71-B2A4D8CDE1C6}"/>
                </a:ext>
              </a:extLst>
            </p:cNvPr>
            <p:cNvSpPr/>
            <p:nvPr/>
          </p:nvSpPr>
          <p:spPr>
            <a:xfrm>
              <a:off x="3822345" y="1041997"/>
              <a:ext cx="1444386" cy="144438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FACD43-FECE-45CB-B6A7-D4D8B14057B9}"/>
                </a:ext>
              </a:extLst>
            </p:cNvPr>
            <p:cNvSpPr txBox="1"/>
            <p:nvPr/>
          </p:nvSpPr>
          <p:spPr>
            <a:xfrm>
              <a:off x="4258688" y="2152770"/>
              <a:ext cx="5810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</a:rPr>
                <a:t>V3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C2E0108-4D43-7EA5-CD1B-E1334AEC4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4166" y="1254235"/>
              <a:ext cx="670106" cy="48606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E4D924B-8D6B-4BF9-6D94-6DECDF6F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7946" y="1834905"/>
              <a:ext cx="1153184" cy="225846"/>
            </a:xfrm>
            <a:prstGeom prst="rect">
              <a:avLst/>
            </a:prstGeom>
          </p:spPr>
        </p:pic>
      </p:grpSp>
      <p:sp>
        <p:nvSpPr>
          <p:cNvPr id="17" name="Google Shape;279;p34">
            <a:extLst>
              <a:ext uri="{FF2B5EF4-FFF2-40B4-BE49-F238E27FC236}">
                <a16:creationId xmlns:a16="http://schemas.microsoft.com/office/drawing/2014/main" id="{360535EE-B0DA-5862-7182-1CB068AF8661}"/>
              </a:ext>
            </a:extLst>
          </p:cNvPr>
          <p:cNvSpPr txBox="1">
            <a:spLocks/>
          </p:cNvSpPr>
          <p:nvPr/>
        </p:nvSpPr>
        <p:spPr>
          <a:xfrm>
            <a:off x="7542563" y="946582"/>
            <a:ext cx="948905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-Cont.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C289838-37CD-1F99-A5E3-692D4055D599}"/>
              </a:ext>
            </a:extLst>
          </p:cNvPr>
          <p:cNvCxnSpPr>
            <a:cxnSpLocks/>
          </p:cNvCxnSpPr>
          <p:nvPr/>
        </p:nvCxnSpPr>
        <p:spPr>
          <a:xfrm>
            <a:off x="1942011" y="2039710"/>
            <a:ext cx="1752821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oogle Shape;279;p34">
            <a:extLst>
              <a:ext uri="{FF2B5EF4-FFF2-40B4-BE49-F238E27FC236}">
                <a16:creationId xmlns:a16="http://schemas.microsoft.com/office/drawing/2014/main" id="{52401745-09A6-A02B-AF4D-23E0B7CB5003}"/>
              </a:ext>
            </a:extLst>
          </p:cNvPr>
          <p:cNvSpPr txBox="1">
            <a:spLocks/>
          </p:cNvSpPr>
          <p:nvPr/>
        </p:nvSpPr>
        <p:spPr>
          <a:xfrm>
            <a:off x="1785582" y="1562718"/>
            <a:ext cx="948905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LLM</a:t>
            </a:r>
          </a:p>
        </p:txBody>
      </p:sp>
      <p:sp>
        <p:nvSpPr>
          <p:cNvPr id="20" name="Google Shape;279;p34">
            <a:extLst>
              <a:ext uri="{FF2B5EF4-FFF2-40B4-BE49-F238E27FC236}">
                <a16:creationId xmlns:a16="http://schemas.microsoft.com/office/drawing/2014/main" id="{25C923A2-B441-54EE-E773-276E2BAE9782}"/>
              </a:ext>
            </a:extLst>
          </p:cNvPr>
          <p:cNvSpPr txBox="1">
            <a:spLocks/>
          </p:cNvSpPr>
          <p:nvPr/>
        </p:nvSpPr>
        <p:spPr>
          <a:xfrm>
            <a:off x="629089" y="3006256"/>
            <a:ext cx="1867663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Temperature</a:t>
            </a:r>
          </a:p>
        </p:txBody>
      </p:sp>
      <p:sp>
        <p:nvSpPr>
          <p:cNvPr id="21" name="Google Shape;258;p32">
            <a:extLst>
              <a:ext uri="{FF2B5EF4-FFF2-40B4-BE49-F238E27FC236}">
                <a16:creationId xmlns:a16="http://schemas.microsoft.com/office/drawing/2014/main" id="{23CC85DD-DDA4-38B5-5BC9-DEA3BA662019}"/>
              </a:ext>
            </a:extLst>
          </p:cNvPr>
          <p:cNvSpPr txBox="1">
            <a:spLocks/>
          </p:cNvSpPr>
          <p:nvPr/>
        </p:nvSpPr>
        <p:spPr>
          <a:xfrm>
            <a:off x="3433681" y="3429987"/>
            <a:ext cx="2206080" cy="15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/>
            <a:r>
              <a:rPr lang="en-US" sz="1600" b="1" dirty="0">
                <a:solidFill>
                  <a:schemeClr val="tx2"/>
                </a:solidFill>
              </a:rPr>
              <a:t>3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</a:p>
          <a:p>
            <a:pPr marL="0" indent="0"/>
            <a:r>
              <a:rPr lang="en-US" sz="1400" dirty="0">
                <a:solidFill>
                  <a:schemeClr val="tx1"/>
                </a:solidFill>
              </a:rPr>
              <a:t>passages for context diversity</a:t>
            </a:r>
            <a:endParaRPr lang="en-US" sz="1400" dirty="0"/>
          </a:p>
        </p:txBody>
      </p:sp>
      <p:sp>
        <p:nvSpPr>
          <p:cNvPr id="22" name="Google Shape;279;p34">
            <a:extLst>
              <a:ext uri="{FF2B5EF4-FFF2-40B4-BE49-F238E27FC236}">
                <a16:creationId xmlns:a16="http://schemas.microsoft.com/office/drawing/2014/main" id="{492A8AB1-1AB0-BFF9-31C1-9DC9ADF73E3E}"/>
              </a:ext>
            </a:extLst>
          </p:cNvPr>
          <p:cNvSpPr txBox="1">
            <a:spLocks/>
          </p:cNvSpPr>
          <p:nvPr/>
        </p:nvSpPr>
        <p:spPr>
          <a:xfrm>
            <a:off x="3236244" y="3006256"/>
            <a:ext cx="2671512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-US" sz="1800" dirty="0">
                <a:solidFill>
                  <a:schemeClr val="tx1"/>
                </a:solidFill>
              </a:rPr>
              <a:t>Top-k Retrieval</a:t>
            </a:r>
          </a:p>
        </p:txBody>
      </p:sp>
      <p:sp>
        <p:nvSpPr>
          <p:cNvPr id="26" name="Google Shape;258;p32">
            <a:extLst>
              <a:ext uri="{FF2B5EF4-FFF2-40B4-BE49-F238E27FC236}">
                <a16:creationId xmlns:a16="http://schemas.microsoft.com/office/drawing/2014/main" id="{4EAA120A-4E09-C045-D77E-707ACD162E1B}"/>
              </a:ext>
            </a:extLst>
          </p:cNvPr>
          <p:cNvSpPr txBox="1">
            <a:spLocks/>
          </p:cNvSpPr>
          <p:nvPr/>
        </p:nvSpPr>
        <p:spPr>
          <a:xfrm>
            <a:off x="6390064" y="3429987"/>
            <a:ext cx="2206080" cy="15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/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ensured answers in religious scope only and according to the IslamQA dataset</a:t>
            </a:r>
            <a:endParaRPr lang="en-US" sz="1400" dirty="0"/>
          </a:p>
        </p:txBody>
      </p:sp>
      <p:sp>
        <p:nvSpPr>
          <p:cNvPr id="27" name="Google Shape;279;p34">
            <a:extLst>
              <a:ext uri="{FF2B5EF4-FFF2-40B4-BE49-F238E27FC236}">
                <a16:creationId xmlns:a16="http://schemas.microsoft.com/office/drawing/2014/main" id="{FF682E4F-0E01-401A-3C74-6A9FD0659FA9}"/>
              </a:ext>
            </a:extLst>
          </p:cNvPr>
          <p:cNvSpPr txBox="1">
            <a:spLocks/>
          </p:cNvSpPr>
          <p:nvPr/>
        </p:nvSpPr>
        <p:spPr>
          <a:xfrm>
            <a:off x="6192627" y="3006256"/>
            <a:ext cx="2671512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ctr"/>
            <a:r>
              <a:rPr lang="en-US" sz="1800" dirty="0">
                <a:solidFill>
                  <a:schemeClr val="tx1"/>
                </a:solidFill>
              </a:rPr>
              <a:t>Custom Prompts</a:t>
            </a:r>
          </a:p>
        </p:txBody>
      </p:sp>
    </p:spTree>
    <p:extLst>
      <p:ext uri="{BB962C8B-B14F-4D97-AF65-F5344CB8AC3E}">
        <p14:creationId xmlns:p14="http://schemas.microsoft.com/office/powerpoint/2010/main" val="1432675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4"/>
          <p:cNvSpPr txBox="1"/>
          <p:nvPr/>
        </p:nvSpPr>
        <p:spPr>
          <a:xfrm>
            <a:off x="715100" y="1132113"/>
            <a:ext cx="3702600" cy="483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191919"/>
                </a:solidFill>
                <a:latin typeface="Montserrat"/>
                <a:ea typeface="Montserrat"/>
                <a:cs typeface="Montserrat"/>
                <a:sym typeface="Montserrat"/>
              </a:rPr>
              <a:t>How was it integrated?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dirty="0">
              <a:solidFill>
                <a:srgbClr val="19191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256;p32">
            <a:extLst>
              <a:ext uri="{FF2B5EF4-FFF2-40B4-BE49-F238E27FC236}">
                <a16:creationId xmlns:a16="http://schemas.microsoft.com/office/drawing/2014/main" id="{2F3D5E4A-8E7F-3BB8-459D-5018914BD8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AI Track: RAG Fatawa Chatbot</a:t>
            </a:r>
            <a:endParaRPr sz="3500" dirty="0"/>
          </a:p>
        </p:txBody>
      </p:sp>
      <p:sp>
        <p:nvSpPr>
          <p:cNvPr id="57" name="Google Shape;279;p34">
            <a:extLst>
              <a:ext uri="{FF2B5EF4-FFF2-40B4-BE49-F238E27FC236}">
                <a16:creationId xmlns:a16="http://schemas.microsoft.com/office/drawing/2014/main" id="{0191D8B2-FC77-CC9F-7E51-794491A5B0AD}"/>
              </a:ext>
            </a:extLst>
          </p:cNvPr>
          <p:cNvSpPr txBox="1">
            <a:spLocks/>
          </p:cNvSpPr>
          <p:nvPr/>
        </p:nvSpPr>
        <p:spPr>
          <a:xfrm>
            <a:off x="7542563" y="946582"/>
            <a:ext cx="948905" cy="36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Montserrat"/>
              <a:buNone/>
              <a:defRPr sz="35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-Cont.</a:t>
            </a:r>
          </a:p>
        </p:txBody>
      </p:sp>
      <p:grpSp>
        <p:nvGrpSpPr>
          <p:cNvPr id="454" name="Group 453">
            <a:extLst>
              <a:ext uri="{FF2B5EF4-FFF2-40B4-BE49-F238E27FC236}">
                <a16:creationId xmlns:a16="http://schemas.microsoft.com/office/drawing/2014/main" id="{5E36CA2F-69E6-7845-49D0-6B393122B378}"/>
              </a:ext>
            </a:extLst>
          </p:cNvPr>
          <p:cNvGrpSpPr/>
          <p:nvPr/>
        </p:nvGrpSpPr>
        <p:grpSpPr>
          <a:xfrm>
            <a:off x="1019349" y="1809378"/>
            <a:ext cx="7105302" cy="2821546"/>
            <a:chOff x="1399822" y="1770566"/>
            <a:chExt cx="7105302" cy="2821546"/>
          </a:xfrm>
        </p:grpSpPr>
        <p:sp>
          <p:nvSpPr>
            <p:cNvPr id="420" name="Rounded Rectangle 4">
              <a:extLst>
                <a:ext uri="{FF2B5EF4-FFF2-40B4-BE49-F238E27FC236}">
                  <a16:creationId xmlns:a16="http://schemas.microsoft.com/office/drawing/2014/main" id="{86A1D5FE-C9FC-BC61-C17A-0E8DDEABE9AF}"/>
                </a:ext>
              </a:extLst>
            </p:cNvPr>
            <p:cNvSpPr/>
            <p:nvPr/>
          </p:nvSpPr>
          <p:spPr>
            <a:xfrm>
              <a:off x="1399822" y="1770566"/>
              <a:ext cx="2035727" cy="2801434"/>
            </a:xfrm>
            <a:prstGeom prst="roundRect">
              <a:avLst>
                <a:gd name="adj" fmla="val 7734"/>
              </a:avLst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424" name="Rounded Rectangle 423">
              <a:extLst>
                <a:ext uri="{FF2B5EF4-FFF2-40B4-BE49-F238E27FC236}">
                  <a16:creationId xmlns:a16="http://schemas.microsoft.com/office/drawing/2014/main" id="{A103401B-5D29-40DD-5B5C-D375AC4B04F8}"/>
                </a:ext>
              </a:extLst>
            </p:cNvPr>
            <p:cNvSpPr/>
            <p:nvPr/>
          </p:nvSpPr>
          <p:spPr>
            <a:xfrm>
              <a:off x="1497056" y="1888428"/>
              <a:ext cx="1845201" cy="68332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3" name="Rounded Rectangle 64">
              <a:extLst>
                <a:ext uri="{FF2B5EF4-FFF2-40B4-BE49-F238E27FC236}">
                  <a16:creationId xmlns:a16="http://schemas.microsoft.com/office/drawing/2014/main" id="{770BDD94-EE11-750C-9051-416D24925EBA}"/>
                </a:ext>
              </a:extLst>
            </p:cNvPr>
            <p:cNvSpPr/>
            <p:nvPr/>
          </p:nvSpPr>
          <p:spPr>
            <a:xfrm>
              <a:off x="3934610" y="1770566"/>
              <a:ext cx="2035727" cy="2801434"/>
            </a:xfrm>
            <a:prstGeom prst="roundRect">
              <a:avLst>
                <a:gd name="adj" fmla="val 7734"/>
              </a:avLst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437" name="Right Arrow 66">
              <a:extLst>
                <a:ext uri="{FF2B5EF4-FFF2-40B4-BE49-F238E27FC236}">
                  <a16:creationId xmlns:a16="http://schemas.microsoft.com/office/drawing/2014/main" id="{C24A471B-50FF-AE8B-E21A-310C8E500647}"/>
                </a:ext>
              </a:extLst>
            </p:cNvPr>
            <p:cNvSpPr/>
            <p:nvPr/>
          </p:nvSpPr>
          <p:spPr>
            <a:xfrm>
              <a:off x="4029873" y="1888429"/>
              <a:ext cx="1845200" cy="68332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39" name="Rounded Rectangle 71">
              <a:extLst>
                <a:ext uri="{FF2B5EF4-FFF2-40B4-BE49-F238E27FC236}">
                  <a16:creationId xmlns:a16="http://schemas.microsoft.com/office/drawing/2014/main" id="{A0D68468-D59F-5C5C-9BE2-20EC057960D6}"/>
                </a:ext>
              </a:extLst>
            </p:cNvPr>
            <p:cNvSpPr/>
            <p:nvPr/>
          </p:nvSpPr>
          <p:spPr>
            <a:xfrm>
              <a:off x="6469397" y="1770566"/>
              <a:ext cx="2035727" cy="2801434"/>
            </a:xfrm>
            <a:prstGeom prst="roundRect">
              <a:avLst>
                <a:gd name="adj" fmla="val 7734"/>
              </a:avLst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443" name="Right Arrow 73">
              <a:extLst>
                <a:ext uri="{FF2B5EF4-FFF2-40B4-BE49-F238E27FC236}">
                  <a16:creationId xmlns:a16="http://schemas.microsoft.com/office/drawing/2014/main" id="{BF09DC03-D9C0-E951-CDBE-824575D3F996}"/>
                </a:ext>
              </a:extLst>
            </p:cNvPr>
            <p:cNvSpPr/>
            <p:nvPr/>
          </p:nvSpPr>
          <p:spPr>
            <a:xfrm>
              <a:off x="6564660" y="1888428"/>
              <a:ext cx="1845199" cy="670367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49" name="Google Shape;428;p44">
              <a:extLst>
                <a:ext uri="{FF2B5EF4-FFF2-40B4-BE49-F238E27FC236}">
                  <a16:creationId xmlns:a16="http://schemas.microsoft.com/office/drawing/2014/main" id="{D74A61FB-C714-250C-4326-8A7BE35A4315}"/>
                </a:ext>
              </a:extLst>
            </p:cNvPr>
            <p:cNvSpPr txBox="1"/>
            <p:nvPr/>
          </p:nvSpPr>
          <p:spPr>
            <a:xfrm>
              <a:off x="1497056" y="2167467"/>
              <a:ext cx="1845201" cy="4042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API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1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0" name="Google Shape;428;p44">
              <a:extLst>
                <a:ext uri="{FF2B5EF4-FFF2-40B4-BE49-F238E27FC236}">
                  <a16:creationId xmlns:a16="http://schemas.microsoft.com/office/drawing/2014/main" id="{6695D178-999F-5205-3B17-69D6B703DAD7}"/>
                </a:ext>
              </a:extLst>
            </p:cNvPr>
            <p:cNvSpPr txBox="1"/>
            <p:nvPr/>
          </p:nvSpPr>
          <p:spPr>
            <a:xfrm>
              <a:off x="4029872" y="1875475"/>
              <a:ext cx="1845201" cy="6833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Response Handling</a:t>
              </a: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1" dirty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1" name="Google Shape;428;p44">
              <a:extLst>
                <a:ext uri="{FF2B5EF4-FFF2-40B4-BE49-F238E27FC236}">
                  <a16:creationId xmlns:a16="http://schemas.microsoft.com/office/drawing/2014/main" id="{B6927EFD-3976-6334-F490-74F90AAB6C10}"/>
                </a:ext>
              </a:extLst>
            </p:cNvPr>
            <p:cNvSpPr txBox="1"/>
            <p:nvPr/>
          </p:nvSpPr>
          <p:spPr>
            <a:xfrm>
              <a:off x="6564658" y="1875475"/>
              <a:ext cx="1845201" cy="6833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chemeClr val="bg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User Interface</a:t>
              </a:r>
            </a:p>
          </p:txBody>
        </p:sp>
        <p:sp>
          <p:nvSpPr>
            <p:cNvPr id="430" name="Google Shape;430;p44"/>
            <p:cNvSpPr txBox="1"/>
            <p:nvPr/>
          </p:nvSpPr>
          <p:spPr>
            <a:xfrm>
              <a:off x="1497056" y="2632086"/>
              <a:ext cx="1845201" cy="19600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1113" lvl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</a:pPr>
              <a:r>
                <a:rPr lang="en-US" sz="16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Used </a:t>
              </a:r>
              <a:r>
                <a:rPr lang="en-US" sz="1600" dirty="0" err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Vext</a:t>
              </a:r>
              <a:r>
                <a:rPr lang="en-US" sz="16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API to handle response generation.</a:t>
              </a:r>
              <a:endParaRPr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2" name="Google Shape;430;p44">
              <a:extLst>
                <a:ext uri="{FF2B5EF4-FFF2-40B4-BE49-F238E27FC236}">
                  <a16:creationId xmlns:a16="http://schemas.microsoft.com/office/drawing/2014/main" id="{86AF7B64-727D-5C68-973A-128CB6245A53}"/>
                </a:ext>
              </a:extLst>
            </p:cNvPr>
            <p:cNvSpPr txBox="1"/>
            <p:nvPr/>
          </p:nvSpPr>
          <p:spPr>
            <a:xfrm>
              <a:off x="4029872" y="2632086"/>
              <a:ext cx="1845201" cy="19600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1113" lvl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</a:pPr>
              <a:r>
                <a:rPr lang="en-US" sz="16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Retrieved text from </a:t>
              </a:r>
              <a:r>
                <a:rPr lang="en-US" sz="1600" dirty="0" err="1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Vext</a:t>
              </a:r>
              <a:r>
                <a:rPr lang="en-US" sz="1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to </a:t>
              </a:r>
              <a:r>
                <a:rPr lang="en-US" sz="16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Flutter app.</a:t>
              </a:r>
              <a:endParaRPr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3" name="Google Shape;430;p44">
              <a:extLst>
                <a:ext uri="{FF2B5EF4-FFF2-40B4-BE49-F238E27FC236}">
                  <a16:creationId xmlns:a16="http://schemas.microsoft.com/office/drawing/2014/main" id="{7F90C5D9-D714-FF8A-7662-640A828A6A48}"/>
                </a:ext>
              </a:extLst>
            </p:cNvPr>
            <p:cNvSpPr txBox="1"/>
            <p:nvPr/>
          </p:nvSpPr>
          <p:spPr>
            <a:xfrm>
              <a:off x="6564658" y="2632086"/>
              <a:ext cx="1845201" cy="19600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11113" lvl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</a:pPr>
              <a:r>
                <a:rPr lang="en-US" sz="16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Displayed in a chat-style UI, similar to normal user chats</a:t>
              </a:r>
              <a:endParaRPr sz="16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215" name="Google Shape;215;p29"/>
          <p:cNvSpPr txBox="1">
            <a:spLocks noGrp="1"/>
          </p:cNvSpPr>
          <p:nvPr>
            <p:ph type="title" idx="2"/>
          </p:nvPr>
        </p:nvSpPr>
        <p:spPr>
          <a:xfrm>
            <a:off x="720000" y="14046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sp>
        <p:nvSpPr>
          <p:cNvPr id="216" name="Google Shape;216;p29"/>
          <p:cNvSpPr txBox="1">
            <a:spLocks noGrp="1"/>
          </p:cNvSpPr>
          <p:nvPr>
            <p:ph type="title" idx="3"/>
          </p:nvPr>
        </p:nvSpPr>
        <p:spPr>
          <a:xfrm>
            <a:off x="720000" y="3050125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sp>
        <p:nvSpPr>
          <p:cNvPr id="217" name="Google Shape;217;p29"/>
          <p:cNvSpPr txBox="1">
            <a:spLocks noGrp="1"/>
          </p:cNvSpPr>
          <p:nvPr>
            <p:ph type="title" idx="4"/>
          </p:nvPr>
        </p:nvSpPr>
        <p:spPr>
          <a:xfrm>
            <a:off x="3419275" y="14046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218" name="Google Shape;218;p29"/>
          <p:cNvSpPr txBox="1">
            <a:spLocks noGrp="1"/>
          </p:cNvSpPr>
          <p:nvPr>
            <p:ph type="title" idx="5"/>
          </p:nvPr>
        </p:nvSpPr>
        <p:spPr>
          <a:xfrm>
            <a:off x="3419275" y="3050125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219" name="Google Shape;219;p29"/>
          <p:cNvSpPr txBox="1">
            <a:spLocks noGrp="1"/>
          </p:cNvSpPr>
          <p:nvPr>
            <p:ph type="title" idx="6"/>
          </p:nvPr>
        </p:nvSpPr>
        <p:spPr>
          <a:xfrm>
            <a:off x="6118550" y="140468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21" name="Google Shape;221;p29"/>
          <p:cNvSpPr txBox="1">
            <a:spLocks noGrp="1"/>
          </p:cNvSpPr>
          <p:nvPr>
            <p:ph type="subTitle" idx="1"/>
          </p:nvPr>
        </p:nvSpPr>
        <p:spPr>
          <a:xfrm>
            <a:off x="72000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Introduction</a:t>
            </a:r>
            <a:r>
              <a:rPr lang="en" dirty="0"/>
              <a:t>,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Motivation</a:t>
            </a:r>
            <a:endParaRPr dirty="0"/>
          </a:p>
        </p:txBody>
      </p:sp>
      <p:sp>
        <p:nvSpPr>
          <p:cNvPr id="222" name="Google Shape;222;p29"/>
          <p:cNvSpPr txBox="1">
            <a:spLocks noGrp="1"/>
          </p:cNvSpPr>
          <p:nvPr>
            <p:ph type="subTitle" idx="8"/>
          </p:nvPr>
        </p:nvSpPr>
        <p:spPr>
          <a:xfrm>
            <a:off x="3419275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Key Features, Innovation</a:t>
            </a:r>
            <a:endParaRPr dirty="0"/>
          </a:p>
        </p:txBody>
      </p:sp>
      <p:sp>
        <p:nvSpPr>
          <p:cNvPr id="223" name="Google Shape;223;p29"/>
          <p:cNvSpPr txBox="1">
            <a:spLocks noGrp="1"/>
          </p:cNvSpPr>
          <p:nvPr>
            <p:ph type="subTitle" idx="9"/>
          </p:nvPr>
        </p:nvSpPr>
        <p:spPr>
          <a:xfrm>
            <a:off x="6118550" y="1827975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Methodology</a:t>
            </a:r>
            <a:endParaRPr dirty="0"/>
          </a:p>
        </p:txBody>
      </p:sp>
      <p:sp>
        <p:nvSpPr>
          <p:cNvPr id="224" name="Google Shape;224;p29"/>
          <p:cNvSpPr txBox="1">
            <a:spLocks noGrp="1"/>
          </p:cNvSpPr>
          <p:nvPr>
            <p:ph type="subTitle" idx="13"/>
          </p:nvPr>
        </p:nvSpPr>
        <p:spPr>
          <a:xfrm>
            <a:off x="720000" y="3473484"/>
            <a:ext cx="2305500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Results, Application UI </a:t>
            </a:r>
            <a:endParaRPr dirty="0"/>
          </a:p>
        </p:txBody>
      </p:sp>
      <p:sp>
        <p:nvSpPr>
          <p:cNvPr id="225" name="Google Shape;225;p29"/>
          <p:cNvSpPr txBox="1">
            <a:spLocks noGrp="1"/>
          </p:cNvSpPr>
          <p:nvPr>
            <p:ph type="subTitle" idx="14"/>
          </p:nvPr>
        </p:nvSpPr>
        <p:spPr>
          <a:xfrm>
            <a:off x="3419274" y="3473484"/>
            <a:ext cx="2397063" cy="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/>
              <a:t>Conclusion, Recommendation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>
          <a:extLst>
            <a:ext uri="{FF2B5EF4-FFF2-40B4-BE49-F238E27FC236}">
              <a16:creationId xmlns:a16="http://schemas.microsoft.com/office/drawing/2014/main" id="{AA70CEFA-7DCB-7F9D-E675-B4961B91B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3">
            <a:extLst>
              <a:ext uri="{FF2B5EF4-FFF2-40B4-BE49-F238E27FC236}">
                <a16:creationId xmlns:a16="http://schemas.microsoft.com/office/drawing/2014/main" id="{1FD964EE-868C-8C4D-8A82-C0BEADD2FF91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748350" y="1494904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Core Logic:</a:t>
            </a:r>
            <a:endParaRPr dirty="0"/>
          </a:p>
        </p:txBody>
      </p:sp>
      <p:sp>
        <p:nvSpPr>
          <p:cNvPr id="269" name="Google Shape;269;p33">
            <a:extLst>
              <a:ext uri="{FF2B5EF4-FFF2-40B4-BE49-F238E27FC236}">
                <a16:creationId xmlns:a16="http://schemas.microsoft.com/office/drawing/2014/main" id="{85705996-01ED-A38F-1AEE-453D9773A7B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748350" y="3833735"/>
            <a:ext cx="1966798" cy="5757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400" dirty="0"/>
              <a:t>Based on what tags the user likes</a:t>
            </a:r>
            <a:endParaRPr sz="1400" dirty="0"/>
          </a:p>
        </p:txBody>
      </p:sp>
      <p:sp>
        <p:nvSpPr>
          <p:cNvPr id="6" name="Google Shape;256;p32">
            <a:extLst>
              <a:ext uri="{FF2B5EF4-FFF2-40B4-BE49-F238E27FC236}">
                <a16:creationId xmlns:a16="http://schemas.microsoft.com/office/drawing/2014/main" id="{A868A7AE-3C1C-B0BB-7ED0-22ADD2AEC6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8119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200" dirty="0"/>
              <a:t>AI Track:</a:t>
            </a:r>
            <a:br>
              <a:rPr lang="en-US" sz="3200" dirty="0"/>
            </a:br>
            <a:r>
              <a:rPr lang="en-US" sz="3200" dirty="0"/>
              <a:t>Rule-Based Suggestion Algorithm</a:t>
            </a:r>
            <a:endParaRPr sz="32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DD2694-3032-AF56-857A-210CEC5EA61D}"/>
              </a:ext>
            </a:extLst>
          </p:cNvPr>
          <p:cNvGrpSpPr/>
          <p:nvPr/>
        </p:nvGrpSpPr>
        <p:grpSpPr>
          <a:xfrm>
            <a:off x="6428852" y="2095437"/>
            <a:ext cx="1965311" cy="1621460"/>
            <a:chOff x="1230489" y="2293628"/>
            <a:chExt cx="1965311" cy="162146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78DB2AA-45B2-B65D-2B14-2BEBDA868FA7}"/>
                </a:ext>
              </a:extLst>
            </p:cNvPr>
            <p:cNvGrpSpPr/>
            <p:nvPr/>
          </p:nvGrpSpPr>
          <p:grpSpPr>
            <a:xfrm>
              <a:off x="1591401" y="2293628"/>
              <a:ext cx="1225980" cy="1107437"/>
              <a:chOff x="6185823" y="4853686"/>
              <a:chExt cx="1414800" cy="1278000"/>
            </a:xfrm>
          </p:grpSpPr>
          <p:graphicFrame>
            <p:nvGraphicFramePr>
              <p:cNvPr id="15" name="Chart 2">
                <a:extLst>
                  <a:ext uri="{FF2B5EF4-FFF2-40B4-BE49-F238E27FC236}">
                    <a16:creationId xmlns:a16="http://schemas.microsoft.com/office/drawing/2014/main" id="{90D6889C-CB66-C3F7-498A-F09394A5B32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29519393"/>
                  </p:ext>
                </p:extLst>
              </p:nvPr>
            </p:nvGraphicFramePr>
            <p:xfrm>
              <a:off x="6185823" y="4853686"/>
              <a:ext cx="1414800" cy="1278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0C41BB1-D070-C17C-3CB5-D0C49BF60507}"/>
                  </a:ext>
                </a:extLst>
              </p:cNvPr>
              <p:cNvSpPr/>
              <p:nvPr/>
            </p:nvSpPr>
            <p:spPr>
              <a:xfrm>
                <a:off x="6534611" y="5134609"/>
                <a:ext cx="717227" cy="717227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Donut 25">
                <a:extLst>
                  <a:ext uri="{FF2B5EF4-FFF2-40B4-BE49-F238E27FC236}">
                    <a16:creationId xmlns:a16="http://schemas.microsoft.com/office/drawing/2014/main" id="{3162FB6E-F2F5-958D-3DDD-D22303A8A0E1}"/>
                  </a:ext>
                </a:extLst>
              </p:cNvPr>
              <p:cNvSpPr/>
              <p:nvPr/>
            </p:nvSpPr>
            <p:spPr>
              <a:xfrm>
                <a:off x="7261175" y="5615966"/>
                <a:ext cx="264284" cy="264284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C92BEA1-AD02-A904-6BF8-87EA00EE2A3D}"/>
                  </a:ext>
                </a:extLst>
              </p:cNvPr>
              <p:cNvSpPr txBox="1"/>
              <p:nvPr/>
            </p:nvSpPr>
            <p:spPr>
              <a:xfrm>
                <a:off x="6505721" y="5262390"/>
                <a:ext cx="775006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30</a:t>
                </a:r>
                <a:r>
                  <a:rPr lang="en-US" altLang="ko-KR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D23022-26C1-8E39-5347-9D3DB24DE01D}"/>
                </a:ext>
              </a:extLst>
            </p:cNvPr>
            <p:cNvSpPr txBox="1"/>
            <p:nvPr/>
          </p:nvSpPr>
          <p:spPr>
            <a:xfrm>
              <a:off x="1230489" y="3525575"/>
              <a:ext cx="1965311" cy="38951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B0FA2D4-3412-1A08-D8FD-F310871E01CC}"/>
              </a:ext>
            </a:extLst>
          </p:cNvPr>
          <p:cNvGrpSpPr/>
          <p:nvPr/>
        </p:nvGrpSpPr>
        <p:grpSpPr>
          <a:xfrm>
            <a:off x="749837" y="2095437"/>
            <a:ext cx="1965311" cy="1621460"/>
            <a:chOff x="3748265" y="2293628"/>
            <a:chExt cx="1965311" cy="162146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3BDAE6B-4C9E-6FE0-8B20-536A607F72F8}"/>
                </a:ext>
              </a:extLst>
            </p:cNvPr>
            <p:cNvGrpSpPr/>
            <p:nvPr/>
          </p:nvGrpSpPr>
          <p:grpSpPr>
            <a:xfrm>
              <a:off x="4117138" y="2293628"/>
              <a:ext cx="1226769" cy="1107437"/>
              <a:chOff x="8831514" y="4853686"/>
              <a:chExt cx="1415712" cy="1278000"/>
            </a:xfrm>
          </p:grpSpPr>
          <p:graphicFrame>
            <p:nvGraphicFramePr>
              <p:cNvPr id="20" name="Chart 2">
                <a:extLst>
                  <a:ext uri="{FF2B5EF4-FFF2-40B4-BE49-F238E27FC236}">
                    <a16:creationId xmlns:a16="http://schemas.microsoft.com/office/drawing/2014/main" id="{533FDD12-7697-E0E8-79CE-64E66CE173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00439912"/>
                  </p:ext>
                </p:extLst>
              </p:nvPr>
            </p:nvGraphicFramePr>
            <p:xfrm>
              <a:off x="8832426" y="4853686"/>
              <a:ext cx="1414800" cy="1278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EB675B7-7201-7F41-C45A-20C801ADB51F}"/>
                  </a:ext>
                </a:extLst>
              </p:cNvPr>
              <p:cNvSpPr/>
              <p:nvPr/>
            </p:nvSpPr>
            <p:spPr>
              <a:xfrm>
                <a:off x="9180757" y="5134609"/>
                <a:ext cx="717227" cy="717227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Donut 54">
                <a:extLst>
                  <a:ext uri="{FF2B5EF4-FFF2-40B4-BE49-F238E27FC236}">
                    <a16:creationId xmlns:a16="http://schemas.microsoft.com/office/drawing/2014/main" id="{F99E6CDE-4975-7172-F745-A4923B78B68A}"/>
                  </a:ext>
                </a:extLst>
              </p:cNvPr>
              <p:cNvSpPr/>
              <p:nvPr/>
            </p:nvSpPr>
            <p:spPr>
              <a:xfrm>
                <a:off x="8831514" y="5468646"/>
                <a:ext cx="250042" cy="255409"/>
              </a:xfrm>
              <a:prstGeom prst="donu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062128-73CF-919B-B0B7-34C4B0E8DBB3}"/>
                  </a:ext>
                </a:extLst>
              </p:cNvPr>
              <p:cNvSpPr txBox="1"/>
              <p:nvPr/>
            </p:nvSpPr>
            <p:spPr>
              <a:xfrm>
                <a:off x="9151867" y="5262390"/>
                <a:ext cx="775006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70</a:t>
                </a:r>
                <a:r>
                  <a:rPr lang="en-US" altLang="ko-KR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%</a:t>
                </a:r>
                <a:endPara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3742C2F-B51B-DFB1-B5A5-36F021A2B43C}"/>
                </a:ext>
              </a:extLst>
            </p:cNvPr>
            <p:cNvSpPr txBox="1"/>
            <p:nvPr/>
          </p:nvSpPr>
          <p:spPr>
            <a:xfrm>
              <a:off x="3748265" y="3525575"/>
              <a:ext cx="1965311" cy="38951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0" name="Google Shape;265;p33">
            <a:extLst>
              <a:ext uri="{FF2B5EF4-FFF2-40B4-BE49-F238E27FC236}">
                <a16:creationId xmlns:a16="http://schemas.microsoft.com/office/drawing/2014/main" id="{D7BBA45B-D39F-79F6-0AFD-BB048B903C47}"/>
              </a:ext>
            </a:extLst>
          </p:cNvPr>
          <p:cNvSpPr txBox="1">
            <a:spLocks/>
          </p:cNvSpPr>
          <p:nvPr/>
        </p:nvSpPr>
        <p:spPr>
          <a:xfrm>
            <a:off x="748351" y="3229236"/>
            <a:ext cx="1966798" cy="506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/>
            <a:r>
              <a:rPr lang="en-US" sz="1600" dirty="0">
                <a:solidFill>
                  <a:schemeClr val="bg1"/>
                </a:solidFill>
              </a:rPr>
              <a:t>Personalization</a:t>
            </a:r>
          </a:p>
        </p:txBody>
      </p:sp>
      <p:sp>
        <p:nvSpPr>
          <p:cNvPr id="42" name="Google Shape;265;p33">
            <a:extLst>
              <a:ext uri="{FF2B5EF4-FFF2-40B4-BE49-F238E27FC236}">
                <a16:creationId xmlns:a16="http://schemas.microsoft.com/office/drawing/2014/main" id="{2E6CC002-E104-88FE-CD9B-8779238210FB}"/>
              </a:ext>
            </a:extLst>
          </p:cNvPr>
          <p:cNvSpPr txBox="1">
            <a:spLocks/>
          </p:cNvSpPr>
          <p:nvPr/>
        </p:nvSpPr>
        <p:spPr>
          <a:xfrm>
            <a:off x="6405076" y="3229236"/>
            <a:ext cx="1966798" cy="506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/>
            <a:r>
              <a:rPr lang="en-US" sz="1600" dirty="0">
                <a:solidFill>
                  <a:schemeClr val="bg1"/>
                </a:solidFill>
              </a:rPr>
              <a:t>Global Trends </a:t>
            </a:r>
          </a:p>
        </p:txBody>
      </p:sp>
      <p:sp>
        <p:nvSpPr>
          <p:cNvPr id="44" name="Google Shape;269;p33">
            <a:extLst>
              <a:ext uri="{FF2B5EF4-FFF2-40B4-BE49-F238E27FC236}">
                <a16:creationId xmlns:a16="http://schemas.microsoft.com/office/drawing/2014/main" id="{DC626715-1C36-F3F8-6F63-5E21C986DBB8}"/>
              </a:ext>
            </a:extLst>
          </p:cNvPr>
          <p:cNvSpPr txBox="1">
            <a:spLocks/>
          </p:cNvSpPr>
          <p:nvPr/>
        </p:nvSpPr>
        <p:spPr>
          <a:xfrm>
            <a:off x="6428852" y="3833735"/>
            <a:ext cx="1966798" cy="575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/>
            <a:r>
              <a:rPr lang="en-US" sz="1400" dirty="0"/>
              <a:t>Popular tags across the platform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37AD00C-726F-0889-638B-4B451907CD7D}"/>
              </a:ext>
            </a:extLst>
          </p:cNvPr>
          <p:cNvSpPr txBox="1"/>
          <p:nvPr/>
        </p:nvSpPr>
        <p:spPr>
          <a:xfrm>
            <a:off x="3589344" y="2492865"/>
            <a:ext cx="1965311" cy="38951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sz="1200" b="1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46" name="Google Shape;265;p33">
            <a:extLst>
              <a:ext uri="{FF2B5EF4-FFF2-40B4-BE49-F238E27FC236}">
                <a16:creationId xmlns:a16="http://schemas.microsoft.com/office/drawing/2014/main" id="{E2A58A1E-F118-0CC4-DD32-95BD8FB8F939}"/>
              </a:ext>
            </a:extLst>
          </p:cNvPr>
          <p:cNvSpPr txBox="1">
            <a:spLocks/>
          </p:cNvSpPr>
          <p:nvPr/>
        </p:nvSpPr>
        <p:spPr>
          <a:xfrm>
            <a:off x="3604133" y="2492864"/>
            <a:ext cx="1926975" cy="389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/>
            <a:r>
              <a:rPr lang="en-US" sz="1600" dirty="0">
                <a:solidFill>
                  <a:schemeClr val="bg1"/>
                </a:solidFill>
              </a:rPr>
              <a:t>Diversity Filter</a:t>
            </a:r>
          </a:p>
        </p:txBody>
      </p:sp>
      <p:sp>
        <p:nvSpPr>
          <p:cNvPr id="47" name="Google Shape;269;p33">
            <a:extLst>
              <a:ext uri="{FF2B5EF4-FFF2-40B4-BE49-F238E27FC236}">
                <a16:creationId xmlns:a16="http://schemas.microsoft.com/office/drawing/2014/main" id="{6333F4EC-3DD0-62BB-A2F5-AA1E6D8841BB}"/>
              </a:ext>
            </a:extLst>
          </p:cNvPr>
          <p:cNvSpPr txBox="1">
            <a:spLocks/>
          </p:cNvSpPr>
          <p:nvPr/>
        </p:nvSpPr>
        <p:spPr>
          <a:xfrm>
            <a:off x="3564311" y="2989103"/>
            <a:ext cx="1966798" cy="936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indent="0"/>
            <a:r>
              <a:rPr lang="en-US" sz="1400" dirty="0"/>
              <a:t>Mixes less-common posts every 4th slot to avoid repetition</a:t>
            </a:r>
          </a:p>
        </p:txBody>
      </p:sp>
    </p:spTree>
    <p:extLst>
      <p:ext uri="{BB962C8B-B14F-4D97-AF65-F5344CB8AC3E}">
        <p14:creationId xmlns:p14="http://schemas.microsoft.com/office/powerpoint/2010/main" val="2228574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>
          <a:extLst>
            <a:ext uri="{FF2B5EF4-FFF2-40B4-BE49-F238E27FC236}">
              <a16:creationId xmlns:a16="http://schemas.microsoft.com/office/drawing/2014/main" id="{90639FDE-E251-8C28-3D10-3FF66A7B7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>
            <a:extLst>
              <a:ext uri="{FF2B5EF4-FFF2-40B4-BE49-F238E27FC236}">
                <a16:creationId xmlns:a16="http://schemas.microsoft.com/office/drawing/2014/main" id="{1A868256-AEDE-8B2A-00FD-DFA639840B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Software Track</a:t>
            </a:r>
            <a:endParaRPr sz="3600" dirty="0"/>
          </a:p>
        </p:txBody>
      </p:sp>
      <p:sp>
        <p:nvSpPr>
          <p:cNvPr id="265" name="Google Shape;265;p33">
            <a:extLst>
              <a:ext uri="{FF2B5EF4-FFF2-40B4-BE49-F238E27FC236}">
                <a16:creationId xmlns:a16="http://schemas.microsoft.com/office/drawing/2014/main" id="{D15B828F-677D-6329-5064-435ABA28E317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7483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Frontend</a:t>
            </a:r>
            <a:endParaRPr sz="2000" dirty="0"/>
          </a:p>
        </p:txBody>
      </p:sp>
      <p:sp>
        <p:nvSpPr>
          <p:cNvPr id="266" name="Google Shape;266;p33">
            <a:extLst>
              <a:ext uri="{FF2B5EF4-FFF2-40B4-BE49-F238E27FC236}">
                <a16:creationId xmlns:a16="http://schemas.microsoft.com/office/drawing/2014/main" id="{F13980EE-1B06-B746-86C1-88C5146433CA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3592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Backend</a:t>
            </a:r>
            <a:endParaRPr sz="2000" dirty="0"/>
          </a:p>
        </p:txBody>
      </p:sp>
      <p:sp>
        <p:nvSpPr>
          <p:cNvPr id="267" name="Google Shape;267;p33">
            <a:extLst>
              <a:ext uri="{FF2B5EF4-FFF2-40B4-BE49-F238E27FC236}">
                <a16:creationId xmlns:a16="http://schemas.microsoft.com/office/drawing/2014/main" id="{94F2DCBD-D6EE-492E-92D8-FA0256E3426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48350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Flutter: cross-platform consistency</a:t>
            </a:r>
            <a:endParaRPr sz="1600" dirty="0"/>
          </a:p>
        </p:txBody>
      </p:sp>
      <p:sp>
        <p:nvSpPr>
          <p:cNvPr id="268" name="Google Shape;268;p33">
            <a:extLst>
              <a:ext uri="{FF2B5EF4-FFF2-40B4-BE49-F238E27FC236}">
                <a16:creationId xmlns:a16="http://schemas.microsoft.com/office/drawing/2014/main" id="{C286C639-9F0E-B46C-4DBB-4F954096AC59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359246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Django REST API </a:t>
            </a:r>
          </a:p>
          <a:p>
            <a:pPr marL="0" lvl="0" indent="0"/>
            <a:r>
              <a:rPr lang="en-US" sz="1600" dirty="0"/>
              <a:t>+ Firebase</a:t>
            </a:r>
            <a:endParaRPr sz="1600" dirty="0"/>
          </a:p>
        </p:txBody>
      </p:sp>
      <p:sp>
        <p:nvSpPr>
          <p:cNvPr id="269" name="Google Shape;269;p33">
            <a:extLst>
              <a:ext uri="{FF2B5EF4-FFF2-40B4-BE49-F238E27FC236}">
                <a16:creationId xmlns:a16="http://schemas.microsoft.com/office/drawing/2014/main" id="{D09BC486-881E-559F-FD08-76B5F44FC76C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5970150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PostgreSQL for relational data</a:t>
            </a:r>
            <a:endParaRPr sz="1600" dirty="0"/>
          </a:p>
        </p:txBody>
      </p:sp>
      <p:sp>
        <p:nvSpPr>
          <p:cNvPr id="270" name="Google Shape;270;p33">
            <a:extLst>
              <a:ext uri="{FF2B5EF4-FFF2-40B4-BE49-F238E27FC236}">
                <a16:creationId xmlns:a16="http://schemas.microsoft.com/office/drawing/2014/main" id="{EA6F62DA-75CD-BE19-7CEB-57B765E3F7E0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59701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Database</a:t>
            </a:r>
            <a:endParaRPr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A5B4D5-5B8B-9017-BD02-F6434A5D4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400" y="1813492"/>
            <a:ext cx="752995" cy="9423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58DFD3-C3F8-2DBB-5EDC-FA49FE253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3566" y="1748202"/>
            <a:ext cx="1056868" cy="1132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227404-5850-9D3F-3187-719E2B444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7732" y="1732113"/>
            <a:ext cx="1112622" cy="114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89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77F56549-A85F-4D0A-0B8B-175543B5C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0D4F67EA-D774-B376-B089-3B04976FB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500" dirty="0"/>
              <a:t>SW  Track: Frontend &amp; Cross-platform</a:t>
            </a:r>
            <a:endParaRPr sz="3500" dirty="0"/>
          </a:p>
        </p:txBody>
      </p:sp>
      <p:sp>
        <p:nvSpPr>
          <p:cNvPr id="289" name="Google Shape;289;p35">
            <a:extLst>
              <a:ext uri="{FF2B5EF4-FFF2-40B4-BE49-F238E27FC236}">
                <a16:creationId xmlns:a16="http://schemas.microsoft.com/office/drawing/2014/main" id="{E3D30F69-C5D7-EF87-4FB5-4FB4949B7A4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19578" y="2571750"/>
            <a:ext cx="2419278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400" dirty="0"/>
              <a:t>Unified mobile/web experience</a:t>
            </a:r>
          </a:p>
          <a:p>
            <a:pPr marL="0" lvl="0" indent="0"/>
            <a:endParaRPr lang="en-US" sz="1400" dirty="0"/>
          </a:p>
        </p:txBody>
      </p:sp>
      <p:sp>
        <p:nvSpPr>
          <p:cNvPr id="290" name="Google Shape;290;p35">
            <a:extLst>
              <a:ext uri="{FF2B5EF4-FFF2-40B4-BE49-F238E27FC236}">
                <a16:creationId xmlns:a16="http://schemas.microsoft.com/office/drawing/2014/main" id="{8FF1AD84-0965-7926-CEAE-CADF0247A056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416805" y="2577204"/>
            <a:ext cx="2520358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Modular and maintainable code</a:t>
            </a:r>
          </a:p>
        </p:txBody>
      </p:sp>
      <p:sp>
        <p:nvSpPr>
          <p:cNvPr id="293" name="Google Shape;293;p35">
            <a:extLst>
              <a:ext uri="{FF2B5EF4-FFF2-40B4-BE49-F238E27FC236}">
                <a16:creationId xmlns:a16="http://schemas.microsoft.com/office/drawing/2014/main" id="{60BAE949-1081-96D6-A3B1-C04F6965F934}"/>
              </a:ext>
            </a:extLst>
          </p:cNvPr>
          <p:cNvSpPr txBox="1">
            <a:spLocks noGrp="1"/>
          </p:cNvSpPr>
          <p:nvPr>
            <p:ph type="subTitle" idx="7"/>
          </p:nvPr>
        </p:nvSpPr>
        <p:spPr>
          <a:xfrm>
            <a:off x="777717" y="2123353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Flutter Development</a:t>
            </a:r>
            <a:endParaRPr sz="2000" dirty="0"/>
          </a:p>
        </p:txBody>
      </p:sp>
      <p:sp>
        <p:nvSpPr>
          <p:cNvPr id="294" name="Google Shape;294;p35">
            <a:extLst>
              <a:ext uri="{FF2B5EF4-FFF2-40B4-BE49-F238E27FC236}">
                <a16:creationId xmlns:a16="http://schemas.microsoft.com/office/drawing/2014/main" id="{A2A49B4A-28AA-39F9-AAFA-6BB1034D2183}"/>
              </a:ext>
            </a:extLst>
          </p:cNvPr>
          <p:cNvSpPr txBox="1">
            <a:spLocks noGrp="1"/>
          </p:cNvSpPr>
          <p:nvPr>
            <p:ph type="subTitle" idx="8"/>
          </p:nvPr>
        </p:nvSpPr>
        <p:spPr>
          <a:xfrm>
            <a:off x="3520500" y="2123353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Component-based Structure</a:t>
            </a:r>
            <a:endParaRPr sz="2000" dirty="0"/>
          </a:p>
        </p:txBody>
      </p:sp>
      <p:sp>
        <p:nvSpPr>
          <p:cNvPr id="295" name="Google Shape;295;p35">
            <a:extLst>
              <a:ext uri="{FF2B5EF4-FFF2-40B4-BE49-F238E27FC236}">
                <a16:creationId xmlns:a16="http://schemas.microsoft.com/office/drawing/2014/main" id="{FB142C1E-B024-2C31-D455-C4DC5458BDCA}"/>
              </a:ext>
            </a:extLst>
          </p:cNvPr>
          <p:cNvSpPr txBox="1">
            <a:spLocks noGrp="1"/>
          </p:cNvSpPr>
          <p:nvPr>
            <p:ph type="subTitle" idx="9"/>
          </p:nvPr>
        </p:nvSpPr>
        <p:spPr>
          <a:xfrm>
            <a:off x="6263283" y="2194650"/>
            <a:ext cx="2103000" cy="37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External APIs Integration</a:t>
            </a:r>
            <a:endParaRPr sz="2000" dirty="0"/>
          </a:p>
        </p:txBody>
      </p:sp>
      <p:sp>
        <p:nvSpPr>
          <p:cNvPr id="296" name="Google Shape;296;p35">
            <a:extLst>
              <a:ext uri="{FF2B5EF4-FFF2-40B4-BE49-F238E27FC236}">
                <a16:creationId xmlns:a16="http://schemas.microsoft.com/office/drawing/2014/main" id="{A9907B2A-0088-0833-B07F-627691938198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6094850" y="2500453"/>
            <a:ext cx="2555300" cy="9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400" dirty="0"/>
              <a:t>Audio playbacks, </a:t>
            </a:r>
            <a:r>
              <a:rPr lang="en-US" sz="1400" dirty="0" err="1"/>
              <a:t>Tafseer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99924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1E16-1615-7C35-27F9-4AD87385F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  Track: Backend &amp; Core Modules</a:t>
            </a:r>
          </a:p>
        </p:txBody>
      </p:sp>
      <p:sp>
        <p:nvSpPr>
          <p:cNvPr id="9" name="Google Shape;275;p34">
            <a:extLst>
              <a:ext uri="{FF2B5EF4-FFF2-40B4-BE49-F238E27FC236}">
                <a16:creationId xmlns:a16="http://schemas.microsoft.com/office/drawing/2014/main" id="{43C88176-2325-E137-423F-624A2BB8F948}"/>
              </a:ext>
            </a:extLst>
          </p:cNvPr>
          <p:cNvSpPr txBox="1">
            <a:spLocks/>
          </p:cNvSpPr>
          <p:nvPr/>
        </p:nvSpPr>
        <p:spPr>
          <a:xfrm>
            <a:off x="720000" y="1222677"/>
            <a:ext cx="7954395" cy="249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7938" indent="0" algn="l"/>
            <a:r>
              <a:rPr lang="en-US" sz="1600" b="1" dirty="0"/>
              <a:t>Backend Architecture:</a:t>
            </a:r>
          </a:p>
          <a:p>
            <a:pPr marL="7938" indent="0" algn="l"/>
            <a:endParaRPr lang="en-US" sz="1600" b="1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Built with Django REST Framework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JWT-based auth with support for refresh &amp; access tokens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Real-Time notifications via Firebase Cloud Messaging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DB with indexes &amp; FK constraints for performance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7938" indent="0" algn="l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128208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8E2F10DF-4F9E-E2FE-39FC-A77084E5AA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>
            <a:extLst>
              <a:ext uri="{FF2B5EF4-FFF2-40B4-BE49-F238E27FC236}">
                <a16:creationId xmlns:a16="http://schemas.microsoft.com/office/drawing/2014/main" id="{DF90994C-74D7-3A15-5497-136FF32491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SW Track: Backend &amp; Core Modules</a:t>
            </a:r>
            <a:endParaRPr dirty="0"/>
          </a:p>
        </p:txBody>
      </p:sp>
      <p:sp>
        <p:nvSpPr>
          <p:cNvPr id="14" name="Google Shape;275;p34">
            <a:extLst>
              <a:ext uri="{FF2B5EF4-FFF2-40B4-BE49-F238E27FC236}">
                <a16:creationId xmlns:a16="http://schemas.microsoft.com/office/drawing/2014/main" id="{490C77CD-CC63-E189-A32E-D10D2D60E2CD}"/>
              </a:ext>
            </a:extLst>
          </p:cNvPr>
          <p:cNvSpPr txBox="1">
            <a:spLocks/>
          </p:cNvSpPr>
          <p:nvPr/>
        </p:nvSpPr>
        <p:spPr>
          <a:xfrm>
            <a:off x="720000" y="1222677"/>
            <a:ext cx="7954395" cy="249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7938" indent="0" algn="l"/>
            <a:r>
              <a:rPr lang="en-US" sz="1600" b="1" dirty="0"/>
              <a:t>Core Functional Modules:</a:t>
            </a:r>
          </a:p>
          <a:p>
            <a:pPr marL="7938" indent="0" algn="l"/>
            <a:endParaRPr lang="en-US" sz="1600" b="1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Quran Module: reading progress, bookmarking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Social Media Module: posts, comments, likes, filters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r>
              <a:rPr lang="en-US" sz="1600" dirty="0"/>
              <a:t>Authentication &amp; Profile Management: includes verified sheikh system</a:t>
            </a:r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93688" indent="-285750" algn="l"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7938" indent="0" algn="l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33906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A0C2905A-C53E-088D-2A95-4A4824E26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EF903CCA-3FDA-09E8-61DB-F5275868F2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" y="2316851"/>
            <a:ext cx="91440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4800" dirty="0"/>
              <a:t>Results &amp; Application UI </a:t>
            </a:r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30FAF82D-9AA7-7DDD-03EC-D9CB2FD14ACB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0" y="1343187"/>
            <a:ext cx="9144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7E01E004-29E0-3C9F-1784-2D0440810FA3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B34076B4-3483-86E7-754B-6624E83FE049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25C54340-BCC4-D5A0-D005-7A1EBAABB5F4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356AF1B4-CACF-D600-534C-BFF34A2307DD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7724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1833F6-859B-A858-4A22-F36D1A630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023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B1175-9D13-2283-E7A1-AD88D0238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A8E78C-0246-7436-EBB9-8EEFC4DE3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95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0B9AD94-819B-8C72-4284-3E7B4ABDB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8785744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B3DC013-3CA6-BDAA-1D2E-5346927CE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91201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/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835976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Introduction, Motivation</a:t>
            </a:r>
            <a:endParaRPr sz="4000" dirty="0"/>
          </a:p>
        </p:txBody>
      </p:sp>
      <p:sp>
        <p:nvSpPr>
          <p:cNvPr id="232" name="Google Shape;232;p30"/>
          <p:cNvSpPr txBox="1">
            <a:spLocks noGrp="1"/>
          </p:cNvSpPr>
          <p:nvPr>
            <p:ph type="title" idx="2"/>
          </p:nvPr>
        </p:nvSpPr>
        <p:spPr>
          <a:xfrm>
            <a:off x="4119275" y="1096400"/>
            <a:ext cx="11175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pic>
        <p:nvPicPr>
          <p:cNvPr id="233" name="Google Shape;233;p30"/>
          <p:cNvPicPr preferRelativeResize="0">
            <a:picLocks noGrp="1"/>
          </p:cNvPicPr>
          <p:nvPr>
            <p:ph type="pic" idx="3"/>
          </p:nvPr>
        </p:nvPicPr>
        <p:blipFill>
          <a:blip r:embed="rId3"/>
          <a:srcRect l="22231" r="22231"/>
          <a:stretch/>
        </p:blipFill>
        <p:spPr>
          <a:xfrm>
            <a:off x="379059" y="218787"/>
            <a:ext cx="3269279" cy="4709202"/>
          </a:xfrm>
          <a:prstGeom prst="rect">
            <a:avLst/>
          </a:prstGeom>
        </p:spPr>
      </p:pic>
      <p:sp>
        <p:nvSpPr>
          <p:cNvPr id="234" name="Google Shape;234;p30"/>
          <p:cNvSpPr/>
          <p:nvPr/>
        </p:nvSpPr>
        <p:spPr>
          <a:xfrm>
            <a:off x="36475" y="52825"/>
            <a:ext cx="4036129" cy="4983879"/>
          </a:xfrm>
          <a:custGeom>
            <a:avLst/>
            <a:gdLst/>
            <a:ahLst/>
            <a:cxnLst/>
            <a:rect l="l" t="t" r="r" b="b"/>
            <a:pathLst>
              <a:path w="3733" h="3675" extrusionOk="0">
                <a:moveTo>
                  <a:pt x="0" y="0"/>
                </a:moveTo>
                <a:cubicBezTo>
                  <a:pt x="0" y="3675"/>
                  <a:pt x="0" y="3675"/>
                  <a:pt x="0" y="3675"/>
                </a:cubicBezTo>
                <a:cubicBezTo>
                  <a:pt x="3733" y="3675"/>
                  <a:pt x="3733" y="3675"/>
                  <a:pt x="3733" y="3675"/>
                </a:cubicBezTo>
                <a:cubicBezTo>
                  <a:pt x="3733" y="0"/>
                  <a:pt x="3733" y="0"/>
                  <a:pt x="3733" y="0"/>
                </a:cubicBezTo>
                <a:lnTo>
                  <a:pt x="0" y="0"/>
                </a:lnTo>
                <a:close/>
                <a:moveTo>
                  <a:pt x="3088" y="2708"/>
                </a:moveTo>
                <a:cubicBezTo>
                  <a:pt x="2863" y="3036"/>
                  <a:pt x="2071" y="3151"/>
                  <a:pt x="1420" y="3203"/>
                </a:cubicBezTo>
                <a:cubicBezTo>
                  <a:pt x="769" y="3255"/>
                  <a:pt x="380" y="2627"/>
                  <a:pt x="346" y="2109"/>
                </a:cubicBezTo>
                <a:cubicBezTo>
                  <a:pt x="311" y="1590"/>
                  <a:pt x="403" y="1104"/>
                  <a:pt x="617" y="813"/>
                </a:cubicBezTo>
                <a:cubicBezTo>
                  <a:pt x="735" y="651"/>
                  <a:pt x="836" y="586"/>
                  <a:pt x="996" y="530"/>
                </a:cubicBezTo>
                <a:cubicBezTo>
                  <a:pt x="1213" y="454"/>
                  <a:pt x="1447" y="437"/>
                  <a:pt x="1674" y="476"/>
                </a:cubicBezTo>
                <a:cubicBezTo>
                  <a:pt x="1943" y="522"/>
                  <a:pt x="2220" y="583"/>
                  <a:pt x="2487" y="723"/>
                </a:cubicBezTo>
                <a:cubicBezTo>
                  <a:pt x="2898" y="939"/>
                  <a:pt x="3554" y="2026"/>
                  <a:pt x="3088" y="27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/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/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2B892A-D872-E6B1-FB03-62A8491FB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2216447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DF2971-ACA3-8F11-4111-BD0F749C4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911399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15ADE1B-75F3-A409-3F6E-1464D231A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42266407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F6A0A6D-7402-09D4-5666-C3AF64A731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740964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8191E2-0C04-47F6-1663-F7801E982C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8313663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1191D8-966A-0B1E-6736-B984A53F2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2214740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FFCEB-D1B5-7389-F717-F94908CD6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7D04D91-EB11-E951-0089-23CC61363E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369096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D022A1A-B531-FB2C-50DC-E56F6D7A01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29227232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E208A-6D03-21ED-F698-C5DDA96D2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F1B6D0-6B18-2C01-0A4F-07067D1EF7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8469525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F8632ED-B04A-2D4B-08AC-70D6510AD8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3837982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5F998B44-E9D2-27BC-733D-9A32EE674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>
            <a:extLst>
              <a:ext uri="{FF2B5EF4-FFF2-40B4-BE49-F238E27FC236}">
                <a16:creationId xmlns:a16="http://schemas.microsoft.com/office/drawing/2014/main" id="{A87AA348-2505-6434-DF84-FF877CAAA7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7050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What is Zikr?</a:t>
            </a:r>
            <a:endParaRPr sz="3600" dirty="0"/>
          </a:p>
        </p:txBody>
      </p:sp>
      <p:sp>
        <p:nvSpPr>
          <p:cNvPr id="259" name="Google Shape;259;p32">
            <a:extLst>
              <a:ext uri="{FF2B5EF4-FFF2-40B4-BE49-F238E27FC236}">
                <a16:creationId xmlns:a16="http://schemas.microsoft.com/office/drawing/2014/main" id="{5F56A67C-CCFC-C621-D110-79AE3773DB32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851805" y="1185824"/>
            <a:ext cx="8104416" cy="27718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A social Platform for Muslims to learn, share and connect. 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Combines AI tools with community features: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Open Sans"/>
                <a:ea typeface="Open Sans"/>
                <a:cs typeface="Open Sans"/>
                <a:sym typeface="Open Sans"/>
              </a:rPr>
              <a:t>Smart Chatbot</a:t>
            </a: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Open Sans"/>
              <a:ea typeface="Open Sans"/>
              <a:cs typeface="Open Sans"/>
              <a:sym typeface="Open Sans"/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b="0" dirty="0">
                <a:solidFill>
                  <a:schemeClr val="tx1"/>
                </a:solidFill>
              </a:rPr>
              <a:t>Quran topic modeling</a:t>
            </a: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lang="en-US" sz="900" b="0" dirty="0">
              <a:solidFill>
                <a:schemeClr val="tx1"/>
              </a:solidFill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b="0" dirty="0">
                <a:solidFill>
                  <a:schemeClr val="tx1"/>
                </a:solidFill>
              </a:rPr>
              <a:t>Personalization of content</a:t>
            </a: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5282241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A5D1F-8C27-709B-E8B1-456A30794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048EEA-F427-120E-B4ED-F1479A60E2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3915573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869972-67C8-D7F4-F72A-6E4B737CD5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9025210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418E74-A11A-8389-CF61-EC1F088993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7111563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BA307-7142-D492-F2BF-A0CA7BA5A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AE53960-8FF8-EAB1-2DBE-6CD72179E6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6502745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21BF74D3-91B5-6517-BA51-47FAA0A6C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4F79C327-417C-BF51-B94E-63BCCBEB6E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" y="2070064"/>
            <a:ext cx="9144000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en-US" sz="5400" dirty="0"/>
              <a:t>Conclusion &amp;</a:t>
            </a:r>
            <a:br>
              <a:rPr lang="en-US" sz="5400" dirty="0"/>
            </a:br>
            <a:r>
              <a:rPr lang="en-US" sz="5400" dirty="0"/>
              <a:t>Recommendation</a:t>
            </a:r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8C05FFE1-1853-DB81-D765-BACE98076565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0" y="1343187"/>
            <a:ext cx="91440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05</a:t>
            </a:r>
            <a:endParaRPr dirty="0"/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EB8D91F5-15AA-FB92-377D-8B360667EC62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5744D72B-BF0C-3EE2-FDA7-F581D5B31193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20C755FE-279E-B447-A1D4-D86160398415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FEB6D261-BE2B-614B-CF96-02F6029B15F0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28514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>
          <a:extLst>
            <a:ext uri="{FF2B5EF4-FFF2-40B4-BE49-F238E27FC236}">
              <a16:creationId xmlns:a16="http://schemas.microsoft.com/office/drawing/2014/main" id="{08B66B7A-2EC7-F795-70BB-2ACF38F7B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2">
            <a:extLst>
              <a:ext uri="{FF2B5EF4-FFF2-40B4-BE49-F238E27FC236}">
                <a16:creationId xmlns:a16="http://schemas.microsoft.com/office/drawing/2014/main" id="{75F73083-373A-6A21-AA63-1955553A71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6888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800" dirty="0"/>
              <a:t>Conclusions And Recommendations</a:t>
            </a:r>
            <a:endParaRPr sz="2800" dirty="0"/>
          </a:p>
        </p:txBody>
      </p:sp>
      <p:sp>
        <p:nvSpPr>
          <p:cNvPr id="10" name="Google Shape;259;p32">
            <a:extLst>
              <a:ext uri="{FF2B5EF4-FFF2-40B4-BE49-F238E27FC236}">
                <a16:creationId xmlns:a16="http://schemas.microsoft.com/office/drawing/2014/main" id="{3986F5E4-7FA7-4054-BF49-C02F8FE5DEA9}"/>
              </a:ext>
            </a:extLst>
          </p:cNvPr>
          <p:cNvSpPr txBox="1">
            <a:spLocks/>
          </p:cNvSpPr>
          <p:nvPr/>
        </p:nvSpPr>
        <p:spPr>
          <a:xfrm>
            <a:off x="720000" y="510524"/>
            <a:ext cx="8104416" cy="418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1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Impact: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b="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Bridges gaps in Islamic EdTech: Social + AI + authenticity.</a:t>
            </a: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lang="en-US" sz="700" b="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b="0" dirty="0">
                <a:solidFill>
                  <a:schemeClr val="tx1"/>
                </a:solidFill>
              </a:rPr>
              <a:t>Sets precedent for culturally sensitive AI applications.</a:t>
            </a:r>
          </a:p>
          <a:p>
            <a:pPr marL="0" indent="0" algn="l"/>
            <a:endParaRPr lang="en-US" sz="7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Future Enhancements: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700" dirty="0"/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Hadith AI: </a:t>
            </a:r>
            <a:r>
              <a:rPr lang="en-US" b="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Expand RAG to Hadith semantic search and lookup.</a:t>
            </a: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lang="en-US" sz="700" b="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dirty="0">
                <a:solidFill>
                  <a:schemeClr val="tx1"/>
                </a:solidFill>
              </a:rPr>
              <a:t>Live Features: </a:t>
            </a:r>
            <a:r>
              <a:rPr lang="en-US" b="0" dirty="0">
                <a:solidFill>
                  <a:schemeClr val="tx1"/>
                </a:solidFill>
              </a:rPr>
              <a:t>Real-time Q&amp;A with scholars.</a:t>
            </a:r>
          </a:p>
          <a:p>
            <a:pPr marL="279400" indent="0" algn="l">
              <a:tabLst>
                <a:tab pos="438150" algn="l"/>
              </a:tabLst>
            </a:pPr>
            <a:endParaRPr lang="en-US" sz="700" b="0" dirty="0">
              <a:solidFill>
                <a:schemeClr val="tx1"/>
              </a:solidFill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dirty="0">
                <a:solidFill>
                  <a:schemeClr val="tx1"/>
                </a:solidFill>
              </a:rPr>
              <a:t>Multi-language Support</a:t>
            </a:r>
            <a:endParaRPr lang="en-US" b="0" dirty="0">
              <a:solidFill>
                <a:schemeClr val="tx1"/>
              </a:solidFill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endParaRPr lang="en-US" sz="700" b="0" dirty="0">
              <a:solidFill>
                <a:schemeClr val="tx1"/>
              </a:solidFill>
            </a:endParaRPr>
          </a:p>
          <a:p>
            <a:pPr marL="447675" indent="-168275" algn="l">
              <a:buFont typeface="Arial" panose="020B0604020202020204" pitchFamily="34" charset="0"/>
              <a:buChar char="•"/>
              <a:tabLst>
                <a:tab pos="438150" algn="l"/>
              </a:tabLst>
            </a:pPr>
            <a:r>
              <a:rPr lang="en-US" dirty="0"/>
              <a:t>Simple mode: </a:t>
            </a:r>
            <a:r>
              <a:rPr lang="en-US" b="0" dirty="0"/>
              <a:t>Simple Quran screens for easy interaction (for the elderly and young).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329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6"/>
          <p:cNvSpPr txBox="1">
            <a:spLocks noGrp="1"/>
          </p:cNvSpPr>
          <p:nvPr>
            <p:ph type="subTitle" idx="1"/>
          </p:nvPr>
        </p:nvSpPr>
        <p:spPr>
          <a:xfrm>
            <a:off x="2815225" y="2799296"/>
            <a:ext cx="3513600" cy="4415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Do you have any questions?</a:t>
            </a:r>
            <a:endParaRPr dirty="0"/>
          </a:p>
        </p:txBody>
      </p:sp>
      <p:sp>
        <p:nvSpPr>
          <p:cNvPr id="451" name="Google Shape;451;p46"/>
          <p:cNvSpPr txBox="1">
            <a:spLocks noGrp="1"/>
          </p:cNvSpPr>
          <p:nvPr>
            <p:ph type="ctrTitle"/>
          </p:nvPr>
        </p:nvSpPr>
        <p:spPr>
          <a:xfrm>
            <a:off x="2429950" y="1773066"/>
            <a:ext cx="4284000" cy="12470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0" dirty="0"/>
              <a:t>Thanks</a:t>
            </a:r>
            <a:endParaRPr sz="8000" dirty="0"/>
          </a:p>
        </p:txBody>
      </p:sp>
      <p:grpSp>
        <p:nvGrpSpPr>
          <p:cNvPr id="456" name="Google Shape;456;p46"/>
          <p:cNvGrpSpPr/>
          <p:nvPr/>
        </p:nvGrpSpPr>
        <p:grpSpPr>
          <a:xfrm>
            <a:off x="7691476" y="312112"/>
            <a:ext cx="1391650" cy="1388725"/>
            <a:chOff x="422026" y="3262937"/>
            <a:chExt cx="1391650" cy="1388725"/>
          </a:xfrm>
        </p:grpSpPr>
        <p:sp>
          <p:nvSpPr>
            <p:cNvPr id="457" name="Google Shape;457;p46"/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8" name="Google Shape;458;p46"/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>
          <a:extLst>
            <a:ext uri="{FF2B5EF4-FFF2-40B4-BE49-F238E27FC236}">
              <a16:creationId xmlns:a16="http://schemas.microsoft.com/office/drawing/2014/main" id="{F728ECCA-D3C0-CB56-F874-CFE96DDE3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3">
            <a:extLst>
              <a:ext uri="{FF2B5EF4-FFF2-40B4-BE49-F238E27FC236}">
                <a16:creationId xmlns:a16="http://schemas.microsoft.com/office/drawing/2014/main" id="{26F1946A-0134-2A49-E9CD-64A25F1EBD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714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Why Zikr?</a:t>
            </a:r>
            <a:endParaRPr sz="3600" dirty="0"/>
          </a:p>
        </p:txBody>
      </p:sp>
      <p:sp>
        <p:nvSpPr>
          <p:cNvPr id="265" name="Google Shape;265;p33">
            <a:extLst>
              <a:ext uri="{FF2B5EF4-FFF2-40B4-BE49-F238E27FC236}">
                <a16:creationId xmlns:a16="http://schemas.microsoft.com/office/drawing/2014/main" id="{72EA4808-7B3E-E967-39AB-35E0647CAC79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7483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Tarteel</a:t>
            </a:r>
            <a:endParaRPr sz="2000" dirty="0"/>
          </a:p>
        </p:txBody>
      </p:sp>
      <p:sp>
        <p:nvSpPr>
          <p:cNvPr id="266" name="Google Shape;266;p33">
            <a:extLst>
              <a:ext uri="{FF2B5EF4-FFF2-40B4-BE49-F238E27FC236}">
                <a16:creationId xmlns:a16="http://schemas.microsoft.com/office/drawing/2014/main" id="{89A12E09-DB0E-8008-8EAA-B9963FD86E89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33592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The Great Quran</a:t>
            </a:r>
            <a:endParaRPr sz="2000" dirty="0"/>
          </a:p>
        </p:txBody>
      </p:sp>
      <p:sp>
        <p:nvSpPr>
          <p:cNvPr id="267" name="Google Shape;267;p33">
            <a:extLst>
              <a:ext uri="{FF2B5EF4-FFF2-40B4-BE49-F238E27FC236}">
                <a16:creationId xmlns:a16="http://schemas.microsoft.com/office/drawing/2014/main" id="{CB205525-2ACC-E53B-0329-CBE15940D9B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48350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 Memorization</a:t>
            </a:r>
            <a:endParaRPr sz="1600" dirty="0"/>
          </a:p>
        </p:txBody>
      </p:sp>
      <p:sp>
        <p:nvSpPr>
          <p:cNvPr id="268" name="Google Shape;268;p33">
            <a:extLst>
              <a:ext uri="{FF2B5EF4-FFF2-40B4-BE49-F238E27FC236}">
                <a16:creationId xmlns:a16="http://schemas.microsoft.com/office/drawing/2014/main" id="{07F72EC3-1C6C-EE47-9951-31CDAD1C71FF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3359246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Bookmarking and recitation</a:t>
            </a:r>
            <a:endParaRPr sz="1600" dirty="0"/>
          </a:p>
        </p:txBody>
      </p:sp>
      <p:sp>
        <p:nvSpPr>
          <p:cNvPr id="269" name="Google Shape;269;p33">
            <a:extLst>
              <a:ext uri="{FF2B5EF4-FFF2-40B4-BE49-F238E27FC236}">
                <a16:creationId xmlns:a16="http://schemas.microsoft.com/office/drawing/2014/main" id="{C311D293-50AF-539D-A07A-0B046CB15992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5970150" y="3255987"/>
            <a:ext cx="2425500" cy="1128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sz="1600" dirty="0"/>
              <a:t>Fatawa and Islamic QA</a:t>
            </a:r>
            <a:endParaRPr sz="1600" dirty="0"/>
          </a:p>
        </p:txBody>
      </p:sp>
      <p:sp>
        <p:nvSpPr>
          <p:cNvPr id="270" name="Google Shape;270;p33">
            <a:extLst>
              <a:ext uri="{FF2B5EF4-FFF2-40B4-BE49-F238E27FC236}">
                <a16:creationId xmlns:a16="http://schemas.microsoft.com/office/drawing/2014/main" id="{831DBC89-9E70-87D8-646F-9072F5DC9408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5970150" y="2755837"/>
            <a:ext cx="2425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en-US" sz="2000" dirty="0"/>
              <a:t>IslamQA</a:t>
            </a:r>
            <a:endParaRPr sz="2000" dirty="0"/>
          </a:p>
        </p:txBody>
      </p:sp>
      <p:sp>
        <p:nvSpPr>
          <p:cNvPr id="3" name="Google Shape;265;p33">
            <a:extLst>
              <a:ext uri="{FF2B5EF4-FFF2-40B4-BE49-F238E27FC236}">
                <a16:creationId xmlns:a16="http://schemas.microsoft.com/office/drawing/2014/main" id="{2D03C89E-0F92-9734-9846-6B6B5C231D51}"/>
              </a:ext>
            </a:extLst>
          </p:cNvPr>
          <p:cNvSpPr txBox="1">
            <a:spLocks/>
          </p:cNvSpPr>
          <p:nvPr/>
        </p:nvSpPr>
        <p:spPr>
          <a:xfrm>
            <a:off x="748350" y="1161239"/>
            <a:ext cx="5124548" cy="69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aleway"/>
              <a:buNone/>
              <a:defRPr sz="24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indent="0" algn="l"/>
            <a:r>
              <a:rPr lang="en-US" sz="2000" dirty="0"/>
              <a:t>Problem: </a:t>
            </a:r>
            <a:r>
              <a:rPr lang="en-US" sz="2000" b="0" dirty="0"/>
              <a:t>Fragmented Islamic apps</a:t>
            </a:r>
          </a:p>
          <a:p>
            <a:pPr marL="0" indent="0" algn="l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E8D4C5-D127-776C-C7DB-F4D83C3A4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832" y="2113780"/>
            <a:ext cx="794630" cy="527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A58D08-716F-3526-046A-F2851D828E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0344"/>
          <a:stretch>
            <a:fillRect/>
          </a:stretch>
        </p:blipFill>
        <p:spPr>
          <a:xfrm>
            <a:off x="6592741" y="1852900"/>
            <a:ext cx="1149168" cy="9362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8A5C40-AB73-4F08-6E2D-42D4AD483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0300" y="1829536"/>
            <a:ext cx="752995" cy="92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5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6872242" cy="7340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The Gaps</a:t>
            </a:r>
            <a:endParaRPr sz="3600" dirty="0"/>
          </a:p>
        </p:txBody>
      </p:sp>
      <p:sp>
        <p:nvSpPr>
          <p:cNvPr id="281" name="Google Shape;281;p34"/>
          <p:cNvSpPr txBox="1">
            <a:spLocks noGrp="1"/>
          </p:cNvSpPr>
          <p:nvPr>
            <p:ph type="subTitle" idx="6"/>
          </p:nvPr>
        </p:nvSpPr>
        <p:spPr>
          <a:xfrm>
            <a:off x="720001" y="1302848"/>
            <a:ext cx="4943466" cy="161752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525" indent="0" algn="just"/>
            <a:r>
              <a:rPr lang="en-US" sz="2400" dirty="0"/>
              <a:t>None of the listed platforms unifies AI-driven education, community engagement and socializing.</a:t>
            </a:r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E2C58C5A-71B7-D711-739E-DF7C4B926EB0}"/>
              </a:ext>
            </a:extLst>
          </p:cNvPr>
          <p:cNvGrpSpPr/>
          <p:nvPr/>
        </p:nvGrpSpPr>
        <p:grpSpPr>
          <a:xfrm>
            <a:off x="6228022" y="819149"/>
            <a:ext cx="1906328" cy="3875567"/>
            <a:chOff x="8739613" y="605823"/>
            <a:chExt cx="2169223" cy="5294537"/>
          </a:xfrm>
        </p:grpSpPr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43FFA5FA-A999-E6B5-04A4-6F7D1C369253}"/>
                </a:ext>
              </a:extLst>
            </p:cNvPr>
            <p:cNvGrpSpPr/>
            <p:nvPr/>
          </p:nvGrpSpPr>
          <p:grpSpPr>
            <a:xfrm>
              <a:off x="8850036" y="605823"/>
              <a:ext cx="2058800" cy="5294537"/>
              <a:chOff x="8796027" y="-28515"/>
              <a:chExt cx="2666861" cy="6858265"/>
            </a:xfrm>
          </p:grpSpPr>
          <p:sp>
            <p:nvSpPr>
              <p:cNvPr id="320" name="Graphic 20">
                <a:extLst>
                  <a:ext uri="{FF2B5EF4-FFF2-40B4-BE49-F238E27FC236}">
                    <a16:creationId xmlns:a16="http://schemas.microsoft.com/office/drawing/2014/main" id="{A7C4E814-C3B6-59F0-668F-9B4C51634448}"/>
                  </a:ext>
                </a:extLst>
              </p:cNvPr>
              <p:cNvSpPr/>
              <p:nvPr/>
            </p:nvSpPr>
            <p:spPr>
              <a:xfrm>
                <a:off x="8796027" y="60633"/>
                <a:ext cx="2434188" cy="6769117"/>
              </a:xfrm>
              <a:custGeom>
                <a:avLst/>
                <a:gdLst>
                  <a:gd name="connsiteX0" fmla="*/ 2233572 w 2434188"/>
                  <a:gd name="connsiteY0" fmla="*/ 6769052 h 6769117"/>
                  <a:gd name="connsiteX1" fmla="*/ 249613 w 2434188"/>
                  <a:gd name="connsiteY1" fmla="*/ 5631373 h 6769117"/>
                  <a:gd name="connsiteX2" fmla="*/ 387 w 2434188"/>
                  <a:gd name="connsiteY2" fmla="*/ 5202222 h 6769117"/>
                  <a:gd name="connsiteX3" fmla="*/ 58 w 2434188"/>
                  <a:gd name="connsiteY3" fmla="*/ 180773 h 6769117"/>
                  <a:gd name="connsiteX4" fmla="*/ 140765 w 2434188"/>
                  <a:gd name="connsiteY4" fmla="*/ 2426 h 6769117"/>
                  <a:gd name="connsiteX5" fmla="*/ 265182 w 2434188"/>
                  <a:gd name="connsiteY5" fmla="*/ 31132 h 6769117"/>
                  <a:gd name="connsiteX6" fmla="*/ 2190414 w 2434188"/>
                  <a:gd name="connsiteY6" fmla="*/ 1143981 h 6769117"/>
                  <a:gd name="connsiteX7" fmla="*/ 2426240 w 2434188"/>
                  <a:gd name="connsiteY7" fmla="*/ 1497128 h 6769117"/>
                  <a:gd name="connsiteX8" fmla="*/ 2434057 w 2434188"/>
                  <a:gd name="connsiteY8" fmla="*/ 1606436 h 6769117"/>
                  <a:gd name="connsiteX9" fmla="*/ 2434188 w 2434188"/>
                  <a:gd name="connsiteY9" fmla="*/ 6563969 h 6769117"/>
                  <a:gd name="connsiteX10" fmla="*/ 2426306 w 2434188"/>
                  <a:gd name="connsiteY10" fmla="*/ 6646475 h 6769117"/>
                  <a:gd name="connsiteX11" fmla="*/ 2362981 w 2434188"/>
                  <a:gd name="connsiteY11" fmla="*/ 6742908 h 6769117"/>
                  <a:gd name="connsiteX12" fmla="*/ 2292430 w 2434188"/>
                  <a:gd name="connsiteY12" fmla="*/ 6769118 h 6769117"/>
                  <a:gd name="connsiteX13" fmla="*/ 2233572 w 2434188"/>
                  <a:gd name="connsiteY13" fmla="*/ 6769052 h 676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4188" h="6769117">
                    <a:moveTo>
                      <a:pt x="2233572" y="6769052"/>
                    </a:moveTo>
                    <a:cubicBezTo>
                      <a:pt x="2139176" y="6732462"/>
                      <a:pt x="822296" y="5963368"/>
                      <a:pt x="249613" y="5631373"/>
                    </a:cubicBezTo>
                    <a:cubicBezTo>
                      <a:pt x="85980" y="5536517"/>
                      <a:pt x="452" y="5392197"/>
                      <a:pt x="387" y="5202222"/>
                    </a:cubicBezTo>
                    <a:cubicBezTo>
                      <a:pt x="-205" y="3528450"/>
                      <a:pt x="58" y="1854611"/>
                      <a:pt x="58" y="180773"/>
                    </a:cubicBezTo>
                    <a:cubicBezTo>
                      <a:pt x="58" y="85852"/>
                      <a:pt x="43808" y="30804"/>
                      <a:pt x="140765" y="2426"/>
                    </a:cubicBezTo>
                    <a:cubicBezTo>
                      <a:pt x="186354" y="-5982"/>
                      <a:pt x="226096" y="8404"/>
                      <a:pt x="265182" y="31132"/>
                    </a:cubicBezTo>
                    <a:cubicBezTo>
                      <a:pt x="500285" y="167964"/>
                      <a:pt x="2061334" y="1066139"/>
                      <a:pt x="2190414" y="1143981"/>
                    </a:cubicBezTo>
                    <a:cubicBezTo>
                      <a:pt x="2323370" y="1224122"/>
                      <a:pt x="2402001" y="1343677"/>
                      <a:pt x="2426240" y="1497128"/>
                    </a:cubicBezTo>
                    <a:cubicBezTo>
                      <a:pt x="2431889" y="1532929"/>
                      <a:pt x="2434057" y="1569781"/>
                      <a:pt x="2434057" y="1606436"/>
                    </a:cubicBezTo>
                    <a:cubicBezTo>
                      <a:pt x="2434057" y="3258925"/>
                      <a:pt x="2433991" y="4911480"/>
                      <a:pt x="2434188" y="6563969"/>
                    </a:cubicBezTo>
                    <a:cubicBezTo>
                      <a:pt x="2434188" y="6591821"/>
                      <a:pt x="2431167" y="6619345"/>
                      <a:pt x="2426306" y="6646475"/>
                    </a:cubicBezTo>
                    <a:cubicBezTo>
                      <a:pt x="2419014" y="6687137"/>
                      <a:pt x="2393132" y="6716698"/>
                      <a:pt x="2362981" y="6742908"/>
                    </a:cubicBezTo>
                    <a:cubicBezTo>
                      <a:pt x="2339464" y="6751644"/>
                      <a:pt x="2315947" y="6760381"/>
                      <a:pt x="2292430" y="6769118"/>
                    </a:cubicBezTo>
                    <a:cubicBezTo>
                      <a:pt x="2272789" y="6769052"/>
                      <a:pt x="2253214" y="6769052"/>
                      <a:pt x="2233572" y="6769052"/>
                    </a:cubicBezTo>
                    <a:close/>
                  </a:path>
                </a:pathLst>
              </a:custGeom>
              <a:solidFill>
                <a:srgbClr val="4E4E4E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1" name="Graphic 20">
                <a:extLst>
                  <a:ext uri="{FF2B5EF4-FFF2-40B4-BE49-F238E27FC236}">
                    <a16:creationId xmlns:a16="http://schemas.microsoft.com/office/drawing/2014/main" id="{7029610B-F725-3C48-BE3E-00E44368A470}"/>
                  </a:ext>
                </a:extLst>
              </p:cNvPr>
              <p:cNvSpPr/>
              <p:nvPr/>
            </p:nvSpPr>
            <p:spPr>
              <a:xfrm>
                <a:off x="8936858" y="-28515"/>
                <a:ext cx="2526030" cy="6831991"/>
              </a:xfrm>
              <a:custGeom>
                <a:avLst/>
                <a:gdLst>
                  <a:gd name="connsiteX0" fmla="*/ 2222150 w 2526030"/>
                  <a:gd name="connsiteY0" fmla="*/ 6831991 h 6831991"/>
                  <a:gd name="connsiteX1" fmla="*/ 2227274 w 2526030"/>
                  <a:gd name="connsiteY1" fmla="*/ 6817736 h 6831991"/>
                  <a:gd name="connsiteX2" fmla="*/ 2285277 w 2526030"/>
                  <a:gd name="connsiteY2" fmla="*/ 6671511 h 6831991"/>
                  <a:gd name="connsiteX3" fmla="*/ 2285277 w 2526030"/>
                  <a:gd name="connsiteY3" fmla="*/ 6658111 h 6831991"/>
                  <a:gd name="connsiteX4" fmla="*/ 2285146 w 2526030"/>
                  <a:gd name="connsiteY4" fmla="*/ 1688951 h 6831991"/>
                  <a:gd name="connsiteX5" fmla="*/ 2178203 w 2526030"/>
                  <a:gd name="connsiteY5" fmla="*/ 1355576 h 6831991"/>
                  <a:gd name="connsiteX6" fmla="*/ 94527 w 2526030"/>
                  <a:gd name="connsiteY6" fmla="*/ 112530 h 6831991"/>
                  <a:gd name="connsiteX7" fmla="*/ 27918 w 2526030"/>
                  <a:gd name="connsiteY7" fmla="*/ 96239 h 6831991"/>
                  <a:gd name="connsiteX8" fmla="*/ 0 w 2526030"/>
                  <a:gd name="connsiteY8" fmla="*/ 91510 h 6831991"/>
                  <a:gd name="connsiteX9" fmla="*/ 231687 w 2526030"/>
                  <a:gd name="connsiteY9" fmla="*/ 2960 h 6831991"/>
                  <a:gd name="connsiteX10" fmla="*/ 284042 w 2526030"/>
                  <a:gd name="connsiteY10" fmla="*/ 7033 h 6831991"/>
                  <a:gd name="connsiteX11" fmla="*/ 2265571 w 2526030"/>
                  <a:gd name="connsiteY11" fmla="*/ 1142413 h 6831991"/>
                  <a:gd name="connsiteX12" fmla="*/ 2525439 w 2526030"/>
                  <a:gd name="connsiteY12" fmla="*/ 1593372 h 6831991"/>
                  <a:gd name="connsiteX13" fmla="*/ 2526030 w 2526030"/>
                  <a:gd name="connsiteY13" fmla="*/ 6588282 h 6831991"/>
                  <a:gd name="connsiteX14" fmla="*/ 2407198 w 2526030"/>
                  <a:gd name="connsiteY14" fmla="*/ 6771556 h 6831991"/>
                  <a:gd name="connsiteX15" fmla="*/ 2222150 w 2526030"/>
                  <a:gd name="connsiteY15" fmla="*/ 6831991 h 6831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26030" h="6831991">
                    <a:moveTo>
                      <a:pt x="2222150" y="6831991"/>
                    </a:moveTo>
                    <a:cubicBezTo>
                      <a:pt x="2214136" y="6823846"/>
                      <a:pt x="2223792" y="6820627"/>
                      <a:pt x="2227274" y="6817736"/>
                    </a:cubicBezTo>
                    <a:cubicBezTo>
                      <a:pt x="2273191" y="6779440"/>
                      <a:pt x="2283898" y="6727413"/>
                      <a:pt x="2285277" y="6671511"/>
                    </a:cubicBezTo>
                    <a:cubicBezTo>
                      <a:pt x="2285409" y="6667044"/>
                      <a:pt x="2285277" y="6662577"/>
                      <a:pt x="2285277" y="6658111"/>
                    </a:cubicBezTo>
                    <a:cubicBezTo>
                      <a:pt x="2285277" y="5001746"/>
                      <a:pt x="2285343" y="3345315"/>
                      <a:pt x="2285146" y="1688951"/>
                    </a:cubicBezTo>
                    <a:cubicBezTo>
                      <a:pt x="2285146" y="1566637"/>
                      <a:pt x="2256571" y="1452862"/>
                      <a:pt x="2178203" y="1355576"/>
                    </a:cubicBezTo>
                    <a:cubicBezTo>
                      <a:pt x="2129462" y="1295075"/>
                      <a:pt x="169742" y="154637"/>
                      <a:pt x="94527" y="112530"/>
                    </a:cubicBezTo>
                    <a:cubicBezTo>
                      <a:pt x="74558" y="101363"/>
                      <a:pt x="51961" y="94794"/>
                      <a:pt x="27918" y="96239"/>
                    </a:cubicBezTo>
                    <a:cubicBezTo>
                      <a:pt x="18656" y="96765"/>
                      <a:pt x="8146" y="99918"/>
                      <a:pt x="0" y="91510"/>
                    </a:cubicBezTo>
                    <a:cubicBezTo>
                      <a:pt x="75872" y="58599"/>
                      <a:pt x="153845" y="30944"/>
                      <a:pt x="231687" y="2960"/>
                    </a:cubicBezTo>
                    <a:cubicBezTo>
                      <a:pt x="249818" y="-3543"/>
                      <a:pt x="266963" y="1975"/>
                      <a:pt x="284042" y="7033"/>
                    </a:cubicBezTo>
                    <a:cubicBezTo>
                      <a:pt x="322011" y="18266"/>
                      <a:pt x="1640139" y="781251"/>
                      <a:pt x="2265571" y="1142413"/>
                    </a:cubicBezTo>
                    <a:cubicBezTo>
                      <a:pt x="2438991" y="1242589"/>
                      <a:pt x="2525439" y="1393019"/>
                      <a:pt x="2525439" y="1593372"/>
                    </a:cubicBezTo>
                    <a:cubicBezTo>
                      <a:pt x="2525439" y="3258342"/>
                      <a:pt x="2525242" y="4923312"/>
                      <a:pt x="2526030" y="6588282"/>
                    </a:cubicBezTo>
                    <a:cubicBezTo>
                      <a:pt x="2526096" y="6677752"/>
                      <a:pt x="2489375" y="6737858"/>
                      <a:pt x="2407198" y="6771556"/>
                    </a:cubicBezTo>
                    <a:cubicBezTo>
                      <a:pt x="2346894" y="6796256"/>
                      <a:pt x="2285475" y="6816817"/>
                      <a:pt x="2222150" y="6831991"/>
                    </a:cubicBezTo>
                    <a:close/>
                  </a:path>
                </a:pathLst>
              </a:custGeom>
              <a:solidFill>
                <a:srgbClr val="333333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2" name="Graphic 20">
                <a:extLst>
                  <a:ext uri="{FF2B5EF4-FFF2-40B4-BE49-F238E27FC236}">
                    <a16:creationId xmlns:a16="http://schemas.microsoft.com/office/drawing/2014/main" id="{3606A757-F552-5CB8-1D82-9EDB311B6BFA}"/>
                  </a:ext>
                </a:extLst>
              </p:cNvPr>
              <p:cNvSpPr/>
              <p:nvPr/>
            </p:nvSpPr>
            <p:spPr>
              <a:xfrm>
                <a:off x="8906311" y="253351"/>
                <a:ext cx="2215738" cy="6197214"/>
              </a:xfrm>
              <a:custGeom>
                <a:avLst/>
                <a:gdLst>
                  <a:gd name="connsiteX0" fmla="*/ 2215516 w 2215738"/>
                  <a:gd name="connsiteY0" fmla="*/ 6025986 h 6197214"/>
                  <a:gd name="connsiteX1" fmla="*/ 2084663 w 2215738"/>
                  <a:gd name="connsiteY1" fmla="*/ 6193889 h 6197214"/>
                  <a:gd name="connsiteX2" fmla="*/ 1969311 w 2215738"/>
                  <a:gd name="connsiteY2" fmla="*/ 6172540 h 6197214"/>
                  <a:gd name="connsiteX3" fmla="*/ 258030 w 2215738"/>
                  <a:gd name="connsiteY3" fmla="*/ 5178787 h 6197214"/>
                  <a:gd name="connsiteX4" fmla="*/ 7227 w 2215738"/>
                  <a:gd name="connsiteY4" fmla="*/ 4828135 h 6197214"/>
                  <a:gd name="connsiteX5" fmla="*/ 1 w 2215738"/>
                  <a:gd name="connsiteY5" fmla="*/ 170739 h 6197214"/>
                  <a:gd name="connsiteX6" fmla="*/ 248899 w 2215738"/>
                  <a:gd name="connsiteY6" fmla="*/ 25499 h 6197214"/>
                  <a:gd name="connsiteX7" fmla="*/ 1975815 w 2215738"/>
                  <a:gd name="connsiteY7" fmla="*/ 1029565 h 6197214"/>
                  <a:gd name="connsiteX8" fmla="*/ 2214925 w 2215738"/>
                  <a:gd name="connsiteY8" fmla="*/ 1451030 h 6197214"/>
                  <a:gd name="connsiteX9" fmla="*/ 2215516 w 2215738"/>
                  <a:gd name="connsiteY9" fmla="*/ 6025986 h 61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5738" h="6197214">
                    <a:moveTo>
                      <a:pt x="2215516" y="6025986"/>
                    </a:moveTo>
                    <a:cubicBezTo>
                      <a:pt x="2215516" y="6113747"/>
                      <a:pt x="2166643" y="6176416"/>
                      <a:pt x="2084663" y="6193889"/>
                    </a:cubicBezTo>
                    <a:cubicBezTo>
                      <a:pt x="2043475" y="6202692"/>
                      <a:pt x="2005375" y="6193495"/>
                      <a:pt x="1969311" y="6172540"/>
                    </a:cubicBezTo>
                    <a:cubicBezTo>
                      <a:pt x="1720676" y="6028088"/>
                      <a:pt x="580107" y="5365148"/>
                      <a:pt x="258030" y="5178787"/>
                    </a:cubicBezTo>
                    <a:cubicBezTo>
                      <a:pt x="121067" y="5099565"/>
                      <a:pt x="35277" y="4984739"/>
                      <a:pt x="7227" y="4828135"/>
                    </a:cubicBezTo>
                    <a:cubicBezTo>
                      <a:pt x="2366" y="4800940"/>
                      <a:pt x="-64" y="1695724"/>
                      <a:pt x="1" y="170739"/>
                    </a:cubicBezTo>
                    <a:cubicBezTo>
                      <a:pt x="1" y="33644"/>
                      <a:pt x="130789" y="-43016"/>
                      <a:pt x="248899" y="25499"/>
                    </a:cubicBezTo>
                    <a:cubicBezTo>
                      <a:pt x="824866" y="359596"/>
                      <a:pt x="1401227" y="693103"/>
                      <a:pt x="1975815" y="1029565"/>
                    </a:cubicBezTo>
                    <a:cubicBezTo>
                      <a:pt x="2134061" y="1122253"/>
                      <a:pt x="2214662" y="1267033"/>
                      <a:pt x="2214925" y="1451030"/>
                    </a:cubicBezTo>
                    <a:cubicBezTo>
                      <a:pt x="2216239" y="2210862"/>
                      <a:pt x="2215582" y="5260833"/>
                      <a:pt x="2215516" y="6025986"/>
                    </a:cubicBezTo>
                    <a:close/>
                  </a:path>
                </a:pathLst>
              </a:custGeom>
              <a:solidFill>
                <a:srgbClr val="F3F3F3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Graphic 20">
                <a:extLst>
                  <a:ext uri="{FF2B5EF4-FFF2-40B4-BE49-F238E27FC236}">
                    <a16:creationId xmlns:a16="http://schemas.microsoft.com/office/drawing/2014/main" id="{CA348C3A-635B-31C3-FAA5-A0EF0E23F694}"/>
                  </a:ext>
                </a:extLst>
              </p:cNvPr>
              <p:cNvSpPr/>
              <p:nvPr/>
            </p:nvSpPr>
            <p:spPr>
              <a:xfrm>
                <a:off x="9476558" y="5451345"/>
                <a:ext cx="810157" cy="513720"/>
              </a:xfrm>
              <a:custGeom>
                <a:avLst/>
                <a:gdLst>
                  <a:gd name="connsiteX0" fmla="*/ 810157 w 810157"/>
                  <a:gd name="connsiteY0" fmla="*/ 480953 h 513720"/>
                  <a:gd name="connsiteX1" fmla="*/ 766211 w 810157"/>
                  <a:gd name="connsiteY1" fmla="*/ 505915 h 513720"/>
                  <a:gd name="connsiteX2" fmla="*/ 42902 w 810157"/>
                  <a:gd name="connsiteY2" fmla="*/ 87341 h 513720"/>
                  <a:gd name="connsiteX3" fmla="*/ 3225 w 810157"/>
                  <a:gd name="connsiteY3" fmla="*/ 42737 h 513720"/>
                  <a:gd name="connsiteX4" fmla="*/ 8941 w 810157"/>
                  <a:gd name="connsiteY4" fmla="*/ 5688 h 513720"/>
                  <a:gd name="connsiteX5" fmla="*/ 45792 w 810157"/>
                  <a:gd name="connsiteY5" fmla="*/ 8250 h 513720"/>
                  <a:gd name="connsiteX6" fmla="*/ 767919 w 810157"/>
                  <a:gd name="connsiteY6" fmla="*/ 423540 h 513720"/>
                  <a:gd name="connsiteX7" fmla="*/ 810157 w 810157"/>
                  <a:gd name="connsiteY7" fmla="*/ 480953 h 51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0157" h="513720">
                    <a:moveTo>
                      <a:pt x="810157" y="480953"/>
                    </a:moveTo>
                    <a:cubicBezTo>
                      <a:pt x="809895" y="513929"/>
                      <a:pt x="793341" y="521549"/>
                      <a:pt x="766211" y="505915"/>
                    </a:cubicBezTo>
                    <a:cubicBezTo>
                      <a:pt x="661370" y="445415"/>
                      <a:pt x="179405" y="165971"/>
                      <a:pt x="42902" y="87341"/>
                    </a:cubicBezTo>
                    <a:cubicBezTo>
                      <a:pt x="24443" y="76699"/>
                      <a:pt x="9269" y="63758"/>
                      <a:pt x="3225" y="42737"/>
                    </a:cubicBezTo>
                    <a:cubicBezTo>
                      <a:pt x="-519" y="29731"/>
                      <a:pt x="-3409" y="16002"/>
                      <a:pt x="8941" y="5688"/>
                    </a:cubicBezTo>
                    <a:cubicBezTo>
                      <a:pt x="21684" y="-4953"/>
                      <a:pt x="33837" y="1353"/>
                      <a:pt x="45792" y="8250"/>
                    </a:cubicBezTo>
                    <a:cubicBezTo>
                      <a:pt x="135262" y="59751"/>
                      <a:pt x="616570" y="336764"/>
                      <a:pt x="767919" y="423540"/>
                    </a:cubicBezTo>
                    <a:cubicBezTo>
                      <a:pt x="792947" y="437795"/>
                      <a:pt x="808909" y="457107"/>
                      <a:pt x="810157" y="480953"/>
                    </a:cubicBezTo>
                    <a:close/>
                  </a:path>
                </a:pathLst>
              </a:custGeom>
              <a:solidFill>
                <a:srgbClr val="676767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Graphic 20">
                <a:extLst>
                  <a:ext uri="{FF2B5EF4-FFF2-40B4-BE49-F238E27FC236}">
                    <a16:creationId xmlns:a16="http://schemas.microsoft.com/office/drawing/2014/main" id="{ACF9AF7E-3BBB-1447-9BA3-E6D30A503D88}"/>
                  </a:ext>
                </a:extLst>
              </p:cNvPr>
              <p:cNvSpPr/>
              <p:nvPr/>
            </p:nvSpPr>
            <p:spPr>
              <a:xfrm>
                <a:off x="9926074" y="796640"/>
                <a:ext cx="167428" cy="193515"/>
              </a:xfrm>
              <a:custGeom>
                <a:avLst/>
                <a:gdLst>
                  <a:gd name="connsiteX0" fmla="*/ 201 w 167428"/>
                  <a:gd name="connsiteY0" fmla="*/ 57651 h 193515"/>
                  <a:gd name="connsiteX1" fmla="*/ 26083 w 167428"/>
                  <a:gd name="connsiteY1" fmla="*/ 8187 h 193515"/>
                  <a:gd name="connsiteX2" fmla="*/ 84087 w 167428"/>
                  <a:gd name="connsiteY2" fmla="*/ 9238 h 193515"/>
                  <a:gd name="connsiteX3" fmla="*/ 165674 w 167428"/>
                  <a:gd name="connsiteY3" fmla="*/ 125837 h 193515"/>
                  <a:gd name="connsiteX4" fmla="*/ 144982 w 167428"/>
                  <a:gd name="connsiteY4" fmla="*/ 184695 h 193515"/>
                  <a:gd name="connsiteX5" fmla="*/ 82248 w 167428"/>
                  <a:gd name="connsiteY5" fmla="*/ 183250 h 193515"/>
                  <a:gd name="connsiteX6" fmla="*/ 201 w 167428"/>
                  <a:gd name="connsiteY6" fmla="*/ 57651 h 19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428" h="193515">
                    <a:moveTo>
                      <a:pt x="201" y="57651"/>
                    </a:moveTo>
                    <a:cubicBezTo>
                      <a:pt x="-1506" y="35514"/>
                      <a:pt x="7690" y="19223"/>
                      <a:pt x="26083" y="8187"/>
                    </a:cubicBezTo>
                    <a:cubicBezTo>
                      <a:pt x="45396" y="-3374"/>
                      <a:pt x="64643" y="-2389"/>
                      <a:pt x="84087" y="9238"/>
                    </a:cubicBezTo>
                    <a:cubicBezTo>
                      <a:pt x="128887" y="35908"/>
                      <a:pt x="155952" y="74862"/>
                      <a:pt x="165674" y="125837"/>
                    </a:cubicBezTo>
                    <a:cubicBezTo>
                      <a:pt x="170141" y="149354"/>
                      <a:pt x="167053" y="170769"/>
                      <a:pt x="144982" y="184695"/>
                    </a:cubicBezTo>
                    <a:cubicBezTo>
                      <a:pt x="124026" y="197899"/>
                      <a:pt x="103794" y="195337"/>
                      <a:pt x="82248" y="183250"/>
                    </a:cubicBezTo>
                    <a:cubicBezTo>
                      <a:pt x="32652" y="155397"/>
                      <a:pt x="3814" y="114933"/>
                      <a:pt x="201" y="57651"/>
                    </a:cubicBezTo>
                    <a:close/>
                  </a:path>
                </a:pathLst>
              </a:custGeom>
              <a:solidFill>
                <a:srgbClr val="4E4E4E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7" name="Group 296">
              <a:extLst>
                <a:ext uri="{FF2B5EF4-FFF2-40B4-BE49-F238E27FC236}">
                  <a16:creationId xmlns:a16="http://schemas.microsoft.com/office/drawing/2014/main" id="{58EF6A2D-F24B-0E5C-5687-301AA762CB57}"/>
                </a:ext>
              </a:extLst>
            </p:cNvPr>
            <p:cNvGrpSpPr/>
            <p:nvPr/>
          </p:nvGrpSpPr>
          <p:grpSpPr>
            <a:xfrm>
              <a:off x="8979720" y="1337126"/>
              <a:ext cx="1562900" cy="3483302"/>
              <a:chOff x="9125165" y="2121398"/>
              <a:chExt cx="1562900" cy="3483302"/>
            </a:xfrm>
          </p:grpSpPr>
          <p:grpSp>
            <p:nvGrpSpPr>
              <p:cNvPr id="308" name="Group 307">
                <a:extLst>
                  <a:ext uri="{FF2B5EF4-FFF2-40B4-BE49-F238E27FC236}">
                    <a16:creationId xmlns:a16="http://schemas.microsoft.com/office/drawing/2014/main" id="{BC9EF2CA-28ED-0ADD-789B-AB09A54F5186}"/>
                  </a:ext>
                </a:extLst>
              </p:cNvPr>
              <p:cNvGrpSpPr/>
              <p:nvPr/>
            </p:nvGrpSpPr>
            <p:grpSpPr>
              <a:xfrm>
                <a:off x="9125165" y="3072723"/>
                <a:ext cx="1375517" cy="1331767"/>
                <a:chOff x="9125165" y="3072723"/>
                <a:chExt cx="1375517" cy="1331767"/>
              </a:xfrm>
            </p:grpSpPr>
            <p:sp>
              <p:nvSpPr>
                <p:cNvPr id="317" name="Graphic 20">
                  <a:extLst>
                    <a:ext uri="{FF2B5EF4-FFF2-40B4-BE49-F238E27FC236}">
                      <a16:creationId xmlns:a16="http://schemas.microsoft.com/office/drawing/2014/main" id="{65F4EABC-DB1A-D6ED-321F-88A95968516A}"/>
                    </a:ext>
                  </a:extLst>
                </p:cNvPr>
                <p:cNvSpPr/>
                <p:nvPr/>
              </p:nvSpPr>
              <p:spPr>
                <a:xfrm>
                  <a:off x="9125165" y="3142238"/>
                  <a:ext cx="1253409" cy="1262252"/>
                </a:xfrm>
                <a:custGeom>
                  <a:avLst/>
                  <a:gdLst>
                    <a:gd name="connsiteX0" fmla="*/ 1567792 w 1623602"/>
                    <a:gd name="connsiteY0" fmla="*/ 1594497 h 1635055"/>
                    <a:gd name="connsiteX1" fmla="*/ 1369147 w 1623602"/>
                    <a:gd name="connsiteY1" fmla="*/ 1611511 h 1635055"/>
                    <a:gd name="connsiteX2" fmla="*/ 341695 w 1623602"/>
                    <a:gd name="connsiteY2" fmla="*/ 1016231 h 1635055"/>
                    <a:gd name="connsiteX3" fmla="*/ 318244 w 1623602"/>
                    <a:gd name="connsiteY3" fmla="*/ 1018202 h 1635055"/>
                    <a:gd name="connsiteX4" fmla="*/ 193368 w 1623602"/>
                    <a:gd name="connsiteY4" fmla="*/ 1090132 h 1635055"/>
                    <a:gd name="connsiteX5" fmla="*/ 170245 w 1623602"/>
                    <a:gd name="connsiteY5" fmla="*/ 1074958 h 1635055"/>
                    <a:gd name="connsiteX6" fmla="*/ 170770 w 1623602"/>
                    <a:gd name="connsiteY6" fmla="*/ 933002 h 1635055"/>
                    <a:gd name="connsiteX7" fmla="*/ 155924 w 1623602"/>
                    <a:gd name="connsiteY7" fmla="*/ 895231 h 1635055"/>
                    <a:gd name="connsiteX8" fmla="*/ 5889 w 1623602"/>
                    <a:gd name="connsiteY8" fmla="*/ 607379 h 1635055"/>
                    <a:gd name="connsiteX9" fmla="*/ 5889 w 1623602"/>
                    <a:gd name="connsiteY9" fmla="*/ 139931 h 1635055"/>
                    <a:gd name="connsiteX10" fmla="*/ 106657 w 1623602"/>
                    <a:gd name="connsiteY10" fmla="*/ 15843 h 1635055"/>
                    <a:gd name="connsiteX11" fmla="*/ 138517 w 1623602"/>
                    <a:gd name="connsiteY11" fmla="*/ 2246 h 1635055"/>
                    <a:gd name="connsiteX12" fmla="*/ 270224 w 1623602"/>
                    <a:gd name="connsiteY12" fmla="*/ 33908 h 1635055"/>
                    <a:gd name="connsiteX13" fmla="*/ 1390562 w 1623602"/>
                    <a:gd name="connsiteY13" fmla="*/ 683513 h 1635055"/>
                    <a:gd name="connsiteX14" fmla="*/ 1622446 w 1623602"/>
                    <a:gd name="connsiteY14" fmla="*/ 1090461 h 1635055"/>
                    <a:gd name="connsiteX15" fmla="*/ 1622774 w 1623602"/>
                    <a:gd name="connsiteY15" fmla="*/ 1478818 h 1635055"/>
                    <a:gd name="connsiteX16" fmla="*/ 1567792 w 1623602"/>
                    <a:gd name="connsiteY16" fmla="*/ 1594497 h 1635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23602" h="1635055">
                      <a:moveTo>
                        <a:pt x="1567792" y="1594497"/>
                      </a:moveTo>
                      <a:cubicBezTo>
                        <a:pt x="1512153" y="1642188"/>
                        <a:pt x="1430895" y="1647771"/>
                        <a:pt x="1369147" y="1611511"/>
                      </a:cubicBezTo>
                      <a:cubicBezTo>
                        <a:pt x="1234877" y="1532749"/>
                        <a:pt x="429128" y="1067666"/>
                        <a:pt x="341695" y="1016231"/>
                      </a:cubicBezTo>
                      <a:cubicBezTo>
                        <a:pt x="331447" y="1010188"/>
                        <a:pt x="326323" y="1013472"/>
                        <a:pt x="318244" y="1018202"/>
                      </a:cubicBezTo>
                      <a:cubicBezTo>
                        <a:pt x="276728" y="1042376"/>
                        <a:pt x="234095" y="1064710"/>
                        <a:pt x="193368" y="1090132"/>
                      </a:cubicBezTo>
                      <a:cubicBezTo>
                        <a:pt x="170048" y="1104715"/>
                        <a:pt x="169982" y="1094008"/>
                        <a:pt x="170245" y="1074958"/>
                      </a:cubicBezTo>
                      <a:cubicBezTo>
                        <a:pt x="170902" y="1027661"/>
                        <a:pt x="169982" y="980299"/>
                        <a:pt x="170770" y="933002"/>
                      </a:cubicBezTo>
                      <a:cubicBezTo>
                        <a:pt x="171033" y="917697"/>
                        <a:pt x="167486" y="906070"/>
                        <a:pt x="155924" y="895231"/>
                      </a:cubicBezTo>
                      <a:cubicBezTo>
                        <a:pt x="72499" y="816863"/>
                        <a:pt x="23691" y="720036"/>
                        <a:pt x="5889" y="607379"/>
                      </a:cubicBezTo>
                      <a:cubicBezTo>
                        <a:pt x="3262" y="590759"/>
                        <a:pt x="-5935" y="278536"/>
                        <a:pt x="5889" y="139931"/>
                      </a:cubicBezTo>
                      <a:cubicBezTo>
                        <a:pt x="11013" y="79825"/>
                        <a:pt x="49901" y="38440"/>
                        <a:pt x="106657" y="15843"/>
                      </a:cubicBezTo>
                      <a:cubicBezTo>
                        <a:pt x="117365" y="11573"/>
                        <a:pt x="127941" y="6844"/>
                        <a:pt x="138517" y="2246"/>
                      </a:cubicBezTo>
                      <a:cubicBezTo>
                        <a:pt x="186996" y="-6163"/>
                        <a:pt x="229234" y="10063"/>
                        <a:pt x="270224" y="33908"/>
                      </a:cubicBezTo>
                      <a:cubicBezTo>
                        <a:pt x="455272" y="141508"/>
                        <a:pt x="1205514" y="569016"/>
                        <a:pt x="1390562" y="683513"/>
                      </a:cubicBezTo>
                      <a:cubicBezTo>
                        <a:pt x="1539809" y="775807"/>
                        <a:pt x="1619424" y="913164"/>
                        <a:pt x="1622446" y="1090461"/>
                      </a:cubicBezTo>
                      <a:cubicBezTo>
                        <a:pt x="1624679" y="1219869"/>
                        <a:pt x="1623037" y="1349343"/>
                        <a:pt x="1622774" y="1478818"/>
                      </a:cubicBezTo>
                      <a:cubicBezTo>
                        <a:pt x="1622774" y="1525786"/>
                        <a:pt x="1607797" y="1566185"/>
                        <a:pt x="1567792" y="159449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318" name="Graphic 20">
                  <a:extLst>
                    <a:ext uri="{FF2B5EF4-FFF2-40B4-BE49-F238E27FC236}">
                      <a16:creationId xmlns:a16="http://schemas.microsoft.com/office/drawing/2014/main" id="{B6AE9D00-95AE-B36C-4E89-061E7F76794D}"/>
                    </a:ext>
                  </a:extLst>
                </p:cNvPr>
                <p:cNvSpPr/>
                <p:nvPr/>
              </p:nvSpPr>
              <p:spPr>
                <a:xfrm>
                  <a:off x="9204358" y="3072723"/>
                  <a:ext cx="1296324" cy="1300456"/>
                </a:xfrm>
                <a:custGeom>
                  <a:avLst/>
                  <a:gdLst>
                    <a:gd name="connsiteX0" fmla="*/ 1465208 w 1679190"/>
                    <a:gd name="connsiteY0" fmla="*/ 1684542 h 1684542"/>
                    <a:gd name="connsiteX1" fmla="*/ 1514212 w 1679190"/>
                    <a:gd name="connsiteY1" fmla="*/ 1532142 h 1684542"/>
                    <a:gd name="connsiteX2" fmla="*/ 1512899 w 1679190"/>
                    <a:gd name="connsiteY2" fmla="*/ 1173214 h 1684542"/>
                    <a:gd name="connsiteX3" fmla="*/ 1332909 w 1679190"/>
                    <a:gd name="connsiteY3" fmla="*/ 813498 h 1684542"/>
                    <a:gd name="connsiteX4" fmla="*/ 163699 w 1679190"/>
                    <a:gd name="connsiteY4" fmla="*/ 129734 h 1684542"/>
                    <a:gd name="connsiteX5" fmla="*/ 0 w 1679190"/>
                    <a:gd name="connsiteY5" fmla="*/ 107531 h 1684542"/>
                    <a:gd name="connsiteX6" fmla="*/ 137029 w 1679190"/>
                    <a:gd name="connsiteY6" fmla="*/ 27849 h 1684542"/>
                    <a:gd name="connsiteX7" fmla="*/ 303749 w 1679190"/>
                    <a:gd name="connsiteY7" fmla="*/ 22726 h 1684542"/>
                    <a:gd name="connsiteX8" fmla="*/ 1489710 w 1679190"/>
                    <a:gd name="connsiteY8" fmla="*/ 713124 h 1684542"/>
                    <a:gd name="connsiteX9" fmla="*/ 1674101 w 1679190"/>
                    <a:gd name="connsiteY9" fmla="*/ 1027449 h 1684542"/>
                    <a:gd name="connsiteX10" fmla="*/ 1679028 w 1679190"/>
                    <a:gd name="connsiteY10" fmla="*/ 1463365 h 1684542"/>
                    <a:gd name="connsiteX11" fmla="*/ 1595142 w 1679190"/>
                    <a:gd name="connsiteY11" fmla="*/ 1611101 h 1684542"/>
                    <a:gd name="connsiteX12" fmla="*/ 1465208 w 1679190"/>
                    <a:gd name="connsiteY12" fmla="*/ 1684542 h 1684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79190" h="1684542">
                      <a:moveTo>
                        <a:pt x="1465208" y="1684542"/>
                      </a:moveTo>
                      <a:cubicBezTo>
                        <a:pt x="1505476" y="1641450"/>
                        <a:pt x="1515461" y="1589950"/>
                        <a:pt x="1514212" y="1532142"/>
                      </a:cubicBezTo>
                      <a:cubicBezTo>
                        <a:pt x="1511585" y="1412522"/>
                        <a:pt x="1515461" y="1292835"/>
                        <a:pt x="1512899" y="1173214"/>
                      </a:cubicBezTo>
                      <a:cubicBezTo>
                        <a:pt x="1509745" y="1025741"/>
                        <a:pt x="1447340" y="905923"/>
                        <a:pt x="1332909" y="813498"/>
                      </a:cubicBezTo>
                      <a:cubicBezTo>
                        <a:pt x="1261241" y="755625"/>
                        <a:pt x="291005" y="202649"/>
                        <a:pt x="163699" y="129734"/>
                      </a:cubicBezTo>
                      <a:cubicBezTo>
                        <a:pt x="107994" y="95707"/>
                        <a:pt x="61223" y="83357"/>
                        <a:pt x="0" y="107531"/>
                      </a:cubicBezTo>
                      <a:cubicBezTo>
                        <a:pt x="44735" y="81715"/>
                        <a:pt x="103790" y="50052"/>
                        <a:pt x="137029" y="27849"/>
                      </a:cubicBezTo>
                      <a:cubicBezTo>
                        <a:pt x="190106" y="-7557"/>
                        <a:pt x="247781" y="-9134"/>
                        <a:pt x="303749" y="22726"/>
                      </a:cubicBezTo>
                      <a:cubicBezTo>
                        <a:pt x="415159" y="86116"/>
                        <a:pt x="1416138" y="656631"/>
                        <a:pt x="1489710" y="713124"/>
                      </a:cubicBezTo>
                      <a:cubicBezTo>
                        <a:pt x="1593106" y="792543"/>
                        <a:pt x="1653671" y="898369"/>
                        <a:pt x="1674101" y="1027449"/>
                      </a:cubicBezTo>
                      <a:cubicBezTo>
                        <a:pt x="1679028" y="1058520"/>
                        <a:pt x="1679553" y="1349131"/>
                        <a:pt x="1679028" y="1463365"/>
                      </a:cubicBezTo>
                      <a:cubicBezTo>
                        <a:pt x="1678699" y="1527938"/>
                        <a:pt x="1652423" y="1578585"/>
                        <a:pt x="1595142" y="1611101"/>
                      </a:cubicBezTo>
                      <a:cubicBezTo>
                        <a:pt x="1551918" y="1635604"/>
                        <a:pt x="1510402" y="1663391"/>
                        <a:pt x="1465208" y="168454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" name="Group 308">
                <a:extLst>
                  <a:ext uri="{FF2B5EF4-FFF2-40B4-BE49-F238E27FC236}">
                    <a16:creationId xmlns:a16="http://schemas.microsoft.com/office/drawing/2014/main" id="{FD9D6646-2CE1-43B5-9126-7A8F39DA41C0}"/>
                  </a:ext>
                </a:extLst>
              </p:cNvPr>
              <p:cNvGrpSpPr/>
              <p:nvPr/>
            </p:nvGrpSpPr>
            <p:grpSpPr>
              <a:xfrm>
                <a:off x="9314165" y="2121398"/>
                <a:ext cx="1373900" cy="1451678"/>
                <a:chOff x="9314165" y="2121398"/>
                <a:chExt cx="1373900" cy="1451678"/>
              </a:xfrm>
            </p:grpSpPr>
            <p:sp>
              <p:nvSpPr>
                <p:cNvPr id="314" name="Graphic 20">
                  <a:extLst>
                    <a:ext uri="{FF2B5EF4-FFF2-40B4-BE49-F238E27FC236}">
                      <a16:creationId xmlns:a16="http://schemas.microsoft.com/office/drawing/2014/main" id="{391F27AC-FBFA-623D-E77E-447FE4FD8A3A}"/>
                    </a:ext>
                  </a:extLst>
                </p:cNvPr>
                <p:cNvSpPr/>
                <p:nvPr/>
              </p:nvSpPr>
              <p:spPr>
                <a:xfrm>
                  <a:off x="9314165" y="2183106"/>
                  <a:ext cx="1254144" cy="1389970"/>
                </a:xfrm>
                <a:custGeom>
                  <a:avLst/>
                  <a:gdLst>
                    <a:gd name="connsiteX0" fmla="*/ 1580342 w 1624552"/>
                    <a:gd name="connsiteY0" fmla="*/ 1587949 h 1800495"/>
                    <a:gd name="connsiteX1" fmla="*/ 1531206 w 1624552"/>
                    <a:gd name="connsiteY1" fmla="*/ 1628677 h 1800495"/>
                    <a:gd name="connsiteX2" fmla="*/ 1532389 w 1624552"/>
                    <a:gd name="connsiteY2" fmla="*/ 1694892 h 1800495"/>
                    <a:gd name="connsiteX3" fmla="*/ 1524834 w 1624552"/>
                    <a:gd name="connsiteY3" fmla="*/ 1713876 h 1800495"/>
                    <a:gd name="connsiteX4" fmla="*/ 1381828 w 1624552"/>
                    <a:gd name="connsiteY4" fmla="*/ 1796645 h 1800495"/>
                    <a:gd name="connsiteX5" fmla="*/ 1365143 w 1624552"/>
                    <a:gd name="connsiteY5" fmla="*/ 1788960 h 1800495"/>
                    <a:gd name="connsiteX6" fmla="*/ 1221085 w 1624552"/>
                    <a:gd name="connsiteY6" fmla="*/ 1538945 h 1800495"/>
                    <a:gd name="connsiteX7" fmla="*/ 1200459 w 1624552"/>
                    <a:gd name="connsiteY7" fmla="*/ 1515493 h 1800495"/>
                    <a:gd name="connsiteX8" fmla="*/ 200991 w 1624552"/>
                    <a:gd name="connsiteY8" fmla="*/ 934337 h 1800495"/>
                    <a:gd name="connsiteX9" fmla="*/ 834 w 1624552"/>
                    <a:gd name="connsiteY9" fmla="*/ 549527 h 1800495"/>
                    <a:gd name="connsiteX10" fmla="*/ 834 w 1624552"/>
                    <a:gd name="connsiteY10" fmla="*/ 163863 h 1800495"/>
                    <a:gd name="connsiteX11" fmla="*/ 83735 w 1624552"/>
                    <a:gd name="connsiteY11" fmla="*/ 27032 h 1800495"/>
                    <a:gd name="connsiteX12" fmla="*/ 118090 w 1624552"/>
                    <a:gd name="connsiteY12" fmla="*/ 6471 h 1800495"/>
                    <a:gd name="connsiteX13" fmla="*/ 152775 w 1624552"/>
                    <a:gd name="connsiteY13" fmla="*/ 164 h 1800495"/>
                    <a:gd name="connsiteX14" fmla="*/ 259389 w 1624552"/>
                    <a:gd name="connsiteY14" fmla="*/ 30316 h 1800495"/>
                    <a:gd name="connsiteX15" fmla="*/ 1086159 w 1624552"/>
                    <a:gd name="connsiteY15" fmla="*/ 508077 h 1800495"/>
                    <a:gd name="connsiteX16" fmla="*/ 1400024 w 1624552"/>
                    <a:gd name="connsiteY16" fmla="*/ 691877 h 1800495"/>
                    <a:gd name="connsiteX17" fmla="*/ 1616603 w 1624552"/>
                    <a:gd name="connsiteY17" fmla="*/ 1028011 h 1800495"/>
                    <a:gd name="connsiteX18" fmla="*/ 1624026 w 1624552"/>
                    <a:gd name="connsiteY18" fmla="*/ 1105130 h 1800495"/>
                    <a:gd name="connsiteX19" fmla="*/ 1623894 w 1624552"/>
                    <a:gd name="connsiteY19" fmla="*/ 1458541 h 1800495"/>
                    <a:gd name="connsiteX20" fmla="*/ 1580342 w 1624552"/>
                    <a:gd name="connsiteY20" fmla="*/ 1587949 h 1800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24552" h="1800495">
                      <a:moveTo>
                        <a:pt x="1580342" y="1587949"/>
                      </a:moveTo>
                      <a:cubicBezTo>
                        <a:pt x="1552950" y="1598065"/>
                        <a:pt x="1530418" y="1604569"/>
                        <a:pt x="1531206" y="1628677"/>
                      </a:cubicBezTo>
                      <a:cubicBezTo>
                        <a:pt x="1531732" y="1644968"/>
                        <a:pt x="1532454" y="1682280"/>
                        <a:pt x="1532389" y="1694892"/>
                      </a:cubicBezTo>
                      <a:cubicBezTo>
                        <a:pt x="1532389" y="1706585"/>
                        <a:pt x="1533046" y="1708161"/>
                        <a:pt x="1524834" y="1713876"/>
                      </a:cubicBezTo>
                      <a:cubicBezTo>
                        <a:pt x="1487851" y="1735291"/>
                        <a:pt x="1430964" y="1768202"/>
                        <a:pt x="1381828" y="1796645"/>
                      </a:cubicBezTo>
                      <a:cubicBezTo>
                        <a:pt x="1370595" y="1806565"/>
                        <a:pt x="1368559" y="1794872"/>
                        <a:pt x="1365143" y="1788960"/>
                      </a:cubicBezTo>
                      <a:cubicBezTo>
                        <a:pt x="1316927" y="1705731"/>
                        <a:pt x="1268908" y="1622371"/>
                        <a:pt x="1221085" y="1538945"/>
                      </a:cubicBezTo>
                      <a:cubicBezTo>
                        <a:pt x="1215699" y="1529617"/>
                        <a:pt x="1210509" y="1521274"/>
                        <a:pt x="1200459" y="1515493"/>
                      </a:cubicBezTo>
                      <a:cubicBezTo>
                        <a:pt x="963516" y="1379253"/>
                        <a:pt x="292037" y="999895"/>
                        <a:pt x="200991" y="934337"/>
                      </a:cubicBezTo>
                      <a:cubicBezTo>
                        <a:pt x="70728" y="840532"/>
                        <a:pt x="2608" y="711124"/>
                        <a:pt x="834" y="549527"/>
                      </a:cubicBezTo>
                      <a:cubicBezTo>
                        <a:pt x="-611" y="420973"/>
                        <a:pt x="112" y="292418"/>
                        <a:pt x="834" y="163863"/>
                      </a:cubicBezTo>
                      <a:cubicBezTo>
                        <a:pt x="1163" y="102312"/>
                        <a:pt x="31183" y="57512"/>
                        <a:pt x="83735" y="27032"/>
                      </a:cubicBezTo>
                      <a:cubicBezTo>
                        <a:pt x="95296" y="20331"/>
                        <a:pt x="106660" y="13302"/>
                        <a:pt x="118090" y="6471"/>
                      </a:cubicBezTo>
                      <a:cubicBezTo>
                        <a:pt x="130046" y="6536"/>
                        <a:pt x="140622" y="-1215"/>
                        <a:pt x="152775" y="164"/>
                      </a:cubicBezTo>
                      <a:cubicBezTo>
                        <a:pt x="191531" y="-1149"/>
                        <a:pt x="226347" y="11200"/>
                        <a:pt x="259389" y="30316"/>
                      </a:cubicBezTo>
                      <a:cubicBezTo>
                        <a:pt x="534760" y="189942"/>
                        <a:pt x="810722" y="348517"/>
                        <a:pt x="1086159" y="508077"/>
                      </a:cubicBezTo>
                      <a:cubicBezTo>
                        <a:pt x="1191065" y="568840"/>
                        <a:pt x="1298205" y="625990"/>
                        <a:pt x="1400024" y="691877"/>
                      </a:cubicBezTo>
                      <a:cubicBezTo>
                        <a:pt x="1522075" y="770770"/>
                        <a:pt x="1592035" y="885464"/>
                        <a:pt x="1616603" y="1028011"/>
                      </a:cubicBezTo>
                      <a:cubicBezTo>
                        <a:pt x="1620938" y="1053301"/>
                        <a:pt x="1623894" y="1079314"/>
                        <a:pt x="1624026" y="1105130"/>
                      </a:cubicBezTo>
                      <a:cubicBezTo>
                        <a:pt x="1624617" y="1222912"/>
                        <a:pt x="1624880" y="1340759"/>
                        <a:pt x="1623894" y="1458541"/>
                      </a:cubicBezTo>
                      <a:cubicBezTo>
                        <a:pt x="1620479" y="1513523"/>
                        <a:pt x="1611873" y="1575074"/>
                        <a:pt x="1580342" y="1587949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16" name="Freeform: Shape 84">
                  <a:extLst>
                    <a:ext uri="{FF2B5EF4-FFF2-40B4-BE49-F238E27FC236}">
                      <a16:creationId xmlns:a16="http://schemas.microsoft.com/office/drawing/2014/main" id="{FF453684-F32F-6AE4-DD6F-00960020DB46}"/>
                    </a:ext>
                  </a:extLst>
                </p:cNvPr>
                <p:cNvSpPr/>
                <p:nvPr/>
              </p:nvSpPr>
              <p:spPr>
                <a:xfrm>
                  <a:off x="9405330" y="2121398"/>
                  <a:ext cx="1282735" cy="1451049"/>
                </a:xfrm>
                <a:custGeom>
                  <a:avLst/>
                  <a:gdLst>
                    <a:gd name="connsiteX0" fmla="*/ 1090834 w 1282735"/>
                    <a:gd name="connsiteY0" fmla="*/ 1313109 h 1451049"/>
                    <a:gd name="connsiteX1" fmla="*/ 1091271 w 1282735"/>
                    <a:gd name="connsiteY1" fmla="*/ 1320456 h 1451049"/>
                    <a:gd name="connsiteX2" fmla="*/ 1088735 w 1282735"/>
                    <a:gd name="connsiteY2" fmla="*/ 1382628 h 1451049"/>
                    <a:gd name="connsiteX3" fmla="*/ 975648 w 1282735"/>
                    <a:gd name="connsiteY3" fmla="*/ 1448655 h 1451049"/>
                    <a:gd name="connsiteX4" fmla="*/ 968701 w 1282735"/>
                    <a:gd name="connsiteY4" fmla="*/ 1444040 h 1451049"/>
                    <a:gd name="connsiteX5" fmla="*/ 971287 w 1282735"/>
                    <a:gd name="connsiteY5" fmla="*/ 1328316 h 1451049"/>
                    <a:gd name="connsiteX6" fmla="*/ 984624 w 1282735"/>
                    <a:gd name="connsiteY6" fmla="*/ 1316855 h 1451049"/>
                    <a:gd name="connsiteX7" fmla="*/ 1083056 w 1282735"/>
                    <a:gd name="connsiteY7" fmla="*/ 1314015 h 1451049"/>
                    <a:gd name="connsiteX8" fmla="*/ 1090834 w 1282735"/>
                    <a:gd name="connsiteY8" fmla="*/ 1313109 h 1451049"/>
                    <a:gd name="connsiteX9" fmla="*/ 183413 w 1282735"/>
                    <a:gd name="connsiteY9" fmla="*/ 1849 h 1451049"/>
                    <a:gd name="connsiteX10" fmla="*/ 238752 w 1282735"/>
                    <a:gd name="connsiteY10" fmla="*/ 22685 h 1451049"/>
                    <a:gd name="connsiteX11" fmla="*/ 1151822 w 1282735"/>
                    <a:gd name="connsiteY11" fmla="*/ 558153 h 1451049"/>
                    <a:gd name="connsiteX12" fmla="*/ 1276929 w 1282735"/>
                    <a:gd name="connsiteY12" fmla="*/ 796803 h 1451049"/>
                    <a:gd name="connsiteX13" fmla="*/ 1280580 w 1282735"/>
                    <a:gd name="connsiteY13" fmla="*/ 1133328 h 1451049"/>
                    <a:gd name="connsiteX14" fmla="*/ 1221754 w 1282735"/>
                    <a:gd name="connsiteY14" fmla="*/ 1234194 h 1451049"/>
                    <a:gd name="connsiteX15" fmla="*/ 1128900 w 1282735"/>
                    <a:gd name="connsiteY15" fmla="*/ 1287594 h 1451049"/>
                    <a:gd name="connsiteX16" fmla="*/ 1148830 w 1282735"/>
                    <a:gd name="connsiteY16" fmla="*/ 1239823 h 1451049"/>
                    <a:gd name="connsiteX17" fmla="*/ 1157654 w 1282735"/>
                    <a:gd name="connsiteY17" fmla="*/ 1163147 h 1451049"/>
                    <a:gd name="connsiteX18" fmla="*/ 1157400 w 1282735"/>
                    <a:gd name="connsiteY18" fmla="*/ 929466 h 1451049"/>
                    <a:gd name="connsiteX19" fmla="*/ 1093452 w 1282735"/>
                    <a:gd name="connsiteY19" fmla="*/ 705167 h 1451049"/>
                    <a:gd name="connsiteX20" fmla="*/ 957798 w 1282735"/>
                    <a:gd name="connsiteY20" fmla="*/ 581328 h 1451049"/>
                    <a:gd name="connsiteX21" fmla="*/ 55936 w 1282735"/>
                    <a:gd name="connsiteY21" fmla="*/ 65334 h 1451049"/>
                    <a:gd name="connsiteX22" fmla="*/ 0 w 1282735"/>
                    <a:gd name="connsiteY22" fmla="*/ 66652 h 1451049"/>
                    <a:gd name="connsiteX23" fmla="*/ 124498 w 1282735"/>
                    <a:gd name="connsiteY23" fmla="*/ 4783 h 1451049"/>
                    <a:gd name="connsiteX24" fmla="*/ 183413 w 1282735"/>
                    <a:gd name="connsiteY24" fmla="*/ 1849 h 1451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82735" h="1451049">
                      <a:moveTo>
                        <a:pt x="1090834" y="1313109"/>
                      </a:moveTo>
                      <a:cubicBezTo>
                        <a:pt x="1091664" y="1314358"/>
                        <a:pt x="1091271" y="1316982"/>
                        <a:pt x="1091271" y="1320456"/>
                      </a:cubicBezTo>
                      <a:cubicBezTo>
                        <a:pt x="1091271" y="1339726"/>
                        <a:pt x="1095024" y="1377861"/>
                        <a:pt x="1088735" y="1382628"/>
                      </a:cubicBezTo>
                      <a:cubicBezTo>
                        <a:pt x="1050245" y="1404891"/>
                        <a:pt x="1014138" y="1426392"/>
                        <a:pt x="975648" y="1448655"/>
                      </a:cubicBezTo>
                      <a:cubicBezTo>
                        <a:pt x="966368" y="1454031"/>
                        <a:pt x="968751" y="1449416"/>
                        <a:pt x="968701" y="1444040"/>
                      </a:cubicBezTo>
                      <a:cubicBezTo>
                        <a:pt x="968650" y="1408999"/>
                        <a:pt x="971642" y="1363358"/>
                        <a:pt x="971287" y="1328316"/>
                      </a:cubicBezTo>
                      <a:cubicBezTo>
                        <a:pt x="971186" y="1318224"/>
                        <a:pt x="972149" y="1312494"/>
                        <a:pt x="984624" y="1316855"/>
                      </a:cubicBezTo>
                      <a:cubicBezTo>
                        <a:pt x="1016725" y="1328011"/>
                        <a:pt x="1051209" y="1327251"/>
                        <a:pt x="1083056" y="1314015"/>
                      </a:cubicBezTo>
                      <a:cubicBezTo>
                        <a:pt x="1087949" y="1311987"/>
                        <a:pt x="1090003" y="1311860"/>
                        <a:pt x="1090834" y="1313109"/>
                      </a:cubicBezTo>
                      <a:close/>
                      <a:moveTo>
                        <a:pt x="183413" y="1849"/>
                      </a:moveTo>
                      <a:cubicBezTo>
                        <a:pt x="202417" y="4999"/>
                        <a:pt x="220826" y="12112"/>
                        <a:pt x="238752" y="22685"/>
                      </a:cubicBezTo>
                      <a:cubicBezTo>
                        <a:pt x="305134" y="61784"/>
                        <a:pt x="1105319" y="517330"/>
                        <a:pt x="1151822" y="558153"/>
                      </a:cubicBezTo>
                      <a:cubicBezTo>
                        <a:pt x="1224138" y="621695"/>
                        <a:pt x="1267851" y="701110"/>
                        <a:pt x="1276929" y="796803"/>
                      </a:cubicBezTo>
                      <a:cubicBezTo>
                        <a:pt x="1287528" y="908724"/>
                        <a:pt x="1280326" y="1021154"/>
                        <a:pt x="1280580" y="1133328"/>
                      </a:cubicBezTo>
                      <a:cubicBezTo>
                        <a:pt x="1280682" y="1176636"/>
                        <a:pt x="1258318" y="1211069"/>
                        <a:pt x="1221754" y="1234194"/>
                      </a:cubicBezTo>
                      <a:cubicBezTo>
                        <a:pt x="1191580" y="1253211"/>
                        <a:pt x="1159936" y="1269895"/>
                        <a:pt x="1128900" y="1287594"/>
                      </a:cubicBezTo>
                      <a:cubicBezTo>
                        <a:pt x="1127125" y="1283182"/>
                        <a:pt x="1138029" y="1262948"/>
                        <a:pt x="1148830" y="1239823"/>
                      </a:cubicBezTo>
                      <a:cubicBezTo>
                        <a:pt x="1155930" y="1215177"/>
                        <a:pt x="1157908" y="1189467"/>
                        <a:pt x="1157654" y="1163147"/>
                      </a:cubicBezTo>
                      <a:cubicBezTo>
                        <a:pt x="1156944" y="1085253"/>
                        <a:pt x="1157654" y="1007360"/>
                        <a:pt x="1157400" y="929466"/>
                      </a:cubicBezTo>
                      <a:cubicBezTo>
                        <a:pt x="1157096" y="848733"/>
                        <a:pt x="1138383" y="772969"/>
                        <a:pt x="1093452" y="705167"/>
                      </a:cubicBezTo>
                      <a:cubicBezTo>
                        <a:pt x="1058715" y="652731"/>
                        <a:pt x="1012212" y="612668"/>
                        <a:pt x="957798" y="581328"/>
                      </a:cubicBezTo>
                      <a:cubicBezTo>
                        <a:pt x="872754" y="532341"/>
                        <a:pt x="124599" y="83387"/>
                        <a:pt x="55936" y="65334"/>
                      </a:cubicBezTo>
                      <a:cubicBezTo>
                        <a:pt x="46909" y="62950"/>
                        <a:pt x="26776" y="61784"/>
                        <a:pt x="0" y="66652"/>
                      </a:cubicBezTo>
                      <a:cubicBezTo>
                        <a:pt x="38997" y="40941"/>
                        <a:pt x="78655" y="16650"/>
                        <a:pt x="124498" y="4783"/>
                      </a:cubicBezTo>
                      <a:cubicBezTo>
                        <a:pt x="144809" y="-491"/>
                        <a:pt x="164409" y="-1302"/>
                        <a:pt x="183413" y="1849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10" name="Group 309">
                <a:extLst>
                  <a:ext uri="{FF2B5EF4-FFF2-40B4-BE49-F238E27FC236}">
                    <a16:creationId xmlns:a16="http://schemas.microsoft.com/office/drawing/2014/main" id="{2BDB2B02-CC2B-F768-879E-23A5604DBC7A}"/>
                  </a:ext>
                </a:extLst>
              </p:cNvPr>
              <p:cNvGrpSpPr/>
              <p:nvPr/>
            </p:nvGrpSpPr>
            <p:grpSpPr>
              <a:xfrm>
                <a:off x="9226787" y="4153022"/>
                <a:ext cx="1373885" cy="1451678"/>
                <a:chOff x="9226787" y="4153022"/>
                <a:chExt cx="1373885" cy="1451678"/>
              </a:xfrm>
            </p:grpSpPr>
            <p:sp>
              <p:nvSpPr>
                <p:cNvPr id="311" name="Freeform: Shape 89">
                  <a:extLst>
                    <a:ext uri="{FF2B5EF4-FFF2-40B4-BE49-F238E27FC236}">
                      <a16:creationId xmlns:a16="http://schemas.microsoft.com/office/drawing/2014/main" id="{31D93296-1382-60F4-A437-C8F65EC7DF73}"/>
                    </a:ext>
                  </a:extLst>
                </p:cNvPr>
                <p:cNvSpPr/>
                <p:nvPr/>
              </p:nvSpPr>
              <p:spPr>
                <a:xfrm>
                  <a:off x="9317953" y="4153022"/>
                  <a:ext cx="1282719" cy="1451049"/>
                </a:xfrm>
                <a:custGeom>
                  <a:avLst/>
                  <a:gdLst>
                    <a:gd name="connsiteX0" fmla="*/ 1090834 w 1282719"/>
                    <a:gd name="connsiteY0" fmla="*/ 1313109 h 1451049"/>
                    <a:gd name="connsiteX1" fmla="*/ 1091271 w 1282719"/>
                    <a:gd name="connsiteY1" fmla="*/ 1320456 h 1451049"/>
                    <a:gd name="connsiteX2" fmla="*/ 1088735 w 1282719"/>
                    <a:gd name="connsiteY2" fmla="*/ 1382628 h 1451049"/>
                    <a:gd name="connsiteX3" fmla="*/ 975648 w 1282719"/>
                    <a:gd name="connsiteY3" fmla="*/ 1448655 h 1451049"/>
                    <a:gd name="connsiteX4" fmla="*/ 968701 w 1282719"/>
                    <a:gd name="connsiteY4" fmla="*/ 1444040 h 1451049"/>
                    <a:gd name="connsiteX5" fmla="*/ 971287 w 1282719"/>
                    <a:gd name="connsiteY5" fmla="*/ 1328316 h 1451049"/>
                    <a:gd name="connsiteX6" fmla="*/ 984624 w 1282719"/>
                    <a:gd name="connsiteY6" fmla="*/ 1316855 h 1451049"/>
                    <a:gd name="connsiteX7" fmla="*/ 1083056 w 1282719"/>
                    <a:gd name="connsiteY7" fmla="*/ 1314015 h 1451049"/>
                    <a:gd name="connsiteX8" fmla="*/ 1090834 w 1282719"/>
                    <a:gd name="connsiteY8" fmla="*/ 1313109 h 1451049"/>
                    <a:gd name="connsiteX9" fmla="*/ 183413 w 1282719"/>
                    <a:gd name="connsiteY9" fmla="*/ 1849 h 1451049"/>
                    <a:gd name="connsiteX10" fmla="*/ 238752 w 1282719"/>
                    <a:gd name="connsiteY10" fmla="*/ 22685 h 1451049"/>
                    <a:gd name="connsiteX11" fmla="*/ 1151821 w 1282719"/>
                    <a:gd name="connsiteY11" fmla="*/ 558153 h 1451049"/>
                    <a:gd name="connsiteX12" fmla="*/ 1276928 w 1282719"/>
                    <a:gd name="connsiteY12" fmla="*/ 796803 h 1451049"/>
                    <a:gd name="connsiteX13" fmla="*/ 1280579 w 1282719"/>
                    <a:gd name="connsiteY13" fmla="*/ 1133328 h 1451049"/>
                    <a:gd name="connsiteX14" fmla="*/ 1221753 w 1282719"/>
                    <a:gd name="connsiteY14" fmla="*/ 1234194 h 1451049"/>
                    <a:gd name="connsiteX15" fmla="*/ 1128900 w 1282719"/>
                    <a:gd name="connsiteY15" fmla="*/ 1287594 h 1451049"/>
                    <a:gd name="connsiteX16" fmla="*/ 1148830 w 1282719"/>
                    <a:gd name="connsiteY16" fmla="*/ 1239823 h 1451049"/>
                    <a:gd name="connsiteX17" fmla="*/ 1157653 w 1282719"/>
                    <a:gd name="connsiteY17" fmla="*/ 1163146 h 1451049"/>
                    <a:gd name="connsiteX18" fmla="*/ 1157399 w 1282719"/>
                    <a:gd name="connsiteY18" fmla="*/ 929466 h 1451049"/>
                    <a:gd name="connsiteX19" fmla="*/ 1093451 w 1282719"/>
                    <a:gd name="connsiteY19" fmla="*/ 705167 h 1451049"/>
                    <a:gd name="connsiteX20" fmla="*/ 957798 w 1282719"/>
                    <a:gd name="connsiteY20" fmla="*/ 581328 h 1451049"/>
                    <a:gd name="connsiteX21" fmla="*/ 55936 w 1282719"/>
                    <a:gd name="connsiteY21" fmla="*/ 65334 h 1451049"/>
                    <a:gd name="connsiteX22" fmla="*/ 0 w 1282719"/>
                    <a:gd name="connsiteY22" fmla="*/ 66653 h 1451049"/>
                    <a:gd name="connsiteX23" fmla="*/ 124498 w 1282719"/>
                    <a:gd name="connsiteY23" fmla="*/ 4783 h 1451049"/>
                    <a:gd name="connsiteX24" fmla="*/ 183413 w 1282719"/>
                    <a:gd name="connsiteY24" fmla="*/ 1849 h 1451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82719" h="1451049">
                      <a:moveTo>
                        <a:pt x="1090834" y="1313109"/>
                      </a:moveTo>
                      <a:cubicBezTo>
                        <a:pt x="1091664" y="1314358"/>
                        <a:pt x="1091271" y="1316982"/>
                        <a:pt x="1091271" y="1320456"/>
                      </a:cubicBezTo>
                      <a:cubicBezTo>
                        <a:pt x="1091271" y="1339726"/>
                        <a:pt x="1095024" y="1377861"/>
                        <a:pt x="1088735" y="1382628"/>
                      </a:cubicBezTo>
                      <a:cubicBezTo>
                        <a:pt x="1050245" y="1404840"/>
                        <a:pt x="1014138" y="1426393"/>
                        <a:pt x="975648" y="1448655"/>
                      </a:cubicBezTo>
                      <a:cubicBezTo>
                        <a:pt x="966368" y="1454031"/>
                        <a:pt x="968751" y="1449416"/>
                        <a:pt x="968701" y="1444040"/>
                      </a:cubicBezTo>
                      <a:cubicBezTo>
                        <a:pt x="968650" y="1408998"/>
                        <a:pt x="971642" y="1363358"/>
                        <a:pt x="971287" y="1328316"/>
                      </a:cubicBezTo>
                      <a:cubicBezTo>
                        <a:pt x="971186" y="1318224"/>
                        <a:pt x="972149" y="1312494"/>
                        <a:pt x="984624" y="1316855"/>
                      </a:cubicBezTo>
                      <a:cubicBezTo>
                        <a:pt x="1016725" y="1328012"/>
                        <a:pt x="1051209" y="1327251"/>
                        <a:pt x="1083056" y="1314015"/>
                      </a:cubicBezTo>
                      <a:cubicBezTo>
                        <a:pt x="1087949" y="1311987"/>
                        <a:pt x="1090003" y="1311860"/>
                        <a:pt x="1090834" y="1313109"/>
                      </a:cubicBezTo>
                      <a:close/>
                      <a:moveTo>
                        <a:pt x="183413" y="1849"/>
                      </a:moveTo>
                      <a:cubicBezTo>
                        <a:pt x="202417" y="4999"/>
                        <a:pt x="220825" y="12112"/>
                        <a:pt x="238752" y="22685"/>
                      </a:cubicBezTo>
                      <a:cubicBezTo>
                        <a:pt x="305134" y="61784"/>
                        <a:pt x="1105319" y="517330"/>
                        <a:pt x="1151821" y="558153"/>
                      </a:cubicBezTo>
                      <a:cubicBezTo>
                        <a:pt x="1224137" y="621695"/>
                        <a:pt x="1267850" y="701110"/>
                        <a:pt x="1276928" y="796803"/>
                      </a:cubicBezTo>
                      <a:cubicBezTo>
                        <a:pt x="1287527" y="908674"/>
                        <a:pt x="1280275" y="1021103"/>
                        <a:pt x="1280579" y="1133328"/>
                      </a:cubicBezTo>
                      <a:cubicBezTo>
                        <a:pt x="1280681" y="1176636"/>
                        <a:pt x="1258316" y="1211069"/>
                        <a:pt x="1221753" y="1234194"/>
                      </a:cubicBezTo>
                      <a:cubicBezTo>
                        <a:pt x="1191579" y="1253211"/>
                        <a:pt x="1159935" y="1269895"/>
                        <a:pt x="1128900" y="1287594"/>
                      </a:cubicBezTo>
                      <a:cubicBezTo>
                        <a:pt x="1127124" y="1283182"/>
                        <a:pt x="1138028" y="1262948"/>
                        <a:pt x="1148830" y="1239823"/>
                      </a:cubicBezTo>
                      <a:cubicBezTo>
                        <a:pt x="1155929" y="1215177"/>
                        <a:pt x="1157907" y="1189466"/>
                        <a:pt x="1157653" y="1163146"/>
                      </a:cubicBezTo>
                      <a:cubicBezTo>
                        <a:pt x="1156943" y="1085253"/>
                        <a:pt x="1157653" y="1007360"/>
                        <a:pt x="1157399" y="929466"/>
                      </a:cubicBezTo>
                      <a:cubicBezTo>
                        <a:pt x="1157095" y="848733"/>
                        <a:pt x="1138382" y="772969"/>
                        <a:pt x="1093451" y="705167"/>
                      </a:cubicBezTo>
                      <a:cubicBezTo>
                        <a:pt x="1058714" y="652731"/>
                        <a:pt x="1012211" y="612668"/>
                        <a:pt x="957798" y="581328"/>
                      </a:cubicBezTo>
                      <a:cubicBezTo>
                        <a:pt x="872753" y="532341"/>
                        <a:pt x="124600" y="83387"/>
                        <a:pt x="55936" y="65334"/>
                      </a:cubicBezTo>
                      <a:cubicBezTo>
                        <a:pt x="46909" y="62950"/>
                        <a:pt x="26776" y="61784"/>
                        <a:pt x="0" y="66653"/>
                      </a:cubicBezTo>
                      <a:cubicBezTo>
                        <a:pt x="38997" y="40941"/>
                        <a:pt x="78655" y="16650"/>
                        <a:pt x="124498" y="4783"/>
                      </a:cubicBezTo>
                      <a:cubicBezTo>
                        <a:pt x="144809" y="-491"/>
                        <a:pt x="164409" y="-1302"/>
                        <a:pt x="183413" y="1849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: Shape 90">
                  <a:extLst>
                    <a:ext uri="{FF2B5EF4-FFF2-40B4-BE49-F238E27FC236}">
                      <a16:creationId xmlns:a16="http://schemas.microsoft.com/office/drawing/2014/main" id="{D6AD4A4D-70F3-CBC2-06B0-0D66B0AA5288}"/>
                    </a:ext>
                  </a:extLst>
                </p:cNvPr>
                <p:cNvSpPr/>
                <p:nvPr/>
              </p:nvSpPr>
              <p:spPr>
                <a:xfrm>
                  <a:off x="9226787" y="4211185"/>
                  <a:ext cx="1266678" cy="1393515"/>
                </a:xfrm>
                <a:custGeom>
                  <a:avLst/>
                  <a:gdLst>
                    <a:gd name="connsiteX0" fmla="*/ 149965 w 1266678"/>
                    <a:gd name="connsiteY0" fmla="*/ 8 h 1393515"/>
                    <a:gd name="connsiteX1" fmla="*/ 164748 w 1266678"/>
                    <a:gd name="connsiteY1" fmla="*/ 2860 h 1393515"/>
                    <a:gd name="connsiteX2" fmla="*/ 261506 w 1266678"/>
                    <a:gd name="connsiteY2" fmla="*/ 52508 h 1393515"/>
                    <a:gd name="connsiteX3" fmla="*/ 548182 w 1266678"/>
                    <a:gd name="connsiteY3" fmla="*/ 217880 h 1393515"/>
                    <a:gd name="connsiteX4" fmla="*/ 795148 w 1266678"/>
                    <a:gd name="connsiteY4" fmla="*/ 360229 h 1393515"/>
                    <a:gd name="connsiteX5" fmla="*/ 1043434 w 1266678"/>
                    <a:gd name="connsiteY5" fmla="*/ 505062 h 1393515"/>
                    <a:gd name="connsiteX6" fmla="*/ 1128782 w 1266678"/>
                    <a:gd name="connsiteY6" fmla="*/ 562924 h 1393515"/>
                    <a:gd name="connsiteX7" fmla="*/ 1212964 w 1266678"/>
                    <a:gd name="connsiteY7" fmla="*/ 667796 h 1393515"/>
                    <a:gd name="connsiteX8" fmla="*/ 1254294 w 1266678"/>
                    <a:gd name="connsiteY8" fmla="*/ 797467 h 1393515"/>
                    <a:gd name="connsiteX9" fmla="*/ 1266567 w 1266678"/>
                    <a:gd name="connsiteY9" fmla="*/ 896964 h 1393515"/>
                    <a:gd name="connsiteX10" fmla="*/ 1266466 w 1266678"/>
                    <a:gd name="connsiteY10" fmla="*/ 1107622 h 1393515"/>
                    <a:gd name="connsiteX11" fmla="*/ 1256019 w 1266678"/>
                    <a:gd name="connsiteY11" fmla="*/ 1177959 h 1393515"/>
                    <a:gd name="connsiteX12" fmla="*/ 1248602 w 1266678"/>
                    <a:gd name="connsiteY12" fmla="*/ 1194790 h 1393515"/>
                    <a:gd name="connsiteX13" fmla="*/ 1241233 w 1266678"/>
                    <a:gd name="connsiteY13" fmla="*/ 1200767 h 1393515"/>
                    <a:gd name="connsiteX14" fmla="*/ 1235166 w 1266678"/>
                    <a:gd name="connsiteY14" fmla="*/ 1215590 h 1393515"/>
                    <a:gd name="connsiteX15" fmla="*/ 1220014 w 1266678"/>
                    <a:gd name="connsiteY15" fmla="*/ 1229431 h 1393515"/>
                    <a:gd name="connsiteX16" fmla="*/ 1182082 w 1266678"/>
                    <a:gd name="connsiteY16" fmla="*/ 1260873 h 1393515"/>
                    <a:gd name="connsiteX17" fmla="*/ 1182995 w 1266678"/>
                    <a:gd name="connsiteY17" fmla="*/ 1311990 h 1393515"/>
                    <a:gd name="connsiteX18" fmla="*/ 1177162 w 1266678"/>
                    <a:gd name="connsiteY18" fmla="*/ 1326646 h 1393515"/>
                    <a:gd name="connsiteX19" fmla="*/ 1066763 w 1266678"/>
                    <a:gd name="connsiteY19" fmla="*/ 1390543 h 1393515"/>
                    <a:gd name="connsiteX20" fmla="*/ 1053882 w 1266678"/>
                    <a:gd name="connsiteY20" fmla="*/ 1384610 h 1393515"/>
                    <a:gd name="connsiteX21" fmla="*/ 942670 w 1266678"/>
                    <a:gd name="connsiteY21" fmla="*/ 1191600 h 1393515"/>
                    <a:gd name="connsiteX22" fmla="*/ 926747 w 1266678"/>
                    <a:gd name="connsiteY22" fmla="*/ 1173496 h 1393515"/>
                    <a:gd name="connsiteX23" fmla="*/ 155164 w 1266678"/>
                    <a:gd name="connsiteY23" fmla="*/ 724847 h 1393515"/>
                    <a:gd name="connsiteX24" fmla="*/ 644 w 1266678"/>
                    <a:gd name="connsiteY24" fmla="*/ 427776 h 1393515"/>
                    <a:gd name="connsiteX25" fmla="*/ 644 w 1266678"/>
                    <a:gd name="connsiteY25" fmla="*/ 130046 h 1393515"/>
                    <a:gd name="connsiteX26" fmla="*/ 64643 w 1266678"/>
                    <a:gd name="connsiteY26" fmla="*/ 24413 h 1393515"/>
                    <a:gd name="connsiteX27" fmla="*/ 91165 w 1266678"/>
                    <a:gd name="connsiteY27" fmla="*/ 8540 h 1393515"/>
                    <a:gd name="connsiteX28" fmla="*/ 117941 w 1266678"/>
                    <a:gd name="connsiteY28" fmla="*/ 3673 h 1393515"/>
                    <a:gd name="connsiteX29" fmla="*/ 139982 w 1266678"/>
                    <a:gd name="connsiteY29" fmla="*/ 6620 h 1393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6678" h="1393515">
                      <a:moveTo>
                        <a:pt x="149965" y="8"/>
                      </a:moveTo>
                      <a:cubicBezTo>
                        <a:pt x="154580" y="-132"/>
                        <a:pt x="159601" y="1567"/>
                        <a:pt x="164748" y="2860"/>
                      </a:cubicBezTo>
                      <a:cubicBezTo>
                        <a:pt x="200906" y="11837"/>
                        <a:pt x="230015" y="34708"/>
                        <a:pt x="261506" y="52508"/>
                      </a:cubicBezTo>
                      <a:cubicBezTo>
                        <a:pt x="357504" y="106820"/>
                        <a:pt x="452640" y="162705"/>
                        <a:pt x="548182" y="217880"/>
                      </a:cubicBezTo>
                      <a:cubicBezTo>
                        <a:pt x="630487" y="265397"/>
                        <a:pt x="713046" y="312357"/>
                        <a:pt x="795148" y="360229"/>
                      </a:cubicBezTo>
                      <a:cubicBezTo>
                        <a:pt x="877911" y="408506"/>
                        <a:pt x="958999" y="459928"/>
                        <a:pt x="1043434" y="505062"/>
                      </a:cubicBezTo>
                      <a:cubicBezTo>
                        <a:pt x="1074470" y="521645"/>
                        <a:pt x="1104897" y="539800"/>
                        <a:pt x="1128782" y="562924"/>
                      </a:cubicBezTo>
                      <a:cubicBezTo>
                        <a:pt x="1160528" y="593656"/>
                        <a:pt x="1192325" y="625959"/>
                        <a:pt x="1212964" y="667796"/>
                      </a:cubicBezTo>
                      <a:cubicBezTo>
                        <a:pt x="1233553" y="709431"/>
                        <a:pt x="1251505" y="751370"/>
                        <a:pt x="1254294" y="797467"/>
                      </a:cubicBezTo>
                      <a:cubicBezTo>
                        <a:pt x="1256323" y="830987"/>
                        <a:pt x="1267936" y="862531"/>
                        <a:pt x="1266567" y="896964"/>
                      </a:cubicBezTo>
                      <a:cubicBezTo>
                        <a:pt x="1263728" y="967099"/>
                        <a:pt x="1264336" y="1037487"/>
                        <a:pt x="1266466" y="1107622"/>
                      </a:cubicBezTo>
                      <a:cubicBezTo>
                        <a:pt x="1267226" y="1132268"/>
                        <a:pt x="1257388" y="1154073"/>
                        <a:pt x="1256019" y="1177959"/>
                      </a:cubicBezTo>
                      <a:cubicBezTo>
                        <a:pt x="1255689" y="1183842"/>
                        <a:pt x="1252862" y="1189636"/>
                        <a:pt x="1248602" y="1194790"/>
                      </a:cubicBezTo>
                      <a:lnTo>
                        <a:pt x="1241233" y="1200767"/>
                      </a:lnTo>
                      <a:lnTo>
                        <a:pt x="1235166" y="1215590"/>
                      </a:lnTo>
                      <a:cubicBezTo>
                        <a:pt x="1231079" y="1222110"/>
                        <a:pt x="1226099" y="1226946"/>
                        <a:pt x="1220014" y="1229431"/>
                      </a:cubicBezTo>
                      <a:cubicBezTo>
                        <a:pt x="1198868" y="1237241"/>
                        <a:pt x="1181473" y="1242262"/>
                        <a:pt x="1182082" y="1260873"/>
                      </a:cubicBezTo>
                      <a:cubicBezTo>
                        <a:pt x="1182488" y="1273449"/>
                        <a:pt x="1183045" y="1302254"/>
                        <a:pt x="1182995" y="1311990"/>
                      </a:cubicBezTo>
                      <a:cubicBezTo>
                        <a:pt x="1182995" y="1321017"/>
                        <a:pt x="1183502" y="1322234"/>
                        <a:pt x="1177162" y="1326646"/>
                      </a:cubicBezTo>
                      <a:cubicBezTo>
                        <a:pt x="1148612" y="1343178"/>
                        <a:pt x="1104695" y="1368584"/>
                        <a:pt x="1066763" y="1390543"/>
                      </a:cubicBezTo>
                      <a:cubicBezTo>
                        <a:pt x="1058091" y="1398200"/>
                        <a:pt x="1056519" y="1389173"/>
                        <a:pt x="1053882" y="1384610"/>
                      </a:cubicBezTo>
                      <a:cubicBezTo>
                        <a:pt x="1016659" y="1320358"/>
                        <a:pt x="979589" y="1256004"/>
                        <a:pt x="942670" y="1191600"/>
                      </a:cubicBezTo>
                      <a:cubicBezTo>
                        <a:pt x="938512" y="1184399"/>
                        <a:pt x="934505" y="1177958"/>
                        <a:pt x="926747" y="1173496"/>
                      </a:cubicBezTo>
                      <a:cubicBezTo>
                        <a:pt x="743828" y="1068319"/>
                        <a:pt x="225451" y="775457"/>
                        <a:pt x="155164" y="724847"/>
                      </a:cubicBezTo>
                      <a:cubicBezTo>
                        <a:pt x="54602" y="652430"/>
                        <a:pt x="2013" y="552528"/>
                        <a:pt x="644" y="427776"/>
                      </a:cubicBezTo>
                      <a:cubicBezTo>
                        <a:pt x="-472" y="328533"/>
                        <a:pt x="86" y="229290"/>
                        <a:pt x="644" y="130046"/>
                      </a:cubicBezTo>
                      <a:cubicBezTo>
                        <a:pt x="898" y="82529"/>
                        <a:pt x="24073" y="47943"/>
                        <a:pt x="64643" y="24413"/>
                      </a:cubicBezTo>
                      <a:cubicBezTo>
                        <a:pt x="73568" y="19241"/>
                        <a:pt x="82341" y="13814"/>
                        <a:pt x="91165" y="8540"/>
                      </a:cubicBezTo>
                      <a:cubicBezTo>
                        <a:pt x="100395" y="8591"/>
                        <a:pt x="108559" y="2607"/>
                        <a:pt x="117941" y="3673"/>
                      </a:cubicBezTo>
                      <a:lnTo>
                        <a:pt x="139982" y="662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8AC62B0D-04E5-2FE0-7E5D-62EB732CE78D}"/>
                </a:ext>
              </a:extLst>
            </p:cNvPr>
            <p:cNvGrpSpPr/>
            <p:nvPr/>
          </p:nvGrpSpPr>
          <p:grpSpPr>
            <a:xfrm>
              <a:off x="8739613" y="1636824"/>
              <a:ext cx="1316301" cy="4093586"/>
              <a:chOff x="8885058" y="2421096"/>
              <a:chExt cx="1316301" cy="4093586"/>
            </a:xfrm>
          </p:grpSpPr>
          <p:sp>
            <p:nvSpPr>
              <p:cNvPr id="299" name="Freeform: Shape 81">
                <a:extLst>
                  <a:ext uri="{FF2B5EF4-FFF2-40B4-BE49-F238E27FC236}">
                    <a16:creationId xmlns:a16="http://schemas.microsoft.com/office/drawing/2014/main" id="{FB4C238C-3AC4-C318-5639-4D84F4BC48A9}"/>
                  </a:ext>
                </a:extLst>
              </p:cNvPr>
              <p:cNvSpPr/>
              <p:nvPr/>
            </p:nvSpPr>
            <p:spPr>
              <a:xfrm rot="1153892">
                <a:off x="9625207" y="3247586"/>
                <a:ext cx="576152" cy="763573"/>
              </a:xfrm>
              <a:custGeom>
                <a:avLst/>
                <a:gdLst>
                  <a:gd name="connsiteX0" fmla="*/ 427758 w 576152"/>
                  <a:gd name="connsiteY0" fmla="*/ 0 h 763573"/>
                  <a:gd name="connsiteX1" fmla="*/ 460855 w 576152"/>
                  <a:gd name="connsiteY1" fmla="*/ 6149 h 763573"/>
                  <a:gd name="connsiteX2" fmla="*/ 503955 w 576152"/>
                  <a:gd name="connsiteY2" fmla="*/ 14218 h 763573"/>
                  <a:gd name="connsiteX3" fmla="*/ 524953 w 576152"/>
                  <a:gd name="connsiteY3" fmla="*/ 26067 h 763573"/>
                  <a:gd name="connsiteX4" fmla="*/ 576152 w 576152"/>
                  <a:gd name="connsiteY4" fmla="*/ 70289 h 763573"/>
                  <a:gd name="connsiteX5" fmla="*/ 567008 w 576152"/>
                  <a:gd name="connsiteY5" fmla="*/ 82133 h 763573"/>
                  <a:gd name="connsiteX6" fmla="*/ 502432 w 576152"/>
                  <a:gd name="connsiteY6" fmla="*/ 126424 h 763573"/>
                  <a:gd name="connsiteX7" fmla="*/ 451552 w 576152"/>
                  <a:gd name="connsiteY7" fmla="*/ 189220 h 763573"/>
                  <a:gd name="connsiteX8" fmla="*/ 310105 w 576152"/>
                  <a:gd name="connsiteY8" fmla="*/ 563729 h 763573"/>
                  <a:gd name="connsiteX9" fmla="*/ 239948 w 576152"/>
                  <a:gd name="connsiteY9" fmla="*/ 649768 h 763573"/>
                  <a:gd name="connsiteX10" fmla="*/ 65055 w 576152"/>
                  <a:gd name="connsiteY10" fmla="*/ 763573 h 763573"/>
                  <a:gd name="connsiteX11" fmla="*/ 0 w 576152"/>
                  <a:gd name="connsiteY11" fmla="*/ 595690 h 763573"/>
                  <a:gd name="connsiteX12" fmla="*/ 81637 w 576152"/>
                  <a:gd name="connsiteY12" fmla="*/ 542742 h 763573"/>
                  <a:gd name="connsiteX13" fmla="*/ 217556 w 576152"/>
                  <a:gd name="connsiteY13" fmla="*/ 398750 h 763573"/>
                  <a:gd name="connsiteX14" fmla="*/ 364955 w 576152"/>
                  <a:gd name="connsiteY14" fmla="*/ 73800 h 763573"/>
                  <a:gd name="connsiteX15" fmla="*/ 396625 w 576152"/>
                  <a:gd name="connsiteY15" fmla="*/ 26209 h 7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6152" h="763573">
                    <a:moveTo>
                      <a:pt x="427758" y="0"/>
                    </a:moveTo>
                    <a:lnTo>
                      <a:pt x="460855" y="6149"/>
                    </a:lnTo>
                    <a:cubicBezTo>
                      <a:pt x="476557" y="9075"/>
                      <a:pt x="490995" y="11776"/>
                      <a:pt x="503955" y="14218"/>
                    </a:cubicBezTo>
                    <a:cubicBezTo>
                      <a:pt x="512750" y="15876"/>
                      <a:pt x="518655" y="20637"/>
                      <a:pt x="524953" y="26067"/>
                    </a:cubicBezTo>
                    <a:lnTo>
                      <a:pt x="576152" y="70289"/>
                    </a:lnTo>
                    <a:lnTo>
                      <a:pt x="567008" y="82133"/>
                    </a:lnTo>
                    <a:cubicBezTo>
                      <a:pt x="548105" y="100516"/>
                      <a:pt x="526740" y="115528"/>
                      <a:pt x="502432" y="126424"/>
                    </a:cubicBezTo>
                    <a:cubicBezTo>
                      <a:pt x="476354" y="138209"/>
                      <a:pt x="462322" y="159840"/>
                      <a:pt x="451552" y="189220"/>
                    </a:cubicBezTo>
                    <a:cubicBezTo>
                      <a:pt x="406199" y="314809"/>
                      <a:pt x="364245" y="442336"/>
                      <a:pt x="310105" y="563729"/>
                    </a:cubicBezTo>
                    <a:cubicBezTo>
                      <a:pt x="293523" y="600856"/>
                      <a:pt x="272263" y="628621"/>
                      <a:pt x="239948" y="649768"/>
                    </a:cubicBezTo>
                    <a:cubicBezTo>
                      <a:pt x="181697" y="688349"/>
                      <a:pt x="127131" y="733225"/>
                      <a:pt x="65055" y="763573"/>
                    </a:cubicBezTo>
                    <a:cubicBezTo>
                      <a:pt x="71715" y="693352"/>
                      <a:pt x="36142" y="644442"/>
                      <a:pt x="0" y="595690"/>
                    </a:cubicBezTo>
                    <a:cubicBezTo>
                      <a:pt x="37133" y="570347"/>
                      <a:pt x="52582" y="554689"/>
                      <a:pt x="81637" y="542742"/>
                    </a:cubicBezTo>
                    <a:cubicBezTo>
                      <a:pt x="145983" y="516429"/>
                      <a:pt x="188076" y="470584"/>
                      <a:pt x="217556" y="398750"/>
                    </a:cubicBezTo>
                    <a:cubicBezTo>
                      <a:pt x="262767" y="288496"/>
                      <a:pt x="311380" y="179695"/>
                      <a:pt x="364955" y="73800"/>
                    </a:cubicBezTo>
                    <a:cubicBezTo>
                      <a:pt x="374522" y="54913"/>
                      <a:pt x="385089" y="39224"/>
                      <a:pt x="396625" y="26209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0" name="Graphic 2">
                <a:extLst>
                  <a:ext uri="{FF2B5EF4-FFF2-40B4-BE49-F238E27FC236}">
                    <a16:creationId xmlns:a16="http://schemas.microsoft.com/office/drawing/2014/main" id="{930CA563-D3F3-4D89-2EBF-519A9A7334C1}"/>
                  </a:ext>
                </a:extLst>
              </p:cNvPr>
              <p:cNvSpPr/>
              <p:nvPr/>
            </p:nvSpPr>
            <p:spPr>
              <a:xfrm>
                <a:off x="8885058" y="3364671"/>
                <a:ext cx="798188" cy="1260181"/>
              </a:xfrm>
              <a:custGeom>
                <a:avLst/>
                <a:gdLst>
                  <a:gd name="connsiteX0" fmla="*/ 5799 w 536425"/>
                  <a:gd name="connsiteY0" fmla="*/ 257080 h 743574"/>
                  <a:gd name="connsiteX1" fmla="*/ 43042 w 536425"/>
                  <a:gd name="connsiteY1" fmla="*/ 34766 h 743574"/>
                  <a:gd name="connsiteX2" fmla="*/ 54377 w 536425"/>
                  <a:gd name="connsiteY2" fmla="*/ 0 h 743574"/>
                  <a:gd name="connsiteX3" fmla="*/ 62282 w 536425"/>
                  <a:gd name="connsiteY3" fmla="*/ 49244 h 743574"/>
                  <a:gd name="connsiteX4" fmla="*/ 125528 w 536425"/>
                  <a:gd name="connsiteY4" fmla="*/ 119063 h 743574"/>
                  <a:gd name="connsiteX5" fmla="*/ 160390 w 536425"/>
                  <a:gd name="connsiteY5" fmla="*/ 136303 h 743574"/>
                  <a:gd name="connsiteX6" fmla="*/ 160104 w 536425"/>
                  <a:gd name="connsiteY6" fmla="*/ 193072 h 743574"/>
                  <a:gd name="connsiteX7" fmla="*/ 237066 w 536425"/>
                  <a:gd name="connsiteY7" fmla="*/ 210217 h 743574"/>
                  <a:gd name="connsiteX8" fmla="*/ 261736 w 536425"/>
                  <a:gd name="connsiteY8" fmla="*/ 189928 h 743574"/>
                  <a:gd name="connsiteX9" fmla="*/ 321458 w 536425"/>
                  <a:gd name="connsiteY9" fmla="*/ 202025 h 743574"/>
                  <a:gd name="connsiteX10" fmla="*/ 441187 w 536425"/>
                  <a:gd name="connsiteY10" fmla="*/ 184404 h 743574"/>
                  <a:gd name="connsiteX11" fmla="*/ 493860 w 536425"/>
                  <a:gd name="connsiteY11" fmla="*/ 181642 h 743574"/>
                  <a:gd name="connsiteX12" fmla="*/ 536151 w 536425"/>
                  <a:gd name="connsiteY12" fmla="*/ 285941 h 743574"/>
                  <a:gd name="connsiteX13" fmla="*/ 517958 w 536425"/>
                  <a:gd name="connsiteY13" fmla="*/ 310706 h 743574"/>
                  <a:gd name="connsiteX14" fmla="*/ 430805 w 536425"/>
                  <a:gd name="connsiteY14" fmla="*/ 348615 h 743574"/>
                  <a:gd name="connsiteX15" fmla="*/ 393086 w 536425"/>
                  <a:gd name="connsiteY15" fmla="*/ 403003 h 743574"/>
                  <a:gd name="connsiteX16" fmla="*/ 410993 w 536425"/>
                  <a:gd name="connsiteY16" fmla="*/ 625126 h 743574"/>
                  <a:gd name="connsiteX17" fmla="*/ 413564 w 536425"/>
                  <a:gd name="connsiteY17" fmla="*/ 701231 h 743574"/>
                  <a:gd name="connsiteX18" fmla="*/ 55710 w 536425"/>
                  <a:gd name="connsiteY18" fmla="*/ 665702 h 743574"/>
                  <a:gd name="connsiteX19" fmla="*/ 38470 w 536425"/>
                  <a:gd name="connsiteY19" fmla="*/ 644938 h 743574"/>
                  <a:gd name="connsiteX20" fmla="*/ 35327 w 536425"/>
                  <a:gd name="connsiteY20" fmla="*/ 636842 h 743574"/>
                  <a:gd name="connsiteX21" fmla="*/ 5799 w 536425"/>
                  <a:gd name="connsiteY21" fmla="*/ 257080 h 74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425" h="743574">
                    <a:moveTo>
                      <a:pt x="5799" y="257080"/>
                    </a:moveTo>
                    <a:cubicBezTo>
                      <a:pt x="-8488" y="180594"/>
                      <a:pt x="3513" y="104299"/>
                      <a:pt x="43042" y="34766"/>
                    </a:cubicBezTo>
                    <a:cubicBezTo>
                      <a:pt x="49233" y="23908"/>
                      <a:pt x="53900" y="12668"/>
                      <a:pt x="54377" y="0"/>
                    </a:cubicBezTo>
                    <a:cubicBezTo>
                      <a:pt x="64378" y="15050"/>
                      <a:pt x="60568" y="41529"/>
                      <a:pt x="62282" y="49244"/>
                    </a:cubicBezTo>
                    <a:cubicBezTo>
                      <a:pt x="69331" y="82010"/>
                      <a:pt x="91334" y="95917"/>
                      <a:pt x="125528" y="119063"/>
                    </a:cubicBezTo>
                    <a:cubicBezTo>
                      <a:pt x="135625" y="125921"/>
                      <a:pt x="154770" y="135636"/>
                      <a:pt x="160390" y="136303"/>
                    </a:cubicBezTo>
                    <a:cubicBezTo>
                      <a:pt x="134958" y="156115"/>
                      <a:pt x="139911" y="176879"/>
                      <a:pt x="160104" y="193072"/>
                    </a:cubicBezTo>
                    <a:cubicBezTo>
                      <a:pt x="182202" y="210788"/>
                      <a:pt x="210968" y="215075"/>
                      <a:pt x="237066" y="210217"/>
                    </a:cubicBezTo>
                    <a:cubicBezTo>
                      <a:pt x="246210" y="208502"/>
                      <a:pt x="252782" y="201930"/>
                      <a:pt x="261736" y="189928"/>
                    </a:cubicBezTo>
                    <a:cubicBezTo>
                      <a:pt x="282500" y="189548"/>
                      <a:pt x="300884" y="200692"/>
                      <a:pt x="321458" y="202025"/>
                    </a:cubicBezTo>
                    <a:cubicBezTo>
                      <a:pt x="362701" y="204692"/>
                      <a:pt x="402801" y="201073"/>
                      <a:pt x="441187" y="184404"/>
                    </a:cubicBezTo>
                    <a:cubicBezTo>
                      <a:pt x="458237" y="177070"/>
                      <a:pt x="475667" y="170783"/>
                      <a:pt x="493860" y="181642"/>
                    </a:cubicBezTo>
                    <a:cubicBezTo>
                      <a:pt x="517958" y="197834"/>
                      <a:pt x="538342" y="239268"/>
                      <a:pt x="536151" y="285941"/>
                    </a:cubicBezTo>
                    <a:cubicBezTo>
                      <a:pt x="538151" y="300133"/>
                      <a:pt x="528912" y="305943"/>
                      <a:pt x="517958" y="310706"/>
                    </a:cubicBezTo>
                    <a:cubicBezTo>
                      <a:pt x="488907" y="323374"/>
                      <a:pt x="460142" y="336709"/>
                      <a:pt x="430805" y="348615"/>
                    </a:cubicBezTo>
                    <a:cubicBezTo>
                      <a:pt x="405849" y="358711"/>
                      <a:pt x="390990" y="372237"/>
                      <a:pt x="393086" y="403003"/>
                    </a:cubicBezTo>
                    <a:cubicBezTo>
                      <a:pt x="398134" y="477107"/>
                      <a:pt x="384227" y="552259"/>
                      <a:pt x="410993" y="625126"/>
                    </a:cubicBezTo>
                    <a:cubicBezTo>
                      <a:pt x="417184" y="641985"/>
                      <a:pt x="415565" y="694753"/>
                      <a:pt x="413564" y="701231"/>
                    </a:cubicBezTo>
                    <a:cubicBezTo>
                      <a:pt x="285834" y="774478"/>
                      <a:pt x="168200" y="746284"/>
                      <a:pt x="55710" y="665702"/>
                    </a:cubicBezTo>
                    <a:cubicBezTo>
                      <a:pt x="48566" y="659892"/>
                      <a:pt x="43137" y="652748"/>
                      <a:pt x="38470" y="644938"/>
                    </a:cubicBezTo>
                    <a:cubicBezTo>
                      <a:pt x="36946" y="642461"/>
                      <a:pt x="35993" y="639699"/>
                      <a:pt x="35327" y="636842"/>
                    </a:cubicBezTo>
                    <a:cubicBezTo>
                      <a:pt x="35327" y="635508"/>
                      <a:pt x="29135" y="381667"/>
                      <a:pt x="5799" y="25708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01" name="Graphic 2">
                <a:extLst>
                  <a:ext uri="{FF2B5EF4-FFF2-40B4-BE49-F238E27FC236}">
                    <a16:creationId xmlns:a16="http://schemas.microsoft.com/office/drawing/2014/main" id="{65BA9BAB-B072-E293-9F4B-377EF6D07C01}"/>
                  </a:ext>
                </a:extLst>
              </p:cNvPr>
              <p:cNvSpPr/>
              <p:nvPr/>
            </p:nvSpPr>
            <p:spPr>
              <a:xfrm>
                <a:off x="8932981" y="4614755"/>
                <a:ext cx="308039" cy="1385616"/>
              </a:xfrm>
              <a:custGeom>
                <a:avLst/>
                <a:gdLst>
                  <a:gd name="connsiteX0" fmla="*/ 9216 w 207019"/>
                  <a:gd name="connsiteY0" fmla="*/ 795528 h 817587"/>
                  <a:gd name="connsiteX1" fmla="*/ 2644 w 207019"/>
                  <a:gd name="connsiteY1" fmla="*/ 767906 h 817587"/>
                  <a:gd name="connsiteX2" fmla="*/ 15788 w 207019"/>
                  <a:gd name="connsiteY2" fmla="*/ 631889 h 817587"/>
                  <a:gd name="connsiteX3" fmla="*/ 23027 w 207019"/>
                  <a:gd name="connsiteY3" fmla="*/ 498348 h 817587"/>
                  <a:gd name="connsiteX4" fmla="*/ 38172 w 207019"/>
                  <a:gd name="connsiteY4" fmla="*/ 384239 h 817587"/>
                  <a:gd name="connsiteX5" fmla="*/ 33505 w 207019"/>
                  <a:gd name="connsiteY5" fmla="*/ 173546 h 817587"/>
                  <a:gd name="connsiteX6" fmla="*/ 21408 w 207019"/>
                  <a:gd name="connsiteY6" fmla="*/ 54197 h 817587"/>
                  <a:gd name="connsiteX7" fmla="*/ 18455 w 207019"/>
                  <a:gd name="connsiteY7" fmla="*/ 0 h 817587"/>
                  <a:gd name="connsiteX8" fmla="*/ 45221 w 207019"/>
                  <a:gd name="connsiteY8" fmla="*/ 53626 h 817587"/>
                  <a:gd name="connsiteX9" fmla="*/ 148948 w 207019"/>
                  <a:gd name="connsiteY9" fmla="*/ 118682 h 817587"/>
                  <a:gd name="connsiteX10" fmla="*/ 191620 w 207019"/>
                  <a:gd name="connsiteY10" fmla="*/ 185547 h 817587"/>
                  <a:gd name="connsiteX11" fmla="*/ 206955 w 207019"/>
                  <a:gd name="connsiteY11" fmla="*/ 378428 h 817587"/>
                  <a:gd name="connsiteX12" fmla="*/ 114182 w 207019"/>
                  <a:gd name="connsiteY12" fmla="*/ 787908 h 817587"/>
                  <a:gd name="connsiteX13" fmla="*/ 72557 w 207019"/>
                  <a:gd name="connsiteY13" fmla="*/ 817531 h 817587"/>
                  <a:gd name="connsiteX14" fmla="*/ 9216 w 207019"/>
                  <a:gd name="connsiteY14" fmla="*/ 795528 h 81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019" h="817587">
                    <a:moveTo>
                      <a:pt x="9216" y="795528"/>
                    </a:moveTo>
                    <a:cubicBezTo>
                      <a:pt x="4073" y="787051"/>
                      <a:pt x="-4309" y="779241"/>
                      <a:pt x="2644" y="767906"/>
                    </a:cubicBezTo>
                    <a:cubicBezTo>
                      <a:pt x="11693" y="723043"/>
                      <a:pt x="17122" y="677704"/>
                      <a:pt x="15788" y="631889"/>
                    </a:cubicBezTo>
                    <a:cubicBezTo>
                      <a:pt x="15312" y="627698"/>
                      <a:pt x="20646" y="538639"/>
                      <a:pt x="23027" y="498348"/>
                    </a:cubicBezTo>
                    <a:cubicBezTo>
                      <a:pt x="23599" y="477869"/>
                      <a:pt x="36648" y="392240"/>
                      <a:pt x="38172" y="384239"/>
                    </a:cubicBezTo>
                    <a:cubicBezTo>
                      <a:pt x="51031" y="318897"/>
                      <a:pt x="34934" y="178499"/>
                      <a:pt x="33505" y="173546"/>
                    </a:cubicBezTo>
                    <a:cubicBezTo>
                      <a:pt x="25599" y="147066"/>
                      <a:pt x="22265" y="78296"/>
                      <a:pt x="21408" y="54197"/>
                    </a:cubicBezTo>
                    <a:cubicBezTo>
                      <a:pt x="21408" y="49054"/>
                      <a:pt x="18741" y="14097"/>
                      <a:pt x="18455" y="0"/>
                    </a:cubicBezTo>
                    <a:cubicBezTo>
                      <a:pt x="37315" y="38672"/>
                      <a:pt x="43316" y="48959"/>
                      <a:pt x="45221" y="53626"/>
                    </a:cubicBezTo>
                    <a:cubicBezTo>
                      <a:pt x="62366" y="89249"/>
                      <a:pt x="104752" y="104013"/>
                      <a:pt x="148948" y="118682"/>
                    </a:cubicBezTo>
                    <a:cubicBezTo>
                      <a:pt x="181809" y="129540"/>
                      <a:pt x="189334" y="151448"/>
                      <a:pt x="191620" y="185547"/>
                    </a:cubicBezTo>
                    <a:cubicBezTo>
                      <a:pt x="196001" y="252127"/>
                      <a:pt x="208003" y="311372"/>
                      <a:pt x="206955" y="378428"/>
                    </a:cubicBezTo>
                    <a:cubicBezTo>
                      <a:pt x="172284" y="525018"/>
                      <a:pt x="145900" y="651510"/>
                      <a:pt x="114182" y="787908"/>
                    </a:cubicBezTo>
                    <a:cubicBezTo>
                      <a:pt x="108752" y="812197"/>
                      <a:pt x="96084" y="816578"/>
                      <a:pt x="72557" y="817531"/>
                    </a:cubicBezTo>
                    <a:cubicBezTo>
                      <a:pt x="45602" y="818484"/>
                      <a:pt x="19979" y="807339"/>
                      <a:pt x="9216" y="795528"/>
                    </a:cubicBezTo>
                    <a:close/>
                  </a:path>
                </a:pathLst>
              </a:custGeom>
              <a:solidFill>
                <a:srgbClr val="3F3F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: Shape 80">
                <a:extLst>
                  <a:ext uri="{FF2B5EF4-FFF2-40B4-BE49-F238E27FC236}">
                    <a16:creationId xmlns:a16="http://schemas.microsoft.com/office/drawing/2014/main" id="{B8052A40-C63C-8A09-D608-2AA9A8A5C959}"/>
                  </a:ext>
                </a:extLst>
              </p:cNvPr>
              <p:cNvSpPr/>
              <p:nvPr/>
            </p:nvSpPr>
            <p:spPr>
              <a:xfrm>
                <a:off x="9068827" y="2421096"/>
                <a:ext cx="258152" cy="759710"/>
              </a:xfrm>
              <a:custGeom>
                <a:avLst/>
                <a:gdLst>
                  <a:gd name="connsiteX0" fmla="*/ 202675 w 258152"/>
                  <a:gd name="connsiteY0" fmla="*/ 0 h 707370"/>
                  <a:gd name="connsiteX1" fmla="*/ 246336 w 258152"/>
                  <a:gd name="connsiteY1" fmla="*/ 29736 h 707370"/>
                  <a:gd name="connsiteX2" fmla="*/ 246336 w 258152"/>
                  <a:gd name="connsiteY2" fmla="*/ 134267 h 707370"/>
                  <a:gd name="connsiteX3" fmla="*/ 256916 w 258152"/>
                  <a:gd name="connsiteY3" fmla="*/ 223131 h 707370"/>
                  <a:gd name="connsiteX4" fmla="*/ 258152 w 258152"/>
                  <a:gd name="connsiteY4" fmla="*/ 226456 h 707370"/>
                  <a:gd name="connsiteX5" fmla="*/ 247443 w 258152"/>
                  <a:gd name="connsiteY5" fmla="*/ 253056 h 707370"/>
                  <a:gd name="connsiteX6" fmla="*/ 235980 w 258152"/>
                  <a:gd name="connsiteY6" fmla="*/ 329148 h 707370"/>
                  <a:gd name="connsiteX7" fmla="*/ 214721 w 258152"/>
                  <a:gd name="connsiteY7" fmla="*/ 528993 h 707370"/>
                  <a:gd name="connsiteX8" fmla="*/ 195587 w 258152"/>
                  <a:gd name="connsiteY8" fmla="*/ 641669 h 707370"/>
                  <a:gd name="connsiteX9" fmla="*/ 53149 w 258152"/>
                  <a:gd name="connsiteY9" fmla="*/ 678474 h 707370"/>
                  <a:gd name="connsiteX10" fmla="*/ 0 w 258152"/>
                  <a:gd name="connsiteY10" fmla="*/ 707370 h 707370"/>
                  <a:gd name="connsiteX11" fmla="*/ 21118 w 258152"/>
                  <a:gd name="connsiteY11" fmla="*/ 655714 h 707370"/>
                  <a:gd name="connsiteX12" fmla="*/ 91558 w 258152"/>
                  <a:gd name="connsiteY12" fmla="*/ 347228 h 707370"/>
                  <a:gd name="connsiteX13" fmla="*/ 128691 w 258152"/>
                  <a:gd name="connsiteY13" fmla="*/ 122523 h 707370"/>
                  <a:gd name="connsiteX14" fmla="*/ 202675 w 258152"/>
                  <a:gd name="connsiteY14" fmla="*/ 0 h 707370"/>
                  <a:gd name="connsiteX0" fmla="*/ 239620 w 258152"/>
                  <a:gd name="connsiteY0" fmla="*/ 0 h 759710"/>
                  <a:gd name="connsiteX1" fmla="*/ 246336 w 258152"/>
                  <a:gd name="connsiteY1" fmla="*/ 82076 h 759710"/>
                  <a:gd name="connsiteX2" fmla="*/ 246336 w 258152"/>
                  <a:gd name="connsiteY2" fmla="*/ 186607 h 759710"/>
                  <a:gd name="connsiteX3" fmla="*/ 256916 w 258152"/>
                  <a:gd name="connsiteY3" fmla="*/ 275471 h 759710"/>
                  <a:gd name="connsiteX4" fmla="*/ 258152 w 258152"/>
                  <a:gd name="connsiteY4" fmla="*/ 278796 h 759710"/>
                  <a:gd name="connsiteX5" fmla="*/ 247443 w 258152"/>
                  <a:gd name="connsiteY5" fmla="*/ 305396 h 759710"/>
                  <a:gd name="connsiteX6" fmla="*/ 235980 w 258152"/>
                  <a:gd name="connsiteY6" fmla="*/ 381488 h 759710"/>
                  <a:gd name="connsiteX7" fmla="*/ 214721 w 258152"/>
                  <a:gd name="connsiteY7" fmla="*/ 581333 h 759710"/>
                  <a:gd name="connsiteX8" fmla="*/ 195587 w 258152"/>
                  <a:gd name="connsiteY8" fmla="*/ 694009 h 759710"/>
                  <a:gd name="connsiteX9" fmla="*/ 53149 w 258152"/>
                  <a:gd name="connsiteY9" fmla="*/ 730814 h 759710"/>
                  <a:gd name="connsiteX10" fmla="*/ 0 w 258152"/>
                  <a:gd name="connsiteY10" fmla="*/ 759710 h 759710"/>
                  <a:gd name="connsiteX11" fmla="*/ 21118 w 258152"/>
                  <a:gd name="connsiteY11" fmla="*/ 708054 h 759710"/>
                  <a:gd name="connsiteX12" fmla="*/ 91558 w 258152"/>
                  <a:gd name="connsiteY12" fmla="*/ 399568 h 759710"/>
                  <a:gd name="connsiteX13" fmla="*/ 128691 w 258152"/>
                  <a:gd name="connsiteY13" fmla="*/ 174863 h 759710"/>
                  <a:gd name="connsiteX14" fmla="*/ 239620 w 258152"/>
                  <a:gd name="connsiteY14" fmla="*/ 0 h 75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8152" h="759710">
                    <a:moveTo>
                      <a:pt x="239620" y="0"/>
                    </a:moveTo>
                    <a:lnTo>
                      <a:pt x="246336" y="82076"/>
                    </a:lnTo>
                    <a:lnTo>
                      <a:pt x="246336" y="186607"/>
                    </a:lnTo>
                    <a:cubicBezTo>
                      <a:pt x="246678" y="217795"/>
                      <a:pt x="250222" y="247430"/>
                      <a:pt x="256916" y="275471"/>
                    </a:cubicBezTo>
                    <a:lnTo>
                      <a:pt x="258152" y="278796"/>
                    </a:lnTo>
                    <a:lnTo>
                      <a:pt x="247443" y="305396"/>
                    </a:lnTo>
                    <a:cubicBezTo>
                      <a:pt x="240268" y="329388"/>
                      <a:pt x="237114" y="354853"/>
                      <a:pt x="235980" y="381488"/>
                    </a:cubicBezTo>
                    <a:cubicBezTo>
                      <a:pt x="232437" y="465269"/>
                      <a:pt x="221383" y="497715"/>
                      <a:pt x="214721" y="581333"/>
                    </a:cubicBezTo>
                    <a:cubicBezTo>
                      <a:pt x="212879" y="605224"/>
                      <a:pt x="202532" y="658496"/>
                      <a:pt x="195587" y="694009"/>
                    </a:cubicBezTo>
                    <a:cubicBezTo>
                      <a:pt x="143572" y="673186"/>
                      <a:pt x="97510" y="711120"/>
                      <a:pt x="53149" y="730814"/>
                    </a:cubicBezTo>
                    <a:cubicBezTo>
                      <a:pt x="34867" y="738885"/>
                      <a:pt x="17716" y="750025"/>
                      <a:pt x="0" y="759710"/>
                    </a:cubicBezTo>
                    <a:cubicBezTo>
                      <a:pt x="3260" y="748248"/>
                      <a:pt x="15166" y="717094"/>
                      <a:pt x="21118" y="708054"/>
                    </a:cubicBezTo>
                    <a:cubicBezTo>
                      <a:pt x="68313" y="595378"/>
                      <a:pt x="75259" y="511436"/>
                      <a:pt x="91558" y="399568"/>
                    </a:cubicBezTo>
                    <a:cubicBezTo>
                      <a:pt x="102613" y="324343"/>
                      <a:pt x="111542" y="248634"/>
                      <a:pt x="128691" y="174863"/>
                    </a:cubicBezTo>
                    <a:cubicBezTo>
                      <a:pt x="140313" y="124659"/>
                      <a:pt x="211982" y="38581"/>
                      <a:pt x="239620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3" name="Freeform: Shape 69">
                <a:extLst>
                  <a:ext uri="{FF2B5EF4-FFF2-40B4-BE49-F238E27FC236}">
                    <a16:creationId xmlns:a16="http://schemas.microsoft.com/office/drawing/2014/main" id="{FCBCA26E-6D98-65CC-28A1-7D2792EBB849}"/>
                  </a:ext>
                </a:extLst>
              </p:cNvPr>
              <p:cNvSpPr/>
              <p:nvPr/>
            </p:nvSpPr>
            <p:spPr>
              <a:xfrm>
                <a:off x="9094592" y="3210024"/>
                <a:ext cx="286077" cy="517544"/>
              </a:xfrm>
              <a:custGeom>
                <a:avLst/>
                <a:gdLst>
                  <a:gd name="connsiteX0" fmla="*/ 174680 w 286077"/>
                  <a:gd name="connsiteY0" fmla="*/ 0 h 517544"/>
                  <a:gd name="connsiteX1" fmla="*/ 283670 w 286077"/>
                  <a:gd name="connsiteY1" fmla="*/ 251503 h 517544"/>
                  <a:gd name="connsiteX2" fmla="*/ 219467 w 286077"/>
                  <a:gd name="connsiteY2" fmla="*/ 377898 h 517544"/>
                  <a:gd name="connsiteX3" fmla="*/ 174539 w 286077"/>
                  <a:gd name="connsiteY3" fmla="*/ 482019 h 517544"/>
                  <a:gd name="connsiteX4" fmla="*/ 78021 w 286077"/>
                  <a:gd name="connsiteY4" fmla="*/ 510913 h 517544"/>
                  <a:gd name="connsiteX5" fmla="*/ 1770 w 286077"/>
                  <a:gd name="connsiteY5" fmla="*/ 445214 h 517544"/>
                  <a:gd name="connsiteX6" fmla="*/ 26289 w 286077"/>
                  <a:gd name="connsiteY6" fmla="*/ 388229 h 517544"/>
                  <a:gd name="connsiteX7" fmla="*/ 107642 w 286077"/>
                  <a:gd name="connsiteY7" fmla="*/ 313651 h 517544"/>
                  <a:gd name="connsiteX8" fmla="*/ 94886 w 286077"/>
                  <a:gd name="connsiteY8" fmla="*/ 274748 h 517544"/>
                  <a:gd name="connsiteX9" fmla="*/ 77170 w 286077"/>
                  <a:gd name="connsiteY9" fmla="*/ 221153 h 517544"/>
                  <a:gd name="connsiteX10" fmla="*/ 137548 w 286077"/>
                  <a:gd name="connsiteY10" fmla="*/ 210821 h 517544"/>
                  <a:gd name="connsiteX11" fmla="*/ 152288 w 286077"/>
                  <a:gd name="connsiteY11" fmla="*/ 223253 h 517544"/>
                  <a:gd name="connsiteX12" fmla="*/ 178507 w 286077"/>
                  <a:gd name="connsiteY12" fmla="*/ 231001 h 517544"/>
                  <a:gd name="connsiteX13" fmla="*/ 174113 w 286077"/>
                  <a:gd name="connsiteY13" fmla="*/ 200653 h 517544"/>
                  <a:gd name="connsiteX14" fmla="*/ 174680 w 286077"/>
                  <a:gd name="connsiteY14" fmla="*/ 0 h 517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86077" h="517544">
                    <a:moveTo>
                      <a:pt x="174680" y="0"/>
                    </a:moveTo>
                    <a:cubicBezTo>
                      <a:pt x="237750" y="68768"/>
                      <a:pt x="264253" y="159167"/>
                      <a:pt x="283670" y="251503"/>
                    </a:cubicBezTo>
                    <a:cubicBezTo>
                      <a:pt x="296285" y="311229"/>
                      <a:pt x="257025" y="345613"/>
                      <a:pt x="219467" y="377898"/>
                    </a:cubicBezTo>
                    <a:cubicBezTo>
                      <a:pt x="189846" y="403404"/>
                      <a:pt x="157814" y="429715"/>
                      <a:pt x="174539" y="482019"/>
                    </a:cubicBezTo>
                    <a:cubicBezTo>
                      <a:pt x="152712" y="534482"/>
                      <a:pt x="110903" y="514304"/>
                      <a:pt x="78021" y="510913"/>
                    </a:cubicBezTo>
                    <a:cubicBezTo>
                      <a:pt x="44573" y="507523"/>
                      <a:pt x="13675" y="486861"/>
                      <a:pt x="1770" y="445214"/>
                    </a:cubicBezTo>
                    <a:cubicBezTo>
                      <a:pt x="-5883" y="418416"/>
                      <a:pt x="12967" y="404372"/>
                      <a:pt x="26289" y="388229"/>
                    </a:cubicBezTo>
                    <a:cubicBezTo>
                      <a:pt x="72209" y="390005"/>
                      <a:pt x="96445" y="360625"/>
                      <a:pt x="107642" y="313651"/>
                    </a:cubicBezTo>
                    <a:cubicBezTo>
                      <a:pt x="111327" y="298154"/>
                      <a:pt x="112460" y="282979"/>
                      <a:pt x="94886" y="274748"/>
                    </a:cubicBezTo>
                    <a:cubicBezTo>
                      <a:pt x="72635" y="264417"/>
                      <a:pt x="62289" y="243754"/>
                      <a:pt x="77170" y="221153"/>
                    </a:cubicBezTo>
                    <a:cubicBezTo>
                      <a:pt x="91910" y="198555"/>
                      <a:pt x="114445" y="191452"/>
                      <a:pt x="137548" y="210821"/>
                    </a:cubicBezTo>
                    <a:cubicBezTo>
                      <a:pt x="142507" y="215019"/>
                      <a:pt x="146901" y="220024"/>
                      <a:pt x="152288" y="223253"/>
                    </a:cubicBezTo>
                    <a:cubicBezTo>
                      <a:pt x="160366" y="228094"/>
                      <a:pt x="166035" y="245528"/>
                      <a:pt x="178507" y="231001"/>
                    </a:cubicBezTo>
                    <a:cubicBezTo>
                      <a:pt x="189137" y="218572"/>
                      <a:pt x="180775" y="210984"/>
                      <a:pt x="174113" y="200653"/>
                    </a:cubicBezTo>
                    <a:cubicBezTo>
                      <a:pt x="113594" y="106702"/>
                      <a:pt x="113737" y="106541"/>
                      <a:pt x="174680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4" name="Graphic 2">
                <a:extLst>
                  <a:ext uri="{FF2B5EF4-FFF2-40B4-BE49-F238E27FC236}">
                    <a16:creationId xmlns:a16="http://schemas.microsoft.com/office/drawing/2014/main" id="{999A36F7-5567-837D-4CE9-A2191406EDF5}"/>
                  </a:ext>
                </a:extLst>
              </p:cNvPr>
              <p:cNvSpPr/>
              <p:nvPr/>
            </p:nvSpPr>
            <p:spPr>
              <a:xfrm>
                <a:off x="8965830" y="3108035"/>
                <a:ext cx="314628" cy="490598"/>
              </a:xfrm>
              <a:custGeom>
                <a:avLst/>
                <a:gdLst>
                  <a:gd name="connsiteX0" fmla="*/ 104297 w 211447"/>
                  <a:gd name="connsiteY0" fmla="*/ 289350 h 289479"/>
                  <a:gd name="connsiteX1" fmla="*/ 53910 w 211447"/>
                  <a:gd name="connsiteY1" fmla="*/ 259537 h 289479"/>
                  <a:gd name="connsiteX2" fmla="*/ 5142 w 211447"/>
                  <a:gd name="connsiteY2" fmla="*/ 172098 h 289479"/>
                  <a:gd name="connsiteX3" fmla="*/ 94 w 211447"/>
                  <a:gd name="connsiteY3" fmla="*/ 151428 h 289479"/>
                  <a:gd name="connsiteX4" fmla="*/ 67150 w 211447"/>
                  <a:gd name="connsiteY4" fmla="*/ 42939 h 289479"/>
                  <a:gd name="connsiteX5" fmla="*/ 192975 w 211447"/>
                  <a:gd name="connsiteY5" fmla="*/ 1219 h 289479"/>
                  <a:gd name="connsiteX6" fmla="*/ 206501 w 211447"/>
                  <a:gd name="connsiteY6" fmla="*/ 13602 h 289479"/>
                  <a:gd name="connsiteX7" fmla="*/ 209834 w 211447"/>
                  <a:gd name="connsiteY7" fmla="*/ 49130 h 289479"/>
                  <a:gd name="connsiteX8" fmla="*/ 208787 w 211447"/>
                  <a:gd name="connsiteY8" fmla="*/ 65037 h 289479"/>
                  <a:gd name="connsiteX9" fmla="*/ 186974 w 211447"/>
                  <a:gd name="connsiteY9" fmla="*/ 89325 h 289479"/>
                  <a:gd name="connsiteX10" fmla="*/ 198595 w 211447"/>
                  <a:gd name="connsiteY10" fmla="*/ 169526 h 289479"/>
                  <a:gd name="connsiteX11" fmla="*/ 210882 w 211447"/>
                  <a:gd name="connsiteY11" fmla="*/ 187147 h 289479"/>
                  <a:gd name="connsiteX12" fmla="*/ 194213 w 211447"/>
                  <a:gd name="connsiteY12" fmla="*/ 198577 h 289479"/>
                  <a:gd name="connsiteX13" fmla="*/ 179735 w 211447"/>
                  <a:gd name="connsiteY13" fmla="*/ 186671 h 289479"/>
                  <a:gd name="connsiteX14" fmla="*/ 142778 w 211447"/>
                  <a:gd name="connsiteY14" fmla="*/ 187814 h 289479"/>
                  <a:gd name="connsiteX15" fmla="*/ 158590 w 211447"/>
                  <a:gd name="connsiteY15" fmla="*/ 227152 h 289479"/>
                  <a:gd name="connsiteX16" fmla="*/ 148684 w 211447"/>
                  <a:gd name="connsiteY16" fmla="*/ 270205 h 289479"/>
                  <a:gd name="connsiteX17" fmla="*/ 104297 w 211447"/>
                  <a:gd name="connsiteY17" fmla="*/ 289350 h 28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1447" h="289479">
                    <a:moveTo>
                      <a:pt x="104297" y="289350"/>
                    </a:moveTo>
                    <a:cubicBezTo>
                      <a:pt x="87438" y="279540"/>
                      <a:pt x="69817" y="270777"/>
                      <a:pt x="53910" y="259537"/>
                    </a:cubicBezTo>
                    <a:cubicBezTo>
                      <a:pt x="24002" y="238487"/>
                      <a:pt x="3047" y="211722"/>
                      <a:pt x="5142" y="172098"/>
                    </a:cubicBezTo>
                    <a:cubicBezTo>
                      <a:pt x="5523" y="165335"/>
                      <a:pt x="1904" y="158382"/>
                      <a:pt x="94" y="151428"/>
                    </a:cubicBezTo>
                    <a:cubicBezTo>
                      <a:pt x="-2002" y="100184"/>
                      <a:pt x="31336" y="70752"/>
                      <a:pt x="67150" y="42939"/>
                    </a:cubicBezTo>
                    <a:cubicBezTo>
                      <a:pt x="98201" y="21888"/>
                      <a:pt x="151827" y="-6210"/>
                      <a:pt x="192975" y="1219"/>
                    </a:cubicBezTo>
                    <a:cubicBezTo>
                      <a:pt x="199262" y="4172"/>
                      <a:pt x="204786" y="6934"/>
                      <a:pt x="206501" y="13602"/>
                    </a:cubicBezTo>
                    <a:cubicBezTo>
                      <a:pt x="211454" y="26937"/>
                      <a:pt x="210311" y="37509"/>
                      <a:pt x="209834" y="49130"/>
                    </a:cubicBezTo>
                    <a:cubicBezTo>
                      <a:pt x="210120" y="52178"/>
                      <a:pt x="209263" y="62084"/>
                      <a:pt x="208787" y="65037"/>
                    </a:cubicBezTo>
                    <a:cubicBezTo>
                      <a:pt x="201452" y="57036"/>
                      <a:pt x="190403" y="85611"/>
                      <a:pt x="186974" y="89325"/>
                    </a:cubicBezTo>
                    <a:cubicBezTo>
                      <a:pt x="164305" y="122949"/>
                      <a:pt x="176116" y="140760"/>
                      <a:pt x="198595" y="169526"/>
                    </a:cubicBezTo>
                    <a:cubicBezTo>
                      <a:pt x="202976" y="175146"/>
                      <a:pt x="206691" y="181146"/>
                      <a:pt x="210882" y="187147"/>
                    </a:cubicBezTo>
                    <a:cubicBezTo>
                      <a:pt x="213930" y="191529"/>
                      <a:pt x="204119" y="208007"/>
                      <a:pt x="194213" y="198577"/>
                    </a:cubicBezTo>
                    <a:cubicBezTo>
                      <a:pt x="190689" y="195243"/>
                      <a:pt x="184307" y="188957"/>
                      <a:pt x="179735" y="186671"/>
                    </a:cubicBezTo>
                    <a:cubicBezTo>
                      <a:pt x="171163" y="182385"/>
                      <a:pt x="159733" y="170002"/>
                      <a:pt x="142778" y="187814"/>
                    </a:cubicBezTo>
                    <a:cubicBezTo>
                      <a:pt x="118490" y="213341"/>
                      <a:pt x="153256" y="220008"/>
                      <a:pt x="158590" y="227152"/>
                    </a:cubicBezTo>
                    <a:cubicBezTo>
                      <a:pt x="162971" y="230010"/>
                      <a:pt x="161257" y="256203"/>
                      <a:pt x="148684" y="270205"/>
                    </a:cubicBezTo>
                    <a:cubicBezTo>
                      <a:pt x="136587" y="284016"/>
                      <a:pt x="128300" y="290493"/>
                      <a:pt x="104297" y="289350"/>
                    </a:cubicBezTo>
                    <a:close/>
                  </a:path>
                </a:pathLst>
              </a:custGeom>
              <a:solidFill>
                <a:srgbClr val="3E3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5" name="Graphic 2">
                <a:extLst>
                  <a:ext uri="{FF2B5EF4-FFF2-40B4-BE49-F238E27FC236}">
                    <a16:creationId xmlns:a16="http://schemas.microsoft.com/office/drawing/2014/main" id="{B6204C2F-B958-7BC5-694A-F9F00FA1D204}"/>
                  </a:ext>
                </a:extLst>
              </p:cNvPr>
              <p:cNvSpPr/>
              <p:nvPr/>
            </p:nvSpPr>
            <p:spPr>
              <a:xfrm>
                <a:off x="8918058" y="5935990"/>
                <a:ext cx="278360" cy="287810"/>
              </a:xfrm>
              <a:custGeom>
                <a:avLst/>
                <a:gdLst>
                  <a:gd name="connsiteX0" fmla="*/ 186790 w 187073"/>
                  <a:gd name="connsiteY0" fmla="*/ 25073 h 169823"/>
                  <a:gd name="connsiteX1" fmla="*/ 144594 w 187073"/>
                  <a:gd name="connsiteY1" fmla="*/ 96130 h 169823"/>
                  <a:gd name="connsiteX2" fmla="*/ 100874 w 187073"/>
                  <a:gd name="connsiteY2" fmla="*/ 134135 h 169823"/>
                  <a:gd name="connsiteX3" fmla="*/ 28770 w 187073"/>
                  <a:gd name="connsiteY3" fmla="*/ 166710 h 169823"/>
                  <a:gd name="connsiteX4" fmla="*/ 5 w 187073"/>
                  <a:gd name="connsiteY4" fmla="*/ 102797 h 169823"/>
                  <a:gd name="connsiteX5" fmla="*/ 19340 w 187073"/>
                  <a:gd name="connsiteY5" fmla="*/ 16024 h 169823"/>
                  <a:gd name="connsiteX6" fmla="*/ 90016 w 187073"/>
                  <a:gd name="connsiteY6" fmla="*/ 36408 h 169823"/>
                  <a:gd name="connsiteX7" fmla="*/ 124115 w 187073"/>
                  <a:gd name="connsiteY7" fmla="*/ 8214 h 169823"/>
                  <a:gd name="connsiteX8" fmla="*/ 169169 w 187073"/>
                  <a:gd name="connsiteY8" fmla="*/ 1642 h 169823"/>
                  <a:gd name="connsiteX9" fmla="*/ 186790 w 187073"/>
                  <a:gd name="connsiteY9" fmla="*/ 25073 h 169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073" h="169823">
                    <a:moveTo>
                      <a:pt x="186790" y="25073"/>
                    </a:moveTo>
                    <a:cubicBezTo>
                      <a:pt x="189171" y="58506"/>
                      <a:pt x="176693" y="82223"/>
                      <a:pt x="144594" y="96130"/>
                    </a:cubicBezTo>
                    <a:cubicBezTo>
                      <a:pt x="126687" y="103845"/>
                      <a:pt x="111352" y="116894"/>
                      <a:pt x="100874" y="134135"/>
                    </a:cubicBezTo>
                    <a:cubicBezTo>
                      <a:pt x="84206" y="161757"/>
                      <a:pt x="61346" y="176711"/>
                      <a:pt x="28770" y="166710"/>
                    </a:cubicBezTo>
                    <a:cubicBezTo>
                      <a:pt x="-3710" y="156709"/>
                      <a:pt x="386" y="128705"/>
                      <a:pt x="5" y="102797"/>
                    </a:cubicBezTo>
                    <a:cubicBezTo>
                      <a:pt x="-281" y="80318"/>
                      <a:pt x="12768" y="41932"/>
                      <a:pt x="19340" y="16024"/>
                    </a:cubicBezTo>
                    <a:cubicBezTo>
                      <a:pt x="40391" y="31455"/>
                      <a:pt x="63155" y="40694"/>
                      <a:pt x="90016" y="36408"/>
                    </a:cubicBezTo>
                    <a:cubicBezTo>
                      <a:pt x="107161" y="33741"/>
                      <a:pt x="120877" y="27454"/>
                      <a:pt x="124115" y="8214"/>
                    </a:cubicBezTo>
                    <a:cubicBezTo>
                      <a:pt x="139260" y="3832"/>
                      <a:pt x="147737" y="-3216"/>
                      <a:pt x="169169" y="1642"/>
                    </a:cubicBezTo>
                    <a:cubicBezTo>
                      <a:pt x="182789" y="4690"/>
                      <a:pt x="185933" y="15167"/>
                      <a:pt x="186790" y="2507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" name="Graphic 2">
                <a:extLst>
                  <a:ext uri="{FF2B5EF4-FFF2-40B4-BE49-F238E27FC236}">
                    <a16:creationId xmlns:a16="http://schemas.microsoft.com/office/drawing/2014/main" id="{081C5F40-850D-807E-BAAC-118C9AA7377D}"/>
                  </a:ext>
                </a:extLst>
              </p:cNvPr>
              <p:cNvSpPr/>
              <p:nvPr/>
            </p:nvSpPr>
            <p:spPr>
              <a:xfrm>
                <a:off x="9240082" y="6222559"/>
                <a:ext cx="425778" cy="292123"/>
              </a:xfrm>
              <a:custGeom>
                <a:avLst/>
                <a:gdLst>
                  <a:gd name="connsiteX0" fmla="*/ 111248 w 286146"/>
                  <a:gd name="connsiteY0" fmla="*/ 9335 h 172368"/>
                  <a:gd name="connsiteX1" fmla="*/ 122773 w 286146"/>
                  <a:gd name="connsiteY1" fmla="*/ 6953 h 172368"/>
                  <a:gd name="connsiteX2" fmla="*/ 181352 w 286146"/>
                  <a:gd name="connsiteY2" fmla="*/ 47720 h 172368"/>
                  <a:gd name="connsiteX3" fmla="*/ 239264 w 286146"/>
                  <a:gd name="connsiteY3" fmla="*/ 53340 h 172368"/>
                  <a:gd name="connsiteX4" fmla="*/ 283841 w 286146"/>
                  <a:gd name="connsiteY4" fmla="*/ 79248 h 172368"/>
                  <a:gd name="connsiteX5" fmla="*/ 267648 w 286146"/>
                  <a:gd name="connsiteY5" fmla="*/ 131921 h 172368"/>
                  <a:gd name="connsiteX6" fmla="*/ 259266 w 286146"/>
                  <a:gd name="connsiteY6" fmla="*/ 140779 h 172368"/>
                  <a:gd name="connsiteX7" fmla="*/ 236216 w 286146"/>
                  <a:gd name="connsiteY7" fmla="*/ 151352 h 172368"/>
                  <a:gd name="connsiteX8" fmla="*/ 80768 w 286146"/>
                  <a:gd name="connsiteY8" fmla="*/ 170402 h 172368"/>
                  <a:gd name="connsiteX9" fmla="*/ 37905 w 286146"/>
                  <a:gd name="connsiteY9" fmla="*/ 168974 h 172368"/>
                  <a:gd name="connsiteX10" fmla="*/ 948 w 286146"/>
                  <a:gd name="connsiteY10" fmla="*/ 118015 h 172368"/>
                  <a:gd name="connsiteX11" fmla="*/ 24189 w 286146"/>
                  <a:gd name="connsiteY11" fmla="*/ 0 h 172368"/>
                  <a:gd name="connsiteX12" fmla="*/ 111248 w 286146"/>
                  <a:gd name="connsiteY12" fmla="*/ 9335 h 172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6146" h="172368">
                    <a:moveTo>
                      <a:pt x="111248" y="9335"/>
                    </a:moveTo>
                    <a:cubicBezTo>
                      <a:pt x="115058" y="8572"/>
                      <a:pt x="118963" y="7715"/>
                      <a:pt x="122773" y="6953"/>
                    </a:cubicBezTo>
                    <a:cubicBezTo>
                      <a:pt x="130965" y="36862"/>
                      <a:pt x="155158" y="44101"/>
                      <a:pt x="181352" y="47720"/>
                    </a:cubicBezTo>
                    <a:cubicBezTo>
                      <a:pt x="200497" y="50387"/>
                      <a:pt x="219928" y="51435"/>
                      <a:pt x="239264" y="53340"/>
                    </a:cubicBezTo>
                    <a:cubicBezTo>
                      <a:pt x="258123" y="55150"/>
                      <a:pt x="277459" y="58388"/>
                      <a:pt x="283841" y="79248"/>
                    </a:cubicBezTo>
                    <a:cubicBezTo>
                      <a:pt x="290032" y="99346"/>
                      <a:pt x="283460" y="117538"/>
                      <a:pt x="267648" y="131921"/>
                    </a:cubicBezTo>
                    <a:cubicBezTo>
                      <a:pt x="264600" y="134684"/>
                      <a:pt x="262029" y="137827"/>
                      <a:pt x="259266" y="140779"/>
                    </a:cubicBezTo>
                    <a:cubicBezTo>
                      <a:pt x="251551" y="144304"/>
                      <a:pt x="243836" y="147828"/>
                      <a:pt x="236216" y="151352"/>
                    </a:cubicBezTo>
                    <a:cubicBezTo>
                      <a:pt x="183638" y="151733"/>
                      <a:pt x="131917" y="157448"/>
                      <a:pt x="80768" y="170402"/>
                    </a:cubicBezTo>
                    <a:cubicBezTo>
                      <a:pt x="67052" y="173831"/>
                      <a:pt x="52193" y="172403"/>
                      <a:pt x="37905" y="168974"/>
                    </a:cubicBezTo>
                    <a:cubicBezTo>
                      <a:pt x="10759" y="162496"/>
                      <a:pt x="-4005" y="146590"/>
                      <a:pt x="948" y="118015"/>
                    </a:cubicBezTo>
                    <a:cubicBezTo>
                      <a:pt x="7806" y="78581"/>
                      <a:pt x="16379" y="39338"/>
                      <a:pt x="24189" y="0"/>
                    </a:cubicBezTo>
                    <a:cubicBezTo>
                      <a:pt x="52860" y="5429"/>
                      <a:pt x="81530" y="12763"/>
                      <a:pt x="111248" y="933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Graphic 2">
                <a:extLst>
                  <a:ext uri="{FF2B5EF4-FFF2-40B4-BE49-F238E27FC236}">
                    <a16:creationId xmlns:a16="http://schemas.microsoft.com/office/drawing/2014/main" id="{474C3454-A13C-2D2D-7670-7D2272358BFF}"/>
                  </a:ext>
                </a:extLst>
              </p:cNvPr>
              <p:cNvSpPr/>
              <p:nvPr/>
            </p:nvSpPr>
            <p:spPr>
              <a:xfrm>
                <a:off x="8945407" y="4449616"/>
                <a:ext cx="562360" cy="1793213"/>
              </a:xfrm>
              <a:custGeom>
                <a:avLst/>
                <a:gdLst>
                  <a:gd name="connsiteX0" fmla="*/ 377102 w 377936"/>
                  <a:gd name="connsiteY0" fmla="*/ 320421 h 1058091"/>
                  <a:gd name="connsiteX1" fmla="*/ 377102 w 377936"/>
                  <a:gd name="connsiteY1" fmla="*/ 172403 h 1058091"/>
                  <a:gd name="connsiteX2" fmla="*/ 371387 w 377936"/>
                  <a:gd name="connsiteY2" fmla="*/ 61531 h 1058091"/>
                  <a:gd name="connsiteX3" fmla="*/ 349385 w 377936"/>
                  <a:gd name="connsiteY3" fmla="*/ 61246 h 1058091"/>
                  <a:gd name="connsiteX4" fmla="*/ 261659 w 377936"/>
                  <a:gd name="connsiteY4" fmla="*/ 92678 h 1058091"/>
                  <a:gd name="connsiteX5" fmla="*/ 15629 w 377936"/>
                  <a:gd name="connsiteY5" fmla="*/ 16478 h 1058091"/>
                  <a:gd name="connsiteX6" fmla="*/ 1246 w 377936"/>
                  <a:gd name="connsiteY6" fmla="*/ 0 h 1058091"/>
                  <a:gd name="connsiteX7" fmla="*/ 1436 w 377936"/>
                  <a:gd name="connsiteY7" fmla="*/ 10287 h 1058091"/>
                  <a:gd name="connsiteX8" fmla="*/ 103 w 377936"/>
                  <a:gd name="connsiteY8" fmla="*/ 56197 h 1058091"/>
                  <a:gd name="connsiteX9" fmla="*/ 6485 w 377936"/>
                  <a:gd name="connsiteY9" fmla="*/ 97536 h 1058091"/>
                  <a:gd name="connsiteX10" fmla="*/ 22296 w 377936"/>
                  <a:gd name="connsiteY10" fmla="*/ 134493 h 1058091"/>
                  <a:gd name="connsiteX11" fmla="*/ 64873 w 377936"/>
                  <a:gd name="connsiteY11" fmla="*/ 187738 h 1058091"/>
                  <a:gd name="connsiteX12" fmla="*/ 99449 w 377936"/>
                  <a:gd name="connsiteY12" fmla="*/ 204216 h 1058091"/>
                  <a:gd name="connsiteX13" fmla="*/ 147931 w 377936"/>
                  <a:gd name="connsiteY13" fmla="*/ 223456 h 1058091"/>
                  <a:gd name="connsiteX14" fmla="*/ 179363 w 377936"/>
                  <a:gd name="connsiteY14" fmla="*/ 263366 h 1058091"/>
                  <a:gd name="connsiteX15" fmla="*/ 186317 w 377936"/>
                  <a:gd name="connsiteY15" fmla="*/ 351949 h 1058091"/>
                  <a:gd name="connsiteX16" fmla="*/ 198413 w 377936"/>
                  <a:gd name="connsiteY16" fmla="*/ 475774 h 1058091"/>
                  <a:gd name="connsiteX17" fmla="*/ 204033 w 377936"/>
                  <a:gd name="connsiteY17" fmla="*/ 871538 h 1058091"/>
                  <a:gd name="connsiteX18" fmla="*/ 210891 w 377936"/>
                  <a:gd name="connsiteY18" fmla="*/ 1038225 h 1058091"/>
                  <a:gd name="connsiteX19" fmla="*/ 218321 w 377936"/>
                  <a:gd name="connsiteY19" fmla="*/ 1043464 h 1058091"/>
                  <a:gd name="connsiteX20" fmla="*/ 289568 w 377936"/>
                  <a:gd name="connsiteY20" fmla="*/ 1057561 h 1058091"/>
                  <a:gd name="connsiteX21" fmla="*/ 320905 w 377936"/>
                  <a:gd name="connsiteY21" fmla="*/ 1053179 h 1058091"/>
                  <a:gd name="connsiteX22" fmla="*/ 334621 w 377936"/>
                  <a:gd name="connsiteY22" fmla="*/ 1038606 h 1058091"/>
                  <a:gd name="connsiteX23" fmla="*/ 361767 w 377936"/>
                  <a:gd name="connsiteY23" fmla="*/ 707803 h 1058091"/>
                  <a:gd name="connsiteX24" fmla="*/ 371006 w 377936"/>
                  <a:gd name="connsiteY24" fmla="*/ 541591 h 1058091"/>
                  <a:gd name="connsiteX25" fmla="*/ 377102 w 377936"/>
                  <a:gd name="connsiteY25" fmla="*/ 320421 h 1058091"/>
                  <a:gd name="connsiteX26" fmla="*/ 373007 w 377936"/>
                  <a:gd name="connsiteY26" fmla="*/ 421767 h 1058091"/>
                  <a:gd name="connsiteX27" fmla="*/ 373007 w 377936"/>
                  <a:gd name="connsiteY27" fmla="*/ 420814 h 1058091"/>
                  <a:gd name="connsiteX28" fmla="*/ 373673 w 377936"/>
                  <a:gd name="connsiteY28" fmla="*/ 420910 h 1058091"/>
                  <a:gd name="connsiteX29" fmla="*/ 373007 w 377936"/>
                  <a:gd name="connsiteY29" fmla="*/ 421767 h 1058091"/>
                  <a:gd name="connsiteX30" fmla="*/ 373007 w 377936"/>
                  <a:gd name="connsiteY30" fmla="*/ 421767 h 1058091"/>
                  <a:gd name="connsiteX31" fmla="*/ 373007 w 377936"/>
                  <a:gd name="connsiteY31" fmla="*/ 421767 h 1058091"/>
                  <a:gd name="connsiteX32" fmla="*/ 359291 w 377936"/>
                  <a:gd name="connsiteY32" fmla="*/ 599408 h 1058091"/>
                  <a:gd name="connsiteX33" fmla="*/ 359386 w 377936"/>
                  <a:gd name="connsiteY33" fmla="*/ 599218 h 1058091"/>
                  <a:gd name="connsiteX34" fmla="*/ 359386 w 377936"/>
                  <a:gd name="connsiteY34" fmla="*/ 599218 h 1058091"/>
                  <a:gd name="connsiteX35" fmla="*/ 359386 w 377936"/>
                  <a:gd name="connsiteY35" fmla="*/ 599218 h 1058091"/>
                  <a:gd name="connsiteX36" fmla="*/ 359386 w 377936"/>
                  <a:gd name="connsiteY36" fmla="*/ 599504 h 1058091"/>
                  <a:gd name="connsiteX37" fmla="*/ 359291 w 377936"/>
                  <a:gd name="connsiteY37" fmla="*/ 599408 h 1058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7936" h="1058091">
                    <a:moveTo>
                      <a:pt x="377102" y="320421"/>
                    </a:moveTo>
                    <a:cubicBezTo>
                      <a:pt x="377102" y="271081"/>
                      <a:pt x="377102" y="221742"/>
                      <a:pt x="377102" y="172403"/>
                    </a:cubicBezTo>
                    <a:cubicBezTo>
                      <a:pt x="380722" y="135160"/>
                      <a:pt x="371387" y="98584"/>
                      <a:pt x="371387" y="61531"/>
                    </a:cubicBezTo>
                    <a:cubicBezTo>
                      <a:pt x="364148" y="49816"/>
                      <a:pt x="357386" y="54102"/>
                      <a:pt x="349385" y="61246"/>
                    </a:cubicBezTo>
                    <a:cubicBezTo>
                      <a:pt x="324429" y="83439"/>
                      <a:pt x="294044" y="90678"/>
                      <a:pt x="261659" y="92678"/>
                    </a:cubicBezTo>
                    <a:cubicBezTo>
                      <a:pt x="170029" y="98298"/>
                      <a:pt x="87828" y="73628"/>
                      <a:pt x="15629" y="16478"/>
                    </a:cubicBezTo>
                    <a:cubicBezTo>
                      <a:pt x="10866" y="10954"/>
                      <a:pt x="6008" y="5429"/>
                      <a:pt x="1246" y="0"/>
                    </a:cubicBezTo>
                    <a:cubicBezTo>
                      <a:pt x="2389" y="1238"/>
                      <a:pt x="1341" y="8477"/>
                      <a:pt x="1436" y="10287"/>
                    </a:cubicBezTo>
                    <a:cubicBezTo>
                      <a:pt x="1532" y="14097"/>
                      <a:pt x="-469" y="43815"/>
                      <a:pt x="103" y="56197"/>
                    </a:cubicBezTo>
                    <a:cubicBezTo>
                      <a:pt x="484" y="64484"/>
                      <a:pt x="865" y="77819"/>
                      <a:pt x="6485" y="97536"/>
                    </a:cubicBezTo>
                    <a:cubicBezTo>
                      <a:pt x="7151" y="99917"/>
                      <a:pt x="22582" y="137255"/>
                      <a:pt x="22296" y="134493"/>
                    </a:cubicBezTo>
                    <a:cubicBezTo>
                      <a:pt x="31535" y="158782"/>
                      <a:pt x="43251" y="172498"/>
                      <a:pt x="64873" y="187738"/>
                    </a:cubicBezTo>
                    <a:cubicBezTo>
                      <a:pt x="75350" y="195167"/>
                      <a:pt x="87161" y="200596"/>
                      <a:pt x="99449" y="204216"/>
                    </a:cubicBezTo>
                    <a:cubicBezTo>
                      <a:pt x="116022" y="209169"/>
                      <a:pt x="131167" y="219361"/>
                      <a:pt x="147931" y="223456"/>
                    </a:cubicBezTo>
                    <a:cubicBezTo>
                      <a:pt x="170029" y="228886"/>
                      <a:pt x="177363" y="244221"/>
                      <a:pt x="179363" y="263366"/>
                    </a:cubicBezTo>
                    <a:cubicBezTo>
                      <a:pt x="182507" y="292798"/>
                      <a:pt x="183650" y="322516"/>
                      <a:pt x="186317" y="351949"/>
                    </a:cubicBezTo>
                    <a:cubicBezTo>
                      <a:pt x="190031" y="393287"/>
                      <a:pt x="194318" y="434530"/>
                      <a:pt x="198413" y="475774"/>
                    </a:cubicBezTo>
                    <a:cubicBezTo>
                      <a:pt x="205938" y="577024"/>
                      <a:pt x="204414" y="807625"/>
                      <a:pt x="204033" y="871538"/>
                    </a:cubicBezTo>
                    <a:cubicBezTo>
                      <a:pt x="204319" y="900874"/>
                      <a:pt x="198794" y="1014317"/>
                      <a:pt x="210891" y="1038225"/>
                    </a:cubicBezTo>
                    <a:cubicBezTo>
                      <a:pt x="212891" y="1040035"/>
                      <a:pt x="216225" y="1041845"/>
                      <a:pt x="218321" y="1043464"/>
                    </a:cubicBezTo>
                    <a:cubicBezTo>
                      <a:pt x="234418" y="1055656"/>
                      <a:pt x="260707" y="1056037"/>
                      <a:pt x="289568" y="1057561"/>
                    </a:cubicBezTo>
                    <a:cubicBezTo>
                      <a:pt x="296807" y="1058704"/>
                      <a:pt x="312904" y="1058323"/>
                      <a:pt x="320905" y="1053179"/>
                    </a:cubicBezTo>
                    <a:cubicBezTo>
                      <a:pt x="325953" y="1048798"/>
                      <a:pt x="333478" y="1046702"/>
                      <a:pt x="334621" y="1038606"/>
                    </a:cubicBezTo>
                    <a:cubicBezTo>
                      <a:pt x="334907" y="1033558"/>
                      <a:pt x="361577" y="709613"/>
                      <a:pt x="361767" y="707803"/>
                    </a:cubicBezTo>
                    <a:cubicBezTo>
                      <a:pt x="361767" y="707707"/>
                      <a:pt x="369863" y="567023"/>
                      <a:pt x="371006" y="541591"/>
                    </a:cubicBezTo>
                    <a:cubicBezTo>
                      <a:pt x="371578" y="525685"/>
                      <a:pt x="377198" y="352425"/>
                      <a:pt x="377102" y="320421"/>
                    </a:cubicBezTo>
                    <a:close/>
                    <a:moveTo>
                      <a:pt x="373007" y="421767"/>
                    </a:moveTo>
                    <a:cubicBezTo>
                      <a:pt x="373007" y="421481"/>
                      <a:pt x="373007" y="421100"/>
                      <a:pt x="373007" y="420814"/>
                    </a:cubicBezTo>
                    <a:cubicBezTo>
                      <a:pt x="373292" y="420910"/>
                      <a:pt x="373483" y="420910"/>
                      <a:pt x="373673" y="420910"/>
                    </a:cubicBezTo>
                    <a:cubicBezTo>
                      <a:pt x="373388" y="421196"/>
                      <a:pt x="373197" y="421481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lose/>
                    <a:moveTo>
                      <a:pt x="359291" y="599408"/>
                    </a:moveTo>
                    <a:cubicBezTo>
                      <a:pt x="359291" y="599313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313"/>
                      <a:pt x="359386" y="599408"/>
                      <a:pt x="359386" y="599504"/>
                    </a:cubicBezTo>
                    <a:cubicBezTo>
                      <a:pt x="359386" y="599408"/>
                      <a:pt x="359291" y="599408"/>
                      <a:pt x="359291" y="599408"/>
                    </a:cubicBezTo>
                    <a:close/>
                  </a:path>
                </a:pathLst>
              </a:custGeom>
              <a:solidFill>
                <a:srgbClr val="3A3E5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/>
          <p:cNvSpPr txBox="1">
            <a:spLocks noGrp="1"/>
          </p:cNvSpPr>
          <p:nvPr>
            <p:ph type="title"/>
          </p:nvPr>
        </p:nvSpPr>
        <p:spPr>
          <a:xfrm>
            <a:off x="720000" y="445024"/>
            <a:ext cx="7704000" cy="8274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Objectives</a:t>
            </a:r>
            <a:endParaRPr sz="3600" dirty="0"/>
          </a:p>
        </p:txBody>
      </p:sp>
      <p:sp>
        <p:nvSpPr>
          <p:cNvPr id="293" name="Google Shape;293;p35"/>
          <p:cNvSpPr txBox="1">
            <a:spLocks noGrp="1"/>
          </p:cNvSpPr>
          <p:nvPr>
            <p:ph type="subTitle" idx="7"/>
          </p:nvPr>
        </p:nvSpPr>
        <p:spPr>
          <a:xfrm>
            <a:off x="808075" y="1272449"/>
            <a:ext cx="4795283" cy="124746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9525" indent="0" algn="l"/>
            <a:r>
              <a:rPr lang="en-US" sz="2400" dirty="0"/>
              <a:t>Build a single platform for Muslims to learn, discuss, grow using modern ai tools.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F2E9EF8-AC54-F47A-345A-22504723F836}"/>
              </a:ext>
            </a:extLst>
          </p:cNvPr>
          <p:cNvGrpSpPr/>
          <p:nvPr/>
        </p:nvGrpSpPr>
        <p:grpSpPr>
          <a:xfrm>
            <a:off x="5429250" y="1500362"/>
            <a:ext cx="4017999" cy="3874706"/>
            <a:chOff x="6587633" y="1148163"/>
            <a:chExt cx="5502874" cy="573253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5DFAB41-8A6F-D141-EE9A-90DD052055B2}"/>
                </a:ext>
              </a:extLst>
            </p:cNvPr>
            <p:cNvGrpSpPr/>
            <p:nvPr/>
          </p:nvGrpSpPr>
          <p:grpSpPr>
            <a:xfrm>
              <a:off x="7900757" y="1148163"/>
              <a:ext cx="2129369" cy="4266769"/>
              <a:chOff x="4243591" y="-544456"/>
              <a:chExt cx="2750369" cy="5511109"/>
            </a:xfrm>
          </p:grpSpPr>
          <p:sp>
            <p:nvSpPr>
              <p:cNvPr id="279" name="Graphic 207">
                <a:extLst>
                  <a:ext uri="{FF2B5EF4-FFF2-40B4-BE49-F238E27FC236}">
                    <a16:creationId xmlns:a16="http://schemas.microsoft.com/office/drawing/2014/main" id="{8E84AEBE-CBD3-507E-DCC5-BCC9E70F7036}"/>
                  </a:ext>
                </a:extLst>
              </p:cNvPr>
              <p:cNvSpPr/>
              <p:nvPr/>
            </p:nvSpPr>
            <p:spPr>
              <a:xfrm>
                <a:off x="4243591" y="13908"/>
                <a:ext cx="2742745" cy="4952745"/>
              </a:xfrm>
              <a:custGeom>
                <a:avLst/>
                <a:gdLst>
                  <a:gd name="connsiteX0" fmla="*/ 2667094 w 2742745"/>
                  <a:gd name="connsiteY0" fmla="*/ 4952748 h 4952747"/>
                  <a:gd name="connsiteX1" fmla="*/ 75652 w 2742745"/>
                  <a:gd name="connsiteY1" fmla="*/ 4952748 h 4952747"/>
                  <a:gd name="connsiteX2" fmla="*/ 0 w 2742745"/>
                  <a:gd name="connsiteY2" fmla="*/ 4877096 h 4952747"/>
                  <a:gd name="connsiteX3" fmla="*/ 0 w 2742745"/>
                  <a:gd name="connsiteY3" fmla="*/ 75652 h 4952747"/>
                  <a:gd name="connsiteX4" fmla="*/ 75652 w 2742745"/>
                  <a:gd name="connsiteY4" fmla="*/ 0 h 4952747"/>
                  <a:gd name="connsiteX5" fmla="*/ 2667094 w 2742745"/>
                  <a:gd name="connsiteY5" fmla="*/ 0 h 4952747"/>
                  <a:gd name="connsiteX6" fmla="*/ 2742746 w 2742745"/>
                  <a:gd name="connsiteY6" fmla="*/ 75652 h 4952747"/>
                  <a:gd name="connsiteX7" fmla="*/ 2742746 w 2742745"/>
                  <a:gd name="connsiteY7" fmla="*/ 4877096 h 4952747"/>
                  <a:gd name="connsiteX8" fmla="*/ 2667094 w 2742745"/>
                  <a:gd name="connsiteY8" fmla="*/ 4952748 h 4952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5" h="4952747">
                    <a:moveTo>
                      <a:pt x="2667094" y="4952748"/>
                    </a:moveTo>
                    <a:lnTo>
                      <a:pt x="75652" y="4952748"/>
                    </a:lnTo>
                    <a:cubicBezTo>
                      <a:pt x="33868" y="4952748"/>
                      <a:pt x="0" y="4918880"/>
                      <a:pt x="0" y="4877096"/>
                    </a:cubicBezTo>
                    <a:lnTo>
                      <a:pt x="0" y="75652"/>
                    </a:lnTo>
                    <a:cubicBezTo>
                      <a:pt x="0" y="33868"/>
                      <a:pt x="33868" y="0"/>
                      <a:pt x="75652" y="0"/>
                    </a:cubicBezTo>
                    <a:lnTo>
                      <a:pt x="2667094" y="0"/>
                    </a:lnTo>
                    <a:cubicBezTo>
                      <a:pt x="2708878" y="0"/>
                      <a:pt x="2742746" y="33868"/>
                      <a:pt x="2742746" y="75652"/>
                    </a:cubicBezTo>
                    <a:lnTo>
                      <a:pt x="2742746" y="4877096"/>
                    </a:lnTo>
                    <a:cubicBezTo>
                      <a:pt x="2742746" y="4918880"/>
                      <a:pt x="2708878" y="4952748"/>
                      <a:pt x="2667094" y="4952748"/>
                    </a:cubicBezTo>
                    <a:close/>
                  </a:path>
                </a:pathLst>
              </a:custGeom>
              <a:solidFill>
                <a:srgbClr val="D3D3D3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Graphic 207">
                <a:extLst>
                  <a:ext uri="{FF2B5EF4-FFF2-40B4-BE49-F238E27FC236}">
                    <a16:creationId xmlns:a16="http://schemas.microsoft.com/office/drawing/2014/main" id="{54CBEA36-3D51-C5A1-94AE-EBFD66227D8B}"/>
                  </a:ext>
                </a:extLst>
              </p:cNvPr>
              <p:cNvSpPr/>
              <p:nvPr/>
            </p:nvSpPr>
            <p:spPr>
              <a:xfrm>
                <a:off x="4258546" y="-544456"/>
                <a:ext cx="2735414" cy="5504505"/>
              </a:xfrm>
              <a:custGeom>
                <a:avLst/>
                <a:gdLst>
                  <a:gd name="connsiteX0" fmla="*/ 2673517 w 2742746"/>
                  <a:gd name="connsiteY0" fmla="*/ 4952813 h 4952812"/>
                  <a:gd name="connsiteX1" fmla="*/ 69294 w 2742746"/>
                  <a:gd name="connsiteY1" fmla="*/ 4952813 h 4952812"/>
                  <a:gd name="connsiteX2" fmla="*/ 0 w 2742746"/>
                  <a:gd name="connsiteY2" fmla="*/ 4883519 h 4952812"/>
                  <a:gd name="connsiteX3" fmla="*/ 0 w 2742746"/>
                  <a:gd name="connsiteY3" fmla="*/ 69294 h 4952812"/>
                  <a:gd name="connsiteX4" fmla="*/ 69294 w 2742746"/>
                  <a:gd name="connsiteY4" fmla="*/ 0 h 4952812"/>
                  <a:gd name="connsiteX5" fmla="*/ 2673452 w 2742746"/>
                  <a:gd name="connsiteY5" fmla="*/ 0 h 4952812"/>
                  <a:gd name="connsiteX6" fmla="*/ 2742746 w 2742746"/>
                  <a:gd name="connsiteY6" fmla="*/ 69294 h 4952812"/>
                  <a:gd name="connsiteX7" fmla="*/ 2742746 w 2742746"/>
                  <a:gd name="connsiteY7" fmla="*/ 4883519 h 4952812"/>
                  <a:gd name="connsiteX8" fmla="*/ 2673517 w 2742746"/>
                  <a:gd name="connsiteY8" fmla="*/ 4952813 h 4952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6" h="4952812">
                    <a:moveTo>
                      <a:pt x="2673517" y="4952813"/>
                    </a:moveTo>
                    <a:lnTo>
                      <a:pt x="69294" y="4952813"/>
                    </a:lnTo>
                    <a:cubicBezTo>
                      <a:pt x="31013" y="4952813"/>
                      <a:pt x="0" y="4921799"/>
                      <a:pt x="0" y="4883519"/>
                    </a:cubicBezTo>
                    <a:lnTo>
                      <a:pt x="0" y="69294"/>
                    </a:lnTo>
                    <a:cubicBezTo>
                      <a:pt x="0" y="31013"/>
                      <a:pt x="31013" y="0"/>
                      <a:pt x="69294" y="0"/>
                    </a:cubicBezTo>
                    <a:lnTo>
                      <a:pt x="2673452" y="0"/>
                    </a:lnTo>
                    <a:cubicBezTo>
                      <a:pt x="2711732" y="0"/>
                      <a:pt x="2742746" y="31013"/>
                      <a:pt x="2742746" y="69294"/>
                    </a:cubicBezTo>
                    <a:lnTo>
                      <a:pt x="2742746" y="4883519"/>
                    </a:lnTo>
                    <a:cubicBezTo>
                      <a:pt x="2742811" y="4921799"/>
                      <a:pt x="2711797" y="4952813"/>
                      <a:pt x="2673517" y="49528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86" name="Graphic 207">
                <a:extLst>
                  <a:ext uri="{FF2B5EF4-FFF2-40B4-BE49-F238E27FC236}">
                    <a16:creationId xmlns:a16="http://schemas.microsoft.com/office/drawing/2014/main" id="{B5A12B12-231D-9740-BC04-79C7C589A9C9}"/>
                  </a:ext>
                </a:extLst>
              </p:cNvPr>
              <p:cNvSpPr/>
              <p:nvPr/>
            </p:nvSpPr>
            <p:spPr>
              <a:xfrm>
                <a:off x="5393589" y="338747"/>
                <a:ext cx="469938" cy="74743"/>
              </a:xfrm>
              <a:custGeom>
                <a:avLst/>
                <a:gdLst>
                  <a:gd name="connsiteX0" fmla="*/ 432567 w 469938"/>
                  <a:gd name="connsiteY0" fmla="*/ 74744 h 74743"/>
                  <a:gd name="connsiteX1" fmla="*/ 37372 w 469938"/>
                  <a:gd name="connsiteY1" fmla="*/ 74744 h 74743"/>
                  <a:gd name="connsiteX2" fmla="*/ 0 w 469938"/>
                  <a:gd name="connsiteY2" fmla="*/ 37372 h 74743"/>
                  <a:gd name="connsiteX3" fmla="*/ 0 w 469938"/>
                  <a:gd name="connsiteY3" fmla="*/ 37372 h 74743"/>
                  <a:gd name="connsiteX4" fmla="*/ 37372 w 469938"/>
                  <a:gd name="connsiteY4" fmla="*/ 0 h 74743"/>
                  <a:gd name="connsiteX5" fmla="*/ 432567 w 469938"/>
                  <a:gd name="connsiteY5" fmla="*/ 0 h 74743"/>
                  <a:gd name="connsiteX6" fmla="*/ 469938 w 469938"/>
                  <a:gd name="connsiteY6" fmla="*/ 37372 h 74743"/>
                  <a:gd name="connsiteX7" fmla="*/ 469938 w 469938"/>
                  <a:gd name="connsiteY7" fmla="*/ 37372 h 74743"/>
                  <a:gd name="connsiteX8" fmla="*/ 432567 w 469938"/>
                  <a:gd name="connsiteY8" fmla="*/ 74744 h 74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938" h="74743">
                    <a:moveTo>
                      <a:pt x="432567" y="74744"/>
                    </a:moveTo>
                    <a:lnTo>
                      <a:pt x="37372" y="74744"/>
                    </a:lnTo>
                    <a:cubicBezTo>
                      <a:pt x="16740" y="74744"/>
                      <a:pt x="0" y="58004"/>
                      <a:pt x="0" y="37372"/>
                    </a:cubicBezTo>
                    <a:lnTo>
                      <a:pt x="0" y="37372"/>
                    </a:lnTo>
                    <a:cubicBezTo>
                      <a:pt x="0" y="16740"/>
                      <a:pt x="16740" y="0"/>
                      <a:pt x="37372" y="0"/>
                    </a:cubicBezTo>
                    <a:lnTo>
                      <a:pt x="432567" y="0"/>
                    </a:lnTo>
                    <a:cubicBezTo>
                      <a:pt x="453199" y="0"/>
                      <a:pt x="469938" y="16740"/>
                      <a:pt x="469938" y="37372"/>
                    </a:cubicBezTo>
                    <a:lnTo>
                      <a:pt x="469938" y="37372"/>
                    </a:lnTo>
                    <a:cubicBezTo>
                      <a:pt x="469938" y="58004"/>
                      <a:pt x="453199" y="74744"/>
                      <a:pt x="432567" y="747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Graphic 207">
                <a:extLst>
                  <a:ext uri="{FF2B5EF4-FFF2-40B4-BE49-F238E27FC236}">
                    <a16:creationId xmlns:a16="http://schemas.microsoft.com/office/drawing/2014/main" id="{7ED70463-5401-735E-CDAC-AA82D7BB1653}"/>
                  </a:ext>
                </a:extLst>
              </p:cNvPr>
              <p:cNvSpPr/>
              <p:nvPr/>
            </p:nvSpPr>
            <p:spPr>
              <a:xfrm>
                <a:off x="5400726" y="345625"/>
                <a:ext cx="455599" cy="60988"/>
              </a:xfrm>
              <a:custGeom>
                <a:avLst/>
                <a:gdLst>
                  <a:gd name="connsiteX0" fmla="*/ 425105 w 455599"/>
                  <a:gd name="connsiteY0" fmla="*/ 60989 h 60988"/>
                  <a:gd name="connsiteX1" fmla="*/ 30494 w 455599"/>
                  <a:gd name="connsiteY1" fmla="*/ 60989 h 60988"/>
                  <a:gd name="connsiteX2" fmla="*/ 0 w 455599"/>
                  <a:gd name="connsiteY2" fmla="*/ 30494 h 60988"/>
                  <a:gd name="connsiteX3" fmla="*/ 0 w 455599"/>
                  <a:gd name="connsiteY3" fmla="*/ 30494 h 60988"/>
                  <a:gd name="connsiteX4" fmla="*/ 30494 w 455599"/>
                  <a:gd name="connsiteY4" fmla="*/ 0 h 60988"/>
                  <a:gd name="connsiteX5" fmla="*/ 425105 w 455599"/>
                  <a:gd name="connsiteY5" fmla="*/ 0 h 60988"/>
                  <a:gd name="connsiteX6" fmla="*/ 455600 w 455599"/>
                  <a:gd name="connsiteY6" fmla="*/ 30494 h 60988"/>
                  <a:gd name="connsiteX7" fmla="*/ 455600 w 455599"/>
                  <a:gd name="connsiteY7" fmla="*/ 30494 h 60988"/>
                  <a:gd name="connsiteX8" fmla="*/ 425105 w 455599"/>
                  <a:gd name="connsiteY8" fmla="*/ 60989 h 6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5599" h="60988">
                    <a:moveTo>
                      <a:pt x="425105" y="60989"/>
                    </a:moveTo>
                    <a:lnTo>
                      <a:pt x="30494" y="60989"/>
                    </a:lnTo>
                    <a:cubicBezTo>
                      <a:pt x="13625" y="60989"/>
                      <a:pt x="0" y="47299"/>
                      <a:pt x="0" y="30494"/>
                    </a:cubicBezTo>
                    <a:lnTo>
                      <a:pt x="0" y="30494"/>
                    </a:lnTo>
                    <a:cubicBezTo>
                      <a:pt x="0" y="13625"/>
                      <a:pt x="13690" y="0"/>
                      <a:pt x="30494" y="0"/>
                    </a:cubicBezTo>
                    <a:lnTo>
                      <a:pt x="425105" y="0"/>
                    </a:lnTo>
                    <a:cubicBezTo>
                      <a:pt x="441974" y="0"/>
                      <a:pt x="455600" y="13690"/>
                      <a:pt x="455600" y="30494"/>
                    </a:cubicBezTo>
                    <a:lnTo>
                      <a:pt x="455600" y="30494"/>
                    </a:lnTo>
                    <a:cubicBezTo>
                      <a:pt x="455600" y="47364"/>
                      <a:pt x="441974" y="60989"/>
                      <a:pt x="425105" y="60989"/>
                    </a:cubicBez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1498F37-2E4D-EA05-ABF9-5C0DE5547798}"/>
                </a:ext>
              </a:extLst>
            </p:cNvPr>
            <p:cNvGrpSpPr/>
            <p:nvPr/>
          </p:nvGrpSpPr>
          <p:grpSpPr>
            <a:xfrm>
              <a:off x="6587633" y="2620746"/>
              <a:ext cx="2605169" cy="4257788"/>
              <a:chOff x="2547510" y="1357583"/>
              <a:chExt cx="3364927" cy="5499508"/>
            </a:xfrm>
          </p:grpSpPr>
          <p:sp>
            <p:nvSpPr>
              <p:cNvPr id="276" name="Graphic 207">
                <a:extLst>
                  <a:ext uri="{FF2B5EF4-FFF2-40B4-BE49-F238E27FC236}">
                    <a16:creationId xmlns:a16="http://schemas.microsoft.com/office/drawing/2014/main" id="{92DD28DA-C650-F7B8-9563-0DFEE49436BC}"/>
                  </a:ext>
                </a:extLst>
              </p:cNvPr>
              <p:cNvSpPr/>
              <p:nvPr/>
            </p:nvSpPr>
            <p:spPr>
              <a:xfrm>
                <a:off x="2547510" y="1357583"/>
                <a:ext cx="3364927" cy="5499443"/>
              </a:xfrm>
              <a:custGeom>
                <a:avLst/>
                <a:gdLst>
                  <a:gd name="connsiteX0" fmla="*/ 3364832 w 3364927"/>
                  <a:gd name="connsiteY0" fmla="*/ 3603340 h 5499443"/>
                  <a:gd name="connsiteX1" fmla="*/ 1772050 w 3364927"/>
                  <a:gd name="connsiteY1" fmla="*/ 3602950 h 5499443"/>
                  <a:gd name="connsiteX2" fmla="*/ 1772050 w 3364927"/>
                  <a:gd name="connsiteY2" fmla="*/ 3600355 h 5499443"/>
                  <a:gd name="connsiteX3" fmla="*/ 1709569 w 3364927"/>
                  <a:gd name="connsiteY3" fmla="*/ 3543973 h 5499443"/>
                  <a:gd name="connsiteX4" fmla="*/ 1702886 w 3364927"/>
                  <a:gd name="connsiteY4" fmla="*/ 1213421 h 5499443"/>
                  <a:gd name="connsiteX5" fmla="*/ 1837516 w 3364927"/>
                  <a:gd name="connsiteY5" fmla="*/ 720579 h 5499443"/>
                  <a:gd name="connsiteX6" fmla="*/ 1849714 w 3364927"/>
                  <a:gd name="connsiteY6" fmla="*/ 329212 h 5499443"/>
                  <a:gd name="connsiteX7" fmla="*/ 1793721 w 3364927"/>
                  <a:gd name="connsiteY7" fmla="*/ 119515 h 5499443"/>
                  <a:gd name="connsiteX8" fmla="*/ 1702886 w 3364927"/>
                  <a:gd name="connsiteY8" fmla="*/ 24787 h 5499443"/>
                  <a:gd name="connsiteX9" fmla="*/ 1577924 w 3364927"/>
                  <a:gd name="connsiteY9" fmla="*/ 71113 h 5499443"/>
                  <a:gd name="connsiteX10" fmla="*/ 1292509 w 3364927"/>
                  <a:gd name="connsiteY10" fmla="*/ 837301 h 5499443"/>
                  <a:gd name="connsiteX11" fmla="*/ 1061336 w 3364927"/>
                  <a:gd name="connsiteY11" fmla="*/ 1289851 h 5499443"/>
                  <a:gd name="connsiteX12" fmla="*/ 815563 w 3364927"/>
                  <a:gd name="connsiteY12" fmla="*/ 1927315 h 5499443"/>
                  <a:gd name="connsiteX13" fmla="*/ 757170 w 3364927"/>
                  <a:gd name="connsiteY13" fmla="*/ 2287603 h 5499443"/>
                  <a:gd name="connsiteX14" fmla="*/ 759895 w 3364927"/>
                  <a:gd name="connsiteY14" fmla="*/ 3621831 h 5499443"/>
                  <a:gd name="connsiteX15" fmla="*/ 759960 w 3364927"/>
                  <a:gd name="connsiteY15" fmla="*/ 3621831 h 5499443"/>
                  <a:gd name="connsiteX16" fmla="*/ 657447 w 3364927"/>
                  <a:gd name="connsiteY16" fmla="*/ 4183707 h 5499443"/>
                  <a:gd name="connsiteX17" fmla="*/ 0 w 3364927"/>
                  <a:gd name="connsiteY17" fmla="*/ 5495616 h 5499443"/>
                  <a:gd name="connsiteX18" fmla="*/ 65 w 3364927"/>
                  <a:gd name="connsiteY18" fmla="*/ 5499444 h 5499443"/>
                  <a:gd name="connsiteX19" fmla="*/ 1927766 w 3364927"/>
                  <a:gd name="connsiteY19" fmla="*/ 5499314 h 5499443"/>
                  <a:gd name="connsiteX20" fmla="*/ 2124812 w 3364927"/>
                  <a:gd name="connsiteY20" fmla="*/ 5014193 h 5499443"/>
                  <a:gd name="connsiteX21" fmla="*/ 2306222 w 3364927"/>
                  <a:gd name="connsiteY21" fmla="*/ 4839921 h 5499443"/>
                  <a:gd name="connsiteX22" fmla="*/ 2557119 w 3364927"/>
                  <a:gd name="connsiteY22" fmla="*/ 4687384 h 5499443"/>
                  <a:gd name="connsiteX23" fmla="*/ 2893985 w 3364927"/>
                  <a:gd name="connsiteY23" fmla="*/ 4366089 h 5499443"/>
                  <a:gd name="connsiteX24" fmla="*/ 3364832 w 3364927"/>
                  <a:gd name="connsiteY24" fmla="*/ 3603340 h 549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64927" h="5499443">
                    <a:moveTo>
                      <a:pt x="3364832" y="3603340"/>
                    </a:moveTo>
                    <a:cubicBezTo>
                      <a:pt x="3346081" y="3595684"/>
                      <a:pt x="1778733" y="3607687"/>
                      <a:pt x="1772050" y="3602950"/>
                    </a:cubicBezTo>
                    <a:cubicBezTo>
                      <a:pt x="1772180" y="3602042"/>
                      <a:pt x="1772180" y="3601263"/>
                      <a:pt x="1772050" y="3600355"/>
                    </a:cubicBezTo>
                    <a:cubicBezTo>
                      <a:pt x="1739934" y="3594062"/>
                      <a:pt x="1718004" y="3576479"/>
                      <a:pt x="1709569" y="3543973"/>
                    </a:cubicBezTo>
                    <a:cubicBezTo>
                      <a:pt x="1711061" y="3541443"/>
                      <a:pt x="1703275" y="1224775"/>
                      <a:pt x="1702886" y="1213421"/>
                    </a:cubicBezTo>
                    <a:cubicBezTo>
                      <a:pt x="1741166" y="1124403"/>
                      <a:pt x="1804296" y="870131"/>
                      <a:pt x="1837516" y="720579"/>
                    </a:cubicBezTo>
                    <a:cubicBezTo>
                      <a:pt x="1845886" y="682818"/>
                      <a:pt x="1875796" y="438214"/>
                      <a:pt x="1849714" y="329212"/>
                    </a:cubicBezTo>
                    <a:cubicBezTo>
                      <a:pt x="1829211" y="243633"/>
                      <a:pt x="1810785" y="155200"/>
                      <a:pt x="1793721" y="119515"/>
                    </a:cubicBezTo>
                    <a:cubicBezTo>
                      <a:pt x="1766405" y="54438"/>
                      <a:pt x="1706649" y="26734"/>
                      <a:pt x="1702886" y="24787"/>
                    </a:cubicBezTo>
                    <a:cubicBezTo>
                      <a:pt x="1622757" y="-16802"/>
                      <a:pt x="1618929" y="-9081"/>
                      <a:pt x="1577924" y="71113"/>
                    </a:cubicBezTo>
                    <a:cubicBezTo>
                      <a:pt x="1577600" y="71697"/>
                      <a:pt x="1357845" y="705916"/>
                      <a:pt x="1292509" y="837301"/>
                    </a:cubicBezTo>
                    <a:cubicBezTo>
                      <a:pt x="1230223" y="962458"/>
                      <a:pt x="1110451" y="1158725"/>
                      <a:pt x="1061336" y="1289851"/>
                    </a:cubicBezTo>
                    <a:cubicBezTo>
                      <a:pt x="973940" y="1523296"/>
                      <a:pt x="885766" y="1687966"/>
                      <a:pt x="815563" y="1927315"/>
                    </a:cubicBezTo>
                    <a:cubicBezTo>
                      <a:pt x="783188" y="2037938"/>
                      <a:pt x="758662" y="2172308"/>
                      <a:pt x="757170" y="2287603"/>
                    </a:cubicBezTo>
                    <a:cubicBezTo>
                      <a:pt x="755743" y="2401600"/>
                      <a:pt x="759700" y="3595294"/>
                      <a:pt x="759895" y="3621831"/>
                    </a:cubicBezTo>
                    <a:cubicBezTo>
                      <a:pt x="759895" y="3621831"/>
                      <a:pt x="759895" y="3621831"/>
                      <a:pt x="759960" y="3621831"/>
                    </a:cubicBezTo>
                    <a:cubicBezTo>
                      <a:pt x="759441" y="3688789"/>
                      <a:pt x="705135" y="4068801"/>
                      <a:pt x="657447" y="4183707"/>
                    </a:cubicBezTo>
                    <a:cubicBezTo>
                      <a:pt x="501341" y="4560280"/>
                      <a:pt x="258359" y="5114630"/>
                      <a:pt x="0" y="5495616"/>
                    </a:cubicBezTo>
                    <a:cubicBezTo>
                      <a:pt x="0" y="5496913"/>
                      <a:pt x="0" y="5498081"/>
                      <a:pt x="65" y="5499444"/>
                    </a:cubicBezTo>
                    <a:cubicBezTo>
                      <a:pt x="637074" y="5499379"/>
                      <a:pt x="1922187" y="5499055"/>
                      <a:pt x="1927766" y="5499314"/>
                    </a:cubicBezTo>
                    <a:cubicBezTo>
                      <a:pt x="1936071" y="5499703"/>
                      <a:pt x="2048771" y="5134095"/>
                      <a:pt x="2124812" y="5014193"/>
                    </a:cubicBezTo>
                    <a:cubicBezTo>
                      <a:pt x="2170943" y="4941461"/>
                      <a:pt x="2226677" y="4878980"/>
                      <a:pt x="2306222" y="4839921"/>
                    </a:cubicBezTo>
                    <a:cubicBezTo>
                      <a:pt x="2394266" y="4796645"/>
                      <a:pt x="2478028" y="4745518"/>
                      <a:pt x="2557119" y="4687384"/>
                    </a:cubicBezTo>
                    <a:cubicBezTo>
                      <a:pt x="2605716" y="4651699"/>
                      <a:pt x="2835721" y="4438822"/>
                      <a:pt x="2893985" y="4366089"/>
                    </a:cubicBezTo>
                    <a:cubicBezTo>
                      <a:pt x="2957050" y="4287323"/>
                      <a:pt x="3372164" y="3610866"/>
                      <a:pt x="3364832" y="360334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77" name="Graphic 207">
                <a:extLst>
                  <a:ext uri="{FF2B5EF4-FFF2-40B4-BE49-F238E27FC236}">
                    <a16:creationId xmlns:a16="http://schemas.microsoft.com/office/drawing/2014/main" id="{2FF1B0C7-8883-8A58-5DE7-5BA700036D29}"/>
                  </a:ext>
                </a:extLst>
              </p:cNvPr>
              <p:cNvSpPr/>
              <p:nvPr/>
            </p:nvSpPr>
            <p:spPr>
              <a:xfrm>
                <a:off x="2547510" y="4978765"/>
                <a:ext cx="2697198" cy="1878326"/>
              </a:xfrm>
              <a:custGeom>
                <a:avLst/>
                <a:gdLst>
                  <a:gd name="connsiteX0" fmla="*/ 0 w 2697198"/>
                  <a:gd name="connsiteY0" fmla="*/ 1874434 h 1878326"/>
                  <a:gd name="connsiteX1" fmla="*/ 654527 w 2697198"/>
                  <a:gd name="connsiteY1" fmla="*/ 569597 h 1878326"/>
                  <a:gd name="connsiteX2" fmla="*/ 759960 w 2697198"/>
                  <a:gd name="connsiteY2" fmla="*/ 0 h 1878326"/>
                  <a:gd name="connsiteX3" fmla="*/ 866950 w 2697198"/>
                  <a:gd name="connsiteY3" fmla="*/ 248108 h 1878326"/>
                  <a:gd name="connsiteX4" fmla="*/ 1088716 w 2697198"/>
                  <a:gd name="connsiteY4" fmla="*/ 569402 h 1878326"/>
                  <a:gd name="connsiteX5" fmla="*/ 1542628 w 2697198"/>
                  <a:gd name="connsiteY5" fmla="*/ 642394 h 1878326"/>
                  <a:gd name="connsiteX6" fmla="*/ 1730721 w 2697198"/>
                  <a:gd name="connsiteY6" fmla="*/ 764047 h 1878326"/>
                  <a:gd name="connsiteX7" fmla="*/ 2016265 w 2697198"/>
                  <a:gd name="connsiteY7" fmla="*/ 990096 h 1878326"/>
                  <a:gd name="connsiteX8" fmla="*/ 2264049 w 2697198"/>
                  <a:gd name="connsiteY8" fmla="*/ 1013129 h 1878326"/>
                  <a:gd name="connsiteX9" fmla="*/ 2697199 w 2697198"/>
                  <a:gd name="connsiteY9" fmla="*/ 943381 h 1878326"/>
                  <a:gd name="connsiteX10" fmla="*/ 2557184 w 2697198"/>
                  <a:gd name="connsiteY10" fmla="*/ 1066267 h 1878326"/>
                  <a:gd name="connsiteX11" fmla="*/ 2306286 w 2697198"/>
                  <a:gd name="connsiteY11" fmla="*/ 1218804 h 1878326"/>
                  <a:gd name="connsiteX12" fmla="*/ 2124877 w 2697198"/>
                  <a:gd name="connsiteY12" fmla="*/ 1393076 h 1878326"/>
                  <a:gd name="connsiteX13" fmla="*/ 1927831 w 2697198"/>
                  <a:gd name="connsiteY13" fmla="*/ 1878197 h 1878326"/>
                  <a:gd name="connsiteX14" fmla="*/ 130 w 2697198"/>
                  <a:gd name="connsiteY14" fmla="*/ 1878326 h 1878326"/>
                  <a:gd name="connsiteX15" fmla="*/ 0 w 2697198"/>
                  <a:gd name="connsiteY15" fmla="*/ 1874434 h 1878326"/>
                  <a:gd name="connsiteX16" fmla="*/ 0 w 2697198"/>
                  <a:gd name="connsiteY16" fmla="*/ 1874434 h 18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97198" h="1878326">
                    <a:moveTo>
                      <a:pt x="0" y="1874434"/>
                    </a:moveTo>
                    <a:cubicBezTo>
                      <a:pt x="20113" y="1850103"/>
                      <a:pt x="492517" y="1014945"/>
                      <a:pt x="654527" y="569597"/>
                    </a:cubicBezTo>
                    <a:cubicBezTo>
                      <a:pt x="720706" y="405835"/>
                      <a:pt x="759506" y="67153"/>
                      <a:pt x="759960" y="0"/>
                    </a:cubicBezTo>
                    <a:cubicBezTo>
                      <a:pt x="797332" y="87136"/>
                      <a:pt x="836196" y="171353"/>
                      <a:pt x="866950" y="248108"/>
                    </a:cubicBezTo>
                    <a:cubicBezTo>
                      <a:pt x="895173" y="318570"/>
                      <a:pt x="943316" y="517821"/>
                      <a:pt x="1088716" y="569402"/>
                    </a:cubicBezTo>
                    <a:cubicBezTo>
                      <a:pt x="1184222" y="603271"/>
                      <a:pt x="1399499" y="604179"/>
                      <a:pt x="1542628" y="642394"/>
                    </a:cubicBezTo>
                    <a:cubicBezTo>
                      <a:pt x="1618670" y="662702"/>
                      <a:pt x="1680113" y="704745"/>
                      <a:pt x="1730721" y="764047"/>
                    </a:cubicBezTo>
                    <a:cubicBezTo>
                      <a:pt x="1762772" y="801614"/>
                      <a:pt x="1849649" y="932740"/>
                      <a:pt x="2016265" y="990096"/>
                    </a:cubicBezTo>
                    <a:cubicBezTo>
                      <a:pt x="2095680" y="1017411"/>
                      <a:pt x="2180611" y="1017281"/>
                      <a:pt x="2264049" y="1013129"/>
                    </a:cubicBezTo>
                    <a:cubicBezTo>
                      <a:pt x="2398029" y="1006511"/>
                      <a:pt x="2598903" y="972123"/>
                      <a:pt x="2697199" y="943381"/>
                    </a:cubicBezTo>
                    <a:cubicBezTo>
                      <a:pt x="2654053" y="985813"/>
                      <a:pt x="2605781" y="1030582"/>
                      <a:pt x="2557184" y="1066267"/>
                    </a:cubicBezTo>
                    <a:cubicBezTo>
                      <a:pt x="2478028" y="1124401"/>
                      <a:pt x="2394331" y="1175527"/>
                      <a:pt x="2306286" y="1218804"/>
                    </a:cubicBezTo>
                    <a:cubicBezTo>
                      <a:pt x="2226742" y="1257862"/>
                      <a:pt x="2171008" y="1320343"/>
                      <a:pt x="2124877" y="1393076"/>
                    </a:cubicBezTo>
                    <a:cubicBezTo>
                      <a:pt x="2048901" y="1512977"/>
                      <a:pt x="1965657" y="1779447"/>
                      <a:pt x="1927831" y="1878197"/>
                    </a:cubicBezTo>
                    <a:cubicBezTo>
                      <a:pt x="1922251" y="1877938"/>
                      <a:pt x="637139" y="1878262"/>
                      <a:pt x="130" y="1878326"/>
                    </a:cubicBezTo>
                    <a:cubicBezTo>
                      <a:pt x="0" y="1876899"/>
                      <a:pt x="0" y="1875731"/>
                      <a:pt x="0" y="1874434"/>
                    </a:cubicBezTo>
                    <a:lnTo>
                      <a:pt x="0" y="187443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278" name="Graphic 207">
                <a:extLst>
                  <a:ext uri="{FF2B5EF4-FFF2-40B4-BE49-F238E27FC236}">
                    <a16:creationId xmlns:a16="http://schemas.microsoft.com/office/drawing/2014/main" id="{7EA360E6-3BAB-A452-9A94-9A460D51996C}"/>
                  </a:ext>
                </a:extLst>
              </p:cNvPr>
              <p:cNvSpPr/>
              <p:nvPr/>
            </p:nvSpPr>
            <p:spPr>
              <a:xfrm>
                <a:off x="4064914" y="4260134"/>
                <a:ext cx="1847427" cy="935655"/>
              </a:xfrm>
              <a:custGeom>
                <a:avLst/>
                <a:gdLst>
                  <a:gd name="connsiteX0" fmla="*/ 1847427 w 1847427"/>
                  <a:gd name="connsiteY0" fmla="*/ 700788 h 935655"/>
                  <a:gd name="connsiteX1" fmla="*/ 1364059 w 1847427"/>
                  <a:gd name="connsiteY1" fmla="*/ 868637 h 935655"/>
                  <a:gd name="connsiteX2" fmla="*/ 762021 w 1847427"/>
                  <a:gd name="connsiteY2" fmla="*/ 933324 h 935655"/>
                  <a:gd name="connsiteX3" fmla="*/ 460061 w 1847427"/>
                  <a:gd name="connsiteY3" fmla="*/ 882651 h 935655"/>
                  <a:gd name="connsiteX4" fmla="*/ 169391 w 1847427"/>
                  <a:gd name="connsiteY4" fmla="*/ 748346 h 935655"/>
                  <a:gd name="connsiteX5" fmla="*/ 25418 w 1847427"/>
                  <a:gd name="connsiteY5" fmla="*/ 611121 h 935655"/>
                  <a:gd name="connsiteX6" fmla="*/ 18476 w 1847427"/>
                  <a:gd name="connsiteY6" fmla="*/ 398893 h 935655"/>
                  <a:gd name="connsiteX7" fmla="*/ 98994 w 1847427"/>
                  <a:gd name="connsiteY7" fmla="*/ 250638 h 935655"/>
                  <a:gd name="connsiteX8" fmla="*/ 185417 w 1847427"/>
                  <a:gd name="connsiteY8" fmla="*/ 0 h 935655"/>
                  <a:gd name="connsiteX9" fmla="*/ 192359 w 1847427"/>
                  <a:gd name="connsiteY9" fmla="*/ 633765 h 935655"/>
                  <a:gd name="connsiteX10" fmla="*/ 254581 w 1847427"/>
                  <a:gd name="connsiteY10" fmla="*/ 697868 h 935655"/>
                  <a:gd name="connsiteX11" fmla="*/ 1847427 w 1847427"/>
                  <a:gd name="connsiteY11" fmla="*/ 700788 h 93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427" h="935655">
                    <a:moveTo>
                      <a:pt x="1847427" y="700788"/>
                    </a:moveTo>
                    <a:cubicBezTo>
                      <a:pt x="1821345" y="715710"/>
                      <a:pt x="1500440" y="824323"/>
                      <a:pt x="1364059" y="868637"/>
                    </a:cubicBezTo>
                    <a:cubicBezTo>
                      <a:pt x="1208083" y="919309"/>
                      <a:pt x="916115" y="943640"/>
                      <a:pt x="762021" y="933324"/>
                    </a:cubicBezTo>
                    <a:cubicBezTo>
                      <a:pt x="659832" y="926447"/>
                      <a:pt x="558357" y="914184"/>
                      <a:pt x="460061" y="882651"/>
                    </a:cubicBezTo>
                    <a:cubicBezTo>
                      <a:pt x="357548" y="849886"/>
                      <a:pt x="259901" y="806221"/>
                      <a:pt x="169391" y="748346"/>
                    </a:cubicBezTo>
                    <a:cubicBezTo>
                      <a:pt x="112944" y="712272"/>
                      <a:pt x="59546" y="671461"/>
                      <a:pt x="25418" y="611121"/>
                    </a:cubicBezTo>
                    <a:cubicBezTo>
                      <a:pt x="5435" y="575890"/>
                      <a:pt x="-16560" y="504131"/>
                      <a:pt x="18476" y="398893"/>
                    </a:cubicBezTo>
                    <a:cubicBezTo>
                      <a:pt x="36773" y="343938"/>
                      <a:pt x="67462" y="297548"/>
                      <a:pt x="98994" y="250638"/>
                    </a:cubicBezTo>
                    <a:cubicBezTo>
                      <a:pt x="131630" y="202172"/>
                      <a:pt x="182886" y="30365"/>
                      <a:pt x="185417" y="0"/>
                    </a:cubicBezTo>
                    <a:cubicBezTo>
                      <a:pt x="188466" y="122043"/>
                      <a:pt x="192359" y="616571"/>
                      <a:pt x="192359" y="633765"/>
                    </a:cubicBezTo>
                    <a:cubicBezTo>
                      <a:pt x="192424" y="662962"/>
                      <a:pt x="224541" y="697284"/>
                      <a:pt x="254581" y="697868"/>
                    </a:cubicBezTo>
                    <a:cubicBezTo>
                      <a:pt x="254646" y="697803"/>
                      <a:pt x="1823810" y="697739"/>
                      <a:pt x="1847427" y="700788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E002B68-B9B4-9E84-3FCA-E98454043A1D}"/>
                </a:ext>
              </a:extLst>
            </p:cNvPr>
            <p:cNvGrpSpPr/>
            <p:nvPr/>
          </p:nvGrpSpPr>
          <p:grpSpPr>
            <a:xfrm>
              <a:off x="10026904" y="1666554"/>
              <a:ext cx="327755" cy="2045689"/>
              <a:chOff x="6989793" y="125116"/>
              <a:chExt cx="423340" cy="2642284"/>
            </a:xfrm>
          </p:grpSpPr>
          <p:sp>
            <p:nvSpPr>
              <p:cNvPr id="273" name="Graphic 207">
                <a:extLst>
                  <a:ext uri="{FF2B5EF4-FFF2-40B4-BE49-F238E27FC236}">
                    <a16:creationId xmlns:a16="http://schemas.microsoft.com/office/drawing/2014/main" id="{76A48B6B-EB54-0BDB-761E-F380519280D0}"/>
                  </a:ext>
                </a:extLst>
              </p:cNvPr>
              <p:cNvSpPr/>
              <p:nvPr/>
            </p:nvSpPr>
            <p:spPr>
              <a:xfrm>
                <a:off x="6989899" y="125116"/>
                <a:ext cx="417986" cy="755695"/>
              </a:xfrm>
              <a:custGeom>
                <a:avLst/>
                <a:gdLst>
                  <a:gd name="connsiteX0" fmla="*/ 236730 w 417986"/>
                  <a:gd name="connsiteY0" fmla="*/ 10941 h 755695"/>
                  <a:gd name="connsiteX1" fmla="*/ 351830 w 417986"/>
                  <a:gd name="connsiteY1" fmla="*/ 3674 h 755695"/>
                  <a:gd name="connsiteX2" fmla="*/ 417101 w 417986"/>
                  <a:gd name="connsiteY2" fmla="*/ 96714 h 755695"/>
                  <a:gd name="connsiteX3" fmla="*/ 259827 w 417986"/>
                  <a:gd name="connsiteY3" fmla="*/ 441107 h 755695"/>
                  <a:gd name="connsiteX4" fmla="*/ 820 w 417986"/>
                  <a:gd name="connsiteY4" fmla="*/ 755523 h 755695"/>
                  <a:gd name="connsiteX5" fmla="*/ 365 w 417986"/>
                  <a:gd name="connsiteY5" fmla="*/ 129350 h 755695"/>
                  <a:gd name="connsiteX6" fmla="*/ 236730 w 417986"/>
                  <a:gd name="connsiteY6" fmla="*/ 10941 h 7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7986" h="755695">
                    <a:moveTo>
                      <a:pt x="236730" y="10941"/>
                    </a:moveTo>
                    <a:cubicBezTo>
                      <a:pt x="274491" y="2182"/>
                      <a:pt x="312576" y="-4436"/>
                      <a:pt x="351830" y="3674"/>
                    </a:cubicBezTo>
                    <a:cubicBezTo>
                      <a:pt x="394976" y="12498"/>
                      <a:pt x="423459" y="52530"/>
                      <a:pt x="417101" y="96714"/>
                    </a:cubicBezTo>
                    <a:cubicBezTo>
                      <a:pt x="398415" y="226867"/>
                      <a:pt x="350338" y="324449"/>
                      <a:pt x="259827" y="441107"/>
                    </a:cubicBezTo>
                    <a:cubicBezTo>
                      <a:pt x="190469" y="530578"/>
                      <a:pt x="3155" y="762920"/>
                      <a:pt x="820" y="755523"/>
                    </a:cubicBezTo>
                    <a:cubicBezTo>
                      <a:pt x="-608" y="750852"/>
                      <a:pt x="236" y="333208"/>
                      <a:pt x="365" y="129350"/>
                    </a:cubicBezTo>
                    <a:cubicBezTo>
                      <a:pt x="53569" y="95741"/>
                      <a:pt x="180607" y="23917"/>
                      <a:pt x="236730" y="10941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74" name="Graphic 207">
                <a:extLst>
                  <a:ext uri="{FF2B5EF4-FFF2-40B4-BE49-F238E27FC236}">
                    <a16:creationId xmlns:a16="http://schemas.microsoft.com/office/drawing/2014/main" id="{6FC74307-7BD0-4173-A115-A6F25B2E0A95}"/>
                  </a:ext>
                </a:extLst>
              </p:cNvPr>
              <p:cNvSpPr/>
              <p:nvPr/>
            </p:nvSpPr>
            <p:spPr>
              <a:xfrm>
                <a:off x="6989793" y="1280152"/>
                <a:ext cx="423340" cy="711338"/>
              </a:xfrm>
              <a:custGeom>
                <a:avLst/>
                <a:gdLst>
                  <a:gd name="connsiteX0" fmla="*/ 239366 w 423340"/>
                  <a:gd name="connsiteY0" fmla="*/ 6453 h 711338"/>
                  <a:gd name="connsiteX1" fmla="*/ 358359 w 423340"/>
                  <a:gd name="connsiteY1" fmla="*/ 5090 h 711338"/>
                  <a:gd name="connsiteX2" fmla="*/ 421489 w 423340"/>
                  <a:gd name="connsiteY2" fmla="*/ 104619 h 711338"/>
                  <a:gd name="connsiteX3" fmla="*/ 316316 w 423340"/>
                  <a:gd name="connsiteY3" fmla="*/ 332418 h 711338"/>
                  <a:gd name="connsiteX4" fmla="*/ 342 w 423340"/>
                  <a:gd name="connsiteY4" fmla="*/ 711263 h 711338"/>
                  <a:gd name="connsiteX5" fmla="*/ 17 w 423340"/>
                  <a:gd name="connsiteY5" fmla="*/ 85414 h 711338"/>
                  <a:gd name="connsiteX6" fmla="*/ 239366 w 423340"/>
                  <a:gd name="connsiteY6" fmla="*/ 6453 h 711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340" h="711338">
                    <a:moveTo>
                      <a:pt x="239366" y="6453"/>
                    </a:moveTo>
                    <a:cubicBezTo>
                      <a:pt x="278879" y="94"/>
                      <a:pt x="318781" y="-3539"/>
                      <a:pt x="358359" y="5090"/>
                    </a:cubicBezTo>
                    <a:cubicBezTo>
                      <a:pt x="410783" y="16639"/>
                      <a:pt x="429729" y="52519"/>
                      <a:pt x="421489" y="104619"/>
                    </a:cubicBezTo>
                    <a:cubicBezTo>
                      <a:pt x="408059" y="190327"/>
                      <a:pt x="362057" y="261568"/>
                      <a:pt x="316316" y="332418"/>
                    </a:cubicBezTo>
                    <a:cubicBezTo>
                      <a:pt x="255197" y="427081"/>
                      <a:pt x="342" y="716713"/>
                      <a:pt x="342" y="711263"/>
                    </a:cubicBezTo>
                    <a:cubicBezTo>
                      <a:pt x="-113" y="644694"/>
                      <a:pt x="17" y="221730"/>
                      <a:pt x="17" y="85414"/>
                    </a:cubicBezTo>
                    <a:cubicBezTo>
                      <a:pt x="67883" y="53167"/>
                      <a:pt x="170656" y="17483"/>
                      <a:pt x="239366" y="645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75" name="Graphic 207">
                <a:extLst>
                  <a:ext uri="{FF2B5EF4-FFF2-40B4-BE49-F238E27FC236}">
                    <a16:creationId xmlns:a16="http://schemas.microsoft.com/office/drawing/2014/main" id="{86034C98-6E51-1227-798F-4C3763DF598F}"/>
                  </a:ext>
                </a:extLst>
              </p:cNvPr>
              <p:cNvSpPr/>
              <p:nvPr/>
            </p:nvSpPr>
            <p:spPr>
              <a:xfrm>
                <a:off x="6989864" y="2025957"/>
                <a:ext cx="419185" cy="741443"/>
              </a:xfrm>
              <a:custGeom>
                <a:avLst/>
                <a:gdLst>
                  <a:gd name="connsiteX0" fmla="*/ 184924 w 419185"/>
                  <a:gd name="connsiteY0" fmla="*/ 33130 h 741443"/>
                  <a:gd name="connsiteX1" fmla="*/ 353941 w 419185"/>
                  <a:gd name="connsiteY1" fmla="*/ 7372 h 741443"/>
                  <a:gd name="connsiteX2" fmla="*/ 417460 w 419185"/>
                  <a:gd name="connsiteY2" fmla="*/ 107225 h 741443"/>
                  <a:gd name="connsiteX3" fmla="*/ 373535 w 419185"/>
                  <a:gd name="connsiteY3" fmla="*/ 291229 h 741443"/>
                  <a:gd name="connsiteX4" fmla="*/ 286918 w 419185"/>
                  <a:gd name="connsiteY4" fmla="*/ 436694 h 741443"/>
                  <a:gd name="connsiteX5" fmla="*/ 465 w 419185"/>
                  <a:gd name="connsiteY5" fmla="*/ 741444 h 741443"/>
                  <a:gd name="connsiteX6" fmla="*/ 1762 w 419185"/>
                  <a:gd name="connsiteY6" fmla="*/ 144597 h 741443"/>
                  <a:gd name="connsiteX7" fmla="*/ 184924 w 419185"/>
                  <a:gd name="connsiteY7" fmla="*/ 33130 h 74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85" h="741443">
                    <a:moveTo>
                      <a:pt x="184924" y="33130"/>
                    </a:moveTo>
                    <a:cubicBezTo>
                      <a:pt x="258629" y="-4242"/>
                      <a:pt x="318645" y="-5475"/>
                      <a:pt x="353941" y="7372"/>
                    </a:cubicBezTo>
                    <a:cubicBezTo>
                      <a:pt x="398774" y="23657"/>
                      <a:pt x="410647" y="65636"/>
                      <a:pt x="417460" y="107225"/>
                    </a:cubicBezTo>
                    <a:cubicBezTo>
                      <a:pt x="423688" y="145310"/>
                      <a:pt x="413956" y="204612"/>
                      <a:pt x="373535" y="291229"/>
                    </a:cubicBezTo>
                    <a:cubicBezTo>
                      <a:pt x="349529" y="342681"/>
                      <a:pt x="319553" y="390498"/>
                      <a:pt x="286918" y="436694"/>
                    </a:cubicBezTo>
                    <a:cubicBezTo>
                      <a:pt x="229887" y="517667"/>
                      <a:pt x="37318" y="711079"/>
                      <a:pt x="465" y="741444"/>
                    </a:cubicBezTo>
                    <a:cubicBezTo>
                      <a:pt x="-1093" y="673383"/>
                      <a:pt x="1762" y="144597"/>
                      <a:pt x="1762" y="144597"/>
                    </a:cubicBezTo>
                    <a:cubicBezTo>
                      <a:pt x="36993" y="121499"/>
                      <a:pt x="128866" y="61613"/>
                      <a:pt x="184924" y="33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33" name="Graphic 207">
              <a:extLst>
                <a:ext uri="{FF2B5EF4-FFF2-40B4-BE49-F238E27FC236}">
                  <a16:creationId xmlns:a16="http://schemas.microsoft.com/office/drawing/2014/main" id="{CE52D9EB-D68B-7C75-1155-8D72F79B893C}"/>
                </a:ext>
              </a:extLst>
            </p:cNvPr>
            <p:cNvSpPr/>
            <p:nvPr/>
          </p:nvSpPr>
          <p:spPr>
            <a:xfrm>
              <a:off x="8024397" y="1257653"/>
              <a:ext cx="1882053" cy="4045832"/>
            </a:xfrm>
            <a:custGeom>
              <a:avLst/>
              <a:gdLst>
                <a:gd name="connsiteX0" fmla="*/ 0 w 2267097"/>
                <a:gd name="connsiteY0" fmla="*/ 0 h 3428480"/>
                <a:gd name="connsiteX1" fmla="*/ 2267098 w 2267097"/>
                <a:gd name="connsiteY1" fmla="*/ 0 h 3428480"/>
                <a:gd name="connsiteX2" fmla="*/ 2267098 w 2267097"/>
                <a:gd name="connsiteY2" fmla="*/ 3428481 h 3428480"/>
                <a:gd name="connsiteX3" fmla="*/ 0 w 2267097"/>
                <a:gd name="connsiteY3" fmla="*/ 3428481 h 342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097" h="3428480">
                  <a:moveTo>
                    <a:pt x="0" y="0"/>
                  </a:moveTo>
                  <a:lnTo>
                    <a:pt x="2267098" y="0"/>
                  </a:lnTo>
                  <a:lnTo>
                    <a:pt x="2267098" y="3428481"/>
                  </a:lnTo>
                  <a:lnTo>
                    <a:pt x="0" y="3428481"/>
                  </a:lnTo>
                  <a:close/>
                </a:path>
              </a:pathLst>
            </a:custGeom>
            <a:blipFill>
              <a:blip r:embed="rId3"/>
              <a:stretch>
                <a:fillRect b="-1844"/>
              </a:stretch>
            </a:blipFill>
            <a:ln w="6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796C513-B067-9C45-818F-6DD60A96B3E1}"/>
                </a:ext>
              </a:extLst>
            </p:cNvPr>
            <p:cNvGrpSpPr/>
            <p:nvPr/>
          </p:nvGrpSpPr>
          <p:grpSpPr>
            <a:xfrm>
              <a:off x="9152618" y="3205795"/>
              <a:ext cx="2937889" cy="3674898"/>
              <a:chOff x="5860536" y="2113254"/>
              <a:chExt cx="3794680" cy="4746626"/>
            </a:xfrm>
          </p:grpSpPr>
          <p:sp>
            <p:nvSpPr>
              <p:cNvPr id="31" name="Graphic 207">
                <a:extLst>
                  <a:ext uri="{FF2B5EF4-FFF2-40B4-BE49-F238E27FC236}">
                    <a16:creationId xmlns:a16="http://schemas.microsoft.com/office/drawing/2014/main" id="{B3BD57A7-D975-1730-5C39-464982E82FAF}"/>
                  </a:ext>
                </a:extLst>
              </p:cNvPr>
              <p:cNvSpPr/>
              <p:nvPr/>
            </p:nvSpPr>
            <p:spPr>
              <a:xfrm>
                <a:off x="5860536" y="2113254"/>
                <a:ext cx="3794680" cy="4746626"/>
              </a:xfrm>
              <a:custGeom>
                <a:avLst/>
                <a:gdLst>
                  <a:gd name="connsiteX0" fmla="*/ 3256941 w 3794680"/>
                  <a:gd name="connsiteY0" fmla="*/ 3343689 h 4746626"/>
                  <a:gd name="connsiteX1" fmla="*/ 3183949 w 3794680"/>
                  <a:gd name="connsiteY1" fmla="*/ 2861553 h 4746626"/>
                  <a:gd name="connsiteX2" fmla="*/ 3101160 w 3794680"/>
                  <a:gd name="connsiteY2" fmla="*/ 2516966 h 4746626"/>
                  <a:gd name="connsiteX3" fmla="*/ 2916247 w 3794680"/>
                  <a:gd name="connsiteY3" fmla="*/ 1916745 h 4746626"/>
                  <a:gd name="connsiteX4" fmla="*/ 2743791 w 3794680"/>
                  <a:gd name="connsiteY4" fmla="*/ 1598889 h 4746626"/>
                  <a:gd name="connsiteX5" fmla="*/ 2629016 w 3794680"/>
                  <a:gd name="connsiteY5" fmla="*/ 1471137 h 4746626"/>
                  <a:gd name="connsiteX6" fmla="*/ 2523129 w 3794680"/>
                  <a:gd name="connsiteY6" fmla="*/ 1429937 h 4746626"/>
                  <a:gd name="connsiteX7" fmla="*/ 2459480 w 3794680"/>
                  <a:gd name="connsiteY7" fmla="*/ 1426498 h 4746626"/>
                  <a:gd name="connsiteX8" fmla="*/ 2447996 w 3794680"/>
                  <a:gd name="connsiteY8" fmla="*/ 1420789 h 4746626"/>
                  <a:gd name="connsiteX9" fmla="*/ 2377859 w 3794680"/>
                  <a:gd name="connsiteY9" fmla="*/ 1348640 h 4746626"/>
                  <a:gd name="connsiteX10" fmla="*/ 2157196 w 3794680"/>
                  <a:gd name="connsiteY10" fmla="*/ 1226792 h 4746626"/>
                  <a:gd name="connsiteX11" fmla="*/ 1918301 w 3794680"/>
                  <a:gd name="connsiteY11" fmla="*/ 1201943 h 4746626"/>
                  <a:gd name="connsiteX12" fmla="*/ 1613941 w 3794680"/>
                  <a:gd name="connsiteY12" fmla="*/ 1018911 h 4746626"/>
                  <a:gd name="connsiteX13" fmla="*/ 1343838 w 3794680"/>
                  <a:gd name="connsiteY13" fmla="*/ 939171 h 4746626"/>
                  <a:gd name="connsiteX14" fmla="*/ 1152177 w 3794680"/>
                  <a:gd name="connsiteY14" fmla="*/ 924703 h 4746626"/>
                  <a:gd name="connsiteX15" fmla="*/ 1130637 w 3794680"/>
                  <a:gd name="connsiteY15" fmla="*/ 918345 h 4746626"/>
                  <a:gd name="connsiteX16" fmla="*/ 1034936 w 3794680"/>
                  <a:gd name="connsiteY16" fmla="*/ 783520 h 4746626"/>
                  <a:gd name="connsiteX17" fmla="*/ 622288 w 3794680"/>
                  <a:gd name="connsiteY17" fmla="*/ 279519 h 4746626"/>
                  <a:gd name="connsiteX18" fmla="*/ 622288 w 3794680"/>
                  <a:gd name="connsiteY18" fmla="*/ 279454 h 4746626"/>
                  <a:gd name="connsiteX19" fmla="*/ 446653 w 3794680"/>
                  <a:gd name="connsiteY19" fmla="*/ 97785 h 4746626"/>
                  <a:gd name="connsiteX20" fmla="*/ 342129 w 3794680"/>
                  <a:gd name="connsiteY20" fmla="*/ 19343 h 4746626"/>
                  <a:gd name="connsiteX21" fmla="*/ 150858 w 3794680"/>
                  <a:gd name="connsiteY21" fmla="*/ 64436 h 4746626"/>
                  <a:gd name="connsiteX22" fmla="*/ 150793 w 3794680"/>
                  <a:gd name="connsiteY22" fmla="*/ 64695 h 4746626"/>
                  <a:gd name="connsiteX23" fmla="*/ 110177 w 3794680"/>
                  <a:gd name="connsiteY23" fmla="*/ 281206 h 4746626"/>
                  <a:gd name="connsiteX24" fmla="*/ 227483 w 3794680"/>
                  <a:gd name="connsiteY24" fmla="*/ 519516 h 4746626"/>
                  <a:gd name="connsiteX25" fmla="*/ 389947 w 3794680"/>
                  <a:gd name="connsiteY25" fmla="*/ 732913 h 4746626"/>
                  <a:gd name="connsiteX26" fmla="*/ 602370 w 3794680"/>
                  <a:gd name="connsiteY26" fmla="*/ 1041750 h 4746626"/>
                  <a:gd name="connsiteX27" fmla="*/ 914775 w 3794680"/>
                  <a:gd name="connsiteY27" fmla="*/ 1670519 h 4746626"/>
                  <a:gd name="connsiteX28" fmla="*/ 1159250 w 3794680"/>
                  <a:gd name="connsiteY28" fmla="*/ 2289750 h 4746626"/>
                  <a:gd name="connsiteX29" fmla="*/ 1276815 w 3794680"/>
                  <a:gd name="connsiteY29" fmla="*/ 2835795 h 4746626"/>
                  <a:gd name="connsiteX30" fmla="*/ 1259038 w 3794680"/>
                  <a:gd name="connsiteY30" fmla="*/ 3076182 h 4746626"/>
                  <a:gd name="connsiteX31" fmla="*/ 1193896 w 3794680"/>
                  <a:gd name="connsiteY31" fmla="*/ 3244614 h 4746626"/>
                  <a:gd name="connsiteX32" fmla="*/ 1192858 w 3794680"/>
                  <a:gd name="connsiteY32" fmla="*/ 3243706 h 4746626"/>
                  <a:gd name="connsiteX33" fmla="*/ 995683 w 3794680"/>
                  <a:gd name="connsiteY33" fmla="*/ 3106676 h 4746626"/>
                  <a:gd name="connsiteX34" fmla="*/ 677048 w 3794680"/>
                  <a:gd name="connsiteY34" fmla="*/ 2695715 h 4746626"/>
                  <a:gd name="connsiteX35" fmla="*/ 284319 w 3794680"/>
                  <a:gd name="connsiteY35" fmla="*/ 2342239 h 4746626"/>
                  <a:gd name="connsiteX36" fmla="*/ 102780 w 3794680"/>
                  <a:gd name="connsiteY36" fmla="*/ 2303375 h 4746626"/>
                  <a:gd name="connsiteX37" fmla="*/ 25636 w 3794680"/>
                  <a:gd name="connsiteY37" fmla="*/ 2440859 h 4746626"/>
                  <a:gd name="connsiteX38" fmla="*/ 183363 w 3794680"/>
                  <a:gd name="connsiteY38" fmla="*/ 2788756 h 4746626"/>
                  <a:gd name="connsiteX39" fmla="*/ 183363 w 3794680"/>
                  <a:gd name="connsiteY39" fmla="*/ 2788756 h 4746626"/>
                  <a:gd name="connsiteX40" fmla="*/ 183363 w 3794680"/>
                  <a:gd name="connsiteY40" fmla="*/ 2788756 h 4746626"/>
                  <a:gd name="connsiteX41" fmla="*/ 562338 w 3794680"/>
                  <a:gd name="connsiteY41" fmla="*/ 3378790 h 4746626"/>
                  <a:gd name="connsiteX42" fmla="*/ 815701 w 3794680"/>
                  <a:gd name="connsiteY42" fmla="*/ 3830367 h 4746626"/>
                  <a:gd name="connsiteX43" fmla="*/ 993153 w 3794680"/>
                  <a:gd name="connsiteY43" fmla="*/ 4038572 h 4746626"/>
                  <a:gd name="connsiteX44" fmla="*/ 1218097 w 3794680"/>
                  <a:gd name="connsiteY44" fmla="*/ 4175732 h 4746626"/>
                  <a:gd name="connsiteX45" fmla="*/ 1700688 w 3794680"/>
                  <a:gd name="connsiteY45" fmla="*/ 4341311 h 4746626"/>
                  <a:gd name="connsiteX46" fmla="*/ 2003231 w 3794680"/>
                  <a:gd name="connsiteY46" fmla="*/ 4532063 h 4746626"/>
                  <a:gd name="connsiteX47" fmla="*/ 2236741 w 3794680"/>
                  <a:gd name="connsiteY47" fmla="*/ 4746627 h 4746626"/>
                  <a:gd name="connsiteX48" fmla="*/ 3794681 w 3794680"/>
                  <a:gd name="connsiteY48" fmla="*/ 4731055 h 4746626"/>
                  <a:gd name="connsiteX49" fmla="*/ 3256941 w 3794680"/>
                  <a:gd name="connsiteY49" fmla="*/ 3343689 h 4746626"/>
                  <a:gd name="connsiteX50" fmla="*/ 3256941 w 3794680"/>
                  <a:gd name="connsiteY50" fmla="*/ 3343689 h 474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94680" h="4746626">
                    <a:moveTo>
                      <a:pt x="3256941" y="3343689"/>
                    </a:moveTo>
                    <a:cubicBezTo>
                      <a:pt x="3250777" y="3309367"/>
                      <a:pt x="3191216" y="2897497"/>
                      <a:pt x="3183949" y="2861553"/>
                    </a:cubicBezTo>
                    <a:cubicBezTo>
                      <a:pt x="3160332" y="2745739"/>
                      <a:pt x="3132303" y="2630963"/>
                      <a:pt x="3101160" y="2516966"/>
                    </a:cubicBezTo>
                    <a:cubicBezTo>
                      <a:pt x="3069303" y="2400503"/>
                      <a:pt x="2956215" y="1997003"/>
                      <a:pt x="2916247" y="1916745"/>
                    </a:cubicBezTo>
                    <a:cubicBezTo>
                      <a:pt x="2862460" y="1808717"/>
                      <a:pt x="2803807" y="1703414"/>
                      <a:pt x="2743791" y="1598889"/>
                    </a:cubicBezTo>
                    <a:cubicBezTo>
                      <a:pt x="2714725" y="1548282"/>
                      <a:pt x="2677937" y="1504162"/>
                      <a:pt x="2629016" y="1471137"/>
                    </a:cubicBezTo>
                    <a:cubicBezTo>
                      <a:pt x="2594239" y="1447650"/>
                      <a:pt x="2563485" y="1438631"/>
                      <a:pt x="2523129" y="1429937"/>
                    </a:cubicBezTo>
                    <a:cubicBezTo>
                      <a:pt x="2504897" y="1426563"/>
                      <a:pt x="2477841" y="1427471"/>
                      <a:pt x="2459480" y="1426498"/>
                    </a:cubicBezTo>
                    <a:cubicBezTo>
                      <a:pt x="2452602" y="1426888"/>
                      <a:pt x="2452602" y="1426888"/>
                      <a:pt x="2447996" y="1420789"/>
                    </a:cubicBezTo>
                    <a:cubicBezTo>
                      <a:pt x="2447996" y="1420789"/>
                      <a:pt x="2398491" y="1366288"/>
                      <a:pt x="2377859" y="1348640"/>
                    </a:cubicBezTo>
                    <a:cubicBezTo>
                      <a:pt x="2312588" y="1292712"/>
                      <a:pt x="2239661" y="1251577"/>
                      <a:pt x="2157196" y="1226792"/>
                    </a:cubicBezTo>
                    <a:cubicBezTo>
                      <a:pt x="2128323" y="1218098"/>
                      <a:pt x="1988828" y="1190718"/>
                      <a:pt x="1918301" y="1201943"/>
                    </a:cubicBezTo>
                    <a:cubicBezTo>
                      <a:pt x="1875544" y="1158731"/>
                      <a:pt x="1704126" y="1057321"/>
                      <a:pt x="1613941" y="1018911"/>
                    </a:cubicBezTo>
                    <a:cubicBezTo>
                      <a:pt x="1553601" y="993153"/>
                      <a:pt x="1371802" y="945335"/>
                      <a:pt x="1343838" y="939171"/>
                    </a:cubicBezTo>
                    <a:cubicBezTo>
                      <a:pt x="1328591" y="935408"/>
                      <a:pt x="1169112" y="924184"/>
                      <a:pt x="1152177" y="924703"/>
                    </a:cubicBezTo>
                    <a:cubicBezTo>
                      <a:pt x="1141861" y="925027"/>
                      <a:pt x="1136282" y="925676"/>
                      <a:pt x="1130637" y="918345"/>
                    </a:cubicBezTo>
                    <a:cubicBezTo>
                      <a:pt x="1114416" y="897453"/>
                      <a:pt x="1064003" y="821606"/>
                      <a:pt x="1034936" y="783520"/>
                    </a:cubicBezTo>
                    <a:cubicBezTo>
                      <a:pt x="990946" y="725905"/>
                      <a:pt x="633383" y="278221"/>
                      <a:pt x="622288" y="279519"/>
                    </a:cubicBezTo>
                    <a:lnTo>
                      <a:pt x="622288" y="279454"/>
                    </a:lnTo>
                    <a:cubicBezTo>
                      <a:pt x="567398" y="215351"/>
                      <a:pt x="508940" y="154686"/>
                      <a:pt x="446653" y="97785"/>
                    </a:cubicBezTo>
                    <a:cubicBezTo>
                      <a:pt x="414407" y="68264"/>
                      <a:pt x="379566" y="42311"/>
                      <a:pt x="342129" y="19343"/>
                    </a:cubicBezTo>
                    <a:cubicBezTo>
                      <a:pt x="267580" y="-26334"/>
                      <a:pt x="196404" y="17137"/>
                      <a:pt x="150858" y="64436"/>
                    </a:cubicBezTo>
                    <a:cubicBezTo>
                      <a:pt x="150858" y="64501"/>
                      <a:pt x="150793" y="64566"/>
                      <a:pt x="150793" y="64695"/>
                    </a:cubicBezTo>
                    <a:cubicBezTo>
                      <a:pt x="126527" y="101029"/>
                      <a:pt x="75140" y="170453"/>
                      <a:pt x="110177" y="281206"/>
                    </a:cubicBezTo>
                    <a:cubicBezTo>
                      <a:pt x="137232" y="366915"/>
                      <a:pt x="179405" y="444578"/>
                      <a:pt x="227483" y="519516"/>
                    </a:cubicBezTo>
                    <a:cubicBezTo>
                      <a:pt x="275949" y="594974"/>
                      <a:pt x="332981" y="663878"/>
                      <a:pt x="389947" y="732913"/>
                    </a:cubicBezTo>
                    <a:cubicBezTo>
                      <a:pt x="454309" y="810965"/>
                      <a:pt x="591794" y="1025205"/>
                      <a:pt x="602370" y="1041750"/>
                    </a:cubicBezTo>
                    <a:cubicBezTo>
                      <a:pt x="652458" y="1138034"/>
                      <a:pt x="912764" y="1666172"/>
                      <a:pt x="914775" y="1670519"/>
                    </a:cubicBezTo>
                    <a:cubicBezTo>
                      <a:pt x="974012" y="1799179"/>
                      <a:pt x="1151075" y="2264576"/>
                      <a:pt x="1159250" y="2289750"/>
                    </a:cubicBezTo>
                    <a:cubicBezTo>
                      <a:pt x="1216735" y="2467850"/>
                      <a:pt x="1265656" y="2647573"/>
                      <a:pt x="1276815" y="2835795"/>
                    </a:cubicBezTo>
                    <a:cubicBezTo>
                      <a:pt x="1281617" y="2917027"/>
                      <a:pt x="1276945" y="2996961"/>
                      <a:pt x="1259038" y="3076182"/>
                    </a:cubicBezTo>
                    <a:cubicBezTo>
                      <a:pt x="1247489" y="3127568"/>
                      <a:pt x="1199606" y="3238515"/>
                      <a:pt x="1193896" y="3244614"/>
                    </a:cubicBezTo>
                    <a:cubicBezTo>
                      <a:pt x="1193572" y="3244290"/>
                      <a:pt x="1193183" y="3244031"/>
                      <a:pt x="1192858" y="3243706"/>
                    </a:cubicBezTo>
                    <a:cubicBezTo>
                      <a:pt x="1103257" y="3216715"/>
                      <a:pt x="1052454" y="3160528"/>
                      <a:pt x="995683" y="3106676"/>
                    </a:cubicBezTo>
                    <a:cubicBezTo>
                      <a:pt x="927232" y="3041729"/>
                      <a:pt x="707089" y="2741586"/>
                      <a:pt x="677048" y="2695715"/>
                    </a:cubicBezTo>
                    <a:cubicBezTo>
                      <a:pt x="577195" y="2543243"/>
                      <a:pt x="445486" y="2426650"/>
                      <a:pt x="284319" y="2342239"/>
                    </a:cubicBezTo>
                    <a:cubicBezTo>
                      <a:pt x="226964" y="2312199"/>
                      <a:pt x="167078" y="2298769"/>
                      <a:pt x="102780" y="2303375"/>
                    </a:cubicBezTo>
                    <a:cubicBezTo>
                      <a:pt x="21354" y="2298249"/>
                      <a:pt x="-35353" y="2271388"/>
                      <a:pt x="25636" y="2440859"/>
                    </a:cubicBezTo>
                    <a:cubicBezTo>
                      <a:pt x="69431" y="2562513"/>
                      <a:pt x="99796" y="2693379"/>
                      <a:pt x="183363" y="2788756"/>
                    </a:cubicBezTo>
                    <a:lnTo>
                      <a:pt x="183363" y="2788756"/>
                    </a:lnTo>
                    <a:lnTo>
                      <a:pt x="183363" y="2788756"/>
                    </a:lnTo>
                    <a:cubicBezTo>
                      <a:pt x="193225" y="2805625"/>
                      <a:pt x="481430" y="3245588"/>
                      <a:pt x="562338" y="3378790"/>
                    </a:cubicBezTo>
                    <a:cubicBezTo>
                      <a:pt x="648695" y="3520946"/>
                      <a:pt x="731939" y="3686719"/>
                      <a:pt x="815701" y="3830367"/>
                    </a:cubicBezTo>
                    <a:cubicBezTo>
                      <a:pt x="862740" y="3911145"/>
                      <a:pt x="921328" y="3980309"/>
                      <a:pt x="993153" y="4038572"/>
                    </a:cubicBezTo>
                    <a:cubicBezTo>
                      <a:pt x="1061862" y="4094241"/>
                      <a:pt x="1137385" y="4139464"/>
                      <a:pt x="1218097" y="4175732"/>
                    </a:cubicBezTo>
                    <a:cubicBezTo>
                      <a:pt x="1258519" y="4193899"/>
                      <a:pt x="1586171" y="4287199"/>
                      <a:pt x="1700688" y="4341311"/>
                    </a:cubicBezTo>
                    <a:cubicBezTo>
                      <a:pt x="1809170" y="4392632"/>
                      <a:pt x="1909802" y="4456930"/>
                      <a:pt x="2003231" y="4532063"/>
                    </a:cubicBezTo>
                    <a:cubicBezTo>
                      <a:pt x="2071487" y="4587018"/>
                      <a:pt x="2162646" y="4669937"/>
                      <a:pt x="2236741" y="4746627"/>
                    </a:cubicBezTo>
                    <a:cubicBezTo>
                      <a:pt x="2748528" y="4745978"/>
                      <a:pt x="3786636" y="4735273"/>
                      <a:pt x="3794681" y="4731055"/>
                    </a:cubicBezTo>
                    <a:cubicBezTo>
                      <a:pt x="3615024" y="4448171"/>
                      <a:pt x="3364580" y="3945273"/>
                      <a:pt x="3256941" y="3343689"/>
                    </a:cubicBezTo>
                    <a:lnTo>
                      <a:pt x="3256941" y="3343689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2" name="Freeform: Shape 17">
                <a:extLst>
                  <a:ext uri="{FF2B5EF4-FFF2-40B4-BE49-F238E27FC236}">
                    <a16:creationId xmlns:a16="http://schemas.microsoft.com/office/drawing/2014/main" id="{A0D9F253-BDB5-35D0-D9EC-824283D71DFE}"/>
                  </a:ext>
                </a:extLst>
              </p:cNvPr>
              <p:cNvSpPr/>
              <p:nvPr/>
            </p:nvSpPr>
            <p:spPr>
              <a:xfrm>
                <a:off x="6011508" y="3036400"/>
                <a:ext cx="2548147" cy="2488619"/>
              </a:xfrm>
              <a:custGeom>
                <a:avLst/>
                <a:gdLst>
                  <a:gd name="connsiteX0" fmla="*/ 2304031 w 2548147"/>
                  <a:gd name="connsiteY0" fmla="*/ 506597 h 2488619"/>
                  <a:gd name="connsiteX1" fmla="*/ 2548116 w 2548147"/>
                  <a:gd name="connsiteY1" fmla="*/ 1042131 h 2488619"/>
                  <a:gd name="connsiteX2" fmla="*/ 2304031 w 2548147"/>
                  <a:gd name="connsiteY2" fmla="*/ 506597 h 2488619"/>
                  <a:gd name="connsiteX3" fmla="*/ 1765382 w 2548147"/>
                  <a:gd name="connsiteY3" fmla="*/ 280743 h 2488619"/>
                  <a:gd name="connsiteX4" fmla="*/ 2207876 w 2548147"/>
                  <a:gd name="connsiteY4" fmla="*/ 987175 h 2488619"/>
                  <a:gd name="connsiteX5" fmla="*/ 2038729 w 2548147"/>
                  <a:gd name="connsiteY5" fmla="*/ 610083 h 2488619"/>
                  <a:gd name="connsiteX6" fmla="*/ 1765382 w 2548147"/>
                  <a:gd name="connsiteY6" fmla="*/ 280743 h 2488619"/>
                  <a:gd name="connsiteX7" fmla="*/ 464471 w 2548147"/>
                  <a:gd name="connsiteY7" fmla="*/ 147825 h 2488619"/>
                  <a:gd name="connsiteX8" fmla="*/ 495390 w 2548147"/>
                  <a:gd name="connsiteY8" fmla="*/ 208929 h 2488619"/>
                  <a:gd name="connsiteX9" fmla="*/ 500548 w 2548147"/>
                  <a:gd name="connsiteY9" fmla="*/ 218934 h 2488619"/>
                  <a:gd name="connsiteX10" fmla="*/ 485706 w 2548147"/>
                  <a:gd name="connsiteY10" fmla="*/ 189365 h 2488619"/>
                  <a:gd name="connsiteX11" fmla="*/ 416621 w 2548147"/>
                  <a:gd name="connsiteY11" fmla="*/ 53398 h 2488619"/>
                  <a:gd name="connsiteX12" fmla="*/ 740186 w 2548147"/>
                  <a:gd name="connsiteY12" fmla="*/ 551171 h 2488619"/>
                  <a:gd name="connsiteX13" fmla="*/ 971619 w 2548147"/>
                  <a:gd name="connsiteY13" fmla="*/ 928977 h 2488619"/>
                  <a:gd name="connsiteX14" fmla="*/ 1152834 w 2548147"/>
                  <a:gd name="connsiteY14" fmla="*/ 1255138 h 2488619"/>
                  <a:gd name="connsiteX15" fmla="*/ 1308550 w 2548147"/>
                  <a:gd name="connsiteY15" fmla="*/ 1667137 h 2488619"/>
                  <a:gd name="connsiteX16" fmla="*/ 1343911 w 2548147"/>
                  <a:gd name="connsiteY16" fmla="*/ 1884750 h 2488619"/>
                  <a:gd name="connsiteX17" fmla="*/ 1350269 w 2548147"/>
                  <a:gd name="connsiteY17" fmla="*/ 2000564 h 2488619"/>
                  <a:gd name="connsiteX18" fmla="*/ 1298688 w 2548147"/>
                  <a:gd name="connsiteY18" fmla="*/ 2339896 h 2488619"/>
                  <a:gd name="connsiteX19" fmla="*/ 1248794 w 2548147"/>
                  <a:gd name="connsiteY19" fmla="*/ 2478807 h 2488619"/>
                  <a:gd name="connsiteX20" fmla="*/ 1231146 w 2548147"/>
                  <a:gd name="connsiteY20" fmla="*/ 2483738 h 2488619"/>
                  <a:gd name="connsiteX21" fmla="*/ 1043573 w 2548147"/>
                  <a:gd name="connsiteY21" fmla="*/ 2322183 h 2488619"/>
                  <a:gd name="connsiteX22" fmla="*/ 1120847 w 2548147"/>
                  <a:gd name="connsiteY22" fmla="*/ 1916866 h 2488619"/>
                  <a:gd name="connsiteX23" fmla="*/ 1008926 w 2548147"/>
                  <a:gd name="connsiteY23" fmla="*/ 1367189 h 2488619"/>
                  <a:gd name="connsiteX24" fmla="*/ 695418 w 2548147"/>
                  <a:gd name="connsiteY24" fmla="*/ 614625 h 2488619"/>
                  <a:gd name="connsiteX25" fmla="*/ 657740 w 2548147"/>
                  <a:gd name="connsiteY25" fmla="*/ 536895 h 2488619"/>
                  <a:gd name="connsiteX26" fmla="*/ 628185 w 2548147"/>
                  <a:gd name="connsiteY26" fmla="*/ 476566 h 2488619"/>
                  <a:gd name="connsiteX27" fmla="*/ 528922 w 2548147"/>
                  <a:gd name="connsiteY27" fmla="*/ 480551 h 2488619"/>
                  <a:gd name="connsiteX28" fmla="*/ 261488 w 2548147"/>
                  <a:gd name="connsiteY28" fmla="*/ 448982 h 2488619"/>
                  <a:gd name="connsiteX29" fmla="*/ 27006 w 2548147"/>
                  <a:gd name="connsiteY29" fmla="*/ 284117 h 2488619"/>
                  <a:gd name="connsiteX30" fmla="*/ 5659 w 2548147"/>
                  <a:gd name="connsiteY30" fmla="*/ 247524 h 2488619"/>
                  <a:gd name="connsiteX31" fmla="*/ 28952 w 2548147"/>
                  <a:gd name="connsiteY31" fmla="*/ 169601 h 2488619"/>
                  <a:gd name="connsiteX32" fmla="*/ 143079 w 2548147"/>
                  <a:gd name="connsiteY32" fmla="*/ 130283 h 2488619"/>
                  <a:gd name="connsiteX33" fmla="*/ 426241 w 2548147"/>
                  <a:gd name="connsiteY33" fmla="*/ 118466 h 2488619"/>
                  <a:gd name="connsiteX34" fmla="*/ 448266 w 2548147"/>
                  <a:gd name="connsiteY34" fmla="*/ 117537 h 2488619"/>
                  <a:gd name="connsiteX35" fmla="*/ 441236 w 2548147"/>
                  <a:gd name="connsiteY35" fmla="*/ 104501 h 2488619"/>
                  <a:gd name="connsiteX36" fmla="*/ 416621 w 2548147"/>
                  <a:gd name="connsiteY36" fmla="*/ 53398 h 2488619"/>
                  <a:gd name="connsiteX37" fmla="*/ 985699 w 2548147"/>
                  <a:gd name="connsiteY37" fmla="*/ 0 h 2488619"/>
                  <a:gd name="connsiteX38" fmla="*/ 1041173 w 2548147"/>
                  <a:gd name="connsiteY38" fmla="*/ 3244 h 2488619"/>
                  <a:gd name="connsiteX39" fmla="*/ 1384008 w 2548147"/>
                  <a:gd name="connsiteY39" fmla="*/ 407782 h 2488619"/>
                  <a:gd name="connsiteX40" fmla="*/ 1650088 w 2548147"/>
                  <a:gd name="connsiteY40" fmla="*/ 908409 h 2488619"/>
                  <a:gd name="connsiteX41" fmla="*/ 1693624 w 2548147"/>
                  <a:gd name="connsiteY41" fmla="*/ 1037589 h 2488619"/>
                  <a:gd name="connsiteX42" fmla="*/ 1554322 w 2548147"/>
                  <a:gd name="connsiteY42" fmla="*/ 761906 h 2488619"/>
                  <a:gd name="connsiteX43" fmla="*/ 1383489 w 2548147"/>
                  <a:gd name="connsiteY43" fmla="*/ 498357 h 2488619"/>
                  <a:gd name="connsiteX44" fmla="*/ 985699 w 2548147"/>
                  <a:gd name="connsiteY44" fmla="*/ 0 h 2488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548147" h="2488619">
                    <a:moveTo>
                      <a:pt x="2304031" y="506597"/>
                    </a:moveTo>
                    <a:cubicBezTo>
                      <a:pt x="2344257" y="543450"/>
                      <a:pt x="2551100" y="816342"/>
                      <a:pt x="2548116" y="1042131"/>
                    </a:cubicBezTo>
                    <a:cubicBezTo>
                      <a:pt x="2488619" y="792725"/>
                      <a:pt x="2336666" y="562525"/>
                      <a:pt x="2304031" y="506597"/>
                    </a:cubicBezTo>
                    <a:close/>
                    <a:moveTo>
                      <a:pt x="1765382" y="280743"/>
                    </a:moveTo>
                    <a:cubicBezTo>
                      <a:pt x="2031332" y="425818"/>
                      <a:pt x="2189125" y="693780"/>
                      <a:pt x="2207876" y="987175"/>
                    </a:cubicBezTo>
                    <a:cubicBezTo>
                      <a:pt x="2162393" y="856568"/>
                      <a:pt x="2109125" y="729400"/>
                      <a:pt x="2038729" y="610083"/>
                    </a:cubicBezTo>
                    <a:cubicBezTo>
                      <a:pt x="1968267" y="490635"/>
                      <a:pt x="1873086" y="368917"/>
                      <a:pt x="1765382" y="280743"/>
                    </a:cubicBezTo>
                    <a:close/>
                    <a:moveTo>
                      <a:pt x="464471" y="147825"/>
                    </a:moveTo>
                    <a:lnTo>
                      <a:pt x="495390" y="208929"/>
                    </a:lnTo>
                    <a:lnTo>
                      <a:pt x="500548" y="218934"/>
                    </a:lnTo>
                    <a:lnTo>
                      <a:pt x="485706" y="189365"/>
                    </a:lnTo>
                    <a:close/>
                    <a:moveTo>
                      <a:pt x="416621" y="53398"/>
                    </a:moveTo>
                    <a:cubicBezTo>
                      <a:pt x="428819" y="63130"/>
                      <a:pt x="644486" y="395455"/>
                      <a:pt x="740186" y="551171"/>
                    </a:cubicBezTo>
                    <a:cubicBezTo>
                      <a:pt x="817525" y="676977"/>
                      <a:pt x="894735" y="802847"/>
                      <a:pt x="971619" y="928977"/>
                    </a:cubicBezTo>
                    <a:cubicBezTo>
                      <a:pt x="1036436" y="1035253"/>
                      <a:pt x="1097944" y="1143411"/>
                      <a:pt x="1152834" y="1255138"/>
                    </a:cubicBezTo>
                    <a:cubicBezTo>
                      <a:pt x="1217781" y="1387432"/>
                      <a:pt x="1273514" y="1523553"/>
                      <a:pt x="1308550" y="1667137"/>
                    </a:cubicBezTo>
                    <a:cubicBezTo>
                      <a:pt x="1326003" y="1738572"/>
                      <a:pt x="1338720" y="1810979"/>
                      <a:pt x="1343911" y="1884750"/>
                    </a:cubicBezTo>
                    <a:cubicBezTo>
                      <a:pt x="1346636" y="1923355"/>
                      <a:pt x="1351437" y="1962024"/>
                      <a:pt x="1350269" y="2000564"/>
                    </a:cubicBezTo>
                    <a:cubicBezTo>
                      <a:pt x="1346766" y="2115599"/>
                      <a:pt x="1332038" y="2229207"/>
                      <a:pt x="1298688" y="2339896"/>
                    </a:cubicBezTo>
                    <a:cubicBezTo>
                      <a:pt x="1284479" y="2387129"/>
                      <a:pt x="1266637" y="2432936"/>
                      <a:pt x="1248794" y="2478807"/>
                    </a:cubicBezTo>
                    <a:cubicBezTo>
                      <a:pt x="1243733" y="2491913"/>
                      <a:pt x="1239062" y="2490097"/>
                      <a:pt x="1231146" y="2483738"/>
                    </a:cubicBezTo>
                    <a:cubicBezTo>
                      <a:pt x="1223944" y="2477964"/>
                      <a:pt x="1079583" y="2380966"/>
                      <a:pt x="1043573" y="2322183"/>
                    </a:cubicBezTo>
                    <a:cubicBezTo>
                      <a:pt x="1139144" y="2135388"/>
                      <a:pt x="1125648" y="1998099"/>
                      <a:pt x="1120847" y="1916866"/>
                    </a:cubicBezTo>
                    <a:cubicBezTo>
                      <a:pt x="1109688" y="1728580"/>
                      <a:pt x="1066476" y="1545224"/>
                      <a:pt x="1008926" y="1367189"/>
                    </a:cubicBezTo>
                    <a:cubicBezTo>
                      <a:pt x="1000687" y="1341885"/>
                      <a:pt x="821094" y="825296"/>
                      <a:pt x="695418" y="614625"/>
                    </a:cubicBezTo>
                    <a:cubicBezTo>
                      <a:pt x="690520" y="604195"/>
                      <a:pt x="676619" y="575530"/>
                      <a:pt x="657740" y="536895"/>
                    </a:cubicBezTo>
                    <a:lnTo>
                      <a:pt x="628185" y="476566"/>
                    </a:lnTo>
                    <a:lnTo>
                      <a:pt x="528922" y="480551"/>
                    </a:lnTo>
                    <a:cubicBezTo>
                      <a:pt x="426657" y="481597"/>
                      <a:pt x="328689" y="472826"/>
                      <a:pt x="261488" y="448982"/>
                    </a:cubicBezTo>
                    <a:cubicBezTo>
                      <a:pt x="168123" y="415827"/>
                      <a:pt x="90265" y="360159"/>
                      <a:pt x="27006" y="284117"/>
                    </a:cubicBezTo>
                    <a:cubicBezTo>
                      <a:pt x="17857" y="273152"/>
                      <a:pt x="10850" y="260825"/>
                      <a:pt x="5659" y="247524"/>
                    </a:cubicBezTo>
                    <a:cubicBezTo>
                      <a:pt x="-6733" y="216056"/>
                      <a:pt x="1312" y="189195"/>
                      <a:pt x="28952" y="169601"/>
                    </a:cubicBezTo>
                    <a:cubicBezTo>
                      <a:pt x="63145" y="145465"/>
                      <a:pt x="102917" y="136446"/>
                      <a:pt x="143079" y="130283"/>
                    </a:cubicBezTo>
                    <a:cubicBezTo>
                      <a:pt x="219550" y="118474"/>
                      <a:pt x="360997" y="120128"/>
                      <a:pt x="426241" y="118466"/>
                    </a:cubicBezTo>
                    <a:lnTo>
                      <a:pt x="448266" y="117537"/>
                    </a:lnTo>
                    <a:lnTo>
                      <a:pt x="441236" y="104501"/>
                    </a:lnTo>
                    <a:cubicBezTo>
                      <a:pt x="433134" y="88256"/>
                      <a:pt x="424407" y="69943"/>
                      <a:pt x="416621" y="53398"/>
                    </a:cubicBezTo>
                    <a:close/>
                    <a:moveTo>
                      <a:pt x="985699" y="0"/>
                    </a:moveTo>
                    <a:cubicBezTo>
                      <a:pt x="1007045" y="0"/>
                      <a:pt x="1023590" y="3049"/>
                      <a:pt x="1041173" y="3244"/>
                    </a:cubicBezTo>
                    <a:cubicBezTo>
                      <a:pt x="1137911" y="94208"/>
                      <a:pt x="1336320" y="339267"/>
                      <a:pt x="1384008" y="407782"/>
                    </a:cubicBezTo>
                    <a:cubicBezTo>
                      <a:pt x="1432410" y="477335"/>
                      <a:pt x="1590526" y="739328"/>
                      <a:pt x="1650088" y="908409"/>
                    </a:cubicBezTo>
                    <a:cubicBezTo>
                      <a:pt x="1666503" y="950712"/>
                      <a:pt x="1680517" y="993858"/>
                      <a:pt x="1693624" y="1037589"/>
                    </a:cubicBezTo>
                    <a:cubicBezTo>
                      <a:pt x="1650348" y="943770"/>
                      <a:pt x="1605644" y="851313"/>
                      <a:pt x="1554322" y="761906"/>
                    </a:cubicBezTo>
                    <a:cubicBezTo>
                      <a:pt x="1502222" y="671267"/>
                      <a:pt x="1443245" y="584260"/>
                      <a:pt x="1383489" y="498357"/>
                    </a:cubicBezTo>
                    <a:cubicBezTo>
                      <a:pt x="1274293" y="331935"/>
                      <a:pt x="1058756" y="78702"/>
                      <a:pt x="985699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>
          <a:extLst>
            <a:ext uri="{FF2B5EF4-FFF2-40B4-BE49-F238E27FC236}">
              <a16:creationId xmlns:a16="http://schemas.microsoft.com/office/drawing/2014/main" id="{0AE5182F-9CF5-8CDF-A131-0285C2A1E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>
            <a:extLst>
              <a:ext uri="{FF2B5EF4-FFF2-40B4-BE49-F238E27FC236}">
                <a16:creationId xmlns:a16="http://schemas.microsoft.com/office/drawing/2014/main" id="{733FB698-2C4F-B4B0-6899-864D6BBEAA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19275" y="2041600"/>
            <a:ext cx="3835976" cy="177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000" dirty="0"/>
              <a:t>Key Features,</a:t>
            </a:r>
            <a:br>
              <a:rPr lang="en-US" sz="4000" dirty="0"/>
            </a:br>
            <a:r>
              <a:rPr lang="en-US" sz="4000" dirty="0"/>
              <a:t>Innovation</a:t>
            </a:r>
            <a:endParaRPr sz="4000" dirty="0"/>
          </a:p>
        </p:txBody>
      </p:sp>
      <p:sp>
        <p:nvSpPr>
          <p:cNvPr id="232" name="Google Shape;232;p30">
            <a:extLst>
              <a:ext uri="{FF2B5EF4-FFF2-40B4-BE49-F238E27FC236}">
                <a16:creationId xmlns:a16="http://schemas.microsoft.com/office/drawing/2014/main" id="{FD77ACA3-D82B-A3D8-EE73-E80A4E1E0AD7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4119275" y="1096400"/>
            <a:ext cx="120026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pic>
        <p:nvPicPr>
          <p:cNvPr id="233" name="Google Shape;233;p30">
            <a:extLst>
              <a:ext uri="{FF2B5EF4-FFF2-40B4-BE49-F238E27FC236}">
                <a16:creationId xmlns:a16="http://schemas.microsoft.com/office/drawing/2014/main" id="{BACAE870-F13E-6C3A-291C-E72723E04C43}"/>
              </a:ext>
            </a:extLst>
          </p:cNvPr>
          <p:cNvPicPr preferRelativeResize="0">
            <a:picLocks noGrp="1"/>
          </p:cNvPicPr>
          <p:nvPr>
            <p:ph type="pic" idx="3"/>
          </p:nvPr>
        </p:nvPicPr>
        <p:blipFill>
          <a:blip r:embed="rId3"/>
          <a:srcRect l="22231" t="-4587" r="22231" b="4587"/>
          <a:stretch>
            <a:fillRect/>
          </a:stretch>
        </p:blipFill>
        <p:spPr>
          <a:xfrm>
            <a:off x="379059" y="218787"/>
            <a:ext cx="3269279" cy="4709202"/>
          </a:xfrm>
          <a:prstGeom prst="rect">
            <a:avLst/>
          </a:prstGeom>
        </p:spPr>
      </p:pic>
      <p:sp>
        <p:nvSpPr>
          <p:cNvPr id="234" name="Google Shape;234;p30">
            <a:extLst>
              <a:ext uri="{FF2B5EF4-FFF2-40B4-BE49-F238E27FC236}">
                <a16:creationId xmlns:a16="http://schemas.microsoft.com/office/drawing/2014/main" id="{BC3A4C3B-6B76-F5A6-B551-2472FCA7F8CE}"/>
              </a:ext>
            </a:extLst>
          </p:cNvPr>
          <p:cNvSpPr/>
          <p:nvPr/>
        </p:nvSpPr>
        <p:spPr>
          <a:xfrm>
            <a:off x="36475" y="52825"/>
            <a:ext cx="4036129" cy="4983879"/>
          </a:xfrm>
          <a:custGeom>
            <a:avLst/>
            <a:gdLst/>
            <a:ahLst/>
            <a:cxnLst/>
            <a:rect l="l" t="t" r="r" b="b"/>
            <a:pathLst>
              <a:path w="3733" h="3675" extrusionOk="0">
                <a:moveTo>
                  <a:pt x="0" y="0"/>
                </a:moveTo>
                <a:cubicBezTo>
                  <a:pt x="0" y="3675"/>
                  <a:pt x="0" y="3675"/>
                  <a:pt x="0" y="3675"/>
                </a:cubicBezTo>
                <a:cubicBezTo>
                  <a:pt x="3733" y="3675"/>
                  <a:pt x="3733" y="3675"/>
                  <a:pt x="3733" y="3675"/>
                </a:cubicBezTo>
                <a:cubicBezTo>
                  <a:pt x="3733" y="0"/>
                  <a:pt x="3733" y="0"/>
                  <a:pt x="3733" y="0"/>
                </a:cubicBezTo>
                <a:lnTo>
                  <a:pt x="0" y="0"/>
                </a:lnTo>
                <a:close/>
                <a:moveTo>
                  <a:pt x="3088" y="2708"/>
                </a:moveTo>
                <a:cubicBezTo>
                  <a:pt x="2863" y="3036"/>
                  <a:pt x="2071" y="3151"/>
                  <a:pt x="1420" y="3203"/>
                </a:cubicBezTo>
                <a:cubicBezTo>
                  <a:pt x="769" y="3255"/>
                  <a:pt x="380" y="2627"/>
                  <a:pt x="346" y="2109"/>
                </a:cubicBezTo>
                <a:cubicBezTo>
                  <a:pt x="311" y="1590"/>
                  <a:pt x="403" y="1104"/>
                  <a:pt x="617" y="813"/>
                </a:cubicBezTo>
                <a:cubicBezTo>
                  <a:pt x="735" y="651"/>
                  <a:pt x="836" y="586"/>
                  <a:pt x="996" y="530"/>
                </a:cubicBezTo>
                <a:cubicBezTo>
                  <a:pt x="1213" y="454"/>
                  <a:pt x="1447" y="437"/>
                  <a:pt x="1674" y="476"/>
                </a:cubicBezTo>
                <a:cubicBezTo>
                  <a:pt x="1943" y="522"/>
                  <a:pt x="2220" y="583"/>
                  <a:pt x="2487" y="723"/>
                </a:cubicBezTo>
                <a:cubicBezTo>
                  <a:pt x="2898" y="939"/>
                  <a:pt x="3554" y="2026"/>
                  <a:pt x="3088" y="27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>
            <a:extLst>
              <a:ext uri="{FF2B5EF4-FFF2-40B4-BE49-F238E27FC236}">
                <a16:creationId xmlns:a16="http://schemas.microsoft.com/office/drawing/2014/main" id="{FE1BA564-FC18-01F5-3C63-758826CA4AE6}"/>
              </a:ext>
            </a:extLst>
          </p:cNvPr>
          <p:cNvGrpSpPr/>
          <p:nvPr/>
        </p:nvGrpSpPr>
        <p:grpSpPr>
          <a:xfrm>
            <a:off x="7955251" y="97712"/>
            <a:ext cx="1391650" cy="1388725"/>
            <a:chOff x="422026" y="3262937"/>
            <a:chExt cx="1391650" cy="1388725"/>
          </a:xfrm>
        </p:grpSpPr>
        <p:sp>
          <p:nvSpPr>
            <p:cNvPr id="236" name="Google Shape;236;p30">
              <a:extLst>
                <a:ext uri="{FF2B5EF4-FFF2-40B4-BE49-F238E27FC236}">
                  <a16:creationId xmlns:a16="http://schemas.microsoft.com/office/drawing/2014/main" id="{0F59E509-0794-F823-08BC-4D2D92374E08}"/>
                </a:ext>
              </a:extLst>
            </p:cNvPr>
            <p:cNvSpPr/>
            <p:nvPr/>
          </p:nvSpPr>
          <p:spPr>
            <a:xfrm>
              <a:off x="422026" y="3262937"/>
              <a:ext cx="1391650" cy="1388725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1001"/>
                  </a:moveTo>
                  <a:cubicBezTo>
                    <a:pt x="225" y="1001"/>
                    <a:pt x="0" y="777"/>
                    <a:pt x="0" y="501"/>
                  </a:cubicBezTo>
                  <a:cubicBezTo>
                    <a:pt x="0" y="225"/>
                    <a:pt x="225" y="0"/>
                    <a:pt x="500" y="0"/>
                  </a:cubicBezTo>
                  <a:cubicBezTo>
                    <a:pt x="776" y="0"/>
                    <a:pt x="1001" y="225"/>
                    <a:pt x="1001" y="501"/>
                  </a:cubicBezTo>
                  <a:cubicBezTo>
                    <a:pt x="1001" y="777"/>
                    <a:pt x="776" y="1001"/>
                    <a:pt x="500" y="1001"/>
                  </a:cubicBezTo>
                  <a:moveTo>
                    <a:pt x="500" y="27"/>
                  </a:moveTo>
                  <a:cubicBezTo>
                    <a:pt x="239" y="27"/>
                    <a:pt x="26" y="239"/>
                    <a:pt x="26" y="501"/>
                  </a:cubicBezTo>
                  <a:cubicBezTo>
                    <a:pt x="26" y="762"/>
                    <a:pt x="239" y="975"/>
                    <a:pt x="500" y="975"/>
                  </a:cubicBezTo>
                  <a:cubicBezTo>
                    <a:pt x="762" y="975"/>
                    <a:pt x="975" y="762"/>
                    <a:pt x="975" y="501"/>
                  </a:cubicBezTo>
                  <a:cubicBezTo>
                    <a:pt x="975" y="239"/>
                    <a:pt x="762" y="27"/>
                    <a:pt x="500" y="27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30">
              <a:extLst>
                <a:ext uri="{FF2B5EF4-FFF2-40B4-BE49-F238E27FC236}">
                  <a16:creationId xmlns:a16="http://schemas.microsoft.com/office/drawing/2014/main" id="{53C03DB3-211B-4ADB-8FEF-5DE7C9FBE5A2}"/>
                </a:ext>
              </a:extLst>
            </p:cNvPr>
            <p:cNvSpPr/>
            <p:nvPr/>
          </p:nvSpPr>
          <p:spPr>
            <a:xfrm>
              <a:off x="668083" y="3509724"/>
              <a:ext cx="899534" cy="893690"/>
            </a:xfrm>
            <a:custGeom>
              <a:avLst/>
              <a:gdLst/>
              <a:ahLst/>
              <a:cxnLst/>
              <a:rect l="l" t="t" r="r" b="b"/>
              <a:pathLst>
                <a:path w="647" h="644" extrusionOk="0">
                  <a:moveTo>
                    <a:pt x="345" y="627"/>
                  </a:moveTo>
                  <a:cubicBezTo>
                    <a:pt x="344" y="616"/>
                    <a:pt x="352" y="606"/>
                    <a:pt x="362" y="605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73" y="603"/>
                    <a:pt x="383" y="611"/>
                    <a:pt x="384" y="621"/>
                  </a:cubicBezTo>
                  <a:cubicBezTo>
                    <a:pt x="386" y="632"/>
                    <a:pt x="378" y="642"/>
                    <a:pt x="368" y="643"/>
                  </a:cubicBezTo>
                  <a:cubicBezTo>
                    <a:pt x="367" y="644"/>
                    <a:pt x="366" y="644"/>
                    <a:pt x="365" y="644"/>
                  </a:cubicBezTo>
                  <a:cubicBezTo>
                    <a:pt x="355" y="644"/>
                    <a:pt x="347" y="636"/>
                    <a:pt x="345" y="627"/>
                  </a:cubicBezTo>
                  <a:moveTo>
                    <a:pt x="275" y="643"/>
                  </a:moveTo>
                  <a:cubicBezTo>
                    <a:pt x="275" y="643"/>
                    <a:pt x="275" y="643"/>
                    <a:pt x="275" y="643"/>
                  </a:cubicBezTo>
                  <a:cubicBezTo>
                    <a:pt x="264" y="641"/>
                    <a:pt x="257" y="631"/>
                    <a:pt x="259" y="620"/>
                  </a:cubicBezTo>
                  <a:cubicBezTo>
                    <a:pt x="260" y="610"/>
                    <a:pt x="270" y="602"/>
                    <a:pt x="281" y="604"/>
                  </a:cubicBezTo>
                  <a:cubicBezTo>
                    <a:pt x="292" y="606"/>
                    <a:pt x="299" y="616"/>
                    <a:pt x="297" y="626"/>
                  </a:cubicBezTo>
                  <a:cubicBezTo>
                    <a:pt x="296" y="636"/>
                    <a:pt x="288" y="643"/>
                    <a:pt x="278" y="643"/>
                  </a:cubicBezTo>
                  <a:cubicBezTo>
                    <a:pt x="277" y="643"/>
                    <a:pt x="276" y="643"/>
                    <a:pt x="275" y="643"/>
                  </a:cubicBezTo>
                  <a:moveTo>
                    <a:pt x="431" y="608"/>
                  </a:moveTo>
                  <a:cubicBezTo>
                    <a:pt x="426" y="598"/>
                    <a:pt x="430" y="587"/>
                    <a:pt x="440" y="582"/>
                  </a:cubicBezTo>
                  <a:cubicBezTo>
                    <a:pt x="450" y="578"/>
                    <a:pt x="462" y="582"/>
                    <a:pt x="466" y="592"/>
                  </a:cubicBezTo>
                  <a:cubicBezTo>
                    <a:pt x="471" y="602"/>
                    <a:pt x="466" y="613"/>
                    <a:pt x="457" y="618"/>
                  </a:cubicBezTo>
                  <a:cubicBezTo>
                    <a:pt x="454" y="619"/>
                    <a:pt x="451" y="620"/>
                    <a:pt x="448" y="620"/>
                  </a:cubicBezTo>
                  <a:cubicBezTo>
                    <a:pt x="441" y="620"/>
                    <a:pt x="434" y="615"/>
                    <a:pt x="431" y="608"/>
                  </a:cubicBezTo>
                  <a:moveTo>
                    <a:pt x="186" y="616"/>
                  </a:moveTo>
                  <a:cubicBezTo>
                    <a:pt x="177" y="611"/>
                    <a:pt x="172" y="600"/>
                    <a:pt x="177" y="590"/>
                  </a:cubicBezTo>
                  <a:cubicBezTo>
                    <a:pt x="182" y="580"/>
                    <a:pt x="193" y="576"/>
                    <a:pt x="203" y="580"/>
                  </a:cubicBezTo>
                  <a:cubicBezTo>
                    <a:pt x="213" y="585"/>
                    <a:pt x="217" y="597"/>
                    <a:pt x="213" y="607"/>
                  </a:cubicBezTo>
                  <a:cubicBezTo>
                    <a:pt x="209" y="614"/>
                    <a:pt x="202" y="618"/>
                    <a:pt x="195" y="618"/>
                  </a:cubicBezTo>
                  <a:cubicBezTo>
                    <a:pt x="192" y="618"/>
                    <a:pt x="189" y="617"/>
                    <a:pt x="186" y="616"/>
                  </a:cubicBezTo>
                  <a:moveTo>
                    <a:pt x="507" y="566"/>
                  </a:moveTo>
                  <a:cubicBezTo>
                    <a:pt x="500" y="558"/>
                    <a:pt x="501" y="545"/>
                    <a:pt x="509" y="538"/>
                  </a:cubicBezTo>
                  <a:cubicBezTo>
                    <a:pt x="517" y="531"/>
                    <a:pt x="530" y="532"/>
                    <a:pt x="537" y="540"/>
                  </a:cubicBezTo>
                  <a:cubicBezTo>
                    <a:pt x="544" y="549"/>
                    <a:pt x="543" y="561"/>
                    <a:pt x="535" y="568"/>
                  </a:cubicBezTo>
                  <a:cubicBezTo>
                    <a:pt x="531" y="571"/>
                    <a:pt x="526" y="573"/>
                    <a:pt x="522" y="573"/>
                  </a:cubicBezTo>
                  <a:cubicBezTo>
                    <a:pt x="516" y="573"/>
                    <a:pt x="511" y="571"/>
                    <a:pt x="507" y="566"/>
                  </a:cubicBezTo>
                  <a:moveTo>
                    <a:pt x="109" y="565"/>
                  </a:moveTo>
                  <a:cubicBezTo>
                    <a:pt x="109" y="565"/>
                    <a:pt x="109" y="565"/>
                    <a:pt x="109" y="565"/>
                  </a:cubicBezTo>
                  <a:cubicBezTo>
                    <a:pt x="101" y="558"/>
                    <a:pt x="100" y="546"/>
                    <a:pt x="107" y="538"/>
                  </a:cubicBezTo>
                  <a:cubicBezTo>
                    <a:pt x="115" y="529"/>
                    <a:pt x="127" y="529"/>
                    <a:pt x="135" y="536"/>
                  </a:cubicBezTo>
                  <a:cubicBezTo>
                    <a:pt x="143" y="543"/>
                    <a:pt x="144" y="555"/>
                    <a:pt x="137" y="564"/>
                  </a:cubicBezTo>
                  <a:cubicBezTo>
                    <a:pt x="133" y="568"/>
                    <a:pt x="128" y="570"/>
                    <a:pt x="122" y="570"/>
                  </a:cubicBezTo>
                  <a:cubicBezTo>
                    <a:pt x="117" y="570"/>
                    <a:pt x="113" y="569"/>
                    <a:pt x="109" y="565"/>
                  </a:cubicBezTo>
                  <a:moveTo>
                    <a:pt x="568" y="504"/>
                  </a:moveTo>
                  <a:cubicBezTo>
                    <a:pt x="559" y="498"/>
                    <a:pt x="557" y="486"/>
                    <a:pt x="562" y="477"/>
                  </a:cubicBezTo>
                  <a:cubicBezTo>
                    <a:pt x="568" y="468"/>
                    <a:pt x="580" y="465"/>
                    <a:pt x="590" y="471"/>
                  </a:cubicBezTo>
                  <a:cubicBezTo>
                    <a:pt x="599" y="477"/>
                    <a:pt x="601" y="489"/>
                    <a:pt x="595" y="498"/>
                  </a:cubicBezTo>
                  <a:cubicBezTo>
                    <a:pt x="592" y="504"/>
                    <a:pt x="585" y="507"/>
                    <a:pt x="579" y="507"/>
                  </a:cubicBezTo>
                  <a:cubicBezTo>
                    <a:pt x="575" y="507"/>
                    <a:pt x="572" y="506"/>
                    <a:pt x="568" y="504"/>
                  </a:cubicBezTo>
                  <a:moveTo>
                    <a:pt x="49" y="495"/>
                  </a:moveTo>
                  <a:cubicBezTo>
                    <a:pt x="49" y="495"/>
                    <a:pt x="49" y="495"/>
                    <a:pt x="49" y="495"/>
                  </a:cubicBezTo>
                  <a:cubicBezTo>
                    <a:pt x="43" y="485"/>
                    <a:pt x="46" y="473"/>
                    <a:pt x="55" y="468"/>
                  </a:cubicBezTo>
                  <a:cubicBezTo>
                    <a:pt x="65" y="462"/>
                    <a:pt x="77" y="465"/>
                    <a:pt x="82" y="474"/>
                  </a:cubicBezTo>
                  <a:cubicBezTo>
                    <a:pt x="88" y="483"/>
                    <a:pt x="85" y="495"/>
                    <a:pt x="76" y="501"/>
                  </a:cubicBezTo>
                  <a:cubicBezTo>
                    <a:pt x="73" y="503"/>
                    <a:pt x="69" y="504"/>
                    <a:pt x="66" y="504"/>
                  </a:cubicBezTo>
                  <a:cubicBezTo>
                    <a:pt x="59" y="504"/>
                    <a:pt x="53" y="501"/>
                    <a:pt x="49" y="495"/>
                  </a:cubicBezTo>
                  <a:moveTo>
                    <a:pt x="610" y="428"/>
                  </a:moveTo>
                  <a:cubicBezTo>
                    <a:pt x="599" y="425"/>
                    <a:pt x="593" y="414"/>
                    <a:pt x="596" y="403"/>
                  </a:cubicBezTo>
                  <a:cubicBezTo>
                    <a:pt x="599" y="393"/>
                    <a:pt x="610" y="387"/>
                    <a:pt x="621" y="390"/>
                  </a:cubicBezTo>
                  <a:cubicBezTo>
                    <a:pt x="631" y="393"/>
                    <a:pt x="637" y="404"/>
                    <a:pt x="634" y="414"/>
                  </a:cubicBezTo>
                  <a:cubicBezTo>
                    <a:pt x="632" y="423"/>
                    <a:pt x="624" y="428"/>
                    <a:pt x="615" y="428"/>
                  </a:cubicBezTo>
                  <a:cubicBezTo>
                    <a:pt x="613" y="428"/>
                    <a:pt x="612" y="428"/>
                    <a:pt x="610" y="428"/>
                  </a:cubicBezTo>
                  <a:moveTo>
                    <a:pt x="12" y="410"/>
                  </a:moveTo>
                  <a:cubicBezTo>
                    <a:pt x="9" y="400"/>
                    <a:pt x="15" y="389"/>
                    <a:pt x="25" y="386"/>
                  </a:cubicBezTo>
                  <a:cubicBezTo>
                    <a:pt x="36" y="383"/>
                    <a:pt x="47" y="389"/>
                    <a:pt x="50" y="399"/>
                  </a:cubicBezTo>
                  <a:cubicBezTo>
                    <a:pt x="52" y="410"/>
                    <a:pt x="46" y="421"/>
                    <a:pt x="36" y="424"/>
                  </a:cubicBezTo>
                  <a:cubicBezTo>
                    <a:pt x="34" y="424"/>
                    <a:pt x="32" y="424"/>
                    <a:pt x="31" y="424"/>
                  </a:cubicBezTo>
                  <a:cubicBezTo>
                    <a:pt x="22" y="424"/>
                    <a:pt x="14" y="419"/>
                    <a:pt x="12" y="410"/>
                  </a:cubicBezTo>
                  <a:moveTo>
                    <a:pt x="608" y="323"/>
                  </a:moveTo>
                  <a:cubicBezTo>
                    <a:pt x="608" y="312"/>
                    <a:pt x="617" y="303"/>
                    <a:pt x="628" y="303"/>
                  </a:cubicBezTo>
                  <a:cubicBezTo>
                    <a:pt x="638" y="303"/>
                    <a:pt x="647" y="312"/>
                    <a:pt x="647" y="323"/>
                  </a:cubicBezTo>
                  <a:cubicBezTo>
                    <a:pt x="647" y="334"/>
                    <a:pt x="638" y="342"/>
                    <a:pt x="628" y="342"/>
                  </a:cubicBezTo>
                  <a:cubicBezTo>
                    <a:pt x="617" y="342"/>
                    <a:pt x="608" y="334"/>
                    <a:pt x="608" y="323"/>
                  </a:cubicBezTo>
                  <a:moveTo>
                    <a:pt x="19" y="338"/>
                  </a:moveTo>
                  <a:cubicBezTo>
                    <a:pt x="8" y="338"/>
                    <a:pt x="0" y="329"/>
                    <a:pt x="0" y="318"/>
                  </a:cubicBezTo>
                  <a:cubicBezTo>
                    <a:pt x="0" y="307"/>
                    <a:pt x="9" y="299"/>
                    <a:pt x="20" y="299"/>
                  </a:cubicBezTo>
                  <a:cubicBezTo>
                    <a:pt x="31" y="299"/>
                    <a:pt x="39" y="308"/>
                    <a:pt x="39" y="319"/>
                  </a:cubicBezTo>
                  <a:cubicBezTo>
                    <a:pt x="39" y="330"/>
                    <a:pt x="30" y="338"/>
                    <a:pt x="19" y="338"/>
                  </a:cubicBezTo>
                  <a:close/>
                  <a:moveTo>
                    <a:pt x="598" y="250"/>
                  </a:moveTo>
                  <a:cubicBezTo>
                    <a:pt x="596" y="239"/>
                    <a:pt x="602" y="228"/>
                    <a:pt x="612" y="226"/>
                  </a:cubicBezTo>
                  <a:cubicBezTo>
                    <a:pt x="623" y="223"/>
                    <a:pt x="634" y="229"/>
                    <a:pt x="636" y="240"/>
                  </a:cubicBezTo>
                  <a:cubicBezTo>
                    <a:pt x="639" y="250"/>
                    <a:pt x="633" y="261"/>
                    <a:pt x="622" y="264"/>
                  </a:cubicBezTo>
                  <a:cubicBezTo>
                    <a:pt x="621" y="264"/>
                    <a:pt x="619" y="264"/>
                    <a:pt x="617" y="264"/>
                  </a:cubicBezTo>
                  <a:cubicBezTo>
                    <a:pt x="609" y="264"/>
                    <a:pt x="601" y="258"/>
                    <a:pt x="598" y="250"/>
                  </a:cubicBezTo>
                  <a:moveTo>
                    <a:pt x="27" y="251"/>
                  </a:moveTo>
                  <a:cubicBezTo>
                    <a:pt x="17" y="248"/>
                    <a:pt x="11" y="237"/>
                    <a:pt x="14" y="227"/>
                  </a:cubicBezTo>
                  <a:cubicBezTo>
                    <a:pt x="17" y="217"/>
                    <a:pt x="28" y="211"/>
                    <a:pt x="39" y="214"/>
                  </a:cubicBezTo>
                  <a:cubicBezTo>
                    <a:pt x="49" y="217"/>
                    <a:pt x="55" y="228"/>
                    <a:pt x="52" y="239"/>
                  </a:cubicBezTo>
                  <a:cubicBezTo>
                    <a:pt x="49" y="247"/>
                    <a:pt x="41" y="252"/>
                    <a:pt x="33" y="252"/>
                  </a:cubicBezTo>
                  <a:cubicBezTo>
                    <a:pt x="31" y="252"/>
                    <a:pt x="29" y="252"/>
                    <a:pt x="27" y="251"/>
                  </a:cubicBezTo>
                  <a:moveTo>
                    <a:pt x="567" y="175"/>
                  </a:moveTo>
                  <a:cubicBezTo>
                    <a:pt x="561" y="166"/>
                    <a:pt x="564" y="154"/>
                    <a:pt x="573" y="148"/>
                  </a:cubicBezTo>
                  <a:cubicBezTo>
                    <a:pt x="582" y="142"/>
                    <a:pt x="594" y="145"/>
                    <a:pt x="600" y="154"/>
                  </a:cubicBezTo>
                  <a:cubicBezTo>
                    <a:pt x="606" y="164"/>
                    <a:pt x="603" y="176"/>
                    <a:pt x="594" y="181"/>
                  </a:cubicBezTo>
                  <a:cubicBezTo>
                    <a:pt x="590" y="183"/>
                    <a:pt x="587" y="184"/>
                    <a:pt x="583" y="184"/>
                  </a:cubicBezTo>
                  <a:cubicBezTo>
                    <a:pt x="577" y="184"/>
                    <a:pt x="570" y="181"/>
                    <a:pt x="567" y="175"/>
                  </a:cubicBezTo>
                  <a:moveTo>
                    <a:pt x="59" y="171"/>
                  </a:moveTo>
                  <a:cubicBezTo>
                    <a:pt x="50" y="165"/>
                    <a:pt x="48" y="152"/>
                    <a:pt x="54" y="143"/>
                  </a:cubicBezTo>
                  <a:cubicBezTo>
                    <a:pt x="60" y="134"/>
                    <a:pt x="72" y="132"/>
                    <a:pt x="81" y="138"/>
                  </a:cubicBezTo>
                  <a:cubicBezTo>
                    <a:pt x="90" y="144"/>
                    <a:pt x="93" y="156"/>
                    <a:pt x="87" y="165"/>
                  </a:cubicBezTo>
                  <a:cubicBezTo>
                    <a:pt x="83" y="171"/>
                    <a:pt x="77" y="174"/>
                    <a:pt x="70" y="174"/>
                  </a:cubicBezTo>
                  <a:cubicBezTo>
                    <a:pt x="67" y="174"/>
                    <a:pt x="63" y="173"/>
                    <a:pt x="59" y="171"/>
                  </a:cubicBezTo>
                  <a:moveTo>
                    <a:pt x="515" y="112"/>
                  </a:moveTo>
                  <a:cubicBezTo>
                    <a:pt x="507" y="105"/>
                    <a:pt x="506" y="92"/>
                    <a:pt x="513" y="84"/>
                  </a:cubicBezTo>
                  <a:cubicBezTo>
                    <a:pt x="521" y="76"/>
                    <a:pt x="533" y="76"/>
                    <a:pt x="541" y="83"/>
                  </a:cubicBezTo>
                  <a:cubicBezTo>
                    <a:pt x="549" y="90"/>
                    <a:pt x="550" y="103"/>
                    <a:pt x="542" y="111"/>
                  </a:cubicBezTo>
                  <a:cubicBezTo>
                    <a:pt x="539" y="115"/>
                    <a:pt x="533" y="117"/>
                    <a:pt x="528" y="117"/>
                  </a:cubicBezTo>
                  <a:cubicBezTo>
                    <a:pt x="523" y="117"/>
                    <a:pt x="518" y="116"/>
                    <a:pt x="515" y="112"/>
                  </a:cubicBezTo>
                  <a:moveTo>
                    <a:pt x="113" y="102"/>
                  </a:moveTo>
                  <a:cubicBezTo>
                    <a:pt x="106" y="94"/>
                    <a:pt x="107" y="81"/>
                    <a:pt x="116" y="74"/>
                  </a:cubicBezTo>
                  <a:cubicBezTo>
                    <a:pt x="124" y="67"/>
                    <a:pt x="136" y="69"/>
                    <a:pt x="143" y="77"/>
                  </a:cubicBezTo>
                  <a:cubicBezTo>
                    <a:pt x="150" y="85"/>
                    <a:pt x="149" y="98"/>
                    <a:pt x="141" y="105"/>
                  </a:cubicBezTo>
                  <a:cubicBezTo>
                    <a:pt x="137" y="108"/>
                    <a:pt x="133" y="109"/>
                    <a:pt x="128" y="109"/>
                  </a:cubicBezTo>
                  <a:cubicBezTo>
                    <a:pt x="123" y="109"/>
                    <a:pt x="117" y="107"/>
                    <a:pt x="113" y="102"/>
                  </a:cubicBezTo>
                  <a:moveTo>
                    <a:pt x="447" y="67"/>
                  </a:moveTo>
                  <a:cubicBezTo>
                    <a:pt x="447" y="67"/>
                    <a:pt x="447" y="67"/>
                    <a:pt x="447" y="67"/>
                  </a:cubicBezTo>
                  <a:cubicBezTo>
                    <a:pt x="438" y="62"/>
                    <a:pt x="434" y="50"/>
                    <a:pt x="438" y="40"/>
                  </a:cubicBezTo>
                  <a:cubicBezTo>
                    <a:pt x="443" y="31"/>
                    <a:pt x="455" y="27"/>
                    <a:pt x="465" y="31"/>
                  </a:cubicBezTo>
                  <a:cubicBezTo>
                    <a:pt x="474" y="36"/>
                    <a:pt x="478" y="48"/>
                    <a:pt x="474" y="57"/>
                  </a:cubicBezTo>
                  <a:cubicBezTo>
                    <a:pt x="470" y="64"/>
                    <a:pt x="463" y="69"/>
                    <a:pt x="456" y="69"/>
                  </a:cubicBezTo>
                  <a:cubicBezTo>
                    <a:pt x="453" y="69"/>
                    <a:pt x="450" y="68"/>
                    <a:pt x="447" y="67"/>
                  </a:cubicBezTo>
                  <a:moveTo>
                    <a:pt x="184" y="52"/>
                  </a:moveTo>
                  <a:cubicBezTo>
                    <a:pt x="180" y="42"/>
                    <a:pt x="184" y="30"/>
                    <a:pt x="194" y="26"/>
                  </a:cubicBezTo>
                  <a:cubicBezTo>
                    <a:pt x="204" y="21"/>
                    <a:pt x="216" y="26"/>
                    <a:pt x="220" y="36"/>
                  </a:cubicBezTo>
                  <a:cubicBezTo>
                    <a:pt x="225" y="46"/>
                    <a:pt x="220" y="57"/>
                    <a:pt x="210" y="62"/>
                  </a:cubicBezTo>
                  <a:cubicBezTo>
                    <a:pt x="208" y="63"/>
                    <a:pt x="205" y="63"/>
                    <a:pt x="202" y="63"/>
                  </a:cubicBezTo>
                  <a:cubicBezTo>
                    <a:pt x="195" y="63"/>
                    <a:pt x="188" y="59"/>
                    <a:pt x="184" y="52"/>
                  </a:cubicBezTo>
                  <a:moveTo>
                    <a:pt x="370" y="42"/>
                  </a:moveTo>
                  <a:cubicBezTo>
                    <a:pt x="359" y="40"/>
                    <a:pt x="352" y="30"/>
                    <a:pt x="354" y="19"/>
                  </a:cubicBezTo>
                  <a:cubicBezTo>
                    <a:pt x="355" y="9"/>
                    <a:pt x="366" y="2"/>
                    <a:pt x="376" y="3"/>
                  </a:cubicBezTo>
                  <a:cubicBezTo>
                    <a:pt x="387" y="5"/>
                    <a:pt x="394" y="15"/>
                    <a:pt x="392" y="26"/>
                  </a:cubicBezTo>
                  <a:cubicBezTo>
                    <a:pt x="391" y="35"/>
                    <a:pt x="383" y="42"/>
                    <a:pt x="373" y="42"/>
                  </a:cubicBezTo>
                  <a:cubicBezTo>
                    <a:pt x="372" y="42"/>
                    <a:pt x="371" y="42"/>
                    <a:pt x="370" y="42"/>
                  </a:cubicBezTo>
                  <a:moveTo>
                    <a:pt x="267" y="23"/>
                  </a:moveTo>
                  <a:cubicBezTo>
                    <a:pt x="265" y="13"/>
                    <a:pt x="273" y="3"/>
                    <a:pt x="284" y="1"/>
                  </a:cubicBezTo>
                  <a:cubicBezTo>
                    <a:pt x="295" y="0"/>
                    <a:pt x="304" y="8"/>
                    <a:pt x="306" y="18"/>
                  </a:cubicBezTo>
                  <a:cubicBezTo>
                    <a:pt x="307" y="29"/>
                    <a:pt x="299" y="39"/>
                    <a:pt x="289" y="40"/>
                  </a:cubicBezTo>
                  <a:cubicBezTo>
                    <a:pt x="288" y="40"/>
                    <a:pt x="287" y="41"/>
                    <a:pt x="286" y="41"/>
                  </a:cubicBezTo>
                  <a:cubicBezTo>
                    <a:pt x="276" y="41"/>
                    <a:pt x="268" y="33"/>
                    <a:pt x="267" y="23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30">
            <a:extLst>
              <a:ext uri="{FF2B5EF4-FFF2-40B4-BE49-F238E27FC236}">
                <a16:creationId xmlns:a16="http://schemas.microsoft.com/office/drawing/2014/main" id="{7559EE25-0548-44D8-FAAF-F9892E04D514}"/>
              </a:ext>
            </a:extLst>
          </p:cNvPr>
          <p:cNvSpPr/>
          <p:nvPr/>
        </p:nvSpPr>
        <p:spPr>
          <a:xfrm>
            <a:off x="0" y="0"/>
            <a:ext cx="1436888" cy="1096400"/>
          </a:xfrm>
          <a:custGeom>
            <a:avLst/>
            <a:gdLst/>
            <a:ahLst/>
            <a:cxnLst/>
            <a:rect l="l" t="t" r="r" b="b"/>
            <a:pathLst>
              <a:path w="1571" h="1214" extrusionOk="0">
                <a:moveTo>
                  <a:pt x="0" y="0"/>
                </a:moveTo>
                <a:cubicBezTo>
                  <a:pt x="1571" y="0"/>
                  <a:pt x="1571" y="0"/>
                  <a:pt x="1571" y="0"/>
                </a:cubicBezTo>
                <a:cubicBezTo>
                  <a:pt x="1571" y="0"/>
                  <a:pt x="1570" y="836"/>
                  <a:pt x="992" y="612"/>
                </a:cubicBezTo>
                <a:cubicBezTo>
                  <a:pt x="622" y="467"/>
                  <a:pt x="846" y="831"/>
                  <a:pt x="451" y="831"/>
                </a:cubicBezTo>
                <a:cubicBezTo>
                  <a:pt x="127" y="831"/>
                  <a:pt x="419" y="1214"/>
                  <a:pt x="0" y="121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051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6342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3600" dirty="0"/>
              <a:t>Core Features</a:t>
            </a:r>
            <a:endParaRPr sz="3600" dirty="0"/>
          </a:p>
        </p:txBody>
      </p: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55BE532B-AD4A-AD94-6D2D-3B0BBAFE0476}"/>
              </a:ext>
            </a:extLst>
          </p:cNvPr>
          <p:cNvGrpSpPr/>
          <p:nvPr/>
        </p:nvGrpSpPr>
        <p:grpSpPr>
          <a:xfrm>
            <a:off x="274665" y="1219200"/>
            <a:ext cx="8594669" cy="3715642"/>
            <a:chOff x="-685663" y="716622"/>
            <a:chExt cx="10665674" cy="4610978"/>
          </a:xfrm>
        </p:grpSpPr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63AE3B9A-68FB-C9DB-4624-1D66012B4DBE}"/>
                </a:ext>
              </a:extLst>
            </p:cNvPr>
            <p:cNvGrpSpPr/>
            <p:nvPr/>
          </p:nvGrpSpPr>
          <p:grpSpPr>
            <a:xfrm>
              <a:off x="4149327" y="2427808"/>
              <a:ext cx="1032157" cy="1032157"/>
              <a:chOff x="4023402" y="3219622"/>
              <a:chExt cx="1080120" cy="1080120"/>
            </a:xfrm>
          </p:grpSpPr>
          <p:sp>
            <p:nvSpPr>
              <p:cNvPr id="216" name="Block Arc 215">
                <a:extLst>
                  <a:ext uri="{FF2B5EF4-FFF2-40B4-BE49-F238E27FC236}">
                    <a16:creationId xmlns:a16="http://schemas.microsoft.com/office/drawing/2014/main" id="{816DA0EB-A8C0-D4BC-3FC0-328F2FD576EF}"/>
                  </a:ext>
                </a:extLst>
              </p:cNvPr>
              <p:cNvSpPr/>
              <p:nvPr/>
            </p:nvSpPr>
            <p:spPr>
              <a:xfrm rot="1800000">
                <a:off x="4023402" y="3219622"/>
                <a:ext cx="1080120" cy="1080120"/>
              </a:xfrm>
              <a:prstGeom prst="blockArc">
                <a:avLst>
                  <a:gd name="adj1" fmla="val 10800000"/>
                  <a:gd name="adj2" fmla="val 14902241"/>
                  <a:gd name="adj3" fmla="val 20569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  <a:latin typeface=""/>
                </a:endParaRPr>
              </a:p>
            </p:txBody>
          </p:sp>
          <p:sp>
            <p:nvSpPr>
              <p:cNvPr id="217" name="Block Arc 216">
                <a:extLst>
                  <a:ext uri="{FF2B5EF4-FFF2-40B4-BE49-F238E27FC236}">
                    <a16:creationId xmlns:a16="http://schemas.microsoft.com/office/drawing/2014/main" id="{7FDB3439-303F-BD09-19F4-620E3ED05793}"/>
                  </a:ext>
                </a:extLst>
              </p:cNvPr>
              <p:cNvSpPr/>
              <p:nvPr/>
            </p:nvSpPr>
            <p:spPr>
              <a:xfrm rot="19080000">
                <a:off x="4023402" y="3219622"/>
                <a:ext cx="1080120" cy="1080120"/>
              </a:xfrm>
              <a:prstGeom prst="blockArc">
                <a:avLst>
                  <a:gd name="adj1" fmla="val 10800000"/>
                  <a:gd name="adj2" fmla="val 14902241"/>
                  <a:gd name="adj3" fmla="val 2056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  <a:latin typeface=""/>
                </a:endParaRPr>
              </a:p>
            </p:txBody>
          </p:sp>
          <p:sp>
            <p:nvSpPr>
              <p:cNvPr id="218" name="Block Arc 217">
                <a:extLst>
                  <a:ext uri="{FF2B5EF4-FFF2-40B4-BE49-F238E27FC236}">
                    <a16:creationId xmlns:a16="http://schemas.microsoft.com/office/drawing/2014/main" id="{D3003C06-D035-9A9F-4939-7652A0853CC0}"/>
                  </a:ext>
                </a:extLst>
              </p:cNvPr>
              <p:cNvSpPr/>
              <p:nvPr/>
            </p:nvSpPr>
            <p:spPr>
              <a:xfrm rot="14700000">
                <a:off x="4023402" y="3219622"/>
                <a:ext cx="1080120" cy="1080120"/>
              </a:xfrm>
              <a:prstGeom prst="blockArc">
                <a:avLst>
                  <a:gd name="adj1" fmla="val 10800000"/>
                  <a:gd name="adj2" fmla="val 14902241"/>
                  <a:gd name="adj3" fmla="val 20569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  <a:latin typeface=""/>
                </a:endParaRPr>
              </a:p>
            </p:txBody>
          </p:sp>
          <p:sp>
            <p:nvSpPr>
              <p:cNvPr id="219" name="Block Arc 218">
                <a:extLst>
                  <a:ext uri="{FF2B5EF4-FFF2-40B4-BE49-F238E27FC236}">
                    <a16:creationId xmlns:a16="http://schemas.microsoft.com/office/drawing/2014/main" id="{0610682A-ECAF-F4EF-0857-05A53CE79D07}"/>
                  </a:ext>
                </a:extLst>
              </p:cNvPr>
              <p:cNvSpPr/>
              <p:nvPr/>
            </p:nvSpPr>
            <p:spPr>
              <a:xfrm rot="10440000">
                <a:off x="4023402" y="3219622"/>
                <a:ext cx="1080120" cy="1080120"/>
              </a:xfrm>
              <a:prstGeom prst="blockArc">
                <a:avLst>
                  <a:gd name="adj1" fmla="val 10800000"/>
                  <a:gd name="adj2" fmla="val 14902241"/>
                  <a:gd name="adj3" fmla="val 20569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  <a:latin typeface=""/>
                </a:endParaRPr>
              </a:p>
            </p:txBody>
          </p:sp>
          <p:sp>
            <p:nvSpPr>
              <p:cNvPr id="220" name="Block Arc 219">
                <a:extLst>
                  <a:ext uri="{FF2B5EF4-FFF2-40B4-BE49-F238E27FC236}">
                    <a16:creationId xmlns:a16="http://schemas.microsoft.com/office/drawing/2014/main" id="{62B5BE2E-6880-5FE8-9729-1EEF667F6AFA}"/>
                  </a:ext>
                </a:extLst>
              </p:cNvPr>
              <p:cNvSpPr/>
              <p:nvPr/>
            </p:nvSpPr>
            <p:spPr>
              <a:xfrm rot="6120000">
                <a:off x="4023402" y="3219622"/>
                <a:ext cx="1080120" cy="1080120"/>
              </a:xfrm>
              <a:prstGeom prst="blockArc">
                <a:avLst>
                  <a:gd name="adj1" fmla="val 10800000"/>
                  <a:gd name="adj2" fmla="val 14902241"/>
                  <a:gd name="adj3" fmla="val 20569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  <a:latin typeface="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AE6FA3AC-EA73-A765-54E0-2BD7F45923CE}"/>
                </a:ext>
              </a:extLst>
            </p:cNvPr>
            <p:cNvGrpSpPr/>
            <p:nvPr/>
          </p:nvGrpSpPr>
          <p:grpSpPr>
            <a:xfrm>
              <a:off x="2463022" y="883741"/>
              <a:ext cx="4428772" cy="4259759"/>
              <a:chOff x="2185685" y="1605569"/>
              <a:chExt cx="4731783" cy="4551210"/>
            </a:xfrm>
          </p:grpSpPr>
          <p:grpSp>
            <p:nvGrpSpPr>
              <p:cNvPr id="222" name="Group 221">
                <a:extLst>
                  <a:ext uri="{FF2B5EF4-FFF2-40B4-BE49-F238E27FC236}">
                    <a16:creationId xmlns:a16="http://schemas.microsoft.com/office/drawing/2014/main" id="{25A035E1-FEBF-F1C4-0BA8-CFD36827CD4F}"/>
                  </a:ext>
                </a:extLst>
              </p:cNvPr>
              <p:cNvGrpSpPr/>
              <p:nvPr/>
            </p:nvGrpSpPr>
            <p:grpSpPr>
              <a:xfrm rot="3600000">
                <a:off x="4888007" y="1768971"/>
                <a:ext cx="1261779" cy="1898518"/>
                <a:chOff x="3970237" y="1678193"/>
                <a:chExt cx="1091921" cy="1642943"/>
              </a:xfrm>
            </p:grpSpPr>
            <p:sp>
              <p:nvSpPr>
                <p:cNvPr id="235" name="Teardrop 4">
                  <a:extLst>
                    <a:ext uri="{FF2B5EF4-FFF2-40B4-BE49-F238E27FC236}">
                      <a16:creationId xmlns:a16="http://schemas.microsoft.com/office/drawing/2014/main" id="{4767FA3E-B2BA-6412-5D16-D5D99073CAB3}"/>
                    </a:ext>
                  </a:extLst>
                </p:cNvPr>
                <p:cNvSpPr/>
                <p:nvPr/>
              </p:nvSpPr>
              <p:spPr>
                <a:xfrm rot="10800000">
                  <a:off x="3970237" y="1678193"/>
                  <a:ext cx="1091921" cy="1642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921" h="1642943">
                      <a:moveTo>
                        <a:pt x="504056" y="1642943"/>
                      </a:moveTo>
                      <a:cubicBezTo>
                        <a:pt x="225674" y="1642943"/>
                        <a:pt x="0" y="1417269"/>
                        <a:pt x="0" y="1138887"/>
                      </a:cubicBezTo>
                      <a:cubicBezTo>
                        <a:pt x="0" y="894120"/>
                        <a:pt x="174465" y="690100"/>
                        <a:pt x="405888" y="644727"/>
                      </a:cubicBezTo>
                      <a:cubicBezTo>
                        <a:pt x="415871" y="637085"/>
                        <a:pt x="426805" y="631149"/>
                        <a:pt x="437891" y="625616"/>
                      </a:cubicBezTo>
                      <a:cubicBezTo>
                        <a:pt x="621825" y="533815"/>
                        <a:pt x="704331" y="158955"/>
                        <a:pt x="566414" y="0"/>
                      </a:cubicBezTo>
                      <a:cubicBezTo>
                        <a:pt x="1101455" y="231762"/>
                        <a:pt x="1193710" y="682767"/>
                        <a:pt x="996550" y="1248239"/>
                      </a:cubicBezTo>
                      <a:lnTo>
                        <a:pt x="990853" y="1263082"/>
                      </a:lnTo>
                      <a:cubicBezTo>
                        <a:pt x="937110" y="1481624"/>
                        <a:pt x="739422" y="1642943"/>
                        <a:pt x="504056" y="1642943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>
                    <a:solidFill>
                      <a:schemeClr val="tx1"/>
                    </a:solidFill>
                    <a:latin typeface=""/>
                  </a:endParaRPr>
                </a:p>
              </p:txBody>
            </p:sp>
            <p:sp>
              <p:nvSpPr>
                <p:cNvPr id="236" name="Oval 235">
                  <a:extLst>
                    <a:ext uri="{FF2B5EF4-FFF2-40B4-BE49-F238E27FC236}">
                      <a16:creationId xmlns:a16="http://schemas.microsoft.com/office/drawing/2014/main" id="{3F291CF0-F43E-6B36-762B-9825AAD25E48}"/>
                    </a:ext>
                  </a:extLst>
                </p:cNvPr>
                <p:cNvSpPr/>
                <p:nvPr/>
              </p:nvSpPr>
              <p:spPr>
                <a:xfrm>
                  <a:off x="4136683" y="1760831"/>
                  <a:ext cx="842835" cy="84283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"/>
                  </a:endParaRPr>
                </a:p>
              </p:txBody>
            </p:sp>
          </p:grpSp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6855E751-9672-3CE5-B652-DBB3A1331A8F}"/>
                  </a:ext>
                </a:extLst>
              </p:cNvPr>
              <p:cNvGrpSpPr/>
              <p:nvPr/>
            </p:nvGrpSpPr>
            <p:grpSpPr>
              <a:xfrm rot="20700000">
                <a:off x="3184574" y="1605569"/>
                <a:ext cx="1261779" cy="1898518"/>
                <a:chOff x="3954829" y="1674065"/>
                <a:chExt cx="1091921" cy="1642943"/>
              </a:xfrm>
            </p:grpSpPr>
            <p:sp>
              <p:nvSpPr>
                <p:cNvPr id="233" name="Teardrop 4">
                  <a:extLst>
                    <a:ext uri="{FF2B5EF4-FFF2-40B4-BE49-F238E27FC236}">
                      <a16:creationId xmlns:a16="http://schemas.microsoft.com/office/drawing/2014/main" id="{6D94B84D-8DA0-D43C-D2E7-759A2FCA3693}"/>
                    </a:ext>
                  </a:extLst>
                </p:cNvPr>
                <p:cNvSpPr/>
                <p:nvPr/>
              </p:nvSpPr>
              <p:spPr>
                <a:xfrm rot="10800000">
                  <a:off x="3954829" y="1674065"/>
                  <a:ext cx="1091921" cy="1642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921" h="1642943">
                      <a:moveTo>
                        <a:pt x="504056" y="1642943"/>
                      </a:moveTo>
                      <a:cubicBezTo>
                        <a:pt x="225674" y="1642943"/>
                        <a:pt x="0" y="1417269"/>
                        <a:pt x="0" y="1138887"/>
                      </a:cubicBezTo>
                      <a:cubicBezTo>
                        <a:pt x="0" y="894120"/>
                        <a:pt x="174465" y="690100"/>
                        <a:pt x="405888" y="644727"/>
                      </a:cubicBezTo>
                      <a:cubicBezTo>
                        <a:pt x="415871" y="637085"/>
                        <a:pt x="426805" y="631149"/>
                        <a:pt x="437891" y="625616"/>
                      </a:cubicBezTo>
                      <a:cubicBezTo>
                        <a:pt x="621825" y="533815"/>
                        <a:pt x="704331" y="158955"/>
                        <a:pt x="566414" y="0"/>
                      </a:cubicBezTo>
                      <a:cubicBezTo>
                        <a:pt x="1101455" y="231762"/>
                        <a:pt x="1193710" y="682767"/>
                        <a:pt x="996550" y="1248239"/>
                      </a:cubicBezTo>
                      <a:lnTo>
                        <a:pt x="990853" y="1263082"/>
                      </a:lnTo>
                      <a:cubicBezTo>
                        <a:pt x="937110" y="1481624"/>
                        <a:pt x="739422" y="1642943"/>
                        <a:pt x="504056" y="1642943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>
                    <a:solidFill>
                      <a:schemeClr val="tx1"/>
                    </a:solidFill>
                    <a:latin typeface=""/>
                  </a:endParaRPr>
                </a:p>
              </p:txBody>
            </p:sp>
            <p:sp>
              <p:nvSpPr>
                <p:cNvPr id="234" name="Oval 233">
                  <a:extLst>
                    <a:ext uri="{FF2B5EF4-FFF2-40B4-BE49-F238E27FC236}">
                      <a16:creationId xmlns:a16="http://schemas.microsoft.com/office/drawing/2014/main" id="{DB81EC77-2684-B44B-40E8-BFFA59F84CCB}"/>
                    </a:ext>
                  </a:extLst>
                </p:cNvPr>
                <p:cNvSpPr/>
                <p:nvPr/>
              </p:nvSpPr>
              <p:spPr>
                <a:xfrm>
                  <a:off x="4121275" y="1756703"/>
                  <a:ext cx="842835" cy="84283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"/>
                  </a:endParaRPr>
                </a:p>
              </p:txBody>
            </p:sp>
          </p:grpSp>
          <p:grpSp>
            <p:nvGrpSpPr>
              <p:cNvPr id="224" name="Group 223">
                <a:extLst>
                  <a:ext uri="{FF2B5EF4-FFF2-40B4-BE49-F238E27FC236}">
                    <a16:creationId xmlns:a16="http://schemas.microsoft.com/office/drawing/2014/main" id="{65AAF90F-BF7B-84DE-24E6-ED1A17EEB3D0}"/>
                  </a:ext>
                </a:extLst>
              </p:cNvPr>
              <p:cNvGrpSpPr/>
              <p:nvPr/>
            </p:nvGrpSpPr>
            <p:grpSpPr>
              <a:xfrm rot="17100000">
                <a:off x="2504054" y="3011231"/>
                <a:ext cx="1261779" cy="1898518"/>
                <a:chOff x="3880957" y="1643161"/>
                <a:chExt cx="1091921" cy="1642943"/>
              </a:xfrm>
            </p:grpSpPr>
            <p:sp>
              <p:nvSpPr>
                <p:cNvPr id="231" name="Teardrop 4">
                  <a:extLst>
                    <a:ext uri="{FF2B5EF4-FFF2-40B4-BE49-F238E27FC236}">
                      <a16:creationId xmlns:a16="http://schemas.microsoft.com/office/drawing/2014/main" id="{F8B1DED5-C129-768E-529F-9BF980998E94}"/>
                    </a:ext>
                  </a:extLst>
                </p:cNvPr>
                <p:cNvSpPr/>
                <p:nvPr/>
              </p:nvSpPr>
              <p:spPr>
                <a:xfrm rot="10800000">
                  <a:off x="3880957" y="1643161"/>
                  <a:ext cx="1091921" cy="1642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921" h="1642943">
                      <a:moveTo>
                        <a:pt x="504056" y="1642943"/>
                      </a:moveTo>
                      <a:cubicBezTo>
                        <a:pt x="225674" y="1642943"/>
                        <a:pt x="0" y="1417269"/>
                        <a:pt x="0" y="1138887"/>
                      </a:cubicBezTo>
                      <a:cubicBezTo>
                        <a:pt x="0" y="894120"/>
                        <a:pt x="174465" y="690100"/>
                        <a:pt x="405888" y="644727"/>
                      </a:cubicBezTo>
                      <a:cubicBezTo>
                        <a:pt x="415871" y="637085"/>
                        <a:pt x="426805" y="631149"/>
                        <a:pt x="437891" y="625616"/>
                      </a:cubicBezTo>
                      <a:cubicBezTo>
                        <a:pt x="621825" y="533815"/>
                        <a:pt x="704331" y="158955"/>
                        <a:pt x="566414" y="0"/>
                      </a:cubicBezTo>
                      <a:cubicBezTo>
                        <a:pt x="1101455" y="231762"/>
                        <a:pt x="1193710" y="682767"/>
                        <a:pt x="996550" y="1248239"/>
                      </a:cubicBezTo>
                      <a:lnTo>
                        <a:pt x="990853" y="1263082"/>
                      </a:lnTo>
                      <a:cubicBezTo>
                        <a:pt x="937110" y="1481624"/>
                        <a:pt x="739422" y="1642943"/>
                        <a:pt x="504056" y="164294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>
                    <a:solidFill>
                      <a:schemeClr val="tx1"/>
                    </a:solidFill>
                    <a:latin typeface=""/>
                  </a:endParaRPr>
                </a:p>
              </p:txBody>
            </p:sp>
            <p:sp>
              <p:nvSpPr>
                <p:cNvPr id="232" name="Oval 231">
                  <a:extLst>
                    <a:ext uri="{FF2B5EF4-FFF2-40B4-BE49-F238E27FC236}">
                      <a16:creationId xmlns:a16="http://schemas.microsoft.com/office/drawing/2014/main" id="{F018FF05-C865-052F-6366-8AF1E3AA4AB3}"/>
                    </a:ext>
                  </a:extLst>
                </p:cNvPr>
                <p:cNvSpPr/>
                <p:nvPr/>
              </p:nvSpPr>
              <p:spPr>
                <a:xfrm>
                  <a:off x="4047404" y="1725799"/>
                  <a:ext cx="842835" cy="84283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"/>
                  </a:endParaRPr>
                </a:p>
              </p:txBody>
            </p:sp>
          </p:grpSp>
          <p:grpSp>
            <p:nvGrpSpPr>
              <p:cNvPr id="225" name="Group 224">
                <a:extLst>
                  <a:ext uri="{FF2B5EF4-FFF2-40B4-BE49-F238E27FC236}">
                    <a16:creationId xmlns:a16="http://schemas.microsoft.com/office/drawing/2014/main" id="{1B1FF108-9DA8-6070-7390-D50FB3DE6794}"/>
                  </a:ext>
                </a:extLst>
              </p:cNvPr>
              <p:cNvGrpSpPr/>
              <p:nvPr/>
            </p:nvGrpSpPr>
            <p:grpSpPr>
              <a:xfrm rot="12600000">
                <a:off x="3694237" y="4258261"/>
                <a:ext cx="1261779" cy="1898518"/>
                <a:chOff x="3906991" y="1595327"/>
                <a:chExt cx="1091921" cy="1642943"/>
              </a:xfrm>
            </p:grpSpPr>
            <p:sp>
              <p:nvSpPr>
                <p:cNvPr id="229" name="Teardrop 4">
                  <a:extLst>
                    <a:ext uri="{FF2B5EF4-FFF2-40B4-BE49-F238E27FC236}">
                      <a16:creationId xmlns:a16="http://schemas.microsoft.com/office/drawing/2014/main" id="{E61CF356-9506-7455-A7B0-23EBCA46EA0F}"/>
                    </a:ext>
                  </a:extLst>
                </p:cNvPr>
                <p:cNvSpPr/>
                <p:nvPr/>
              </p:nvSpPr>
              <p:spPr>
                <a:xfrm rot="10800000">
                  <a:off x="3906991" y="1595327"/>
                  <a:ext cx="1091921" cy="1642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921" h="1642943">
                      <a:moveTo>
                        <a:pt x="504056" y="1642943"/>
                      </a:moveTo>
                      <a:cubicBezTo>
                        <a:pt x="225674" y="1642943"/>
                        <a:pt x="0" y="1417269"/>
                        <a:pt x="0" y="1138887"/>
                      </a:cubicBezTo>
                      <a:cubicBezTo>
                        <a:pt x="0" y="894120"/>
                        <a:pt x="174465" y="690100"/>
                        <a:pt x="405888" y="644727"/>
                      </a:cubicBezTo>
                      <a:cubicBezTo>
                        <a:pt x="415871" y="637085"/>
                        <a:pt x="426805" y="631149"/>
                        <a:pt x="437891" y="625616"/>
                      </a:cubicBezTo>
                      <a:cubicBezTo>
                        <a:pt x="621825" y="533815"/>
                        <a:pt x="704331" y="158955"/>
                        <a:pt x="566414" y="0"/>
                      </a:cubicBezTo>
                      <a:cubicBezTo>
                        <a:pt x="1101455" y="231762"/>
                        <a:pt x="1193710" y="682767"/>
                        <a:pt x="996550" y="1248239"/>
                      </a:cubicBezTo>
                      <a:lnTo>
                        <a:pt x="990853" y="1263082"/>
                      </a:lnTo>
                      <a:cubicBezTo>
                        <a:pt x="937110" y="1481624"/>
                        <a:pt x="739422" y="1642943"/>
                        <a:pt x="504056" y="1642943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"/>
                  </a:endParaRPr>
                </a:p>
              </p:txBody>
            </p:sp>
            <p:sp>
              <p:nvSpPr>
                <p:cNvPr id="230" name="Oval 229">
                  <a:extLst>
                    <a:ext uri="{FF2B5EF4-FFF2-40B4-BE49-F238E27FC236}">
                      <a16:creationId xmlns:a16="http://schemas.microsoft.com/office/drawing/2014/main" id="{893176AE-B1AC-F5FC-D448-7A8E283C5D19}"/>
                    </a:ext>
                  </a:extLst>
                </p:cNvPr>
                <p:cNvSpPr/>
                <p:nvPr/>
              </p:nvSpPr>
              <p:spPr>
                <a:xfrm>
                  <a:off x="4073437" y="1677965"/>
                  <a:ext cx="842835" cy="84283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"/>
                  </a:endParaRPr>
                </a:p>
              </p:txBody>
            </p:sp>
          </p:grpSp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044EA7EE-A847-68AC-2714-F5522C934901}"/>
                  </a:ext>
                </a:extLst>
              </p:cNvPr>
              <p:cNvGrpSpPr/>
              <p:nvPr/>
            </p:nvGrpSpPr>
            <p:grpSpPr>
              <a:xfrm rot="7200000">
                <a:off x="5337319" y="3276515"/>
                <a:ext cx="1261779" cy="1898518"/>
                <a:chOff x="3983024" y="1653099"/>
                <a:chExt cx="1091921" cy="1642943"/>
              </a:xfrm>
            </p:grpSpPr>
            <p:sp>
              <p:nvSpPr>
                <p:cNvPr id="227" name="Teardrop 4">
                  <a:extLst>
                    <a:ext uri="{FF2B5EF4-FFF2-40B4-BE49-F238E27FC236}">
                      <a16:creationId xmlns:a16="http://schemas.microsoft.com/office/drawing/2014/main" id="{B1DACBE3-17B2-9B9C-5263-E6AC90BE1793}"/>
                    </a:ext>
                  </a:extLst>
                </p:cNvPr>
                <p:cNvSpPr/>
                <p:nvPr/>
              </p:nvSpPr>
              <p:spPr>
                <a:xfrm rot="10800000">
                  <a:off x="3983024" y="1653099"/>
                  <a:ext cx="1091921" cy="16429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1921" h="1642943">
                      <a:moveTo>
                        <a:pt x="504056" y="1642943"/>
                      </a:moveTo>
                      <a:cubicBezTo>
                        <a:pt x="225674" y="1642943"/>
                        <a:pt x="0" y="1417269"/>
                        <a:pt x="0" y="1138887"/>
                      </a:cubicBezTo>
                      <a:cubicBezTo>
                        <a:pt x="0" y="894120"/>
                        <a:pt x="174465" y="690100"/>
                        <a:pt x="405888" y="644727"/>
                      </a:cubicBezTo>
                      <a:cubicBezTo>
                        <a:pt x="415871" y="637085"/>
                        <a:pt x="426805" y="631149"/>
                        <a:pt x="437891" y="625616"/>
                      </a:cubicBezTo>
                      <a:cubicBezTo>
                        <a:pt x="621825" y="533815"/>
                        <a:pt x="704331" y="158955"/>
                        <a:pt x="566414" y="0"/>
                      </a:cubicBezTo>
                      <a:cubicBezTo>
                        <a:pt x="1101455" y="231762"/>
                        <a:pt x="1193710" y="682767"/>
                        <a:pt x="996550" y="1248239"/>
                      </a:cubicBezTo>
                      <a:lnTo>
                        <a:pt x="990853" y="1263082"/>
                      </a:lnTo>
                      <a:cubicBezTo>
                        <a:pt x="937110" y="1481624"/>
                        <a:pt x="739422" y="1642943"/>
                        <a:pt x="504056" y="164294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>
                    <a:solidFill>
                      <a:schemeClr val="tx1"/>
                    </a:solidFill>
                    <a:latin typeface=""/>
                  </a:endParaRPr>
                </a:p>
              </p:txBody>
            </p:sp>
            <p:sp>
              <p:nvSpPr>
                <p:cNvPr id="228" name="Oval 227">
                  <a:extLst>
                    <a:ext uri="{FF2B5EF4-FFF2-40B4-BE49-F238E27FC236}">
                      <a16:creationId xmlns:a16="http://schemas.microsoft.com/office/drawing/2014/main" id="{FBF7636E-848B-3019-B1D7-8934D900B9F5}"/>
                    </a:ext>
                  </a:extLst>
                </p:cNvPr>
                <p:cNvSpPr/>
                <p:nvPr/>
              </p:nvSpPr>
              <p:spPr>
                <a:xfrm>
                  <a:off x="4149466" y="1735740"/>
                  <a:ext cx="842835" cy="842835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"/>
                  </a:endParaRPr>
                </a:p>
              </p:txBody>
            </p:sp>
          </p:grpSp>
        </p:grpSp>
        <p:grpSp>
          <p:nvGrpSpPr>
            <p:cNvPr id="237" name="Group 236">
              <a:extLst>
                <a:ext uri="{FF2B5EF4-FFF2-40B4-BE49-F238E27FC236}">
                  <a16:creationId xmlns:a16="http://schemas.microsoft.com/office/drawing/2014/main" id="{0165D01E-CBBD-D60A-CE24-0D8F3BC08A9B}"/>
                </a:ext>
              </a:extLst>
            </p:cNvPr>
            <p:cNvGrpSpPr/>
            <p:nvPr/>
          </p:nvGrpSpPr>
          <p:grpSpPr>
            <a:xfrm>
              <a:off x="-685663" y="2425284"/>
              <a:ext cx="3014929" cy="1193654"/>
              <a:chOff x="819819" y="3646109"/>
              <a:chExt cx="1906666" cy="1193654"/>
            </a:xfrm>
            <a:noFill/>
          </p:grpSpPr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8403113A-460B-76C4-89CA-31324BBA6F5A}"/>
                  </a:ext>
                </a:extLst>
              </p:cNvPr>
              <p:cNvSpPr txBox="1"/>
              <p:nvPr/>
            </p:nvSpPr>
            <p:spPr>
              <a:xfrm>
                <a:off x="819821" y="3646109"/>
                <a:ext cx="1906664" cy="38194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b="1" dirty="0">
                    <a:solidFill>
                      <a:schemeClr val="tx1"/>
                    </a:solidFill>
                    <a:latin typeface=""/>
                    <a:cs typeface="Arial" pitchFamily="34" charset="0"/>
                  </a:rPr>
                  <a:t>AI Fatawa Chatbot</a:t>
                </a:r>
                <a:endParaRPr lang="ko-KR" altLang="en-US" b="1" dirty="0">
                  <a:solidFill>
                    <a:schemeClr val="tx1"/>
                  </a:solidFill>
                  <a:latin typeface=""/>
                  <a:cs typeface="Arial" pitchFamily="34" charset="0"/>
                </a:endParaRPr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3FA68B20-29D7-B683-D195-C532A8B1D122}"/>
                  </a:ext>
                </a:extLst>
              </p:cNvPr>
              <p:cNvSpPr txBox="1"/>
              <p:nvPr/>
            </p:nvSpPr>
            <p:spPr>
              <a:xfrm>
                <a:off x="819819" y="3923108"/>
                <a:ext cx="1906663" cy="91665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"/>
                    <a:cs typeface="Arial" pitchFamily="34" charset="0"/>
                  </a:rPr>
                  <a:t>RAG-based Q&amp;A Arabic chatbot with IslamQA dataset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"/>
                  <a:cs typeface="Arial" pitchFamily="34" charset="0"/>
                </a:endParaRP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CA647909-38DD-99DF-4B18-CDD9E3688BEA}"/>
                </a:ext>
              </a:extLst>
            </p:cNvPr>
            <p:cNvGrpSpPr/>
            <p:nvPr/>
          </p:nvGrpSpPr>
          <p:grpSpPr>
            <a:xfrm>
              <a:off x="248400" y="716622"/>
              <a:ext cx="3014929" cy="926296"/>
              <a:chOff x="819819" y="3646109"/>
              <a:chExt cx="1906666" cy="926296"/>
            </a:xfrm>
            <a:noFill/>
          </p:grpSpPr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EDC1EBCF-B866-40A2-F862-1F86EC862D93}"/>
                  </a:ext>
                </a:extLst>
              </p:cNvPr>
              <p:cNvSpPr txBox="1"/>
              <p:nvPr/>
            </p:nvSpPr>
            <p:spPr>
              <a:xfrm>
                <a:off x="819821" y="3646109"/>
                <a:ext cx="1906664" cy="38194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b="1" dirty="0">
                    <a:solidFill>
                      <a:schemeClr val="tx1"/>
                    </a:solidFill>
                    <a:latin typeface=""/>
                    <a:cs typeface="Arial" pitchFamily="34" charset="0"/>
                  </a:rPr>
                  <a:t>Social Community</a:t>
                </a:r>
                <a:endParaRPr lang="ko-KR" altLang="en-US" b="1" dirty="0">
                  <a:solidFill>
                    <a:schemeClr val="tx1"/>
                  </a:solidFill>
                  <a:latin typeface=""/>
                  <a:cs typeface="Arial" pitchFamily="34" charset="0"/>
                </a:endParaRP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D1750081-102D-2D0A-C5E5-85A6B34AF909}"/>
                  </a:ext>
                </a:extLst>
              </p:cNvPr>
              <p:cNvSpPr txBox="1"/>
              <p:nvPr/>
            </p:nvSpPr>
            <p:spPr>
              <a:xfrm>
                <a:off x="819819" y="3923108"/>
                <a:ext cx="1906663" cy="64929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"/>
                    <a:cs typeface="Arial" pitchFamily="34" charset="0"/>
                  </a:rPr>
                  <a:t>Posts, comments, likes, and content suggestion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"/>
                  <a:cs typeface="Arial" pitchFamily="34" charset="0"/>
                </a:endParaRPr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5784D7F2-0094-94B2-A708-8B04F429DD83}"/>
                </a:ext>
              </a:extLst>
            </p:cNvPr>
            <p:cNvGrpSpPr/>
            <p:nvPr/>
          </p:nvGrpSpPr>
          <p:grpSpPr>
            <a:xfrm>
              <a:off x="29561" y="4133946"/>
              <a:ext cx="3558823" cy="1193654"/>
              <a:chOff x="475856" y="3646109"/>
              <a:chExt cx="2250629" cy="1193654"/>
            </a:xfrm>
            <a:noFill/>
          </p:grpSpPr>
          <p:sp>
            <p:nvSpPr>
              <p:cNvPr id="244" name="TextBox 243">
                <a:extLst>
                  <a:ext uri="{FF2B5EF4-FFF2-40B4-BE49-F238E27FC236}">
                    <a16:creationId xmlns:a16="http://schemas.microsoft.com/office/drawing/2014/main" id="{946F9354-DE17-5AA9-2019-8F9E36DB23B5}"/>
                  </a:ext>
                </a:extLst>
              </p:cNvPr>
              <p:cNvSpPr txBox="1"/>
              <p:nvPr/>
            </p:nvSpPr>
            <p:spPr>
              <a:xfrm>
                <a:off x="819821" y="3646109"/>
                <a:ext cx="1906664" cy="38194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b="1" dirty="0">
                    <a:solidFill>
                      <a:schemeClr val="tx1"/>
                    </a:solidFill>
                    <a:latin typeface=""/>
                    <a:cs typeface="Arial" pitchFamily="34" charset="0"/>
                  </a:rPr>
                  <a:t>Quran Exploration</a:t>
                </a:r>
                <a:endParaRPr lang="ko-KR" altLang="en-US" b="1" dirty="0">
                  <a:solidFill>
                    <a:schemeClr val="tx1"/>
                  </a:solidFill>
                  <a:latin typeface=""/>
                  <a:cs typeface="Arial" pitchFamily="34" charset="0"/>
                </a:endParaRPr>
              </a:p>
            </p:txBody>
          </p:sp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5D44AA8E-D80C-EB3E-28FC-023FC7C69CCB}"/>
                  </a:ext>
                </a:extLst>
              </p:cNvPr>
              <p:cNvSpPr txBox="1"/>
              <p:nvPr/>
            </p:nvSpPr>
            <p:spPr>
              <a:xfrm>
                <a:off x="475856" y="3923108"/>
                <a:ext cx="2250625" cy="91665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"/>
                    <a:cs typeface="Arial" pitchFamily="34" charset="0"/>
                  </a:rPr>
                  <a:t>Quran navigation, search, bookmarking, and smart topic clustering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"/>
                  <a:cs typeface="Arial" pitchFamily="34" charset="0"/>
                </a:endParaRPr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608A12C6-2968-21EC-2905-88E5A6580B5E}"/>
                </a:ext>
              </a:extLst>
            </p:cNvPr>
            <p:cNvGrpSpPr/>
            <p:nvPr/>
          </p:nvGrpSpPr>
          <p:grpSpPr>
            <a:xfrm>
              <a:off x="6963211" y="3279615"/>
              <a:ext cx="3016800" cy="1193654"/>
              <a:chOff x="819819" y="3646109"/>
              <a:chExt cx="1906666" cy="1193654"/>
            </a:xfrm>
            <a:noFill/>
          </p:grpSpPr>
          <p:sp>
            <p:nvSpPr>
              <p:cNvPr id="247" name="TextBox 246">
                <a:extLst>
                  <a:ext uri="{FF2B5EF4-FFF2-40B4-BE49-F238E27FC236}">
                    <a16:creationId xmlns:a16="http://schemas.microsoft.com/office/drawing/2014/main" id="{7E22DEA2-1EC4-525C-FD6E-3CD674E1B7EA}"/>
                  </a:ext>
                </a:extLst>
              </p:cNvPr>
              <p:cNvSpPr txBox="1"/>
              <p:nvPr/>
            </p:nvSpPr>
            <p:spPr>
              <a:xfrm>
                <a:off x="819821" y="3646109"/>
                <a:ext cx="1906664" cy="38194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tx1"/>
                    </a:solidFill>
                    <a:latin typeface=""/>
                    <a:cs typeface="Arial" pitchFamily="34" charset="0"/>
                  </a:rPr>
                  <a:t>Azkar &amp; more</a:t>
                </a:r>
                <a:endParaRPr lang="ko-KR" altLang="en-US" b="1" dirty="0">
                  <a:solidFill>
                    <a:schemeClr val="tx1"/>
                  </a:solidFill>
                  <a:latin typeface=""/>
                  <a:cs typeface="Arial" pitchFamily="34" charset="0"/>
                </a:endParaRPr>
              </a:p>
            </p:txBody>
          </p: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217F054A-E90E-63F2-2D79-120348B57772}"/>
                  </a:ext>
                </a:extLst>
              </p:cNvPr>
              <p:cNvSpPr txBox="1"/>
              <p:nvPr/>
            </p:nvSpPr>
            <p:spPr>
              <a:xfrm>
                <a:off x="819819" y="3923108"/>
                <a:ext cx="1906663" cy="91665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"/>
                    <a:cs typeface="Arial" pitchFamily="34" charset="0"/>
                  </a:rPr>
                  <a:t>collection of additional features and customizable settings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"/>
                  <a:cs typeface="Arial" pitchFamily="34" charset="0"/>
                </a:endParaRPr>
              </a:p>
            </p:txBody>
          </p:sp>
        </p:grpSp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D62C97EE-C8F0-93C7-C978-690CC38D30BF}"/>
                </a:ext>
              </a:extLst>
            </p:cNvPr>
            <p:cNvGrpSpPr/>
            <p:nvPr/>
          </p:nvGrpSpPr>
          <p:grpSpPr>
            <a:xfrm>
              <a:off x="6525375" y="1251113"/>
              <a:ext cx="3016800" cy="926296"/>
              <a:chOff x="791192" y="3326269"/>
              <a:chExt cx="1906666" cy="926296"/>
            </a:xfrm>
            <a:noFill/>
          </p:grpSpPr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B13AB1EA-DAE4-D5BB-F2D0-9DC32953177C}"/>
                  </a:ext>
                </a:extLst>
              </p:cNvPr>
              <p:cNvSpPr txBox="1"/>
              <p:nvPr/>
            </p:nvSpPr>
            <p:spPr>
              <a:xfrm>
                <a:off x="791194" y="3326269"/>
                <a:ext cx="1906664" cy="38194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b="1" dirty="0">
                    <a:solidFill>
                      <a:schemeClr val="tx1"/>
                    </a:solidFill>
                    <a:latin typeface=""/>
                    <a:cs typeface="Arial" pitchFamily="34" charset="0"/>
                  </a:rPr>
                  <a:t>Sheikh Verification</a:t>
                </a:r>
                <a:endParaRPr lang="ko-KR" altLang="en-US" b="1" dirty="0">
                  <a:solidFill>
                    <a:schemeClr val="tx1"/>
                  </a:solidFill>
                  <a:latin typeface=""/>
                  <a:cs typeface="Arial" pitchFamily="34" charset="0"/>
                </a:endParaRPr>
              </a:p>
            </p:txBody>
          </p: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296B5600-9743-0195-AA96-EB8B1C182E19}"/>
                  </a:ext>
                </a:extLst>
              </p:cNvPr>
              <p:cNvSpPr txBox="1"/>
              <p:nvPr/>
            </p:nvSpPr>
            <p:spPr>
              <a:xfrm>
                <a:off x="791192" y="3603268"/>
                <a:ext cx="1906663" cy="64929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"/>
                    <a:cs typeface="Arial" pitchFamily="34" charset="0"/>
                  </a:rPr>
                  <a:t>admin-reviewed credential system for trusted scholars</a:t>
                </a:r>
                <a:endPara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"/>
                  <a:cs typeface="Arial" pitchFamily="34" charset="0"/>
                </a:endParaRPr>
              </a:p>
            </p:txBody>
          </p:sp>
        </p:grpSp>
      </p:grpSp>
      <p:pic>
        <p:nvPicPr>
          <p:cNvPr id="290" name="Picture 289">
            <a:extLst>
              <a:ext uri="{FF2B5EF4-FFF2-40B4-BE49-F238E27FC236}">
                <a16:creationId xmlns:a16="http://schemas.microsoft.com/office/drawing/2014/main" id="{345EBA3D-C2D8-F09F-6A86-71AA4C252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822" y="1565011"/>
            <a:ext cx="524621" cy="421595"/>
          </a:xfrm>
          <a:prstGeom prst="rect">
            <a:avLst/>
          </a:prstGeom>
        </p:spPr>
      </p:pic>
      <p:pic>
        <p:nvPicPr>
          <p:cNvPr id="291" name="Picture 290">
            <a:extLst>
              <a:ext uri="{FF2B5EF4-FFF2-40B4-BE49-F238E27FC236}">
                <a16:creationId xmlns:a16="http://schemas.microsoft.com/office/drawing/2014/main" id="{45BB9916-F316-45CC-892A-580E1A175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768" y="2757532"/>
            <a:ext cx="589807" cy="480358"/>
          </a:xfrm>
          <a:prstGeom prst="rect">
            <a:avLst/>
          </a:prstGeom>
        </p:spPr>
      </p:pic>
      <p:pic>
        <p:nvPicPr>
          <p:cNvPr id="293" name="Picture 292">
            <a:extLst>
              <a:ext uri="{FF2B5EF4-FFF2-40B4-BE49-F238E27FC236}">
                <a16:creationId xmlns:a16="http://schemas.microsoft.com/office/drawing/2014/main" id="{B142EFC0-5612-8B6F-F04B-0F52E62EB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7193" y="1865978"/>
            <a:ext cx="537878" cy="461665"/>
          </a:xfrm>
          <a:prstGeom prst="rect">
            <a:avLst/>
          </a:prstGeom>
        </p:spPr>
      </p:pic>
      <p:pic>
        <p:nvPicPr>
          <p:cNvPr id="294" name="Picture 293">
            <a:extLst>
              <a:ext uri="{FF2B5EF4-FFF2-40B4-BE49-F238E27FC236}">
                <a16:creationId xmlns:a16="http://schemas.microsoft.com/office/drawing/2014/main" id="{8B6F511D-4652-A980-1867-D456E3774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0412" y="3251594"/>
            <a:ext cx="543752" cy="473518"/>
          </a:xfrm>
          <a:prstGeom prst="rect">
            <a:avLst/>
          </a:prstGeom>
        </p:spPr>
      </p:pic>
      <p:pic>
        <p:nvPicPr>
          <p:cNvPr id="295" name="Picture 294">
            <a:extLst>
              <a:ext uri="{FF2B5EF4-FFF2-40B4-BE49-F238E27FC236}">
                <a16:creationId xmlns:a16="http://schemas.microsoft.com/office/drawing/2014/main" id="{71B7FAE7-482F-594F-67DE-DAE74B50E2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2143" y="4035848"/>
            <a:ext cx="522595" cy="5235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hronic Atrial Fibrillation by Slidesgo">
  <a:themeElements>
    <a:clrScheme name="Custom 1">
      <a:dk1>
        <a:srgbClr val="000000"/>
      </a:dk1>
      <a:lt1>
        <a:srgbClr val="FFFFFF"/>
      </a:lt1>
      <a:dk2>
        <a:srgbClr val="EAE1F2"/>
      </a:dk2>
      <a:lt2>
        <a:srgbClr val="45267B"/>
      </a:lt2>
      <a:accent1>
        <a:srgbClr val="8C40C3"/>
      </a:accent1>
      <a:accent2>
        <a:srgbClr val="DD00FF"/>
      </a:accent2>
      <a:accent3>
        <a:srgbClr val="A181DA"/>
      </a:accent3>
      <a:accent4>
        <a:srgbClr val="CFAAEC"/>
      </a:accent4>
      <a:accent5>
        <a:srgbClr val="A0A6E6"/>
      </a:accent5>
      <a:accent6>
        <a:srgbClr val="FFFFFF"/>
      </a:accent6>
      <a:hlink>
        <a:srgbClr val="191919"/>
      </a:hlink>
      <a:folHlink>
        <a:srgbClr val="FA545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782</Words>
  <Application>Microsoft Office PowerPoint</Application>
  <PresentationFormat>On-screen Show (16:9)</PresentationFormat>
  <Paragraphs>190</Paragraphs>
  <Slides>46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Montserrat</vt:lpstr>
      <vt:lpstr>Open Sans</vt:lpstr>
      <vt:lpstr>Raleway</vt:lpstr>
      <vt:lpstr>Wingdings</vt:lpstr>
      <vt:lpstr>Chronic Atrial Fibrillation by Slidesgo</vt:lpstr>
      <vt:lpstr>Zikr – An AI-Driven  Islamic Social Platform</vt:lpstr>
      <vt:lpstr>Table of contents</vt:lpstr>
      <vt:lpstr>Introduction, Motivation</vt:lpstr>
      <vt:lpstr>What is Zikr?</vt:lpstr>
      <vt:lpstr>Why Zikr?</vt:lpstr>
      <vt:lpstr>The Gaps</vt:lpstr>
      <vt:lpstr>Objectives</vt:lpstr>
      <vt:lpstr>Key Features, Innovation</vt:lpstr>
      <vt:lpstr>Core Features</vt:lpstr>
      <vt:lpstr>What Makes it Unique?</vt:lpstr>
      <vt:lpstr>Methodology</vt:lpstr>
      <vt:lpstr>How was Zikr Built?</vt:lpstr>
      <vt:lpstr>AI Track: Quran Topic Modeling</vt:lpstr>
      <vt:lpstr>AI Track: Quran Topic Modeling </vt:lpstr>
      <vt:lpstr>AI Track: Quran Topic Modeling </vt:lpstr>
      <vt:lpstr>PowerPoint Presentation</vt:lpstr>
      <vt:lpstr>AI Track: RAG Fatawa Chatbot</vt:lpstr>
      <vt:lpstr>AI Track: RAG Fatawa Chatbot</vt:lpstr>
      <vt:lpstr>AI Track: RAG Fatawa Chatbot</vt:lpstr>
      <vt:lpstr>AI Track: Rule-Based Suggestion Algorithm</vt:lpstr>
      <vt:lpstr>Software Track</vt:lpstr>
      <vt:lpstr>SW  Track: Frontend &amp; Cross-platform</vt:lpstr>
      <vt:lpstr>SW  Track: Backend &amp; Core Modules</vt:lpstr>
      <vt:lpstr>SW Track: Backend &amp; Core Modules</vt:lpstr>
      <vt:lpstr>Results &amp; Application UI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&amp; Recommendation</vt:lpstr>
      <vt:lpstr>Conclusions And Recommendations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Zikr – An AI-Driven  Islamic Social Platform</dc:title>
  <cp:lastModifiedBy>mohammad hamdallah</cp:lastModifiedBy>
  <cp:revision>23</cp:revision>
  <dcterms:modified xsi:type="dcterms:W3CDTF">2025-06-27T22:18:51Z</dcterms:modified>
</cp:coreProperties>
</file>