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5143500" cx="9144000"/>
  <p:notesSz cx="6858000" cy="9144000"/>
  <p:embeddedFontLst>
    <p:embeddedFont>
      <p:font typeface="Nunito Sans Light"/>
      <p:regular r:id="rId33"/>
      <p:bold r:id="rId34"/>
      <p:italic r:id="rId35"/>
      <p:boldItalic r:id="rId36"/>
    </p:embeddedFont>
    <p:embeddedFont>
      <p:font typeface="Roboto"/>
      <p:regular r:id="rId37"/>
      <p:bold r:id="rId38"/>
      <p:italic r:id="rId39"/>
      <p:boldItalic r:id="rId40"/>
    </p:embeddedFont>
    <p:embeddedFont>
      <p:font typeface="Playfair Display"/>
      <p:regular r:id="rId41"/>
      <p:bold r:id="rId42"/>
      <p:italic r:id="rId43"/>
      <p:boldItalic r:id="rId44"/>
    </p:embeddedFont>
    <p:embeddedFont>
      <p:font typeface="Roboto Mono"/>
      <p:regular r:id="rId45"/>
      <p:bold r:id="rId46"/>
      <p:italic r:id="rId47"/>
      <p:boldItalic r:id="rId48"/>
    </p:embeddedFont>
    <p:embeddedFont>
      <p:font typeface="Lexend Deca"/>
      <p:regular r:id="rId49"/>
      <p:bold r:id="rId50"/>
    </p:embeddedFont>
    <p:embeddedFont>
      <p:font typeface="Nunito Sans"/>
      <p:regular r:id="rId51"/>
      <p:bold r:id="rId52"/>
      <p:italic r:id="rId53"/>
      <p:boldItalic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oboto-boldItalic.fntdata"/><Relationship Id="rId42" Type="http://schemas.openxmlformats.org/officeDocument/2006/relationships/font" Target="fonts/PlayfairDisplay-bold.fntdata"/><Relationship Id="rId41" Type="http://schemas.openxmlformats.org/officeDocument/2006/relationships/font" Target="fonts/PlayfairDisplay-regular.fntdata"/><Relationship Id="rId44" Type="http://schemas.openxmlformats.org/officeDocument/2006/relationships/font" Target="fonts/PlayfairDisplay-boldItalic.fntdata"/><Relationship Id="rId43" Type="http://schemas.openxmlformats.org/officeDocument/2006/relationships/font" Target="fonts/PlayfairDisplay-italic.fntdata"/><Relationship Id="rId46" Type="http://schemas.openxmlformats.org/officeDocument/2006/relationships/font" Target="fonts/RobotoMono-bold.fntdata"/><Relationship Id="rId45" Type="http://schemas.openxmlformats.org/officeDocument/2006/relationships/font" Target="fonts/RobotoMono-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RobotoMono-boldItalic.fntdata"/><Relationship Id="rId47" Type="http://schemas.openxmlformats.org/officeDocument/2006/relationships/font" Target="fonts/RobotoMono-italic.fntdata"/><Relationship Id="rId49" Type="http://schemas.openxmlformats.org/officeDocument/2006/relationships/font" Target="fonts/LexendDeca-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font" Target="fonts/NunitoSansLight-regular.fntdata"/><Relationship Id="rId32" Type="http://schemas.openxmlformats.org/officeDocument/2006/relationships/slide" Target="slides/slide28.xml"/><Relationship Id="rId35" Type="http://schemas.openxmlformats.org/officeDocument/2006/relationships/font" Target="fonts/NunitoSansLight-italic.fntdata"/><Relationship Id="rId34" Type="http://schemas.openxmlformats.org/officeDocument/2006/relationships/font" Target="fonts/NunitoSansLight-bold.fntdata"/><Relationship Id="rId37" Type="http://schemas.openxmlformats.org/officeDocument/2006/relationships/font" Target="fonts/Roboto-regular.fntdata"/><Relationship Id="rId36" Type="http://schemas.openxmlformats.org/officeDocument/2006/relationships/font" Target="fonts/NunitoSansLight-boldItalic.fntdata"/><Relationship Id="rId39" Type="http://schemas.openxmlformats.org/officeDocument/2006/relationships/font" Target="fonts/Roboto-italic.fntdata"/><Relationship Id="rId38" Type="http://schemas.openxmlformats.org/officeDocument/2006/relationships/font" Target="fonts/Roboto-bold.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NunitoSans-regular.fntdata"/><Relationship Id="rId50" Type="http://schemas.openxmlformats.org/officeDocument/2006/relationships/font" Target="fonts/LexendDeca-bold.fntdata"/><Relationship Id="rId53" Type="http://schemas.openxmlformats.org/officeDocument/2006/relationships/font" Target="fonts/NunitoSans-italic.fntdata"/><Relationship Id="rId52" Type="http://schemas.openxmlformats.org/officeDocument/2006/relationships/font" Target="fonts/NunitoSans-bold.fntdata"/><Relationship Id="rId11" Type="http://schemas.openxmlformats.org/officeDocument/2006/relationships/slide" Target="slides/slide7.xml"/><Relationship Id="rId10" Type="http://schemas.openxmlformats.org/officeDocument/2006/relationships/slide" Target="slides/slide6.xml"/><Relationship Id="rId54" Type="http://schemas.openxmlformats.org/officeDocument/2006/relationships/font" Target="fonts/NunitoSans-bold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fb344280d_0_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2fb344280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300594f8da_0_5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300594f8da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300594f8da_0_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300594f8da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300594f8da_0_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300594f8d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300594f8da_0_4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1300594f8da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300594f8da_0_6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300594f8da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2fb344280d_0_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2fb344280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2ff7c7e751_1_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2ff7c7e751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2f7da5f708_1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2f7da5f708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2ff7c7e751_1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2ff7c7e751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2ff7c7e751_1_4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2ff7c7e751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2f87665862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2f8766586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2ff7c7e751_1_6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2ff7c7e751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12ff7c7e751_1_8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12ff7c7e751_1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2f83086c09_1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12f83086c09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300594f8da_0_8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300594f8da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9fa30dd413_0_30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9fa30dd413_0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2ff55ab451_0_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2ff55ab45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2ff55ab451_0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2ff55ab45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2ff55ab451_0_2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2ff55ab45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5ed75ccf_014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5ed75ccf_0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2fb344280d_0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2fb344280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2fb344280d_0_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2fb344280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2fb344280d_0_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2fb344280d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p:nvPr/>
        </p:nvSpPr>
        <p:spPr>
          <a:xfrm>
            <a:off x="1125200" y="1593775"/>
            <a:ext cx="4470900" cy="2086800"/>
          </a:xfrm>
          <a:prstGeom prst="rect">
            <a:avLst/>
          </a:prstGeom>
          <a:solidFill>
            <a:srgbClr val="17000B">
              <a:alpha val="257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1061825" y="1530325"/>
            <a:ext cx="4470900" cy="2086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 name="Google Shape;12;p2"/>
          <p:cNvGrpSpPr/>
          <p:nvPr/>
        </p:nvGrpSpPr>
        <p:grpSpPr>
          <a:xfrm>
            <a:off x="303600" y="2049175"/>
            <a:ext cx="1216772" cy="1049100"/>
            <a:chOff x="304800" y="304800"/>
            <a:chExt cx="1216772" cy="1049100"/>
          </a:xfrm>
        </p:grpSpPr>
        <p:sp>
          <p:nvSpPr>
            <p:cNvPr id="13" name="Google Shape;13;p2"/>
            <p:cNvSpPr/>
            <p:nvPr/>
          </p:nvSpPr>
          <p:spPr>
            <a:xfrm>
              <a:off x="304800" y="304800"/>
              <a:ext cx="1049100" cy="1049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274822" y="742350"/>
              <a:ext cx="319500" cy="174000"/>
            </a:xfrm>
            <a:prstGeom prst="triangl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 name="Google Shape;15;p2"/>
          <p:cNvSpPr txBox="1"/>
          <p:nvPr>
            <p:ph type="ctrTitle"/>
          </p:nvPr>
        </p:nvSpPr>
        <p:spPr>
          <a:xfrm>
            <a:off x="1631500" y="2049175"/>
            <a:ext cx="3598200" cy="1049100"/>
          </a:xfrm>
          <a:prstGeom prst="rect">
            <a:avLst/>
          </a:prstGeom>
        </p:spPr>
        <p:txBody>
          <a:bodyPr anchorCtr="0" anchor="ctr" bIns="0" lIns="0" spcFirstLastPara="1" rIns="0" wrap="square" tIns="0">
            <a:noAutofit/>
          </a:bodyPr>
          <a:lstStyle>
            <a:lvl1pPr lvl="0" rtl="0">
              <a:spcBef>
                <a:spcPts val="0"/>
              </a:spcBef>
              <a:spcAft>
                <a:spcPts val="0"/>
              </a:spcAft>
              <a:buClr>
                <a:schemeClr val="accent1"/>
              </a:buClr>
              <a:buSzPts val="4400"/>
              <a:buNone/>
              <a:defRPr b="0" sz="4400">
                <a:solidFill>
                  <a:schemeClr val="accent1"/>
                </a:solidFill>
              </a:defRPr>
            </a:lvl1pPr>
            <a:lvl2pPr lvl="1" rtl="0">
              <a:spcBef>
                <a:spcPts val="0"/>
              </a:spcBef>
              <a:spcAft>
                <a:spcPts val="0"/>
              </a:spcAft>
              <a:buClr>
                <a:schemeClr val="accent1"/>
              </a:buClr>
              <a:buSzPts val="4400"/>
              <a:buNone/>
              <a:defRPr b="0" sz="4400">
                <a:solidFill>
                  <a:schemeClr val="accent1"/>
                </a:solidFill>
              </a:defRPr>
            </a:lvl2pPr>
            <a:lvl3pPr lvl="2" rtl="0">
              <a:spcBef>
                <a:spcPts val="0"/>
              </a:spcBef>
              <a:spcAft>
                <a:spcPts val="0"/>
              </a:spcAft>
              <a:buClr>
                <a:schemeClr val="accent1"/>
              </a:buClr>
              <a:buSzPts val="4400"/>
              <a:buNone/>
              <a:defRPr b="0" sz="4400">
                <a:solidFill>
                  <a:schemeClr val="accent1"/>
                </a:solidFill>
              </a:defRPr>
            </a:lvl3pPr>
            <a:lvl4pPr lvl="3" rtl="0">
              <a:spcBef>
                <a:spcPts val="0"/>
              </a:spcBef>
              <a:spcAft>
                <a:spcPts val="0"/>
              </a:spcAft>
              <a:buClr>
                <a:schemeClr val="accent1"/>
              </a:buClr>
              <a:buSzPts val="4400"/>
              <a:buNone/>
              <a:defRPr b="0" sz="4400">
                <a:solidFill>
                  <a:schemeClr val="accent1"/>
                </a:solidFill>
              </a:defRPr>
            </a:lvl4pPr>
            <a:lvl5pPr lvl="4" rtl="0">
              <a:spcBef>
                <a:spcPts val="0"/>
              </a:spcBef>
              <a:spcAft>
                <a:spcPts val="0"/>
              </a:spcAft>
              <a:buClr>
                <a:schemeClr val="accent1"/>
              </a:buClr>
              <a:buSzPts val="4400"/>
              <a:buNone/>
              <a:defRPr b="0" sz="4400">
                <a:solidFill>
                  <a:schemeClr val="accent1"/>
                </a:solidFill>
              </a:defRPr>
            </a:lvl5pPr>
            <a:lvl6pPr lvl="5" rtl="0">
              <a:spcBef>
                <a:spcPts val="0"/>
              </a:spcBef>
              <a:spcAft>
                <a:spcPts val="0"/>
              </a:spcAft>
              <a:buClr>
                <a:schemeClr val="accent1"/>
              </a:buClr>
              <a:buSzPts val="4400"/>
              <a:buNone/>
              <a:defRPr b="0" sz="4400">
                <a:solidFill>
                  <a:schemeClr val="accent1"/>
                </a:solidFill>
              </a:defRPr>
            </a:lvl6pPr>
            <a:lvl7pPr lvl="6" rtl="0">
              <a:spcBef>
                <a:spcPts val="0"/>
              </a:spcBef>
              <a:spcAft>
                <a:spcPts val="0"/>
              </a:spcAft>
              <a:buClr>
                <a:schemeClr val="accent1"/>
              </a:buClr>
              <a:buSzPts val="4400"/>
              <a:buNone/>
              <a:defRPr b="0" sz="4400">
                <a:solidFill>
                  <a:schemeClr val="accent1"/>
                </a:solidFill>
              </a:defRPr>
            </a:lvl7pPr>
            <a:lvl8pPr lvl="7" rtl="0">
              <a:spcBef>
                <a:spcPts val="0"/>
              </a:spcBef>
              <a:spcAft>
                <a:spcPts val="0"/>
              </a:spcAft>
              <a:buClr>
                <a:schemeClr val="accent1"/>
              </a:buClr>
              <a:buSzPts val="4400"/>
              <a:buNone/>
              <a:defRPr b="0" sz="4400">
                <a:solidFill>
                  <a:schemeClr val="accent1"/>
                </a:solidFill>
              </a:defRPr>
            </a:lvl8pPr>
            <a:lvl9pPr lvl="8" rtl="0">
              <a:spcBef>
                <a:spcPts val="0"/>
              </a:spcBef>
              <a:spcAft>
                <a:spcPts val="0"/>
              </a:spcAft>
              <a:buClr>
                <a:schemeClr val="accent1"/>
              </a:buClr>
              <a:buSzPts val="4400"/>
              <a:buNone/>
              <a:defRPr b="0" sz="4400">
                <a:solidFill>
                  <a:schemeClr val="accen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3" name="Shape 83"/>
        <p:cNvGrpSpPr/>
        <p:nvPr/>
      </p:nvGrpSpPr>
      <p:grpSpPr>
        <a:xfrm>
          <a:off x="0" y="0"/>
          <a:ext cx="0" cy="0"/>
          <a:chOff x="0" y="0"/>
          <a:chExt cx="0" cy="0"/>
        </a:xfrm>
      </p:grpSpPr>
      <p:sp>
        <p:nvSpPr>
          <p:cNvPr id="84" name="Google Shape;84;p11"/>
          <p:cNvSpPr/>
          <p:nvPr/>
        </p:nvSpPr>
        <p:spPr>
          <a:xfrm>
            <a:off x="0" y="-8175"/>
            <a:ext cx="9144000" cy="5151600"/>
          </a:xfrm>
          <a:prstGeom prst="frame">
            <a:avLst>
              <a:gd fmla="val 6032" name="adj1"/>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1"/>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lvl1pPr lvl="0" rtl="0" algn="ctr">
              <a:buNone/>
              <a:defRPr/>
            </a:lvl1pPr>
            <a:lvl2pPr lvl="1" rtl="0" algn="ctr">
              <a:buNone/>
              <a:defRPr/>
            </a:lvl2pPr>
            <a:lvl3pPr lvl="2" rtl="0" algn="ctr">
              <a:buNone/>
              <a:defRPr/>
            </a:lvl3pPr>
            <a:lvl4pPr lvl="3" rtl="0" algn="ctr">
              <a:buNone/>
              <a:defRPr/>
            </a:lvl4pPr>
            <a:lvl5pPr lvl="4" rtl="0" algn="ctr">
              <a:buNone/>
              <a:defRPr/>
            </a:lvl5pPr>
            <a:lvl6pPr lvl="5" rtl="0" algn="ctr">
              <a:buNone/>
              <a:defRPr/>
            </a:lvl6pPr>
            <a:lvl7pPr lvl="6" rtl="0" algn="ctr">
              <a:buNone/>
              <a:defRPr/>
            </a:lvl7pPr>
            <a:lvl8pPr lvl="7" rtl="0" algn="ctr">
              <a:buNone/>
              <a:defRPr/>
            </a:lvl8pPr>
            <a:lvl9pPr lvl="8" rtl="0" algn="ctr">
              <a:buNone/>
              <a:defRPr/>
            </a:lvl9pPr>
          </a:lstStyle>
          <a:p>
            <a:pPr indent="0" lvl="0" marL="0" rtl="0" algn="ctr">
              <a:spcBef>
                <a:spcPts val="0"/>
              </a:spcBef>
              <a:spcAft>
                <a:spcPts val="0"/>
              </a:spcAft>
              <a:buNone/>
            </a:pPr>
            <a:fld id="{00000000-1234-1234-1234-123412341234}" type="slidenum">
              <a:rPr lang="en"/>
              <a:t>‹#›</a:t>
            </a:fld>
            <a:endParaRPr/>
          </a:p>
        </p:txBody>
      </p:sp>
      <p:sp>
        <p:nvSpPr>
          <p:cNvPr id="86" name="Google Shape;86;p11"/>
          <p:cNvSpPr/>
          <p:nvPr/>
        </p:nvSpPr>
        <p:spPr>
          <a:xfrm rot="5400000">
            <a:off x="223871" y="2484750"/>
            <a:ext cx="319500" cy="174000"/>
          </a:xfrm>
          <a:prstGeom prst="triangl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3"/>
          <p:cNvSpPr/>
          <p:nvPr/>
        </p:nvSpPr>
        <p:spPr>
          <a:xfrm>
            <a:off x="1125201" y="675025"/>
            <a:ext cx="3611400" cy="3924300"/>
          </a:xfrm>
          <a:prstGeom prst="rect">
            <a:avLst/>
          </a:prstGeom>
          <a:solidFill>
            <a:srgbClr val="17000B">
              <a:alpha val="257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p:nvPr/>
        </p:nvSpPr>
        <p:spPr>
          <a:xfrm>
            <a:off x="1061825" y="607075"/>
            <a:ext cx="3611400" cy="3933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 name="Google Shape;19;p3"/>
          <p:cNvGrpSpPr/>
          <p:nvPr/>
        </p:nvGrpSpPr>
        <p:grpSpPr>
          <a:xfrm>
            <a:off x="303600" y="303600"/>
            <a:ext cx="1216772" cy="1353000"/>
            <a:chOff x="304800" y="900"/>
            <a:chExt cx="1216772" cy="1353000"/>
          </a:xfrm>
        </p:grpSpPr>
        <p:sp>
          <p:nvSpPr>
            <p:cNvPr id="20" name="Google Shape;20;p3"/>
            <p:cNvSpPr/>
            <p:nvPr/>
          </p:nvSpPr>
          <p:spPr>
            <a:xfrm>
              <a:off x="304800" y="900"/>
              <a:ext cx="1049100" cy="1353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1"/>
                </a:solidFill>
              </a:endParaRPr>
            </a:p>
          </p:txBody>
        </p:sp>
        <p:sp>
          <p:nvSpPr>
            <p:cNvPr id="21" name="Google Shape;21;p3"/>
            <p:cNvSpPr/>
            <p:nvPr/>
          </p:nvSpPr>
          <p:spPr>
            <a:xfrm rot="5400000">
              <a:off x="1274822" y="947150"/>
              <a:ext cx="319500" cy="174000"/>
            </a:xfrm>
            <a:prstGeom prst="triangl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1"/>
                </a:solidFill>
              </a:endParaRPr>
            </a:p>
          </p:txBody>
        </p:sp>
      </p:grpSp>
      <p:sp>
        <p:nvSpPr>
          <p:cNvPr id="22" name="Google Shape;22;p3"/>
          <p:cNvSpPr txBox="1"/>
          <p:nvPr>
            <p:ph type="ctrTitle"/>
          </p:nvPr>
        </p:nvSpPr>
        <p:spPr>
          <a:xfrm>
            <a:off x="1612525" y="1113501"/>
            <a:ext cx="2788800" cy="966900"/>
          </a:xfrm>
          <a:prstGeom prst="rect">
            <a:avLst/>
          </a:prstGeom>
        </p:spPr>
        <p:txBody>
          <a:bodyPr anchorCtr="0" anchor="t" bIns="0" lIns="0" spcFirstLastPara="1" rIns="0" wrap="square" tIns="0">
            <a:noAutofit/>
          </a:bodyPr>
          <a:lstStyle>
            <a:lvl1pPr lvl="0" rtl="0">
              <a:spcBef>
                <a:spcPts val="0"/>
              </a:spcBef>
              <a:spcAft>
                <a:spcPts val="0"/>
              </a:spcAft>
              <a:buClr>
                <a:schemeClr val="accent1"/>
              </a:buClr>
              <a:buSzPts val="4000"/>
              <a:buNone/>
              <a:defRPr b="0" sz="4000">
                <a:solidFill>
                  <a:schemeClr val="accent1"/>
                </a:solidFill>
              </a:defRPr>
            </a:lvl1pPr>
            <a:lvl2pPr lvl="1" rtl="0">
              <a:spcBef>
                <a:spcPts val="0"/>
              </a:spcBef>
              <a:spcAft>
                <a:spcPts val="0"/>
              </a:spcAft>
              <a:buClr>
                <a:schemeClr val="accent1"/>
              </a:buClr>
              <a:buSzPts val="4000"/>
              <a:buNone/>
              <a:defRPr b="0" sz="4000">
                <a:solidFill>
                  <a:schemeClr val="accent1"/>
                </a:solidFill>
              </a:defRPr>
            </a:lvl2pPr>
            <a:lvl3pPr lvl="2" rtl="0">
              <a:spcBef>
                <a:spcPts val="0"/>
              </a:spcBef>
              <a:spcAft>
                <a:spcPts val="0"/>
              </a:spcAft>
              <a:buClr>
                <a:schemeClr val="accent1"/>
              </a:buClr>
              <a:buSzPts val="4000"/>
              <a:buNone/>
              <a:defRPr b="0" sz="4000">
                <a:solidFill>
                  <a:schemeClr val="accent1"/>
                </a:solidFill>
              </a:defRPr>
            </a:lvl3pPr>
            <a:lvl4pPr lvl="3" rtl="0">
              <a:spcBef>
                <a:spcPts val="0"/>
              </a:spcBef>
              <a:spcAft>
                <a:spcPts val="0"/>
              </a:spcAft>
              <a:buClr>
                <a:schemeClr val="accent1"/>
              </a:buClr>
              <a:buSzPts val="4000"/>
              <a:buNone/>
              <a:defRPr b="0" sz="4000">
                <a:solidFill>
                  <a:schemeClr val="accent1"/>
                </a:solidFill>
              </a:defRPr>
            </a:lvl4pPr>
            <a:lvl5pPr lvl="4" rtl="0">
              <a:spcBef>
                <a:spcPts val="0"/>
              </a:spcBef>
              <a:spcAft>
                <a:spcPts val="0"/>
              </a:spcAft>
              <a:buClr>
                <a:schemeClr val="accent1"/>
              </a:buClr>
              <a:buSzPts val="4000"/>
              <a:buNone/>
              <a:defRPr b="0" sz="4000">
                <a:solidFill>
                  <a:schemeClr val="accent1"/>
                </a:solidFill>
              </a:defRPr>
            </a:lvl5pPr>
            <a:lvl6pPr lvl="5" rtl="0">
              <a:spcBef>
                <a:spcPts val="0"/>
              </a:spcBef>
              <a:spcAft>
                <a:spcPts val="0"/>
              </a:spcAft>
              <a:buClr>
                <a:schemeClr val="accent1"/>
              </a:buClr>
              <a:buSzPts val="4000"/>
              <a:buNone/>
              <a:defRPr b="0" sz="4000">
                <a:solidFill>
                  <a:schemeClr val="accent1"/>
                </a:solidFill>
              </a:defRPr>
            </a:lvl6pPr>
            <a:lvl7pPr lvl="6" rtl="0">
              <a:spcBef>
                <a:spcPts val="0"/>
              </a:spcBef>
              <a:spcAft>
                <a:spcPts val="0"/>
              </a:spcAft>
              <a:buClr>
                <a:schemeClr val="accent1"/>
              </a:buClr>
              <a:buSzPts val="4000"/>
              <a:buNone/>
              <a:defRPr b="0" sz="4000">
                <a:solidFill>
                  <a:schemeClr val="accent1"/>
                </a:solidFill>
              </a:defRPr>
            </a:lvl7pPr>
            <a:lvl8pPr lvl="7" rtl="0">
              <a:spcBef>
                <a:spcPts val="0"/>
              </a:spcBef>
              <a:spcAft>
                <a:spcPts val="0"/>
              </a:spcAft>
              <a:buClr>
                <a:schemeClr val="accent1"/>
              </a:buClr>
              <a:buSzPts val="4000"/>
              <a:buNone/>
              <a:defRPr b="0" sz="4000">
                <a:solidFill>
                  <a:schemeClr val="accent1"/>
                </a:solidFill>
              </a:defRPr>
            </a:lvl8pPr>
            <a:lvl9pPr lvl="8" rtl="0">
              <a:spcBef>
                <a:spcPts val="0"/>
              </a:spcBef>
              <a:spcAft>
                <a:spcPts val="0"/>
              </a:spcAft>
              <a:buClr>
                <a:schemeClr val="accent1"/>
              </a:buClr>
              <a:buSzPts val="4000"/>
              <a:buNone/>
              <a:defRPr b="0" sz="4000">
                <a:solidFill>
                  <a:schemeClr val="accent1"/>
                </a:solidFill>
              </a:defRPr>
            </a:lvl9pPr>
          </a:lstStyle>
          <a:p/>
        </p:txBody>
      </p:sp>
      <p:sp>
        <p:nvSpPr>
          <p:cNvPr id="23" name="Google Shape;23;p3"/>
          <p:cNvSpPr txBox="1"/>
          <p:nvPr>
            <p:ph idx="1" type="subTitle"/>
          </p:nvPr>
        </p:nvSpPr>
        <p:spPr>
          <a:xfrm>
            <a:off x="1612525" y="2141608"/>
            <a:ext cx="2788800" cy="784800"/>
          </a:xfrm>
          <a:prstGeom prst="rect">
            <a:avLst/>
          </a:prstGeom>
        </p:spPr>
        <p:txBody>
          <a:bodyPr anchorCtr="0" anchor="t" bIns="0" lIns="0" spcFirstLastPara="1" rIns="0" wrap="square" tIns="0">
            <a:noAutofit/>
          </a:bodyPr>
          <a:lstStyle>
            <a:lvl1pPr lvl="0" rtl="0">
              <a:lnSpc>
                <a:spcPct val="100000"/>
              </a:lnSpc>
              <a:spcBef>
                <a:spcPts val="0"/>
              </a:spcBef>
              <a:spcAft>
                <a:spcPts val="0"/>
              </a:spcAft>
              <a:buClr>
                <a:schemeClr val="lt2"/>
              </a:buClr>
              <a:buSzPts val="2000"/>
              <a:buNone/>
              <a:defRPr>
                <a:solidFill>
                  <a:schemeClr val="lt2"/>
                </a:solidFill>
              </a:defRPr>
            </a:lvl1pPr>
            <a:lvl2pPr lvl="1" rtl="0">
              <a:lnSpc>
                <a:spcPct val="100000"/>
              </a:lnSpc>
              <a:spcBef>
                <a:spcPts val="800"/>
              </a:spcBef>
              <a:spcAft>
                <a:spcPts val="0"/>
              </a:spcAft>
              <a:buClr>
                <a:schemeClr val="lt2"/>
              </a:buClr>
              <a:buSzPts val="3000"/>
              <a:buNone/>
              <a:defRPr sz="3000">
                <a:solidFill>
                  <a:schemeClr val="lt2"/>
                </a:solidFill>
              </a:defRPr>
            </a:lvl2pPr>
            <a:lvl3pPr lvl="2" rtl="0">
              <a:lnSpc>
                <a:spcPct val="100000"/>
              </a:lnSpc>
              <a:spcBef>
                <a:spcPts val="800"/>
              </a:spcBef>
              <a:spcAft>
                <a:spcPts val="0"/>
              </a:spcAft>
              <a:buClr>
                <a:schemeClr val="lt2"/>
              </a:buClr>
              <a:buSzPts val="3000"/>
              <a:buNone/>
              <a:defRPr sz="3000">
                <a:solidFill>
                  <a:schemeClr val="lt2"/>
                </a:solidFill>
              </a:defRPr>
            </a:lvl3pPr>
            <a:lvl4pPr lvl="3" rtl="0">
              <a:lnSpc>
                <a:spcPct val="100000"/>
              </a:lnSpc>
              <a:spcBef>
                <a:spcPts val="800"/>
              </a:spcBef>
              <a:spcAft>
                <a:spcPts val="0"/>
              </a:spcAft>
              <a:buClr>
                <a:schemeClr val="lt2"/>
              </a:buClr>
              <a:buSzPts val="3000"/>
              <a:buNone/>
              <a:defRPr sz="3000">
                <a:solidFill>
                  <a:schemeClr val="lt2"/>
                </a:solidFill>
              </a:defRPr>
            </a:lvl4pPr>
            <a:lvl5pPr lvl="4" rtl="0">
              <a:lnSpc>
                <a:spcPct val="100000"/>
              </a:lnSpc>
              <a:spcBef>
                <a:spcPts val="800"/>
              </a:spcBef>
              <a:spcAft>
                <a:spcPts val="0"/>
              </a:spcAft>
              <a:buClr>
                <a:schemeClr val="lt2"/>
              </a:buClr>
              <a:buSzPts val="3000"/>
              <a:buNone/>
              <a:defRPr sz="3000">
                <a:solidFill>
                  <a:schemeClr val="lt2"/>
                </a:solidFill>
              </a:defRPr>
            </a:lvl5pPr>
            <a:lvl6pPr lvl="5" rtl="0">
              <a:lnSpc>
                <a:spcPct val="100000"/>
              </a:lnSpc>
              <a:spcBef>
                <a:spcPts val="800"/>
              </a:spcBef>
              <a:spcAft>
                <a:spcPts val="0"/>
              </a:spcAft>
              <a:buClr>
                <a:schemeClr val="lt2"/>
              </a:buClr>
              <a:buSzPts val="3000"/>
              <a:buNone/>
              <a:defRPr sz="3000">
                <a:solidFill>
                  <a:schemeClr val="lt2"/>
                </a:solidFill>
              </a:defRPr>
            </a:lvl6pPr>
            <a:lvl7pPr lvl="6" rtl="0">
              <a:lnSpc>
                <a:spcPct val="100000"/>
              </a:lnSpc>
              <a:spcBef>
                <a:spcPts val="800"/>
              </a:spcBef>
              <a:spcAft>
                <a:spcPts val="0"/>
              </a:spcAft>
              <a:buClr>
                <a:schemeClr val="lt2"/>
              </a:buClr>
              <a:buSzPts val="3000"/>
              <a:buNone/>
              <a:defRPr sz="3000">
                <a:solidFill>
                  <a:schemeClr val="lt2"/>
                </a:solidFill>
              </a:defRPr>
            </a:lvl7pPr>
            <a:lvl8pPr lvl="7" rtl="0">
              <a:lnSpc>
                <a:spcPct val="100000"/>
              </a:lnSpc>
              <a:spcBef>
                <a:spcPts val="800"/>
              </a:spcBef>
              <a:spcAft>
                <a:spcPts val="0"/>
              </a:spcAft>
              <a:buClr>
                <a:schemeClr val="lt2"/>
              </a:buClr>
              <a:buSzPts val="3000"/>
              <a:buNone/>
              <a:defRPr sz="3000">
                <a:solidFill>
                  <a:schemeClr val="lt2"/>
                </a:solidFill>
              </a:defRPr>
            </a:lvl8pPr>
            <a:lvl9pPr lvl="8" rtl="0">
              <a:lnSpc>
                <a:spcPct val="100000"/>
              </a:lnSpc>
              <a:spcBef>
                <a:spcPts val="800"/>
              </a:spcBef>
              <a:spcAft>
                <a:spcPts val="800"/>
              </a:spcAft>
              <a:buClr>
                <a:schemeClr val="lt2"/>
              </a:buClr>
              <a:buSzPts val="3000"/>
              <a:buNone/>
              <a:defRPr sz="3000">
                <a:solidFill>
                  <a:schemeClr val="lt2"/>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4"/>
          <p:cNvSpPr/>
          <p:nvPr/>
        </p:nvSpPr>
        <p:spPr>
          <a:xfrm>
            <a:off x="1125201" y="675025"/>
            <a:ext cx="3611400" cy="3924300"/>
          </a:xfrm>
          <a:prstGeom prst="rect">
            <a:avLst/>
          </a:prstGeom>
          <a:solidFill>
            <a:srgbClr val="17000B">
              <a:alpha val="257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p:nvPr/>
        </p:nvSpPr>
        <p:spPr>
          <a:xfrm>
            <a:off x="1061825" y="607075"/>
            <a:ext cx="3611400" cy="393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 name="Google Shape;27;p4"/>
          <p:cNvGrpSpPr/>
          <p:nvPr/>
        </p:nvGrpSpPr>
        <p:grpSpPr>
          <a:xfrm>
            <a:off x="303600" y="303900"/>
            <a:ext cx="1216772" cy="1049100"/>
            <a:chOff x="304800" y="304800"/>
            <a:chExt cx="1216772" cy="1049100"/>
          </a:xfrm>
        </p:grpSpPr>
        <p:sp>
          <p:nvSpPr>
            <p:cNvPr id="28" name="Google Shape;28;p4"/>
            <p:cNvSpPr/>
            <p:nvPr/>
          </p:nvSpPr>
          <p:spPr>
            <a:xfrm>
              <a:off x="304800" y="304800"/>
              <a:ext cx="1049100" cy="1049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4"/>
            <p:cNvSpPr/>
            <p:nvPr/>
          </p:nvSpPr>
          <p:spPr>
            <a:xfrm rot="5400000">
              <a:off x="1274822" y="947150"/>
              <a:ext cx="319500" cy="174000"/>
            </a:xfrm>
            <a:prstGeom prst="triangle">
              <a:avLst>
                <a:gd fmla="val 50000"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 name="Google Shape;30;p4"/>
          <p:cNvSpPr txBox="1"/>
          <p:nvPr>
            <p:ph idx="1" type="body"/>
          </p:nvPr>
        </p:nvSpPr>
        <p:spPr>
          <a:xfrm>
            <a:off x="1612525" y="846925"/>
            <a:ext cx="2794500" cy="3360600"/>
          </a:xfrm>
          <a:prstGeom prst="rect">
            <a:avLst/>
          </a:prstGeom>
        </p:spPr>
        <p:txBody>
          <a:bodyPr anchorCtr="0" anchor="t" bIns="0" lIns="0" spcFirstLastPara="1" rIns="0" wrap="square" tIns="0">
            <a:noAutofit/>
          </a:bodyPr>
          <a:lstStyle>
            <a:lvl1pPr indent="-381000" lvl="0" marL="457200" rtl="0">
              <a:spcBef>
                <a:spcPts val="0"/>
              </a:spcBef>
              <a:spcAft>
                <a:spcPts val="0"/>
              </a:spcAft>
              <a:buSzPts val="2400"/>
              <a:buChar char="▪"/>
              <a:defRPr sz="2400"/>
            </a:lvl1pPr>
            <a:lvl2pPr indent="-381000" lvl="1" marL="914400" rtl="0">
              <a:spcBef>
                <a:spcPts val="800"/>
              </a:spcBef>
              <a:spcAft>
                <a:spcPts val="0"/>
              </a:spcAft>
              <a:buSzPts val="2400"/>
              <a:buChar char="▫"/>
              <a:defRPr sz="2400"/>
            </a:lvl2pPr>
            <a:lvl3pPr indent="-381000" lvl="2" marL="1371600" rtl="0">
              <a:spcBef>
                <a:spcPts val="800"/>
              </a:spcBef>
              <a:spcAft>
                <a:spcPts val="0"/>
              </a:spcAft>
              <a:buSzPts val="2400"/>
              <a:buChar char="▫"/>
              <a:defRPr sz="2400"/>
            </a:lvl3pPr>
            <a:lvl4pPr indent="-381000" lvl="3" marL="1828800" rtl="0">
              <a:spcBef>
                <a:spcPts val="800"/>
              </a:spcBef>
              <a:spcAft>
                <a:spcPts val="0"/>
              </a:spcAft>
              <a:buSzPts val="2400"/>
              <a:buChar char="▫"/>
              <a:defRPr sz="2400"/>
            </a:lvl4pPr>
            <a:lvl5pPr indent="-381000" lvl="4" marL="2286000" rtl="0">
              <a:spcBef>
                <a:spcPts val="800"/>
              </a:spcBef>
              <a:spcAft>
                <a:spcPts val="0"/>
              </a:spcAft>
              <a:buSzPts val="2400"/>
              <a:buChar char="○"/>
              <a:defRPr sz="2400"/>
            </a:lvl5pPr>
            <a:lvl6pPr indent="-381000" lvl="5" marL="2743200" rtl="0">
              <a:spcBef>
                <a:spcPts val="800"/>
              </a:spcBef>
              <a:spcAft>
                <a:spcPts val="0"/>
              </a:spcAft>
              <a:buSzPts val="2400"/>
              <a:buChar char="■"/>
              <a:defRPr sz="2400"/>
            </a:lvl6pPr>
            <a:lvl7pPr indent="-381000" lvl="6" marL="3200400" rtl="0">
              <a:spcBef>
                <a:spcPts val="800"/>
              </a:spcBef>
              <a:spcAft>
                <a:spcPts val="0"/>
              </a:spcAft>
              <a:buSzPts val="2400"/>
              <a:buChar char="●"/>
              <a:defRPr sz="2400"/>
            </a:lvl7pPr>
            <a:lvl8pPr indent="-381000" lvl="7" marL="3657600" rtl="0">
              <a:spcBef>
                <a:spcPts val="800"/>
              </a:spcBef>
              <a:spcAft>
                <a:spcPts val="0"/>
              </a:spcAft>
              <a:buSzPts val="2400"/>
              <a:buChar char="○"/>
              <a:defRPr sz="2400"/>
            </a:lvl8pPr>
            <a:lvl9pPr indent="-381000" lvl="8" marL="4114800" rtl="0">
              <a:spcBef>
                <a:spcPts val="800"/>
              </a:spcBef>
              <a:spcAft>
                <a:spcPts val="800"/>
              </a:spcAft>
              <a:buSzPts val="2400"/>
              <a:buChar char="■"/>
              <a:defRPr sz="2400"/>
            </a:lvl9pPr>
          </a:lstStyle>
          <a:p/>
        </p:txBody>
      </p:sp>
      <p:sp>
        <p:nvSpPr>
          <p:cNvPr id="31" name="Google Shape;31;p4"/>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2" name="Google Shape;32;p4"/>
          <p:cNvSpPr txBox="1"/>
          <p:nvPr/>
        </p:nvSpPr>
        <p:spPr>
          <a:xfrm>
            <a:off x="303600" y="393900"/>
            <a:ext cx="1043400" cy="8691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None/>
            </a:pPr>
            <a:r>
              <a:rPr b="1" lang="en" sz="8600">
                <a:solidFill>
                  <a:schemeClr val="dk1"/>
                </a:solidFill>
                <a:latin typeface="Nunito Sans"/>
                <a:ea typeface="Nunito Sans"/>
                <a:cs typeface="Nunito Sans"/>
                <a:sym typeface="Nunito Sans"/>
              </a:rPr>
              <a:t>“</a:t>
            </a:r>
            <a:endParaRPr b="1" sz="8600">
              <a:solidFill>
                <a:schemeClr val="dk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33" name="Shape 33"/>
        <p:cNvGrpSpPr/>
        <p:nvPr/>
      </p:nvGrpSpPr>
      <p:grpSpPr>
        <a:xfrm>
          <a:off x="0" y="0"/>
          <a:ext cx="0" cy="0"/>
          <a:chOff x="0" y="0"/>
          <a:chExt cx="0" cy="0"/>
        </a:xfrm>
      </p:grpSpPr>
      <p:sp>
        <p:nvSpPr>
          <p:cNvPr id="34" name="Google Shape;34;p5"/>
          <p:cNvSpPr/>
          <p:nvPr/>
        </p:nvSpPr>
        <p:spPr>
          <a:xfrm>
            <a:off x="300450" y="305400"/>
            <a:ext cx="1049625" cy="1047875"/>
          </a:xfrm>
          <a:custGeom>
            <a:rect b="b" l="l" r="r" t="t"/>
            <a:pathLst>
              <a:path extrusionOk="0" h="41915" w="41985">
                <a:moveTo>
                  <a:pt x="70" y="0"/>
                </a:moveTo>
                <a:lnTo>
                  <a:pt x="41985" y="0"/>
                </a:lnTo>
                <a:lnTo>
                  <a:pt x="41985" y="41915"/>
                </a:lnTo>
                <a:lnTo>
                  <a:pt x="0" y="41915"/>
                </a:lnTo>
                <a:lnTo>
                  <a:pt x="0" y="35184"/>
                </a:lnTo>
                <a:lnTo>
                  <a:pt x="6662" y="29216"/>
                </a:lnTo>
                <a:lnTo>
                  <a:pt x="70" y="23109"/>
                </a:lnTo>
                <a:close/>
              </a:path>
            </a:pathLst>
          </a:custGeom>
          <a:solidFill>
            <a:schemeClr val="accent1"/>
          </a:solidFill>
          <a:ln>
            <a:noFill/>
          </a:ln>
        </p:spPr>
      </p:sp>
      <p:sp>
        <p:nvSpPr>
          <p:cNvPr id="35" name="Google Shape;35;p5"/>
          <p:cNvSpPr/>
          <p:nvPr/>
        </p:nvSpPr>
        <p:spPr>
          <a:xfrm>
            <a:off x="7045800" y="4094350"/>
            <a:ext cx="2098200" cy="1049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 name="Google Shape;36;p5"/>
          <p:cNvGrpSpPr/>
          <p:nvPr/>
        </p:nvGrpSpPr>
        <p:grpSpPr>
          <a:xfrm>
            <a:off x="6501631" y="370231"/>
            <a:ext cx="2403000" cy="4229100"/>
            <a:chOff x="6501631" y="370231"/>
            <a:chExt cx="2403000" cy="4229100"/>
          </a:xfrm>
        </p:grpSpPr>
        <p:sp>
          <p:nvSpPr>
            <p:cNvPr id="37" name="Google Shape;37;p5"/>
            <p:cNvSpPr/>
            <p:nvPr/>
          </p:nvSpPr>
          <p:spPr>
            <a:xfrm>
              <a:off x="6501631" y="370231"/>
              <a:ext cx="2403000" cy="4229100"/>
            </a:xfrm>
            <a:prstGeom prst="rect">
              <a:avLst/>
            </a:prstGeom>
            <a:solidFill>
              <a:srgbClr val="5C002D">
                <a:alpha val="781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5"/>
            <p:cNvSpPr/>
            <p:nvPr/>
          </p:nvSpPr>
          <p:spPr>
            <a:xfrm>
              <a:off x="7045800" y="4094350"/>
              <a:ext cx="1858800" cy="504900"/>
            </a:xfrm>
            <a:prstGeom prst="rect">
              <a:avLst/>
            </a:prstGeom>
            <a:solidFill>
              <a:srgbClr val="5C002D">
                <a:alpha val="1563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5"/>
          <p:cNvSpPr/>
          <p:nvPr/>
        </p:nvSpPr>
        <p:spPr>
          <a:xfrm>
            <a:off x="6436200" y="304800"/>
            <a:ext cx="2403000" cy="4229100"/>
          </a:xfrm>
          <a:prstGeom prst="rect">
            <a:avLst/>
          </a:prstGeom>
          <a:solidFill>
            <a:schemeClr val="lt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5"/>
          <p:cNvSpPr txBox="1"/>
          <p:nvPr>
            <p:ph type="title"/>
          </p:nvPr>
        </p:nvSpPr>
        <p:spPr>
          <a:xfrm>
            <a:off x="702900" y="836000"/>
            <a:ext cx="5129100" cy="396300"/>
          </a:xfrm>
          <a:prstGeom prst="rect">
            <a:avLst/>
          </a:prstGeom>
        </p:spPr>
        <p:txBody>
          <a:bodyPr anchorCtr="0" anchor="b" bIns="0" lIns="0" spcFirstLastPara="1" rIns="0" wrap="square" tIns="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1" name="Google Shape;41;p5"/>
          <p:cNvSpPr txBox="1"/>
          <p:nvPr>
            <p:ph idx="1" type="body"/>
          </p:nvPr>
        </p:nvSpPr>
        <p:spPr>
          <a:xfrm>
            <a:off x="1007700" y="1582550"/>
            <a:ext cx="4824300" cy="2951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800"/>
              </a:spcBef>
              <a:spcAft>
                <a:spcPts val="0"/>
              </a:spcAft>
              <a:buSzPts val="2000"/>
              <a:buChar char="▫"/>
              <a:defRPr/>
            </a:lvl2pPr>
            <a:lvl3pPr indent="-355600" lvl="2" marL="1371600" rtl="0">
              <a:spcBef>
                <a:spcPts val="800"/>
              </a:spcBef>
              <a:spcAft>
                <a:spcPts val="0"/>
              </a:spcAft>
              <a:buSzPts val="2000"/>
              <a:buChar char="▫"/>
              <a:defRPr/>
            </a:lvl3pPr>
            <a:lvl4pPr indent="-355600" lvl="3" marL="1828800" rtl="0">
              <a:spcBef>
                <a:spcPts val="800"/>
              </a:spcBef>
              <a:spcAft>
                <a:spcPts val="0"/>
              </a:spcAft>
              <a:buSzPts val="2000"/>
              <a:buChar char="▫"/>
              <a:defRPr/>
            </a:lvl4pPr>
            <a:lvl5pPr indent="-355600" lvl="4" marL="2286000" rtl="0">
              <a:spcBef>
                <a:spcPts val="800"/>
              </a:spcBef>
              <a:spcAft>
                <a:spcPts val="0"/>
              </a:spcAft>
              <a:buSzPts val="2000"/>
              <a:buChar char="○"/>
              <a:defRPr/>
            </a:lvl5pPr>
            <a:lvl6pPr indent="-355600" lvl="5" marL="2743200" rtl="0">
              <a:spcBef>
                <a:spcPts val="800"/>
              </a:spcBef>
              <a:spcAft>
                <a:spcPts val="0"/>
              </a:spcAft>
              <a:buSzPts val="2000"/>
              <a:buChar char="■"/>
              <a:defRPr/>
            </a:lvl6pPr>
            <a:lvl7pPr indent="-355600" lvl="6" marL="3200400" rtl="0">
              <a:spcBef>
                <a:spcPts val="800"/>
              </a:spcBef>
              <a:spcAft>
                <a:spcPts val="0"/>
              </a:spcAft>
              <a:buSzPts val="2000"/>
              <a:buChar char="●"/>
              <a:defRPr/>
            </a:lvl7pPr>
            <a:lvl8pPr indent="-355600" lvl="7" marL="3657600" rtl="0">
              <a:spcBef>
                <a:spcPts val="800"/>
              </a:spcBef>
              <a:spcAft>
                <a:spcPts val="0"/>
              </a:spcAft>
              <a:buSzPts val="2000"/>
              <a:buChar char="○"/>
              <a:defRPr/>
            </a:lvl8pPr>
            <a:lvl9pPr indent="-355600" lvl="8" marL="4114800" rtl="0">
              <a:spcBef>
                <a:spcPts val="800"/>
              </a:spcBef>
              <a:spcAft>
                <a:spcPts val="800"/>
              </a:spcAft>
              <a:buSzPts val="2000"/>
              <a:buChar char="■"/>
              <a:defRPr/>
            </a:lvl9pPr>
          </a:lstStyle>
          <a:p/>
        </p:txBody>
      </p:sp>
      <p:sp>
        <p:nvSpPr>
          <p:cNvPr id="42" name="Google Shape;42;p5"/>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half">
  <p:cSld name="TITLE_AND_BODY_1">
    <p:spTree>
      <p:nvGrpSpPr>
        <p:cNvPr id="43" name="Shape 43"/>
        <p:cNvGrpSpPr/>
        <p:nvPr/>
      </p:nvGrpSpPr>
      <p:grpSpPr>
        <a:xfrm>
          <a:off x="0" y="0"/>
          <a:ext cx="0" cy="0"/>
          <a:chOff x="0" y="0"/>
          <a:chExt cx="0" cy="0"/>
        </a:xfrm>
      </p:grpSpPr>
      <p:sp>
        <p:nvSpPr>
          <p:cNvPr id="44" name="Google Shape;44;p6"/>
          <p:cNvSpPr/>
          <p:nvPr/>
        </p:nvSpPr>
        <p:spPr>
          <a:xfrm>
            <a:off x="300450" y="301275"/>
            <a:ext cx="1055325" cy="1662225"/>
          </a:xfrm>
          <a:custGeom>
            <a:rect b="b" l="l" r="r" t="t"/>
            <a:pathLst>
              <a:path extrusionOk="0" h="66489" w="42213">
                <a:moveTo>
                  <a:pt x="33" y="0"/>
                </a:moveTo>
                <a:lnTo>
                  <a:pt x="42213" y="0"/>
                </a:lnTo>
                <a:lnTo>
                  <a:pt x="41985" y="66489"/>
                </a:lnTo>
                <a:lnTo>
                  <a:pt x="0" y="66489"/>
                </a:lnTo>
                <a:lnTo>
                  <a:pt x="0" y="59758"/>
                </a:lnTo>
                <a:lnTo>
                  <a:pt x="6662" y="53790"/>
                </a:lnTo>
                <a:lnTo>
                  <a:pt x="70" y="47683"/>
                </a:lnTo>
                <a:close/>
              </a:path>
            </a:pathLst>
          </a:custGeom>
          <a:solidFill>
            <a:schemeClr val="accent1"/>
          </a:solidFill>
          <a:ln>
            <a:noFill/>
          </a:ln>
        </p:spPr>
      </p:sp>
      <p:sp>
        <p:nvSpPr>
          <p:cNvPr id="45" name="Google Shape;45;p6"/>
          <p:cNvSpPr/>
          <p:nvPr/>
        </p:nvSpPr>
        <p:spPr>
          <a:xfrm>
            <a:off x="7045800" y="4094350"/>
            <a:ext cx="2098200" cy="1049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 name="Google Shape;46;p6"/>
          <p:cNvGrpSpPr/>
          <p:nvPr/>
        </p:nvGrpSpPr>
        <p:grpSpPr>
          <a:xfrm>
            <a:off x="5293222" y="370225"/>
            <a:ext cx="3611400" cy="4229100"/>
            <a:chOff x="5293222" y="370225"/>
            <a:chExt cx="3611400" cy="4229100"/>
          </a:xfrm>
        </p:grpSpPr>
        <p:sp>
          <p:nvSpPr>
            <p:cNvPr id="47" name="Google Shape;47;p6"/>
            <p:cNvSpPr/>
            <p:nvPr/>
          </p:nvSpPr>
          <p:spPr>
            <a:xfrm>
              <a:off x="5293222" y="370225"/>
              <a:ext cx="3611400" cy="4229100"/>
            </a:xfrm>
            <a:prstGeom prst="rect">
              <a:avLst/>
            </a:prstGeom>
            <a:solidFill>
              <a:srgbClr val="5C002D">
                <a:alpha val="781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6"/>
            <p:cNvSpPr/>
            <p:nvPr/>
          </p:nvSpPr>
          <p:spPr>
            <a:xfrm>
              <a:off x="7045800" y="4094350"/>
              <a:ext cx="1858800" cy="504900"/>
            </a:xfrm>
            <a:prstGeom prst="rect">
              <a:avLst/>
            </a:prstGeom>
            <a:solidFill>
              <a:srgbClr val="5C002D">
                <a:alpha val="1563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 name="Google Shape;49;p6"/>
          <p:cNvSpPr/>
          <p:nvPr/>
        </p:nvSpPr>
        <p:spPr>
          <a:xfrm>
            <a:off x="5227800" y="304800"/>
            <a:ext cx="3611400" cy="4229100"/>
          </a:xfrm>
          <a:prstGeom prst="rect">
            <a:avLst/>
          </a:prstGeom>
          <a:solidFill>
            <a:schemeClr val="lt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6"/>
          <p:cNvSpPr txBox="1"/>
          <p:nvPr>
            <p:ph type="title"/>
          </p:nvPr>
        </p:nvSpPr>
        <p:spPr>
          <a:xfrm>
            <a:off x="702900" y="1445600"/>
            <a:ext cx="3915300" cy="396300"/>
          </a:xfrm>
          <a:prstGeom prst="rect">
            <a:avLst/>
          </a:prstGeom>
        </p:spPr>
        <p:txBody>
          <a:bodyPr anchorCtr="0" anchor="b" bIns="0" lIns="0" spcFirstLastPara="1" rIns="0" wrap="square" tIns="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51" name="Google Shape;51;p6"/>
          <p:cNvSpPr txBox="1"/>
          <p:nvPr>
            <p:ph idx="1" type="body"/>
          </p:nvPr>
        </p:nvSpPr>
        <p:spPr>
          <a:xfrm>
            <a:off x="1006800" y="2268300"/>
            <a:ext cx="3611400" cy="22656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800"/>
              </a:spcBef>
              <a:spcAft>
                <a:spcPts val="0"/>
              </a:spcAft>
              <a:buSzPts val="2000"/>
              <a:buChar char="▫"/>
              <a:defRPr/>
            </a:lvl2pPr>
            <a:lvl3pPr indent="-355600" lvl="2" marL="1371600" rtl="0">
              <a:spcBef>
                <a:spcPts val="800"/>
              </a:spcBef>
              <a:spcAft>
                <a:spcPts val="0"/>
              </a:spcAft>
              <a:buSzPts val="2000"/>
              <a:buChar char="▫"/>
              <a:defRPr/>
            </a:lvl3pPr>
            <a:lvl4pPr indent="-355600" lvl="3" marL="1828800" rtl="0">
              <a:spcBef>
                <a:spcPts val="800"/>
              </a:spcBef>
              <a:spcAft>
                <a:spcPts val="0"/>
              </a:spcAft>
              <a:buSzPts val="2000"/>
              <a:buChar char="▫"/>
              <a:defRPr/>
            </a:lvl4pPr>
            <a:lvl5pPr indent="-355600" lvl="4" marL="2286000" rtl="0">
              <a:spcBef>
                <a:spcPts val="800"/>
              </a:spcBef>
              <a:spcAft>
                <a:spcPts val="0"/>
              </a:spcAft>
              <a:buSzPts val="2000"/>
              <a:buChar char="○"/>
              <a:defRPr/>
            </a:lvl5pPr>
            <a:lvl6pPr indent="-355600" lvl="5" marL="2743200" rtl="0">
              <a:spcBef>
                <a:spcPts val="800"/>
              </a:spcBef>
              <a:spcAft>
                <a:spcPts val="0"/>
              </a:spcAft>
              <a:buSzPts val="2000"/>
              <a:buChar char="■"/>
              <a:defRPr/>
            </a:lvl6pPr>
            <a:lvl7pPr indent="-355600" lvl="6" marL="3200400" rtl="0">
              <a:spcBef>
                <a:spcPts val="800"/>
              </a:spcBef>
              <a:spcAft>
                <a:spcPts val="0"/>
              </a:spcAft>
              <a:buSzPts val="2000"/>
              <a:buChar char="●"/>
              <a:defRPr/>
            </a:lvl7pPr>
            <a:lvl8pPr indent="-355600" lvl="7" marL="3657600" rtl="0">
              <a:spcBef>
                <a:spcPts val="800"/>
              </a:spcBef>
              <a:spcAft>
                <a:spcPts val="0"/>
              </a:spcAft>
              <a:buSzPts val="2000"/>
              <a:buChar char="○"/>
              <a:defRPr/>
            </a:lvl8pPr>
            <a:lvl9pPr indent="-355600" lvl="8" marL="4114800" rtl="0">
              <a:spcBef>
                <a:spcPts val="800"/>
              </a:spcBef>
              <a:spcAft>
                <a:spcPts val="800"/>
              </a:spcAft>
              <a:buSzPts val="2000"/>
              <a:buChar char="■"/>
              <a:defRPr/>
            </a:lvl9pPr>
          </a:lstStyle>
          <a:p/>
        </p:txBody>
      </p:sp>
      <p:sp>
        <p:nvSpPr>
          <p:cNvPr id="52" name="Google Shape;52;p6"/>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53" name="Shape 53"/>
        <p:cNvGrpSpPr/>
        <p:nvPr/>
      </p:nvGrpSpPr>
      <p:grpSpPr>
        <a:xfrm>
          <a:off x="0" y="0"/>
          <a:ext cx="0" cy="0"/>
          <a:chOff x="0" y="0"/>
          <a:chExt cx="0" cy="0"/>
        </a:xfrm>
      </p:grpSpPr>
      <p:sp>
        <p:nvSpPr>
          <p:cNvPr id="54" name="Google Shape;54;p7"/>
          <p:cNvSpPr/>
          <p:nvPr/>
        </p:nvSpPr>
        <p:spPr>
          <a:xfrm>
            <a:off x="300450" y="305400"/>
            <a:ext cx="1049625" cy="1047875"/>
          </a:xfrm>
          <a:custGeom>
            <a:rect b="b" l="l" r="r" t="t"/>
            <a:pathLst>
              <a:path extrusionOk="0" h="41915" w="41985">
                <a:moveTo>
                  <a:pt x="70" y="0"/>
                </a:moveTo>
                <a:lnTo>
                  <a:pt x="41985" y="0"/>
                </a:lnTo>
                <a:lnTo>
                  <a:pt x="41985" y="41915"/>
                </a:lnTo>
                <a:lnTo>
                  <a:pt x="0" y="41915"/>
                </a:lnTo>
                <a:lnTo>
                  <a:pt x="0" y="35184"/>
                </a:lnTo>
                <a:lnTo>
                  <a:pt x="6662" y="29216"/>
                </a:lnTo>
                <a:lnTo>
                  <a:pt x="70" y="23109"/>
                </a:lnTo>
                <a:close/>
              </a:path>
            </a:pathLst>
          </a:custGeom>
          <a:solidFill>
            <a:schemeClr val="accent1"/>
          </a:solidFill>
          <a:ln>
            <a:noFill/>
          </a:ln>
        </p:spPr>
      </p:sp>
      <p:sp>
        <p:nvSpPr>
          <p:cNvPr id="55" name="Google Shape;55;p7"/>
          <p:cNvSpPr/>
          <p:nvPr/>
        </p:nvSpPr>
        <p:spPr>
          <a:xfrm>
            <a:off x="7045800" y="4094350"/>
            <a:ext cx="2098200" cy="1049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 name="Google Shape;56;p7"/>
          <p:cNvGrpSpPr/>
          <p:nvPr/>
        </p:nvGrpSpPr>
        <p:grpSpPr>
          <a:xfrm>
            <a:off x="6501631" y="370231"/>
            <a:ext cx="2403000" cy="4229100"/>
            <a:chOff x="6501631" y="370231"/>
            <a:chExt cx="2403000" cy="4229100"/>
          </a:xfrm>
        </p:grpSpPr>
        <p:sp>
          <p:nvSpPr>
            <p:cNvPr id="57" name="Google Shape;57;p7"/>
            <p:cNvSpPr/>
            <p:nvPr/>
          </p:nvSpPr>
          <p:spPr>
            <a:xfrm>
              <a:off x="6501631" y="370231"/>
              <a:ext cx="2403000" cy="4229100"/>
            </a:xfrm>
            <a:prstGeom prst="rect">
              <a:avLst/>
            </a:prstGeom>
            <a:solidFill>
              <a:srgbClr val="5C002D">
                <a:alpha val="781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7"/>
            <p:cNvSpPr/>
            <p:nvPr/>
          </p:nvSpPr>
          <p:spPr>
            <a:xfrm>
              <a:off x="7045800" y="4094350"/>
              <a:ext cx="1858800" cy="504900"/>
            </a:xfrm>
            <a:prstGeom prst="rect">
              <a:avLst/>
            </a:prstGeom>
            <a:solidFill>
              <a:srgbClr val="5C002D">
                <a:alpha val="1563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7"/>
          <p:cNvSpPr/>
          <p:nvPr/>
        </p:nvSpPr>
        <p:spPr>
          <a:xfrm>
            <a:off x="6436200" y="304800"/>
            <a:ext cx="2403000" cy="4229100"/>
          </a:xfrm>
          <a:prstGeom prst="rect">
            <a:avLst/>
          </a:prstGeom>
          <a:solidFill>
            <a:schemeClr val="lt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7"/>
          <p:cNvSpPr txBox="1"/>
          <p:nvPr>
            <p:ph type="title"/>
          </p:nvPr>
        </p:nvSpPr>
        <p:spPr>
          <a:xfrm>
            <a:off x="702900" y="836000"/>
            <a:ext cx="5129100" cy="396300"/>
          </a:xfrm>
          <a:prstGeom prst="rect">
            <a:avLst/>
          </a:prstGeom>
        </p:spPr>
        <p:txBody>
          <a:bodyPr anchorCtr="0" anchor="b" bIns="0" lIns="0" spcFirstLastPara="1" rIns="0" wrap="square" tIns="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1" name="Google Shape;61;p7"/>
          <p:cNvSpPr txBox="1"/>
          <p:nvPr>
            <p:ph idx="1" type="body"/>
          </p:nvPr>
        </p:nvSpPr>
        <p:spPr>
          <a:xfrm>
            <a:off x="1007700" y="1582550"/>
            <a:ext cx="2253900" cy="2951400"/>
          </a:xfrm>
          <a:prstGeom prst="rect">
            <a:avLst/>
          </a:prstGeom>
        </p:spPr>
        <p:txBody>
          <a:bodyPr anchorCtr="0" anchor="t" bIns="0" lIns="0" spcFirstLastPara="1" rIns="0" wrap="square" tIns="0">
            <a:noAutofit/>
          </a:bodyPr>
          <a:lstStyle>
            <a:lvl1pPr indent="-342900" lvl="0" marL="457200" rtl="0">
              <a:spcBef>
                <a:spcPts val="0"/>
              </a:spcBef>
              <a:spcAft>
                <a:spcPts val="0"/>
              </a:spcAft>
              <a:buSzPts val="1800"/>
              <a:buChar char="▪"/>
              <a:defRPr sz="1800"/>
            </a:lvl1pPr>
            <a:lvl2pPr indent="-342900" lvl="1" marL="914400" rtl="0">
              <a:spcBef>
                <a:spcPts val="800"/>
              </a:spcBef>
              <a:spcAft>
                <a:spcPts val="0"/>
              </a:spcAft>
              <a:buSzPts val="1800"/>
              <a:buChar char="▫"/>
              <a:defRPr sz="1800"/>
            </a:lvl2pPr>
            <a:lvl3pPr indent="-342900" lvl="2" marL="1371600" rtl="0">
              <a:spcBef>
                <a:spcPts val="800"/>
              </a:spcBef>
              <a:spcAft>
                <a:spcPts val="0"/>
              </a:spcAft>
              <a:buSzPts val="1800"/>
              <a:buChar char="▫"/>
              <a:defRPr sz="1800"/>
            </a:lvl3pPr>
            <a:lvl4pPr indent="-342900" lvl="3" marL="1828800" rtl="0">
              <a:spcBef>
                <a:spcPts val="800"/>
              </a:spcBef>
              <a:spcAft>
                <a:spcPts val="0"/>
              </a:spcAft>
              <a:buSzPts val="1800"/>
              <a:buChar char="▫"/>
              <a:defRPr sz="1800"/>
            </a:lvl4pPr>
            <a:lvl5pPr indent="-342900" lvl="4" marL="2286000" rtl="0">
              <a:spcBef>
                <a:spcPts val="800"/>
              </a:spcBef>
              <a:spcAft>
                <a:spcPts val="0"/>
              </a:spcAft>
              <a:buSzPts val="1800"/>
              <a:buChar char="○"/>
              <a:defRPr sz="1800"/>
            </a:lvl5pPr>
            <a:lvl6pPr indent="-342900" lvl="5" marL="2743200" rtl="0">
              <a:spcBef>
                <a:spcPts val="800"/>
              </a:spcBef>
              <a:spcAft>
                <a:spcPts val="0"/>
              </a:spcAft>
              <a:buSzPts val="1800"/>
              <a:buChar char="■"/>
              <a:defRPr sz="1800"/>
            </a:lvl6pPr>
            <a:lvl7pPr indent="-342900" lvl="6" marL="3200400" rtl="0">
              <a:spcBef>
                <a:spcPts val="800"/>
              </a:spcBef>
              <a:spcAft>
                <a:spcPts val="0"/>
              </a:spcAft>
              <a:buSzPts val="1800"/>
              <a:buChar char="●"/>
              <a:defRPr sz="1800"/>
            </a:lvl7pPr>
            <a:lvl8pPr indent="-342900" lvl="7" marL="3657600" rtl="0">
              <a:spcBef>
                <a:spcPts val="800"/>
              </a:spcBef>
              <a:spcAft>
                <a:spcPts val="0"/>
              </a:spcAft>
              <a:buSzPts val="1800"/>
              <a:buChar char="○"/>
              <a:defRPr sz="1800"/>
            </a:lvl8pPr>
            <a:lvl9pPr indent="-342900" lvl="8" marL="4114800" rtl="0">
              <a:spcBef>
                <a:spcPts val="800"/>
              </a:spcBef>
              <a:spcAft>
                <a:spcPts val="800"/>
              </a:spcAft>
              <a:buSzPts val="1800"/>
              <a:buChar char="■"/>
              <a:defRPr sz="1800"/>
            </a:lvl9pPr>
          </a:lstStyle>
          <a:p/>
        </p:txBody>
      </p:sp>
      <p:sp>
        <p:nvSpPr>
          <p:cNvPr id="62" name="Google Shape;62;p7"/>
          <p:cNvSpPr txBox="1"/>
          <p:nvPr>
            <p:ph idx="2" type="body"/>
          </p:nvPr>
        </p:nvSpPr>
        <p:spPr>
          <a:xfrm>
            <a:off x="3577989" y="1582550"/>
            <a:ext cx="2253900" cy="2951400"/>
          </a:xfrm>
          <a:prstGeom prst="rect">
            <a:avLst/>
          </a:prstGeom>
        </p:spPr>
        <p:txBody>
          <a:bodyPr anchorCtr="0" anchor="t" bIns="0" lIns="0" spcFirstLastPara="1" rIns="0" wrap="square" tIns="0">
            <a:noAutofit/>
          </a:bodyPr>
          <a:lstStyle>
            <a:lvl1pPr indent="-342900" lvl="0" marL="457200" rtl="0">
              <a:spcBef>
                <a:spcPts val="0"/>
              </a:spcBef>
              <a:spcAft>
                <a:spcPts val="0"/>
              </a:spcAft>
              <a:buSzPts val="1800"/>
              <a:buChar char="▪"/>
              <a:defRPr sz="1800"/>
            </a:lvl1pPr>
            <a:lvl2pPr indent="-342900" lvl="1" marL="914400" rtl="0">
              <a:spcBef>
                <a:spcPts val="800"/>
              </a:spcBef>
              <a:spcAft>
                <a:spcPts val="0"/>
              </a:spcAft>
              <a:buSzPts val="1800"/>
              <a:buChar char="▫"/>
              <a:defRPr sz="1800"/>
            </a:lvl2pPr>
            <a:lvl3pPr indent="-342900" lvl="2" marL="1371600" rtl="0">
              <a:spcBef>
                <a:spcPts val="800"/>
              </a:spcBef>
              <a:spcAft>
                <a:spcPts val="0"/>
              </a:spcAft>
              <a:buSzPts val="1800"/>
              <a:buChar char="▫"/>
              <a:defRPr sz="1800"/>
            </a:lvl3pPr>
            <a:lvl4pPr indent="-342900" lvl="3" marL="1828800" rtl="0">
              <a:spcBef>
                <a:spcPts val="800"/>
              </a:spcBef>
              <a:spcAft>
                <a:spcPts val="0"/>
              </a:spcAft>
              <a:buSzPts val="1800"/>
              <a:buChar char="▫"/>
              <a:defRPr sz="1800"/>
            </a:lvl4pPr>
            <a:lvl5pPr indent="-342900" lvl="4" marL="2286000" rtl="0">
              <a:spcBef>
                <a:spcPts val="800"/>
              </a:spcBef>
              <a:spcAft>
                <a:spcPts val="0"/>
              </a:spcAft>
              <a:buSzPts val="1800"/>
              <a:buChar char="○"/>
              <a:defRPr sz="1800"/>
            </a:lvl5pPr>
            <a:lvl6pPr indent="-342900" lvl="5" marL="2743200" rtl="0">
              <a:spcBef>
                <a:spcPts val="800"/>
              </a:spcBef>
              <a:spcAft>
                <a:spcPts val="0"/>
              </a:spcAft>
              <a:buSzPts val="1800"/>
              <a:buChar char="■"/>
              <a:defRPr sz="1800"/>
            </a:lvl6pPr>
            <a:lvl7pPr indent="-342900" lvl="6" marL="3200400" rtl="0">
              <a:spcBef>
                <a:spcPts val="800"/>
              </a:spcBef>
              <a:spcAft>
                <a:spcPts val="0"/>
              </a:spcAft>
              <a:buSzPts val="1800"/>
              <a:buChar char="●"/>
              <a:defRPr sz="1800"/>
            </a:lvl7pPr>
            <a:lvl8pPr indent="-342900" lvl="7" marL="3657600" rtl="0">
              <a:spcBef>
                <a:spcPts val="800"/>
              </a:spcBef>
              <a:spcAft>
                <a:spcPts val="0"/>
              </a:spcAft>
              <a:buSzPts val="1800"/>
              <a:buChar char="○"/>
              <a:defRPr sz="1800"/>
            </a:lvl8pPr>
            <a:lvl9pPr indent="-342900" lvl="8" marL="4114800" rtl="0">
              <a:spcBef>
                <a:spcPts val="800"/>
              </a:spcBef>
              <a:spcAft>
                <a:spcPts val="800"/>
              </a:spcAft>
              <a:buSzPts val="1800"/>
              <a:buChar char="■"/>
              <a:defRPr sz="1800"/>
            </a:lvl9pPr>
          </a:lstStyle>
          <a:p/>
        </p:txBody>
      </p:sp>
      <p:sp>
        <p:nvSpPr>
          <p:cNvPr id="63" name="Google Shape;63;p7"/>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64" name="Shape 64"/>
        <p:cNvGrpSpPr/>
        <p:nvPr/>
      </p:nvGrpSpPr>
      <p:grpSpPr>
        <a:xfrm>
          <a:off x="0" y="0"/>
          <a:ext cx="0" cy="0"/>
          <a:chOff x="0" y="0"/>
          <a:chExt cx="0" cy="0"/>
        </a:xfrm>
      </p:grpSpPr>
      <p:sp>
        <p:nvSpPr>
          <p:cNvPr id="65" name="Google Shape;65;p8"/>
          <p:cNvSpPr/>
          <p:nvPr/>
        </p:nvSpPr>
        <p:spPr>
          <a:xfrm>
            <a:off x="300450" y="305400"/>
            <a:ext cx="1049625" cy="1047875"/>
          </a:xfrm>
          <a:custGeom>
            <a:rect b="b" l="l" r="r" t="t"/>
            <a:pathLst>
              <a:path extrusionOk="0" h="41915" w="41985">
                <a:moveTo>
                  <a:pt x="70" y="0"/>
                </a:moveTo>
                <a:lnTo>
                  <a:pt x="41985" y="0"/>
                </a:lnTo>
                <a:lnTo>
                  <a:pt x="41985" y="41915"/>
                </a:lnTo>
                <a:lnTo>
                  <a:pt x="0" y="41915"/>
                </a:lnTo>
                <a:lnTo>
                  <a:pt x="0" y="35184"/>
                </a:lnTo>
                <a:lnTo>
                  <a:pt x="6662" y="29216"/>
                </a:lnTo>
                <a:lnTo>
                  <a:pt x="70" y="23109"/>
                </a:lnTo>
                <a:close/>
              </a:path>
            </a:pathLst>
          </a:custGeom>
          <a:solidFill>
            <a:schemeClr val="accent1"/>
          </a:solidFill>
          <a:ln>
            <a:noFill/>
          </a:ln>
        </p:spPr>
      </p:sp>
      <p:sp>
        <p:nvSpPr>
          <p:cNvPr id="66" name="Google Shape;66;p8"/>
          <p:cNvSpPr/>
          <p:nvPr/>
        </p:nvSpPr>
        <p:spPr>
          <a:xfrm>
            <a:off x="7045800" y="4533850"/>
            <a:ext cx="2098200" cy="609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8"/>
          <p:cNvSpPr txBox="1"/>
          <p:nvPr>
            <p:ph type="title"/>
          </p:nvPr>
        </p:nvSpPr>
        <p:spPr>
          <a:xfrm>
            <a:off x="702900" y="836000"/>
            <a:ext cx="5129100" cy="396300"/>
          </a:xfrm>
          <a:prstGeom prst="rect">
            <a:avLst/>
          </a:prstGeom>
        </p:spPr>
        <p:txBody>
          <a:bodyPr anchorCtr="0" anchor="b" bIns="0" lIns="0" spcFirstLastPara="1" rIns="0" wrap="square" tIns="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8" name="Google Shape;68;p8"/>
          <p:cNvSpPr txBox="1"/>
          <p:nvPr>
            <p:ph idx="1" type="body"/>
          </p:nvPr>
        </p:nvSpPr>
        <p:spPr>
          <a:xfrm>
            <a:off x="1007700" y="1582550"/>
            <a:ext cx="2219100" cy="2951400"/>
          </a:xfrm>
          <a:prstGeom prst="rect">
            <a:avLst/>
          </a:prstGeom>
        </p:spPr>
        <p:txBody>
          <a:bodyPr anchorCtr="0" anchor="t" bIns="0" lIns="0" spcFirstLastPara="1" rIns="0" wrap="square" tIns="0">
            <a:noAutofit/>
          </a:bodyPr>
          <a:lstStyle>
            <a:lvl1pPr indent="-330200" lvl="0" marL="457200" rtl="0">
              <a:spcBef>
                <a:spcPts val="0"/>
              </a:spcBef>
              <a:spcAft>
                <a:spcPts val="0"/>
              </a:spcAft>
              <a:buSzPts val="1600"/>
              <a:buChar char="▪"/>
              <a:defRPr sz="1600"/>
            </a:lvl1pPr>
            <a:lvl2pPr indent="-330200" lvl="1" marL="914400" rtl="0">
              <a:spcBef>
                <a:spcPts val="800"/>
              </a:spcBef>
              <a:spcAft>
                <a:spcPts val="0"/>
              </a:spcAft>
              <a:buSzPts val="1600"/>
              <a:buChar char="▫"/>
              <a:defRPr sz="1600"/>
            </a:lvl2pPr>
            <a:lvl3pPr indent="-330200" lvl="2" marL="1371600" rtl="0">
              <a:spcBef>
                <a:spcPts val="800"/>
              </a:spcBef>
              <a:spcAft>
                <a:spcPts val="0"/>
              </a:spcAft>
              <a:buSzPts val="1600"/>
              <a:buChar char="▫"/>
              <a:defRPr sz="1600"/>
            </a:lvl3pPr>
            <a:lvl4pPr indent="-330200" lvl="3" marL="1828800" rtl="0">
              <a:spcBef>
                <a:spcPts val="800"/>
              </a:spcBef>
              <a:spcAft>
                <a:spcPts val="0"/>
              </a:spcAft>
              <a:buSzPts val="1600"/>
              <a:buChar char="▫"/>
              <a:defRPr sz="1600"/>
            </a:lvl4pPr>
            <a:lvl5pPr indent="-330200" lvl="4" marL="2286000" rtl="0">
              <a:spcBef>
                <a:spcPts val="800"/>
              </a:spcBef>
              <a:spcAft>
                <a:spcPts val="0"/>
              </a:spcAft>
              <a:buSzPts val="1600"/>
              <a:buChar char="○"/>
              <a:defRPr sz="1600"/>
            </a:lvl5pPr>
            <a:lvl6pPr indent="-330200" lvl="5" marL="2743200" rtl="0">
              <a:spcBef>
                <a:spcPts val="800"/>
              </a:spcBef>
              <a:spcAft>
                <a:spcPts val="0"/>
              </a:spcAft>
              <a:buSzPts val="1600"/>
              <a:buChar char="■"/>
              <a:defRPr sz="1600"/>
            </a:lvl6pPr>
            <a:lvl7pPr indent="-330200" lvl="6" marL="3200400" rtl="0">
              <a:spcBef>
                <a:spcPts val="800"/>
              </a:spcBef>
              <a:spcAft>
                <a:spcPts val="0"/>
              </a:spcAft>
              <a:buSzPts val="1600"/>
              <a:buChar char="●"/>
              <a:defRPr sz="1600"/>
            </a:lvl7pPr>
            <a:lvl8pPr indent="-330200" lvl="7" marL="3657600" rtl="0">
              <a:spcBef>
                <a:spcPts val="800"/>
              </a:spcBef>
              <a:spcAft>
                <a:spcPts val="0"/>
              </a:spcAft>
              <a:buSzPts val="1600"/>
              <a:buChar char="○"/>
              <a:defRPr sz="1600"/>
            </a:lvl8pPr>
            <a:lvl9pPr indent="-330200" lvl="8" marL="4114800" rtl="0">
              <a:spcBef>
                <a:spcPts val="800"/>
              </a:spcBef>
              <a:spcAft>
                <a:spcPts val="800"/>
              </a:spcAft>
              <a:buSzPts val="1600"/>
              <a:buChar char="■"/>
              <a:defRPr sz="1600"/>
            </a:lvl9pPr>
          </a:lstStyle>
          <a:p/>
        </p:txBody>
      </p:sp>
      <p:sp>
        <p:nvSpPr>
          <p:cNvPr id="69" name="Google Shape;69;p8"/>
          <p:cNvSpPr txBox="1"/>
          <p:nvPr>
            <p:ph idx="2" type="body"/>
          </p:nvPr>
        </p:nvSpPr>
        <p:spPr>
          <a:xfrm>
            <a:off x="3459809" y="1582550"/>
            <a:ext cx="2219100" cy="2951400"/>
          </a:xfrm>
          <a:prstGeom prst="rect">
            <a:avLst/>
          </a:prstGeom>
        </p:spPr>
        <p:txBody>
          <a:bodyPr anchorCtr="0" anchor="t" bIns="0" lIns="0" spcFirstLastPara="1" rIns="0" wrap="square" tIns="0">
            <a:noAutofit/>
          </a:bodyPr>
          <a:lstStyle>
            <a:lvl1pPr indent="-330200" lvl="0" marL="457200" rtl="0">
              <a:spcBef>
                <a:spcPts val="0"/>
              </a:spcBef>
              <a:spcAft>
                <a:spcPts val="0"/>
              </a:spcAft>
              <a:buSzPts val="1600"/>
              <a:buChar char="▪"/>
              <a:defRPr sz="1600"/>
            </a:lvl1pPr>
            <a:lvl2pPr indent="-330200" lvl="1" marL="914400" rtl="0">
              <a:spcBef>
                <a:spcPts val="800"/>
              </a:spcBef>
              <a:spcAft>
                <a:spcPts val="0"/>
              </a:spcAft>
              <a:buSzPts val="1600"/>
              <a:buChar char="▫"/>
              <a:defRPr sz="1600"/>
            </a:lvl2pPr>
            <a:lvl3pPr indent="-330200" lvl="2" marL="1371600" rtl="0">
              <a:spcBef>
                <a:spcPts val="800"/>
              </a:spcBef>
              <a:spcAft>
                <a:spcPts val="0"/>
              </a:spcAft>
              <a:buSzPts val="1600"/>
              <a:buChar char="▫"/>
              <a:defRPr sz="1600"/>
            </a:lvl3pPr>
            <a:lvl4pPr indent="-330200" lvl="3" marL="1828800" rtl="0">
              <a:spcBef>
                <a:spcPts val="800"/>
              </a:spcBef>
              <a:spcAft>
                <a:spcPts val="0"/>
              </a:spcAft>
              <a:buSzPts val="1600"/>
              <a:buChar char="▫"/>
              <a:defRPr sz="1600"/>
            </a:lvl4pPr>
            <a:lvl5pPr indent="-330200" lvl="4" marL="2286000" rtl="0">
              <a:spcBef>
                <a:spcPts val="800"/>
              </a:spcBef>
              <a:spcAft>
                <a:spcPts val="0"/>
              </a:spcAft>
              <a:buSzPts val="1600"/>
              <a:buChar char="○"/>
              <a:defRPr sz="1600"/>
            </a:lvl5pPr>
            <a:lvl6pPr indent="-330200" lvl="5" marL="2743200" rtl="0">
              <a:spcBef>
                <a:spcPts val="800"/>
              </a:spcBef>
              <a:spcAft>
                <a:spcPts val="0"/>
              </a:spcAft>
              <a:buSzPts val="1600"/>
              <a:buChar char="■"/>
              <a:defRPr sz="1600"/>
            </a:lvl6pPr>
            <a:lvl7pPr indent="-330200" lvl="6" marL="3200400" rtl="0">
              <a:spcBef>
                <a:spcPts val="800"/>
              </a:spcBef>
              <a:spcAft>
                <a:spcPts val="0"/>
              </a:spcAft>
              <a:buSzPts val="1600"/>
              <a:buChar char="●"/>
              <a:defRPr sz="1600"/>
            </a:lvl7pPr>
            <a:lvl8pPr indent="-330200" lvl="7" marL="3657600" rtl="0">
              <a:spcBef>
                <a:spcPts val="800"/>
              </a:spcBef>
              <a:spcAft>
                <a:spcPts val="0"/>
              </a:spcAft>
              <a:buSzPts val="1600"/>
              <a:buChar char="○"/>
              <a:defRPr sz="1600"/>
            </a:lvl8pPr>
            <a:lvl9pPr indent="-330200" lvl="8" marL="4114800" rtl="0">
              <a:spcBef>
                <a:spcPts val="800"/>
              </a:spcBef>
              <a:spcAft>
                <a:spcPts val="800"/>
              </a:spcAft>
              <a:buSzPts val="1600"/>
              <a:buChar char="■"/>
              <a:defRPr sz="1600"/>
            </a:lvl9pPr>
          </a:lstStyle>
          <a:p/>
        </p:txBody>
      </p:sp>
      <p:sp>
        <p:nvSpPr>
          <p:cNvPr id="70" name="Google Shape;70;p8"/>
          <p:cNvSpPr txBox="1"/>
          <p:nvPr>
            <p:ph idx="3" type="body"/>
          </p:nvPr>
        </p:nvSpPr>
        <p:spPr>
          <a:xfrm>
            <a:off x="5911918" y="1582550"/>
            <a:ext cx="2219100" cy="2951400"/>
          </a:xfrm>
          <a:prstGeom prst="rect">
            <a:avLst/>
          </a:prstGeom>
        </p:spPr>
        <p:txBody>
          <a:bodyPr anchorCtr="0" anchor="t" bIns="0" lIns="0" spcFirstLastPara="1" rIns="0" wrap="square" tIns="0">
            <a:noAutofit/>
          </a:bodyPr>
          <a:lstStyle>
            <a:lvl1pPr indent="-330200" lvl="0" marL="457200" rtl="0">
              <a:spcBef>
                <a:spcPts val="0"/>
              </a:spcBef>
              <a:spcAft>
                <a:spcPts val="0"/>
              </a:spcAft>
              <a:buSzPts val="1600"/>
              <a:buChar char="▪"/>
              <a:defRPr sz="1600"/>
            </a:lvl1pPr>
            <a:lvl2pPr indent="-330200" lvl="1" marL="914400" rtl="0">
              <a:spcBef>
                <a:spcPts val="800"/>
              </a:spcBef>
              <a:spcAft>
                <a:spcPts val="0"/>
              </a:spcAft>
              <a:buSzPts val="1600"/>
              <a:buChar char="▫"/>
              <a:defRPr sz="1600"/>
            </a:lvl2pPr>
            <a:lvl3pPr indent="-330200" lvl="2" marL="1371600" rtl="0">
              <a:spcBef>
                <a:spcPts val="800"/>
              </a:spcBef>
              <a:spcAft>
                <a:spcPts val="0"/>
              </a:spcAft>
              <a:buSzPts val="1600"/>
              <a:buChar char="▫"/>
              <a:defRPr sz="1600"/>
            </a:lvl3pPr>
            <a:lvl4pPr indent="-330200" lvl="3" marL="1828800" rtl="0">
              <a:spcBef>
                <a:spcPts val="800"/>
              </a:spcBef>
              <a:spcAft>
                <a:spcPts val="0"/>
              </a:spcAft>
              <a:buSzPts val="1600"/>
              <a:buChar char="▫"/>
              <a:defRPr sz="1600"/>
            </a:lvl4pPr>
            <a:lvl5pPr indent="-330200" lvl="4" marL="2286000" rtl="0">
              <a:spcBef>
                <a:spcPts val="800"/>
              </a:spcBef>
              <a:spcAft>
                <a:spcPts val="0"/>
              </a:spcAft>
              <a:buSzPts val="1600"/>
              <a:buChar char="○"/>
              <a:defRPr sz="1600"/>
            </a:lvl5pPr>
            <a:lvl6pPr indent="-330200" lvl="5" marL="2743200" rtl="0">
              <a:spcBef>
                <a:spcPts val="800"/>
              </a:spcBef>
              <a:spcAft>
                <a:spcPts val="0"/>
              </a:spcAft>
              <a:buSzPts val="1600"/>
              <a:buChar char="■"/>
              <a:defRPr sz="1600"/>
            </a:lvl6pPr>
            <a:lvl7pPr indent="-330200" lvl="6" marL="3200400" rtl="0">
              <a:spcBef>
                <a:spcPts val="800"/>
              </a:spcBef>
              <a:spcAft>
                <a:spcPts val="0"/>
              </a:spcAft>
              <a:buSzPts val="1600"/>
              <a:buChar char="●"/>
              <a:defRPr sz="1600"/>
            </a:lvl7pPr>
            <a:lvl8pPr indent="-330200" lvl="7" marL="3657600" rtl="0">
              <a:spcBef>
                <a:spcPts val="800"/>
              </a:spcBef>
              <a:spcAft>
                <a:spcPts val="0"/>
              </a:spcAft>
              <a:buSzPts val="1600"/>
              <a:buChar char="○"/>
              <a:defRPr sz="1600"/>
            </a:lvl8pPr>
            <a:lvl9pPr indent="-330200" lvl="8" marL="4114800" rtl="0">
              <a:spcBef>
                <a:spcPts val="800"/>
              </a:spcBef>
              <a:spcAft>
                <a:spcPts val="800"/>
              </a:spcAft>
              <a:buSzPts val="1600"/>
              <a:buChar char="■"/>
              <a:defRPr sz="1600"/>
            </a:lvl9pPr>
          </a:lstStyle>
          <a:p/>
        </p:txBody>
      </p:sp>
      <p:sp>
        <p:nvSpPr>
          <p:cNvPr id="71" name="Google Shape;71;p8"/>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2" name="Shape 72"/>
        <p:cNvGrpSpPr/>
        <p:nvPr/>
      </p:nvGrpSpPr>
      <p:grpSpPr>
        <a:xfrm>
          <a:off x="0" y="0"/>
          <a:ext cx="0" cy="0"/>
          <a:chOff x="0" y="0"/>
          <a:chExt cx="0" cy="0"/>
        </a:xfrm>
      </p:grpSpPr>
      <p:sp>
        <p:nvSpPr>
          <p:cNvPr id="73" name="Google Shape;73;p9"/>
          <p:cNvSpPr/>
          <p:nvPr/>
        </p:nvSpPr>
        <p:spPr>
          <a:xfrm>
            <a:off x="300450" y="305400"/>
            <a:ext cx="1049625" cy="1047875"/>
          </a:xfrm>
          <a:custGeom>
            <a:rect b="b" l="l" r="r" t="t"/>
            <a:pathLst>
              <a:path extrusionOk="0" h="41915" w="41985">
                <a:moveTo>
                  <a:pt x="70" y="0"/>
                </a:moveTo>
                <a:lnTo>
                  <a:pt x="41985" y="0"/>
                </a:lnTo>
                <a:lnTo>
                  <a:pt x="41985" y="41915"/>
                </a:lnTo>
                <a:lnTo>
                  <a:pt x="0" y="41915"/>
                </a:lnTo>
                <a:lnTo>
                  <a:pt x="0" y="35184"/>
                </a:lnTo>
                <a:lnTo>
                  <a:pt x="6662" y="29216"/>
                </a:lnTo>
                <a:lnTo>
                  <a:pt x="70" y="23109"/>
                </a:lnTo>
                <a:close/>
              </a:path>
            </a:pathLst>
          </a:custGeom>
          <a:solidFill>
            <a:schemeClr val="accent1"/>
          </a:solidFill>
          <a:ln>
            <a:noFill/>
          </a:ln>
        </p:spPr>
      </p:sp>
      <p:sp>
        <p:nvSpPr>
          <p:cNvPr id="74" name="Google Shape;74;p9"/>
          <p:cNvSpPr/>
          <p:nvPr/>
        </p:nvSpPr>
        <p:spPr>
          <a:xfrm>
            <a:off x="7045800" y="4533850"/>
            <a:ext cx="2098200" cy="609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9"/>
          <p:cNvSpPr txBox="1"/>
          <p:nvPr>
            <p:ph type="title"/>
          </p:nvPr>
        </p:nvSpPr>
        <p:spPr>
          <a:xfrm>
            <a:off x="702900" y="836000"/>
            <a:ext cx="5129100" cy="396300"/>
          </a:xfrm>
          <a:prstGeom prst="rect">
            <a:avLst/>
          </a:prstGeom>
        </p:spPr>
        <p:txBody>
          <a:bodyPr anchorCtr="0" anchor="b" bIns="0" lIns="0" spcFirstLastPara="1" rIns="0" wrap="square" tIns="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6" name="Google Shape;76;p9"/>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7" name="Shape 77"/>
        <p:cNvGrpSpPr/>
        <p:nvPr/>
      </p:nvGrpSpPr>
      <p:grpSpPr>
        <a:xfrm>
          <a:off x="0" y="0"/>
          <a:ext cx="0" cy="0"/>
          <a:chOff x="0" y="0"/>
          <a:chExt cx="0" cy="0"/>
        </a:xfrm>
      </p:grpSpPr>
      <p:sp>
        <p:nvSpPr>
          <p:cNvPr id="78" name="Google Shape;78;p10"/>
          <p:cNvSpPr txBox="1"/>
          <p:nvPr>
            <p:ph idx="12" type="sldNum"/>
          </p:nvPr>
        </p:nvSpPr>
        <p:spPr>
          <a:xfrm>
            <a:off x="8229600" y="4197875"/>
            <a:ext cx="609600" cy="640800"/>
          </a:xfrm>
          <a:prstGeom prst="rect">
            <a:avLst/>
          </a:prstGeom>
        </p:spPr>
        <p:txBody>
          <a:bodyPr anchorCtr="0" anchor="ctr" bIns="0" lIns="0" spcFirstLastPara="1" rIns="0" wrap="square" tIns="0">
            <a:no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grpSp>
        <p:nvGrpSpPr>
          <p:cNvPr id="79" name="Google Shape;79;p10"/>
          <p:cNvGrpSpPr/>
          <p:nvPr/>
        </p:nvGrpSpPr>
        <p:grpSpPr>
          <a:xfrm>
            <a:off x="296621" y="4197875"/>
            <a:ext cx="8103079" cy="640800"/>
            <a:chOff x="296621" y="713075"/>
            <a:chExt cx="8103079" cy="640800"/>
          </a:xfrm>
        </p:grpSpPr>
        <p:sp>
          <p:nvSpPr>
            <p:cNvPr id="80" name="Google Shape;80;p10"/>
            <p:cNvSpPr/>
            <p:nvPr/>
          </p:nvSpPr>
          <p:spPr>
            <a:xfrm>
              <a:off x="304800" y="713075"/>
              <a:ext cx="8094900" cy="640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0"/>
            <p:cNvSpPr/>
            <p:nvPr/>
          </p:nvSpPr>
          <p:spPr>
            <a:xfrm rot="5400000">
              <a:off x="223871" y="947150"/>
              <a:ext cx="319500" cy="174000"/>
            </a:xfrm>
            <a:prstGeom prst="triangle">
              <a:avLst>
                <a:gd fmla="val 50000"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 name="Google Shape;82;p10"/>
          <p:cNvSpPr txBox="1"/>
          <p:nvPr>
            <p:ph idx="1" type="body"/>
          </p:nvPr>
        </p:nvSpPr>
        <p:spPr>
          <a:xfrm>
            <a:off x="571050" y="4363600"/>
            <a:ext cx="7658400" cy="318300"/>
          </a:xfrm>
          <a:prstGeom prst="rect">
            <a:avLst/>
          </a:prstGeom>
        </p:spPr>
        <p:txBody>
          <a:bodyPr anchorCtr="0" anchor="ctr" bIns="0" lIns="0" spcFirstLastPara="1" rIns="0" wrap="square" tIns="0">
            <a:noAutofit/>
          </a:bodyPr>
          <a:lstStyle>
            <a:lvl1pPr indent="-228600" lvl="0" marL="457200" rtl="0">
              <a:spcBef>
                <a:spcPts val="0"/>
              </a:spcBef>
              <a:spcAft>
                <a:spcPts val="0"/>
              </a:spcAft>
              <a:buClr>
                <a:schemeClr val="lt1"/>
              </a:buClr>
              <a:buSzPts val="1800"/>
              <a:buNone/>
              <a:defRPr sz="1800">
                <a:solidFill>
                  <a:schemeClr val="lt1"/>
                </a:solidFill>
              </a:defRPr>
            </a:lvl1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idx="12" type="sldNum"/>
          </p:nvPr>
        </p:nvSpPr>
        <p:spPr>
          <a:xfrm>
            <a:off x="8229600" y="4533850"/>
            <a:ext cx="609600" cy="609600"/>
          </a:xfrm>
          <a:prstGeom prst="rect">
            <a:avLst/>
          </a:prstGeom>
          <a:noFill/>
          <a:ln>
            <a:noFill/>
          </a:ln>
        </p:spPr>
        <p:txBody>
          <a:bodyPr anchorCtr="0" anchor="ctr" bIns="0" lIns="0" spcFirstLastPara="1" rIns="0" wrap="square" tIns="0">
            <a:noAutofit/>
          </a:bodyPr>
          <a:lstStyle>
            <a:lvl1pPr lvl="0" rtl="0" algn="r">
              <a:buNone/>
              <a:defRPr sz="1200">
                <a:solidFill>
                  <a:schemeClr val="lt1"/>
                </a:solidFill>
                <a:latin typeface="Lexend Deca"/>
                <a:ea typeface="Lexend Deca"/>
                <a:cs typeface="Lexend Deca"/>
                <a:sym typeface="Lexend Deca"/>
              </a:defRPr>
            </a:lvl1pPr>
            <a:lvl2pPr lvl="1" rtl="0" algn="r">
              <a:buNone/>
              <a:defRPr sz="1200">
                <a:solidFill>
                  <a:schemeClr val="lt1"/>
                </a:solidFill>
                <a:latin typeface="Lexend Deca"/>
                <a:ea typeface="Lexend Deca"/>
                <a:cs typeface="Lexend Deca"/>
                <a:sym typeface="Lexend Deca"/>
              </a:defRPr>
            </a:lvl2pPr>
            <a:lvl3pPr lvl="2" rtl="0" algn="r">
              <a:buNone/>
              <a:defRPr sz="1200">
                <a:solidFill>
                  <a:schemeClr val="lt1"/>
                </a:solidFill>
                <a:latin typeface="Lexend Deca"/>
                <a:ea typeface="Lexend Deca"/>
                <a:cs typeface="Lexend Deca"/>
                <a:sym typeface="Lexend Deca"/>
              </a:defRPr>
            </a:lvl3pPr>
            <a:lvl4pPr lvl="3" rtl="0" algn="r">
              <a:buNone/>
              <a:defRPr sz="1200">
                <a:solidFill>
                  <a:schemeClr val="lt1"/>
                </a:solidFill>
                <a:latin typeface="Lexend Deca"/>
                <a:ea typeface="Lexend Deca"/>
                <a:cs typeface="Lexend Deca"/>
                <a:sym typeface="Lexend Deca"/>
              </a:defRPr>
            </a:lvl4pPr>
            <a:lvl5pPr lvl="4" rtl="0" algn="r">
              <a:buNone/>
              <a:defRPr sz="1200">
                <a:solidFill>
                  <a:schemeClr val="lt1"/>
                </a:solidFill>
                <a:latin typeface="Lexend Deca"/>
                <a:ea typeface="Lexend Deca"/>
                <a:cs typeface="Lexend Deca"/>
                <a:sym typeface="Lexend Deca"/>
              </a:defRPr>
            </a:lvl5pPr>
            <a:lvl6pPr lvl="5" rtl="0" algn="r">
              <a:buNone/>
              <a:defRPr sz="1200">
                <a:solidFill>
                  <a:schemeClr val="lt1"/>
                </a:solidFill>
                <a:latin typeface="Lexend Deca"/>
                <a:ea typeface="Lexend Deca"/>
                <a:cs typeface="Lexend Deca"/>
                <a:sym typeface="Lexend Deca"/>
              </a:defRPr>
            </a:lvl6pPr>
            <a:lvl7pPr lvl="6" rtl="0" algn="r">
              <a:buNone/>
              <a:defRPr sz="1200">
                <a:solidFill>
                  <a:schemeClr val="lt1"/>
                </a:solidFill>
                <a:latin typeface="Lexend Deca"/>
                <a:ea typeface="Lexend Deca"/>
                <a:cs typeface="Lexend Deca"/>
                <a:sym typeface="Lexend Deca"/>
              </a:defRPr>
            </a:lvl7pPr>
            <a:lvl8pPr lvl="7" rtl="0" algn="r">
              <a:buNone/>
              <a:defRPr sz="1200">
                <a:solidFill>
                  <a:schemeClr val="lt1"/>
                </a:solidFill>
                <a:latin typeface="Lexend Deca"/>
                <a:ea typeface="Lexend Deca"/>
                <a:cs typeface="Lexend Deca"/>
                <a:sym typeface="Lexend Deca"/>
              </a:defRPr>
            </a:lvl8pPr>
            <a:lvl9pPr lvl="8" rtl="0" algn="r">
              <a:buNone/>
              <a:defRPr sz="1200">
                <a:solidFill>
                  <a:schemeClr val="lt1"/>
                </a:solidFill>
                <a:latin typeface="Lexend Deca"/>
                <a:ea typeface="Lexend Deca"/>
                <a:cs typeface="Lexend Deca"/>
                <a:sym typeface="Lexend Deca"/>
              </a:defRPr>
            </a:lvl9pPr>
          </a:lstStyle>
          <a:p>
            <a:pPr indent="0" lvl="0" marL="0" rtl="0" algn="r">
              <a:spcBef>
                <a:spcPts val="0"/>
              </a:spcBef>
              <a:spcAft>
                <a:spcPts val="0"/>
              </a:spcAft>
              <a:buNone/>
            </a:pPr>
            <a:fld id="{00000000-1234-1234-1234-123412341234}" type="slidenum">
              <a:rPr lang="en"/>
              <a:t>‹#›</a:t>
            </a:fld>
            <a:endParaRPr/>
          </a:p>
        </p:txBody>
      </p:sp>
      <p:sp>
        <p:nvSpPr>
          <p:cNvPr id="7" name="Google Shape;7;p1"/>
          <p:cNvSpPr txBox="1"/>
          <p:nvPr>
            <p:ph type="title"/>
          </p:nvPr>
        </p:nvSpPr>
        <p:spPr>
          <a:xfrm>
            <a:off x="702900" y="836000"/>
            <a:ext cx="5129100" cy="396300"/>
          </a:xfrm>
          <a:prstGeom prst="rect">
            <a:avLst/>
          </a:prstGeom>
          <a:noFill/>
          <a:ln>
            <a:noFill/>
          </a:ln>
        </p:spPr>
        <p:txBody>
          <a:bodyPr anchorCtr="0" anchor="b" bIns="0" lIns="0" spcFirstLastPara="1" rIns="0" wrap="square" tIns="0">
            <a:noAutofit/>
          </a:bodyPr>
          <a:lstStyle>
            <a:lvl1pPr lvl="0"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1pPr>
            <a:lvl2pPr lvl="1"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2pPr>
            <a:lvl3pPr lvl="2"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3pPr>
            <a:lvl4pPr lvl="3"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4pPr>
            <a:lvl5pPr lvl="4"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5pPr>
            <a:lvl6pPr lvl="5"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6pPr>
            <a:lvl7pPr lvl="6"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7pPr>
            <a:lvl8pPr lvl="7"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8pPr>
            <a:lvl9pPr lvl="8" rtl="0">
              <a:lnSpc>
                <a:spcPct val="80000"/>
              </a:lnSpc>
              <a:spcBef>
                <a:spcPts val="0"/>
              </a:spcBef>
              <a:spcAft>
                <a:spcPts val="0"/>
              </a:spcAft>
              <a:buClr>
                <a:schemeClr val="dk1"/>
              </a:buClr>
              <a:buSzPts val="3000"/>
              <a:buFont typeface="Lexend Deca"/>
              <a:buNone/>
              <a:defRPr b="1" sz="3000">
                <a:solidFill>
                  <a:schemeClr val="dk1"/>
                </a:solidFill>
                <a:latin typeface="Lexend Deca"/>
                <a:ea typeface="Lexend Deca"/>
                <a:cs typeface="Lexend Deca"/>
                <a:sym typeface="Lexend Deca"/>
              </a:defRPr>
            </a:lvl9pPr>
          </a:lstStyle>
          <a:p/>
        </p:txBody>
      </p:sp>
      <p:sp>
        <p:nvSpPr>
          <p:cNvPr id="8" name="Google Shape;8;p1"/>
          <p:cNvSpPr txBox="1"/>
          <p:nvPr>
            <p:ph idx="1" type="body"/>
          </p:nvPr>
        </p:nvSpPr>
        <p:spPr>
          <a:xfrm>
            <a:off x="1007700" y="1582550"/>
            <a:ext cx="4824300" cy="2951400"/>
          </a:xfrm>
          <a:prstGeom prst="rect">
            <a:avLst/>
          </a:prstGeom>
          <a:noFill/>
          <a:ln>
            <a:noFill/>
          </a:ln>
        </p:spPr>
        <p:txBody>
          <a:bodyPr anchorCtr="0" anchor="t" bIns="0" lIns="0" spcFirstLastPara="1" rIns="0" wrap="square" tIns="0">
            <a:noAutofit/>
          </a:bodyPr>
          <a:lstStyle>
            <a:lvl1pPr indent="-355600" lvl="0" marL="457200" rtl="0">
              <a:lnSpc>
                <a:spcPct val="115000"/>
              </a:lnSpc>
              <a:spcBef>
                <a:spcPts val="0"/>
              </a:spcBef>
              <a:spcAft>
                <a:spcPts val="0"/>
              </a:spcAft>
              <a:buClr>
                <a:schemeClr val="accent1"/>
              </a:buClr>
              <a:buSzPts val="2000"/>
              <a:buFont typeface="Nunito Sans Light"/>
              <a:buChar char="▪"/>
              <a:defRPr sz="2000">
                <a:solidFill>
                  <a:schemeClr val="dk1"/>
                </a:solidFill>
                <a:latin typeface="Nunito Sans Light"/>
                <a:ea typeface="Nunito Sans Light"/>
                <a:cs typeface="Nunito Sans Light"/>
                <a:sym typeface="Nunito Sans Light"/>
              </a:defRPr>
            </a:lvl1pPr>
            <a:lvl2pPr indent="-355600" lvl="1" marL="914400" rtl="0">
              <a:lnSpc>
                <a:spcPct val="115000"/>
              </a:lnSpc>
              <a:spcBef>
                <a:spcPts val="800"/>
              </a:spcBef>
              <a:spcAft>
                <a:spcPts val="0"/>
              </a:spcAft>
              <a:buClr>
                <a:schemeClr val="dk2"/>
              </a:buClr>
              <a:buSzPts val="2000"/>
              <a:buFont typeface="Nunito Sans Light"/>
              <a:buChar char="▫"/>
              <a:defRPr sz="2000">
                <a:solidFill>
                  <a:schemeClr val="dk1"/>
                </a:solidFill>
                <a:latin typeface="Nunito Sans Light"/>
                <a:ea typeface="Nunito Sans Light"/>
                <a:cs typeface="Nunito Sans Light"/>
                <a:sym typeface="Nunito Sans Light"/>
              </a:defRPr>
            </a:lvl2pPr>
            <a:lvl3pPr indent="-355600" lvl="2" marL="1371600" rtl="0">
              <a:lnSpc>
                <a:spcPct val="115000"/>
              </a:lnSpc>
              <a:spcBef>
                <a:spcPts val="800"/>
              </a:spcBef>
              <a:spcAft>
                <a:spcPts val="0"/>
              </a:spcAft>
              <a:buClr>
                <a:schemeClr val="dk2"/>
              </a:buClr>
              <a:buSzPts val="2000"/>
              <a:buFont typeface="Nunito Sans Light"/>
              <a:buChar char="▫"/>
              <a:defRPr sz="2000">
                <a:solidFill>
                  <a:schemeClr val="dk1"/>
                </a:solidFill>
                <a:latin typeface="Nunito Sans Light"/>
                <a:ea typeface="Nunito Sans Light"/>
                <a:cs typeface="Nunito Sans Light"/>
                <a:sym typeface="Nunito Sans Light"/>
              </a:defRPr>
            </a:lvl3pPr>
            <a:lvl4pPr indent="-355600" lvl="3" marL="1828800" rtl="0">
              <a:lnSpc>
                <a:spcPct val="115000"/>
              </a:lnSpc>
              <a:spcBef>
                <a:spcPts val="800"/>
              </a:spcBef>
              <a:spcAft>
                <a:spcPts val="0"/>
              </a:spcAft>
              <a:buClr>
                <a:schemeClr val="dk2"/>
              </a:buClr>
              <a:buSzPts val="2000"/>
              <a:buFont typeface="Nunito Sans Light"/>
              <a:buChar char="▫"/>
              <a:defRPr sz="2000">
                <a:solidFill>
                  <a:schemeClr val="dk1"/>
                </a:solidFill>
                <a:latin typeface="Nunito Sans Light"/>
                <a:ea typeface="Nunito Sans Light"/>
                <a:cs typeface="Nunito Sans Light"/>
                <a:sym typeface="Nunito Sans Light"/>
              </a:defRPr>
            </a:lvl4pPr>
            <a:lvl5pPr indent="-355600" lvl="4" marL="2286000" rtl="0">
              <a:lnSpc>
                <a:spcPct val="115000"/>
              </a:lnSpc>
              <a:spcBef>
                <a:spcPts val="800"/>
              </a:spcBef>
              <a:spcAft>
                <a:spcPts val="0"/>
              </a:spcAft>
              <a:buClr>
                <a:schemeClr val="dk1"/>
              </a:buClr>
              <a:buSzPts val="2000"/>
              <a:buFont typeface="Nunito Sans Light"/>
              <a:buChar char="○"/>
              <a:defRPr sz="2000">
                <a:solidFill>
                  <a:schemeClr val="dk1"/>
                </a:solidFill>
                <a:latin typeface="Nunito Sans Light"/>
                <a:ea typeface="Nunito Sans Light"/>
                <a:cs typeface="Nunito Sans Light"/>
                <a:sym typeface="Nunito Sans Light"/>
              </a:defRPr>
            </a:lvl5pPr>
            <a:lvl6pPr indent="-355600" lvl="5" marL="2743200" rtl="0">
              <a:lnSpc>
                <a:spcPct val="115000"/>
              </a:lnSpc>
              <a:spcBef>
                <a:spcPts val="800"/>
              </a:spcBef>
              <a:spcAft>
                <a:spcPts val="0"/>
              </a:spcAft>
              <a:buClr>
                <a:schemeClr val="dk1"/>
              </a:buClr>
              <a:buSzPts val="2000"/>
              <a:buFont typeface="Nunito Sans Light"/>
              <a:buChar char="■"/>
              <a:defRPr sz="2000">
                <a:solidFill>
                  <a:schemeClr val="dk1"/>
                </a:solidFill>
                <a:latin typeface="Nunito Sans Light"/>
                <a:ea typeface="Nunito Sans Light"/>
                <a:cs typeface="Nunito Sans Light"/>
                <a:sym typeface="Nunito Sans Light"/>
              </a:defRPr>
            </a:lvl6pPr>
            <a:lvl7pPr indent="-355600" lvl="6" marL="3200400" rtl="0">
              <a:lnSpc>
                <a:spcPct val="115000"/>
              </a:lnSpc>
              <a:spcBef>
                <a:spcPts val="800"/>
              </a:spcBef>
              <a:spcAft>
                <a:spcPts val="0"/>
              </a:spcAft>
              <a:buClr>
                <a:schemeClr val="dk1"/>
              </a:buClr>
              <a:buSzPts val="2000"/>
              <a:buFont typeface="Nunito Sans Light"/>
              <a:buChar char="●"/>
              <a:defRPr sz="2000">
                <a:solidFill>
                  <a:schemeClr val="dk1"/>
                </a:solidFill>
                <a:latin typeface="Nunito Sans Light"/>
                <a:ea typeface="Nunito Sans Light"/>
                <a:cs typeface="Nunito Sans Light"/>
                <a:sym typeface="Nunito Sans Light"/>
              </a:defRPr>
            </a:lvl7pPr>
            <a:lvl8pPr indent="-355600" lvl="7" marL="3657600" rtl="0">
              <a:lnSpc>
                <a:spcPct val="115000"/>
              </a:lnSpc>
              <a:spcBef>
                <a:spcPts val="800"/>
              </a:spcBef>
              <a:spcAft>
                <a:spcPts val="0"/>
              </a:spcAft>
              <a:buClr>
                <a:schemeClr val="dk1"/>
              </a:buClr>
              <a:buSzPts val="2000"/>
              <a:buFont typeface="Nunito Sans Light"/>
              <a:buChar char="○"/>
              <a:defRPr sz="2000">
                <a:solidFill>
                  <a:schemeClr val="dk1"/>
                </a:solidFill>
                <a:latin typeface="Nunito Sans Light"/>
                <a:ea typeface="Nunito Sans Light"/>
                <a:cs typeface="Nunito Sans Light"/>
                <a:sym typeface="Nunito Sans Light"/>
              </a:defRPr>
            </a:lvl8pPr>
            <a:lvl9pPr indent="-355600" lvl="8" marL="4114800" rtl="0">
              <a:lnSpc>
                <a:spcPct val="115000"/>
              </a:lnSpc>
              <a:spcBef>
                <a:spcPts val="800"/>
              </a:spcBef>
              <a:spcAft>
                <a:spcPts val="800"/>
              </a:spcAft>
              <a:buClr>
                <a:schemeClr val="dk1"/>
              </a:buClr>
              <a:buSzPts val="2000"/>
              <a:buFont typeface="Nunito Sans Light"/>
              <a:buChar char="■"/>
              <a:defRPr sz="2000">
                <a:solidFill>
                  <a:schemeClr val="dk1"/>
                </a:solidFill>
                <a:latin typeface="Nunito Sans Light"/>
                <a:ea typeface="Nunito Sans Light"/>
                <a:cs typeface="Nunito Sans Light"/>
                <a:sym typeface="Nunito Sans Ligh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7.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2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20.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16.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 Id="rId3"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 Id="rId3"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 Id="rId3" Type="http://schemas.openxmlformats.org/officeDocument/2006/relationships/image" Target="../media/image1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2"/>
          <p:cNvSpPr txBox="1"/>
          <p:nvPr>
            <p:ph type="ctrTitle"/>
          </p:nvPr>
        </p:nvSpPr>
        <p:spPr>
          <a:xfrm>
            <a:off x="1532325" y="2049175"/>
            <a:ext cx="3900600" cy="1049100"/>
          </a:xfrm>
          <a:prstGeom prst="rect">
            <a:avLst/>
          </a:prstGeom>
        </p:spPr>
        <p:txBody>
          <a:bodyPr anchorCtr="0" anchor="ctr" bIns="0" lIns="0" spcFirstLastPara="1" rIns="0" wrap="square" tIns="0">
            <a:noAutofit/>
          </a:bodyPr>
          <a:lstStyle/>
          <a:p>
            <a:pPr indent="0" lvl="0" marL="0" rtl="0" algn="ctr">
              <a:lnSpc>
                <a:spcPct val="114130"/>
              </a:lnSpc>
              <a:spcBef>
                <a:spcPts val="0"/>
              </a:spcBef>
              <a:spcAft>
                <a:spcPts val="0"/>
              </a:spcAft>
              <a:buClr>
                <a:srgbClr val="000000"/>
              </a:buClr>
              <a:buSzPts val="1100"/>
              <a:buFont typeface="Arial"/>
              <a:buNone/>
            </a:pPr>
            <a:r>
              <a:rPr b="1" lang="en" sz="2300">
                <a:solidFill>
                  <a:srgbClr val="333333"/>
                </a:solidFill>
                <a:highlight>
                  <a:schemeClr val="lt1"/>
                </a:highlight>
                <a:latin typeface="Arial"/>
                <a:ea typeface="Arial"/>
                <a:cs typeface="Arial"/>
                <a:sym typeface="Arial"/>
              </a:rPr>
              <a:t>Recipe Recommendation System</a:t>
            </a:r>
            <a:endParaRPr/>
          </a:p>
        </p:txBody>
      </p:sp>
      <p:grpSp>
        <p:nvGrpSpPr>
          <p:cNvPr id="92" name="Google Shape;92;p12"/>
          <p:cNvGrpSpPr/>
          <p:nvPr/>
        </p:nvGrpSpPr>
        <p:grpSpPr>
          <a:xfrm>
            <a:off x="643178" y="2356640"/>
            <a:ext cx="418649" cy="430217"/>
            <a:chOff x="2605300" y="5003050"/>
            <a:chExt cx="418900" cy="430475"/>
          </a:xfrm>
        </p:grpSpPr>
        <p:sp>
          <p:nvSpPr>
            <p:cNvPr id="93" name="Google Shape;93;p12"/>
            <p:cNvSpPr/>
            <p:nvPr/>
          </p:nvSpPr>
          <p:spPr>
            <a:xfrm>
              <a:off x="2820225" y="5222250"/>
              <a:ext cx="202750" cy="211275"/>
            </a:xfrm>
            <a:custGeom>
              <a:rect b="b" l="l" r="r" t="t"/>
              <a:pathLst>
                <a:path extrusionOk="0" h="8451" w="8110">
                  <a:moveTo>
                    <a:pt x="1710" y="1"/>
                  </a:moveTo>
                  <a:lnTo>
                    <a:pt x="1" y="1857"/>
                  </a:lnTo>
                  <a:lnTo>
                    <a:pt x="5813" y="8158"/>
                  </a:lnTo>
                  <a:lnTo>
                    <a:pt x="5960" y="8280"/>
                  </a:lnTo>
                  <a:lnTo>
                    <a:pt x="6131" y="8378"/>
                  </a:lnTo>
                  <a:lnTo>
                    <a:pt x="6302" y="8427"/>
                  </a:lnTo>
                  <a:lnTo>
                    <a:pt x="6497" y="8451"/>
                  </a:lnTo>
                  <a:lnTo>
                    <a:pt x="6668" y="8427"/>
                  </a:lnTo>
                  <a:lnTo>
                    <a:pt x="6839" y="8378"/>
                  </a:lnTo>
                  <a:lnTo>
                    <a:pt x="7010" y="8280"/>
                  </a:lnTo>
                  <a:lnTo>
                    <a:pt x="7157" y="8158"/>
                  </a:lnTo>
                  <a:lnTo>
                    <a:pt x="7841" y="7474"/>
                  </a:lnTo>
                  <a:lnTo>
                    <a:pt x="7963" y="7328"/>
                  </a:lnTo>
                  <a:lnTo>
                    <a:pt x="8060" y="7157"/>
                  </a:lnTo>
                  <a:lnTo>
                    <a:pt x="8109" y="6986"/>
                  </a:lnTo>
                  <a:lnTo>
                    <a:pt x="8109" y="6815"/>
                  </a:lnTo>
                  <a:lnTo>
                    <a:pt x="8109" y="6619"/>
                  </a:lnTo>
                  <a:lnTo>
                    <a:pt x="8060" y="6448"/>
                  </a:lnTo>
                  <a:lnTo>
                    <a:pt x="7963" y="6277"/>
                  </a:lnTo>
                  <a:lnTo>
                    <a:pt x="7841" y="6131"/>
                  </a:lnTo>
                  <a:lnTo>
                    <a:pt x="171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4" name="Google Shape;94;p12"/>
            <p:cNvSpPr/>
            <p:nvPr/>
          </p:nvSpPr>
          <p:spPr>
            <a:xfrm>
              <a:off x="2606525" y="5003050"/>
              <a:ext cx="203975" cy="208225"/>
            </a:xfrm>
            <a:custGeom>
              <a:rect b="b" l="l" r="r" t="t"/>
              <a:pathLst>
                <a:path extrusionOk="0" h="8329" w="8159">
                  <a:moveTo>
                    <a:pt x="880" y="1"/>
                  </a:moveTo>
                  <a:lnTo>
                    <a:pt x="685" y="50"/>
                  </a:lnTo>
                  <a:lnTo>
                    <a:pt x="514" y="123"/>
                  </a:lnTo>
                  <a:lnTo>
                    <a:pt x="391" y="245"/>
                  </a:lnTo>
                  <a:lnTo>
                    <a:pt x="269" y="367"/>
                  </a:lnTo>
                  <a:lnTo>
                    <a:pt x="172" y="514"/>
                  </a:lnTo>
                  <a:lnTo>
                    <a:pt x="98" y="685"/>
                  </a:lnTo>
                  <a:lnTo>
                    <a:pt x="50" y="856"/>
                  </a:lnTo>
                  <a:lnTo>
                    <a:pt x="1" y="1026"/>
                  </a:lnTo>
                  <a:lnTo>
                    <a:pt x="1" y="1222"/>
                  </a:lnTo>
                  <a:lnTo>
                    <a:pt x="1" y="1417"/>
                  </a:lnTo>
                  <a:lnTo>
                    <a:pt x="1" y="1613"/>
                  </a:lnTo>
                  <a:lnTo>
                    <a:pt x="74" y="2028"/>
                  </a:lnTo>
                  <a:lnTo>
                    <a:pt x="221" y="2492"/>
                  </a:lnTo>
                  <a:lnTo>
                    <a:pt x="391" y="2931"/>
                  </a:lnTo>
                  <a:lnTo>
                    <a:pt x="611" y="3396"/>
                  </a:lnTo>
                  <a:lnTo>
                    <a:pt x="856" y="3884"/>
                  </a:lnTo>
                  <a:lnTo>
                    <a:pt x="1124" y="4324"/>
                  </a:lnTo>
                  <a:lnTo>
                    <a:pt x="1417" y="4788"/>
                  </a:lnTo>
                  <a:lnTo>
                    <a:pt x="1710" y="5203"/>
                  </a:lnTo>
                  <a:lnTo>
                    <a:pt x="2003" y="5594"/>
                  </a:lnTo>
                  <a:lnTo>
                    <a:pt x="2296" y="5960"/>
                  </a:lnTo>
                  <a:lnTo>
                    <a:pt x="2590" y="6302"/>
                  </a:lnTo>
                  <a:lnTo>
                    <a:pt x="2858" y="6571"/>
                  </a:lnTo>
                  <a:lnTo>
                    <a:pt x="3078" y="6790"/>
                  </a:lnTo>
                  <a:lnTo>
                    <a:pt x="3322" y="6986"/>
                  </a:lnTo>
                  <a:lnTo>
                    <a:pt x="3566" y="7157"/>
                  </a:lnTo>
                  <a:lnTo>
                    <a:pt x="3811" y="7328"/>
                  </a:lnTo>
                  <a:lnTo>
                    <a:pt x="4324" y="7621"/>
                  </a:lnTo>
                  <a:lnTo>
                    <a:pt x="4836" y="7841"/>
                  </a:lnTo>
                  <a:lnTo>
                    <a:pt x="5325" y="8036"/>
                  </a:lnTo>
                  <a:lnTo>
                    <a:pt x="5740" y="8182"/>
                  </a:lnTo>
                  <a:lnTo>
                    <a:pt x="6351" y="8329"/>
                  </a:lnTo>
                  <a:lnTo>
                    <a:pt x="8158" y="6668"/>
                  </a:lnTo>
                  <a:lnTo>
                    <a:pt x="4446" y="2956"/>
                  </a:lnTo>
                  <a:lnTo>
                    <a:pt x="1735" y="245"/>
                  </a:lnTo>
                  <a:lnTo>
                    <a:pt x="1588" y="123"/>
                  </a:lnTo>
                  <a:lnTo>
                    <a:pt x="1417" y="50"/>
                  </a:lnTo>
                  <a:lnTo>
                    <a:pt x="124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5" name="Google Shape;95;p12"/>
            <p:cNvSpPr/>
            <p:nvPr/>
          </p:nvSpPr>
          <p:spPr>
            <a:xfrm>
              <a:off x="2605300" y="5008550"/>
              <a:ext cx="418900" cy="418875"/>
            </a:xfrm>
            <a:custGeom>
              <a:rect b="b" l="l" r="r" t="t"/>
              <a:pathLst>
                <a:path extrusionOk="0" h="16755" w="16756">
                  <a:moveTo>
                    <a:pt x="13922" y="1"/>
                  </a:moveTo>
                  <a:lnTo>
                    <a:pt x="13824" y="49"/>
                  </a:lnTo>
                  <a:lnTo>
                    <a:pt x="13360" y="342"/>
                  </a:lnTo>
                  <a:lnTo>
                    <a:pt x="12261" y="1026"/>
                  </a:lnTo>
                  <a:lnTo>
                    <a:pt x="11602" y="1466"/>
                  </a:lnTo>
                  <a:lnTo>
                    <a:pt x="10942" y="1930"/>
                  </a:lnTo>
                  <a:lnTo>
                    <a:pt x="10381" y="2370"/>
                  </a:lnTo>
                  <a:lnTo>
                    <a:pt x="10112" y="2589"/>
                  </a:lnTo>
                  <a:lnTo>
                    <a:pt x="9917" y="2785"/>
                  </a:lnTo>
                  <a:lnTo>
                    <a:pt x="9795" y="2907"/>
                  </a:lnTo>
                  <a:lnTo>
                    <a:pt x="9697" y="3053"/>
                  </a:lnTo>
                  <a:lnTo>
                    <a:pt x="9599" y="3224"/>
                  </a:lnTo>
                  <a:lnTo>
                    <a:pt x="9526" y="3420"/>
                  </a:lnTo>
                  <a:lnTo>
                    <a:pt x="9404" y="3835"/>
                  </a:lnTo>
                  <a:lnTo>
                    <a:pt x="9330" y="4275"/>
                  </a:lnTo>
                  <a:lnTo>
                    <a:pt x="9282" y="4714"/>
                  </a:lnTo>
                  <a:lnTo>
                    <a:pt x="9306" y="5178"/>
                  </a:lnTo>
                  <a:lnTo>
                    <a:pt x="9355" y="5593"/>
                  </a:lnTo>
                  <a:lnTo>
                    <a:pt x="9379" y="5789"/>
                  </a:lnTo>
                  <a:lnTo>
                    <a:pt x="9453" y="5960"/>
                  </a:lnTo>
                  <a:lnTo>
                    <a:pt x="270" y="14459"/>
                  </a:lnTo>
                  <a:lnTo>
                    <a:pt x="147" y="14606"/>
                  </a:lnTo>
                  <a:lnTo>
                    <a:pt x="74" y="14776"/>
                  </a:lnTo>
                  <a:lnTo>
                    <a:pt x="1" y="14947"/>
                  </a:lnTo>
                  <a:lnTo>
                    <a:pt x="1" y="15118"/>
                  </a:lnTo>
                  <a:lnTo>
                    <a:pt x="1" y="15314"/>
                  </a:lnTo>
                  <a:lnTo>
                    <a:pt x="74" y="15485"/>
                  </a:lnTo>
                  <a:lnTo>
                    <a:pt x="147" y="15656"/>
                  </a:lnTo>
                  <a:lnTo>
                    <a:pt x="270" y="15802"/>
                  </a:lnTo>
                  <a:lnTo>
                    <a:pt x="953" y="16486"/>
                  </a:lnTo>
                  <a:lnTo>
                    <a:pt x="1100" y="16608"/>
                  </a:lnTo>
                  <a:lnTo>
                    <a:pt x="1271" y="16681"/>
                  </a:lnTo>
                  <a:lnTo>
                    <a:pt x="1442" y="16755"/>
                  </a:lnTo>
                  <a:lnTo>
                    <a:pt x="1808" y="16755"/>
                  </a:lnTo>
                  <a:lnTo>
                    <a:pt x="1979" y="16681"/>
                  </a:lnTo>
                  <a:lnTo>
                    <a:pt x="2150" y="16608"/>
                  </a:lnTo>
                  <a:lnTo>
                    <a:pt x="2297" y="16486"/>
                  </a:lnTo>
                  <a:lnTo>
                    <a:pt x="10796" y="7303"/>
                  </a:lnTo>
                  <a:lnTo>
                    <a:pt x="11162" y="7401"/>
                  </a:lnTo>
                  <a:lnTo>
                    <a:pt x="11577" y="7450"/>
                  </a:lnTo>
                  <a:lnTo>
                    <a:pt x="12041" y="7474"/>
                  </a:lnTo>
                  <a:lnTo>
                    <a:pt x="12481" y="7425"/>
                  </a:lnTo>
                  <a:lnTo>
                    <a:pt x="12921" y="7352"/>
                  </a:lnTo>
                  <a:lnTo>
                    <a:pt x="13336" y="7230"/>
                  </a:lnTo>
                  <a:lnTo>
                    <a:pt x="13531" y="7156"/>
                  </a:lnTo>
                  <a:lnTo>
                    <a:pt x="13702" y="7059"/>
                  </a:lnTo>
                  <a:lnTo>
                    <a:pt x="13849" y="6961"/>
                  </a:lnTo>
                  <a:lnTo>
                    <a:pt x="13971" y="6839"/>
                  </a:lnTo>
                  <a:lnTo>
                    <a:pt x="14166" y="6644"/>
                  </a:lnTo>
                  <a:lnTo>
                    <a:pt x="14386" y="6375"/>
                  </a:lnTo>
                  <a:lnTo>
                    <a:pt x="14826" y="5813"/>
                  </a:lnTo>
                  <a:lnTo>
                    <a:pt x="15290" y="5154"/>
                  </a:lnTo>
                  <a:lnTo>
                    <a:pt x="15729" y="4494"/>
                  </a:lnTo>
                  <a:lnTo>
                    <a:pt x="16413" y="3395"/>
                  </a:lnTo>
                  <a:lnTo>
                    <a:pt x="16706" y="2931"/>
                  </a:lnTo>
                  <a:lnTo>
                    <a:pt x="16755" y="2834"/>
                  </a:lnTo>
                  <a:lnTo>
                    <a:pt x="16755" y="2736"/>
                  </a:lnTo>
                  <a:lnTo>
                    <a:pt x="16755" y="2663"/>
                  </a:lnTo>
                  <a:lnTo>
                    <a:pt x="16706" y="2589"/>
                  </a:lnTo>
                  <a:lnTo>
                    <a:pt x="16633" y="2541"/>
                  </a:lnTo>
                  <a:lnTo>
                    <a:pt x="16462" y="2541"/>
                  </a:lnTo>
                  <a:lnTo>
                    <a:pt x="16364" y="2589"/>
                  </a:lnTo>
                  <a:lnTo>
                    <a:pt x="13653" y="4958"/>
                  </a:lnTo>
                  <a:lnTo>
                    <a:pt x="13580" y="5007"/>
                  </a:lnTo>
                  <a:lnTo>
                    <a:pt x="13458" y="5007"/>
                  </a:lnTo>
                  <a:lnTo>
                    <a:pt x="13360" y="4983"/>
                  </a:lnTo>
                  <a:lnTo>
                    <a:pt x="13238" y="4885"/>
                  </a:lnTo>
                  <a:lnTo>
                    <a:pt x="13140" y="4763"/>
                  </a:lnTo>
                  <a:lnTo>
                    <a:pt x="13092" y="4641"/>
                  </a:lnTo>
                  <a:lnTo>
                    <a:pt x="13092" y="4543"/>
                  </a:lnTo>
                  <a:lnTo>
                    <a:pt x="13140" y="4446"/>
                  </a:lnTo>
                  <a:lnTo>
                    <a:pt x="15607" y="1490"/>
                  </a:lnTo>
                  <a:lnTo>
                    <a:pt x="15656" y="1393"/>
                  </a:lnTo>
                  <a:lnTo>
                    <a:pt x="15656" y="1319"/>
                  </a:lnTo>
                  <a:lnTo>
                    <a:pt x="15656" y="1222"/>
                  </a:lnTo>
                  <a:lnTo>
                    <a:pt x="15607" y="1148"/>
                  </a:lnTo>
                  <a:lnTo>
                    <a:pt x="15534" y="1100"/>
                  </a:lnTo>
                  <a:lnTo>
                    <a:pt x="15363" y="1100"/>
                  </a:lnTo>
                  <a:lnTo>
                    <a:pt x="15265" y="1148"/>
                  </a:lnTo>
                  <a:lnTo>
                    <a:pt x="12310" y="3615"/>
                  </a:lnTo>
                  <a:lnTo>
                    <a:pt x="12212" y="3664"/>
                  </a:lnTo>
                  <a:lnTo>
                    <a:pt x="12115" y="3664"/>
                  </a:lnTo>
                  <a:lnTo>
                    <a:pt x="11993" y="3615"/>
                  </a:lnTo>
                  <a:lnTo>
                    <a:pt x="11895" y="3517"/>
                  </a:lnTo>
                  <a:lnTo>
                    <a:pt x="11797" y="3395"/>
                  </a:lnTo>
                  <a:lnTo>
                    <a:pt x="11748" y="3298"/>
                  </a:lnTo>
                  <a:lnTo>
                    <a:pt x="11748" y="3176"/>
                  </a:lnTo>
                  <a:lnTo>
                    <a:pt x="11797" y="3102"/>
                  </a:lnTo>
                  <a:lnTo>
                    <a:pt x="14166" y="391"/>
                  </a:lnTo>
                  <a:lnTo>
                    <a:pt x="14215" y="294"/>
                  </a:lnTo>
                  <a:lnTo>
                    <a:pt x="14215" y="220"/>
                  </a:lnTo>
                  <a:lnTo>
                    <a:pt x="14215" y="123"/>
                  </a:lnTo>
                  <a:lnTo>
                    <a:pt x="14166" y="49"/>
                  </a:lnTo>
                  <a:lnTo>
                    <a:pt x="1409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1"/>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pic>
        <p:nvPicPr>
          <p:cNvPr id="159" name="Google Shape;159;p21"/>
          <p:cNvPicPr preferRelativeResize="0"/>
          <p:nvPr/>
        </p:nvPicPr>
        <p:blipFill>
          <a:blip r:embed="rId3">
            <a:alphaModFix/>
          </a:blip>
          <a:stretch>
            <a:fillRect/>
          </a:stretch>
        </p:blipFill>
        <p:spPr>
          <a:xfrm>
            <a:off x="1473225" y="338400"/>
            <a:ext cx="6027676" cy="42907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2"/>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65" name="Google Shape;165;p22"/>
          <p:cNvSpPr txBox="1"/>
          <p:nvPr/>
        </p:nvSpPr>
        <p:spPr>
          <a:xfrm>
            <a:off x="1743000" y="64160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latin typeface="Times New Roman"/>
                <a:ea typeface="Times New Roman"/>
                <a:cs typeface="Times New Roman"/>
                <a:sym typeface="Times New Roman"/>
              </a:rPr>
              <a:t>  </a:t>
            </a:r>
            <a:r>
              <a:rPr b="1" lang="en" sz="2000">
                <a:latin typeface="Times New Roman"/>
                <a:ea typeface="Times New Roman"/>
                <a:cs typeface="Times New Roman"/>
                <a:sym typeface="Times New Roman"/>
              </a:rPr>
              <a:t>How the system works?</a:t>
            </a:r>
            <a:endParaRPr/>
          </a:p>
        </p:txBody>
      </p:sp>
      <p:pic>
        <p:nvPicPr>
          <p:cNvPr id="166" name="Google Shape;166;p22"/>
          <p:cNvPicPr preferRelativeResize="0"/>
          <p:nvPr/>
        </p:nvPicPr>
        <p:blipFill>
          <a:blip r:embed="rId3">
            <a:alphaModFix/>
          </a:blip>
          <a:stretch>
            <a:fillRect/>
          </a:stretch>
        </p:blipFill>
        <p:spPr>
          <a:xfrm>
            <a:off x="597325" y="1379325"/>
            <a:ext cx="7407250" cy="3340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3"/>
          <p:cNvSpPr txBox="1"/>
          <p:nvPr>
            <p:ph idx="1" type="body"/>
          </p:nvPr>
        </p:nvSpPr>
        <p:spPr>
          <a:xfrm>
            <a:off x="195025" y="1497025"/>
            <a:ext cx="5977200" cy="2951400"/>
          </a:xfrm>
          <a:prstGeom prst="rect">
            <a:avLst/>
          </a:prstGeom>
        </p:spPr>
        <p:txBody>
          <a:bodyPr anchorCtr="0" anchor="t" bIns="0" lIns="0" spcFirstLastPara="1" rIns="0" wrap="square" tIns="0">
            <a:noAutofit/>
          </a:bodyPr>
          <a:lstStyle/>
          <a:p>
            <a:pPr indent="-336550" lvl="0" marL="457200" rtl="0" algn="l">
              <a:lnSpc>
                <a:spcPct val="115000"/>
              </a:lnSpc>
              <a:spcBef>
                <a:spcPts val="0"/>
              </a:spcBef>
              <a:spcAft>
                <a:spcPts val="0"/>
              </a:spcAft>
              <a:buClr>
                <a:srgbClr val="000000"/>
              </a:buClr>
              <a:buSzPts val="1700"/>
              <a:buFont typeface="Times New Roman"/>
              <a:buChar char="●"/>
            </a:pPr>
            <a:r>
              <a:rPr lang="en" sz="1500">
                <a:solidFill>
                  <a:srgbClr val="000000"/>
                </a:solidFill>
                <a:latin typeface="Arial"/>
                <a:ea typeface="Arial"/>
                <a:cs typeface="Arial"/>
                <a:sym typeface="Arial"/>
              </a:rPr>
              <a:t>allows users to create an account by entering the necessary information and </a:t>
            </a:r>
            <a:r>
              <a:rPr lang="en" sz="1600">
                <a:solidFill>
                  <a:srgbClr val="000000"/>
                </a:solidFill>
                <a:latin typeface="Times New Roman"/>
                <a:ea typeface="Times New Roman"/>
                <a:cs typeface="Times New Roman"/>
                <a:sym typeface="Times New Roman"/>
              </a:rPr>
              <a:t>Log in to the system</a:t>
            </a:r>
            <a:r>
              <a:rPr lang="en" sz="1500">
                <a:solidFill>
                  <a:srgbClr val="000000"/>
                </a:solidFill>
                <a:latin typeface="Arial"/>
                <a:ea typeface="Arial"/>
                <a:cs typeface="Arial"/>
                <a:sym typeface="Arial"/>
              </a:rPr>
              <a:t>.</a:t>
            </a:r>
            <a:endParaRPr sz="1500">
              <a:solidFill>
                <a:srgbClr val="000000"/>
              </a:solidFill>
              <a:latin typeface="Arial"/>
              <a:ea typeface="Arial"/>
              <a:cs typeface="Arial"/>
              <a:sym typeface="Arial"/>
            </a:endParaRPr>
          </a:p>
          <a:p>
            <a:pPr indent="-336550" lvl="0" marL="457200" rtl="0" algn="l">
              <a:lnSpc>
                <a:spcPct val="150000"/>
              </a:lnSpc>
              <a:spcBef>
                <a:spcPts val="0"/>
              </a:spcBef>
              <a:spcAft>
                <a:spcPts val="0"/>
              </a:spcAft>
              <a:buClr>
                <a:srgbClr val="000000"/>
              </a:buClr>
              <a:buSzPts val="1700"/>
              <a:buFont typeface="Times New Roman"/>
              <a:buChar char="●"/>
            </a:pPr>
            <a:r>
              <a:rPr lang="en" sz="1600">
                <a:solidFill>
                  <a:srgbClr val="000000"/>
                </a:solidFill>
                <a:latin typeface="Times New Roman"/>
                <a:ea typeface="Times New Roman"/>
                <a:cs typeface="Times New Roman"/>
                <a:sym typeface="Times New Roman"/>
              </a:rPr>
              <a:t>Discover recipes </a:t>
            </a:r>
            <a:endParaRPr sz="1600">
              <a:solidFill>
                <a:srgbClr val="000000"/>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000000"/>
              </a:buClr>
              <a:buSzPts val="1700"/>
              <a:buFont typeface="Times New Roman"/>
              <a:buChar char="●"/>
            </a:pPr>
            <a:r>
              <a:rPr lang="en" sz="1600">
                <a:solidFill>
                  <a:srgbClr val="000000"/>
                </a:solidFill>
                <a:latin typeface="Times New Roman"/>
                <a:ea typeface="Times New Roman"/>
                <a:cs typeface="Times New Roman"/>
                <a:sym typeface="Times New Roman"/>
              </a:rPr>
              <a:t>Search for recipes</a:t>
            </a:r>
            <a:endParaRPr sz="1600">
              <a:solidFill>
                <a:srgbClr val="000000"/>
              </a:solidFill>
              <a:latin typeface="Times New Roman"/>
              <a:ea typeface="Times New Roman"/>
              <a:cs typeface="Times New Roman"/>
              <a:sym typeface="Times New Roman"/>
            </a:endParaRPr>
          </a:p>
          <a:p>
            <a:pPr indent="-330200" lvl="0" marL="457200" rtl="0" algn="l">
              <a:lnSpc>
                <a:spcPct val="150000"/>
              </a:lnSpc>
              <a:spcBef>
                <a:spcPts val="0"/>
              </a:spcBef>
              <a:spcAft>
                <a:spcPts val="0"/>
              </a:spcAft>
              <a:buClr>
                <a:srgbClr val="000000"/>
              </a:buClr>
              <a:buSzPts val="1600"/>
              <a:buFont typeface="Times New Roman"/>
              <a:buChar char="●"/>
            </a:pPr>
            <a:r>
              <a:rPr lang="en" sz="1600">
                <a:solidFill>
                  <a:srgbClr val="000000"/>
                </a:solidFill>
                <a:latin typeface="Times New Roman"/>
                <a:ea typeface="Times New Roman"/>
                <a:cs typeface="Times New Roman"/>
                <a:sym typeface="Times New Roman"/>
              </a:rPr>
              <a:t>Recipe rating</a:t>
            </a:r>
            <a:endParaRPr sz="1600">
              <a:solidFill>
                <a:srgbClr val="000000"/>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000000"/>
              </a:buClr>
              <a:buSzPts val="1700"/>
              <a:buFont typeface="Times New Roman"/>
              <a:buChar char="●"/>
            </a:pPr>
            <a:r>
              <a:rPr lang="en" sz="1600">
                <a:solidFill>
                  <a:srgbClr val="000000"/>
                </a:solidFill>
                <a:latin typeface="Times New Roman"/>
                <a:ea typeface="Times New Roman"/>
                <a:cs typeface="Times New Roman"/>
                <a:sym typeface="Times New Roman"/>
              </a:rPr>
              <a:t>Add your own recipe</a:t>
            </a:r>
            <a:endParaRPr sz="1600">
              <a:solidFill>
                <a:srgbClr val="000000"/>
              </a:solidFill>
              <a:latin typeface="Times New Roman"/>
              <a:ea typeface="Times New Roman"/>
              <a:cs typeface="Times New Roman"/>
              <a:sym typeface="Times New Roman"/>
            </a:endParaRPr>
          </a:p>
          <a:p>
            <a:pPr indent="-330200" lvl="0" marL="457200" rtl="0" algn="l">
              <a:lnSpc>
                <a:spcPct val="115000"/>
              </a:lnSpc>
              <a:spcBef>
                <a:spcPts val="0"/>
              </a:spcBef>
              <a:spcAft>
                <a:spcPts val="0"/>
              </a:spcAft>
              <a:buClr>
                <a:srgbClr val="000000"/>
              </a:buClr>
              <a:buSzPts val="1600"/>
              <a:buFont typeface="Times New Roman"/>
              <a:buChar char="●"/>
            </a:pPr>
            <a:r>
              <a:rPr lang="en" sz="1500">
                <a:solidFill>
                  <a:srgbClr val="000000"/>
                </a:solidFill>
                <a:latin typeface="Arial"/>
                <a:ea typeface="Arial"/>
                <a:cs typeface="Arial"/>
                <a:sym typeface="Arial"/>
              </a:rPr>
              <a:t>Analyze the behavior of the person within the application and help him with suggestions that suit his taste</a:t>
            </a:r>
            <a:endParaRPr sz="1500">
              <a:solidFill>
                <a:srgbClr val="000000"/>
              </a:solidFill>
              <a:latin typeface="Arial"/>
              <a:ea typeface="Arial"/>
              <a:cs typeface="Arial"/>
              <a:sym typeface="Arial"/>
            </a:endParaRPr>
          </a:p>
          <a:p>
            <a:pPr indent="0" lvl="0" marL="457200" rtl="0" algn="l">
              <a:lnSpc>
                <a:spcPct val="150000"/>
              </a:lnSpc>
              <a:spcBef>
                <a:spcPts val="0"/>
              </a:spcBef>
              <a:spcAft>
                <a:spcPts val="0"/>
              </a:spcAft>
              <a:buNone/>
            </a:pPr>
            <a:r>
              <a:t/>
            </a:r>
            <a:endParaRPr b="1" sz="1600">
              <a:solidFill>
                <a:srgbClr val="000000"/>
              </a:solidFill>
              <a:latin typeface="Times New Roman"/>
              <a:ea typeface="Times New Roman"/>
              <a:cs typeface="Times New Roman"/>
              <a:sym typeface="Times New Roman"/>
            </a:endParaRPr>
          </a:p>
          <a:p>
            <a:pPr indent="0" lvl="0" marL="457200" rtl="0" algn="l">
              <a:lnSpc>
                <a:spcPct val="150000"/>
              </a:lnSpc>
              <a:spcBef>
                <a:spcPts val="0"/>
              </a:spcBef>
              <a:spcAft>
                <a:spcPts val="0"/>
              </a:spcAft>
              <a:buNone/>
            </a:pPr>
            <a:r>
              <a:t/>
            </a:r>
            <a:endParaRPr b="1">
              <a:latin typeface="Nunito Sans"/>
              <a:ea typeface="Nunito Sans"/>
              <a:cs typeface="Nunito Sans"/>
              <a:sym typeface="Nunito Sans"/>
            </a:endParaRPr>
          </a:p>
        </p:txBody>
      </p:sp>
      <p:sp>
        <p:nvSpPr>
          <p:cNvPr id="172" name="Google Shape;172;p23"/>
          <p:cNvSpPr txBox="1"/>
          <p:nvPr>
            <p:ph type="title"/>
          </p:nvPr>
        </p:nvSpPr>
        <p:spPr>
          <a:xfrm>
            <a:off x="1144200" y="470475"/>
            <a:ext cx="5453700" cy="729900"/>
          </a:xfrm>
          <a:prstGeom prst="rect">
            <a:avLst/>
          </a:prstGeom>
        </p:spPr>
        <p:txBody>
          <a:bodyPr anchorCtr="0" anchor="b" bIns="0" lIns="0" spcFirstLastPara="1" rIns="0" wrap="square" tIns="0">
            <a:noAutofit/>
          </a:bodyPr>
          <a:lstStyle/>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sz="2100">
              <a:solidFill>
                <a:srgbClr val="000000"/>
              </a:solidFill>
              <a:latin typeface="Arial"/>
              <a:ea typeface="Arial"/>
              <a:cs typeface="Arial"/>
              <a:sym typeface="Arial"/>
            </a:endParaRPr>
          </a:p>
          <a:p>
            <a:pPr indent="0" lvl="0" marL="0" rtl="0" algn="l">
              <a:lnSpc>
                <a:spcPct val="120000"/>
              </a:lnSpc>
              <a:spcBef>
                <a:spcPts val="0"/>
              </a:spcBef>
              <a:spcAft>
                <a:spcPts val="0"/>
              </a:spcAft>
              <a:buNone/>
            </a:pPr>
            <a:r>
              <a:rPr lang="en" sz="2100">
                <a:solidFill>
                  <a:srgbClr val="000000"/>
                </a:solidFill>
                <a:latin typeface="Arial"/>
                <a:ea typeface="Arial"/>
                <a:cs typeface="Arial"/>
                <a:sym typeface="Arial"/>
              </a:rPr>
              <a:t>   </a:t>
            </a:r>
            <a:r>
              <a:rPr lang="en" sz="2100">
                <a:solidFill>
                  <a:srgbClr val="000000"/>
                </a:solidFill>
                <a:latin typeface="Arial"/>
                <a:ea typeface="Arial"/>
                <a:cs typeface="Arial"/>
                <a:sym typeface="Arial"/>
              </a:rPr>
              <a:t>Functional Requirements Specification</a:t>
            </a:r>
            <a:endParaRPr/>
          </a:p>
        </p:txBody>
      </p:sp>
      <p:sp>
        <p:nvSpPr>
          <p:cNvPr id="173" name="Google Shape;173;p23"/>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74" name="Google Shape;174;p23"/>
          <p:cNvPicPr preferRelativeResize="0"/>
          <p:nvPr/>
        </p:nvPicPr>
        <p:blipFill rotWithShape="1">
          <a:blip r:embed="rId3">
            <a:alphaModFix/>
          </a:blip>
          <a:srcRect b="0" l="9717" r="9709" t="0"/>
          <a:stretch/>
        </p:blipFill>
        <p:spPr>
          <a:xfrm>
            <a:off x="6436200" y="304800"/>
            <a:ext cx="2403000" cy="4229100"/>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4"/>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180" name="Google Shape;180;p24"/>
          <p:cNvSpPr txBox="1"/>
          <p:nvPr/>
        </p:nvSpPr>
        <p:spPr>
          <a:xfrm>
            <a:off x="1058650" y="502575"/>
            <a:ext cx="61593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Nunito Sans"/>
                <a:ea typeface="Nunito Sans"/>
                <a:cs typeface="Nunito Sans"/>
                <a:sym typeface="Nunito Sans"/>
              </a:rPr>
              <a:t>Recommendation System Using TF-IDF</a:t>
            </a:r>
            <a:endParaRPr b="1" sz="2100">
              <a:latin typeface="Nunito Sans"/>
              <a:ea typeface="Nunito Sans"/>
              <a:cs typeface="Nunito Sans"/>
              <a:sym typeface="Nunito Sans"/>
            </a:endParaRPr>
          </a:p>
        </p:txBody>
      </p:sp>
      <p:sp>
        <p:nvSpPr>
          <p:cNvPr id="181" name="Google Shape;181;p24"/>
          <p:cNvSpPr txBox="1"/>
          <p:nvPr/>
        </p:nvSpPr>
        <p:spPr>
          <a:xfrm>
            <a:off x="588125" y="1390150"/>
            <a:ext cx="3753300" cy="107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latin typeface="Nunito Sans"/>
                <a:ea typeface="Nunito Sans"/>
                <a:cs typeface="Nunito Sans"/>
                <a:sym typeface="Nunito Sans"/>
              </a:rPr>
              <a:t>Step one:  </a:t>
            </a:r>
            <a:r>
              <a:rPr b="1" i="1" lang="en" sz="1950">
                <a:solidFill>
                  <a:srgbClr val="FF5454"/>
                </a:solidFill>
                <a:latin typeface="Playfair Display"/>
                <a:ea typeface="Playfair Display"/>
                <a:cs typeface="Playfair Display"/>
                <a:sym typeface="Playfair Display"/>
              </a:rPr>
              <a:t>Data Preprocessing</a:t>
            </a:r>
            <a:endParaRPr b="1" sz="1950">
              <a:solidFill>
                <a:srgbClr val="FF5454"/>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050">
              <a:highlight>
                <a:srgbClr val="F7F7F7"/>
              </a:highlight>
              <a:latin typeface="Roboto Mono"/>
              <a:ea typeface="Roboto Mono"/>
              <a:cs typeface="Roboto Mono"/>
              <a:sym typeface="Roboto Mono"/>
            </a:endParaRPr>
          </a:p>
          <a:p>
            <a:pPr indent="0" lvl="0" marL="0" rtl="0" algn="l">
              <a:lnSpc>
                <a:spcPct val="115000"/>
              </a:lnSpc>
              <a:spcBef>
                <a:spcPts val="0"/>
              </a:spcBef>
              <a:spcAft>
                <a:spcPts val="0"/>
              </a:spcAft>
              <a:buNone/>
            </a:pPr>
            <a:r>
              <a:t/>
            </a:r>
            <a:endParaRPr i="1" sz="1100">
              <a:solidFill>
                <a:srgbClr val="BA2121"/>
              </a:solidFill>
            </a:endParaRPr>
          </a:p>
          <a:p>
            <a:pPr indent="0" lvl="0" marL="0" rtl="0" algn="l">
              <a:spcBef>
                <a:spcPts val="0"/>
              </a:spcBef>
              <a:spcAft>
                <a:spcPts val="0"/>
              </a:spcAft>
              <a:buNone/>
            </a:pPr>
            <a:r>
              <a:t/>
            </a:r>
            <a:endParaRPr b="1" sz="1500">
              <a:latin typeface="Nunito Sans"/>
              <a:ea typeface="Nunito Sans"/>
              <a:cs typeface="Nunito Sans"/>
              <a:sym typeface="Nunito Sans"/>
            </a:endParaRPr>
          </a:p>
        </p:txBody>
      </p:sp>
      <p:sp>
        <p:nvSpPr>
          <p:cNvPr id="182" name="Google Shape;182;p24"/>
          <p:cNvSpPr txBox="1"/>
          <p:nvPr/>
        </p:nvSpPr>
        <p:spPr>
          <a:xfrm>
            <a:off x="673675" y="1924800"/>
            <a:ext cx="5731800" cy="2045700"/>
          </a:xfrm>
          <a:prstGeom prst="rect">
            <a:avLst/>
          </a:prstGeom>
          <a:noFill/>
          <a:ln>
            <a:noFill/>
          </a:ln>
        </p:spPr>
        <p:txBody>
          <a:bodyPr anchorCtr="0" anchor="t" bIns="91425" lIns="91425" spcFirstLastPara="1" rIns="91425" wrap="square" tIns="91425">
            <a:spAutoFit/>
          </a:bodyPr>
          <a:lstStyle/>
          <a:p>
            <a:pPr indent="0" lvl="0" marL="0" rtl="0" algn="l">
              <a:lnSpc>
                <a:spcPct val="170000"/>
              </a:lnSpc>
              <a:spcBef>
                <a:spcPts val="0"/>
              </a:spcBef>
              <a:spcAft>
                <a:spcPts val="0"/>
              </a:spcAft>
              <a:buNone/>
            </a:pPr>
            <a:r>
              <a:rPr b="1" lang="en" sz="1550">
                <a:solidFill>
                  <a:srgbClr val="333333"/>
                </a:solidFill>
                <a:latin typeface="Roboto Mono"/>
                <a:ea typeface="Roboto Mono"/>
                <a:cs typeface="Roboto Mono"/>
                <a:sym typeface="Roboto Mono"/>
              </a:rPr>
              <a:t>Started with giving each unique ingredient a unique ID and removed all duplicate recipes</a:t>
            </a:r>
            <a:endParaRPr b="1" sz="1550">
              <a:solidFill>
                <a:srgbClr val="333333"/>
              </a:solidFill>
              <a:latin typeface="Roboto Mono"/>
              <a:ea typeface="Roboto Mono"/>
              <a:cs typeface="Roboto Mono"/>
              <a:sym typeface="Roboto Mono"/>
            </a:endParaRPr>
          </a:p>
          <a:p>
            <a:pPr indent="0" lvl="0" marL="0" rtl="0" algn="l">
              <a:lnSpc>
                <a:spcPct val="170000"/>
              </a:lnSpc>
              <a:spcBef>
                <a:spcPts val="0"/>
              </a:spcBef>
              <a:spcAft>
                <a:spcPts val="0"/>
              </a:spcAft>
              <a:buNone/>
            </a:pPr>
            <a:r>
              <a:rPr b="1" lang="en" sz="1550">
                <a:solidFill>
                  <a:srgbClr val="333333"/>
                </a:solidFill>
                <a:latin typeface="Roboto Mono"/>
                <a:ea typeface="Roboto Mono"/>
                <a:cs typeface="Roboto Mono"/>
                <a:sym typeface="Roboto Mono"/>
              </a:rPr>
              <a:t>The size of the data set is approximately 177,000 records</a:t>
            </a:r>
            <a:endParaRPr b="1" sz="1550">
              <a:solidFill>
                <a:srgbClr val="333333"/>
              </a:solidFill>
              <a:latin typeface="Roboto Mono"/>
              <a:ea typeface="Roboto Mono"/>
              <a:cs typeface="Roboto Mono"/>
              <a:sym typeface="Roboto Mono"/>
            </a:endParaRPr>
          </a:p>
          <a:p>
            <a:pPr indent="0" lvl="0" marL="0" rtl="0" algn="l">
              <a:lnSpc>
                <a:spcPct val="170000"/>
              </a:lnSpc>
              <a:spcBef>
                <a:spcPts val="0"/>
              </a:spcBef>
              <a:spcAft>
                <a:spcPts val="0"/>
              </a:spcAft>
              <a:buNone/>
            </a:pPr>
            <a:r>
              <a:t/>
            </a:r>
            <a:endParaRPr b="1" sz="1550">
              <a:solidFill>
                <a:srgbClr val="333333"/>
              </a:solidFill>
              <a:latin typeface="Roboto Mono"/>
              <a:ea typeface="Roboto Mono"/>
              <a:cs typeface="Roboto Mono"/>
              <a:sym typeface="Roboto Mono"/>
            </a:endParaRPr>
          </a:p>
        </p:txBody>
      </p:sp>
      <p:pic>
        <p:nvPicPr>
          <p:cNvPr id="183" name="Google Shape;183;p24"/>
          <p:cNvPicPr preferRelativeResize="0"/>
          <p:nvPr/>
        </p:nvPicPr>
        <p:blipFill>
          <a:blip r:embed="rId3">
            <a:alphaModFix/>
          </a:blip>
          <a:stretch>
            <a:fillRect/>
          </a:stretch>
        </p:blipFill>
        <p:spPr>
          <a:xfrm>
            <a:off x="6202125" y="1010475"/>
            <a:ext cx="2183784" cy="35039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5"/>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189" name="Google Shape;189;p25"/>
          <p:cNvSpPr txBox="1"/>
          <p:nvPr/>
        </p:nvSpPr>
        <p:spPr>
          <a:xfrm>
            <a:off x="1058650" y="502575"/>
            <a:ext cx="61593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Nunito Sans"/>
                <a:ea typeface="Nunito Sans"/>
                <a:cs typeface="Nunito Sans"/>
                <a:sym typeface="Nunito Sans"/>
              </a:rPr>
              <a:t>Recommendation System Using TF-IDF</a:t>
            </a:r>
            <a:endParaRPr b="1" sz="2100">
              <a:latin typeface="Nunito Sans"/>
              <a:ea typeface="Nunito Sans"/>
              <a:cs typeface="Nunito Sans"/>
              <a:sym typeface="Nunito Sans"/>
            </a:endParaRPr>
          </a:p>
        </p:txBody>
      </p:sp>
      <p:sp>
        <p:nvSpPr>
          <p:cNvPr id="190" name="Google Shape;190;p25"/>
          <p:cNvSpPr txBox="1"/>
          <p:nvPr/>
        </p:nvSpPr>
        <p:spPr>
          <a:xfrm>
            <a:off x="588125" y="1390150"/>
            <a:ext cx="3753300" cy="107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latin typeface="Nunito Sans"/>
                <a:ea typeface="Nunito Sans"/>
                <a:cs typeface="Nunito Sans"/>
                <a:sym typeface="Nunito Sans"/>
              </a:rPr>
              <a:t> </a:t>
            </a:r>
            <a:r>
              <a:rPr b="1" i="1" lang="en" sz="1950">
                <a:solidFill>
                  <a:srgbClr val="FF5454"/>
                </a:solidFill>
                <a:latin typeface="Playfair Display"/>
                <a:ea typeface="Playfair Display"/>
                <a:cs typeface="Playfair Display"/>
                <a:sym typeface="Playfair Display"/>
              </a:rPr>
              <a:t>Data Preprocessing</a:t>
            </a:r>
            <a:endParaRPr b="1" sz="1950">
              <a:solidFill>
                <a:srgbClr val="FF5454"/>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050">
              <a:highlight>
                <a:srgbClr val="F7F7F7"/>
              </a:highlight>
              <a:latin typeface="Roboto Mono"/>
              <a:ea typeface="Roboto Mono"/>
              <a:cs typeface="Roboto Mono"/>
              <a:sym typeface="Roboto Mono"/>
            </a:endParaRPr>
          </a:p>
          <a:p>
            <a:pPr indent="0" lvl="0" marL="0" rtl="0" algn="l">
              <a:lnSpc>
                <a:spcPct val="115000"/>
              </a:lnSpc>
              <a:spcBef>
                <a:spcPts val="0"/>
              </a:spcBef>
              <a:spcAft>
                <a:spcPts val="0"/>
              </a:spcAft>
              <a:buNone/>
            </a:pPr>
            <a:r>
              <a:t/>
            </a:r>
            <a:endParaRPr i="1" sz="1100">
              <a:solidFill>
                <a:srgbClr val="BA2121"/>
              </a:solidFill>
            </a:endParaRPr>
          </a:p>
          <a:p>
            <a:pPr indent="0" lvl="0" marL="0" rtl="0" algn="l">
              <a:spcBef>
                <a:spcPts val="0"/>
              </a:spcBef>
              <a:spcAft>
                <a:spcPts val="0"/>
              </a:spcAft>
              <a:buNone/>
            </a:pPr>
            <a:r>
              <a:t/>
            </a:r>
            <a:endParaRPr b="1" sz="1500">
              <a:latin typeface="Nunito Sans"/>
              <a:ea typeface="Nunito Sans"/>
              <a:cs typeface="Nunito Sans"/>
              <a:sym typeface="Nunito Sans"/>
            </a:endParaRPr>
          </a:p>
        </p:txBody>
      </p:sp>
      <p:sp>
        <p:nvSpPr>
          <p:cNvPr id="191" name="Google Shape;191;p25"/>
          <p:cNvSpPr txBox="1"/>
          <p:nvPr/>
        </p:nvSpPr>
        <p:spPr>
          <a:xfrm>
            <a:off x="673675" y="1924800"/>
            <a:ext cx="4405800" cy="828900"/>
          </a:xfrm>
          <a:prstGeom prst="rect">
            <a:avLst/>
          </a:prstGeom>
          <a:noFill/>
          <a:ln>
            <a:noFill/>
          </a:ln>
        </p:spPr>
        <p:txBody>
          <a:bodyPr anchorCtr="0" anchor="t" bIns="91425" lIns="91425" spcFirstLastPara="1" rIns="91425" wrap="square" tIns="91425">
            <a:spAutoFit/>
          </a:bodyPr>
          <a:lstStyle/>
          <a:p>
            <a:pPr indent="0" lvl="0" marL="0" rtl="0" algn="l">
              <a:lnSpc>
                <a:spcPct val="170000"/>
              </a:lnSpc>
              <a:spcBef>
                <a:spcPts val="0"/>
              </a:spcBef>
              <a:spcAft>
                <a:spcPts val="0"/>
              </a:spcAft>
              <a:buNone/>
            </a:pPr>
            <a:r>
              <a:rPr b="1" lang="en" sz="1550">
                <a:solidFill>
                  <a:srgbClr val="333333"/>
                </a:solidFill>
                <a:latin typeface="Roboto Mono"/>
                <a:ea typeface="Roboto Mono"/>
                <a:cs typeface="Roboto Mono"/>
                <a:sym typeface="Roboto Mono"/>
              </a:rPr>
              <a:t>Generate a cross-reference table for all recipes and ingredients</a:t>
            </a:r>
            <a:endParaRPr b="1" sz="1550">
              <a:solidFill>
                <a:srgbClr val="333333"/>
              </a:solidFill>
              <a:latin typeface="Roboto Mono"/>
              <a:ea typeface="Roboto Mono"/>
              <a:cs typeface="Roboto Mono"/>
              <a:sym typeface="Roboto Mono"/>
            </a:endParaRPr>
          </a:p>
        </p:txBody>
      </p:sp>
      <p:pic>
        <p:nvPicPr>
          <p:cNvPr id="192" name="Google Shape;192;p25"/>
          <p:cNvPicPr preferRelativeResize="0"/>
          <p:nvPr/>
        </p:nvPicPr>
        <p:blipFill>
          <a:blip r:embed="rId3">
            <a:alphaModFix/>
          </a:blip>
          <a:stretch>
            <a:fillRect/>
          </a:stretch>
        </p:blipFill>
        <p:spPr>
          <a:xfrm>
            <a:off x="5030650" y="1464288"/>
            <a:ext cx="2550975" cy="2214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6"/>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198" name="Google Shape;198;p26"/>
          <p:cNvSpPr txBox="1"/>
          <p:nvPr/>
        </p:nvSpPr>
        <p:spPr>
          <a:xfrm>
            <a:off x="1058650" y="502575"/>
            <a:ext cx="61593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Nunito Sans"/>
                <a:ea typeface="Nunito Sans"/>
                <a:cs typeface="Nunito Sans"/>
                <a:sym typeface="Nunito Sans"/>
              </a:rPr>
              <a:t>Recommendation System Using TF-IDF</a:t>
            </a:r>
            <a:endParaRPr b="1" sz="2100">
              <a:latin typeface="Nunito Sans"/>
              <a:ea typeface="Nunito Sans"/>
              <a:cs typeface="Nunito Sans"/>
              <a:sym typeface="Nunito Sans"/>
            </a:endParaRPr>
          </a:p>
        </p:txBody>
      </p:sp>
      <p:sp>
        <p:nvSpPr>
          <p:cNvPr id="199" name="Google Shape;199;p26"/>
          <p:cNvSpPr txBox="1"/>
          <p:nvPr/>
        </p:nvSpPr>
        <p:spPr>
          <a:xfrm>
            <a:off x="588125" y="1390150"/>
            <a:ext cx="3753300" cy="1072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950">
                <a:solidFill>
                  <a:srgbClr val="FF5454"/>
                </a:solidFill>
                <a:latin typeface="Playfair Display"/>
                <a:ea typeface="Playfair Display"/>
                <a:cs typeface="Playfair Display"/>
                <a:sym typeface="Playfair Display"/>
              </a:rPr>
              <a:t>Data Preprocessing</a:t>
            </a:r>
            <a:endParaRPr b="1" sz="1950">
              <a:solidFill>
                <a:srgbClr val="FF5454"/>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050">
              <a:highlight>
                <a:srgbClr val="F7F7F7"/>
              </a:highlight>
              <a:latin typeface="Roboto Mono"/>
              <a:ea typeface="Roboto Mono"/>
              <a:cs typeface="Roboto Mono"/>
              <a:sym typeface="Roboto Mono"/>
            </a:endParaRPr>
          </a:p>
          <a:p>
            <a:pPr indent="0" lvl="0" marL="0" rtl="0" algn="l">
              <a:lnSpc>
                <a:spcPct val="115000"/>
              </a:lnSpc>
              <a:spcBef>
                <a:spcPts val="0"/>
              </a:spcBef>
              <a:spcAft>
                <a:spcPts val="0"/>
              </a:spcAft>
              <a:buNone/>
            </a:pPr>
            <a:r>
              <a:t/>
            </a:r>
            <a:endParaRPr i="1" sz="1100">
              <a:solidFill>
                <a:srgbClr val="BA2121"/>
              </a:solidFill>
            </a:endParaRPr>
          </a:p>
          <a:p>
            <a:pPr indent="0" lvl="0" marL="0" rtl="0" algn="l">
              <a:spcBef>
                <a:spcPts val="0"/>
              </a:spcBef>
              <a:spcAft>
                <a:spcPts val="0"/>
              </a:spcAft>
              <a:buNone/>
            </a:pPr>
            <a:r>
              <a:t/>
            </a:r>
            <a:endParaRPr b="1" sz="1500">
              <a:latin typeface="Nunito Sans"/>
              <a:ea typeface="Nunito Sans"/>
              <a:cs typeface="Nunito Sans"/>
              <a:sym typeface="Nunito Sans"/>
            </a:endParaRPr>
          </a:p>
        </p:txBody>
      </p:sp>
      <p:sp>
        <p:nvSpPr>
          <p:cNvPr id="200" name="Google Shape;200;p26"/>
          <p:cNvSpPr txBox="1"/>
          <p:nvPr/>
        </p:nvSpPr>
        <p:spPr>
          <a:xfrm>
            <a:off x="780600" y="1988975"/>
            <a:ext cx="3753300" cy="392400"/>
          </a:xfrm>
          <a:prstGeom prst="rect">
            <a:avLst/>
          </a:prstGeom>
          <a:noFill/>
          <a:ln>
            <a:noFill/>
          </a:ln>
        </p:spPr>
        <p:txBody>
          <a:bodyPr anchorCtr="0" anchor="t" bIns="91425" lIns="91425" spcFirstLastPara="1" rIns="91425" wrap="square" tIns="91425">
            <a:spAutoFit/>
          </a:bodyPr>
          <a:lstStyle/>
          <a:p>
            <a:pPr indent="0" lvl="0" marL="0" rtl="0" algn="l">
              <a:lnSpc>
                <a:spcPct val="170000"/>
              </a:lnSpc>
              <a:spcBef>
                <a:spcPts val="0"/>
              </a:spcBef>
              <a:spcAft>
                <a:spcPts val="0"/>
              </a:spcAft>
              <a:buNone/>
            </a:pPr>
            <a:r>
              <a:t/>
            </a:r>
            <a:endParaRPr b="1" sz="1350">
              <a:solidFill>
                <a:srgbClr val="333333"/>
              </a:solidFill>
              <a:highlight>
                <a:srgbClr val="F7F7F7"/>
              </a:highlight>
              <a:latin typeface="Roboto Mono"/>
              <a:ea typeface="Roboto Mono"/>
              <a:cs typeface="Roboto Mono"/>
              <a:sym typeface="Roboto Mono"/>
            </a:endParaRPr>
          </a:p>
        </p:txBody>
      </p:sp>
      <p:sp>
        <p:nvSpPr>
          <p:cNvPr id="201" name="Google Shape;201;p26"/>
          <p:cNvSpPr txBox="1"/>
          <p:nvPr/>
        </p:nvSpPr>
        <p:spPr>
          <a:xfrm>
            <a:off x="588125" y="1988975"/>
            <a:ext cx="3881700" cy="870300"/>
          </a:xfrm>
          <a:prstGeom prst="rect">
            <a:avLst/>
          </a:prstGeom>
          <a:noFill/>
          <a:ln>
            <a:noFill/>
          </a:ln>
        </p:spPr>
        <p:txBody>
          <a:bodyPr anchorCtr="0" anchor="t" bIns="91425" lIns="91425" spcFirstLastPara="1" rIns="91425" wrap="square" tIns="91425">
            <a:spAutoFit/>
          </a:bodyPr>
          <a:lstStyle/>
          <a:p>
            <a:pPr indent="0" lvl="0" marL="0" rtl="0" algn="l">
              <a:lnSpc>
                <a:spcPct val="170000"/>
              </a:lnSpc>
              <a:spcBef>
                <a:spcPts val="0"/>
              </a:spcBef>
              <a:spcAft>
                <a:spcPts val="0"/>
              </a:spcAft>
              <a:buNone/>
            </a:pPr>
            <a:r>
              <a:rPr b="1" lang="en" sz="1650">
                <a:solidFill>
                  <a:srgbClr val="434343"/>
                </a:solidFill>
                <a:latin typeface="Roboto Mono"/>
                <a:ea typeface="Roboto Mono"/>
                <a:cs typeface="Roboto Mono"/>
                <a:sym typeface="Roboto Mono"/>
              </a:rPr>
              <a:t>Generate </a:t>
            </a:r>
            <a:r>
              <a:rPr b="1" lang="en" sz="1650">
                <a:solidFill>
                  <a:srgbClr val="434343"/>
                </a:solidFill>
                <a:latin typeface="Roboto Mono"/>
                <a:ea typeface="Roboto Mono"/>
                <a:cs typeface="Roboto Mono"/>
                <a:sym typeface="Roboto Mono"/>
              </a:rPr>
              <a:t>term </a:t>
            </a:r>
            <a:r>
              <a:rPr b="1" i="1" lang="en" sz="1550">
                <a:solidFill>
                  <a:srgbClr val="434343"/>
                </a:solidFill>
                <a:latin typeface="Roboto Mono"/>
                <a:ea typeface="Roboto Mono"/>
                <a:cs typeface="Roboto Mono"/>
                <a:sym typeface="Roboto Mono"/>
              </a:rPr>
              <a:t>frequency</a:t>
            </a:r>
            <a:endParaRPr b="1" i="1" sz="1550">
              <a:solidFill>
                <a:srgbClr val="434343"/>
              </a:solidFill>
              <a:latin typeface="Roboto Mono"/>
              <a:ea typeface="Roboto Mono"/>
              <a:cs typeface="Roboto Mono"/>
              <a:sym typeface="Roboto Mono"/>
            </a:endParaRPr>
          </a:p>
          <a:p>
            <a:pPr indent="0" lvl="0" marL="0" rtl="0" algn="l">
              <a:lnSpc>
                <a:spcPct val="170000"/>
              </a:lnSpc>
              <a:spcBef>
                <a:spcPts val="0"/>
              </a:spcBef>
              <a:spcAft>
                <a:spcPts val="0"/>
              </a:spcAft>
              <a:buNone/>
            </a:pPr>
            <a:r>
              <a:rPr b="1" lang="en" sz="1650">
                <a:solidFill>
                  <a:srgbClr val="434343"/>
                </a:solidFill>
                <a:latin typeface="Roboto Mono"/>
                <a:ea typeface="Roboto Mono"/>
                <a:cs typeface="Roboto Mono"/>
                <a:sym typeface="Roboto Mono"/>
              </a:rPr>
              <a:t> embeddings for each recipe </a:t>
            </a:r>
            <a:endParaRPr b="1" sz="1650">
              <a:solidFill>
                <a:srgbClr val="434343"/>
              </a:solidFill>
              <a:latin typeface="Roboto Mono"/>
              <a:ea typeface="Roboto Mono"/>
              <a:cs typeface="Roboto Mono"/>
              <a:sym typeface="Roboto Mono"/>
            </a:endParaRPr>
          </a:p>
        </p:txBody>
      </p:sp>
      <p:pic>
        <p:nvPicPr>
          <p:cNvPr id="202" name="Google Shape;202;p26"/>
          <p:cNvPicPr preferRelativeResize="0"/>
          <p:nvPr/>
        </p:nvPicPr>
        <p:blipFill>
          <a:blip r:embed="rId3">
            <a:alphaModFix/>
          </a:blip>
          <a:stretch>
            <a:fillRect/>
          </a:stretch>
        </p:blipFill>
        <p:spPr>
          <a:xfrm>
            <a:off x="5030650" y="1464288"/>
            <a:ext cx="2550975" cy="2214925"/>
          </a:xfrm>
          <a:prstGeom prst="rect">
            <a:avLst/>
          </a:prstGeom>
          <a:noFill/>
          <a:ln>
            <a:noFill/>
          </a:ln>
        </p:spPr>
      </p:pic>
      <p:sp>
        <p:nvSpPr>
          <p:cNvPr id="203" name="Google Shape;203;p26"/>
          <p:cNvSpPr txBox="1"/>
          <p:nvPr/>
        </p:nvSpPr>
        <p:spPr>
          <a:xfrm>
            <a:off x="384975" y="3538375"/>
            <a:ext cx="3000000" cy="453900"/>
          </a:xfrm>
          <a:prstGeom prst="rect">
            <a:avLst/>
          </a:prstGeom>
          <a:noFill/>
          <a:ln>
            <a:noFill/>
          </a:ln>
        </p:spPr>
        <p:txBody>
          <a:bodyPr anchorCtr="0" anchor="t" bIns="91425" lIns="91425" spcFirstLastPara="1" rIns="91425" wrap="square" tIns="91425">
            <a:spAutoFit/>
          </a:bodyPr>
          <a:lstStyle/>
          <a:p>
            <a:pPr indent="0" lvl="0" marL="0" rtl="0" algn="l">
              <a:lnSpc>
                <a:spcPct val="170000"/>
              </a:lnSpc>
              <a:spcBef>
                <a:spcPts val="0"/>
              </a:spcBef>
              <a:spcAft>
                <a:spcPts val="0"/>
              </a:spcAft>
              <a:buNone/>
            </a:pPr>
            <a:r>
              <a:rPr b="1" lang="en" sz="1750">
                <a:latin typeface="Roboto Mono"/>
                <a:ea typeface="Roboto Mono"/>
                <a:cs typeface="Roboto Mono"/>
                <a:sym typeface="Roboto Mono"/>
              </a:rPr>
              <a:t>TfidfTransformer()</a:t>
            </a:r>
            <a:endParaRPr b="1" sz="1750">
              <a:latin typeface="Roboto Mono"/>
              <a:ea typeface="Roboto Mono"/>
              <a:cs typeface="Roboto Mono"/>
              <a:sym typeface="Roboto Mon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7"/>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09" name="Google Shape;209;p27"/>
          <p:cNvSpPr txBox="1"/>
          <p:nvPr/>
        </p:nvSpPr>
        <p:spPr>
          <a:xfrm>
            <a:off x="374250" y="1585725"/>
            <a:ext cx="61593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50">
                <a:latin typeface="Roboto"/>
                <a:ea typeface="Roboto"/>
                <a:cs typeface="Roboto"/>
                <a:sym typeface="Roboto"/>
              </a:rPr>
              <a:t>How to calculate similarity :</a:t>
            </a:r>
            <a:endParaRPr b="1" sz="1850">
              <a:latin typeface="Roboto"/>
              <a:ea typeface="Roboto"/>
              <a:cs typeface="Roboto"/>
              <a:sym typeface="Roboto"/>
            </a:endParaRPr>
          </a:p>
          <a:p>
            <a:pPr indent="0" lvl="0" marL="0" rtl="0" algn="l">
              <a:spcBef>
                <a:spcPts val="0"/>
              </a:spcBef>
              <a:spcAft>
                <a:spcPts val="0"/>
              </a:spcAft>
              <a:buNone/>
            </a:pPr>
            <a:r>
              <a:t/>
            </a:r>
            <a:endParaRPr b="1" sz="1350">
              <a:latin typeface="Roboto"/>
              <a:ea typeface="Roboto"/>
              <a:cs typeface="Roboto"/>
              <a:sym typeface="Roboto"/>
            </a:endParaRPr>
          </a:p>
        </p:txBody>
      </p:sp>
      <p:sp>
        <p:nvSpPr>
          <p:cNvPr id="210" name="Google Shape;210;p27"/>
          <p:cNvSpPr txBox="1"/>
          <p:nvPr/>
        </p:nvSpPr>
        <p:spPr>
          <a:xfrm>
            <a:off x="973100" y="630900"/>
            <a:ext cx="67260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Nunito Sans"/>
                <a:ea typeface="Nunito Sans"/>
                <a:cs typeface="Nunito Sans"/>
                <a:sym typeface="Nunito Sans"/>
              </a:rPr>
              <a:t>Recommendation System Using TF-IDF</a:t>
            </a:r>
            <a:endParaRPr>
              <a:latin typeface="Nunito Sans Light"/>
              <a:ea typeface="Nunito Sans Light"/>
              <a:cs typeface="Nunito Sans Light"/>
              <a:sym typeface="Nunito Sans Light"/>
            </a:endParaRPr>
          </a:p>
        </p:txBody>
      </p:sp>
      <p:sp>
        <p:nvSpPr>
          <p:cNvPr id="211" name="Google Shape;211;p27"/>
          <p:cNvSpPr txBox="1"/>
          <p:nvPr/>
        </p:nvSpPr>
        <p:spPr>
          <a:xfrm>
            <a:off x="641600" y="2202825"/>
            <a:ext cx="6298200" cy="1553400"/>
          </a:xfrm>
          <a:prstGeom prst="rect">
            <a:avLst/>
          </a:prstGeom>
          <a:noFill/>
          <a:ln>
            <a:noFill/>
          </a:ln>
        </p:spPr>
        <p:txBody>
          <a:bodyPr anchorCtr="0" anchor="t" bIns="91425" lIns="91425" spcFirstLastPara="1" rIns="91425" wrap="square" tIns="91425">
            <a:spAutoFit/>
          </a:bodyPr>
          <a:lstStyle/>
          <a:p>
            <a:pPr indent="0" lvl="0" marL="0" rtl="0" algn="l">
              <a:lnSpc>
                <a:spcPct val="120000"/>
              </a:lnSpc>
              <a:spcBef>
                <a:spcPts val="0"/>
              </a:spcBef>
              <a:spcAft>
                <a:spcPts val="0"/>
              </a:spcAft>
              <a:buNone/>
            </a:pPr>
            <a:r>
              <a:rPr b="1" lang="en" sz="1650">
                <a:solidFill>
                  <a:srgbClr val="434343"/>
                </a:solidFill>
                <a:latin typeface="Roboto"/>
                <a:ea typeface="Roboto"/>
                <a:cs typeface="Roboto"/>
                <a:sym typeface="Roboto"/>
              </a:rPr>
              <a:t>We try to find the best </a:t>
            </a:r>
            <a:r>
              <a:rPr b="1" lang="en" sz="1650">
                <a:solidFill>
                  <a:srgbClr val="434343"/>
                </a:solidFill>
                <a:latin typeface="Roboto"/>
                <a:ea typeface="Roboto"/>
                <a:cs typeface="Roboto"/>
                <a:sym typeface="Roboto"/>
              </a:rPr>
              <a:t>similarity</a:t>
            </a:r>
            <a:r>
              <a:rPr b="1" lang="en" sz="1650">
                <a:solidFill>
                  <a:srgbClr val="434343"/>
                </a:solidFill>
                <a:latin typeface="Roboto"/>
                <a:ea typeface="Roboto"/>
                <a:cs typeface="Roboto"/>
                <a:sym typeface="Roboto"/>
              </a:rPr>
              <a:t> function to use</a:t>
            </a:r>
            <a:endParaRPr b="1" sz="1650">
              <a:solidFill>
                <a:srgbClr val="434343"/>
              </a:solidFill>
              <a:latin typeface="Roboto"/>
              <a:ea typeface="Roboto"/>
              <a:cs typeface="Roboto"/>
              <a:sym typeface="Roboto"/>
            </a:endParaRPr>
          </a:p>
          <a:p>
            <a:pPr indent="0" lvl="0" marL="0" rtl="0" algn="l">
              <a:lnSpc>
                <a:spcPct val="120000"/>
              </a:lnSpc>
              <a:spcBef>
                <a:spcPts val="0"/>
              </a:spcBef>
              <a:spcAft>
                <a:spcPts val="0"/>
              </a:spcAft>
              <a:buNone/>
            </a:pPr>
            <a:r>
              <a:rPr b="1" lang="en" sz="1650">
                <a:solidFill>
                  <a:srgbClr val="434343"/>
                </a:solidFill>
                <a:latin typeface="Roboto"/>
                <a:ea typeface="Roboto"/>
                <a:cs typeface="Roboto"/>
                <a:sym typeface="Roboto"/>
              </a:rPr>
              <a:t> In the end, we chose to use the </a:t>
            </a:r>
            <a:r>
              <a:rPr b="1" lang="en" sz="1650">
                <a:solidFill>
                  <a:srgbClr val="434343"/>
                </a:solidFill>
                <a:latin typeface="Roboto"/>
                <a:ea typeface="Roboto"/>
                <a:cs typeface="Roboto"/>
                <a:sym typeface="Roboto"/>
              </a:rPr>
              <a:t>cosine</a:t>
            </a:r>
            <a:r>
              <a:rPr b="1" lang="en" sz="1650">
                <a:solidFill>
                  <a:srgbClr val="434343"/>
                </a:solidFill>
                <a:latin typeface="Roboto"/>
                <a:ea typeface="Roboto"/>
                <a:cs typeface="Roboto"/>
                <a:sym typeface="Roboto"/>
              </a:rPr>
              <a:t> similarity, which depends on the dot product between the </a:t>
            </a:r>
            <a:r>
              <a:rPr b="1" lang="en" sz="1650">
                <a:solidFill>
                  <a:srgbClr val="434343"/>
                </a:solidFill>
                <a:latin typeface="Roboto"/>
                <a:ea typeface="Roboto"/>
                <a:cs typeface="Roboto"/>
                <a:sym typeface="Roboto"/>
              </a:rPr>
              <a:t>samples</a:t>
            </a:r>
            <a:endParaRPr b="1" sz="1650">
              <a:solidFill>
                <a:srgbClr val="434343"/>
              </a:solidFill>
              <a:latin typeface="Roboto"/>
              <a:ea typeface="Roboto"/>
              <a:cs typeface="Roboto"/>
              <a:sym typeface="Roboto"/>
            </a:endParaRPr>
          </a:p>
          <a:p>
            <a:pPr indent="0" lvl="0" marL="0" rtl="0" algn="l">
              <a:lnSpc>
                <a:spcPct val="115000"/>
              </a:lnSpc>
              <a:spcBef>
                <a:spcPts val="0"/>
              </a:spcBef>
              <a:spcAft>
                <a:spcPts val="0"/>
              </a:spcAft>
              <a:buNone/>
            </a:pPr>
            <a:r>
              <a:t/>
            </a:r>
            <a:endParaRPr sz="1350">
              <a:highlight>
                <a:srgbClr val="F5F5F5"/>
              </a:highlight>
              <a:latin typeface="Roboto"/>
              <a:ea typeface="Roboto"/>
              <a:cs typeface="Roboto"/>
              <a:sym typeface="Roboto"/>
            </a:endParaRPr>
          </a:p>
          <a:p>
            <a:pPr indent="0" lvl="0" marL="0" rtl="0" algn="l">
              <a:spcBef>
                <a:spcPts val="0"/>
              </a:spcBef>
              <a:spcAft>
                <a:spcPts val="0"/>
              </a:spcAft>
              <a:buNone/>
            </a:pPr>
            <a:r>
              <a:t/>
            </a:r>
            <a:endParaRPr>
              <a:latin typeface="Nunito Sans Light"/>
              <a:ea typeface="Nunito Sans Light"/>
              <a:cs typeface="Nunito Sans Light"/>
              <a:sym typeface="Nunito Sans Light"/>
            </a:endParaRPr>
          </a:p>
        </p:txBody>
      </p:sp>
      <p:pic>
        <p:nvPicPr>
          <p:cNvPr id="212" name="Google Shape;212;p27"/>
          <p:cNvPicPr preferRelativeResize="0"/>
          <p:nvPr/>
        </p:nvPicPr>
        <p:blipFill>
          <a:blip r:embed="rId3">
            <a:alphaModFix/>
          </a:blip>
          <a:stretch>
            <a:fillRect/>
          </a:stretch>
        </p:blipFill>
        <p:spPr>
          <a:xfrm>
            <a:off x="815375" y="3644781"/>
            <a:ext cx="6726000" cy="80649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18" name="Google Shape;218;p28"/>
          <p:cNvSpPr txBox="1"/>
          <p:nvPr/>
        </p:nvSpPr>
        <p:spPr>
          <a:xfrm>
            <a:off x="2619875" y="748525"/>
            <a:ext cx="6159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Nunito Sans Light"/>
              <a:ea typeface="Nunito Sans Light"/>
              <a:cs typeface="Nunito Sans Light"/>
              <a:sym typeface="Nunito Sans Light"/>
            </a:endParaRPr>
          </a:p>
        </p:txBody>
      </p:sp>
      <p:sp>
        <p:nvSpPr>
          <p:cNvPr id="219" name="Google Shape;219;p28"/>
          <p:cNvSpPr txBox="1"/>
          <p:nvPr/>
        </p:nvSpPr>
        <p:spPr>
          <a:xfrm>
            <a:off x="973100" y="523975"/>
            <a:ext cx="5047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Nunito Sans"/>
                <a:ea typeface="Nunito Sans"/>
                <a:cs typeface="Nunito Sans"/>
                <a:sym typeface="Nunito Sans"/>
              </a:rPr>
              <a:t>Recommendation System Using TF-IDF</a:t>
            </a:r>
            <a:endParaRPr>
              <a:latin typeface="Nunito Sans Light"/>
              <a:ea typeface="Nunito Sans Light"/>
              <a:cs typeface="Nunito Sans Light"/>
              <a:sym typeface="Nunito Sans Light"/>
            </a:endParaRPr>
          </a:p>
        </p:txBody>
      </p:sp>
      <p:sp>
        <p:nvSpPr>
          <p:cNvPr id="220" name="Google Shape;220;p28"/>
          <p:cNvSpPr txBox="1"/>
          <p:nvPr/>
        </p:nvSpPr>
        <p:spPr>
          <a:xfrm>
            <a:off x="417050" y="1561225"/>
            <a:ext cx="7164600" cy="45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50">
                <a:solidFill>
                  <a:srgbClr val="434343"/>
                </a:solidFill>
                <a:latin typeface="Roboto"/>
                <a:ea typeface="Roboto"/>
                <a:cs typeface="Roboto"/>
                <a:sym typeface="Roboto"/>
              </a:rPr>
              <a:t>How to connect the e Recommendation System and the application</a:t>
            </a:r>
            <a:endParaRPr b="1" sz="1800">
              <a:solidFill>
                <a:srgbClr val="434343"/>
              </a:solidFill>
              <a:latin typeface="Nunito Sans"/>
              <a:ea typeface="Nunito Sans"/>
              <a:cs typeface="Nunito Sans"/>
              <a:sym typeface="Nunito Sans"/>
            </a:endParaRPr>
          </a:p>
        </p:txBody>
      </p:sp>
      <p:sp>
        <p:nvSpPr>
          <p:cNvPr id="221" name="Google Shape;221;p28"/>
          <p:cNvSpPr txBox="1"/>
          <p:nvPr/>
        </p:nvSpPr>
        <p:spPr>
          <a:xfrm>
            <a:off x="518750" y="2427625"/>
            <a:ext cx="70629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50">
                <a:solidFill>
                  <a:srgbClr val="434343"/>
                </a:solidFill>
                <a:latin typeface="Roboto"/>
                <a:ea typeface="Roboto"/>
                <a:cs typeface="Roboto"/>
                <a:sym typeface="Roboto"/>
              </a:rPr>
              <a:t>The last step was that we create a suitable framework to link the application with the results that the recommander produces</a:t>
            </a:r>
            <a:endParaRPr b="1" sz="1800">
              <a:solidFill>
                <a:srgbClr val="434343"/>
              </a:solidFill>
            </a:endParaRPr>
          </a:p>
        </p:txBody>
      </p:sp>
      <p:sp>
        <p:nvSpPr>
          <p:cNvPr id="222" name="Google Shape;222;p28"/>
          <p:cNvSpPr txBox="1"/>
          <p:nvPr/>
        </p:nvSpPr>
        <p:spPr>
          <a:xfrm>
            <a:off x="518750" y="3357725"/>
            <a:ext cx="5613900" cy="4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50">
                <a:solidFill>
                  <a:srgbClr val="FF5454"/>
                </a:solidFill>
                <a:latin typeface="Roboto"/>
                <a:ea typeface="Roboto"/>
                <a:cs typeface="Roboto"/>
                <a:sym typeface="Roboto"/>
              </a:rPr>
              <a:t>So we generate flask server using Python</a:t>
            </a:r>
            <a:endParaRPr b="1" sz="1900">
              <a:solidFill>
                <a:srgbClr val="FF5454"/>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9"/>
          <p:cNvSpPr txBox="1"/>
          <p:nvPr>
            <p:ph type="title"/>
          </p:nvPr>
        </p:nvSpPr>
        <p:spPr>
          <a:xfrm>
            <a:off x="1703800" y="1971650"/>
            <a:ext cx="3868500" cy="1007400"/>
          </a:xfrm>
          <a:prstGeom prst="rect">
            <a:avLst/>
          </a:prstGeom>
        </p:spPr>
        <p:txBody>
          <a:bodyPr anchorCtr="0" anchor="b" bIns="0" lIns="0" spcFirstLastPara="1" rIns="0" wrap="square" tIns="0">
            <a:noAutofit/>
          </a:bodyPr>
          <a:lstStyle/>
          <a:p>
            <a:pPr indent="0" lvl="0" marL="0" rtl="0" algn="l">
              <a:lnSpc>
                <a:spcPct val="100000"/>
              </a:lnSpc>
              <a:spcBef>
                <a:spcPts val="0"/>
              </a:spcBef>
              <a:spcAft>
                <a:spcPts val="0"/>
              </a:spcAft>
              <a:buClr>
                <a:schemeClr val="lt1"/>
              </a:buClr>
              <a:buSzPts val="4000"/>
              <a:buFont typeface="Times New Roman"/>
              <a:buNone/>
            </a:pPr>
            <a:r>
              <a:rPr lang="en" sz="3500">
                <a:solidFill>
                  <a:srgbClr val="000000"/>
                </a:solidFill>
                <a:latin typeface="Times New Roman"/>
                <a:ea typeface="Times New Roman"/>
                <a:cs typeface="Times New Roman"/>
                <a:sym typeface="Times New Roman"/>
              </a:rPr>
              <a:t>User Interface</a:t>
            </a:r>
            <a:endParaRPr sz="2500"/>
          </a:p>
        </p:txBody>
      </p:sp>
      <p:sp>
        <p:nvSpPr>
          <p:cNvPr id="228" name="Google Shape;228;p29"/>
          <p:cNvSpPr txBox="1"/>
          <p:nvPr/>
        </p:nvSpPr>
        <p:spPr>
          <a:xfrm>
            <a:off x="384800" y="4569700"/>
            <a:ext cx="5129100" cy="537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t/>
            </a:r>
            <a:endParaRPr sz="1200">
              <a:solidFill>
                <a:schemeClr val="dk2"/>
              </a:solidFill>
              <a:latin typeface="Nunito Sans"/>
              <a:ea typeface="Nunito Sans"/>
              <a:cs typeface="Nunito Sans"/>
              <a:sym typeface="Nunito Sans"/>
            </a:endParaRPr>
          </a:p>
        </p:txBody>
      </p:sp>
      <p:sp>
        <p:nvSpPr>
          <p:cNvPr id="229" name="Google Shape;229;p29"/>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230" name="Google Shape;230;p29"/>
          <p:cNvPicPr preferRelativeResize="0"/>
          <p:nvPr/>
        </p:nvPicPr>
        <p:blipFill rotWithShape="1">
          <a:blip r:embed="rId3">
            <a:alphaModFix/>
          </a:blip>
          <a:srcRect b="0" l="7380" r="7389" t="0"/>
          <a:stretch/>
        </p:blipFill>
        <p:spPr>
          <a:xfrm>
            <a:off x="6436200" y="304800"/>
            <a:ext cx="2402999" cy="4229099"/>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0"/>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36" name="Google Shape;236;p30"/>
          <p:cNvSpPr txBox="1"/>
          <p:nvPr>
            <p:ph idx="4294967295" type="body"/>
          </p:nvPr>
        </p:nvSpPr>
        <p:spPr>
          <a:xfrm>
            <a:off x="1486200" y="437725"/>
            <a:ext cx="2875200" cy="43962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lang="en" sz="2400">
                <a:solidFill>
                  <a:schemeClr val="accent1"/>
                </a:solidFill>
                <a:latin typeface="Lexend Deca"/>
                <a:ea typeface="Lexend Deca"/>
                <a:cs typeface="Lexend Deca"/>
                <a:sym typeface="Lexend Deca"/>
              </a:rPr>
              <a:t>Create an account</a:t>
            </a:r>
            <a:endParaRPr sz="2400">
              <a:solidFill>
                <a:schemeClr val="accent1"/>
              </a:solidFill>
              <a:latin typeface="Lexend Deca"/>
              <a:ea typeface="Lexend Deca"/>
              <a:cs typeface="Lexend Deca"/>
              <a:sym typeface="Lexend Deca"/>
            </a:endParaRPr>
          </a:p>
          <a:p>
            <a:pPr indent="0" lvl="0" marL="0" rtl="0" algn="l">
              <a:spcBef>
                <a:spcPts val="800"/>
              </a:spcBef>
              <a:spcAft>
                <a:spcPts val="800"/>
              </a:spcAft>
              <a:buNone/>
            </a:pPr>
            <a:r>
              <a:t/>
            </a:r>
            <a:endParaRPr sz="1800">
              <a:solidFill>
                <a:schemeClr val="lt1"/>
              </a:solidFill>
            </a:endParaRPr>
          </a:p>
        </p:txBody>
      </p:sp>
      <p:pic>
        <p:nvPicPr>
          <p:cNvPr id="237" name="Google Shape;237;p30"/>
          <p:cNvPicPr preferRelativeResize="0"/>
          <p:nvPr/>
        </p:nvPicPr>
        <p:blipFill>
          <a:blip r:embed="rId3">
            <a:alphaModFix/>
          </a:blip>
          <a:stretch>
            <a:fillRect/>
          </a:stretch>
        </p:blipFill>
        <p:spPr>
          <a:xfrm>
            <a:off x="4995975" y="346675"/>
            <a:ext cx="2376375" cy="43962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3"/>
          <p:cNvSpPr txBox="1"/>
          <p:nvPr>
            <p:ph type="title"/>
          </p:nvPr>
        </p:nvSpPr>
        <p:spPr>
          <a:xfrm>
            <a:off x="1788625" y="440950"/>
            <a:ext cx="3896700" cy="60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3800">
                <a:solidFill>
                  <a:srgbClr val="000000"/>
                </a:solidFill>
                <a:latin typeface="Times New Roman"/>
                <a:ea typeface="Times New Roman"/>
                <a:cs typeface="Times New Roman"/>
                <a:sym typeface="Times New Roman"/>
              </a:rPr>
              <a:t> Introduction</a:t>
            </a:r>
            <a:endParaRPr sz="2600">
              <a:latin typeface="Times New Roman"/>
              <a:ea typeface="Times New Roman"/>
              <a:cs typeface="Times New Roman"/>
              <a:sym typeface="Times New Roman"/>
            </a:endParaRPr>
          </a:p>
        </p:txBody>
      </p:sp>
      <p:sp>
        <p:nvSpPr>
          <p:cNvPr id="101" name="Google Shape;101;p13"/>
          <p:cNvSpPr txBox="1"/>
          <p:nvPr>
            <p:ph idx="1" type="body"/>
          </p:nvPr>
        </p:nvSpPr>
        <p:spPr>
          <a:xfrm>
            <a:off x="77975" y="1701499"/>
            <a:ext cx="6200400" cy="2701500"/>
          </a:xfrm>
          <a:prstGeom prst="rect">
            <a:avLst/>
          </a:prstGeom>
        </p:spPr>
        <p:txBody>
          <a:bodyPr anchorCtr="0" anchor="t" bIns="0" lIns="0" spcFirstLastPara="1" rIns="0" wrap="square" tIns="0">
            <a:noAutofit/>
          </a:bodyPr>
          <a:lstStyle/>
          <a:p>
            <a:pPr indent="0" lvl="0" marL="457200" rtl="0" algn="l">
              <a:spcBef>
                <a:spcPts val="0"/>
              </a:spcBef>
              <a:spcAft>
                <a:spcPts val="0"/>
              </a:spcAft>
              <a:buNone/>
            </a:pPr>
            <a:r>
              <a:rPr lang="en">
                <a:solidFill>
                  <a:srgbClr val="000000"/>
                </a:solidFill>
                <a:latin typeface="Arial"/>
                <a:ea typeface="Arial"/>
                <a:cs typeface="Arial"/>
                <a:sym typeface="Arial"/>
              </a:rPr>
              <a:t>Recommendation system that works on </a:t>
            </a:r>
            <a:r>
              <a:rPr lang="en">
                <a:solidFill>
                  <a:srgbClr val="000000"/>
                </a:solidFill>
                <a:latin typeface="Arial"/>
                <a:ea typeface="Arial"/>
                <a:cs typeface="Arial"/>
                <a:sym typeface="Arial"/>
              </a:rPr>
              <a:t>smartphones</a:t>
            </a:r>
            <a:r>
              <a:rPr lang="en">
                <a:solidFill>
                  <a:srgbClr val="000000"/>
                </a:solidFill>
                <a:latin typeface="Arial"/>
                <a:ea typeface="Arial"/>
                <a:cs typeface="Arial"/>
                <a:sym typeface="Arial"/>
              </a:rPr>
              <a:t>, built using filters.</a:t>
            </a:r>
            <a:endParaRPr>
              <a:solidFill>
                <a:srgbClr val="000000"/>
              </a:solidFill>
              <a:latin typeface="Arial"/>
              <a:ea typeface="Arial"/>
              <a:cs typeface="Arial"/>
              <a:sym typeface="Arial"/>
            </a:endParaRPr>
          </a:p>
          <a:p>
            <a:pPr indent="0" lvl="0" marL="457200" rtl="0" algn="l">
              <a:spcBef>
                <a:spcPts val="0"/>
              </a:spcBef>
              <a:spcAft>
                <a:spcPts val="0"/>
              </a:spcAft>
              <a:buNone/>
            </a:pPr>
            <a:r>
              <a:t/>
            </a:r>
            <a:endParaRPr>
              <a:solidFill>
                <a:srgbClr val="000000"/>
              </a:solidFill>
              <a:latin typeface="Arial"/>
              <a:ea typeface="Arial"/>
              <a:cs typeface="Arial"/>
              <a:sym typeface="Arial"/>
            </a:endParaRPr>
          </a:p>
          <a:p>
            <a:pPr indent="0" lvl="0" marL="457200" rtl="0" algn="l">
              <a:spcBef>
                <a:spcPts val="0"/>
              </a:spcBef>
              <a:spcAft>
                <a:spcPts val="0"/>
              </a:spcAft>
              <a:buNone/>
            </a:pPr>
            <a:r>
              <a:rPr lang="en">
                <a:solidFill>
                  <a:srgbClr val="000000"/>
                </a:solidFill>
                <a:latin typeface="Arial"/>
                <a:ea typeface="Arial"/>
                <a:cs typeface="Arial"/>
                <a:sym typeface="Arial"/>
              </a:rPr>
              <a:t>It can be used by people interested in learning to cook and try new types of food, the goal of the system is to make it easier for each person to find the right food for each person and to discover and introduce new food recipes.</a:t>
            </a:r>
            <a:endParaRPr>
              <a:solidFill>
                <a:srgbClr val="000000"/>
              </a:solidFill>
              <a:latin typeface="Arial"/>
              <a:ea typeface="Arial"/>
              <a:cs typeface="Arial"/>
              <a:sym typeface="Arial"/>
            </a:endParaRPr>
          </a:p>
          <a:p>
            <a:pPr indent="0" lvl="0" marL="457200" rtl="0" algn="l">
              <a:spcBef>
                <a:spcPts val="0"/>
              </a:spcBef>
              <a:spcAft>
                <a:spcPts val="0"/>
              </a:spcAft>
              <a:buNone/>
            </a:pPr>
            <a:r>
              <a:t/>
            </a:r>
            <a:endParaRPr>
              <a:solidFill>
                <a:srgbClr val="000000"/>
              </a:solidFill>
              <a:latin typeface="Arial"/>
              <a:ea typeface="Arial"/>
              <a:cs typeface="Arial"/>
              <a:sym typeface="Arial"/>
            </a:endParaRPr>
          </a:p>
          <a:p>
            <a:pPr indent="0" lvl="0" marL="0" rtl="0" algn="l">
              <a:spcBef>
                <a:spcPts val="0"/>
              </a:spcBef>
              <a:spcAft>
                <a:spcPts val="0"/>
              </a:spcAft>
              <a:buNone/>
            </a:pPr>
            <a:r>
              <a:t/>
            </a:r>
            <a:endParaRPr>
              <a:solidFill>
                <a:srgbClr val="000000"/>
              </a:solidFill>
              <a:latin typeface="Arial"/>
              <a:ea typeface="Arial"/>
              <a:cs typeface="Arial"/>
              <a:sym typeface="Arial"/>
            </a:endParaRPr>
          </a:p>
          <a:p>
            <a:pPr indent="0" lvl="0" marL="0" rtl="0" algn="l">
              <a:spcBef>
                <a:spcPts val="0"/>
              </a:spcBef>
              <a:spcAft>
                <a:spcPts val="0"/>
              </a:spcAft>
              <a:buNone/>
            </a:pPr>
            <a:r>
              <a:t/>
            </a:r>
            <a:endParaRPr>
              <a:solidFill>
                <a:srgbClr val="000000"/>
              </a:solidFill>
              <a:latin typeface="Arial"/>
              <a:ea typeface="Arial"/>
              <a:cs typeface="Arial"/>
              <a:sym typeface="Arial"/>
            </a:endParaRPr>
          </a:p>
        </p:txBody>
      </p:sp>
      <p:sp>
        <p:nvSpPr>
          <p:cNvPr id="102" name="Google Shape;102;p13"/>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03" name="Google Shape;103;p13"/>
          <p:cNvPicPr preferRelativeResize="0"/>
          <p:nvPr/>
        </p:nvPicPr>
        <p:blipFill rotWithShape="1">
          <a:blip r:embed="rId3">
            <a:alphaModFix/>
          </a:blip>
          <a:srcRect b="0" l="15658" r="15665" t="0"/>
          <a:stretch/>
        </p:blipFill>
        <p:spPr>
          <a:xfrm>
            <a:off x="6436200" y="304800"/>
            <a:ext cx="2402999" cy="4229099"/>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1"/>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43" name="Google Shape;243;p31"/>
          <p:cNvSpPr txBox="1"/>
          <p:nvPr/>
        </p:nvSpPr>
        <p:spPr>
          <a:xfrm>
            <a:off x="577425" y="1647225"/>
            <a:ext cx="3000000" cy="1111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b="1" lang="en" sz="2800">
                <a:solidFill>
                  <a:srgbClr val="FF0000"/>
                </a:solidFill>
                <a:latin typeface="Nunito Sans"/>
                <a:ea typeface="Nunito Sans"/>
                <a:cs typeface="Nunito Sans"/>
                <a:sym typeface="Nunito Sans"/>
              </a:rPr>
              <a:t>data needs to create </a:t>
            </a:r>
            <a:r>
              <a:rPr b="1" lang="en" sz="2800">
                <a:solidFill>
                  <a:srgbClr val="FF0000"/>
                </a:solidFill>
                <a:latin typeface="Nunito Sans"/>
                <a:ea typeface="Nunito Sans"/>
                <a:cs typeface="Nunito Sans"/>
                <a:sym typeface="Nunito Sans"/>
              </a:rPr>
              <a:t>account</a:t>
            </a:r>
            <a:r>
              <a:rPr b="1" lang="en" sz="2800">
                <a:solidFill>
                  <a:srgbClr val="FF0000"/>
                </a:solidFill>
                <a:latin typeface="Nunito Sans"/>
                <a:ea typeface="Nunito Sans"/>
                <a:cs typeface="Nunito Sans"/>
                <a:sym typeface="Nunito Sans"/>
              </a:rPr>
              <a:t>  </a:t>
            </a:r>
            <a:endParaRPr/>
          </a:p>
        </p:txBody>
      </p:sp>
      <p:pic>
        <p:nvPicPr>
          <p:cNvPr id="244" name="Google Shape;244;p31"/>
          <p:cNvPicPr preferRelativeResize="0"/>
          <p:nvPr/>
        </p:nvPicPr>
        <p:blipFill>
          <a:blip r:embed="rId3">
            <a:alphaModFix/>
          </a:blip>
          <a:stretch>
            <a:fillRect/>
          </a:stretch>
        </p:blipFill>
        <p:spPr>
          <a:xfrm>
            <a:off x="3323475" y="398350"/>
            <a:ext cx="2429550" cy="4253251"/>
          </a:xfrm>
          <a:prstGeom prst="rect">
            <a:avLst/>
          </a:prstGeom>
          <a:noFill/>
          <a:ln>
            <a:noFill/>
          </a:ln>
        </p:spPr>
      </p:pic>
      <p:pic>
        <p:nvPicPr>
          <p:cNvPr id="245" name="Google Shape;245;p31"/>
          <p:cNvPicPr preferRelativeResize="0"/>
          <p:nvPr/>
        </p:nvPicPr>
        <p:blipFill>
          <a:blip r:embed="rId4">
            <a:alphaModFix/>
          </a:blip>
          <a:stretch>
            <a:fillRect/>
          </a:stretch>
        </p:blipFill>
        <p:spPr>
          <a:xfrm>
            <a:off x="6116175" y="398350"/>
            <a:ext cx="2353875" cy="425325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2"/>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51" name="Google Shape;251;p32"/>
          <p:cNvSpPr txBox="1"/>
          <p:nvPr>
            <p:ph idx="4294967295" type="body"/>
          </p:nvPr>
        </p:nvSpPr>
        <p:spPr>
          <a:xfrm>
            <a:off x="1668150" y="555350"/>
            <a:ext cx="3196500" cy="43962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b="1" lang="en" sz="2800">
                <a:solidFill>
                  <a:schemeClr val="accent1"/>
                </a:solidFill>
                <a:latin typeface="Nunito Sans"/>
                <a:ea typeface="Nunito Sans"/>
                <a:cs typeface="Nunito Sans"/>
                <a:sym typeface="Nunito Sans"/>
              </a:rPr>
              <a:t>Login page</a:t>
            </a:r>
            <a:endParaRPr sz="2400">
              <a:solidFill>
                <a:schemeClr val="accent1"/>
              </a:solidFill>
              <a:latin typeface="Lexend Deca"/>
              <a:ea typeface="Lexend Deca"/>
              <a:cs typeface="Lexend Deca"/>
              <a:sym typeface="Lexend Deca"/>
            </a:endParaRPr>
          </a:p>
          <a:p>
            <a:pPr indent="0" lvl="0" marL="0" rtl="0" algn="l">
              <a:spcBef>
                <a:spcPts val="800"/>
              </a:spcBef>
              <a:spcAft>
                <a:spcPts val="800"/>
              </a:spcAft>
              <a:buNone/>
            </a:pPr>
            <a:r>
              <a:t/>
            </a:r>
            <a:endParaRPr sz="1800">
              <a:solidFill>
                <a:schemeClr val="lt1"/>
              </a:solidFill>
            </a:endParaRPr>
          </a:p>
        </p:txBody>
      </p:sp>
      <p:pic>
        <p:nvPicPr>
          <p:cNvPr id="252" name="Google Shape;252;p32"/>
          <p:cNvPicPr preferRelativeResize="0"/>
          <p:nvPr/>
        </p:nvPicPr>
        <p:blipFill>
          <a:blip r:embed="rId3">
            <a:alphaModFix/>
          </a:blip>
          <a:stretch>
            <a:fillRect/>
          </a:stretch>
        </p:blipFill>
        <p:spPr>
          <a:xfrm>
            <a:off x="4768850" y="279800"/>
            <a:ext cx="2667776" cy="4583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3"/>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58" name="Google Shape;258;p33"/>
          <p:cNvSpPr txBox="1"/>
          <p:nvPr>
            <p:ph idx="4294967295" type="body"/>
          </p:nvPr>
        </p:nvSpPr>
        <p:spPr>
          <a:xfrm>
            <a:off x="663425" y="2595000"/>
            <a:ext cx="2154900" cy="12411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b="1" lang="en" sz="2900">
                <a:solidFill>
                  <a:schemeClr val="accent1"/>
                </a:solidFill>
                <a:latin typeface="Nunito Sans"/>
                <a:ea typeface="Nunito Sans"/>
                <a:cs typeface="Nunito Sans"/>
                <a:sym typeface="Nunito Sans"/>
              </a:rPr>
              <a:t>Home</a:t>
            </a:r>
            <a:r>
              <a:rPr b="1" lang="en" sz="2900">
                <a:solidFill>
                  <a:schemeClr val="accent1"/>
                </a:solidFill>
                <a:latin typeface="Nunito Sans"/>
                <a:ea typeface="Nunito Sans"/>
                <a:cs typeface="Nunito Sans"/>
                <a:sym typeface="Nunito Sans"/>
              </a:rPr>
              <a:t> page</a:t>
            </a:r>
            <a:endParaRPr b="1" sz="2900">
              <a:solidFill>
                <a:schemeClr val="accent1"/>
              </a:solidFill>
              <a:latin typeface="Nunito Sans"/>
              <a:ea typeface="Nunito Sans"/>
              <a:cs typeface="Nunito Sans"/>
              <a:sym typeface="Nunito Sans"/>
            </a:endParaRPr>
          </a:p>
          <a:p>
            <a:pPr indent="0" lvl="0" marL="0" rtl="0" algn="l">
              <a:spcBef>
                <a:spcPts val="800"/>
              </a:spcBef>
              <a:spcAft>
                <a:spcPts val="0"/>
              </a:spcAft>
              <a:buNone/>
            </a:pPr>
            <a:r>
              <a:t/>
            </a:r>
            <a:endParaRPr b="1" sz="3000">
              <a:solidFill>
                <a:schemeClr val="accent1"/>
              </a:solidFill>
              <a:latin typeface="Nunito Sans"/>
              <a:ea typeface="Nunito Sans"/>
              <a:cs typeface="Nunito Sans"/>
              <a:sym typeface="Nunito Sans"/>
            </a:endParaRPr>
          </a:p>
          <a:p>
            <a:pPr indent="0" lvl="0" marL="0" rtl="0" algn="l">
              <a:spcBef>
                <a:spcPts val="800"/>
              </a:spcBef>
              <a:spcAft>
                <a:spcPts val="0"/>
              </a:spcAft>
              <a:buNone/>
            </a:pPr>
            <a:r>
              <a:t/>
            </a:r>
            <a:endParaRPr b="1" sz="2800">
              <a:solidFill>
                <a:schemeClr val="accent1"/>
              </a:solidFill>
              <a:latin typeface="Nunito Sans"/>
              <a:ea typeface="Nunito Sans"/>
              <a:cs typeface="Nunito Sans"/>
              <a:sym typeface="Nunito Sans"/>
            </a:endParaRPr>
          </a:p>
          <a:p>
            <a:pPr indent="0" lvl="0" marL="0" rtl="0" algn="l">
              <a:spcBef>
                <a:spcPts val="800"/>
              </a:spcBef>
              <a:spcAft>
                <a:spcPts val="800"/>
              </a:spcAft>
              <a:buNone/>
            </a:pPr>
            <a:r>
              <a:t/>
            </a:r>
            <a:endParaRPr b="1" sz="2800">
              <a:solidFill>
                <a:schemeClr val="accent1"/>
              </a:solidFill>
              <a:latin typeface="Nunito Sans"/>
              <a:ea typeface="Nunito Sans"/>
              <a:cs typeface="Nunito Sans"/>
              <a:sym typeface="Nunito Sans"/>
            </a:endParaRPr>
          </a:p>
        </p:txBody>
      </p:sp>
      <p:pic>
        <p:nvPicPr>
          <p:cNvPr id="259" name="Google Shape;259;p33"/>
          <p:cNvPicPr preferRelativeResize="0"/>
          <p:nvPr/>
        </p:nvPicPr>
        <p:blipFill>
          <a:blip r:embed="rId3">
            <a:alphaModFix/>
          </a:blip>
          <a:stretch>
            <a:fillRect/>
          </a:stretch>
        </p:blipFill>
        <p:spPr>
          <a:xfrm>
            <a:off x="3533200" y="268150"/>
            <a:ext cx="2236600" cy="4598943"/>
          </a:xfrm>
          <a:prstGeom prst="rect">
            <a:avLst/>
          </a:prstGeom>
          <a:noFill/>
          <a:ln>
            <a:noFill/>
          </a:ln>
        </p:spPr>
      </p:pic>
      <p:pic>
        <p:nvPicPr>
          <p:cNvPr id="260" name="Google Shape;260;p33"/>
          <p:cNvPicPr preferRelativeResize="0"/>
          <p:nvPr/>
        </p:nvPicPr>
        <p:blipFill>
          <a:blip r:embed="rId4">
            <a:alphaModFix/>
          </a:blip>
          <a:stretch>
            <a:fillRect/>
          </a:stretch>
        </p:blipFill>
        <p:spPr>
          <a:xfrm>
            <a:off x="6183212" y="296138"/>
            <a:ext cx="2236575" cy="459887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4"/>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66" name="Google Shape;266;p34"/>
          <p:cNvSpPr txBox="1"/>
          <p:nvPr>
            <p:ph idx="4294967295" type="body"/>
          </p:nvPr>
        </p:nvSpPr>
        <p:spPr>
          <a:xfrm>
            <a:off x="459825" y="1411525"/>
            <a:ext cx="4812000" cy="34224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b="1" lang="en" sz="2900">
                <a:solidFill>
                  <a:schemeClr val="accent1"/>
                </a:solidFill>
                <a:latin typeface="Nunito Sans"/>
                <a:ea typeface="Nunito Sans"/>
                <a:cs typeface="Nunito Sans"/>
                <a:sym typeface="Nunito Sans"/>
              </a:rPr>
              <a:t>Recipe page</a:t>
            </a:r>
            <a:endParaRPr b="1" sz="3000">
              <a:solidFill>
                <a:schemeClr val="accent1"/>
              </a:solidFill>
              <a:latin typeface="Nunito Sans"/>
              <a:ea typeface="Nunito Sans"/>
              <a:cs typeface="Nunito Sans"/>
              <a:sym typeface="Nunito Sans"/>
            </a:endParaRPr>
          </a:p>
          <a:p>
            <a:pPr indent="0" lvl="0" marL="0" rtl="0" algn="l">
              <a:spcBef>
                <a:spcPts val="800"/>
              </a:spcBef>
              <a:spcAft>
                <a:spcPts val="0"/>
              </a:spcAft>
              <a:buNone/>
            </a:pPr>
            <a:r>
              <a:t/>
            </a:r>
            <a:endParaRPr b="1" sz="2800">
              <a:solidFill>
                <a:schemeClr val="accent1"/>
              </a:solidFill>
              <a:latin typeface="Nunito Sans"/>
              <a:ea typeface="Nunito Sans"/>
              <a:cs typeface="Nunito Sans"/>
              <a:sym typeface="Nunito Sans"/>
            </a:endParaRPr>
          </a:p>
          <a:p>
            <a:pPr indent="0" lvl="0" marL="0" rtl="0" algn="l">
              <a:spcBef>
                <a:spcPts val="800"/>
              </a:spcBef>
              <a:spcAft>
                <a:spcPts val="800"/>
              </a:spcAft>
              <a:buNone/>
            </a:pPr>
            <a:r>
              <a:t/>
            </a:r>
            <a:endParaRPr b="1" sz="2800">
              <a:solidFill>
                <a:schemeClr val="accent1"/>
              </a:solidFill>
              <a:latin typeface="Nunito Sans"/>
              <a:ea typeface="Nunito Sans"/>
              <a:cs typeface="Nunito Sans"/>
              <a:sym typeface="Nunito Sans"/>
            </a:endParaRPr>
          </a:p>
        </p:txBody>
      </p:sp>
      <p:pic>
        <p:nvPicPr>
          <p:cNvPr id="267" name="Google Shape;267;p34"/>
          <p:cNvPicPr preferRelativeResize="0"/>
          <p:nvPr/>
        </p:nvPicPr>
        <p:blipFill>
          <a:blip r:embed="rId3">
            <a:alphaModFix/>
          </a:blip>
          <a:stretch>
            <a:fillRect/>
          </a:stretch>
        </p:blipFill>
        <p:spPr>
          <a:xfrm>
            <a:off x="3634725" y="263725"/>
            <a:ext cx="2353199" cy="4616049"/>
          </a:xfrm>
          <a:prstGeom prst="rect">
            <a:avLst/>
          </a:prstGeom>
          <a:noFill/>
          <a:ln>
            <a:noFill/>
          </a:ln>
        </p:spPr>
      </p:pic>
      <p:pic>
        <p:nvPicPr>
          <p:cNvPr id="268" name="Google Shape;268;p34"/>
          <p:cNvPicPr preferRelativeResize="0"/>
          <p:nvPr/>
        </p:nvPicPr>
        <p:blipFill>
          <a:blip r:embed="rId4">
            <a:alphaModFix/>
          </a:blip>
          <a:stretch>
            <a:fillRect/>
          </a:stretch>
        </p:blipFill>
        <p:spPr>
          <a:xfrm>
            <a:off x="6140325" y="310750"/>
            <a:ext cx="2353199" cy="456902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5"/>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74" name="Google Shape;274;p35"/>
          <p:cNvSpPr txBox="1"/>
          <p:nvPr>
            <p:ph idx="4294967295" type="body"/>
          </p:nvPr>
        </p:nvSpPr>
        <p:spPr>
          <a:xfrm>
            <a:off x="1315275" y="437725"/>
            <a:ext cx="3956400" cy="4396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b="1" lang="en" sz="2800">
                <a:solidFill>
                  <a:schemeClr val="accent1"/>
                </a:solidFill>
                <a:latin typeface="Nunito Sans"/>
                <a:ea typeface="Nunito Sans"/>
                <a:cs typeface="Nunito Sans"/>
                <a:sym typeface="Nunito Sans"/>
              </a:rPr>
              <a:t>Menu</a:t>
            </a:r>
            <a:endParaRPr sz="1800">
              <a:solidFill>
                <a:schemeClr val="accent1"/>
              </a:solidFill>
            </a:endParaRPr>
          </a:p>
        </p:txBody>
      </p:sp>
      <p:pic>
        <p:nvPicPr>
          <p:cNvPr id="275" name="Google Shape;275;p35"/>
          <p:cNvPicPr preferRelativeResize="0"/>
          <p:nvPr/>
        </p:nvPicPr>
        <p:blipFill>
          <a:blip r:embed="rId3">
            <a:alphaModFix/>
          </a:blip>
          <a:stretch>
            <a:fillRect/>
          </a:stretch>
        </p:blipFill>
        <p:spPr>
          <a:xfrm>
            <a:off x="4765150" y="338525"/>
            <a:ext cx="2725076" cy="449540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36"/>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81" name="Google Shape;281;p36"/>
          <p:cNvSpPr txBox="1"/>
          <p:nvPr>
            <p:ph idx="4294967295" type="body"/>
          </p:nvPr>
        </p:nvSpPr>
        <p:spPr>
          <a:xfrm>
            <a:off x="972375" y="448450"/>
            <a:ext cx="3956400" cy="43962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b="1" lang="en" sz="3400">
                <a:solidFill>
                  <a:schemeClr val="accent1"/>
                </a:solidFill>
                <a:latin typeface="Nunito Sans"/>
                <a:ea typeface="Nunito Sans"/>
                <a:cs typeface="Nunito Sans"/>
                <a:sym typeface="Nunito Sans"/>
              </a:rPr>
              <a:t>ِAdd </a:t>
            </a:r>
            <a:r>
              <a:rPr b="1" lang="en" sz="3400">
                <a:solidFill>
                  <a:schemeClr val="accent1"/>
                </a:solidFill>
                <a:latin typeface="Nunito Sans"/>
                <a:ea typeface="Nunito Sans"/>
                <a:cs typeface="Nunito Sans"/>
                <a:sym typeface="Nunito Sans"/>
              </a:rPr>
              <a:t>page </a:t>
            </a:r>
            <a:endParaRPr b="1" sz="3400">
              <a:solidFill>
                <a:schemeClr val="accent1"/>
              </a:solidFill>
              <a:latin typeface="Nunito Sans"/>
              <a:ea typeface="Nunito Sans"/>
              <a:cs typeface="Nunito Sans"/>
              <a:sym typeface="Nunito Sans"/>
            </a:endParaRPr>
          </a:p>
          <a:p>
            <a:pPr indent="0" lvl="0" marL="0" rtl="0" algn="l">
              <a:spcBef>
                <a:spcPts val="800"/>
              </a:spcBef>
              <a:spcAft>
                <a:spcPts val="800"/>
              </a:spcAft>
              <a:buNone/>
            </a:pPr>
            <a:r>
              <a:t/>
            </a:r>
            <a:endParaRPr b="1" sz="3400">
              <a:solidFill>
                <a:schemeClr val="accent1"/>
              </a:solidFill>
              <a:latin typeface="Nunito Sans"/>
              <a:ea typeface="Nunito Sans"/>
              <a:cs typeface="Nunito Sans"/>
              <a:sym typeface="Nunito Sans"/>
            </a:endParaRPr>
          </a:p>
        </p:txBody>
      </p:sp>
      <p:pic>
        <p:nvPicPr>
          <p:cNvPr id="282" name="Google Shape;282;p36"/>
          <p:cNvPicPr preferRelativeResize="0"/>
          <p:nvPr/>
        </p:nvPicPr>
        <p:blipFill>
          <a:blip r:embed="rId3">
            <a:alphaModFix/>
          </a:blip>
          <a:stretch>
            <a:fillRect/>
          </a:stretch>
        </p:blipFill>
        <p:spPr>
          <a:xfrm>
            <a:off x="3881025" y="303925"/>
            <a:ext cx="2457598" cy="454072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7"/>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88" name="Google Shape;288;p37"/>
          <p:cNvSpPr txBox="1"/>
          <p:nvPr>
            <p:ph idx="4294967295" type="body"/>
          </p:nvPr>
        </p:nvSpPr>
        <p:spPr>
          <a:xfrm>
            <a:off x="983775" y="1539850"/>
            <a:ext cx="2855100" cy="23637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b="1" lang="en" sz="3100">
                <a:solidFill>
                  <a:schemeClr val="accent1"/>
                </a:solidFill>
                <a:latin typeface="Nunito Sans"/>
                <a:ea typeface="Nunito Sans"/>
                <a:cs typeface="Nunito Sans"/>
                <a:sym typeface="Nunito Sans"/>
              </a:rPr>
              <a:t>ِsearch by </a:t>
            </a:r>
            <a:r>
              <a:rPr b="1" lang="en" sz="3100">
                <a:solidFill>
                  <a:schemeClr val="accent1"/>
                </a:solidFill>
                <a:latin typeface="Nunito Sans"/>
                <a:ea typeface="Nunito Sans"/>
                <a:cs typeface="Nunito Sans"/>
                <a:sym typeface="Nunito Sans"/>
              </a:rPr>
              <a:t>ingredients</a:t>
            </a:r>
            <a:r>
              <a:rPr b="1" lang="en" sz="3100">
                <a:solidFill>
                  <a:schemeClr val="accent1"/>
                </a:solidFill>
                <a:latin typeface="Nunito Sans"/>
                <a:ea typeface="Nunito Sans"/>
                <a:cs typeface="Nunito Sans"/>
                <a:sym typeface="Nunito Sans"/>
              </a:rPr>
              <a:t> </a:t>
            </a:r>
            <a:endParaRPr b="1" sz="3100">
              <a:solidFill>
                <a:schemeClr val="accent1"/>
              </a:solidFill>
              <a:latin typeface="Nunito Sans"/>
              <a:ea typeface="Nunito Sans"/>
              <a:cs typeface="Nunito Sans"/>
              <a:sym typeface="Nunito Sans"/>
            </a:endParaRPr>
          </a:p>
          <a:p>
            <a:pPr indent="0" lvl="0" marL="0" rtl="0" algn="l">
              <a:spcBef>
                <a:spcPts val="800"/>
              </a:spcBef>
              <a:spcAft>
                <a:spcPts val="800"/>
              </a:spcAft>
              <a:buNone/>
            </a:pPr>
            <a:r>
              <a:t/>
            </a:r>
            <a:endParaRPr b="1" sz="3400">
              <a:solidFill>
                <a:schemeClr val="accent1"/>
              </a:solidFill>
              <a:latin typeface="Nunito Sans"/>
              <a:ea typeface="Nunito Sans"/>
              <a:cs typeface="Nunito Sans"/>
              <a:sym typeface="Nunito Sans"/>
            </a:endParaRPr>
          </a:p>
        </p:txBody>
      </p:sp>
      <p:pic>
        <p:nvPicPr>
          <p:cNvPr id="289" name="Google Shape;289;p37"/>
          <p:cNvPicPr preferRelativeResize="0"/>
          <p:nvPr/>
        </p:nvPicPr>
        <p:blipFill>
          <a:blip r:embed="rId3">
            <a:alphaModFix/>
          </a:blip>
          <a:stretch>
            <a:fillRect/>
          </a:stretch>
        </p:blipFill>
        <p:spPr>
          <a:xfrm>
            <a:off x="4042075" y="352475"/>
            <a:ext cx="2395325" cy="443030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8"/>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
        <p:nvSpPr>
          <p:cNvPr id="295" name="Google Shape;295;p38"/>
          <p:cNvSpPr txBox="1"/>
          <p:nvPr/>
        </p:nvSpPr>
        <p:spPr>
          <a:xfrm>
            <a:off x="1037350" y="373875"/>
            <a:ext cx="6865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Nunito Sans"/>
                <a:ea typeface="Nunito Sans"/>
                <a:cs typeface="Nunito Sans"/>
                <a:sym typeface="Nunito Sans"/>
              </a:rPr>
              <a:t>Feature Steps</a:t>
            </a:r>
            <a:endParaRPr b="1" sz="2800">
              <a:solidFill>
                <a:schemeClr val="dk1"/>
              </a:solidFill>
              <a:latin typeface="Nunito Sans"/>
              <a:ea typeface="Nunito Sans"/>
              <a:cs typeface="Nunito Sans"/>
              <a:sym typeface="Nunito Sans"/>
            </a:endParaRPr>
          </a:p>
        </p:txBody>
      </p:sp>
      <p:sp>
        <p:nvSpPr>
          <p:cNvPr id="296" name="Google Shape;296;p38"/>
          <p:cNvSpPr txBox="1"/>
          <p:nvPr/>
        </p:nvSpPr>
        <p:spPr>
          <a:xfrm>
            <a:off x="520050" y="1069325"/>
            <a:ext cx="7756500" cy="3669600"/>
          </a:xfrm>
          <a:prstGeom prst="rect">
            <a:avLst/>
          </a:prstGeom>
          <a:noFill/>
          <a:ln>
            <a:noFill/>
          </a:ln>
        </p:spPr>
        <p:txBody>
          <a:bodyPr anchorCtr="0" anchor="t" bIns="91425" lIns="91425" spcFirstLastPara="1" rIns="91425" wrap="square" tIns="91425">
            <a:spAutoFit/>
          </a:bodyPr>
          <a:lstStyle/>
          <a:p>
            <a:pPr indent="-323850" lvl="0" marL="457200" rtl="0" algn="l">
              <a:lnSpc>
                <a:spcPct val="120000"/>
              </a:lnSpc>
              <a:spcBef>
                <a:spcPts val="1200"/>
              </a:spcBef>
              <a:spcAft>
                <a:spcPts val="0"/>
              </a:spcAft>
              <a:buClr>
                <a:srgbClr val="333333"/>
              </a:buClr>
              <a:buSzPts val="1500"/>
              <a:buFont typeface="Times New Roman"/>
              <a:buChar char="●"/>
            </a:pPr>
            <a:r>
              <a:rPr b="1" lang="en" sz="1500">
                <a:solidFill>
                  <a:srgbClr val="333333"/>
                </a:solidFill>
                <a:latin typeface="Times New Roman"/>
                <a:ea typeface="Times New Roman"/>
                <a:cs typeface="Times New Roman"/>
                <a:sym typeface="Times New Roman"/>
              </a:rPr>
              <a:t> Develop the recommendation process so that it takes into account if the person suffers from diseases or suffers from certain allergies</a:t>
            </a:r>
            <a:endParaRPr b="1" sz="1500">
              <a:solidFill>
                <a:srgbClr val="333333"/>
              </a:solidFill>
              <a:latin typeface="Times New Roman"/>
              <a:ea typeface="Times New Roman"/>
              <a:cs typeface="Times New Roman"/>
              <a:sym typeface="Times New Roman"/>
            </a:endParaRPr>
          </a:p>
          <a:p>
            <a:pPr indent="-317500" lvl="0" marL="457200" rtl="0" algn="l">
              <a:lnSpc>
                <a:spcPct val="120000"/>
              </a:lnSpc>
              <a:spcBef>
                <a:spcPts val="0"/>
              </a:spcBef>
              <a:spcAft>
                <a:spcPts val="0"/>
              </a:spcAft>
              <a:buSzPts val="1400"/>
              <a:buFont typeface="Times New Roman"/>
              <a:buChar char="●"/>
            </a:pPr>
            <a:r>
              <a:rPr b="1" lang="en" sz="1600">
                <a:latin typeface="Times New Roman"/>
                <a:ea typeface="Times New Roman"/>
                <a:cs typeface="Times New Roman"/>
                <a:sym typeface="Times New Roman"/>
              </a:rPr>
              <a:t>We are considering using the image processing feature to make the app more flexible, </a:t>
            </a:r>
            <a:endParaRPr b="1" sz="1600">
              <a:latin typeface="Times New Roman"/>
              <a:ea typeface="Times New Roman"/>
              <a:cs typeface="Times New Roman"/>
              <a:sym typeface="Times New Roman"/>
            </a:endParaRPr>
          </a:p>
          <a:p>
            <a:pPr indent="0" lvl="0" marL="0" rtl="0" algn="l">
              <a:lnSpc>
                <a:spcPct val="120000"/>
              </a:lnSpc>
              <a:spcBef>
                <a:spcPts val="1200"/>
              </a:spcBef>
              <a:spcAft>
                <a:spcPts val="0"/>
              </a:spcAft>
              <a:buNone/>
            </a:pPr>
            <a:r>
              <a:rPr b="1" lang="en" sz="1600">
                <a:latin typeface="Times New Roman"/>
                <a:ea typeface="Times New Roman"/>
                <a:cs typeface="Times New Roman"/>
                <a:sym typeface="Times New Roman"/>
              </a:rPr>
              <a:t>   ●</a:t>
            </a:r>
            <a:r>
              <a:rPr b="1" lang="en" sz="700">
                <a:latin typeface="Times New Roman"/>
                <a:ea typeface="Times New Roman"/>
                <a:cs typeface="Times New Roman"/>
                <a:sym typeface="Times New Roman"/>
              </a:rPr>
              <a:t>         </a:t>
            </a:r>
            <a:r>
              <a:rPr b="1" lang="en" sz="1600">
                <a:latin typeface="Times New Roman"/>
                <a:ea typeface="Times New Roman"/>
                <a:cs typeface="Times New Roman"/>
                <a:sym typeface="Times New Roman"/>
              </a:rPr>
              <a:t>Add a chat system</a:t>
            </a:r>
            <a:endParaRPr b="1" sz="1600">
              <a:latin typeface="Times New Roman"/>
              <a:ea typeface="Times New Roman"/>
              <a:cs typeface="Times New Roman"/>
              <a:sym typeface="Times New Roman"/>
            </a:endParaRPr>
          </a:p>
          <a:p>
            <a:pPr indent="-330200" lvl="0" marL="457200" rtl="0" algn="l">
              <a:lnSpc>
                <a:spcPct val="120000"/>
              </a:lnSpc>
              <a:spcBef>
                <a:spcPts val="1200"/>
              </a:spcBef>
              <a:spcAft>
                <a:spcPts val="0"/>
              </a:spcAft>
              <a:buSzPts val="1600"/>
              <a:buFont typeface="Times New Roman"/>
              <a:buChar char="●"/>
            </a:pPr>
            <a:r>
              <a:rPr b="1" lang="en" sz="1600">
                <a:latin typeface="Times New Roman"/>
                <a:ea typeface="Times New Roman"/>
                <a:cs typeface="Times New Roman"/>
                <a:sym typeface="Times New Roman"/>
              </a:rPr>
              <a:t>Giving recommendations to the user based on analysis of comments on recipes</a:t>
            </a:r>
            <a:endParaRPr b="1" sz="1600">
              <a:latin typeface="Times New Roman"/>
              <a:ea typeface="Times New Roman"/>
              <a:cs typeface="Times New Roman"/>
              <a:sym typeface="Times New Roman"/>
            </a:endParaRPr>
          </a:p>
          <a:p>
            <a:pPr indent="-317500" lvl="0" marL="457200" rtl="0" algn="l">
              <a:lnSpc>
                <a:spcPct val="120000"/>
              </a:lnSpc>
              <a:spcBef>
                <a:spcPts val="0"/>
              </a:spcBef>
              <a:spcAft>
                <a:spcPts val="0"/>
              </a:spcAft>
              <a:buSzPts val="1400"/>
              <a:buFont typeface="Times New Roman"/>
              <a:buChar char="●"/>
            </a:pPr>
            <a:r>
              <a:rPr b="1" lang="en" sz="700">
                <a:latin typeface="Times New Roman"/>
                <a:ea typeface="Times New Roman"/>
                <a:cs typeface="Times New Roman"/>
                <a:sym typeface="Times New Roman"/>
              </a:rPr>
              <a:t>  </a:t>
            </a:r>
            <a:r>
              <a:rPr b="1" lang="en" sz="1600">
                <a:latin typeface="Times New Roman"/>
                <a:ea typeface="Times New Roman"/>
                <a:cs typeface="Times New Roman"/>
                <a:sym typeface="Times New Roman"/>
              </a:rPr>
              <a:t>Create a list of purchases so that the user can add the missing items to this list for reference later</a:t>
            </a:r>
            <a:endParaRPr b="1" sz="1600">
              <a:latin typeface="Times New Roman"/>
              <a:ea typeface="Times New Roman"/>
              <a:cs typeface="Times New Roman"/>
              <a:sym typeface="Times New Roman"/>
            </a:endParaRPr>
          </a:p>
          <a:p>
            <a:pPr indent="0" lvl="0" marL="0" rtl="0" algn="l">
              <a:lnSpc>
                <a:spcPct val="120000"/>
              </a:lnSpc>
              <a:spcBef>
                <a:spcPts val="1200"/>
              </a:spcBef>
              <a:spcAft>
                <a:spcPts val="0"/>
              </a:spcAft>
              <a:buNone/>
            </a:pPr>
            <a:r>
              <a:t/>
            </a:r>
            <a:endParaRPr b="1" sz="1600">
              <a:latin typeface="Times New Roman"/>
              <a:ea typeface="Times New Roman"/>
              <a:cs typeface="Times New Roman"/>
              <a:sym typeface="Times New Roman"/>
            </a:endParaRPr>
          </a:p>
          <a:p>
            <a:pPr indent="0" lvl="0" marL="0" rtl="0" algn="l">
              <a:lnSpc>
                <a:spcPct val="120000"/>
              </a:lnSpc>
              <a:spcBef>
                <a:spcPts val="1200"/>
              </a:spcBef>
              <a:spcAft>
                <a:spcPts val="1200"/>
              </a:spcAft>
              <a:buNone/>
            </a:pPr>
            <a:r>
              <a:t/>
            </a:r>
            <a:endParaRPr sz="1600">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00" name="Shape 300"/>
        <p:cNvGrpSpPr/>
        <p:nvPr/>
      </p:nvGrpSpPr>
      <p:grpSpPr>
        <a:xfrm>
          <a:off x="0" y="0"/>
          <a:ext cx="0" cy="0"/>
          <a:chOff x="0" y="0"/>
          <a:chExt cx="0" cy="0"/>
        </a:xfrm>
      </p:grpSpPr>
      <p:sp>
        <p:nvSpPr>
          <p:cNvPr id="301" name="Google Shape;301;p39"/>
          <p:cNvSpPr txBox="1"/>
          <p:nvPr>
            <p:ph idx="4294967295" type="ctrTitle"/>
          </p:nvPr>
        </p:nvSpPr>
        <p:spPr>
          <a:xfrm>
            <a:off x="702900" y="1531725"/>
            <a:ext cx="3694800" cy="951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7200">
                <a:solidFill>
                  <a:schemeClr val="accent1"/>
                </a:solidFill>
              </a:rPr>
              <a:t>Thanks!</a:t>
            </a:r>
            <a:endParaRPr sz="7200">
              <a:solidFill>
                <a:schemeClr val="accent1"/>
              </a:solidFill>
            </a:endParaRPr>
          </a:p>
        </p:txBody>
      </p:sp>
      <p:sp>
        <p:nvSpPr>
          <p:cNvPr id="302" name="Google Shape;302;p39"/>
          <p:cNvSpPr txBox="1"/>
          <p:nvPr>
            <p:ph idx="4294967295" type="subTitle"/>
          </p:nvPr>
        </p:nvSpPr>
        <p:spPr>
          <a:xfrm>
            <a:off x="564050" y="2672475"/>
            <a:ext cx="3780000" cy="1745700"/>
          </a:xfrm>
          <a:prstGeom prst="rect">
            <a:avLst/>
          </a:prstGeom>
          <a:effectLst>
            <a:outerShdw blurRad="42863" rotWithShape="0" algn="bl" dir="5400000" dist="9525">
              <a:schemeClr val="dk1">
                <a:alpha val="50000"/>
              </a:schemeClr>
            </a:outerShdw>
          </a:effectLst>
        </p:spPr>
        <p:txBody>
          <a:bodyPr anchorCtr="0" anchor="t" bIns="0" lIns="0" spcFirstLastPara="1" rIns="0" wrap="square" tIns="0">
            <a:noAutofit/>
          </a:bodyPr>
          <a:lstStyle/>
          <a:p>
            <a:pPr indent="0" lvl="0" marL="0" rtl="0" algn="l">
              <a:lnSpc>
                <a:spcPct val="100000"/>
              </a:lnSpc>
              <a:spcBef>
                <a:spcPts val="0"/>
              </a:spcBef>
              <a:spcAft>
                <a:spcPts val="0"/>
              </a:spcAft>
              <a:buNone/>
            </a:pPr>
            <a:r>
              <a:t/>
            </a:r>
            <a:endParaRPr b="1" sz="1800">
              <a:solidFill>
                <a:schemeClr val="lt1"/>
              </a:solidFill>
              <a:highlight>
                <a:schemeClr val="accent1"/>
              </a:highlight>
              <a:latin typeface="Nunito Sans"/>
              <a:ea typeface="Nunito Sans"/>
              <a:cs typeface="Nunito Sans"/>
              <a:sym typeface="Nunito Sans"/>
            </a:endParaRPr>
          </a:p>
          <a:p>
            <a:pPr indent="0" lvl="0" marL="0" rtl="0" algn="l">
              <a:lnSpc>
                <a:spcPct val="100000"/>
              </a:lnSpc>
              <a:spcBef>
                <a:spcPts val="0"/>
              </a:spcBef>
              <a:spcAft>
                <a:spcPts val="0"/>
              </a:spcAft>
              <a:buNone/>
            </a:pPr>
            <a:r>
              <a:rPr b="1" i="1" lang="en" sz="1800">
                <a:solidFill>
                  <a:schemeClr val="lt1"/>
                </a:solidFill>
                <a:highlight>
                  <a:schemeClr val="accent1"/>
                </a:highlight>
                <a:latin typeface="Times New Roman"/>
                <a:ea typeface="Times New Roman"/>
                <a:cs typeface="Times New Roman"/>
                <a:sym typeface="Times New Roman"/>
              </a:rPr>
              <a:t>AMAL MUSLEH.</a:t>
            </a:r>
            <a:endParaRPr b="1" i="1" sz="1800">
              <a:solidFill>
                <a:schemeClr val="lt1"/>
              </a:solidFill>
              <a:highlight>
                <a:schemeClr val="accent1"/>
              </a:highlight>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1" i="1" lang="en" sz="1800">
                <a:solidFill>
                  <a:schemeClr val="lt1"/>
                </a:solidFill>
                <a:highlight>
                  <a:schemeClr val="accent1"/>
                </a:highlight>
                <a:latin typeface="Times New Roman"/>
                <a:ea typeface="Times New Roman"/>
                <a:cs typeface="Times New Roman"/>
                <a:sym typeface="Times New Roman"/>
              </a:rPr>
              <a:t>HALA ZRAIQ.</a:t>
            </a:r>
            <a:endParaRPr b="1" i="1" sz="1800">
              <a:solidFill>
                <a:schemeClr val="lt1"/>
              </a:solidFill>
              <a:highlight>
                <a:schemeClr val="accent1"/>
              </a:highlight>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1" i="1" lang="en" sz="1800">
                <a:solidFill>
                  <a:schemeClr val="lt1"/>
                </a:solidFill>
                <a:highlight>
                  <a:schemeClr val="accent1"/>
                </a:highlight>
                <a:latin typeface="Times New Roman"/>
                <a:ea typeface="Times New Roman"/>
                <a:cs typeface="Times New Roman"/>
                <a:sym typeface="Times New Roman"/>
              </a:rPr>
              <a:t>MAIS NANA.</a:t>
            </a:r>
            <a:endParaRPr b="1" i="1" sz="1800">
              <a:solidFill>
                <a:schemeClr val="lt1"/>
              </a:solidFill>
              <a:highlight>
                <a:schemeClr val="accent1"/>
              </a:highlight>
              <a:latin typeface="Times New Roman"/>
              <a:ea typeface="Times New Roman"/>
              <a:cs typeface="Times New Roman"/>
              <a:sym typeface="Times New Roman"/>
            </a:endParaRPr>
          </a:p>
          <a:p>
            <a:pPr indent="0" lvl="0" marL="0" rtl="0" algn="l">
              <a:lnSpc>
                <a:spcPct val="100000"/>
              </a:lnSpc>
              <a:spcBef>
                <a:spcPts val="1200"/>
              </a:spcBef>
              <a:spcAft>
                <a:spcPts val="0"/>
              </a:spcAft>
              <a:buNone/>
            </a:pPr>
            <a:r>
              <a:rPr b="1" i="1" lang="en">
                <a:solidFill>
                  <a:schemeClr val="lt1"/>
                </a:solidFill>
                <a:highlight>
                  <a:schemeClr val="accent1"/>
                </a:highlight>
                <a:latin typeface="Times New Roman"/>
                <a:ea typeface="Times New Roman"/>
                <a:cs typeface="Times New Roman"/>
                <a:sym typeface="Times New Roman"/>
              </a:rPr>
              <a:t>Supervisor:</a:t>
            </a:r>
            <a:r>
              <a:rPr b="1" i="1" lang="en" sz="1600">
                <a:solidFill>
                  <a:schemeClr val="lt1"/>
                </a:solidFill>
                <a:highlight>
                  <a:schemeClr val="accent1"/>
                </a:highlight>
                <a:latin typeface="Times New Roman"/>
                <a:ea typeface="Times New Roman"/>
                <a:cs typeface="Times New Roman"/>
                <a:sym typeface="Times New Roman"/>
              </a:rPr>
              <a:t> Dr. Mai AbuSair</a:t>
            </a:r>
            <a:endParaRPr b="1" i="1" sz="1600">
              <a:solidFill>
                <a:schemeClr val="lt1"/>
              </a:solidFill>
              <a:highlight>
                <a:schemeClr val="accent1"/>
              </a:highlight>
              <a:latin typeface="Times New Roman"/>
              <a:ea typeface="Times New Roman"/>
              <a:cs typeface="Times New Roman"/>
              <a:sym typeface="Times New Roman"/>
            </a:endParaRPr>
          </a:p>
          <a:p>
            <a:pPr indent="0" lvl="0" marL="0" rtl="0" algn="l">
              <a:lnSpc>
                <a:spcPct val="100000"/>
              </a:lnSpc>
              <a:spcBef>
                <a:spcPts val="3600"/>
              </a:spcBef>
              <a:spcAft>
                <a:spcPts val="0"/>
              </a:spcAft>
              <a:buNone/>
            </a:pPr>
            <a:r>
              <a:t/>
            </a:r>
            <a:endParaRPr b="1" sz="1800">
              <a:solidFill>
                <a:schemeClr val="lt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800">
              <a:solidFill>
                <a:schemeClr val="lt1"/>
              </a:solidFill>
              <a:latin typeface="Nunito Sans"/>
              <a:ea typeface="Nunito Sans"/>
              <a:cs typeface="Nunito Sans"/>
              <a:sym typeface="Nunito Sans"/>
            </a:endParaRPr>
          </a:p>
        </p:txBody>
      </p:sp>
      <p:sp>
        <p:nvSpPr>
          <p:cNvPr id="303" name="Google Shape;303;p39"/>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type="title"/>
          </p:nvPr>
        </p:nvSpPr>
        <p:spPr>
          <a:xfrm>
            <a:off x="1914275" y="639475"/>
            <a:ext cx="4395000" cy="684300"/>
          </a:xfrm>
          <a:prstGeom prst="rect">
            <a:avLst/>
          </a:prstGeom>
        </p:spPr>
        <p:txBody>
          <a:bodyPr anchorCtr="0" anchor="b" bIns="0" lIns="0" spcFirstLastPara="1" rIns="0" wrap="square" tIns="0">
            <a:noAutofit/>
          </a:bodyPr>
          <a:lstStyle/>
          <a:p>
            <a:pPr indent="0" lvl="0" marL="0" rtl="0" algn="l">
              <a:lnSpc>
                <a:spcPct val="120000"/>
              </a:lnSpc>
              <a:spcBef>
                <a:spcPts val="0"/>
              </a:spcBef>
              <a:spcAft>
                <a:spcPts val="0"/>
              </a:spcAft>
              <a:buClr>
                <a:srgbClr val="000000"/>
              </a:buClr>
              <a:buSzPts val="1100"/>
              <a:buFont typeface="Arial"/>
              <a:buNone/>
            </a:pPr>
            <a:r>
              <a:rPr lang="en" sz="2700">
                <a:solidFill>
                  <a:srgbClr val="000000"/>
                </a:solidFill>
                <a:latin typeface="Arial"/>
                <a:ea typeface="Arial"/>
                <a:cs typeface="Arial"/>
                <a:sym typeface="Arial"/>
              </a:rPr>
              <a:t>Problem statement</a:t>
            </a:r>
            <a:endParaRPr/>
          </a:p>
        </p:txBody>
      </p:sp>
      <p:sp>
        <p:nvSpPr>
          <p:cNvPr id="109" name="Google Shape;109;p14"/>
          <p:cNvSpPr txBox="1"/>
          <p:nvPr>
            <p:ph idx="1" type="body"/>
          </p:nvPr>
        </p:nvSpPr>
        <p:spPr>
          <a:xfrm>
            <a:off x="181775" y="1422225"/>
            <a:ext cx="6127500" cy="3475200"/>
          </a:xfrm>
          <a:prstGeom prst="rect">
            <a:avLst/>
          </a:prstGeom>
        </p:spPr>
        <p:txBody>
          <a:bodyPr anchorCtr="0" anchor="t" bIns="0" lIns="0" spcFirstLastPara="1" rIns="0" wrap="square" tIns="0">
            <a:noAutofit/>
          </a:bodyPr>
          <a:lstStyle/>
          <a:p>
            <a:pPr indent="0" lvl="0" marL="457200" rtl="0" algn="l">
              <a:spcBef>
                <a:spcPts val="0"/>
              </a:spcBef>
              <a:spcAft>
                <a:spcPts val="0"/>
              </a:spcAft>
              <a:buNone/>
            </a:pPr>
            <a:r>
              <a:t/>
            </a:r>
            <a:endParaRPr>
              <a:latin typeface="Arial"/>
              <a:ea typeface="Arial"/>
              <a:cs typeface="Arial"/>
              <a:sym typeface="Arial"/>
            </a:endParaRPr>
          </a:p>
          <a:p>
            <a:pPr indent="-342900" lvl="0" marL="457200" rtl="0" algn="l">
              <a:spcBef>
                <a:spcPts val="1200"/>
              </a:spcBef>
              <a:spcAft>
                <a:spcPts val="0"/>
              </a:spcAft>
              <a:buClr>
                <a:schemeClr val="dk1"/>
              </a:buClr>
              <a:buSzPts val="1800"/>
              <a:buFont typeface="Arial"/>
              <a:buChar char="●"/>
            </a:pPr>
            <a:r>
              <a:rPr lang="en">
                <a:latin typeface="Arial"/>
                <a:ea typeface="Arial"/>
                <a:cs typeface="Arial"/>
                <a:sym typeface="Arial"/>
              </a:rPr>
              <a:t>Difficulty searching for recipes with a large amount of data on the Internet.</a:t>
            </a:r>
            <a:endParaRPr>
              <a:latin typeface="Arial"/>
              <a:ea typeface="Arial"/>
              <a:cs typeface="Arial"/>
              <a:sym typeface="Arial"/>
            </a:endParaRPr>
          </a:p>
          <a:p>
            <a:pPr indent="0" lvl="0" marL="457200" rtl="0" algn="l">
              <a:spcBef>
                <a:spcPts val="1200"/>
              </a:spcBef>
              <a:spcAft>
                <a:spcPts val="0"/>
              </a:spcAft>
              <a:buNone/>
            </a:pPr>
            <a:r>
              <a:t/>
            </a:r>
            <a:endParaRPr>
              <a:latin typeface="Arial"/>
              <a:ea typeface="Arial"/>
              <a:cs typeface="Arial"/>
              <a:sym typeface="Arial"/>
            </a:endParaRPr>
          </a:p>
          <a:p>
            <a:pPr indent="-342900" lvl="0" marL="457200" rtl="0" algn="l">
              <a:spcBef>
                <a:spcPts val="1200"/>
              </a:spcBef>
              <a:spcAft>
                <a:spcPts val="0"/>
              </a:spcAft>
              <a:buClr>
                <a:schemeClr val="dk1"/>
              </a:buClr>
              <a:buSzPts val="1800"/>
              <a:buFont typeface="Arial"/>
              <a:buChar char="●"/>
            </a:pPr>
            <a:r>
              <a:rPr lang="en">
                <a:latin typeface="Arial"/>
                <a:ea typeface="Arial"/>
                <a:cs typeface="Arial"/>
                <a:sym typeface="Arial"/>
              </a:rPr>
              <a:t>Getting unsatisfactory results from some searches.</a:t>
            </a:r>
            <a:endParaRPr>
              <a:latin typeface="Arial"/>
              <a:ea typeface="Arial"/>
              <a:cs typeface="Arial"/>
              <a:sym typeface="Arial"/>
            </a:endParaRPr>
          </a:p>
          <a:p>
            <a:pPr indent="0" lvl="0" marL="0" rtl="0" algn="l">
              <a:spcBef>
                <a:spcPts val="1200"/>
              </a:spcBef>
              <a:spcAft>
                <a:spcPts val="0"/>
              </a:spcAft>
              <a:buNone/>
            </a:pPr>
            <a:r>
              <a:t/>
            </a:r>
            <a:endParaRPr>
              <a:solidFill>
                <a:srgbClr val="595959"/>
              </a:solidFill>
              <a:latin typeface="Arial"/>
              <a:ea typeface="Arial"/>
              <a:cs typeface="Arial"/>
              <a:sym typeface="Arial"/>
            </a:endParaRPr>
          </a:p>
          <a:p>
            <a:pPr indent="0" lvl="0" marL="0" rtl="0" algn="l">
              <a:spcBef>
                <a:spcPts val="1200"/>
              </a:spcBef>
              <a:spcAft>
                <a:spcPts val="1200"/>
              </a:spcAft>
              <a:buNone/>
            </a:pPr>
            <a:r>
              <a:t/>
            </a:r>
            <a:endParaRPr>
              <a:latin typeface="Arial"/>
              <a:ea typeface="Arial"/>
              <a:cs typeface="Arial"/>
              <a:sym typeface="Arial"/>
            </a:endParaRPr>
          </a:p>
        </p:txBody>
      </p:sp>
      <p:sp>
        <p:nvSpPr>
          <p:cNvPr id="110" name="Google Shape;110;p14"/>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11" name="Google Shape;111;p14"/>
          <p:cNvPicPr preferRelativeResize="0"/>
          <p:nvPr/>
        </p:nvPicPr>
        <p:blipFill>
          <a:blip r:embed="rId3">
            <a:alphaModFix/>
          </a:blip>
          <a:stretch>
            <a:fillRect/>
          </a:stretch>
        </p:blipFill>
        <p:spPr>
          <a:xfrm>
            <a:off x="6461675" y="152400"/>
            <a:ext cx="2400275" cy="4435050"/>
          </a:xfrm>
          <a:prstGeom prst="rect">
            <a:avLst/>
          </a:prstGeom>
          <a:noFill/>
          <a:ln cap="flat" cmpd="sng" w="9525">
            <a:solidFill>
              <a:srgbClr val="FFFFFF"/>
            </a:solidFill>
            <a:prstDash val="solid"/>
            <a:miter lim="8000"/>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5"/>
          <p:cNvSpPr txBox="1"/>
          <p:nvPr>
            <p:ph type="title"/>
          </p:nvPr>
        </p:nvSpPr>
        <p:spPr>
          <a:xfrm>
            <a:off x="1824600" y="304800"/>
            <a:ext cx="4302900" cy="1080000"/>
          </a:xfrm>
          <a:prstGeom prst="rect">
            <a:avLst/>
          </a:prstGeom>
        </p:spPr>
        <p:txBody>
          <a:bodyPr anchorCtr="0" anchor="b" bIns="0" lIns="0" spcFirstLastPara="1" rIns="0" wrap="square" tIns="0">
            <a:noAutofit/>
          </a:bodyPr>
          <a:lstStyle/>
          <a:p>
            <a:pPr indent="0" lvl="0" marL="0" rtl="0" algn="l">
              <a:lnSpc>
                <a:spcPct val="100000"/>
              </a:lnSpc>
              <a:spcBef>
                <a:spcPts val="0"/>
              </a:spcBef>
              <a:spcAft>
                <a:spcPts val="0"/>
              </a:spcAft>
              <a:buNone/>
            </a:pPr>
            <a:r>
              <a:rPr lang="en" sz="2300">
                <a:solidFill>
                  <a:srgbClr val="000000"/>
                </a:solidFill>
                <a:latin typeface="Times New Roman"/>
                <a:ea typeface="Times New Roman"/>
                <a:cs typeface="Times New Roman"/>
                <a:sym typeface="Times New Roman"/>
              </a:rPr>
              <a:t>Goals and Objectives</a:t>
            </a:r>
            <a:endParaRPr b="0" sz="23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17" name="Google Shape;117;p15"/>
          <p:cNvSpPr txBox="1"/>
          <p:nvPr>
            <p:ph idx="1" type="body"/>
          </p:nvPr>
        </p:nvSpPr>
        <p:spPr>
          <a:xfrm>
            <a:off x="255175" y="1544400"/>
            <a:ext cx="6003000" cy="3129000"/>
          </a:xfrm>
          <a:prstGeom prst="rect">
            <a:avLst/>
          </a:prstGeom>
        </p:spPr>
        <p:txBody>
          <a:bodyPr anchorCtr="0" anchor="t" bIns="0" lIns="0" spcFirstLastPara="1" rIns="0" wrap="square" tIns="0">
            <a:noAutofit/>
          </a:bodyPr>
          <a:lstStyle/>
          <a:p>
            <a:pPr indent="0" lvl="0" marL="914400" rtl="0" algn="l">
              <a:lnSpc>
                <a:spcPct val="150000"/>
              </a:lnSpc>
              <a:spcBef>
                <a:spcPts val="0"/>
              </a:spcBef>
              <a:spcAft>
                <a:spcPts val="0"/>
              </a:spcAft>
              <a:buNone/>
            </a:pPr>
            <a:r>
              <a:t/>
            </a:r>
            <a:endParaRPr>
              <a:solidFill>
                <a:srgbClr val="000000"/>
              </a:solidFill>
              <a:latin typeface="Times New Roman"/>
              <a:ea typeface="Times New Roman"/>
              <a:cs typeface="Times New Roman"/>
              <a:sym typeface="Times New Roman"/>
            </a:endParaRPr>
          </a:p>
          <a:p>
            <a:pPr indent="-342900" lvl="0" marL="457200" rtl="0" algn="l">
              <a:lnSpc>
                <a:spcPct val="15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Find recipes similar to the user's taste.</a:t>
            </a:r>
            <a:endParaRPr>
              <a:solidFill>
                <a:srgbClr val="000000"/>
              </a:solidFill>
              <a:latin typeface="Times New Roman"/>
              <a:ea typeface="Times New Roman"/>
              <a:cs typeface="Times New Roman"/>
              <a:sym typeface="Times New Roman"/>
            </a:endParaRPr>
          </a:p>
          <a:p>
            <a:pPr indent="0" lvl="0" marL="1371600" rtl="0" algn="l">
              <a:lnSpc>
                <a:spcPct val="150000"/>
              </a:lnSpc>
              <a:spcBef>
                <a:spcPts val="0"/>
              </a:spcBef>
              <a:spcAft>
                <a:spcPts val="0"/>
              </a:spcAft>
              <a:buNone/>
            </a:pPr>
            <a:r>
              <a:t/>
            </a:r>
            <a:endParaRPr>
              <a:solidFill>
                <a:srgbClr val="000000"/>
              </a:solidFill>
              <a:latin typeface="Times New Roman"/>
              <a:ea typeface="Times New Roman"/>
              <a:cs typeface="Times New Roman"/>
              <a:sym typeface="Times New Roman"/>
            </a:endParaRPr>
          </a:p>
          <a:p>
            <a:pPr indent="-342900" lvl="0" marL="457200" rtl="0" algn="l">
              <a:lnSpc>
                <a:spcPct val="15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Facilitate </a:t>
            </a:r>
            <a:r>
              <a:rPr lang="en">
                <a:solidFill>
                  <a:srgbClr val="000000"/>
                </a:solidFill>
                <a:latin typeface="Times New Roman"/>
                <a:ea typeface="Times New Roman"/>
                <a:cs typeface="Times New Roman"/>
                <a:sym typeface="Times New Roman"/>
              </a:rPr>
              <a:t>the process of preparing and finding meals for users.</a:t>
            </a:r>
            <a:endParaRPr>
              <a:solidFill>
                <a:srgbClr val="000000"/>
              </a:solidFill>
              <a:latin typeface="Times New Roman"/>
              <a:ea typeface="Times New Roman"/>
              <a:cs typeface="Times New Roman"/>
              <a:sym typeface="Times New Roman"/>
            </a:endParaRPr>
          </a:p>
          <a:p>
            <a:pPr indent="0" lvl="0" marL="1371600" rtl="0" algn="l">
              <a:lnSpc>
                <a:spcPct val="150000"/>
              </a:lnSpc>
              <a:spcBef>
                <a:spcPts val="0"/>
              </a:spcBef>
              <a:spcAft>
                <a:spcPts val="0"/>
              </a:spcAft>
              <a:buNone/>
            </a:pPr>
            <a:r>
              <a:t/>
            </a:r>
            <a:endParaRPr>
              <a:solidFill>
                <a:srgbClr val="000000"/>
              </a:solidFill>
              <a:latin typeface="Times New Roman"/>
              <a:ea typeface="Times New Roman"/>
              <a:cs typeface="Times New Roman"/>
              <a:sym typeface="Times New Roman"/>
            </a:endParaRPr>
          </a:p>
          <a:p>
            <a:pPr indent="-342900" lvl="0" marL="457200" rtl="0" algn="l">
              <a:lnSpc>
                <a:spcPct val="150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 </a:t>
            </a:r>
            <a:r>
              <a:rPr lang="en">
                <a:solidFill>
                  <a:srgbClr val="000000"/>
                </a:solidFill>
                <a:latin typeface="Times New Roman"/>
                <a:ea typeface="Times New Roman"/>
                <a:cs typeface="Times New Roman"/>
                <a:sym typeface="Times New Roman"/>
              </a:rPr>
              <a:t>Give a satisfactory outcome from the research process</a:t>
            </a:r>
            <a:endParaRPr>
              <a:solidFill>
                <a:srgbClr val="000000"/>
              </a:solidFill>
              <a:latin typeface="Times New Roman"/>
              <a:ea typeface="Times New Roman"/>
              <a:cs typeface="Times New Roman"/>
              <a:sym typeface="Times New Roman"/>
            </a:endParaRPr>
          </a:p>
          <a:p>
            <a:pPr indent="0" lvl="0" marL="914400" rtl="0" algn="l">
              <a:spcBef>
                <a:spcPts val="0"/>
              </a:spcBef>
              <a:spcAft>
                <a:spcPts val="800"/>
              </a:spcAft>
              <a:buNone/>
            </a:pPr>
            <a:r>
              <a:t/>
            </a:r>
            <a:endParaRPr/>
          </a:p>
        </p:txBody>
      </p:sp>
      <p:sp>
        <p:nvSpPr>
          <p:cNvPr id="118" name="Google Shape;118;p15"/>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19" name="Google Shape;119;p15"/>
          <p:cNvPicPr preferRelativeResize="0"/>
          <p:nvPr/>
        </p:nvPicPr>
        <p:blipFill rotWithShape="1">
          <a:blip r:embed="rId3">
            <a:alphaModFix/>
          </a:blip>
          <a:srcRect b="0" l="9717" r="9709" t="0"/>
          <a:stretch/>
        </p:blipFill>
        <p:spPr>
          <a:xfrm>
            <a:off x="6436200" y="304800"/>
            <a:ext cx="2403000" cy="4229100"/>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6"/>
          <p:cNvSpPr txBox="1"/>
          <p:nvPr>
            <p:ph type="title"/>
          </p:nvPr>
        </p:nvSpPr>
        <p:spPr>
          <a:xfrm>
            <a:off x="1353350" y="430450"/>
            <a:ext cx="3687900" cy="609600"/>
          </a:xfrm>
          <a:prstGeom prst="rect">
            <a:avLst/>
          </a:prstGeom>
        </p:spPr>
        <p:txBody>
          <a:bodyPr anchorCtr="0" anchor="b" bIns="0" lIns="0" spcFirstLastPara="1" rIns="0" wrap="square" tIns="0">
            <a:noAutofit/>
          </a:bodyPr>
          <a:lstStyle/>
          <a:p>
            <a:pPr indent="0" lvl="0" marL="0" rtl="0" algn="l">
              <a:lnSpc>
                <a:spcPct val="100000"/>
              </a:lnSpc>
              <a:spcBef>
                <a:spcPts val="0"/>
              </a:spcBef>
              <a:spcAft>
                <a:spcPts val="0"/>
              </a:spcAft>
              <a:buNone/>
            </a:pPr>
            <a:r>
              <a:rPr lang="en" sz="4200">
                <a:solidFill>
                  <a:srgbClr val="000000"/>
                </a:solidFill>
                <a:latin typeface="Times New Roman"/>
                <a:ea typeface="Times New Roman"/>
                <a:cs typeface="Times New Roman"/>
                <a:sym typeface="Times New Roman"/>
              </a:rPr>
              <a:t>    Scope</a:t>
            </a:r>
            <a:endParaRPr/>
          </a:p>
        </p:txBody>
      </p:sp>
      <p:sp>
        <p:nvSpPr>
          <p:cNvPr id="125" name="Google Shape;125;p16"/>
          <p:cNvSpPr txBox="1"/>
          <p:nvPr>
            <p:ph idx="1" type="body"/>
          </p:nvPr>
        </p:nvSpPr>
        <p:spPr>
          <a:xfrm>
            <a:off x="174575" y="1611525"/>
            <a:ext cx="5900700" cy="3189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latin typeface="Arial"/>
              <a:ea typeface="Arial"/>
              <a:cs typeface="Arial"/>
              <a:sym typeface="Arial"/>
            </a:endParaRPr>
          </a:p>
          <a:p>
            <a:pPr indent="-342900" lvl="0" marL="457200" rtl="0" algn="l">
              <a:spcBef>
                <a:spcPts val="800"/>
              </a:spcBef>
              <a:spcAft>
                <a:spcPts val="0"/>
              </a:spcAft>
              <a:buSzPts val="1800"/>
              <a:buFont typeface="Arial"/>
              <a:buChar char="●"/>
            </a:pPr>
            <a:r>
              <a:rPr lang="en">
                <a:latin typeface="Arial"/>
                <a:ea typeface="Arial"/>
                <a:cs typeface="Arial"/>
                <a:sym typeface="Arial"/>
              </a:rPr>
              <a:t>The system is a mobile application that works on Android and iOS built using the filter.</a:t>
            </a:r>
            <a:endParaRPr>
              <a:latin typeface="Arial"/>
              <a:ea typeface="Arial"/>
              <a:cs typeface="Arial"/>
              <a:sym typeface="Arial"/>
            </a:endParaRPr>
          </a:p>
          <a:p>
            <a:pPr indent="0" lvl="0" marL="457200" rtl="0" algn="l">
              <a:spcBef>
                <a:spcPts val="800"/>
              </a:spcBef>
              <a:spcAft>
                <a:spcPts val="0"/>
              </a:spcAft>
              <a:buNone/>
            </a:pPr>
            <a:r>
              <a:t/>
            </a:r>
            <a:endParaRPr>
              <a:latin typeface="Arial"/>
              <a:ea typeface="Arial"/>
              <a:cs typeface="Arial"/>
              <a:sym typeface="Arial"/>
            </a:endParaRPr>
          </a:p>
          <a:p>
            <a:pPr indent="-342900" lvl="0" marL="457200" rtl="0" algn="l">
              <a:spcBef>
                <a:spcPts val="800"/>
              </a:spcBef>
              <a:spcAft>
                <a:spcPts val="0"/>
              </a:spcAft>
              <a:buSzPts val="1800"/>
              <a:buFont typeface="Arial"/>
              <a:buChar char="●"/>
            </a:pPr>
            <a:r>
              <a:rPr lang="en">
                <a:latin typeface="Arial"/>
                <a:ea typeface="Arial"/>
                <a:cs typeface="Arial"/>
                <a:sym typeface="Arial"/>
              </a:rPr>
              <a:t>It can be used by all groups easily and conveniently</a:t>
            </a:r>
            <a:endParaRPr>
              <a:latin typeface="Arial"/>
              <a:ea typeface="Arial"/>
              <a:cs typeface="Arial"/>
              <a:sym typeface="Arial"/>
            </a:endParaRPr>
          </a:p>
          <a:p>
            <a:pPr indent="0" lvl="0" marL="457200" rtl="0" algn="l">
              <a:spcBef>
                <a:spcPts val="800"/>
              </a:spcBef>
              <a:spcAft>
                <a:spcPts val="0"/>
              </a:spcAft>
              <a:buNone/>
            </a:pPr>
            <a:r>
              <a:t/>
            </a:r>
            <a:endParaRPr>
              <a:latin typeface="Arial"/>
              <a:ea typeface="Arial"/>
              <a:cs typeface="Arial"/>
              <a:sym typeface="Arial"/>
            </a:endParaRPr>
          </a:p>
          <a:p>
            <a:pPr indent="-342900" lvl="0" marL="457200" rtl="0" algn="l">
              <a:spcBef>
                <a:spcPts val="800"/>
              </a:spcBef>
              <a:spcAft>
                <a:spcPts val="0"/>
              </a:spcAft>
              <a:buSzPts val="1800"/>
              <a:buFont typeface="Arial"/>
              <a:buChar char="●"/>
            </a:pPr>
            <a:r>
              <a:rPr lang="en">
                <a:latin typeface="Arial"/>
                <a:ea typeface="Arial"/>
                <a:cs typeface="Arial"/>
                <a:sym typeface="Arial"/>
              </a:rPr>
              <a:t>To build this application, a content-based systems algorithm was used, which will be talked about later</a:t>
            </a:r>
            <a:endParaRPr>
              <a:latin typeface="Arial"/>
              <a:ea typeface="Arial"/>
              <a:cs typeface="Arial"/>
              <a:sym typeface="Arial"/>
            </a:endParaRPr>
          </a:p>
          <a:p>
            <a:pPr indent="0" lvl="0" marL="457200" rtl="0" algn="l">
              <a:spcBef>
                <a:spcPts val="800"/>
              </a:spcBef>
              <a:spcAft>
                <a:spcPts val="0"/>
              </a:spcAft>
              <a:buNone/>
            </a:pPr>
            <a:r>
              <a:t/>
            </a:r>
            <a:endParaRPr>
              <a:latin typeface="Arial"/>
              <a:ea typeface="Arial"/>
              <a:cs typeface="Arial"/>
              <a:sym typeface="Arial"/>
            </a:endParaRPr>
          </a:p>
          <a:p>
            <a:pPr indent="0" lvl="0" marL="0" rtl="0" algn="l">
              <a:spcBef>
                <a:spcPts val="800"/>
              </a:spcBef>
              <a:spcAft>
                <a:spcPts val="800"/>
              </a:spcAft>
              <a:buNone/>
            </a:pPr>
            <a:r>
              <a:t/>
            </a:r>
            <a:endParaRPr>
              <a:latin typeface="Arial"/>
              <a:ea typeface="Arial"/>
              <a:cs typeface="Arial"/>
              <a:sym typeface="Arial"/>
            </a:endParaRPr>
          </a:p>
        </p:txBody>
      </p:sp>
      <p:sp>
        <p:nvSpPr>
          <p:cNvPr id="126" name="Google Shape;126;p16"/>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27" name="Google Shape;127;p16"/>
          <p:cNvPicPr preferRelativeResize="0"/>
          <p:nvPr/>
        </p:nvPicPr>
        <p:blipFill rotWithShape="1">
          <a:blip r:embed="rId3">
            <a:alphaModFix/>
          </a:blip>
          <a:srcRect b="0" l="11364" r="31814" t="0"/>
          <a:stretch/>
        </p:blipFill>
        <p:spPr>
          <a:xfrm>
            <a:off x="6386525" y="123225"/>
            <a:ext cx="2506150" cy="4410626"/>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7"/>
          <p:cNvSpPr txBox="1"/>
          <p:nvPr>
            <p:ph type="title"/>
          </p:nvPr>
        </p:nvSpPr>
        <p:spPr>
          <a:xfrm>
            <a:off x="2196700" y="1810950"/>
            <a:ext cx="3868500" cy="1007400"/>
          </a:xfrm>
          <a:prstGeom prst="rect">
            <a:avLst/>
          </a:prstGeom>
        </p:spPr>
        <p:txBody>
          <a:bodyPr anchorCtr="0" anchor="b" bIns="0" lIns="0" spcFirstLastPara="1" rIns="0" wrap="square" tIns="0">
            <a:noAutofit/>
          </a:bodyPr>
          <a:lstStyle/>
          <a:p>
            <a:pPr indent="0" lvl="0" marL="0" rtl="0" algn="l">
              <a:lnSpc>
                <a:spcPct val="100000"/>
              </a:lnSpc>
              <a:spcBef>
                <a:spcPts val="0"/>
              </a:spcBef>
              <a:spcAft>
                <a:spcPts val="0"/>
              </a:spcAft>
              <a:buClr>
                <a:schemeClr val="lt1"/>
              </a:buClr>
              <a:buSzPts val="4000"/>
              <a:buFont typeface="Times New Roman"/>
              <a:buNone/>
            </a:pPr>
            <a:r>
              <a:rPr lang="en" sz="3500">
                <a:solidFill>
                  <a:srgbClr val="000000"/>
                </a:solidFill>
                <a:latin typeface="Times New Roman"/>
                <a:ea typeface="Times New Roman"/>
                <a:cs typeface="Times New Roman"/>
                <a:sym typeface="Times New Roman"/>
              </a:rPr>
              <a:t>Methodology</a:t>
            </a:r>
            <a:endParaRPr sz="2500"/>
          </a:p>
        </p:txBody>
      </p:sp>
      <p:sp>
        <p:nvSpPr>
          <p:cNvPr id="133" name="Google Shape;133;p17"/>
          <p:cNvSpPr txBox="1"/>
          <p:nvPr/>
        </p:nvSpPr>
        <p:spPr>
          <a:xfrm>
            <a:off x="384800" y="4569700"/>
            <a:ext cx="5129100" cy="537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t/>
            </a:r>
            <a:endParaRPr sz="1200">
              <a:solidFill>
                <a:schemeClr val="dk2"/>
              </a:solidFill>
              <a:latin typeface="Nunito Sans"/>
              <a:ea typeface="Nunito Sans"/>
              <a:cs typeface="Nunito Sans"/>
              <a:sym typeface="Nunito Sans"/>
            </a:endParaRPr>
          </a:p>
        </p:txBody>
      </p:sp>
      <p:sp>
        <p:nvSpPr>
          <p:cNvPr id="134" name="Google Shape;134;p17"/>
          <p:cNvSpPr txBox="1"/>
          <p:nvPr>
            <p:ph idx="12" type="sldNum"/>
          </p:nvPr>
        </p:nvSpPr>
        <p:spPr>
          <a:xfrm>
            <a:off x="8229600" y="4533850"/>
            <a:ext cx="609600" cy="609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35" name="Google Shape;135;p17"/>
          <p:cNvPicPr preferRelativeResize="0"/>
          <p:nvPr/>
        </p:nvPicPr>
        <p:blipFill rotWithShape="1">
          <a:blip r:embed="rId3">
            <a:alphaModFix/>
          </a:blip>
          <a:srcRect b="0" l="7380" r="7389" t="0"/>
          <a:stretch/>
        </p:blipFill>
        <p:spPr>
          <a:xfrm>
            <a:off x="6436200" y="304800"/>
            <a:ext cx="2402999" cy="4229099"/>
          </a:xfrm>
          <a:prstGeom prst="rect">
            <a:avLst/>
          </a:prstGeom>
          <a:noFill/>
          <a:ln cap="flat" cmpd="sng" w="9525">
            <a:solidFill>
              <a:schemeClr val="lt1"/>
            </a:solidFill>
            <a:prstDash val="solid"/>
            <a:miter lim="8000"/>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8"/>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pic>
        <p:nvPicPr>
          <p:cNvPr id="141" name="Google Shape;141;p18"/>
          <p:cNvPicPr preferRelativeResize="0"/>
          <p:nvPr/>
        </p:nvPicPr>
        <p:blipFill>
          <a:blip r:embed="rId3">
            <a:alphaModFix/>
          </a:blip>
          <a:stretch>
            <a:fillRect/>
          </a:stretch>
        </p:blipFill>
        <p:spPr>
          <a:xfrm>
            <a:off x="405863" y="506025"/>
            <a:ext cx="8332275" cy="4026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9"/>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pic>
        <p:nvPicPr>
          <p:cNvPr id="147" name="Google Shape;147;p19"/>
          <p:cNvPicPr preferRelativeResize="0"/>
          <p:nvPr/>
        </p:nvPicPr>
        <p:blipFill>
          <a:blip r:embed="rId3">
            <a:alphaModFix/>
          </a:blip>
          <a:stretch>
            <a:fillRect/>
          </a:stretch>
        </p:blipFill>
        <p:spPr>
          <a:xfrm>
            <a:off x="547300" y="381800"/>
            <a:ext cx="8135701" cy="4197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0"/>
          <p:cNvSpPr txBox="1"/>
          <p:nvPr>
            <p:ph idx="12" type="sldNum"/>
          </p:nvPr>
        </p:nvSpPr>
        <p:spPr>
          <a:xfrm>
            <a:off x="8833200" y="2262825"/>
            <a:ext cx="310800" cy="6096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
              <a:t>‹#›</a:t>
            </a:fld>
            <a:endParaRPr/>
          </a:p>
        </p:txBody>
      </p:sp>
      <p:pic>
        <p:nvPicPr>
          <p:cNvPr id="153" name="Google Shape;153;p20"/>
          <p:cNvPicPr preferRelativeResize="0"/>
          <p:nvPr/>
        </p:nvPicPr>
        <p:blipFill>
          <a:blip r:embed="rId3">
            <a:alphaModFix/>
          </a:blip>
          <a:stretch>
            <a:fillRect/>
          </a:stretch>
        </p:blipFill>
        <p:spPr>
          <a:xfrm>
            <a:off x="495888" y="246450"/>
            <a:ext cx="8152226" cy="45280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geon template">
  <a:themeElements>
    <a:clrScheme name="Custom 347">
      <a:dk1>
        <a:srgbClr val="1B151B"/>
      </a:dk1>
      <a:lt1>
        <a:srgbClr val="FFFFFF"/>
      </a:lt1>
      <a:dk2>
        <a:srgbClr val="9E8D8B"/>
      </a:dk2>
      <a:lt2>
        <a:srgbClr val="F0EBE9"/>
      </a:lt2>
      <a:accent1>
        <a:srgbClr val="FF5454"/>
      </a:accent1>
      <a:accent2>
        <a:srgbClr val="F88326"/>
      </a:accent2>
      <a:accent3>
        <a:srgbClr val="C97140"/>
      </a:accent3>
      <a:accent4>
        <a:srgbClr val="FFB900"/>
      </a:accent4>
      <a:accent5>
        <a:srgbClr val="92C532"/>
      </a:accent5>
      <a:accent6>
        <a:srgbClr val="9F55A5"/>
      </a:accent6>
      <a:hlink>
        <a:srgbClr val="FF545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