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40"/>
  </p:notesMasterIdLst>
  <p:sldIdLst>
    <p:sldId id="256" r:id="rId2"/>
    <p:sldId id="257" r:id="rId3"/>
    <p:sldId id="258" r:id="rId4"/>
    <p:sldId id="259" r:id="rId5"/>
    <p:sldId id="294" r:id="rId6"/>
    <p:sldId id="295" r:id="rId7"/>
    <p:sldId id="296" r:id="rId8"/>
    <p:sldId id="293" r:id="rId9"/>
    <p:sldId id="297" r:id="rId10"/>
    <p:sldId id="262" r:id="rId11"/>
    <p:sldId id="263" r:id="rId12"/>
    <p:sldId id="264" r:id="rId13"/>
    <p:sldId id="265" r:id="rId14"/>
    <p:sldId id="266" r:id="rId15"/>
    <p:sldId id="267" r:id="rId16"/>
    <p:sldId id="268" r:id="rId17"/>
    <p:sldId id="269" r:id="rId18"/>
    <p:sldId id="270" r:id="rId19"/>
    <p:sldId id="271" r:id="rId20"/>
    <p:sldId id="272" r:id="rId21"/>
    <p:sldId id="289" r:id="rId22"/>
    <p:sldId id="276" r:id="rId23"/>
    <p:sldId id="277" r:id="rId24"/>
    <p:sldId id="278" r:id="rId25"/>
    <p:sldId id="279" r:id="rId26"/>
    <p:sldId id="280" r:id="rId27"/>
    <p:sldId id="298" r:id="rId28"/>
    <p:sldId id="281" r:id="rId29"/>
    <p:sldId id="282" r:id="rId30"/>
    <p:sldId id="283" r:id="rId31"/>
    <p:sldId id="284" r:id="rId32"/>
    <p:sldId id="285" r:id="rId33"/>
    <p:sldId id="287" r:id="rId34"/>
    <p:sldId id="288" r:id="rId35"/>
    <p:sldId id="273" r:id="rId36"/>
    <p:sldId id="274" r:id="rId37"/>
    <p:sldId id="275" r:id="rId38"/>
    <p:sldId id="290" r:id="rId39"/>
  </p:sldIdLst>
  <p:sldSz cx="18288000" cy="10287000"/>
  <p:notesSz cx="6858000" cy="9144000"/>
  <p:embeddedFontLst>
    <p:embeddedFont>
      <p:font typeface="Baskerville Display PT" panose="020B0604020202020204" charset="0"/>
      <p:regular r:id="rId41"/>
      <p:bold r:id="rId42"/>
      <p:italic r:id="rId43"/>
      <p:boldItalic r:id="rId44"/>
    </p:embeddedFont>
    <p:embeddedFont>
      <p:font typeface="Cormorant Garamond Light" panose="020B0604020202020204" charset="0"/>
      <p:regular r:id="rId45"/>
      <p:bold r:id="rId46"/>
      <p:italic r:id="rId47"/>
      <p:boldItalic r:id="rId48"/>
    </p:embeddedFont>
    <p:embeddedFont>
      <p:font typeface="Inter" panose="020B0604020202020204" charset="0"/>
      <p:regular r:id="rId49"/>
      <p:bold r:id="rId50"/>
      <p:italic r:id="rId51"/>
      <p:boldItalic r:id="rId52"/>
    </p:embeddedFont>
    <p:embeddedFont>
      <p:font typeface="Inter Bold" panose="020B0604020202020204" charset="0"/>
      <p:bold r:id="rId53"/>
    </p:embeddedFont>
  </p:embeddedFontLst>
  <p:defaultTextStyle>
    <a:lvl1pPr marL="0" marR="0" indent="0" algn="l" defTabSz="914400">
      <a:lnSpc>
        <a:spcPct val="100000"/>
      </a:lnSpc>
      <a:spcBef>
        <a:spcPts val="0"/>
      </a:spcBef>
      <a:spcAft>
        <a:spcPts val="0"/>
      </a:spcAft>
      <a:buNone/>
      <a:tabLst/>
      <a:defRPr lang="en-us" sz="1800" b="0" i="0" u="none" strike="noStrike" kern="1" cap="none" spc="0" baseline="0">
        <a:solidFill>
          <a:schemeClr val="tx1"/>
        </a:solidFill>
        <a:effectLst/>
        <a:latin typeface="Calibri" pitchFamily="2" charset="0"/>
        <a:ea typeface="Calibri" pitchFamily="2" charset="0"/>
        <a:cs typeface="Calibri" pitchFamily="2" charset="0"/>
      </a:defRPr>
    </a:lvl1pPr>
    <a:lvl2pPr marL="457200" marR="0" indent="0" algn="l" defTabSz="914400">
      <a:lnSpc>
        <a:spcPct val="100000"/>
      </a:lnSpc>
      <a:spcBef>
        <a:spcPts val="0"/>
      </a:spcBef>
      <a:spcAft>
        <a:spcPts val="0"/>
      </a:spcAft>
      <a:buNone/>
      <a:tabLst/>
      <a:defRPr lang="en-us" sz="1800" b="0" i="0" u="none" strike="noStrike" kern="1" cap="none" spc="0" baseline="0">
        <a:solidFill>
          <a:schemeClr val="tx1"/>
        </a:solidFill>
        <a:effectLst/>
        <a:latin typeface="Calibri" pitchFamily="2" charset="0"/>
        <a:ea typeface="Calibri" pitchFamily="2" charset="0"/>
        <a:cs typeface="Calibri" pitchFamily="2" charset="0"/>
      </a:defRPr>
    </a:lvl2pPr>
    <a:lvl3pPr marL="914400" marR="0" indent="0" algn="l" defTabSz="914400">
      <a:lnSpc>
        <a:spcPct val="100000"/>
      </a:lnSpc>
      <a:spcBef>
        <a:spcPts val="0"/>
      </a:spcBef>
      <a:spcAft>
        <a:spcPts val="0"/>
      </a:spcAft>
      <a:buNone/>
      <a:tabLst/>
      <a:defRPr lang="en-us" sz="1800" b="0" i="0" u="none" strike="noStrike" kern="1" cap="none" spc="0" baseline="0">
        <a:solidFill>
          <a:schemeClr val="tx1"/>
        </a:solidFill>
        <a:effectLst/>
        <a:latin typeface="Calibri" pitchFamily="2" charset="0"/>
        <a:ea typeface="Calibri" pitchFamily="2" charset="0"/>
        <a:cs typeface="Calibri" pitchFamily="2" charset="0"/>
      </a:defRPr>
    </a:lvl3pPr>
    <a:lvl4pPr marL="1371600" marR="0" indent="0" algn="l" defTabSz="914400">
      <a:lnSpc>
        <a:spcPct val="100000"/>
      </a:lnSpc>
      <a:spcBef>
        <a:spcPts val="0"/>
      </a:spcBef>
      <a:spcAft>
        <a:spcPts val="0"/>
      </a:spcAft>
      <a:buNone/>
      <a:tabLst/>
      <a:defRPr lang="en-us" sz="1800" b="0" i="0" u="none" strike="noStrike" kern="1" cap="none" spc="0" baseline="0">
        <a:solidFill>
          <a:schemeClr val="tx1"/>
        </a:solidFill>
        <a:effectLst/>
        <a:latin typeface="Calibri" pitchFamily="2" charset="0"/>
        <a:ea typeface="Calibri" pitchFamily="2" charset="0"/>
        <a:cs typeface="Calibri" pitchFamily="2" charset="0"/>
      </a:defRPr>
    </a:lvl4pPr>
    <a:lvl5pPr marL="1828800" marR="0" indent="0" algn="l" defTabSz="914400">
      <a:lnSpc>
        <a:spcPct val="100000"/>
      </a:lnSpc>
      <a:spcBef>
        <a:spcPts val="0"/>
      </a:spcBef>
      <a:spcAft>
        <a:spcPts val="0"/>
      </a:spcAft>
      <a:buNone/>
      <a:tabLst/>
      <a:defRPr lang="en-us" sz="1800" b="0" i="0" u="none" strike="noStrike" kern="1" cap="none" spc="0" baseline="0">
        <a:solidFill>
          <a:schemeClr val="tx1"/>
        </a:solidFill>
        <a:effectLst/>
        <a:latin typeface="Calibri" pitchFamily="2" charset="0"/>
        <a:ea typeface="Calibri" pitchFamily="2" charset="0"/>
        <a:cs typeface="Calibri" pitchFamily="2" charset="0"/>
      </a:defRPr>
    </a:lvl5pPr>
    <a:lvl6pPr marL="2286000" marR="0" indent="0" algn="l" defTabSz="914400">
      <a:lnSpc>
        <a:spcPct val="100000"/>
      </a:lnSpc>
      <a:spcBef>
        <a:spcPts val="0"/>
      </a:spcBef>
      <a:spcAft>
        <a:spcPts val="0"/>
      </a:spcAft>
      <a:buNone/>
      <a:tabLst/>
      <a:defRPr lang="en-us" sz="1800" b="0" i="0" u="none" strike="noStrike" kern="1" cap="none" spc="0" baseline="0">
        <a:solidFill>
          <a:schemeClr val="tx1"/>
        </a:solidFill>
        <a:effectLst/>
        <a:latin typeface="Calibri" pitchFamily="2" charset="0"/>
        <a:ea typeface="Calibri" pitchFamily="2" charset="0"/>
        <a:cs typeface="Calibri" pitchFamily="2" charset="0"/>
      </a:defRPr>
    </a:lvl6pPr>
    <a:lvl7pPr marL="2743200" marR="0" indent="0" algn="l" defTabSz="914400">
      <a:lnSpc>
        <a:spcPct val="100000"/>
      </a:lnSpc>
      <a:spcBef>
        <a:spcPts val="0"/>
      </a:spcBef>
      <a:spcAft>
        <a:spcPts val="0"/>
      </a:spcAft>
      <a:buNone/>
      <a:tabLst/>
      <a:defRPr lang="en-us" sz="1800" b="0" i="0" u="none" strike="noStrike" kern="1" cap="none" spc="0" baseline="0">
        <a:solidFill>
          <a:schemeClr val="tx1"/>
        </a:solidFill>
        <a:effectLst/>
        <a:latin typeface="Calibri" pitchFamily="2" charset="0"/>
        <a:ea typeface="Calibri" pitchFamily="2" charset="0"/>
        <a:cs typeface="Calibri" pitchFamily="2" charset="0"/>
      </a:defRPr>
    </a:lvl7pPr>
    <a:lvl8pPr marL="3200400" marR="0" indent="0" algn="l" defTabSz="914400">
      <a:lnSpc>
        <a:spcPct val="100000"/>
      </a:lnSpc>
      <a:spcBef>
        <a:spcPts val="0"/>
      </a:spcBef>
      <a:spcAft>
        <a:spcPts val="0"/>
      </a:spcAft>
      <a:buNone/>
      <a:tabLst/>
      <a:defRPr lang="en-us" sz="1800" b="0" i="0" u="none" strike="noStrike" kern="1" cap="none" spc="0" baseline="0">
        <a:solidFill>
          <a:schemeClr val="tx1"/>
        </a:solidFill>
        <a:effectLst/>
        <a:latin typeface="Calibri" pitchFamily="2" charset="0"/>
        <a:ea typeface="Calibri" pitchFamily="2" charset="0"/>
        <a:cs typeface="Calibri" pitchFamily="2" charset="0"/>
      </a:defRPr>
    </a:lvl8pPr>
    <a:lvl9pPr marL="3657600" marR="0" indent="0" algn="l" defTabSz="914400">
      <a:lnSpc>
        <a:spcPct val="100000"/>
      </a:lnSpc>
      <a:spcBef>
        <a:spcPts val="0"/>
      </a:spcBef>
      <a:spcAft>
        <a:spcPts val="0"/>
      </a:spcAft>
      <a:buNone/>
      <a:tabLst/>
      <a:defRPr lang="en-us" sz="1800" b="0" i="0" u="none" strike="noStrike" kern="1" cap="none" spc="0" baseline="0">
        <a:solidFill>
          <a:schemeClr val="tx1"/>
        </a:solidFill>
        <a:effectLst/>
        <a:latin typeface="Calibri" pitchFamily="2" charset="0"/>
        <a:ea typeface="Calibri" pitchFamily="2" charset="0"/>
        <a:cs typeface="Calibri" pitchFamily="2" charset="0"/>
      </a:defRPr>
    </a:lvl9pPr>
  </p:defaultTextStyle>
  <p:extLst>
    <p:ext uri="{EFAFB233-063F-42B5-8137-9DF3F51BA10A}">
      <p15:sldGuideLst xmlns:p15="http://schemas.microsoft.com/office/powerpoint/2012/main">
        <p15:guide id="1" orient="horz" pos="2158">
          <p15:clr>
            <a:srgbClr val="A4A3A4"/>
          </p15:clr>
        </p15:guide>
        <p15:guide id="2" pos="286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 uri="smNativeData">
      <pr:guideOptions xmlns:mc="http://schemas.openxmlformats.org/markup-compatibility/2006" xmlns:p14="http://schemas.microsoft.com/office/powerpoint/2010/main" xmlns:p15="http://schemas.microsoft.com/office/powerpoint/2012/main" xmlns:pr="smNativeData" xmlns="smNativeData" dt="1750081038" snapToGrid="1" snapToBorders="1" snapToGuides="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691" autoAdjust="0"/>
    <p:restoredTop sz="94660"/>
  </p:normalViewPr>
  <p:slideViewPr>
    <p:cSldViewPr showGuides="1">
      <p:cViewPr>
        <p:scale>
          <a:sx n="50" d="100"/>
          <a:sy n="50" d="100"/>
        </p:scale>
        <p:origin x="468" y="-690"/>
      </p:cViewPr>
      <p:guideLst>
        <p:guide orient="horz" pos="2158"/>
        <p:guide pos="2860"/>
      </p:guideLst>
    </p:cSldViewPr>
  </p:slideViewPr>
  <p:outlineViewPr>
    <p:cViewPr>
      <p:scale>
        <a:sx n="33" d="100"/>
        <a:sy n="33" d="100"/>
      </p:scale>
      <p:origin x="0" y="0"/>
    </p:cViewPr>
  </p:outlineViewPr>
  <p:notesTextViewPr>
    <p:cViewPr>
      <p:scale>
        <a:sx n="1" d="1"/>
        <a:sy n="1" d="1"/>
      </p:scale>
      <p:origin x="0" y="0"/>
    </p:cViewPr>
  </p:notesTextViewPr>
  <p:sorterViewPr>
    <p:cViewPr>
      <p:scale>
        <a:sx n="10" d="100"/>
        <a:sy n="10" d="100"/>
      </p:scale>
      <p:origin x="0" y="0"/>
    </p:cViewPr>
  </p:sorterViewPr>
  <p:notesViewPr>
    <p:cSldViewPr showGuides="1">
      <p:cViewPr>
        <p:scale>
          <a:sx n="50" d="100"/>
          <a:sy n="50" d="100"/>
        </p:scale>
        <p:origin x="1966" y="32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2.fntdata"/><Relationship Id="rId47" Type="http://schemas.openxmlformats.org/officeDocument/2006/relationships/font" Target="fonts/font7.fntdata"/><Relationship Id="rId50" Type="http://schemas.openxmlformats.org/officeDocument/2006/relationships/font" Target="fonts/font10.fntdata"/><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font" Target="fonts/font5.fntdata"/><Relationship Id="rId53" Type="http://schemas.openxmlformats.org/officeDocument/2006/relationships/font" Target="fonts/font13.fntdata"/><Relationship Id="rId58" Type="http://schemas.microsoft.com/office/2016/11/relationships/changesInfo" Target="changesInfos/changesInfo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3.fntdata"/><Relationship Id="rId48" Type="http://schemas.openxmlformats.org/officeDocument/2006/relationships/font" Target="fonts/font8.fntdata"/><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font" Target="fonts/font11.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6.fntdata"/><Relationship Id="rId20" Type="http://schemas.openxmlformats.org/officeDocument/2006/relationships/slide" Target="slides/slide19.xml"/><Relationship Id="rId41" Type="http://schemas.openxmlformats.org/officeDocument/2006/relationships/font" Target="fonts/font1.fntdata"/><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9.fntdata"/><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font" Target="fonts/font4.fntdata"/><Relationship Id="rId52" Type="http://schemas.openxmlformats.org/officeDocument/2006/relationships/font" Target="fonts/font12.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ya Snowber" userId="f8b4211e34e5a195" providerId="LiveId" clId="{A84B8862-40E9-4736-9F9F-51D5732201B8}"/>
    <pc:docChg chg="custSel addSld delSld modSld">
      <pc:chgData name="Aya Snowber" userId="f8b4211e34e5a195" providerId="LiveId" clId="{A84B8862-40E9-4736-9F9F-51D5732201B8}" dt="2025-06-24T11:56:01.857" v="95" actId="20577"/>
      <pc:docMkLst>
        <pc:docMk/>
      </pc:docMkLst>
      <pc:sldChg chg="modSp">
        <pc:chgData name="Aya Snowber" userId="f8b4211e34e5a195" providerId="LiveId" clId="{A84B8862-40E9-4736-9F9F-51D5732201B8}" dt="2025-06-21T17:07:21.444" v="56" actId="1037"/>
        <pc:sldMkLst>
          <pc:docMk/>
          <pc:sldMk cId="0" sldId="259"/>
        </pc:sldMkLst>
        <pc:picChg chg="mod">
          <ac:chgData name="Aya Snowber" userId="f8b4211e34e5a195" providerId="LiveId" clId="{A84B8862-40E9-4736-9F9F-51D5732201B8}" dt="2025-06-21T17:07:21.444" v="56" actId="1037"/>
          <ac:picMkLst>
            <pc:docMk/>
            <pc:sldMk cId="0" sldId="259"/>
            <ac:picMk id="1030" creationId="{BD6B8E38-7CD7-FB6E-3F7D-3BD328F99465}"/>
          </ac:picMkLst>
        </pc:picChg>
      </pc:sldChg>
      <pc:sldChg chg="modSp mod">
        <pc:chgData name="Aya Snowber" userId="f8b4211e34e5a195" providerId="LiveId" clId="{A84B8862-40E9-4736-9F9F-51D5732201B8}" dt="2025-06-21T18:09:34.721" v="62" actId="20577"/>
        <pc:sldMkLst>
          <pc:docMk/>
          <pc:sldMk cId="219238894" sldId="273"/>
        </pc:sldMkLst>
        <pc:graphicFrameChg chg="mod modGraphic">
          <ac:chgData name="Aya Snowber" userId="f8b4211e34e5a195" providerId="LiveId" clId="{A84B8862-40E9-4736-9F9F-51D5732201B8}" dt="2025-06-21T18:09:34.721" v="62" actId="20577"/>
          <ac:graphicFrameMkLst>
            <pc:docMk/>
            <pc:sldMk cId="219238894" sldId="273"/>
            <ac:graphicFrameMk id="4" creationId="{916B726F-E880-49E1-88AC-FC8F88DF77D3}"/>
          </ac:graphicFrameMkLst>
        </pc:graphicFrameChg>
      </pc:sldChg>
      <pc:sldChg chg="modSp mod">
        <pc:chgData name="Aya Snowber" userId="f8b4211e34e5a195" providerId="LiveId" clId="{A84B8862-40E9-4736-9F9F-51D5732201B8}" dt="2025-06-24T11:56:01.857" v="95" actId="20577"/>
        <pc:sldMkLst>
          <pc:docMk/>
          <pc:sldMk cId="170672948" sldId="282"/>
        </pc:sldMkLst>
        <pc:spChg chg="mod">
          <ac:chgData name="Aya Snowber" userId="f8b4211e34e5a195" providerId="LiveId" clId="{A84B8862-40E9-4736-9F9F-51D5732201B8}" dt="2025-06-24T11:56:01.857" v="95" actId="20577"/>
          <ac:spMkLst>
            <pc:docMk/>
            <pc:sldMk cId="170672948" sldId="282"/>
            <ac:spMk id="9" creationId="{24C99960-3E60-9793-3E9E-F8A84C062276}"/>
          </ac:spMkLst>
        </pc:spChg>
      </pc:sldChg>
      <pc:sldChg chg="addSp delSp modSp new mod">
        <pc:chgData name="Aya Snowber" userId="f8b4211e34e5a195" providerId="LiveId" clId="{A84B8862-40E9-4736-9F9F-51D5732201B8}" dt="2025-06-21T18:31:14.101" v="92" actId="1076"/>
        <pc:sldMkLst>
          <pc:docMk/>
          <pc:sldMk cId="4111624432" sldId="290"/>
        </pc:sldMkLst>
        <pc:picChg chg="add mod modCrop">
          <ac:chgData name="Aya Snowber" userId="f8b4211e34e5a195" providerId="LiveId" clId="{A84B8862-40E9-4736-9F9F-51D5732201B8}" dt="2025-06-21T18:30:34.388" v="91" actId="1076"/>
          <ac:picMkLst>
            <pc:docMk/>
            <pc:sldMk cId="4111624432" sldId="290"/>
            <ac:picMk id="5" creationId="{2D9657A3-86D1-2EC5-E1DD-CAC8F012C904}"/>
          </ac:picMkLst>
        </pc:picChg>
        <pc:picChg chg="add mod">
          <ac:chgData name="Aya Snowber" userId="f8b4211e34e5a195" providerId="LiveId" clId="{A84B8862-40E9-4736-9F9F-51D5732201B8}" dt="2025-06-21T18:31:14.101" v="92" actId="1076"/>
          <ac:picMkLst>
            <pc:docMk/>
            <pc:sldMk cId="4111624432" sldId="290"/>
            <ac:picMk id="1028" creationId="{254B4FB3-4BF3-0717-0F3F-BEBA3A09ECB3}"/>
          </ac:picMkLst>
        </pc:picChg>
      </pc:sldChg>
    </pc:docChg>
  </pc:docChgLst>
  <pc:docChgLst>
    <pc:chgData name=" " userId="05f0d85ef081304b" providerId="LiveId" clId="{4929A1D8-8C14-43CD-ACB3-38B4B3DB4F73}"/>
    <pc:docChg chg="undo custSel addSld modSld">
      <pc:chgData name=" " userId="05f0d85ef081304b" providerId="LiveId" clId="{4929A1D8-8C14-43CD-ACB3-38B4B3DB4F73}" dt="2025-06-17T13:36:31.395" v="651" actId="2711"/>
      <pc:docMkLst>
        <pc:docMk/>
      </pc:docMkLst>
      <pc:sldChg chg="addSp delSp modSp">
        <pc:chgData name=" " userId="05f0d85ef081304b" providerId="LiveId" clId="{4929A1D8-8C14-43CD-ACB3-38B4B3DB4F73}" dt="2025-06-17T11:59:34.546" v="220" actId="1076"/>
        <pc:sldMkLst>
          <pc:docMk/>
          <pc:sldMk cId="0" sldId="257"/>
        </pc:sldMkLst>
        <pc:picChg chg="add mod modCrop">
          <ac:chgData name=" " userId="05f0d85ef081304b" providerId="LiveId" clId="{4929A1D8-8C14-43CD-ACB3-38B4B3DB4F73}" dt="2025-06-17T11:59:34.546" v="220" actId="1076"/>
          <ac:picMkLst>
            <pc:docMk/>
            <pc:sldMk cId="0" sldId="257"/>
            <ac:picMk id="6" creationId="{08057D91-E5EF-4CE2-ABF9-3A40A6E4BEA0}"/>
          </ac:picMkLst>
        </pc:picChg>
      </pc:sldChg>
      <pc:sldChg chg="modSp">
        <pc:chgData name=" " userId="05f0d85ef081304b" providerId="LiveId" clId="{4929A1D8-8C14-43CD-ACB3-38B4B3DB4F73}" dt="2025-06-17T11:57:51.774" v="208" actId="1037"/>
        <pc:sldMkLst>
          <pc:docMk/>
          <pc:sldMk cId="0" sldId="258"/>
        </pc:sldMkLst>
        <pc:spChg chg="mod">
          <ac:chgData name=" " userId="05f0d85ef081304b" providerId="LiveId" clId="{4929A1D8-8C14-43CD-ACB3-38B4B3DB4F73}" dt="2025-06-17T11:56:11.160" v="181" actId="403"/>
          <ac:spMkLst>
            <pc:docMk/>
            <pc:sldMk cId="0" sldId="258"/>
            <ac:spMk id="2" creationId="{00000000-0000-0000-0000-000000000000}"/>
          </ac:spMkLst>
        </pc:spChg>
        <pc:spChg chg="mod">
          <ac:chgData name=" " userId="05f0d85ef081304b" providerId="LiveId" clId="{4929A1D8-8C14-43CD-ACB3-38B4B3DB4F73}" dt="2025-06-17T11:56:23.603" v="182" actId="403"/>
          <ac:spMkLst>
            <pc:docMk/>
            <pc:sldMk cId="0" sldId="258"/>
            <ac:spMk id="4" creationId="{00000000-0000-0000-0000-000000000000}"/>
          </ac:spMkLst>
        </pc:spChg>
        <pc:spChg chg="mod">
          <ac:chgData name=" " userId="05f0d85ef081304b" providerId="LiveId" clId="{4929A1D8-8C14-43CD-ACB3-38B4B3DB4F73}" dt="2025-06-17T11:55:57.597" v="180" actId="403"/>
          <ac:spMkLst>
            <pc:docMk/>
            <pc:sldMk cId="0" sldId="258"/>
            <ac:spMk id="10" creationId="{00000000-0000-0000-0000-000000000000}"/>
          </ac:spMkLst>
        </pc:spChg>
        <pc:spChg chg="mod">
          <ac:chgData name=" " userId="05f0d85ef081304b" providerId="LiveId" clId="{4929A1D8-8C14-43CD-ACB3-38B4B3DB4F73}" dt="2025-06-17T11:57:29.065" v="202" actId="1036"/>
          <ac:spMkLst>
            <pc:docMk/>
            <pc:sldMk cId="0" sldId="258"/>
            <ac:spMk id="12" creationId="{00000000-0000-0000-0000-000000000000}"/>
          </ac:spMkLst>
        </pc:spChg>
        <pc:spChg chg="mod">
          <ac:chgData name=" " userId="05f0d85ef081304b" providerId="LiveId" clId="{4929A1D8-8C14-43CD-ACB3-38B4B3DB4F73}" dt="2025-06-17T11:57:46.298" v="205" actId="20577"/>
          <ac:spMkLst>
            <pc:docMk/>
            <pc:sldMk cId="0" sldId="258"/>
            <ac:spMk id="16" creationId="{00000000-0000-0000-0000-000000000000}"/>
          </ac:spMkLst>
        </pc:spChg>
        <pc:spChg chg="mod">
          <ac:chgData name=" " userId="05f0d85ef081304b" providerId="LiveId" clId="{4929A1D8-8C14-43CD-ACB3-38B4B3DB4F73}" dt="2025-06-17T11:57:51.774" v="208" actId="1037"/>
          <ac:spMkLst>
            <pc:docMk/>
            <pc:sldMk cId="0" sldId="258"/>
            <ac:spMk id="18" creationId="{00000000-0000-0000-0000-000000000000}"/>
          </ac:spMkLst>
        </pc:spChg>
      </pc:sldChg>
      <pc:sldChg chg="modSp">
        <pc:chgData name=" " userId="05f0d85ef081304b" providerId="LiveId" clId="{4929A1D8-8C14-43CD-ACB3-38B4B3DB4F73}" dt="2025-06-17T12:01:44.975" v="221" actId="1076"/>
        <pc:sldMkLst>
          <pc:docMk/>
          <pc:sldMk cId="0" sldId="259"/>
        </pc:sldMkLst>
      </pc:sldChg>
      <pc:sldChg chg="modSp">
        <pc:chgData name=" " userId="05f0d85ef081304b" providerId="LiveId" clId="{4929A1D8-8C14-43CD-ACB3-38B4B3DB4F73}" dt="2025-06-17T12:03:03.216" v="229" actId="1076"/>
        <pc:sldMkLst>
          <pc:docMk/>
          <pc:sldMk cId="0" sldId="262"/>
        </pc:sldMkLst>
        <pc:spChg chg="mod">
          <ac:chgData name=" " userId="05f0d85ef081304b" providerId="LiveId" clId="{4929A1D8-8C14-43CD-ACB3-38B4B3DB4F73}" dt="2025-06-17T12:02:45.692" v="227" actId="1076"/>
          <ac:spMkLst>
            <pc:docMk/>
            <pc:sldMk cId="0" sldId="262"/>
            <ac:spMk id="2" creationId="{00000000-0000-0000-0000-000000000000}"/>
          </ac:spMkLst>
        </pc:spChg>
        <pc:spChg chg="mod">
          <ac:chgData name=" " userId="05f0d85ef081304b" providerId="LiveId" clId="{4929A1D8-8C14-43CD-ACB3-38B4B3DB4F73}" dt="2025-06-17T12:02:39.700" v="226" actId="1076"/>
          <ac:spMkLst>
            <pc:docMk/>
            <pc:sldMk cId="0" sldId="262"/>
            <ac:spMk id="3" creationId="{00000000-0000-0000-0000-000000000000}"/>
          </ac:spMkLst>
        </pc:spChg>
        <pc:picChg chg="mod">
          <ac:chgData name=" " userId="05f0d85ef081304b" providerId="LiveId" clId="{4929A1D8-8C14-43CD-ACB3-38B4B3DB4F73}" dt="2025-06-17T12:03:03.216" v="229" actId="1076"/>
          <ac:picMkLst>
            <pc:docMk/>
            <pc:sldMk cId="0" sldId="262"/>
            <ac:picMk id="6" creationId="{9F1B00DB-1D2A-5F39-D7B2-E309D7461B07}"/>
          </ac:picMkLst>
        </pc:picChg>
      </pc:sldChg>
      <pc:sldChg chg="addSp delSp modSp">
        <pc:chgData name=" " userId="05f0d85ef081304b" providerId="LiveId" clId="{4929A1D8-8C14-43CD-ACB3-38B4B3DB4F73}" dt="2025-06-17T12:10:00.595" v="279" actId="27309"/>
        <pc:sldMkLst>
          <pc:docMk/>
          <pc:sldMk cId="3845451046" sldId="263"/>
        </pc:sldMkLst>
        <pc:spChg chg="mod">
          <ac:chgData name=" " userId="05f0d85ef081304b" providerId="LiveId" clId="{4929A1D8-8C14-43CD-ACB3-38B4B3DB4F73}" dt="2025-06-17T12:04:13.010" v="233" actId="14100"/>
          <ac:spMkLst>
            <pc:docMk/>
            <pc:sldMk cId="3845451046" sldId="263"/>
            <ac:spMk id="2" creationId="{CE57F5D8-89E4-93AA-2084-67D7AAAD8C86}"/>
          </ac:spMkLst>
        </pc:spChg>
        <pc:spChg chg="mod">
          <ac:chgData name=" " userId="05f0d85ef081304b" providerId="LiveId" clId="{4929A1D8-8C14-43CD-ACB3-38B4B3DB4F73}" dt="2025-06-17T12:03:55.839" v="230" actId="1076"/>
          <ac:spMkLst>
            <pc:docMk/>
            <pc:sldMk cId="3845451046" sldId="263"/>
            <ac:spMk id="3" creationId="{E336E52E-E35A-560F-062F-9DDB5C93C5B7}"/>
          </ac:spMkLst>
        </pc:spChg>
        <pc:picChg chg="mod modCrop">
          <ac:chgData name=" " userId="05f0d85ef081304b" providerId="LiveId" clId="{4929A1D8-8C14-43CD-ACB3-38B4B3DB4F73}" dt="2025-06-17T12:07:58.860" v="267" actId="1076"/>
          <ac:picMkLst>
            <pc:docMk/>
            <pc:sldMk cId="3845451046" sldId="263"/>
            <ac:picMk id="5" creationId="{AF0D684C-C9AB-B70D-90E9-E20EEA531AC0}"/>
          </ac:picMkLst>
        </pc:picChg>
        <pc:picChg chg="mod">
          <ac:chgData name=" " userId="05f0d85ef081304b" providerId="LiveId" clId="{4929A1D8-8C14-43CD-ACB3-38B4B3DB4F73}" dt="2025-06-17T12:07:46.398" v="264" actId="1076"/>
          <ac:picMkLst>
            <pc:docMk/>
            <pc:sldMk cId="3845451046" sldId="263"/>
            <ac:picMk id="8" creationId="{A96CCDA8-EB22-9262-E915-4695F315391E}"/>
          </ac:picMkLst>
        </pc:picChg>
      </pc:sldChg>
      <pc:sldChg chg="modSp">
        <pc:chgData name=" " userId="05f0d85ef081304b" providerId="LiveId" clId="{4929A1D8-8C14-43CD-ACB3-38B4B3DB4F73}" dt="2025-06-17T12:13:03.554" v="300" actId="1035"/>
        <pc:sldMkLst>
          <pc:docMk/>
          <pc:sldMk cId="3099908713" sldId="264"/>
        </pc:sldMkLst>
        <pc:spChg chg="mod">
          <ac:chgData name=" " userId="05f0d85ef081304b" providerId="LiveId" clId="{4929A1D8-8C14-43CD-ACB3-38B4B3DB4F73}" dt="2025-06-17T12:12:52.602" v="299" actId="1035"/>
          <ac:spMkLst>
            <pc:docMk/>
            <pc:sldMk cId="3099908713" sldId="264"/>
            <ac:spMk id="2" creationId="{A4E097BE-AD8E-F5DC-0C97-7A8C5E9D36B5}"/>
          </ac:spMkLst>
        </pc:spChg>
        <pc:spChg chg="mod">
          <ac:chgData name=" " userId="05f0d85ef081304b" providerId="LiveId" clId="{4929A1D8-8C14-43CD-ACB3-38B4B3DB4F73}" dt="2025-06-17T12:13:03.554" v="300" actId="1035"/>
          <ac:spMkLst>
            <pc:docMk/>
            <pc:sldMk cId="3099908713" sldId="264"/>
            <ac:spMk id="3" creationId="{7410EF10-626F-A342-08EE-11BE9F12AC7B}"/>
          </ac:spMkLst>
        </pc:spChg>
        <pc:picChg chg="mod">
          <ac:chgData name=" " userId="05f0d85ef081304b" providerId="LiveId" clId="{4929A1D8-8C14-43CD-ACB3-38B4B3DB4F73}" dt="2025-06-17T12:11:53.418" v="287" actId="1076"/>
          <ac:picMkLst>
            <pc:docMk/>
            <pc:sldMk cId="3099908713" sldId="264"/>
            <ac:picMk id="6" creationId="{3BB2F11B-C7CD-195F-B674-D30032176E40}"/>
          </ac:picMkLst>
        </pc:picChg>
        <pc:picChg chg="mod">
          <ac:chgData name=" " userId="05f0d85ef081304b" providerId="LiveId" clId="{4929A1D8-8C14-43CD-ACB3-38B4B3DB4F73}" dt="2025-06-17T12:11:49.670" v="286" actId="108"/>
          <ac:picMkLst>
            <pc:docMk/>
            <pc:sldMk cId="3099908713" sldId="264"/>
            <ac:picMk id="9" creationId="{4EECAD2C-FD7B-A712-77C3-922528B80EF6}"/>
          </ac:picMkLst>
        </pc:picChg>
      </pc:sldChg>
      <pc:sldChg chg="modSp">
        <pc:chgData name=" " userId="05f0d85ef081304b" providerId="LiveId" clId="{4929A1D8-8C14-43CD-ACB3-38B4B3DB4F73}" dt="2025-06-17T12:15:04.156" v="315" actId="692"/>
        <pc:sldMkLst>
          <pc:docMk/>
          <pc:sldMk cId="353923531" sldId="265"/>
        </pc:sldMkLst>
        <pc:spChg chg="mod">
          <ac:chgData name=" " userId="05f0d85ef081304b" providerId="LiveId" clId="{4929A1D8-8C14-43CD-ACB3-38B4B3DB4F73}" dt="2025-06-17T12:14:09.783" v="313" actId="1035"/>
          <ac:spMkLst>
            <pc:docMk/>
            <pc:sldMk cId="353923531" sldId="265"/>
            <ac:spMk id="2" creationId="{83A62D75-9318-6D39-0010-FA8251CB39E1}"/>
          </ac:spMkLst>
        </pc:spChg>
        <pc:spChg chg="mod">
          <ac:chgData name=" " userId="05f0d85ef081304b" providerId="LiveId" clId="{4929A1D8-8C14-43CD-ACB3-38B4B3DB4F73}" dt="2025-06-17T12:14:06.234" v="311" actId="1035"/>
          <ac:spMkLst>
            <pc:docMk/>
            <pc:sldMk cId="353923531" sldId="265"/>
            <ac:spMk id="3" creationId="{2C0D5D31-3167-9B1D-68BD-43E3B22BDF21}"/>
          </ac:spMkLst>
        </pc:spChg>
        <pc:picChg chg="mod">
          <ac:chgData name=" " userId="05f0d85ef081304b" providerId="LiveId" clId="{4929A1D8-8C14-43CD-ACB3-38B4B3DB4F73}" dt="2025-06-17T12:13:39.814" v="305" actId="1036"/>
          <ac:picMkLst>
            <pc:docMk/>
            <pc:sldMk cId="353923531" sldId="265"/>
            <ac:picMk id="5" creationId="{B103A4FD-0AE5-23F4-402F-D3938B06DE8B}"/>
          </ac:picMkLst>
        </pc:picChg>
        <pc:picChg chg="mod">
          <ac:chgData name=" " userId="05f0d85ef081304b" providerId="LiveId" clId="{4929A1D8-8C14-43CD-ACB3-38B4B3DB4F73}" dt="2025-06-17T12:15:04.156" v="315" actId="692"/>
          <ac:picMkLst>
            <pc:docMk/>
            <pc:sldMk cId="353923531" sldId="265"/>
            <ac:picMk id="8" creationId="{670A38E6-9B06-FE08-9174-A60B0BF46E5A}"/>
          </ac:picMkLst>
        </pc:picChg>
      </pc:sldChg>
      <pc:sldChg chg="modSp">
        <pc:chgData name=" " userId="05f0d85ef081304b" providerId="LiveId" clId="{4929A1D8-8C14-43CD-ACB3-38B4B3DB4F73}" dt="2025-06-17T12:16:43.604" v="326" actId="1076"/>
        <pc:sldMkLst>
          <pc:docMk/>
          <pc:sldMk cId="2765459545" sldId="266"/>
        </pc:sldMkLst>
        <pc:spChg chg="mod">
          <ac:chgData name=" " userId="05f0d85ef081304b" providerId="LiveId" clId="{4929A1D8-8C14-43CD-ACB3-38B4B3DB4F73}" dt="2025-06-17T12:16:43.604" v="326" actId="1076"/>
          <ac:spMkLst>
            <pc:docMk/>
            <pc:sldMk cId="2765459545" sldId="266"/>
            <ac:spMk id="2" creationId="{20F996A2-0FFE-1964-0248-4FBD86418682}"/>
          </ac:spMkLst>
        </pc:spChg>
        <pc:spChg chg="mod">
          <ac:chgData name=" " userId="05f0d85ef081304b" providerId="LiveId" clId="{4929A1D8-8C14-43CD-ACB3-38B4B3DB4F73}" dt="2025-06-17T12:16:07.419" v="317" actId="1035"/>
          <ac:spMkLst>
            <pc:docMk/>
            <pc:sldMk cId="2765459545" sldId="266"/>
            <ac:spMk id="3" creationId="{C2A328BF-F841-010B-686E-E414C9BB99A0}"/>
          </ac:spMkLst>
        </pc:spChg>
        <pc:spChg chg="mod">
          <ac:chgData name=" " userId="05f0d85ef081304b" providerId="LiveId" clId="{4929A1D8-8C14-43CD-ACB3-38B4B3DB4F73}" dt="2025-06-17T12:16:33.723" v="325" actId="1036"/>
          <ac:spMkLst>
            <pc:docMk/>
            <pc:sldMk cId="2765459545" sldId="266"/>
            <ac:spMk id="13" creationId="{898E7699-066E-34FD-7E20-41B23F717309}"/>
          </ac:spMkLst>
        </pc:spChg>
      </pc:sldChg>
      <pc:sldChg chg="modSp">
        <pc:chgData name=" " userId="05f0d85ef081304b" providerId="LiveId" clId="{4929A1D8-8C14-43CD-ACB3-38B4B3DB4F73}" dt="2025-06-17T12:23:20.339" v="370" actId="14100"/>
        <pc:sldMkLst>
          <pc:docMk/>
          <pc:sldMk cId="1648067521" sldId="267"/>
        </pc:sldMkLst>
        <pc:spChg chg="mod">
          <ac:chgData name=" " userId="05f0d85ef081304b" providerId="LiveId" clId="{4929A1D8-8C14-43CD-ACB3-38B4B3DB4F73}" dt="2025-06-17T12:20:46.034" v="345" actId="1076"/>
          <ac:spMkLst>
            <pc:docMk/>
            <pc:sldMk cId="1648067521" sldId="267"/>
            <ac:spMk id="3" creationId="{E8DAA3D7-9EBC-B390-1D18-053753B3183C}"/>
          </ac:spMkLst>
        </pc:spChg>
        <pc:spChg chg="mod">
          <ac:chgData name=" " userId="05f0d85ef081304b" providerId="LiveId" clId="{4929A1D8-8C14-43CD-ACB3-38B4B3DB4F73}" dt="2025-06-17T12:23:20.339" v="370" actId="14100"/>
          <ac:spMkLst>
            <pc:docMk/>
            <pc:sldMk cId="1648067521" sldId="267"/>
            <ac:spMk id="8" creationId="{8262C4A6-55AB-853F-9A16-A75D47F9F49F}"/>
          </ac:spMkLst>
        </pc:spChg>
        <pc:picChg chg="mod">
          <ac:chgData name=" " userId="05f0d85ef081304b" providerId="LiveId" clId="{4929A1D8-8C14-43CD-ACB3-38B4B3DB4F73}" dt="2025-06-17T12:21:08.261" v="349" actId="1035"/>
          <ac:picMkLst>
            <pc:docMk/>
            <pc:sldMk cId="1648067521" sldId="267"/>
            <ac:picMk id="5" creationId="{1722495F-7DAE-E473-4E89-2CB64F7593D0}"/>
          </ac:picMkLst>
        </pc:picChg>
      </pc:sldChg>
      <pc:sldChg chg="modSp">
        <pc:chgData name=" " userId="05f0d85ef081304b" providerId="LiveId" clId="{4929A1D8-8C14-43CD-ACB3-38B4B3DB4F73}" dt="2025-06-17T12:24:06.461" v="382" actId="1038"/>
        <pc:sldMkLst>
          <pc:docMk/>
          <pc:sldMk cId="3358386102" sldId="268"/>
        </pc:sldMkLst>
        <pc:spChg chg="mod">
          <ac:chgData name=" " userId="05f0d85ef081304b" providerId="LiveId" clId="{4929A1D8-8C14-43CD-ACB3-38B4B3DB4F73}" dt="2025-06-17T12:22:58.417" v="366" actId="1036"/>
          <ac:spMkLst>
            <pc:docMk/>
            <pc:sldMk cId="3358386102" sldId="268"/>
            <ac:spMk id="2" creationId="{A206051E-7D04-ECF4-73E5-C9E4FEE119A1}"/>
          </ac:spMkLst>
        </pc:spChg>
        <pc:spChg chg="mod">
          <ac:chgData name=" " userId="05f0d85ef081304b" providerId="LiveId" clId="{4929A1D8-8C14-43CD-ACB3-38B4B3DB4F73}" dt="2025-06-17T12:22:22.904" v="360" actId="1038"/>
          <ac:spMkLst>
            <pc:docMk/>
            <pc:sldMk cId="3358386102" sldId="268"/>
            <ac:spMk id="3" creationId="{1754E720-5931-466C-4559-7BBEBEF548F8}"/>
          </ac:spMkLst>
        </pc:spChg>
        <pc:picChg chg="mod">
          <ac:chgData name=" " userId="05f0d85ef081304b" providerId="LiveId" clId="{4929A1D8-8C14-43CD-ACB3-38B4B3DB4F73}" dt="2025-06-17T12:24:06.461" v="382" actId="1038"/>
          <ac:picMkLst>
            <pc:docMk/>
            <pc:sldMk cId="3358386102" sldId="268"/>
            <ac:picMk id="6" creationId="{F0926977-AE00-EB99-7489-0C872B4078A3}"/>
          </ac:picMkLst>
        </pc:picChg>
      </pc:sldChg>
      <pc:sldChg chg="modSp">
        <pc:chgData name=" " userId="05f0d85ef081304b" providerId="LiveId" clId="{4929A1D8-8C14-43CD-ACB3-38B4B3DB4F73}" dt="2025-06-17T12:24:37.328" v="387" actId="14100"/>
        <pc:sldMkLst>
          <pc:docMk/>
          <pc:sldMk cId="3065638716" sldId="269"/>
        </pc:sldMkLst>
        <pc:spChg chg="mod">
          <ac:chgData name=" " userId="05f0d85ef081304b" providerId="LiveId" clId="{4929A1D8-8C14-43CD-ACB3-38B4B3DB4F73}" dt="2025-06-17T12:24:37.328" v="387" actId="14100"/>
          <ac:spMkLst>
            <pc:docMk/>
            <pc:sldMk cId="3065638716" sldId="269"/>
            <ac:spMk id="2" creationId="{289641B3-36A9-47EE-16CC-DB9DEFD572B4}"/>
          </ac:spMkLst>
        </pc:spChg>
        <pc:spChg chg="mod">
          <ac:chgData name=" " userId="05f0d85ef081304b" providerId="LiveId" clId="{4929A1D8-8C14-43CD-ACB3-38B4B3DB4F73}" dt="2025-06-17T12:23:31.131" v="375" actId="1038"/>
          <ac:spMkLst>
            <pc:docMk/>
            <pc:sldMk cId="3065638716" sldId="269"/>
            <ac:spMk id="3" creationId="{2A9D140C-931A-956C-1F33-1F770976C896}"/>
          </ac:spMkLst>
        </pc:spChg>
        <pc:picChg chg="mod">
          <ac:chgData name=" " userId="05f0d85ef081304b" providerId="LiveId" clId="{4929A1D8-8C14-43CD-ACB3-38B4B3DB4F73}" dt="2025-06-17T12:24:21.450" v="385" actId="1035"/>
          <ac:picMkLst>
            <pc:docMk/>
            <pc:sldMk cId="3065638716" sldId="269"/>
            <ac:picMk id="8" creationId="{757BDD6E-579B-057A-3CD2-04EFF7646018}"/>
          </ac:picMkLst>
        </pc:picChg>
      </pc:sldChg>
      <pc:sldChg chg="modSp">
        <pc:chgData name=" " userId="05f0d85ef081304b" providerId="LiveId" clId="{4929A1D8-8C14-43CD-ACB3-38B4B3DB4F73}" dt="2025-06-17T12:26:15.858" v="395" actId="14100"/>
        <pc:sldMkLst>
          <pc:docMk/>
          <pc:sldMk cId="2841239224" sldId="270"/>
        </pc:sldMkLst>
        <pc:spChg chg="mod">
          <ac:chgData name=" " userId="05f0d85ef081304b" providerId="LiveId" clId="{4929A1D8-8C14-43CD-ACB3-38B4B3DB4F73}" dt="2025-06-17T12:26:15.858" v="395" actId="14100"/>
          <ac:spMkLst>
            <pc:docMk/>
            <pc:sldMk cId="2841239224" sldId="270"/>
            <ac:spMk id="2" creationId="{09127ACD-59DA-3C4B-E856-D16229C4CBBB}"/>
          </ac:spMkLst>
        </pc:spChg>
        <pc:spChg chg="mod">
          <ac:chgData name=" " userId="05f0d85ef081304b" providerId="LiveId" clId="{4929A1D8-8C14-43CD-ACB3-38B4B3DB4F73}" dt="2025-06-17T12:25:42.099" v="391" actId="1076"/>
          <ac:spMkLst>
            <pc:docMk/>
            <pc:sldMk cId="2841239224" sldId="270"/>
            <ac:spMk id="3" creationId="{EC65F4C4-A2AF-D3D5-01A0-62528FA22B9D}"/>
          </ac:spMkLst>
        </pc:spChg>
      </pc:sldChg>
      <pc:sldChg chg="modSp">
        <pc:chgData name=" " userId="05f0d85ef081304b" providerId="LiveId" clId="{4929A1D8-8C14-43CD-ACB3-38B4B3DB4F73}" dt="2025-06-17T13:36:31.395" v="651" actId="2711"/>
        <pc:sldMkLst>
          <pc:docMk/>
          <pc:sldMk cId="280723501" sldId="271"/>
        </pc:sldMkLst>
        <pc:spChg chg="mod">
          <ac:chgData name=" " userId="05f0d85ef081304b" providerId="LiveId" clId="{4929A1D8-8C14-43CD-ACB3-38B4B3DB4F73}" dt="2025-06-17T13:36:31.395" v="651" actId="2711"/>
          <ac:spMkLst>
            <pc:docMk/>
            <pc:sldMk cId="280723501" sldId="271"/>
            <ac:spMk id="2" creationId="{058805E9-3C2D-4A15-587C-9B9FD3757FE2}"/>
          </ac:spMkLst>
        </pc:spChg>
        <pc:spChg chg="mod">
          <ac:chgData name=" " userId="05f0d85ef081304b" providerId="LiveId" clId="{4929A1D8-8C14-43CD-ACB3-38B4B3DB4F73}" dt="2025-06-17T12:27:08.779" v="397" actId="1076"/>
          <ac:spMkLst>
            <pc:docMk/>
            <pc:sldMk cId="280723501" sldId="271"/>
            <ac:spMk id="3" creationId="{CAC704B4-0AFE-FF35-9E43-E0BC8AED0A0B}"/>
          </ac:spMkLst>
        </pc:spChg>
        <pc:picChg chg="mod">
          <ac:chgData name=" " userId="05f0d85ef081304b" providerId="LiveId" clId="{4929A1D8-8C14-43CD-ACB3-38B4B3DB4F73}" dt="2025-06-17T12:28:11.708" v="405" actId="14100"/>
          <ac:picMkLst>
            <pc:docMk/>
            <pc:sldMk cId="280723501" sldId="271"/>
            <ac:picMk id="5" creationId="{148D6F8B-F91A-9DCD-0C15-7E93726519E6}"/>
          </ac:picMkLst>
        </pc:picChg>
      </pc:sldChg>
      <pc:sldChg chg="modSp">
        <pc:chgData name=" " userId="05f0d85ef081304b" providerId="LiveId" clId="{4929A1D8-8C14-43CD-ACB3-38B4B3DB4F73}" dt="2025-06-17T12:34:28.928" v="432" actId="14100"/>
        <pc:sldMkLst>
          <pc:docMk/>
          <pc:sldMk cId="138094754" sldId="272"/>
        </pc:sldMkLst>
        <pc:spChg chg="mod">
          <ac:chgData name=" " userId="05f0d85ef081304b" providerId="LiveId" clId="{4929A1D8-8C14-43CD-ACB3-38B4B3DB4F73}" dt="2025-06-17T12:34:28.928" v="432" actId="14100"/>
          <ac:spMkLst>
            <pc:docMk/>
            <pc:sldMk cId="138094754" sldId="272"/>
            <ac:spMk id="2" creationId="{569E696B-2840-821A-9252-94521251816C}"/>
          </ac:spMkLst>
        </pc:spChg>
        <pc:spChg chg="mod">
          <ac:chgData name=" " userId="05f0d85ef081304b" providerId="LiveId" clId="{4929A1D8-8C14-43CD-ACB3-38B4B3DB4F73}" dt="2025-06-17T12:33:15.052" v="418" actId="1076"/>
          <ac:spMkLst>
            <pc:docMk/>
            <pc:sldMk cId="138094754" sldId="272"/>
            <ac:spMk id="3" creationId="{66164B49-2047-C238-53A9-B00A99F5BD3C}"/>
          </ac:spMkLst>
        </pc:spChg>
        <pc:picChg chg="mod">
          <ac:chgData name=" " userId="05f0d85ef081304b" providerId="LiveId" clId="{4929A1D8-8C14-43CD-ACB3-38B4B3DB4F73}" dt="2025-06-17T12:33:58.854" v="427" actId="14100"/>
          <ac:picMkLst>
            <pc:docMk/>
            <pc:sldMk cId="138094754" sldId="272"/>
            <ac:picMk id="5" creationId="{B48025F6-D3E3-8817-AB8E-30C1EF6457FB}"/>
          </ac:picMkLst>
        </pc:picChg>
      </pc:sldChg>
      <pc:sldChg chg="addSp delSp modSp">
        <pc:chgData name=" " userId="05f0d85ef081304b" providerId="LiveId" clId="{4929A1D8-8C14-43CD-ACB3-38B4B3DB4F73}" dt="2025-06-17T13:06:47.764" v="628" actId="14100"/>
        <pc:sldMkLst>
          <pc:docMk/>
          <pc:sldMk cId="219238894" sldId="273"/>
        </pc:sldMkLst>
        <pc:spChg chg="mod">
          <ac:chgData name=" " userId="05f0d85ef081304b" providerId="LiveId" clId="{4929A1D8-8C14-43CD-ACB3-38B4B3DB4F73}" dt="2025-06-17T13:02:20.326" v="606" actId="1076"/>
          <ac:spMkLst>
            <pc:docMk/>
            <pc:sldMk cId="219238894" sldId="273"/>
            <ac:spMk id="3" creationId="{402CEFA1-9740-7B7F-8DEA-A1651E60EC01}"/>
          </ac:spMkLst>
        </pc:spChg>
        <pc:spChg chg="add mod">
          <ac:chgData name=" " userId="05f0d85ef081304b" providerId="LiveId" clId="{4929A1D8-8C14-43CD-ACB3-38B4B3DB4F73}" dt="2025-06-17T13:06:47.764" v="628" actId="14100"/>
          <ac:spMkLst>
            <pc:docMk/>
            <pc:sldMk cId="219238894" sldId="273"/>
            <ac:spMk id="5" creationId="{E66A7551-2E1E-4FD1-8AD4-0E53D2D47793}"/>
          </ac:spMkLst>
        </pc:spChg>
        <pc:graphicFrameChg chg="add mod modGraphic">
          <ac:chgData name=" " userId="05f0d85ef081304b" providerId="LiveId" clId="{4929A1D8-8C14-43CD-ACB3-38B4B3DB4F73}" dt="2025-06-17T13:06:42.683" v="627" actId="1076"/>
          <ac:graphicFrameMkLst>
            <pc:docMk/>
            <pc:sldMk cId="219238894" sldId="273"/>
            <ac:graphicFrameMk id="4" creationId="{916B726F-E880-49E1-88AC-FC8F88DF77D3}"/>
          </ac:graphicFrameMkLst>
        </pc:graphicFrameChg>
      </pc:sldChg>
      <pc:sldChg chg="modSp">
        <pc:chgData name=" " userId="05f0d85ef081304b" providerId="LiveId" clId="{4929A1D8-8C14-43CD-ACB3-38B4B3DB4F73}" dt="2025-06-17T13:07:19.484" v="631" actId="1076"/>
        <pc:sldMkLst>
          <pc:docMk/>
          <pc:sldMk cId="854318219" sldId="274"/>
        </pc:sldMkLst>
        <pc:spChg chg="mod">
          <ac:chgData name=" " userId="05f0d85ef081304b" providerId="LiveId" clId="{4929A1D8-8C14-43CD-ACB3-38B4B3DB4F73}" dt="2025-06-17T13:07:15.540" v="630" actId="1076"/>
          <ac:spMkLst>
            <pc:docMk/>
            <pc:sldMk cId="854318219" sldId="274"/>
            <ac:spMk id="3" creationId="{B4E85912-66B4-9DE0-5192-3E49F54F4D2E}"/>
          </ac:spMkLst>
        </pc:spChg>
        <pc:spChg chg="mod">
          <ac:chgData name=" " userId="05f0d85ef081304b" providerId="LiveId" clId="{4929A1D8-8C14-43CD-ACB3-38B4B3DB4F73}" dt="2025-06-17T13:07:19.484" v="631" actId="1076"/>
          <ac:spMkLst>
            <pc:docMk/>
            <pc:sldMk cId="854318219" sldId="274"/>
            <ac:spMk id="4" creationId="{DA125EFE-2CB5-F760-823A-8DA03892C0E5}"/>
          </ac:spMkLst>
        </pc:spChg>
      </pc:sldChg>
      <pc:sldChg chg="modSp">
        <pc:chgData name=" " userId="05f0d85ef081304b" providerId="LiveId" clId="{4929A1D8-8C14-43CD-ACB3-38B4B3DB4F73}" dt="2025-06-17T13:07:42.416" v="634" actId="1076"/>
        <pc:sldMkLst>
          <pc:docMk/>
          <pc:sldMk cId="1933394246" sldId="275"/>
        </pc:sldMkLst>
        <pc:spChg chg="mod">
          <ac:chgData name=" " userId="05f0d85ef081304b" providerId="LiveId" clId="{4929A1D8-8C14-43CD-ACB3-38B4B3DB4F73}" dt="2025-06-17T13:07:36.474" v="633" actId="1076"/>
          <ac:spMkLst>
            <pc:docMk/>
            <pc:sldMk cId="1933394246" sldId="275"/>
            <ac:spMk id="3" creationId="{4FC18CFA-C433-AC27-1A4A-818905722A53}"/>
          </ac:spMkLst>
        </pc:spChg>
        <pc:spChg chg="mod">
          <ac:chgData name=" " userId="05f0d85ef081304b" providerId="LiveId" clId="{4929A1D8-8C14-43CD-ACB3-38B4B3DB4F73}" dt="2025-06-17T13:07:42.416" v="634" actId="1076"/>
          <ac:spMkLst>
            <pc:docMk/>
            <pc:sldMk cId="1933394246" sldId="275"/>
            <ac:spMk id="4" creationId="{2916B7B7-CA3A-DFFE-7CA0-7C5F32D96672}"/>
          </ac:spMkLst>
        </pc:spChg>
      </pc:sldChg>
      <pc:sldChg chg="addSp delSp modSp">
        <pc:chgData name=" " userId="05f0d85ef081304b" providerId="LiveId" clId="{4929A1D8-8C14-43CD-ACB3-38B4B3DB4F73}" dt="2025-06-17T12:37:07.828" v="462" actId="1035"/>
        <pc:sldMkLst>
          <pc:docMk/>
          <pc:sldMk cId="261739104" sldId="276"/>
        </pc:sldMkLst>
        <pc:spChg chg="add mod">
          <ac:chgData name=" " userId="05f0d85ef081304b" providerId="LiveId" clId="{4929A1D8-8C14-43CD-ACB3-38B4B3DB4F73}" dt="2025-06-17T12:37:07.828" v="462" actId="1035"/>
          <ac:spMkLst>
            <pc:docMk/>
            <pc:sldMk cId="261739104" sldId="276"/>
            <ac:spMk id="4" creationId="{17B1BE0D-330D-4EEE-8495-493F6D077ABC}"/>
          </ac:spMkLst>
        </pc:spChg>
        <pc:spChg chg="add mod">
          <ac:chgData name=" " userId="05f0d85ef081304b" providerId="LiveId" clId="{4929A1D8-8C14-43CD-ACB3-38B4B3DB4F73}" dt="2025-06-17T11:55:27.596" v="178" actId="1035"/>
          <ac:spMkLst>
            <pc:docMk/>
            <pc:sldMk cId="261739104" sldId="276"/>
            <ac:spMk id="7" creationId="{733E53E8-639C-4495-8A80-E31CC1020294}"/>
          </ac:spMkLst>
        </pc:spChg>
        <pc:picChg chg="add mod modCrop">
          <ac:chgData name=" " userId="05f0d85ef081304b" providerId="LiveId" clId="{4929A1D8-8C14-43CD-ACB3-38B4B3DB4F73}" dt="2025-06-17T11:55:20.705" v="173" actId="14100"/>
          <ac:picMkLst>
            <pc:docMk/>
            <pc:sldMk cId="261739104" sldId="276"/>
            <ac:picMk id="3" creationId="{AE77C0D8-108E-46DA-B24E-5679B8A4A14F}"/>
          </ac:picMkLst>
        </pc:picChg>
      </pc:sldChg>
      <pc:sldChg chg="modSp">
        <pc:chgData name=" " userId="05f0d85ef081304b" providerId="LiveId" clId="{4929A1D8-8C14-43CD-ACB3-38B4B3DB4F73}" dt="2025-06-17T12:40:26.743" v="482" actId="1035"/>
        <pc:sldMkLst>
          <pc:docMk/>
          <pc:sldMk cId="3654594637" sldId="277"/>
        </pc:sldMkLst>
        <pc:spChg chg="mod">
          <ac:chgData name=" " userId="05f0d85ef081304b" providerId="LiveId" clId="{4929A1D8-8C14-43CD-ACB3-38B4B3DB4F73}" dt="2025-06-17T12:38:29.896" v="478" actId="1076"/>
          <ac:spMkLst>
            <pc:docMk/>
            <pc:sldMk cId="3654594637" sldId="277"/>
            <ac:spMk id="2" creationId="{7C4ECD6A-AC69-8286-62CC-442871925B29}"/>
          </ac:spMkLst>
        </pc:spChg>
        <pc:spChg chg="mod">
          <ac:chgData name=" " userId="05f0d85ef081304b" providerId="LiveId" clId="{4929A1D8-8C14-43CD-ACB3-38B4B3DB4F73}" dt="2025-06-17T12:40:26.743" v="482" actId="1035"/>
          <ac:spMkLst>
            <pc:docMk/>
            <pc:sldMk cId="3654594637" sldId="277"/>
            <ac:spMk id="3" creationId="{5856D48C-3CD9-BB68-4217-0E4492B5C514}"/>
          </ac:spMkLst>
        </pc:spChg>
        <pc:picChg chg="mod">
          <ac:chgData name=" " userId="05f0d85ef081304b" providerId="LiveId" clId="{4929A1D8-8C14-43CD-ACB3-38B4B3DB4F73}" dt="2025-06-17T12:37:59.792" v="471" actId="1076"/>
          <ac:picMkLst>
            <pc:docMk/>
            <pc:sldMk cId="3654594637" sldId="277"/>
            <ac:picMk id="7" creationId="{B85AAE06-F431-1BAA-C1D6-120C25A05449}"/>
          </ac:picMkLst>
        </pc:picChg>
      </pc:sldChg>
      <pc:sldChg chg="addSp modSp">
        <pc:chgData name=" " userId="05f0d85ef081304b" providerId="LiveId" clId="{4929A1D8-8C14-43CD-ACB3-38B4B3DB4F73}" dt="2025-06-17T13:15:24.340" v="649" actId="1076"/>
        <pc:sldMkLst>
          <pc:docMk/>
          <pc:sldMk cId="570155016" sldId="278"/>
        </pc:sldMkLst>
        <pc:spChg chg="mod">
          <ac:chgData name=" " userId="05f0d85ef081304b" providerId="LiveId" clId="{4929A1D8-8C14-43CD-ACB3-38B4B3DB4F73}" dt="2025-06-17T13:11:13.261" v="644" actId="14100"/>
          <ac:spMkLst>
            <pc:docMk/>
            <pc:sldMk cId="570155016" sldId="278"/>
            <ac:spMk id="2" creationId="{2A880B49-804E-714F-56A0-536C8D1F3A9D}"/>
          </ac:spMkLst>
        </pc:spChg>
        <pc:spChg chg="mod">
          <ac:chgData name=" " userId="05f0d85ef081304b" providerId="LiveId" clId="{4929A1D8-8C14-43CD-ACB3-38B4B3DB4F73}" dt="2025-06-17T12:44:44.924" v="507" actId="1036"/>
          <ac:spMkLst>
            <pc:docMk/>
            <pc:sldMk cId="570155016" sldId="278"/>
            <ac:spMk id="3" creationId="{E5B591C4-2C4A-5D03-ED54-266DE9A02A53}"/>
          </ac:spMkLst>
        </pc:spChg>
        <pc:picChg chg="add mod">
          <ac:chgData name=" " userId="05f0d85ef081304b" providerId="LiveId" clId="{4929A1D8-8C14-43CD-ACB3-38B4B3DB4F73}" dt="2025-06-17T13:15:24.340" v="649" actId="1076"/>
          <ac:picMkLst>
            <pc:docMk/>
            <pc:sldMk cId="570155016" sldId="278"/>
            <ac:picMk id="5" creationId="{D0C3119C-4D60-48C9-9602-5529A11E558A}"/>
          </ac:picMkLst>
        </pc:picChg>
      </pc:sldChg>
      <pc:sldChg chg="addSp delSp modSp">
        <pc:chgData name=" " userId="05f0d85ef081304b" providerId="LiveId" clId="{4929A1D8-8C14-43CD-ACB3-38B4B3DB4F73}" dt="2025-06-17T12:51:40.077" v="522" actId="20577"/>
        <pc:sldMkLst>
          <pc:docMk/>
          <pc:sldMk cId="2692301796" sldId="279"/>
        </pc:sldMkLst>
        <pc:spChg chg="mod">
          <ac:chgData name=" " userId="05f0d85ef081304b" providerId="LiveId" clId="{4929A1D8-8C14-43CD-ACB3-38B4B3DB4F73}" dt="2025-06-17T12:44:58.275" v="509" actId="1038"/>
          <ac:spMkLst>
            <pc:docMk/>
            <pc:sldMk cId="2692301796" sldId="279"/>
            <ac:spMk id="3" creationId="{B3F53FF5-04E8-DF08-4A0A-A066DF7552EA}"/>
          </ac:spMkLst>
        </pc:spChg>
        <pc:spChg chg="mod">
          <ac:chgData name=" " userId="05f0d85ef081304b" providerId="LiveId" clId="{4929A1D8-8C14-43CD-ACB3-38B4B3DB4F73}" dt="2025-06-17T12:51:40.077" v="522" actId="20577"/>
          <ac:spMkLst>
            <pc:docMk/>
            <pc:sldMk cId="2692301796" sldId="279"/>
            <ac:spMk id="9" creationId="{2358AE35-40F8-2584-4479-926955D5A7E6}"/>
          </ac:spMkLst>
        </pc:spChg>
        <pc:graphicFrameChg chg="add mod modGraphic">
          <ac:chgData name=" " userId="05f0d85ef081304b" providerId="LiveId" clId="{4929A1D8-8C14-43CD-ACB3-38B4B3DB4F73}" dt="2025-06-17T12:44:13.772" v="502" actId="255"/>
          <ac:graphicFrameMkLst>
            <pc:docMk/>
            <pc:sldMk cId="2692301796" sldId="279"/>
            <ac:graphicFrameMk id="4" creationId="{DF6FD8BC-E0D9-4D58-AF6E-9918703E63A2}"/>
          </ac:graphicFrameMkLst>
        </pc:graphicFrameChg>
      </pc:sldChg>
      <pc:sldChg chg="addSp delSp modSp">
        <pc:chgData name=" " userId="05f0d85ef081304b" providerId="LiveId" clId="{4929A1D8-8C14-43CD-ACB3-38B4B3DB4F73}" dt="2025-06-17T12:57:04.748" v="566" actId="20577"/>
        <pc:sldMkLst>
          <pc:docMk/>
          <pc:sldMk cId="785481700" sldId="280"/>
        </pc:sldMkLst>
        <pc:spChg chg="mod">
          <ac:chgData name=" " userId="05f0d85ef081304b" providerId="LiveId" clId="{4929A1D8-8C14-43CD-ACB3-38B4B3DB4F73}" dt="2025-06-17T12:57:04.748" v="566" actId="20577"/>
          <ac:spMkLst>
            <pc:docMk/>
            <pc:sldMk cId="785481700" sldId="280"/>
            <ac:spMk id="3" creationId="{3D526727-F0E9-5487-6E3E-573B66D5E6BC}"/>
          </ac:spMkLst>
        </pc:spChg>
        <pc:spChg chg="mod">
          <ac:chgData name=" " userId="05f0d85ef081304b" providerId="LiveId" clId="{4929A1D8-8C14-43CD-ACB3-38B4B3DB4F73}" dt="2025-06-17T12:57:03.527" v="564" actId="1076"/>
          <ac:spMkLst>
            <pc:docMk/>
            <pc:sldMk cId="785481700" sldId="280"/>
            <ac:spMk id="9" creationId="{72C01F39-971C-93DE-D99B-2C823E9BCE1B}"/>
          </ac:spMkLst>
        </pc:spChg>
      </pc:sldChg>
      <pc:sldChg chg="modSp">
        <pc:chgData name=" " userId="05f0d85ef081304b" providerId="LiveId" clId="{4929A1D8-8C14-43CD-ACB3-38B4B3DB4F73}" dt="2025-06-17T12:57:27.748" v="567" actId="313"/>
        <pc:sldMkLst>
          <pc:docMk/>
          <pc:sldMk cId="242921838" sldId="283"/>
        </pc:sldMkLst>
        <pc:spChg chg="mod">
          <ac:chgData name=" " userId="05f0d85ef081304b" providerId="LiveId" clId="{4929A1D8-8C14-43CD-ACB3-38B4B3DB4F73}" dt="2025-06-17T12:57:27.748" v="567" actId="313"/>
          <ac:spMkLst>
            <pc:docMk/>
            <pc:sldMk cId="242921838" sldId="283"/>
            <ac:spMk id="9" creationId="{FA6BE53E-4184-0902-1062-97FA2E628ABA}"/>
          </ac:spMkLst>
        </pc:spChg>
      </pc:sldChg>
      <pc:sldChg chg="modSp">
        <pc:chgData name=" " userId="05f0d85ef081304b" providerId="LiveId" clId="{4929A1D8-8C14-43CD-ACB3-38B4B3DB4F73}" dt="2025-06-17T12:58:02.666" v="573" actId="1076"/>
        <pc:sldMkLst>
          <pc:docMk/>
          <pc:sldMk cId="3840126423" sldId="284"/>
        </pc:sldMkLst>
        <pc:spChg chg="mod">
          <ac:chgData name=" " userId="05f0d85ef081304b" providerId="LiveId" clId="{4929A1D8-8C14-43CD-ACB3-38B4B3DB4F73}" dt="2025-06-17T12:58:02.666" v="573" actId="1076"/>
          <ac:spMkLst>
            <pc:docMk/>
            <pc:sldMk cId="3840126423" sldId="284"/>
            <ac:spMk id="9" creationId="{32305D49-1C1D-24CD-7A3B-022D65F73789}"/>
          </ac:spMkLst>
        </pc:spChg>
        <pc:spChg chg="mod">
          <ac:chgData name=" " userId="05f0d85ef081304b" providerId="LiveId" clId="{4929A1D8-8C14-43CD-ACB3-38B4B3DB4F73}" dt="2025-06-17T12:57:45.053" v="570" actId="1076"/>
          <ac:spMkLst>
            <pc:docMk/>
            <pc:sldMk cId="3840126423" sldId="284"/>
            <ac:spMk id="15" creationId="{149BF08A-1CE8-6825-0016-5FC92DDFDF39}"/>
          </ac:spMkLst>
        </pc:spChg>
        <pc:spChg chg="mod">
          <ac:chgData name=" " userId="05f0d85ef081304b" providerId="LiveId" clId="{4929A1D8-8C14-43CD-ACB3-38B4B3DB4F73}" dt="2025-06-17T12:57:57.899" v="572" actId="1076"/>
          <ac:spMkLst>
            <pc:docMk/>
            <pc:sldMk cId="3840126423" sldId="284"/>
            <ac:spMk id="16" creationId="{E2D088B7-F647-69D9-ADD1-82AF004692DB}"/>
          </ac:spMkLst>
        </pc:spChg>
        <pc:picChg chg="mod">
          <ac:chgData name=" " userId="05f0d85ef081304b" providerId="LiveId" clId="{4929A1D8-8C14-43CD-ACB3-38B4B3DB4F73}" dt="2025-06-17T12:57:48.017" v="571" actId="1076"/>
          <ac:picMkLst>
            <pc:docMk/>
            <pc:sldMk cId="3840126423" sldId="284"/>
            <ac:picMk id="11" creationId="{61F86315-4D04-E594-B0B1-962A4734B998}"/>
          </ac:picMkLst>
        </pc:picChg>
      </pc:sldChg>
      <pc:sldChg chg="modSp">
        <pc:chgData name=" " userId="05f0d85ef081304b" providerId="LiveId" clId="{4929A1D8-8C14-43CD-ACB3-38B4B3DB4F73}" dt="2025-06-17T12:58:35.202" v="577" actId="1076"/>
        <pc:sldMkLst>
          <pc:docMk/>
          <pc:sldMk cId="4029438314" sldId="285"/>
        </pc:sldMkLst>
        <pc:spChg chg="mod">
          <ac:chgData name=" " userId="05f0d85ef081304b" providerId="LiveId" clId="{4929A1D8-8C14-43CD-ACB3-38B4B3DB4F73}" dt="2025-06-17T12:58:35.202" v="577" actId="1076"/>
          <ac:spMkLst>
            <pc:docMk/>
            <pc:sldMk cId="4029438314" sldId="285"/>
            <ac:spMk id="15" creationId="{377423A4-42D0-4305-1FA2-EBA1591F22BF}"/>
          </ac:spMkLst>
        </pc:spChg>
        <pc:spChg chg="mod">
          <ac:chgData name=" " userId="05f0d85ef081304b" providerId="LiveId" clId="{4929A1D8-8C14-43CD-ACB3-38B4B3DB4F73}" dt="2025-06-17T12:58:27.870" v="576" actId="1076"/>
          <ac:spMkLst>
            <pc:docMk/>
            <pc:sldMk cId="4029438314" sldId="285"/>
            <ac:spMk id="16" creationId="{EBC3D272-04C6-F77A-AB0A-ABA300B92EAC}"/>
          </ac:spMkLst>
        </pc:spChg>
        <pc:picChg chg="mod">
          <ac:chgData name=" " userId="05f0d85ef081304b" providerId="LiveId" clId="{4929A1D8-8C14-43CD-ACB3-38B4B3DB4F73}" dt="2025-06-17T12:58:23.834" v="575" actId="1076"/>
          <ac:picMkLst>
            <pc:docMk/>
            <pc:sldMk cId="4029438314" sldId="285"/>
            <ac:picMk id="5" creationId="{E2F0BE88-23D5-94AC-886C-EF8E455B762E}"/>
          </ac:picMkLst>
        </pc:picChg>
        <pc:picChg chg="mod">
          <ac:chgData name=" " userId="05f0d85ef081304b" providerId="LiveId" clId="{4929A1D8-8C14-43CD-ACB3-38B4B3DB4F73}" dt="2025-06-17T12:58:09.363" v="574" actId="1076"/>
          <ac:picMkLst>
            <pc:docMk/>
            <pc:sldMk cId="4029438314" sldId="285"/>
            <ac:picMk id="7" creationId="{3C03F558-1F53-8ECC-3993-26B31EABC09E}"/>
          </ac:picMkLst>
        </pc:picChg>
      </pc:sldChg>
      <pc:sldChg chg="addSp delSp modSp new add">
        <pc:chgData name=" " userId="05f0d85ef081304b" providerId="LiveId" clId="{4929A1D8-8C14-43CD-ACB3-38B4B3DB4F73}" dt="2025-06-17T12:36:21.828" v="454" actId="1035"/>
        <pc:sldMkLst>
          <pc:docMk/>
          <pc:sldMk cId="1872383505" sldId="289"/>
        </pc:sldMkLst>
        <pc:spChg chg="add mod">
          <ac:chgData name=" " userId="05f0d85ef081304b" providerId="LiveId" clId="{4929A1D8-8C14-43CD-ACB3-38B4B3DB4F73}" dt="2025-06-17T12:35:22.134" v="445" actId="1036"/>
          <ac:spMkLst>
            <pc:docMk/>
            <pc:sldMk cId="1872383505" sldId="289"/>
            <ac:spMk id="5" creationId="{B31137CE-4141-4069-93EB-54E4FB6ECDF4}"/>
          </ac:spMkLst>
        </pc:spChg>
        <pc:spChg chg="add mod">
          <ac:chgData name=" " userId="05f0d85ef081304b" providerId="LiveId" clId="{4929A1D8-8C14-43CD-ACB3-38B4B3DB4F73}" dt="2025-06-17T12:36:21.828" v="454" actId="1035"/>
          <ac:spMkLst>
            <pc:docMk/>
            <pc:sldMk cId="1872383505" sldId="289"/>
            <ac:spMk id="6" creationId="{3D75E205-D089-4088-8B0A-AA9A16FB81C3}"/>
          </ac:spMkLst>
        </pc:spChg>
        <pc:spChg chg="add mod">
          <ac:chgData name=" " userId="05f0d85ef081304b" providerId="LiveId" clId="{4929A1D8-8C14-43CD-ACB3-38B4B3DB4F73}" dt="2025-06-17T12:36:16.756" v="453" actId="14100"/>
          <ac:spMkLst>
            <pc:docMk/>
            <pc:sldMk cId="1872383505" sldId="289"/>
            <ac:spMk id="7" creationId="{77169522-82A8-4E03-905B-5C77975B4721}"/>
          </ac:spMkLst>
        </pc:spChg>
        <pc:graphicFrameChg chg="add mod modGraphic">
          <ac:chgData name=" " userId="05f0d85ef081304b" providerId="LiveId" clId="{4929A1D8-8C14-43CD-ACB3-38B4B3DB4F73}" dt="2025-06-17T12:34:57.019" v="437" actId="1038"/>
          <ac:graphicFrameMkLst>
            <pc:docMk/>
            <pc:sldMk cId="1872383505" sldId="289"/>
            <ac:graphicFrameMk id="4" creationId="{C6879618-1202-422E-985E-11B3CF321488}"/>
          </ac:graphicFrameMkLst>
        </pc:graphicFrameChg>
      </pc:sldChg>
    </pc:docChg>
  </pc:docChgLst>
  <pc:docChgLst>
    <pc:chgData name=" " userId="05f0d85ef081304b" providerId="LiveId" clId="{3F6D4CB7-26C0-4B83-834B-916DD62E53DA}"/>
    <pc:docChg chg="undo redo custSel addSld delSld modSld sldOrd">
      <pc:chgData name=" " userId="05f0d85ef081304b" providerId="LiveId" clId="{3F6D4CB7-26C0-4B83-834B-916DD62E53DA}" dt="2025-06-24T20:06:47.875" v="1054" actId="14100"/>
      <pc:docMkLst>
        <pc:docMk/>
      </pc:docMkLst>
      <pc:sldChg chg="modSp">
        <pc:chgData name=" " userId="05f0d85ef081304b" providerId="LiveId" clId="{3F6D4CB7-26C0-4B83-834B-916DD62E53DA}" dt="2025-06-24T19:55:23.642" v="1028" actId="1076"/>
        <pc:sldMkLst>
          <pc:docMk/>
          <pc:sldMk cId="0" sldId="256"/>
        </pc:sldMkLst>
        <pc:spChg chg="mod">
          <ac:chgData name=" " userId="05f0d85ef081304b" providerId="LiveId" clId="{3F6D4CB7-26C0-4B83-834B-916DD62E53DA}" dt="2025-06-24T19:55:23.642" v="1028" actId="1076"/>
          <ac:spMkLst>
            <pc:docMk/>
            <pc:sldMk cId="0" sldId="256"/>
            <ac:spMk id="2" creationId="{00000000-0000-0000-0000-000000000000}"/>
          </ac:spMkLst>
        </pc:spChg>
        <pc:spChg chg="mod">
          <ac:chgData name=" " userId="05f0d85ef081304b" providerId="LiveId" clId="{3F6D4CB7-26C0-4B83-834B-916DD62E53DA}" dt="2025-06-24T19:55:11.058" v="1026" actId="1076"/>
          <ac:spMkLst>
            <pc:docMk/>
            <pc:sldMk cId="0" sldId="256"/>
            <ac:spMk id="3" creationId="{00000000-0000-0000-0000-000000000000}"/>
          </ac:spMkLst>
        </pc:spChg>
        <pc:spChg chg="mod">
          <ac:chgData name=" " userId="05f0d85ef081304b" providerId="LiveId" clId="{3F6D4CB7-26C0-4B83-834B-916DD62E53DA}" dt="2025-06-24T19:54:32.756" v="1014" actId="1076"/>
          <ac:spMkLst>
            <pc:docMk/>
            <pc:sldMk cId="0" sldId="256"/>
            <ac:spMk id="4" creationId="{00000000-0000-0000-0000-000000000000}"/>
          </ac:spMkLst>
        </pc:spChg>
      </pc:sldChg>
      <pc:sldChg chg="modSp">
        <pc:chgData name=" " userId="05f0d85ef081304b" providerId="LiveId" clId="{3F6D4CB7-26C0-4B83-834B-916DD62E53DA}" dt="2025-06-24T19:57:26.623" v="1037" actId="20577"/>
        <pc:sldMkLst>
          <pc:docMk/>
          <pc:sldMk cId="0" sldId="258"/>
        </pc:sldMkLst>
        <pc:spChg chg="mod">
          <ac:chgData name=" " userId="05f0d85ef081304b" providerId="LiveId" clId="{3F6D4CB7-26C0-4B83-834B-916DD62E53DA}" dt="2025-06-24T19:57:26.623" v="1037" actId="20577"/>
          <ac:spMkLst>
            <pc:docMk/>
            <pc:sldMk cId="0" sldId="258"/>
            <ac:spMk id="16" creationId="{00000000-0000-0000-0000-000000000000}"/>
          </ac:spMkLst>
        </pc:spChg>
      </pc:sldChg>
      <pc:sldChg chg="modSp del">
        <pc:chgData name=" " userId="05f0d85ef081304b" providerId="LiveId" clId="{3F6D4CB7-26C0-4B83-834B-916DD62E53DA}" dt="2025-06-24T17:52:05.079" v="32" actId="2696"/>
        <pc:sldMkLst>
          <pc:docMk/>
          <pc:sldMk cId="0" sldId="261"/>
        </pc:sldMkLst>
        <pc:spChg chg="mod">
          <ac:chgData name=" " userId="05f0d85ef081304b" providerId="LiveId" clId="{3F6D4CB7-26C0-4B83-834B-916DD62E53DA}" dt="2025-06-24T17:47:00.089" v="27" actId="14100"/>
          <ac:spMkLst>
            <pc:docMk/>
            <pc:sldMk cId="0" sldId="261"/>
            <ac:spMk id="3" creationId="{00000000-0000-0000-0000-000000000000}"/>
          </ac:spMkLst>
        </pc:spChg>
      </pc:sldChg>
      <pc:sldChg chg="modSp">
        <pc:chgData name=" " userId="05f0d85ef081304b" providerId="LiveId" clId="{3F6D4CB7-26C0-4B83-834B-916DD62E53DA}" dt="2025-06-24T18:34:16.967" v="302" actId="20577"/>
        <pc:sldMkLst>
          <pc:docMk/>
          <pc:sldMk cId="0" sldId="262"/>
        </pc:sldMkLst>
        <pc:spChg chg="mod">
          <ac:chgData name=" " userId="05f0d85ef081304b" providerId="LiveId" clId="{3F6D4CB7-26C0-4B83-834B-916DD62E53DA}" dt="2025-06-24T18:34:16.967" v="302" actId="20577"/>
          <ac:spMkLst>
            <pc:docMk/>
            <pc:sldMk cId="0" sldId="262"/>
            <ac:spMk id="2" creationId="{00000000-0000-0000-0000-000000000000}"/>
          </ac:spMkLst>
        </pc:spChg>
      </pc:sldChg>
      <pc:sldChg chg="modSp">
        <pc:chgData name=" " userId="05f0d85ef081304b" providerId="LiveId" clId="{3F6D4CB7-26C0-4B83-834B-916DD62E53DA}" dt="2025-06-24T18:40:37.734" v="398" actId="1076"/>
        <pc:sldMkLst>
          <pc:docMk/>
          <pc:sldMk cId="3845451046" sldId="263"/>
        </pc:sldMkLst>
        <pc:spChg chg="mod">
          <ac:chgData name=" " userId="05f0d85ef081304b" providerId="LiveId" clId="{3F6D4CB7-26C0-4B83-834B-916DD62E53DA}" dt="2025-06-24T18:40:37.734" v="398" actId="1076"/>
          <ac:spMkLst>
            <pc:docMk/>
            <pc:sldMk cId="3845451046" sldId="263"/>
            <ac:spMk id="2" creationId="{CE57F5D8-89E4-93AA-2084-67D7AAAD8C86}"/>
          </ac:spMkLst>
        </pc:spChg>
        <pc:picChg chg="mod">
          <ac:chgData name=" " userId="05f0d85ef081304b" providerId="LiveId" clId="{3F6D4CB7-26C0-4B83-834B-916DD62E53DA}" dt="2025-06-24T18:38:54.900" v="346" actId="1036"/>
          <ac:picMkLst>
            <pc:docMk/>
            <pc:sldMk cId="3845451046" sldId="263"/>
            <ac:picMk id="5" creationId="{AF0D684C-C9AB-B70D-90E9-E20EEA531AC0}"/>
          </ac:picMkLst>
        </pc:picChg>
        <pc:picChg chg="mod">
          <ac:chgData name=" " userId="05f0d85ef081304b" providerId="LiveId" clId="{3F6D4CB7-26C0-4B83-834B-916DD62E53DA}" dt="2025-06-24T18:38:51.129" v="328" actId="1036"/>
          <ac:picMkLst>
            <pc:docMk/>
            <pc:sldMk cId="3845451046" sldId="263"/>
            <ac:picMk id="8" creationId="{A96CCDA8-EB22-9262-E915-4695F315391E}"/>
          </ac:picMkLst>
        </pc:picChg>
      </pc:sldChg>
      <pc:sldChg chg="addSp delSp modSp">
        <pc:chgData name=" " userId="05f0d85ef081304b" providerId="LiveId" clId="{3F6D4CB7-26C0-4B83-834B-916DD62E53DA}" dt="2025-06-24T18:41:45.903" v="460" actId="1035"/>
        <pc:sldMkLst>
          <pc:docMk/>
          <pc:sldMk cId="3099908713" sldId="264"/>
        </pc:sldMkLst>
        <pc:spChg chg="add del mod">
          <ac:chgData name=" " userId="05f0d85ef081304b" providerId="LiveId" clId="{3F6D4CB7-26C0-4B83-834B-916DD62E53DA}" dt="2025-06-24T18:41:41.156" v="454" actId="1035"/>
          <ac:spMkLst>
            <pc:docMk/>
            <pc:sldMk cId="3099908713" sldId="264"/>
            <ac:spMk id="2" creationId="{A4E097BE-AD8E-F5DC-0C97-7A8C5E9D36B5}"/>
          </ac:spMkLst>
        </pc:spChg>
        <pc:spChg chg="add mod">
          <ac:chgData name=" " userId="05f0d85ef081304b" providerId="LiveId" clId="{3F6D4CB7-26C0-4B83-834B-916DD62E53DA}" dt="2025-06-24T18:41:45.903" v="460" actId="1035"/>
          <ac:spMkLst>
            <pc:docMk/>
            <pc:sldMk cId="3099908713" sldId="264"/>
            <ac:spMk id="7" creationId="{06C2C258-BA39-4B85-A1AE-3EFC0472FD50}"/>
          </ac:spMkLst>
        </pc:spChg>
        <pc:picChg chg="mod">
          <ac:chgData name=" " userId="05f0d85ef081304b" providerId="LiveId" clId="{3F6D4CB7-26C0-4B83-834B-916DD62E53DA}" dt="2025-06-24T18:41:37.055" v="450" actId="14100"/>
          <ac:picMkLst>
            <pc:docMk/>
            <pc:sldMk cId="3099908713" sldId="264"/>
            <ac:picMk id="6" creationId="{3BB2F11B-C7CD-195F-B674-D30032176E40}"/>
          </ac:picMkLst>
        </pc:picChg>
        <pc:picChg chg="mod">
          <ac:chgData name=" " userId="05f0d85ef081304b" providerId="LiveId" clId="{3F6D4CB7-26C0-4B83-834B-916DD62E53DA}" dt="2025-06-24T18:41:22.350" v="446" actId="1036"/>
          <ac:picMkLst>
            <pc:docMk/>
            <pc:sldMk cId="3099908713" sldId="264"/>
            <ac:picMk id="9" creationId="{4EECAD2C-FD7B-A712-77C3-922528B80EF6}"/>
          </ac:picMkLst>
        </pc:picChg>
      </pc:sldChg>
      <pc:sldChg chg="addSp modSp">
        <pc:chgData name=" " userId="05f0d85ef081304b" providerId="LiveId" clId="{3F6D4CB7-26C0-4B83-834B-916DD62E53DA}" dt="2025-06-24T18:46:36.111" v="523" actId="1035"/>
        <pc:sldMkLst>
          <pc:docMk/>
          <pc:sldMk cId="353923531" sldId="265"/>
        </pc:sldMkLst>
        <pc:spChg chg="mod">
          <ac:chgData name=" " userId="05f0d85ef081304b" providerId="LiveId" clId="{3F6D4CB7-26C0-4B83-834B-916DD62E53DA}" dt="2025-06-24T18:46:36.111" v="523" actId="1035"/>
          <ac:spMkLst>
            <pc:docMk/>
            <pc:sldMk cId="353923531" sldId="265"/>
            <ac:spMk id="2" creationId="{83A62D75-9318-6D39-0010-FA8251CB39E1}"/>
          </ac:spMkLst>
        </pc:spChg>
        <pc:spChg chg="mod">
          <ac:chgData name=" " userId="05f0d85ef081304b" providerId="LiveId" clId="{3F6D4CB7-26C0-4B83-834B-916DD62E53DA}" dt="2025-06-24T18:46:31.691" v="522" actId="1035"/>
          <ac:spMkLst>
            <pc:docMk/>
            <pc:sldMk cId="353923531" sldId="265"/>
            <ac:spMk id="3" creationId="{2C0D5D31-3167-9B1D-68BD-43E3B22BDF21}"/>
          </ac:spMkLst>
        </pc:spChg>
        <pc:spChg chg="add mod">
          <ac:chgData name=" " userId="05f0d85ef081304b" providerId="LiveId" clId="{3F6D4CB7-26C0-4B83-834B-916DD62E53DA}" dt="2025-06-24T18:46:22.484" v="517" actId="1036"/>
          <ac:spMkLst>
            <pc:docMk/>
            <pc:sldMk cId="353923531" sldId="265"/>
            <ac:spMk id="6" creationId="{AACB3EB4-23CD-4ABB-89D2-5BE69FE48240}"/>
          </ac:spMkLst>
        </pc:spChg>
        <pc:picChg chg="mod modCrop">
          <ac:chgData name=" " userId="05f0d85ef081304b" providerId="LiveId" clId="{3F6D4CB7-26C0-4B83-834B-916DD62E53DA}" dt="2025-06-24T18:44:56.306" v="500" actId="1036"/>
          <ac:picMkLst>
            <pc:docMk/>
            <pc:sldMk cId="353923531" sldId="265"/>
            <ac:picMk id="5" creationId="{B103A4FD-0AE5-23F4-402F-D3938B06DE8B}"/>
          </ac:picMkLst>
        </pc:picChg>
        <pc:picChg chg="mod">
          <ac:chgData name=" " userId="05f0d85ef081304b" providerId="LiveId" clId="{3F6D4CB7-26C0-4B83-834B-916DD62E53DA}" dt="2025-06-24T18:45:03.866" v="502" actId="1036"/>
          <ac:picMkLst>
            <pc:docMk/>
            <pc:sldMk cId="353923531" sldId="265"/>
            <ac:picMk id="8" creationId="{670A38E6-9B06-FE08-9174-A60B0BF46E5A}"/>
          </ac:picMkLst>
        </pc:picChg>
      </pc:sldChg>
      <pc:sldChg chg="addSp delSp modSp">
        <pc:chgData name=" " userId="05f0d85ef081304b" providerId="LiveId" clId="{3F6D4CB7-26C0-4B83-834B-916DD62E53DA}" dt="2025-06-24T18:52:25.880" v="612" actId="1035"/>
        <pc:sldMkLst>
          <pc:docMk/>
          <pc:sldMk cId="2765459545" sldId="266"/>
        </pc:sldMkLst>
        <pc:spChg chg="add del mod">
          <ac:chgData name=" " userId="05f0d85ef081304b" providerId="LiveId" clId="{3F6D4CB7-26C0-4B83-834B-916DD62E53DA}" dt="2025-06-24T18:52:05.378" v="603" actId="478"/>
          <ac:spMkLst>
            <pc:docMk/>
            <pc:sldMk cId="2765459545" sldId="266"/>
            <ac:spMk id="4" creationId="{DD976BE6-0790-462E-AF07-A35A396DF2F0}"/>
          </ac:spMkLst>
        </pc:spChg>
        <pc:spChg chg="add del mod">
          <ac:chgData name=" " userId="05f0d85ef081304b" providerId="LiveId" clId="{3F6D4CB7-26C0-4B83-834B-916DD62E53DA}" dt="2025-06-24T18:48:01.372" v="533" actId="478"/>
          <ac:spMkLst>
            <pc:docMk/>
            <pc:sldMk cId="2765459545" sldId="266"/>
            <ac:spMk id="7" creationId="{D90AA81E-FA4A-4979-95F1-55C5CB622E78}"/>
          </ac:spMkLst>
        </pc:spChg>
        <pc:spChg chg="add del mod">
          <ac:chgData name=" " userId="05f0d85ef081304b" providerId="LiveId" clId="{3F6D4CB7-26C0-4B83-834B-916DD62E53DA}" dt="2025-06-24T18:52:05.378" v="603" actId="478"/>
          <ac:spMkLst>
            <pc:docMk/>
            <pc:sldMk cId="2765459545" sldId="266"/>
            <ac:spMk id="8" creationId="{50E9637D-A227-44DB-9C44-2890EBEE4D67}"/>
          </ac:spMkLst>
        </pc:spChg>
        <pc:spChg chg="add del mod">
          <ac:chgData name=" " userId="05f0d85ef081304b" providerId="LiveId" clId="{3F6D4CB7-26C0-4B83-834B-916DD62E53DA}" dt="2025-06-24T18:52:05.378" v="603" actId="478"/>
          <ac:spMkLst>
            <pc:docMk/>
            <pc:sldMk cId="2765459545" sldId="266"/>
            <ac:spMk id="9" creationId="{9FDA7535-8750-4EB9-A32A-F2B2B5641A05}"/>
          </ac:spMkLst>
        </pc:spChg>
        <pc:spChg chg="add del mod">
          <ac:chgData name=" " userId="05f0d85ef081304b" providerId="LiveId" clId="{3F6D4CB7-26C0-4B83-834B-916DD62E53DA}" dt="2025-06-24T18:52:05.378" v="603" actId="478"/>
          <ac:spMkLst>
            <pc:docMk/>
            <pc:sldMk cId="2765459545" sldId="266"/>
            <ac:spMk id="10" creationId="{29E77F54-2DDE-4521-B065-7FC13BCDCF2D}"/>
          </ac:spMkLst>
        </pc:spChg>
        <pc:spChg chg="add del mod">
          <ac:chgData name=" " userId="05f0d85ef081304b" providerId="LiveId" clId="{3F6D4CB7-26C0-4B83-834B-916DD62E53DA}" dt="2025-06-24T18:52:05.378" v="603" actId="478"/>
          <ac:spMkLst>
            <pc:docMk/>
            <pc:sldMk cId="2765459545" sldId="266"/>
            <ac:spMk id="11" creationId="{AD9629CF-69FF-4E2A-BA5D-A55F89A8206F}"/>
          </ac:spMkLst>
        </pc:spChg>
        <pc:spChg chg="add del mod">
          <ac:chgData name=" " userId="05f0d85ef081304b" providerId="LiveId" clId="{3F6D4CB7-26C0-4B83-834B-916DD62E53DA}" dt="2025-06-24T18:52:05.378" v="603" actId="478"/>
          <ac:spMkLst>
            <pc:docMk/>
            <pc:sldMk cId="2765459545" sldId="266"/>
            <ac:spMk id="12" creationId="{A58F0517-6252-48B2-821C-1F9844D406AD}"/>
          </ac:spMkLst>
        </pc:spChg>
        <pc:picChg chg="add mod">
          <ac:chgData name=" " userId="05f0d85ef081304b" providerId="LiveId" clId="{3F6D4CB7-26C0-4B83-834B-916DD62E53DA}" dt="2025-06-24T18:52:25.880" v="612" actId="1035"/>
          <ac:picMkLst>
            <pc:docMk/>
            <pc:sldMk cId="2765459545" sldId="266"/>
            <ac:picMk id="5" creationId="{F7771348-98E2-42D6-899E-9DFEDAFBD46B}"/>
          </ac:picMkLst>
        </pc:picChg>
        <pc:picChg chg="del mod">
          <ac:chgData name=" " userId="05f0d85ef081304b" providerId="LiveId" clId="{3F6D4CB7-26C0-4B83-834B-916DD62E53DA}" dt="2025-06-24T18:51:57.474" v="602" actId="478"/>
          <ac:picMkLst>
            <pc:docMk/>
            <pc:sldMk cId="2765459545" sldId="266"/>
            <ac:picMk id="6" creationId="{C0AB68DE-C25E-C305-908F-4ACC645A76FD}"/>
          </ac:picMkLst>
        </pc:picChg>
      </pc:sldChg>
      <pc:sldChg chg="addSp delSp modSp">
        <pc:chgData name=" " userId="05f0d85ef081304b" providerId="LiveId" clId="{3F6D4CB7-26C0-4B83-834B-916DD62E53DA}" dt="2025-06-24T18:58:58.608" v="628" actId="14100"/>
        <pc:sldMkLst>
          <pc:docMk/>
          <pc:sldMk cId="2841239224" sldId="270"/>
        </pc:sldMkLst>
        <pc:spChg chg="mod">
          <ac:chgData name=" " userId="05f0d85ef081304b" providerId="LiveId" clId="{3F6D4CB7-26C0-4B83-834B-916DD62E53DA}" dt="2025-06-24T18:58:58.608" v="628" actId="14100"/>
          <ac:spMkLst>
            <pc:docMk/>
            <pc:sldMk cId="2841239224" sldId="270"/>
            <ac:spMk id="2" creationId="{09127ACD-59DA-3C4B-E856-D16229C4CBBB}"/>
          </ac:spMkLst>
        </pc:spChg>
        <pc:picChg chg="del">
          <ac:chgData name=" " userId="05f0d85ef081304b" providerId="LiveId" clId="{3F6D4CB7-26C0-4B83-834B-916DD62E53DA}" dt="2025-06-24T18:57:59.960" v="614" actId="478"/>
          <ac:picMkLst>
            <pc:docMk/>
            <pc:sldMk cId="2841239224" sldId="270"/>
            <ac:picMk id="5" creationId="{46301B1F-01C5-1F7C-2C2B-7FC0916C0B54}"/>
          </ac:picMkLst>
        </pc:picChg>
        <pc:picChg chg="add mod">
          <ac:chgData name=" " userId="05f0d85ef081304b" providerId="LiveId" clId="{3F6D4CB7-26C0-4B83-834B-916DD62E53DA}" dt="2025-06-24T18:58:25.711" v="623" actId="1037"/>
          <ac:picMkLst>
            <pc:docMk/>
            <pc:sldMk cId="2841239224" sldId="270"/>
            <ac:picMk id="6" creationId="{04119E84-987C-4BC6-938C-87C05F99923A}"/>
          </ac:picMkLst>
        </pc:picChg>
      </pc:sldChg>
      <pc:sldChg chg="addSp delSp modSp">
        <pc:chgData name=" " userId="05f0d85ef081304b" providerId="LiveId" clId="{3F6D4CB7-26C0-4B83-834B-916DD62E53DA}" dt="2025-06-24T19:10:47.599" v="685" actId="1036"/>
        <pc:sldMkLst>
          <pc:docMk/>
          <pc:sldMk cId="261739104" sldId="276"/>
        </pc:sldMkLst>
        <pc:spChg chg="del">
          <ac:chgData name=" " userId="05f0d85ef081304b" providerId="LiveId" clId="{3F6D4CB7-26C0-4B83-834B-916DD62E53DA}" dt="2025-06-24T19:09:54.617" v="672" actId="478"/>
          <ac:spMkLst>
            <pc:docMk/>
            <pc:sldMk cId="261739104" sldId="276"/>
            <ac:spMk id="6" creationId="{0569E19A-6075-4D82-9574-0BB2A95E3113}"/>
          </ac:spMkLst>
        </pc:spChg>
        <pc:spChg chg="add del mod">
          <ac:chgData name=" " userId="05f0d85ef081304b" providerId="LiveId" clId="{3F6D4CB7-26C0-4B83-834B-916DD62E53DA}" dt="2025-06-24T19:10:47.599" v="685" actId="1036"/>
          <ac:spMkLst>
            <pc:docMk/>
            <pc:sldMk cId="261739104" sldId="276"/>
            <ac:spMk id="7" creationId="{733E53E8-639C-4495-8A80-E31CC1020294}"/>
          </ac:spMkLst>
        </pc:spChg>
      </pc:sldChg>
      <pc:sldChg chg="modSp">
        <pc:chgData name=" " userId="05f0d85ef081304b" providerId="LiveId" clId="{3F6D4CB7-26C0-4B83-834B-916DD62E53DA}" dt="2025-06-24T19:11:14.723" v="686" actId="20577"/>
        <pc:sldMkLst>
          <pc:docMk/>
          <pc:sldMk cId="3654594637" sldId="277"/>
        </pc:sldMkLst>
        <pc:spChg chg="mod">
          <ac:chgData name=" " userId="05f0d85ef081304b" providerId="LiveId" clId="{3F6D4CB7-26C0-4B83-834B-916DD62E53DA}" dt="2025-06-24T19:11:14.723" v="686" actId="20577"/>
          <ac:spMkLst>
            <pc:docMk/>
            <pc:sldMk cId="3654594637" sldId="277"/>
            <ac:spMk id="3" creationId="{5856D48C-3CD9-BB68-4217-0E4492B5C514}"/>
          </ac:spMkLst>
        </pc:spChg>
      </pc:sldChg>
      <pc:sldChg chg="modSp">
        <pc:chgData name=" " userId="05f0d85ef081304b" providerId="LiveId" clId="{3F6D4CB7-26C0-4B83-834B-916DD62E53DA}" dt="2025-06-24T19:16:47.283" v="721" actId="14100"/>
        <pc:sldMkLst>
          <pc:docMk/>
          <pc:sldMk cId="570155016" sldId="278"/>
        </pc:sldMkLst>
        <pc:spChg chg="mod">
          <ac:chgData name=" " userId="05f0d85ef081304b" providerId="LiveId" clId="{3F6D4CB7-26C0-4B83-834B-916DD62E53DA}" dt="2025-06-24T19:16:47.283" v="721" actId="14100"/>
          <ac:spMkLst>
            <pc:docMk/>
            <pc:sldMk cId="570155016" sldId="278"/>
            <ac:spMk id="2" creationId="{2A880B49-804E-714F-56A0-536C8D1F3A9D}"/>
          </ac:spMkLst>
        </pc:spChg>
        <pc:spChg chg="mod">
          <ac:chgData name=" " userId="05f0d85ef081304b" providerId="LiveId" clId="{3F6D4CB7-26C0-4B83-834B-916DD62E53DA}" dt="2025-06-24T19:11:34.212" v="687" actId="20577"/>
          <ac:spMkLst>
            <pc:docMk/>
            <pc:sldMk cId="570155016" sldId="278"/>
            <ac:spMk id="3" creationId="{E5B591C4-2C4A-5D03-ED54-266DE9A02A53}"/>
          </ac:spMkLst>
        </pc:spChg>
      </pc:sldChg>
      <pc:sldChg chg="modSp">
        <pc:chgData name=" " userId="05f0d85ef081304b" providerId="LiveId" clId="{3F6D4CB7-26C0-4B83-834B-916DD62E53DA}" dt="2025-06-24T19:17:27.027" v="724" actId="20577"/>
        <pc:sldMkLst>
          <pc:docMk/>
          <pc:sldMk cId="2692301796" sldId="279"/>
        </pc:sldMkLst>
        <pc:spChg chg="mod">
          <ac:chgData name=" " userId="05f0d85ef081304b" providerId="LiveId" clId="{3F6D4CB7-26C0-4B83-834B-916DD62E53DA}" dt="2025-06-24T19:11:44.713" v="688" actId="20577"/>
          <ac:spMkLst>
            <pc:docMk/>
            <pc:sldMk cId="2692301796" sldId="279"/>
            <ac:spMk id="3" creationId="{B3F53FF5-04E8-DF08-4A0A-A066DF7552EA}"/>
          </ac:spMkLst>
        </pc:spChg>
        <pc:spChg chg="mod">
          <ac:chgData name=" " userId="05f0d85ef081304b" providerId="LiveId" clId="{3F6D4CB7-26C0-4B83-834B-916DD62E53DA}" dt="2025-06-24T19:17:27.027" v="724" actId="20577"/>
          <ac:spMkLst>
            <pc:docMk/>
            <pc:sldMk cId="2692301796" sldId="279"/>
            <ac:spMk id="9" creationId="{2358AE35-40F8-2584-4479-926955D5A7E6}"/>
          </ac:spMkLst>
        </pc:spChg>
      </pc:sldChg>
      <pc:sldChg chg="addSp delSp modSp">
        <pc:chgData name=" " userId="05f0d85ef081304b" providerId="LiveId" clId="{3F6D4CB7-26C0-4B83-834B-916DD62E53DA}" dt="2025-06-24T19:26:15.721" v="782" actId="14100"/>
        <pc:sldMkLst>
          <pc:docMk/>
          <pc:sldMk cId="785481700" sldId="280"/>
        </pc:sldMkLst>
        <pc:spChg chg="mod">
          <ac:chgData name=" " userId="05f0d85ef081304b" providerId="LiveId" clId="{3F6D4CB7-26C0-4B83-834B-916DD62E53DA}" dt="2025-06-24T19:21:36.623" v="727" actId="20577"/>
          <ac:spMkLst>
            <pc:docMk/>
            <pc:sldMk cId="785481700" sldId="280"/>
            <ac:spMk id="3" creationId="{3D526727-F0E9-5487-6E3E-573B66D5E6BC}"/>
          </ac:spMkLst>
        </pc:spChg>
        <pc:spChg chg="mod">
          <ac:chgData name=" " userId="05f0d85ef081304b" providerId="LiveId" clId="{3F6D4CB7-26C0-4B83-834B-916DD62E53DA}" dt="2025-06-24T19:26:15.721" v="782" actId="14100"/>
          <ac:spMkLst>
            <pc:docMk/>
            <pc:sldMk cId="785481700" sldId="280"/>
            <ac:spMk id="9" creationId="{72C01F39-971C-93DE-D99B-2C823E9BCE1B}"/>
          </ac:spMkLst>
        </pc:spChg>
        <pc:spChg chg="add del">
          <ac:chgData name=" " userId="05f0d85ef081304b" providerId="LiveId" clId="{3F6D4CB7-26C0-4B83-834B-916DD62E53DA}" dt="2025-06-24T19:21:51.835" v="731" actId="478"/>
          <ac:spMkLst>
            <pc:docMk/>
            <pc:sldMk cId="785481700" sldId="280"/>
            <ac:spMk id="13" creationId="{B829234D-B2DB-288A-EC3A-6690A65013A3}"/>
          </ac:spMkLst>
        </pc:spChg>
        <pc:spChg chg="del mod">
          <ac:chgData name=" " userId="05f0d85ef081304b" providerId="LiveId" clId="{3F6D4CB7-26C0-4B83-834B-916DD62E53DA}" dt="2025-06-24T19:22:00.853" v="734" actId="478"/>
          <ac:spMkLst>
            <pc:docMk/>
            <pc:sldMk cId="785481700" sldId="280"/>
            <ac:spMk id="15" creationId="{C7536FDE-00DA-A72B-816B-631857A5E4E4}"/>
          </ac:spMkLst>
        </pc:spChg>
        <pc:picChg chg="add mod">
          <ac:chgData name=" " userId="05f0d85ef081304b" providerId="LiveId" clId="{3F6D4CB7-26C0-4B83-834B-916DD62E53DA}" dt="2025-06-24T19:22:42.379" v="744" actId="1076"/>
          <ac:picMkLst>
            <pc:docMk/>
            <pc:sldMk cId="785481700" sldId="280"/>
            <ac:picMk id="5" creationId="{C212EC2C-6BB0-4D85-8222-B17BC64DF3ED}"/>
          </ac:picMkLst>
        </pc:picChg>
        <pc:picChg chg="del">
          <ac:chgData name=" " userId="05f0d85ef081304b" providerId="LiveId" clId="{3F6D4CB7-26C0-4B83-834B-916DD62E53DA}" dt="2025-06-24T19:21:43.096" v="728" actId="478"/>
          <ac:picMkLst>
            <pc:docMk/>
            <pc:sldMk cId="785481700" sldId="280"/>
            <ac:picMk id="8" creationId="{59EC0B88-FFF0-04FC-88B0-5F8D9803BE4B}"/>
          </ac:picMkLst>
        </pc:picChg>
        <pc:picChg chg="del">
          <ac:chgData name=" " userId="05f0d85ef081304b" providerId="LiveId" clId="{3F6D4CB7-26C0-4B83-834B-916DD62E53DA}" dt="2025-06-24T19:21:55.950" v="732" actId="478"/>
          <ac:picMkLst>
            <pc:docMk/>
            <pc:sldMk cId="785481700" sldId="280"/>
            <ac:picMk id="11" creationId="{59AE5134-AE74-2E55-638C-354D69C1A122}"/>
          </ac:picMkLst>
        </pc:picChg>
      </pc:sldChg>
      <pc:sldChg chg="modSp">
        <pc:chgData name=" " userId="05f0d85ef081304b" providerId="LiveId" clId="{3F6D4CB7-26C0-4B83-834B-916DD62E53DA}" dt="2025-06-24T19:34:40.512" v="891" actId="20577"/>
        <pc:sldMkLst>
          <pc:docMk/>
          <pc:sldMk cId="790798241" sldId="281"/>
        </pc:sldMkLst>
        <pc:spChg chg="mod">
          <ac:chgData name=" " userId="05f0d85ef081304b" providerId="LiveId" clId="{3F6D4CB7-26C0-4B83-834B-916DD62E53DA}" dt="2025-06-24T19:12:14.144" v="694" actId="20577"/>
          <ac:spMkLst>
            <pc:docMk/>
            <pc:sldMk cId="790798241" sldId="281"/>
            <ac:spMk id="3" creationId="{CFF45DE3-702F-68E5-937F-530498184A51}"/>
          </ac:spMkLst>
        </pc:spChg>
        <pc:spChg chg="mod">
          <ac:chgData name=" " userId="05f0d85ef081304b" providerId="LiveId" clId="{3F6D4CB7-26C0-4B83-834B-916DD62E53DA}" dt="2025-06-24T19:34:40.512" v="891" actId="20577"/>
          <ac:spMkLst>
            <pc:docMk/>
            <pc:sldMk cId="790798241" sldId="281"/>
            <ac:spMk id="15" creationId="{C64F7825-B629-CCF6-D4E5-7D59902ED3A1}"/>
          </ac:spMkLst>
        </pc:spChg>
      </pc:sldChg>
      <pc:sldChg chg="modSp">
        <pc:chgData name=" " userId="05f0d85ef081304b" providerId="LiveId" clId="{3F6D4CB7-26C0-4B83-834B-916DD62E53DA}" dt="2025-06-24T19:35:06.848" v="893" actId="20577"/>
        <pc:sldMkLst>
          <pc:docMk/>
          <pc:sldMk cId="170672948" sldId="282"/>
        </pc:sldMkLst>
        <pc:spChg chg="mod">
          <ac:chgData name=" " userId="05f0d85ef081304b" providerId="LiveId" clId="{3F6D4CB7-26C0-4B83-834B-916DD62E53DA}" dt="2025-06-24T19:12:22.324" v="696" actId="20577"/>
          <ac:spMkLst>
            <pc:docMk/>
            <pc:sldMk cId="170672948" sldId="282"/>
            <ac:spMk id="3" creationId="{3075B2A2-65A9-73D4-1413-38304FE0CEA5}"/>
          </ac:spMkLst>
        </pc:spChg>
        <pc:spChg chg="mod">
          <ac:chgData name=" " userId="05f0d85ef081304b" providerId="LiveId" clId="{3F6D4CB7-26C0-4B83-834B-916DD62E53DA}" dt="2025-06-24T19:34:20.860" v="888" actId="20577"/>
          <ac:spMkLst>
            <pc:docMk/>
            <pc:sldMk cId="170672948" sldId="282"/>
            <ac:spMk id="9" creationId="{24C99960-3E60-9793-3E9E-F8A84C062276}"/>
          </ac:spMkLst>
        </pc:spChg>
        <pc:spChg chg="mod">
          <ac:chgData name=" " userId="05f0d85ef081304b" providerId="LiveId" clId="{3F6D4CB7-26C0-4B83-834B-916DD62E53DA}" dt="2025-06-24T19:35:06.848" v="893" actId="20577"/>
          <ac:spMkLst>
            <pc:docMk/>
            <pc:sldMk cId="170672948" sldId="282"/>
            <ac:spMk id="15" creationId="{AF3974E7-62BB-A8D1-AA97-78D3C8677DF0}"/>
          </ac:spMkLst>
        </pc:spChg>
      </pc:sldChg>
      <pc:sldChg chg="modSp">
        <pc:chgData name=" " userId="05f0d85ef081304b" providerId="LiveId" clId="{3F6D4CB7-26C0-4B83-834B-916DD62E53DA}" dt="2025-06-24T19:12:29.120" v="698" actId="20577"/>
        <pc:sldMkLst>
          <pc:docMk/>
          <pc:sldMk cId="242921838" sldId="283"/>
        </pc:sldMkLst>
        <pc:spChg chg="mod">
          <ac:chgData name=" " userId="05f0d85ef081304b" providerId="LiveId" clId="{3F6D4CB7-26C0-4B83-834B-916DD62E53DA}" dt="2025-06-24T19:12:29.120" v="698" actId="20577"/>
          <ac:spMkLst>
            <pc:docMk/>
            <pc:sldMk cId="242921838" sldId="283"/>
            <ac:spMk id="3" creationId="{5DB9A00F-5754-062E-E270-202AB8D37E04}"/>
          </ac:spMkLst>
        </pc:spChg>
      </pc:sldChg>
      <pc:sldChg chg="modSp">
        <pc:chgData name=" " userId="05f0d85ef081304b" providerId="LiveId" clId="{3F6D4CB7-26C0-4B83-834B-916DD62E53DA}" dt="2025-06-24T19:12:34.200" v="700" actId="20577"/>
        <pc:sldMkLst>
          <pc:docMk/>
          <pc:sldMk cId="3840126423" sldId="284"/>
        </pc:sldMkLst>
        <pc:spChg chg="mod">
          <ac:chgData name=" " userId="05f0d85ef081304b" providerId="LiveId" clId="{3F6D4CB7-26C0-4B83-834B-916DD62E53DA}" dt="2025-06-24T19:12:34.200" v="700" actId="20577"/>
          <ac:spMkLst>
            <pc:docMk/>
            <pc:sldMk cId="3840126423" sldId="284"/>
            <ac:spMk id="3" creationId="{5E0A30BA-88BA-788E-19F5-EE1E4272C6D9}"/>
          </ac:spMkLst>
        </pc:spChg>
      </pc:sldChg>
      <pc:sldChg chg="addSp modSp">
        <pc:chgData name=" " userId="05f0d85ef081304b" providerId="LiveId" clId="{3F6D4CB7-26C0-4B83-834B-916DD62E53DA}" dt="2025-06-24T19:40:59.062" v="932" actId="1035"/>
        <pc:sldMkLst>
          <pc:docMk/>
          <pc:sldMk cId="4029438314" sldId="285"/>
        </pc:sldMkLst>
        <pc:spChg chg="mod">
          <ac:chgData name=" " userId="05f0d85ef081304b" providerId="LiveId" clId="{3F6D4CB7-26C0-4B83-834B-916DD62E53DA}" dt="2025-06-24T19:12:42.058" v="702" actId="20577"/>
          <ac:spMkLst>
            <pc:docMk/>
            <pc:sldMk cId="4029438314" sldId="285"/>
            <ac:spMk id="3" creationId="{025CF057-B9B5-3BD5-9683-C6B0A3DEDBDC}"/>
          </ac:spMkLst>
        </pc:spChg>
        <pc:spChg chg="add mod">
          <ac:chgData name=" " userId="05f0d85ef081304b" providerId="LiveId" clId="{3F6D4CB7-26C0-4B83-834B-916DD62E53DA}" dt="2025-06-24T19:40:19.538" v="927" actId="1076"/>
          <ac:spMkLst>
            <pc:docMk/>
            <pc:sldMk cId="4029438314" sldId="285"/>
            <ac:spMk id="10" creationId="{D4109CE0-6E09-40D6-A8B4-3A3199E40D4D}"/>
          </ac:spMkLst>
        </pc:spChg>
        <pc:spChg chg="add mod">
          <ac:chgData name=" " userId="05f0d85ef081304b" providerId="LiveId" clId="{3F6D4CB7-26C0-4B83-834B-916DD62E53DA}" dt="2025-06-24T19:40:59.062" v="932" actId="1035"/>
          <ac:spMkLst>
            <pc:docMk/>
            <pc:sldMk cId="4029438314" sldId="285"/>
            <ac:spMk id="11" creationId="{206BAD85-99C7-4CCD-8C8A-1D8598591947}"/>
          </ac:spMkLst>
        </pc:spChg>
        <pc:spChg chg="mod">
          <ac:chgData name=" " userId="05f0d85ef081304b" providerId="LiveId" clId="{3F6D4CB7-26C0-4B83-834B-916DD62E53DA}" dt="2025-06-24T19:39:02.400" v="916" actId="1076"/>
          <ac:spMkLst>
            <pc:docMk/>
            <pc:sldMk cId="4029438314" sldId="285"/>
            <ac:spMk id="15" creationId="{377423A4-42D0-4305-1FA2-EBA1591F22BF}"/>
          </ac:spMkLst>
        </pc:spChg>
        <pc:spChg chg="mod">
          <ac:chgData name=" " userId="05f0d85ef081304b" providerId="LiveId" clId="{3F6D4CB7-26C0-4B83-834B-916DD62E53DA}" dt="2025-06-24T19:39:38.229" v="922" actId="1076"/>
          <ac:spMkLst>
            <pc:docMk/>
            <pc:sldMk cId="4029438314" sldId="285"/>
            <ac:spMk id="16" creationId="{EBC3D272-04C6-F77A-AB0A-ABA300B92EAC}"/>
          </ac:spMkLst>
        </pc:spChg>
        <pc:picChg chg="mod">
          <ac:chgData name=" " userId="05f0d85ef081304b" providerId="LiveId" clId="{3F6D4CB7-26C0-4B83-834B-916DD62E53DA}" dt="2025-06-24T19:39:32.547" v="921" actId="14100"/>
          <ac:picMkLst>
            <pc:docMk/>
            <pc:sldMk cId="4029438314" sldId="285"/>
            <ac:picMk id="5" creationId="{E2F0BE88-23D5-94AC-886C-EF8E455B762E}"/>
          </ac:picMkLst>
        </pc:picChg>
        <pc:picChg chg="mod">
          <ac:chgData name=" " userId="05f0d85ef081304b" providerId="LiveId" clId="{3F6D4CB7-26C0-4B83-834B-916DD62E53DA}" dt="2025-06-24T19:39:40.446" v="924" actId="1035"/>
          <ac:picMkLst>
            <pc:docMk/>
            <pc:sldMk cId="4029438314" sldId="285"/>
            <ac:picMk id="7" creationId="{3C03F558-1F53-8ECC-3993-26B31EABC09E}"/>
          </ac:picMkLst>
        </pc:picChg>
        <pc:picChg chg="add mod">
          <ac:chgData name=" " userId="05f0d85ef081304b" providerId="LiveId" clId="{3F6D4CB7-26C0-4B83-834B-916DD62E53DA}" dt="2025-06-24T19:38:36.969" v="911" actId="1076"/>
          <ac:picMkLst>
            <pc:docMk/>
            <pc:sldMk cId="4029438314" sldId="285"/>
            <ac:picMk id="8" creationId="{1CDD14BF-106C-4113-B78A-07CB9A5F2CF2}"/>
          </ac:picMkLst>
        </pc:picChg>
        <pc:picChg chg="add mod">
          <ac:chgData name=" " userId="05f0d85ef081304b" providerId="LiveId" clId="{3F6D4CB7-26C0-4B83-834B-916DD62E53DA}" dt="2025-06-24T19:39:26.077" v="920" actId="1076"/>
          <ac:picMkLst>
            <pc:docMk/>
            <pc:sldMk cId="4029438314" sldId="285"/>
            <ac:picMk id="9" creationId="{2CB75998-577A-4C2E-AE3A-E23008470C8F}"/>
          </ac:picMkLst>
        </pc:picChg>
      </pc:sldChg>
      <pc:sldChg chg="modSp del">
        <pc:chgData name=" " userId="05f0d85ef081304b" providerId="LiveId" clId="{3F6D4CB7-26C0-4B83-834B-916DD62E53DA}" dt="2025-06-24T19:41:18.171" v="933" actId="2696"/>
        <pc:sldMkLst>
          <pc:docMk/>
          <pc:sldMk cId="150082995" sldId="286"/>
        </pc:sldMkLst>
        <pc:spChg chg="mod">
          <ac:chgData name=" " userId="05f0d85ef081304b" providerId="LiveId" clId="{3F6D4CB7-26C0-4B83-834B-916DD62E53DA}" dt="2025-06-24T19:12:47.877" v="704" actId="20577"/>
          <ac:spMkLst>
            <pc:docMk/>
            <pc:sldMk cId="150082995" sldId="286"/>
            <ac:spMk id="3" creationId="{5694C584-B853-1152-B9FF-7D5BAD575897}"/>
          </ac:spMkLst>
        </pc:spChg>
      </pc:sldChg>
      <pc:sldChg chg="modSp">
        <pc:chgData name=" " userId="05f0d85ef081304b" providerId="LiveId" clId="{3F6D4CB7-26C0-4B83-834B-916DD62E53DA}" dt="2025-06-24T19:43:38.518" v="957" actId="20577"/>
        <pc:sldMkLst>
          <pc:docMk/>
          <pc:sldMk cId="2944113692" sldId="287"/>
        </pc:sldMkLst>
        <pc:spChg chg="mod">
          <ac:chgData name=" " userId="05f0d85ef081304b" providerId="LiveId" clId="{3F6D4CB7-26C0-4B83-834B-916DD62E53DA}" dt="2025-06-24T19:43:38.518" v="957" actId="20577"/>
          <ac:spMkLst>
            <pc:docMk/>
            <pc:sldMk cId="2944113692" sldId="287"/>
            <ac:spMk id="3" creationId="{7315A758-AEAF-FF7D-3D11-67B031C5DDE0}"/>
          </ac:spMkLst>
        </pc:spChg>
        <pc:spChg chg="mod">
          <ac:chgData name=" " userId="05f0d85ef081304b" providerId="LiveId" clId="{3F6D4CB7-26C0-4B83-834B-916DD62E53DA}" dt="2025-06-24T19:41:39.659" v="937" actId="1076"/>
          <ac:spMkLst>
            <pc:docMk/>
            <pc:sldMk cId="2944113692" sldId="287"/>
            <ac:spMk id="5" creationId="{D0DC2C5C-AD4C-1563-2BAB-BC79D5446B02}"/>
          </ac:spMkLst>
        </pc:spChg>
        <pc:spChg chg="mod">
          <ac:chgData name=" " userId="05f0d85ef081304b" providerId="LiveId" clId="{3F6D4CB7-26C0-4B83-834B-916DD62E53DA}" dt="2025-06-24T19:42:01.433" v="946" actId="1076"/>
          <ac:spMkLst>
            <pc:docMk/>
            <pc:sldMk cId="2944113692" sldId="287"/>
            <ac:spMk id="9" creationId="{4F9C572A-36E4-B98A-1B66-D8EF82DB9218}"/>
          </ac:spMkLst>
        </pc:spChg>
        <pc:picChg chg="mod">
          <ac:chgData name=" " userId="05f0d85ef081304b" providerId="LiveId" clId="{3F6D4CB7-26C0-4B83-834B-916DD62E53DA}" dt="2025-06-24T19:41:57.304" v="945" actId="1038"/>
          <ac:picMkLst>
            <pc:docMk/>
            <pc:sldMk cId="2944113692" sldId="287"/>
            <ac:picMk id="7" creationId="{DAEFB087-BDA1-753B-F3FC-106A355F8E2C}"/>
          </ac:picMkLst>
        </pc:picChg>
      </pc:sldChg>
      <pc:sldChg chg="modSp">
        <pc:chgData name=" " userId="05f0d85ef081304b" providerId="LiveId" clId="{3F6D4CB7-26C0-4B83-834B-916DD62E53DA}" dt="2025-06-24T19:56:58.144" v="1036" actId="1035"/>
        <pc:sldMkLst>
          <pc:docMk/>
          <pc:sldMk cId="244768776" sldId="288"/>
        </pc:sldMkLst>
        <pc:spChg chg="mod">
          <ac:chgData name=" " userId="05f0d85ef081304b" providerId="LiveId" clId="{3F6D4CB7-26C0-4B83-834B-916DD62E53DA}" dt="2025-06-24T19:13:00.238" v="708" actId="20577"/>
          <ac:spMkLst>
            <pc:docMk/>
            <pc:sldMk cId="244768776" sldId="288"/>
            <ac:spMk id="3" creationId="{D81EE26D-A957-7B51-BD24-D476657CF5E8}"/>
          </ac:spMkLst>
        </pc:spChg>
        <pc:spChg chg="mod">
          <ac:chgData name=" " userId="05f0d85ef081304b" providerId="LiveId" clId="{3F6D4CB7-26C0-4B83-834B-916DD62E53DA}" dt="2025-06-24T19:56:37.020" v="1031" actId="14100"/>
          <ac:spMkLst>
            <pc:docMk/>
            <pc:sldMk cId="244768776" sldId="288"/>
            <ac:spMk id="5" creationId="{EBE9DEDF-2474-0F43-7AC7-85BE5D689E5D}"/>
          </ac:spMkLst>
        </pc:spChg>
        <pc:spChg chg="mod">
          <ac:chgData name=" " userId="05f0d85ef081304b" providerId="LiveId" clId="{3F6D4CB7-26C0-4B83-834B-916DD62E53DA}" dt="2025-06-24T19:56:50.109" v="1033" actId="1076"/>
          <ac:spMkLst>
            <pc:docMk/>
            <pc:sldMk cId="244768776" sldId="288"/>
            <ac:spMk id="6" creationId="{34543CB5-E2A5-23B5-9EB2-BAA66ACCD4E4}"/>
          </ac:spMkLst>
        </pc:spChg>
        <pc:spChg chg="mod">
          <ac:chgData name=" " userId="05f0d85ef081304b" providerId="LiveId" clId="{3F6D4CB7-26C0-4B83-834B-916DD62E53DA}" dt="2025-06-24T19:56:58.144" v="1036" actId="1035"/>
          <ac:spMkLst>
            <pc:docMk/>
            <pc:sldMk cId="244768776" sldId="288"/>
            <ac:spMk id="10" creationId="{4B69CFE6-AA8D-57F8-BE56-578901704156}"/>
          </ac:spMkLst>
        </pc:spChg>
      </pc:sldChg>
      <pc:sldChg chg="modSp">
        <pc:chgData name=" " userId="05f0d85ef081304b" providerId="LiveId" clId="{3F6D4CB7-26C0-4B83-834B-916DD62E53DA}" dt="2025-06-24T19:04:40.370" v="671" actId="20577"/>
        <pc:sldMkLst>
          <pc:docMk/>
          <pc:sldMk cId="1872383505" sldId="289"/>
        </pc:sldMkLst>
        <pc:spChg chg="mod">
          <ac:chgData name=" " userId="05f0d85ef081304b" providerId="LiveId" clId="{3F6D4CB7-26C0-4B83-834B-916DD62E53DA}" dt="2025-06-24T19:04:40.370" v="671" actId="20577"/>
          <ac:spMkLst>
            <pc:docMk/>
            <pc:sldMk cId="1872383505" sldId="289"/>
            <ac:spMk id="6" creationId="{3D75E205-D089-4088-8B0A-AA9A16FB81C3}"/>
          </ac:spMkLst>
        </pc:spChg>
        <pc:spChg chg="mod">
          <ac:chgData name=" " userId="05f0d85ef081304b" providerId="LiveId" clId="{3F6D4CB7-26C0-4B83-834B-916DD62E53DA}" dt="2025-06-24T19:04:19.023" v="666" actId="1035"/>
          <ac:spMkLst>
            <pc:docMk/>
            <pc:sldMk cId="1872383505" sldId="289"/>
            <ac:spMk id="7" creationId="{77169522-82A8-4E03-905B-5C77975B4721}"/>
          </ac:spMkLst>
        </pc:spChg>
      </pc:sldChg>
      <pc:sldChg chg="add del setBg">
        <pc:chgData name=" " userId="05f0d85ef081304b" providerId="LiveId" clId="{3F6D4CB7-26C0-4B83-834B-916DD62E53DA}" dt="2025-06-24T17:52:33.791" v="34" actId="2696"/>
        <pc:sldMkLst>
          <pc:docMk/>
          <pc:sldMk cId="3752217896" sldId="291"/>
        </pc:sldMkLst>
      </pc:sldChg>
      <pc:sldChg chg="add del setBg">
        <pc:chgData name=" " userId="05f0d85ef081304b" providerId="LiveId" clId="{3F6D4CB7-26C0-4B83-834B-916DD62E53DA}" dt="2025-06-24T17:54:45.562" v="73" actId="2696"/>
        <pc:sldMkLst>
          <pc:docMk/>
          <pc:sldMk cId="2809686050" sldId="292"/>
        </pc:sldMkLst>
      </pc:sldChg>
      <pc:sldChg chg="addSp delSp modSp add setBg">
        <pc:chgData name=" " userId="05f0d85ef081304b" providerId="LiveId" clId="{3F6D4CB7-26C0-4B83-834B-916DD62E53DA}" dt="2025-06-24T18:13:43.623" v="192" actId="2710"/>
        <pc:sldMkLst>
          <pc:docMk/>
          <pc:sldMk cId="1163652350" sldId="293"/>
        </pc:sldMkLst>
        <pc:spChg chg="mod">
          <ac:chgData name=" " userId="05f0d85ef081304b" providerId="LiveId" clId="{3F6D4CB7-26C0-4B83-834B-916DD62E53DA}" dt="2025-06-24T18:05:36.396" v="131" actId="14100"/>
          <ac:spMkLst>
            <pc:docMk/>
            <pc:sldMk cId="1163652350" sldId="293"/>
            <ac:spMk id="2" creationId="{00000000-0000-0000-0000-000000000000}"/>
          </ac:spMkLst>
        </pc:spChg>
        <pc:spChg chg="mod">
          <ac:chgData name=" " userId="05f0d85ef081304b" providerId="LiveId" clId="{3F6D4CB7-26C0-4B83-834B-916DD62E53DA}" dt="2025-06-24T18:05:21.156" v="129" actId="20577"/>
          <ac:spMkLst>
            <pc:docMk/>
            <pc:sldMk cId="1163652350" sldId="293"/>
            <ac:spMk id="3" creationId="{00000000-0000-0000-0000-000000000000}"/>
          </ac:spMkLst>
        </pc:spChg>
        <pc:spChg chg="add mod">
          <ac:chgData name=" " userId="05f0d85ef081304b" providerId="LiveId" clId="{3F6D4CB7-26C0-4B83-834B-916DD62E53DA}" dt="2025-06-24T18:13:43.623" v="192" actId="2710"/>
          <ac:spMkLst>
            <pc:docMk/>
            <pc:sldMk cId="1163652350" sldId="293"/>
            <ac:spMk id="7" creationId="{E06B80A8-D165-41FE-B3B9-82EF76DFA080}"/>
          </ac:spMkLst>
        </pc:spChg>
        <pc:picChg chg="del mod">
          <ac:chgData name=" " userId="05f0d85ef081304b" providerId="LiveId" clId="{3F6D4CB7-26C0-4B83-834B-916DD62E53DA}" dt="2025-06-24T18:06:53.993" v="134" actId="478"/>
          <ac:picMkLst>
            <pc:docMk/>
            <pc:sldMk cId="1163652350" sldId="293"/>
            <ac:picMk id="4" creationId="{00000000-0000-0000-0000-000000000000}"/>
          </ac:picMkLst>
        </pc:picChg>
        <pc:picChg chg="add del mod modCrop">
          <ac:chgData name=" " userId="05f0d85ef081304b" providerId="LiveId" clId="{3F6D4CB7-26C0-4B83-834B-916DD62E53DA}" dt="2025-06-24T18:09:23.677" v="173" actId="478"/>
          <ac:picMkLst>
            <pc:docMk/>
            <pc:sldMk cId="1163652350" sldId="293"/>
            <ac:picMk id="6" creationId="{51E11375-287B-470F-A281-E1BBC07910BD}"/>
          </ac:picMkLst>
        </pc:picChg>
        <pc:picChg chg="add del mod">
          <ac:chgData name=" " userId="05f0d85ef081304b" providerId="LiveId" clId="{3F6D4CB7-26C0-4B83-834B-916DD62E53DA}" dt="2025-06-24T18:09:52.902" v="179" actId="478"/>
          <ac:picMkLst>
            <pc:docMk/>
            <pc:sldMk cId="1163652350" sldId="293"/>
            <ac:picMk id="9" creationId="{2612B4DF-5AE1-4C0C-979B-25DFD9140459}"/>
          </ac:picMkLst>
        </pc:picChg>
        <pc:picChg chg="add mod">
          <ac:chgData name=" " userId="05f0d85ef081304b" providerId="LiveId" clId="{3F6D4CB7-26C0-4B83-834B-916DD62E53DA}" dt="2025-06-24T18:10:01.524" v="184" actId="1076"/>
          <ac:picMkLst>
            <pc:docMk/>
            <pc:sldMk cId="1163652350" sldId="293"/>
            <ac:picMk id="11" creationId="{C7E46041-7113-4DB5-8C80-BBEBAA74B19E}"/>
          </ac:picMkLst>
        </pc:picChg>
      </pc:sldChg>
      <pc:sldChg chg="addSp delSp modSp add setBg">
        <pc:chgData name=" " userId="05f0d85ef081304b" providerId="LiveId" clId="{3F6D4CB7-26C0-4B83-834B-916DD62E53DA}" dt="2025-06-24T20:06:47.875" v="1054" actId="14100"/>
        <pc:sldMkLst>
          <pc:docMk/>
          <pc:sldMk cId="0" sldId="294"/>
        </pc:sldMkLst>
        <pc:spChg chg="mod">
          <ac:chgData name=" " userId="05f0d85ef081304b" providerId="LiveId" clId="{3F6D4CB7-26C0-4B83-834B-916DD62E53DA}" dt="2025-06-24T19:58:38.236" v="1040" actId="1076"/>
          <ac:spMkLst>
            <pc:docMk/>
            <pc:sldMk cId="0" sldId="294"/>
            <ac:spMk id="4" creationId="{00000000-0000-0000-0000-000000000000}"/>
          </ac:spMkLst>
        </pc:spChg>
        <pc:spChg chg="mod">
          <ac:chgData name=" " userId="05f0d85ef081304b" providerId="LiveId" clId="{3F6D4CB7-26C0-4B83-834B-916DD62E53DA}" dt="2025-06-24T20:05:21.429" v="1049" actId="1076"/>
          <ac:spMkLst>
            <pc:docMk/>
            <pc:sldMk cId="0" sldId="294"/>
            <ac:spMk id="5" creationId="{00000000-0000-0000-0000-000000000000}"/>
          </ac:spMkLst>
        </pc:spChg>
        <pc:spChg chg="mod">
          <ac:chgData name=" " userId="05f0d85ef081304b" providerId="LiveId" clId="{3F6D4CB7-26C0-4B83-834B-916DD62E53DA}" dt="2025-06-24T20:05:21.429" v="1049" actId="1076"/>
          <ac:spMkLst>
            <pc:docMk/>
            <pc:sldMk cId="0" sldId="294"/>
            <ac:spMk id="6" creationId="{00000000-0000-0000-0000-000000000000}"/>
          </ac:spMkLst>
        </pc:spChg>
        <pc:spChg chg="mod">
          <ac:chgData name=" " userId="05f0d85ef081304b" providerId="LiveId" clId="{3F6D4CB7-26C0-4B83-834B-916DD62E53DA}" dt="2025-06-24T20:05:21.429" v="1049" actId="1076"/>
          <ac:spMkLst>
            <pc:docMk/>
            <pc:sldMk cId="0" sldId="294"/>
            <ac:spMk id="7" creationId="{00000000-0000-0000-0000-000000000000}"/>
          </ac:spMkLst>
        </pc:spChg>
        <pc:spChg chg="mod">
          <ac:chgData name=" " userId="05f0d85ef081304b" providerId="LiveId" clId="{3F6D4CB7-26C0-4B83-834B-916DD62E53DA}" dt="2025-06-24T20:05:21.429" v="1049" actId="1076"/>
          <ac:spMkLst>
            <pc:docMk/>
            <pc:sldMk cId="0" sldId="294"/>
            <ac:spMk id="8" creationId="{00000000-0000-0000-0000-000000000000}"/>
          </ac:spMkLst>
        </pc:spChg>
        <pc:spChg chg="mod">
          <ac:chgData name=" " userId="05f0d85ef081304b" providerId="LiveId" clId="{3F6D4CB7-26C0-4B83-834B-916DD62E53DA}" dt="2025-06-24T20:05:21.429" v="1049" actId="1076"/>
          <ac:spMkLst>
            <pc:docMk/>
            <pc:sldMk cId="0" sldId="294"/>
            <ac:spMk id="9" creationId="{00000000-0000-0000-0000-000000000000}"/>
          </ac:spMkLst>
        </pc:spChg>
        <pc:spChg chg="mod">
          <ac:chgData name=" " userId="05f0d85ef081304b" providerId="LiveId" clId="{3F6D4CB7-26C0-4B83-834B-916DD62E53DA}" dt="2025-06-24T20:05:21.429" v="1049" actId="1076"/>
          <ac:spMkLst>
            <pc:docMk/>
            <pc:sldMk cId="0" sldId="294"/>
            <ac:spMk id="10" creationId="{00000000-0000-0000-0000-000000000000}"/>
          </ac:spMkLst>
        </pc:spChg>
        <pc:spChg chg="mod">
          <ac:chgData name=" " userId="05f0d85ef081304b" providerId="LiveId" clId="{3F6D4CB7-26C0-4B83-834B-916DD62E53DA}" dt="2025-06-24T20:05:21.429" v="1049" actId="1076"/>
          <ac:spMkLst>
            <pc:docMk/>
            <pc:sldMk cId="0" sldId="294"/>
            <ac:spMk id="11" creationId="{00000000-0000-0000-0000-000000000000}"/>
          </ac:spMkLst>
        </pc:spChg>
        <pc:spChg chg="mod">
          <ac:chgData name=" " userId="05f0d85ef081304b" providerId="LiveId" clId="{3F6D4CB7-26C0-4B83-834B-916DD62E53DA}" dt="2025-06-24T20:05:21.429" v="1049" actId="1076"/>
          <ac:spMkLst>
            <pc:docMk/>
            <pc:sldMk cId="0" sldId="294"/>
            <ac:spMk id="12" creationId="{00000000-0000-0000-0000-000000000000}"/>
          </ac:spMkLst>
        </pc:spChg>
        <pc:spChg chg="mod">
          <ac:chgData name=" " userId="05f0d85ef081304b" providerId="LiveId" clId="{3F6D4CB7-26C0-4B83-834B-916DD62E53DA}" dt="2025-06-24T20:05:21.429" v="1049" actId="1076"/>
          <ac:spMkLst>
            <pc:docMk/>
            <pc:sldMk cId="0" sldId="294"/>
            <ac:spMk id="13" creationId="{00000000-0000-0000-0000-000000000000}"/>
          </ac:spMkLst>
        </pc:spChg>
        <pc:spChg chg="mod">
          <ac:chgData name=" " userId="05f0d85ef081304b" providerId="LiveId" clId="{3F6D4CB7-26C0-4B83-834B-916DD62E53DA}" dt="2025-06-24T20:05:21.429" v="1049" actId="1076"/>
          <ac:spMkLst>
            <pc:docMk/>
            <pc:sldMk cId="0" sldId="294"/>
            <ac:spMk id="14" creationId="{00000000-0000-0000-0000-000000000000}"/>
          </ac:spMkLst>
        </pc:spChg>
        <pc:spChg chg="mod">
          <ac:chgData name=" " userId="05f0d85ef081304b" providerId="LiveId" clId="{3F6D4CB7-26C0-4B83-834B-916DD62E53DA}" dt="2025-06-24T20:05:21.429" v="1049" actId="1076"/>
          <ac:spMkLst>
            <pc:docMk/>
            <pc:sldMk cId="0" sldId="294"/>
            <ac:spMk id="15" creationId="{00000000-0000-0000-0000-000000000000}"/>
          </ac:spMkLst>
        </pc:spChg>
        <pc:spChg chg="mod">
          <ac:chgData name=" " userId="05f0d85ef081304b" providerId="LiveId" clId="{3F6D4CB7-26C0-4B83-834B-916DD62E53DA}" dt="2025-06-24T20:05:21.429" v="1049" actId="1076"/>
          <ac:spMkLst>
            <pc:docMk/>
            <pc:sldMk cId="0" sldId="294"/>
            <ac:spMk id="16" creationId="{00000000-0000-0000-0000-000000000000}"/>
          </ac:spMkLst>
        </pc:spChg>
        <pc:spChg chg="mod">
          <ac:chgData name=" " userId="05f0d85ef081304b" providerId="LiveId" clId="{3F6D4CB7-26C0-4B83-834B-916DD62E53DA}" dt="2025-06-24T20:05:21.429" v="1049" actId="1076"/>
          <ac:spMkLst>
            <pc:docMk/>
            <pc:sldMk cId="0" sldId="294"/>
            <ac:spMk id="17" creationId="{00000000-0000-0000-0000-000000000000}"/>
          </ac:spMkLst>
        </pc:spChg>
        <pc:spChg chg="mod">
          <ac:chgData name=" " userId="05f0d85ef081304b" providerId="LiveId" clId="{3F6D4CB7-26C0-4B83-834B-916DD62E53DA}" dt="2025-06-24T20:05:21.429" v="1049" actId="1076"/>
          <ac:spMkLst>
            <pc:docMk/>
            <pc:sldMk cId="0" sldId="294"/>
            <ac:spMk id="18" creationId="{00000000-0000-0000-0000-000000000000}"/>
          </ac:spMkLst>
        </pc:spChg>
        <pc:spChg chg="mod">
          <ac:chgData name=" " userId="05f0d85ef081304b" providerId="LiveId" clId="{3F6D4CB7-26C0-4B83-834B-916DD62E53DA}" dt="2025-06-24T20:05:37.773" v="1050" actId="1076"/>
          <ac:spMkLst>
            <pc:docMk/>
            <pc:sldMk cId="0" sldId="294"/>
            <ac:spMk id="19" creationId="{00000000-0000-0000-0000-000000000000}"/>
          </ac:spMkLst>
        </pc:spChg>
        <pc:spChg chg="mod">
          <ac:chgData name=" " userId="05f0d85ef081304b" providerId="LiveId" clId="{3F6D4CB7-26C0-4B83-834B-916DD62E53DA}" dt="2025-06-24T20:05:37.773" v="1050" actId="1076"/>
          <ac:spMkLst>
            <pc:docMk/>
            <pc:sldMk cId="0" sldId="294"/>
            <ac:spMk id="20" creationId="{00000000-0000-0000-0000-000000000000}"/>
          </ac:spMkLst>
        </pc:spChg>
        <pc:spChg chg="mod">
          <ac:chgData name=" " userId="05f0d85ef081304b" providerId="LiveId" clId="{3F6D4CB7-26C0-4B83-834B-916DD62E53DA}" dt="2025-06-24T20:05:37.773" v="1050" actId="1076"/>
          <ac:spMkLst>
            <pc:docMk/>
            <pc:sldMk cId="0" sldId="294"/>
            <ac:spMk id="21" creationId="{00000000-0000-0000-0000-000000000000}"/>
          </ac:spMkLst>
        </pc:spChg>
        <pc:spChg chg="mod">
          <ac:chgData name=" " userId="05f0d85ef081304b" providerId="LiveId" clId="{3F6D4CB7-26C0-4B83-834B-916DD62E53DA}" dt="2025-06-24T20:05:37.773" v="1050" actId="1076"/>
          <ac:spMkLst>
            <pc:docMk/>
            <pc:sldMk cId="0" sldId="294"/>
            <ac:spMk id="22" creationId="{00000000-0000-0000-0000-000000000000}"/>
          </ac:spMkLst>
        </pc:spChg>
        <pc:spChg chg="mod">
          <ac:chgData name=" " userId="05f0d85ef081304b" providerId="LiveId" clId="{3F6D4CB7-26C0-4B83-834B-916DD62E53DA}" dt="2025-06-24T20:05:37.773" v="1050" actId="1076"/>
          <ac:spMkLst>
            <pc:docMk/>
            <pc:sldMk cId="0" sldId="294"/>
            <ac:spMk id="23" creationId="{00000000-0000-0000-0000-000000000000}"/>
          </ac:spMkLst>
        </pc:spChg>
        <pc:spChg chg="mod">
          <ac:chgData name=" " userId="05f0d85ef081304b" providerId="LiveId" clId="{3F6D4CB7-26C0-4B83-834B-916DD62E53DA}" dt="2025-06-24T20:05:37.773" v="1050" actId="1076"/>
          <ac:spMkLst>
            <pc:docMk/>
            <pc:sldMk cId="0" sldId="294"/>
            <ac:spMk id="24" creationId="{00000000-0000-0000-0000-000000000000}"/>
          </ac:spMkLst>
        </pc:spChg>
        <pc:spChg chg="add del mod">
          <ac:chgData name=" " userId="05f0d85ef081304b" providerId="LiveId" clId="{3F6D4CB7-26C0-4B83-834B-916DD62E53DA}" dt="2025-06-24T19:59:19.806" v="1045" actId="478"/>
          <ac:spMkLst>
            <pc:docMk/>
            <pc:sldMk cId="0" sldId="294"/>
            <ac:spMk id="25" creationId="{39AECCE5-4749-4EAD-B706-85DA82D60562}"/>
          </ac:spMkLst>
        </pc:spChg>
        <pc:spChg chg="add del mod">
          <ac:chgData name=" " userId="05f0d85ef081304b" providerId="LiveId" clId="{3F6D4CB7-26C0-4B83-834B-916DD62E53DA}" dt="2025-06-24T20:00:13.572" v="1048"/>
          <ac:spMkLst>
            <pc:docMk/>
            <pc:sldMk cId="0" sldId="294"/>
            <ac:spMk id="26" creationId="{BE376AD6-B660-4465-A726-6595E6B67097}"/>
          </ac:spMkLst>
        </pc:spChg>
        <pc:grpChg chg="mod">
          <ac:chgData name=" " userId="05f0d85ef081304b" providerId="LiveId" clId="{3F6D4CB7-26C0-4B83-834B-916DD62E53DA}" dt="2025-06-24T20:06:47.875" v="1054" actId="14100"/>
          <ac:grpSpMkLst>
            <pc:docMk/>
            <pc:sldMk cId="0" sldId="294"/>
            <ac:grpSpMk id="2" creationId="{00000000-0000-0000-0000-000000000000}"/>
          </ac:grpSpMkLst>
        </pc:grpChg>
      </pc:sldChg>
      <pc:sldChg chg="modSp add setBg">
        <pc:chgData name=" " userId="05f0d85ef081304b" providerId="LiveId" clId="{3F6D4CB7-26C0-4B83-834B-916DD62E53DA}" dt="2025-06-24T17:53:40.655" v="71" actId="14100"/>
        <pc:sldMkLst>
          <pc:docMk/>
          <pc:sldMk cId="0" sldId="295"/>
        </pc:sldMkLst>
        <pc:spChg chg="mod">
          <ac:chgData name=" " userId="05f0d85ef081304b" providerId="LiveId" clId="{3F6D4CB7-26C0-4B83-834B-916DD62E53DA}" dt="2025-06-24T17:53:40.655" v="71" actId="14100"/>
          <ac:spMkLst>
            <pc:docMk/>
            <pc:sldMk cId="0" sldId="295"/>
            <ac:spMk id="4" creationId="{00000000-0000-0000-0000-000000000000}"/>
          </ac:spMkLst>
        </pc:spChg>
      </pc:sldChg>
      <pc:sldChg chg="addSp delSp modSp add setBg">
        <pc:chgData name=" " userId="05f0d85ef081304b" providerId="LiveId" clId="{3F6D4CB7-26C0-4B83-834B-916DD62E53DA}" dt="2025-06-24T18:13:35.103" v="191" actId="2710"/>
        <pc:sldMkLst>
          <pc:docMk/>
          <pc:sldMk cId="0" sldId="296"/>
        </pc:sldMkLst>
        <pc:spChg chg="del">
          <ac:chgData name=" " userId="05f0d85ef081304b" providerId="LiveId" clId="{3F6D4CB7-26C0-4B83-834B-916DD62E53DA}" dt="2025-06-24T17:58:56.107" v="92" actId="478"/>
          <ac:spMkLst>
            <pc:docMk/>
            <pc:sldMk cId="0" sldId="296"/>
            <ac:spMk id="2" creationId="{00000000-0000-0000-0000-000000000000}"/>
          </ac:spMkLst>
        </pc:spChg>
        <pc:spChg chg="del">
          <ac:chgData name=" " userId="05f0d85ef081304b" providerId="LiveId" clId="{3F6D4CB7-26C0-4B83-834B-916DD62E53DA}" dt="2025-06-24T17:58:55.368" v="91" actId="478"/>
          <ac:spMkLst>
            <pc:docMk/>
            <pc:sldMk cId="0" sldId="296"/>
            <ac:spMk id="3" creationId="{00000000-0000-0000-0000-000000000000}"/>
          </ac:spMkLst>
        </pc:spChg>
        <pc:spChg chg="mod">
          <ac:chgData name=" " userId="05f0d85ef081304b" providerId="LiveId" clId="{3F6D4CB7-26C0-4B83-834B-916DD62E53DA}" dt="2025-06-24T18:03:54.539" v="111" actId="1076"/>
          <ac:spMkLst>
            <pc:docMk/>
            <pc:sldMk cId="0" sldId="296"/>
            <ac:spMk id="4" creationId="{00000000-0000-0000-0000-000000000000}"/>
          </ac:spMkLst>
        </pc:spChg>
        <pc:spChg chg="mod">
          <ac:chgData name=" " userId="05f0d85ef081304b" providerId="LiveId" clId="{3F6D4CB7-26C0-4B83-834B-916DD62E53DA}" dt="2025-06-24T18:13:35.103" v="191" actId="2710"/>
          <ac:spMkLst>
            <pc:docMk/>
            <pc:sldMk cId="0" sldId="296"/>
            <ac:spMk id="5" creationId="{00000000-0000-0000-0000-000000000000}"/>
          </ac:spMkLst>
        </pc:spChg>
        <pc:spChg chg="del mod">
          <ac:chgData name=" " userId="05f0d85ef081304b" providerId="LiveId" clId="{3F6D4CB7-26C0-4B83-834B-916DD62E53DA}" dt="2025-06-24T17:58:58.794" v="94" actId="478"/>
          <ac:spMkLst>
            <pc:docMk/>
            <pc:sldMk cId="0" sldId="296"/>
            <ac:spMk id="6" creationId="{00000000-0000-0000-0000-000000000000}"/>
          </ac:spMkLst>
        </pc:spChg>
        <pc:spChg chg="del">
          <ac:chgData name=" " userId="05f0d85ef081304b" providerId="LiveId" clId="{3F6D4CB7-26C0-4B83-834B-916DD62E53DA}" dt="2025-06-24T17:59:01.313" v="95" actId="478"/>
          <ac:spMkLst>
            <pc:docMk/>
            <pc:sldMk cId="0" sldId="296"/>
            <ac:spMk id="7" creationId="{00000000-0000-0000-0000-000000000000}"/>
          </ac:spMkLst>
        </pc:spChg>
        <pc:picChg chg="add mod">
          <ac:chgData name=" " userId="05f0d85ef081304b" providerId="LiveId" clId="{3F6D4CB7-26C0-4B83-834B-916DD62E53DA}" dt="2025-06-24T18:13:03.655" v="190" actId="1076"/>
          <ac:picMkLst>
            <pc:docMk/>
            <pc:sldMk cId="0" sldId="296"/>
            <ac:picMk id="9" creationId="{DF6644F1-96F8-4576-81B8-880B4E7F4431}"/>
          </ac:picMkLst>
        </pc:picChg>
      </pc:sldChg>
      <pc:sldChg chg="addSp delSp modSp add">
        <pc:chgData name=" " userId="05f0d85ef081304b" providerId="LiveId" clId="{3F6D4CB7-26C0-4B83-834B-916DD62E53DA}" dt="2025-06-24T18:27:35.465" v="257" actId="108"/>
        <pc:sldMkLst>
          <pc:docMk/>
          <pc:sldMk cId="711471672" sldId="297"/>
        </pc:sldMkLst>
        <pc:spChg chg="del">
          <ac:chgData name=" " userId="05f0d85ef081304b" providerId="LiveId" clId="{3F6D4CB7-26C0-4B83-834B-916DD62E53DA}" dt="2025-06-24T18:20:44.765" v="198" actId="478"/>
          <ac:spMkLst>
            <pc:docMk/>
            <pc:sldMk cId="711471672" sldId="297"/>
            <ac:spMk id="2" creationId="{00000000-0000-0000-0000-000000000000}"/>
          </ac:spMkLst>
        </pc:spChg>
        <pc:spChg chg="mod">
          <ac:chgData name=" " userId="05f0d85ef081304b" providerId="LiveId" clId="{3F6D4CB7-26C0-4B83-834B-916DD62E53DA}" dt="2025-06-24T18:27:21.074" v="253" actId="1036"/>
          <ac:spMkLst>
            <pc:docMk/>
            <pc:sldMk cId="711471672" sldId="297"/>
            <ac:spMk id="3" creationId="{00000000-0000-0000-0000-000000000000}"/>
          </ac:spMkLst>
        </pc:spChg>
        <pc:spChg chg="add mod">
          <ac:chgData name=" " userId="05f0d85ef081304b" providerId="LiveId" clId="{3F6D4CB7-26C0-4B83-834B-916DD62E53DA}" dt="2025-06-24T18:27:35.465" v="257" actId="108"/>
          <ac:spMkLst>
            <pc:docMk/>
            <pc:sldMk cId="711471672" sldId="297"/>
            <ac:spMk id="7" creationId="{87C5E39D-C8C9-4125-B82E-3BD811137335}"/>
          </ac:spMkLst>
        </pc:spChg>
        <pc:picChg chg="add mod modCrop">
          <ac:chgData name=" " userId="05f0d85ef081304b" providerId="LiveId" clId="{3F6D4CB7-26C0-4B83-834B-916DD62E53DA}" dt="2025-06-24T18:25:43.984" v="239" actId="1076"/>
          <ac:picMkLst>
            <pc:docMk/>
            <pc:sldMk cId="711471672" sldId="297"/>
            <ac:picMk id="5" creationId="{A6A0AB1E-39CD-4F60-9002-F144D701F31F}"/>
          </ac:picMkLst>
        </pc:picChg>
        <pc:picChg chg="del">
          <ac:chgData name=" " userId="05f0d85ef081304b" providerId="LiveId" clId="{3F6D4CB7-26C0-4B83-834B-916DD62E53DA}" dt="2025-06-24T18:20:46.659" v="199" actId="478"/>
          <ac:picMkLst>
            <pc:docMk/>
            <pc:sldMk cId="711471672" sldId="297"/>
            <ac:picMk id="6" creationId="{9F1B00DB-1D2A-5F39-D7B2-E309D7461B07}"/>
          </ac:picMkLst>
        </pc:picChg>
      </pc:sldChg>
      <pc:sldChg chg="new add del ord">
        <pc:chgData name=" " userId="05f0d85ef081304b" providerId="LiveId" clId="{3F6D4CB7-26C0-4B83-834B-916DD62E53DA}" dt="2025-06-24T18:20:32.683" v="196" actId="2696"/>
        <pc:sldMkLst>
          <pc:docMk/>
          <pc:sldMk cId="2561798180" sldId="297"/>
        </pc:sldMkLst>
      </pc:sldChg>
      <pc:sldChg chg="modSp add del">
        <pc:chgData name=" " userId="05f0d85ef081304b" providerId="LiveId" clId="{3F6D4CB7-26C0-4B83-834B-916DD62E53DA}" dt="2025-06-24T18:32:36.664" v="272" actId="2696"/>
        <pc:sldMkLst>
          <pc:docMk/>
          <pc:sldMk cId="284007982" sldId="298"/>
        </pc:sldMkLst>
        <pc:spChg chg="mod">
          <ac:chgData name=" " userId="05f0d85ef081304b" providerId="LiveId" clId="{3F6D4CB7-26C0-4B83-834B-916DD62E53DA}" dt="2025-06-24T18:32:08.839" v="268" actId="20577"/>
          <ac:spMkLst>
            <pc:docMk/>
            <pc:sldMk cId="284007982" sldId="298"/>
            <ac:spMk id="2" creationId="{00000000-0000-0000-0000-000000000000}"/>
          </ac:spMkLst>
        </pc:spChg>
      </pc:sldChg>
      <pc:sldChg chg="add del">
        <pc:chgData name=" " userId="05f0d85ef081304b" providerId="LiveId" clId="{3F6D4CB7-26C0-4B83-834B-916DD62E53DA}" dt="2025-06-24T18:20:50.344" v="201"/>
        <pc:sldMkLst>
          <pc:docMk/>
          <pc:sldMk cId="656163433" sldId="298"/>
        </pc:sldMkLst>
      </pc:sldChg>
      <pc:sldChg chg="addSp delSp modSp add">
        <pc:chgData name=" " userId="05f0d85ef081304b" providerId="LiveId" clId="{3F6D4CB7-26C0-4B83-834B-916DD62E53DA}" dt="2025-06-24T19:34:56.766" v="892" actId="20577"/>
        <pc:sldMkLst>
          <pc:docMk/>
          <pc:sldMk cId="2348373983" sldId="298"/>
        </pc:sldMkLst>
        <pc:spChg chg="add del mod">
          <ac:chgData name=" " userId="05f0d85ef081304b" providerId="LiveId" clId="{3F6D4CB7-26C0-4B83-834B-916DD62E53DA}" dt="2025-06-24T19:33:16.303" v="880"/>
          <ac:spMkLst>
            <pc:docMk/>
            <pc:sldMk cId="2348373983" sldId="298"/>
            <ac:spMk id="4" creationId="{836FBB9F-3D63-459B-96A2-E00F3654B20B}"/>
          </ac:spMkLst>
        </pc:spChg>
        <pc:spChg chg="mod">
          <ac:chgData name=" " userId="05f0d85ef081304b" providerId="LiveId" clId="{3F6D4CB7-26C0-4B83-834B-916DD62E53DA}" dt="2025-06-24T19:33:18.050" v="882" actId="20577"/>
          <ac:spMkLst>
            <pc:docMk/>
            <pc:sldMk cId="2348373983" sldId="298"/>
            <ac:spMk id="9" creationId="{72C01F39-971C-93DE-D99B-2C823E9BCE1B}"/>
          </ac:spMkLst>
        </pc:spChg>
        <pc:spChg chg="mod">
          <ac:chgData name=" " userId="05f0d85ef081304b" providerId="LiveId" clId="{3F6D4CB7-26C0-4B83-834B-916DD62E53DA}" dt="2025-06-24T19:34:56.766" v="892" actId="20577"/>
          <ac:spMkLst>
            <pc:docMk/>
            <pc:sldMk cId="2348373983" sldId="298"/>
            <ac:spMk id="13" creationId="{B829234D-B2DB-288A-EC3A-6690A65013A3}"/>
          </ac:spMkLst>
        </pc:spChg>
      </pc:sldChg>
    </pc:docChg>
  </pc:docChgLst>
  <pc:docChgLst>
    <pc:chgData name="Aya Snowber" userId="f8b4211e34e5a195" providerId="LiveId" clId="{3C2FB129-7E7D-4C4A-97D8-92C13682CF7A}"/>
    <pc:docChg chg="undo custSel modSld">
      <pc:chgData name="Aya Snowber" userId="f8b4211e34e5a195" providerId="LiveId" clId="{3C2FB129-7E7D-4C4A-97D8-92C13682CF7A}" dt="2025-06-24T20:51:49.714" v="178" actId="1076"/>
      <pc:docMkLst>
        <pc:docMk/>
      </pc:docMkLst>
      <pc:sldChg chg="addSp delSp modSp mod">
        <pc:chgData name="Aya Snowber" userId="f8b4211e34e5a195" providerId="LiveId" clId="{3C2FB129-7E7D-4C4A-97D8-92C13682CF7A}" dt="2025-06-24T20:51:49.714" v="178" actId="1076"/>
        <pc:sldMkLst>
          <pc:docMk/>
          <pc:sldMk cId="0" sldId="294"/>
        </pc:sldMkLst>
        <pc:spChg chg="mod">
          <ac:chgData name="Aya Snowber" userId="f8b4211e34e5a195" providerId="LiveId" clId="{3C2FB129-7E7D-4C4A-97D8-92C13682CF7A}" dt="2025-06-24T20:48:59.719" v="161" actId="1076"/>
          <ac:spMkLst>
            <pc:docMk/>
            <pc:sldMk cId="0" sldId="294"/>
            <ac:spMk id="4" creationId="{00000000-0000-0000-0000-000000000000}"/>
          </ac:spMkLst>
        </pc:spChg>
        <pc:spChg chg="mod">
          <ac:chgData name="Aya Snowber" userId="f8b4211e34e5a195" providerId="LiveId" clId="{3C2FB129-7E7D-4C4A-97D8-92C13682CF7A}" dt="2025-06-24T20:50:48.753" v="170" actId="1076"/>
          <ac:spMkLst>
            <pc:docMk/>
            <pc:sldMk cId="0" sldId="294"/>
            <ac:spMk id="5" creationId="{00000000-0000-0000-0000-000000000000}"/>
          </ac:spMkLst>
        </pc:spChg>
        <pc:spChg chg="mod">
          <ac:chgData name="Aya Snowber" userId="f8b4211e34e5a195" providerId="LiveId" clId="{3C2FB129-7E7D-4C4A-97D8-92C13682CF7A}" dt="2025-06-24T20:50:43.913" v="169" actId="1076"/>
          <ac:spMkLst>
            <pc:docMk/>
            <pc:sldMk cId="0" sldId="294"/>
            <ac:spMk id="7" creationId="{00000000-0000-0000-0000-000000000000}"/>
          </ac:spMkLst>
        </pc:spChg>
        <pc:spChg chg="mod">
          <ac:chgData name="Aya Snowber" userId="f8b4211e34e5a195" providerId="LiveId" clId="{3C2FB129-7E7D-4C4A-97D8-92C13682CF7A}" dt="2025-06-24T20:40:49.638" v="78" actId="1076"/>
          <ac:spMkLst>
            <pc:docMk/>
            <pc:sldMk cId="0" sldId="294"/>
            <ac:spMk id="8" creationId="{00000000-0000-0000-0000-000000000000}"/>
          </ac:spMkLst>
        </pc:spChg>
        <pc:spChg chg="del">
          <ac:chgData name="Aya Snowber" userId="f8b4211e34e5a195" providerId="LiveId" clId="{3C2FB129-7E7D-4C4A-97D8-92C13682CF7A}" dt="2025-06-24T20:36:45.743" v="31" actId="478"/>
          <ac:spMkLst>
            <pc:docMk/>
            <pc:sldMk cId="0" sldId="294"/>
            <ac:spMk id="9" creationId="{00000000-0000-0000-0000-000000000000}"/>
          </ac:spMkLst>
        </pc:spChg>
        <pc:spChg chg="del">
          <ac:chgData name="Aya Snowber" userId="f8b4211e34e5a195" providerId="LiveId" clId="{3C2FB129-7E7D-4C4A-97D8-92C13682CF7A}" dt="2025-06-24T20:37:07.708" v="37" actId="478"/>
          <ac:spMkLst>
            <pc:docMk/>
            <pc:sldMk cId="0" sldId="294"/>
            <ac:spMk id="10" creationId="{00000000-0000-0000-0000-000000000000}"/>
          </ac:spMkLst>
        </pc:spChg>
        <pc:spChg chg="mod">
          <ac:chgData name="Aya Snowber" userId="f8b4211e34e5a195" providerId="LiveId" clId="{3C2FB129-7E7D-4C4A-97D8-92C13682CF7A}" dt="2025-06-24T20:50:38.609" v="168" actId="1076"/>
          <ac:spMkLst>
            <pc:docMk/>
            <pc:sldMk cId="0" sldId="294"/>
            <ac:spMk id="11" creationId="{00000000-0000-0000-0000-000000000000}"/>
          </ac:spMkLst>
        </pc:spChg>
        <pc:spChg chg="mod">
          <ac:chgData name="Aya Snowber" userId="f8b4211e34e5a195" providerId="LiveId" clId="{3C2FB129-7E7D-4C4A-97D8-92C13682CF7A}" dt="2025-06-24T20:44:42.659" v="110" actId="20577"/>
          <ac:spMkLst>
            <pc:docMk/>
            <pc:sldMk cId="0" sldId="294"/>
            <ac:spMk id="12" creationId="{00000000-0000-0000-0000-000000000000}"/>
          </ac:spMkLst>
        </pc:spChg>
        <pc:spChg chg="mod">
          <ac:chgData name="Aya Snowber" userId="f8b4211e34e5a195" providerId="LiveId" clId="{3C2FB129-7E7D-4C4A-97D8-92C13682CF7A}" dt="2025-06-24T20:50:30.514" v="166" actId="1076"/>
          <ac:spMkLst>
            <pc:docMk/>
            <pc:sldMk cId="0" sldId="294"/>
            <ac:spMk id="13" creationId="{00000000-0000-0000-0000-000000000000}"/>
          </ac:spMkLst>
        </pc:spChg>
        <pc:spChg chg="del mod">
          <ac:chgData name="Aya Snowber" userId="f8b4211e34e5a195" providerId="LiveId" clId="{3C2FB129-7E7D-4C4A-97D8-92C13682CF7A}" dt="2025-06-24T20:41:12.363" v="81" actId="478"/>
          <ac:spMkLst>
            <pc:docMk/>
            <pc:sldMk cId="0" sldId="294"/>
            <ac:spMk id="14" creationId="{00000000-0000-0000-0000-000000000000}"/>
          </ac:spMkLst>
        </pc:spChg>
        <pc:spChg chg="del">
          <ac:chgData name="Aya Snowber" userId="f8b4211e34e5a195" providerId="LiveId" clId="{3C2FB129-7E7D-4C4A-97D8-92C13682CF7A}" dt="2025-06-24T20:39:41.724" v="66" actId="478"/>
          <ac:spMkLst>
            <pc:docMk/>
            <pc:sldMk cId="0" sldId="294"/>
            <ac:spMk id="15" creationId="{00000000-0000-0000-0000-000000000000}"/>
          </ac:spMkLst>
        </pc:spChg>
        <pc:spChg chg="mod">
          <ac:chgData name="Aya Snowber" userId="f8b4211e34e5a195" providerId="LiveId" clId="{3C2FB129-7E7D-4C4A-97D8-92C13682CF7A}" dt="2025-06-24T20:49:20.716" v="162" actId="1076"/>
          <ac:spMkLst>
            <pc:docMk/>
            <pc:sldMk cId="0" sldId="294"/>
            <ac:spMk id="16" creationId="{00000000-0000-0000-0000-000000000000}"/>
          </ac:spMkLst>
        </pc:spChg>
        <pc:spChg chg="mod">
          <ac:chgData name="Aya Snowber" userId="f8b4211e34e5a195" providerId="LiveId" clId="{3C2FB129-7E7D-4C4A-97D8-92C13682CF7A}" dt="2025-06-24T20:50:27.726" v="165" actId="1076"/>
          <ac:spMkLst>
            <pc:docMk/>
            <pc:sldMk cId="0" sldId="294"/>
            <ac:spMk id="17" creationId="{00000000-0000-0000-0000-000000000000}"/>
          </ac:spMkLst>
        </pc:spChg>
        <pc:spChg chg="mod">
          <ac:chgData name="Aya Snowber" userId="f8b4211e34e5a195" providerId="LiveId" clId="{3C2FB129-7E7D-4C4A-97D8-92C13682CF7A}" dt="2025-06-24T20:50:57.696" v="171" actId="1076"/>
          <ac:spMkLst>
            <pc:docMk/>
            <pc:sldMk cId="0" sldId="294"/>
            <ac:spMk id="18" creationId="{00000000-0000-0000-0000-000000000000}"/>
          </ac:spMkLst>
        </pc:spChg>
        <pc:spChg chg="mod">
          <ac:chgData name="Aya Snowber" userId="f8b4211e34e5a195" providerId="LiveId" clId="{3C2FB129-7E7D-4C4A-97D8-92C13682CF7A}" dt="2025-06-24T20:51:42.484" v="177" actId="1076"/>
          <ac:spMkLst>
            <pc:docMk/>
            <pc:sldMk cId="0" sldId="294"/>
            <ac:spMk id="19" creationId="{00000000-0000-0000-0000-000000000000}"/>
          </ac:spMkLst>
        </pc:spChg>
        <pc:spChg chg="mod">
          <ac:chgData name="Aya Snowber" userId="f8b4211e34e5a195" providerId="LiveId" clId="{3C2FB129-7E7D-4C4A-97D8-92C13682CF7A}" dt="2025-06-24T20:44:55.540" v="115" actId="20577"/>
          <ac:spMkLst>
            <pc:docMk/>
            <pc:sldMk cId="0" sldId="294"/>
            <ac:spMk id="20" creationId="{00000000-0000-0000-0000-000000000000}"/>
          </ac:spMkLst>
        </pc:spChg>
        <pc:spChg chg="mod">
          <ac:chgData name="Aya Snowber" userId="f8b4211e34e5a195" providerId="LiveId" clId="{3C2FB129-7E7D-4C4A-97D8-92C13682CF7A}" dt="2025-06-24T20:51:42.484" v="177" actId="1076"/>
          <ac:spMkLst>
            <pc:docMk/>
            <pc:sldMk cId="0" sldId="294"/>
            <ac:spMk id="21" creationId="{00000000-0000-0000-0000-000000000000}"/>
          </ac:spMkLst>
        </pc:spChg>
        <pc:spChg chg="mod">
          <ac:chgData name="Aya Snowber" userId="f8b4211e34e5a195" providerId="LiveId" clId="{3C2FB129-7E7D-4C4A-97D8-92C13682CF7A}" dt="2025-06-24T20:51:42.484" v="177" actId="1076"/>
          <ac:spMkLst>
            <pc:docMk/>
            <pc:sldMk cId="0" sldId="294"/>
            <ac:spMk id="22" creationId="{00000000-0000-0000-0000-000000000000}"/>
          </ac:spMkLst>
        </pc:spChg>
        <pc:spChg chg="mod">
          <ac:chgData name="Aya Snowber" userId="f8b4211e34e5a195" providerId="LiveId" clId="{3C2FB129-7E7D-4C4A-97D8-92C13682CF7A}" dt="2025-06-24T20:48:42.308" v="159" actId="20577"/>
          <ac:spMkLst>
            <pc:docMk/>
            <pc:sldMk cId="0" sldId="294"/>
            <ac:spMk id="23" creationId="{00000000-0000-0000-0000-000000000000}"/>
          </ac:spMkLst>
        </pc:spChg>
        <pc:spChg chg="mod">
          <ac:chgData name="Aya Snowber" userId="f8b4211e34e5a195" providerId="LiveId" clId="{3C2FB129-7E7D-4C4A-97D8-92C13682CF7A}" dt="2025-06-24T20:51:49.714" v="178" actId="1076"/>
          <ac:spMkLst>
            <pc:docMk/>
            <pc:sldMk cId="0" sldId="294"/>
            <ac:spMk id="24" creationId="{00000000-0000-0000-0000-000000000000}"/>
          </ac:spMkLst>
        </pc:spChg>
        <pc:spChg chg="add mod">
          <ac:chgData name="Aya Snowber" userId="f8b4211e34e5a195" providerId="LiveId" clId="{3C2FB129-7E7D-4C4A-97D8-92C13682CF7A}" dt="2025-06-24T20:49:20.716" v="162" actId="1076"/>
          <ac:spMkLst>
            <pc:docMk/>
            <pc:sldMk cId="0" sldId="294"/>
            <ac:spMk id="25" creationId="{C13536B6-B607-CE4B-4855-09B72676D772}"/>
          </ac:spMkLst>
        </pc:spChg>
        <pc:spChg chg="add del mod">
          <ac:chgData name="Aya Snowber" userId="f8b4211e34e5a195" providerId="LiveId" clId="{3C2FB129-7E7D-4C4A-97D8-92C13682CF7A}" dt="2025-06-24T20:49:20.716" v="162" actId="1076"/>
          <ac:spMkLst>
            <pc:docMk/>
            <pc:sldMk cId="0" sldId="294"/>
            <ac:spMk id="26" creationId="{54E626FF-64B2-93EE-D96A-6E0E68445AF3}"/>
          </ac:spMkLst>
        </pc:spChg>
        <pc:spChg chg="add mod">
          <ac:chgData name="Aya Snowber" userId="f8b4211e34e5a195" providerId="LiveId" clId="{3C2FB129-7E7D-4C4A-97D8-92C13682CF7A}" dt="2025-06-24T20:50:35.617" v="167" actId="1076"/>
          <ac:spMkLst>
            <pc:docMk/>
            <pc:sldMk cId="0" sldId="294"/>
            <ac:spMk id="27" creationId="{77AD6618-AAE5-04AC-3439-FE43185B6F72}"/>
          </ac:spMkLst>
        </pc:spChg>
        <pc:spChg chg="add mod">
          <ac:chgData name="Aya Snowber" userId="f8b4211e34e5a195" providerId="LiveId" clId="{3C2FB129-7E7D-4C4A-97D8-92C13682CF7A}" dt="2025-06-24T20:49:20.716" v="162" actId="1076"/>
          <ac:spMkLst>
            <pc:docMk/>
            <pc:sldMk cId="0" sldId="294"/>
            <ac:spMk id="28" creationId="{E85A2F3C-03FA-64A7-B849-925CBF5AA9A6}"/>
          </ac:spMkLst>
        </pc:spChg>
        <pc:spChg chg="add mod">
          <ac:chgData name="Aya Snowber" userId="f8b4211e34e5a195" providerId="LiveId" clId="{3C2FB129-7E7D-4C4A-97D8-92C13682CF7A}" dt="2025-06-24T20:39:07.832" v="60"/>
          <ac:spMkLst>
            <pc:docMk/>
            <pc:sldMk cId="0" sldId="294"/>
            <ac:spMk id="29" creationId="{D8646914-D9B0-6A6B-DEC8-9D9BE56BA718}"/>
          </ac:spMkLst>
        </pc:spChg>
        <pc:spChg chg="add mod">
          <ac:chgData name="Aya Snowber" userId="f8b4211e34e5a195" providerId="LiveId" clId="{3C2FB129-7E7D-4C4A-97D8-92C13682CF7A}" dt="2025-06-24T20:39:07.832" v="60"/>
          <ac:spMkLst>
            <pc:docMk/>
            <pc:sldMk cId="0" sldId="294"/>
            <ac:spMk id="30" creationId="{F92F15B5-E006-0329-8CAF-F726508A9506}"/>
          </ac:spMkLst>
        </pc:spChg>
        <pc:spChg chg="add mod">
          <ac:chgData name="Aya Snowber" userId="f8b4211e34e5a195" providerId="LiveId" clId="{3C2FB129-7E7D-4C4A-97D8-92C13682CF7A}" dt="2025-06-24T20:50:19.277" v="164" actId="1076"/>
          <ac:spMkLst>
            <pc:docMk/>
            <pc:sldMk cId="0" sldId="294"/>
            <ac:spMk id="31" creationId="{F5B3FE26-29EF-6347-13C7-1B01F23FF38E}"/>
          </ac:spMkLst>
        </pc:spChg>
        <pc:spChg chg="add mod">
          <ac:chgData name="Aya Snowber" userId="f8b4211e34e5a195" providerId="LiveId" clId="{3C2FB129-7E7D-4C4A-97D8-92C13682CF7A}" dt="2025-06-24T20:50:19.277" v="164" actId="1076"/>
          <ac:spMkLst>
            <pc:docMk/>
            <pc:sldMk cId="0" sldId="294"/>
            <ac:spMk id="32" creationId="{715EB579-497E-068D-F20F-F5E099AAA213}"/>
          </ac:spMkLst>
        </pc:spChg>
        <pc:spChg chg="add mod">
          <ac:chgData name="Aya Snowber" userId="f8b4211e34e5a195" providerId="LiveId" clId="{3C2FB129-7E7D-4C4A-97D8-92C13682CF7A}" dt="2025-06-24T20:44:20.354" v="107" actId="108"/>
          <ac:spMkLst>
            <pc:docMk/>
            <pc:sldMk cId="0" sldId="294"/>
            <ac:spMk id="33" creationId="{1F0529E1-3CA6-D31B-01DC-52839CAA1037}"/>
          </ac:spMkLst>
        </pc:spChg>
        <pc:spChg chg="add mod">
          <ac:chgData name="Aya Snowber" userId="f8b4211e34e5a195" providerId="LiveId" clId="{3C2FB129-7E7D-4C4A-97D8-92C13682CF7A}" dt="2025-06-24T20:51:42.484" v="177" actId="1076"/>
          <ac:spMkLst>
            <pc:docMk/>
            <pc:sldMk cId="0" sldId="294"/>
            <ac:spMk id="34" creationId="{AF41743B-C20A-D338-2FDF-70F30E1A40DB}"/>
          </ac:spMkLst>
        </pc:spChg>
        <pc:spChg chg="add del">
          <ac:chgData name="Aya Snowber" userId="f8b4211e34e5a195" providerId="LiveId" clId="{3C2FB129-7E7D-4C4A-97D8-92C13682CF7A}" dt="2025-06-24T20:48:46.574" v="160" actId="478"/>
          <ac:spMkLst>
            <pc:docMk/>
            <pc:sldMk cId="0" sldId="294"/>
            <ac:spMk id="36" creationId="{5C8AD454-EFD3-8685-0ADD-E2E8EEAA2CF5}"/>
          </ac:spMkLst>
        </pc:spChg>
        <pc:spChg chg="add mod">
          <ac:chgData name="Aya Snowber" userId="f8b4211e34e5a195" providerId="LiveId" clId="{3C2FB129-7E7D-4C4A-97D8-92C13682CF7A}" dt="2025-06-24T20:51:42.484" v="177" actId="1076"/>
          <ac:spMkLst>
            <pc:docMk/>
            <pc:sldMk cId="0" sldId="294"/>
            <ac:spMk id="37" creationId="{CF98D0CE-2F11-7E72-5F5C-D8FEB8A824F8}"/>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7A91E02-84CF-4AD0-856E-F4FFF371CCDB}" type="datetimeFigureOut">
              <a:rPr lang="en-GB" smtClean="0"/>
              <a:t>24/06/2025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6783625-746A-4D94-9985-929759606E78}" type="slidenum">
              <a:rPr lang="en-GB" smtClean="0"/>
              <a:t>‹#›</a:t>
            </a:fld>
            <a:endParaRPr lang="en-GB"/>
          </a:p>
        </p:txBody>
      </p:sp>
    </p:spTree>
    <p:extLst>
      <p:ext uri="{BB962C8B-B14F-4D97-AF65-F5344CB8AC3E}">
        <p14:creationId xmlns:p14="http://schemas.microsoft.com/office/powerpoint/2010/main" val="22406449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6783625-746A-4D94-9985-929759606E78}" type="slidenum">
              <a:rPr lang="en-GB" smtClean="0"/>
              <a:t>23</a:t>
            </a:fld>
            <a:endParaRPr lang="en-GB"/>
          </a:p>
        </p:txBody>
      </p:sp>
    </p:spTree>
    <p:extLst>
      <p:ext uri="{BB962C8B-B14F-4D97-AF65-F5344CB8AC3E}">
        <p14:creationId xmlns:p14="http://schemas.microsoft.com/office/powerpoint/2010/main" val="35331919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1E7EB2-BA66-FC82-8DDD-E994DB6C2C4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1AB23AF-62B8-A753-BC0B-6EB07BD8973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321EF83-B78D-439D-4267-47C70CBF23E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0B9DF26-CE28-468D-1842-916D18FB04D2}"/>
              </a:ext>
            </a:extLst>
          </p:cNvPr>
          <p:cNvSpPr>
            <a:spLocks noGrp="1"/>
          </p:cNvSpPr>
          <p:nvPr>
            <p:ph type="sldNum" sz="quarter" idx="5"/>
          </p:nvPr>
        </p:nvSpPr>
        <p:spPr/>
        <p:txBody>
          <a:bodyPr/>
          <a:lstStyle/>
          <a:p>
            <a:fld id="{16783625-746A-4D94-9985-929759606E78}" type="slidenum">
              <a:rPr lang="en-GB" smtClean="0"/>
              <a:t>32</a:t>
            </a:fld>
            <a:endParaRPr lang="en-GB"/>
          </a:p>
        </p:txBody>
      </p:sp>
    </p:spTree>
    <p:extLst>
      <p:ext uri="{BB962C8B-B14F-4D97-AF65-F5344CB8AC3E}">
        <p14:creationId xmlns:p14="http://schemas.microsoft.com/office/powerpoint/2010/main" val="3797957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B0D646-EB44-6F05-DBEA-166162DCD12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8586A08-CEE9-5CAC-CFA9-9D62BA9EF22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31E2D93-991C-2C65-D372-1EE692B6EBDB}"/>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80BD5B1-3071-4241-5D72-E0015DE951BB}"/>
              </a:ext>
            </a:extLst>
          </p:cNvPr>
          <p:cNvSpPr>
            <a:spLocks noGrp="1"/>
          </p:cNvSpPr>
          <p:nvPr>
            <p:ph type="sldNum" sz="quarter" idx="5"/>
          </p:nvPr>
        </p:nvSpPr>
        <p:spPr/>
        <p:txBody>
          <a:bodyPr/>
          <a:lstStyle/>
          <a:p>
            <a:fld id="{16783625-746A-4D94-9985-929759606E78}" type="slidenum">
              <a:rPr lang="en-GB" smtClean="0"/>
              <a:t>33</a:t>
            </a:fld>
            <a:endParaRPr lang="en-GB"/>
          </a:p>
        </p:txBody>
      </p:sp>
    </p:spTree>
    <p:extLst>
      <p:ext uri="{BB962C8B-B14F-4D97-AF65-F5344CB8AC3E}">
        <p14:creationId xmlns:p14="http://schemas.microsoft.com/office/powerpoint/2010/main" val="23982382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7E4973-057E-5DB4-A931-C679457E47B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1F1102B-0829-5C76-E976-23549E2D391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4B75290-B23A-2DFD-C22B-C4A3764A11C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443038CE-C1BB-F1CC-024D-9CC8AB318E25}"/>
              </a:ext>
            </a:extLst>
          </p:cNvPr>
          <p:cNvSpPr>
            <a:spLocks noGrp="1"/>
          </p:cNvSpPr>
          <p:nvPr>
            <p:ph type="sldNum" sz="quarter" idx="5"/>
          </p:nvPr>
        </p:nvSpPr>
        <p:spPr/>
        <p:txBody>
          <a:bodyPr/>
          <a:lstStyle/>
          <a:p>
            <a:fld id="{16783625-746A-4D94-9985-929759606E78}" type="slidenum">
              <a:rPr lang="en-GB" smtClean="0"/>
              <a:t>34</a:t>
            </a:fld>
            <a:endParaRPr lang="en-GB"/>
          </a:p>
        </p:txBody>
      </p:sp>
    </p:spTree>
    <p:extLst>
      <p:ext uri="{BB962C8B-B14F-4D97-AF65-F5344CB8AC3E}">
        <p14:creationId xmlns:p14="http://schemas.microsoft.com/office/powerpoint/2010/main" val="34719732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A2B262-6641-479B-AC04-2233780D72F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320BAE5-37D1-479C-7D05-E838DDCC412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2E5AB45-90C1-6774-2D7D-391BE7138E0E}"/>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4E7EECD6-E4BA-A725-CB76-0FDB40E99221}"/>
              </a:ext>
            </a:extLst>
          </p:cNvPr>
          <p:cNvSpPr>
            <a:spLocks noGrp="1"/>
          </p:cNvSpPr>
          <p:nvPr>
            <p:ph type="sldNum" sz="quarter" idx="5"/>
          </p:nvPr>
        </p:nvSpPr>
        <p:spPr/>
        <p:txBody>
          <a:bodyPr/>
          <a:lstStyle/>
          <a:p>
            <a:fld id="{16783625-746A-4D94-9985-929759606E78}" type="slidenum">
              <a:rPr lang="en-GB" smtClean="0"/>
              <a:t>24</a:t>
            </a:fld>
            <a:endParaRPr lang="en-GB"/>
          </a:p>
        </p:txBody>
      </p:sp>
    </p:spTree>
    <p:extLst>
      <p:ext uri="{BB962C8B-B14F-4D97-AF65-F5344CB8AC3E}">
        <p14:creationId xmlns:p14="http://schemas.microsoft.com/office/powerpoint/2010/main" val="3865817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F14B2D-9CCA-5166-FB0F-6C018E7C614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AA8F6B9-F7F2-5D19-0CCD-15EC242D1A5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784B33F-A32D-E7BE-977D-6DD12603765B}"/>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AE706A8-3F1E-FDE8-9B36-7E03487258EC}"/>
              </a:ext>
            </a:extLst>
          </p:cNvPr>
          <p:cNvSpPr>
            <a:spLocks noGrp="1"/>
          </p:cNvSpPr>
          <p:nvPr>
            <p:ph type="sldNum" sz="quarter" idx="5"/>
          </p:nvPr>
        </p:nvSpPr>
        <p:spPr/>
        <p:txBody>
          <a:bodyPr/>
          <a:lstStyle/>
          <a:p>
            <a:fld id="{16783625-746A-4D94-9985-929759606E78}" type="slidenum">
              <a:rPr lang="en-GB" smtClean="0"/>
              <a:t>25</a:t>
            </a:fld>
            <a:endParaRPr lang="en-GB"/>
          </a:p>
        </p:txBody>
      </p:sp>
    </p:spTree>
    <p:extLst>
      <p:ext uri="{BB962C8B-B14F-4D97-AF65-F5344CB8AC3E}">
        <p14:creationId xmlns:p14="http://schemas.microsoft.com/office/powerpoint/2010/main" val="26580052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C4ACBA-CBE5-2D91-77A6-2CE44384720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9C3748F-5B5E-A797-6CB0-53A35D15440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3A3CA3F-DED3-406E-C0E8-C12F7B0B465A}"/>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87868BD-0F7F-2F4F-2204-5C499D99E4CF}"/>
              </a:ext>
            </a:extLst>
          </p:cNvPr>
          <p:cNvSpPr>
            <a:spLocks noGrp="1"/>
          </p:cNvSpPr>
          <p:nvPr>
            <p:ph type="sldNum" sz="quarter" idx="5"/>
          </p:nvPr>
        </p:nvSpPr>
        <p:spPr/>
        <p:txBody>
          <a:bodyPr/>
          <a:lstStyle/>
          <a:p>
            <a:fld id="{16783625-746A-4D94-9985-929759606E78}" type="slidenum">
              <a:rPr lang="en-GB" smtClean="0"/>
              <a:t>26</a:t>
            </a:fld>
            <a:endParaRPr lang="en-GB"/>
          </a:p>
        </p:txBody>
      </p:sp>
    </p:spTree>
    <p:extLst>
      <p:ext uri="{BB962C8B-B14F-4D97-AF65-F5344CB8AC3E}">
        <p14:creationId xmlns:p14="http://schemas.microsoft.com/office/powerpoint/2010/main" val="1813389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C4ACBA-CBE5-2D91-77A6-2CE44384720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9C3748F-5B5E-A797-6CB0-53A35D15440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3A3CA3F-DED3-406E-C0E8-C12F7B0B465A}"/>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87868BD-0F7F-2F4F-2204-5C499D99E4CF}"/>
              </a:ext>
            </a:extLst>
          </p:cNvPr>
          <p:cNvSpPr>
            <a:spLocks noGrp="1"/>
          </p:cNvSpPr>
          <p:nvPr>
            <p:ph type="sldNum" sz="quarter" idx="5"/>
          </p:nvPr>
        </p:nvSpPr>
        <p:spPr/>
        <p:txBody>
          <a:bodyPr/>
          <a:lstStyle/>
          <a:p>
            <a:fld id="{16783625-746A-4D94-9985-929759606E78}" type="slidenum">
              <a:rPr lang="en-GB" smtClean="0"/>
              <a:t>27</a:t>
            </a:fld>
            <a:endParaRPr lang="en-GB"/>
          </a:p>
        </p:txBody>
      </p:sp>
    </p:spTree>
    <p:extLst>
      <p:ext uri="{BB962C8B-B14F-4D97-AF65-F5344CB8AC3E}">
        <p14:creationId xmlns:p14="http://schemas.microsoft.com/office/powerpoint/2010/main" val="24225703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B1B0F4-3F76-7256-64B1-6282315A7FA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6854E93-D096-F799-E776-EDF602B5FF9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FF5A3BB-4C5A-825E-2FD6-9EDFC974AC5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FF6BA75-3DE5-2C5E-E8DD-A685781FD411}"/>
              </a:ext>
            </a:extLst>
          </p:cNvPr>
          <p:cNvSpPr>
            <a:spLocks noGrp="1"/>
          </p:cNvSpPr>
          <p:nvPr>
            <p:ph type="sldNum" sz="quarter" idx="5"/>
          </p:nvPr>
        </p:nvSpPr>
        <p:spPr/>
        <p:txBody>
          <a:bodyPr/>
          <a:lstStyle/>
          <a:p>
            <a:fld id="{16783625-746A-4D94-9985-929759606E78}" type="slidenum">
              <a:rPr lang="en-GB" smtClean="0"/>
              <a:t>28</a:t>
            </a:fld>
            <a:endParaRPr lang="en-GB"/>
          </a:p>
        </p:txBody>
      </p:sp>
    </p:spTree>
    <p:extLst>
      <p:ext uri="{BB962C8B-B14F-4D97-AF65-F5344CB8AC3E}">
        <p14:creationId xmlns:p14="http://schemas.microsoft.com/office/powerpoint/2010/main" val="35065842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A82640-2BF6-A429-2C93-0FF64C75CED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306D141-FB4A-107F-25EB-3DEF1CFC5EA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4622BB2-3628-3218-CFDE-28BC57996942}"/>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3315BC2-2A66-129E-7104-423B8EBE6D8E}"/>
              </a:ext>
            </a:extLst>
          </p:cNvPr>
          <p:cNvSpPr>
            <a:spLocks noGrp="1"/>
          </p:cNvSpPr>
          <p:nvPr>
            <p:ph type="sldNum" sz="quarter" idx="5"/>
          </p:nvPr>
        </p:nvSpPr>
        <p:spPr/>
        <p:txBody>
          <a:bodyPr/>
          <a:lstStyle/>
          <a:p>
            <a:fld id="{16783625-746A-4D94-9985-929759606E78}" type="slidenum">
              <a:rPr lang="en-GB" smtClean="0"/>
              <a:t>29</a:t>
            </a:fld>
            <a:endParaRPr lang="en-GB"/>
          </a:p>
        </p:txBody>
      </p:sp>
    </p:spTree>
    <p:extLst>
      <p:ext uri="{BB962C8B-B14F-4D97-AF65-F5344CB8AC3E}">
        <p14:creationId xmlns:p14="http://schemas.microsoft.com/office/powerpoint/2010/main" val="38404473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30D4CD-0695-5A5F-16E6-7465F49FB34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D9622B6-1A36-B1C9-38EB-53D2D9B1352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44372E1-B464-8F02-6A5B-D20F8C7C0C2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B5D1277-2569-FB2D-9205-8CEE9031BEF2}"/>
              </a:ext>
            </a:extLst>
          </p:cNvPr>
          <p:cNvSpPr>
            <a:spLocks noGrp="1"/>
          </p:cNvSpPr>
          <p:nvPr>
            <p:ph type="sldNum" sz="quarter" idx="5"/>
          </p:nvPr>
        </p:nvSpPr>
        <p:spPr/>
        <p:txBody>
          <a:bodyPr/>
          <a:lstStyle/>
          <a:p>
            <a:fld id="{16783625-746A-4D94-9985-929759606E78}" type="slidenum">
              <a:rPr lang="en-GB" smtClean="0"/>
              <a:t>30</a:t>
            </a:fld>
            <a:endParaRPr lang="en-GB"/>
          </a:p>
        </p:txBody>
      </p:sp>
    </p:spTree>
    <p:extLst>
      <p:ext uri="{BB962C8B-B14F-4D97-AF65-F5344CB8AC3E}">
        <p14:creationId xmlns:p14="http://schemas.microsoft.com/office/powerpoint/2010/main" val="15555614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38D865-B37C-9386-DF31-B6139601AD5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F10970B-3AD8-A127-7F1D-314B56C9697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696FD32-0FD8-E666-DB98-DA9C3719B45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64594F46-2198-5A86-D857-495532821795}"/>
              </a:ext>
            </a:extLst>
          </p:cNvPr>
          <p:cNvSpPr>
            <a:spLocks noGrp="1"/>
          </p:cNvSpPr>
          <p:nvPr>
            <p:ph type="sldNum" sz="quarter" idx="5"/>
          </p:nvPr>
        </p:nvSpPr>
        <p:spPr/>
        <p:txBody>
          <a:bodyPr/>
          <a:lstStyle/>
          <a:p>
            <a:fld id="{16783625-746A-4D94-9985-929759606E78}" type="slidenum">
              <a:rPr lang="en-GB" smtClean="0"/>
              <a:t>31</a:t>
            </a:fld>
            <a:endParaRPr lang="en-GB"/>
          </a:p>
        </p:txBody>
      </p:sp>
    </p:spTree>
    <p:extLst>
      <p:ext uri="{BB962C8B-B14F-4D97-AF65-F5344CB8AC3E}">
        <p14:creationId xmlns:p14="http://schemas.microsoft.com/office/powerpoint/2010/main" val="1197174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OAQAABsNAAAINAAAJhYAABAAAAAmAAAACAAAAAEAAAAAAAAA"/>
              </a:ext>
            </a:extLst>
          </p:cNvSpPr>
          <p:nvPr>
            <p:ph type="ctrTitle"/>
          </p:nvPr>
        </p:nvSpPr>
        <p:spPr>
          <a:xfrm>
            <a:off x="685800" y="2130425"/>
            <a:ext cx="7772400" cy="1470025"/>
          </a:xfrm>
        </p:spPr>
        <p:txBody>
          <a:bodyPr/>
          <a:lstStyle/>
          <a:p>
            <a:pPr>
              <a:defRPr lang="en-us"/>
            </a:pPr>
            <a:r>
              <a:t>Click to edit Master title style</a:t>
            </a:r>
          </a:p>
        </p:txBody>
      </p:sp>
      <p:sp>
        <p:nvSpPr>
          <p:cNvPr id="3" name="Subtitle 2"/>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cAgAAOgXAADQLwAAsCIAABAAAAAmAAAACAAAAAGAAAAAAAAA"/>
              </a:ext>
            </a:extLst>
          </p:cNvSpPr>
          <p:nvPr>
            <p:ph type="subTitle" idx="1"/>
          </p:nvPr>
        </p:nvSpPr>
        <p:spPr>
          <a:xfrm>
            <a:off x="1371600" y="3886200"/>
            <a:ext cx="6400800" cy="1752600"/>
          </a:xfrm>
        </p:spPr>
        <p:txBody>
          <a:bodyPr/>
          <a:lstStyle>
            <a:lvl1pPr marL="0" indent="0" algn="ctr">
              <a:buNone/>
              <a:defRPr lang="en-us" cap="none">
                <a:solidFill>
                  <a:srgbClr val="8C8C8C"/>
                </a:solidFill>
              </a:defRPr>
            </a:lvl1pPr>
            <a:lvl2pPr marL="457200" indent="0" algn="ctr">
              <a:buNone/>
              <a:defRPr lang="en-us" cap="none">
                <a:solidFill>
                  <a:srgbClr val="8C8C8C"/>
                </a:solidFill>
              </a:defRPr>
            </a:lvl2pPr>
            <a:lvl3pPr marL="914400" indent="0" algn="ctr">
              <a:buNone/>
              <a:defRPr lang="en-us" cap="none">
                <a:solidFill>
                  <a:srgbClr val="8C8C8C"/>
                </a:solidFill>
              </a:defRPr>
            </a:lvl3pPr>
            <a:lvl4pPr marL="1371600" indent="0" algn="ctr">
              <a:buNone/>
              <a:defRPr lang="en-us" cap="none">
                <a:solidFill>
                  <a:srgbClr val="8C8C8C"/>
                </a:solidFill>
              </a:defRPr>
            </a:lvl4pPr>
            <a:lvl5pPr marL="1828800" indent="0" algn="ctr">
              <a:buNone/>
              <a:defRPr lang="en-us" cap="none">
                <a:solidFill>
                  <a:srgbClr val="8C8C8C"/>
                </a:solidFill>
              </a:defRPr>
            </a:lvl5pPr>
            <a:lvl6pPr marL="2286000" indent="0" algn="ctr">
              <a:buNone/>
              <a:defRPr lang="en-us" cap="none">
                <a:solidFill>
                  <a:srgbClr val="8C8C8C"/>
                </a:solidFill>
              </a:defRPr>
            </a:lvl6pPr>
            <a:lvl7pPr marL="2743200" indent="0" algn="ctr">
              <a:buNone/>
              <a:defRPr lang="en-us" cap="none">
                <a:solidFill>
                  <a:srgbClr val="8C8C8C"/>
                </a:solidFill>
              </a:defRPr>
            </a:lvl7pPr>
            <a:lvl8pPr marL="3200400" indent="0" algn="ctr">
              <a:buNone/>
              <a:defRPr lang="en-us" cap="none">
                <a:solidFill>
                  <a:srgbClr val="8C8C8C"/>
                </a:solidFill>
              </a:defRPr>
            </a:lvl8pPr>
            <a:lvl9pPr marL="3657600" indent="0" algn="ctr">
              <a:buNone/>
              <a:defRPr lang="en-us" cap="none">
                <a:solidFill>
                  <a:srgbClr val="8C8C8C"/>
                </a:solidFill>
              </a:defRPr>
            </a:lvl9pPr>
          </a:lstStyle>
          <a:p>
            <a:pPr>
              <a:defRPr lang="en-us"/>
            </a:pPr>
            <a:r>
              <a:t>Click to edit Master subtitle style</a:t>
            </a:r>
          </a:p>
        </p:txBody>
      </p:sp>
      <p:sp>
        <p:nvSpPr>
          <p:cNvPr id="4" name="Date Placeholder 3"/>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F8AY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0AIAABonAADwDwAAWSkAABAAAAAmAAAACAAAAAAAAAAAAAAA"/>
              </a:ext>
            </a:extLst>
          </p:cNvSpPr>
          <p:nvPr>
            <p:ph type="dt" sz="half" idx="10"/>
          </p:nvPr>
        </p:nvSpPr>
        <p:spPr/>
        <p:txBody>
          <a:bodyPr/>
          <a:lstStyle/>
          <a:p>
            <a:pPr>
              <a:defRPr lang="en-us"/>
            </a:pPr>
            <a:fld id="{3FA1D61F-51D2-F420-9C19-A77598576AF2}" type="datetime1">
              <a:t>6/24/2025</a:t>
            </a:fld>
            <a:endParaRPr/>
          </a:p>
        </p:txBody>
      </p:sp>
      <p:sp>
        <p:nvSpPr>
          <p:cNvPr id="5" name="Footer Placeholder 4"/>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F9yZWw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OBMAABonAAAIJQAAWSkAABAAAAAmAAAACAAAAAAAAAAAAAAA"/>
              </a:ext>
            </a:extLst>
          </p:cNvSpPr>
          <p:nvPr>
            <p:ph type="ftr" sz="quarter" idx="11"/>
          </p:nvPr>
        </p:nvSpPr>
        <p:spPr/>
        <p:txBody>
          <a:bodyPr/>
          <a:lstStyle/>
          <a:p>
            <a:pPr>
              <a:defRPr lang="en-us"/>
            </a:pPr>
            <a:endParaRPr/>
          </a:p>
        </p:txBody>
      </p:sp>
      <p:sp>
        <p:nvSpPr>
          <p:cNvPr id="6" name="Slide Number Placeholder 5"/>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GEAZ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UCgAABonAABwNQAAWSkAABAAAAAmAAAACAAAAAAAAAAAAAAA"/>
              </a:ext>
            </a:extLst>
          </p:cNvSpPr>
          <p:nvPr>
            <p:ph type="sldNum" sz="quarter" idx="12"/>
          </p:nvPr>
        </p:nvSpPr>
        <p:spPr/>
        <p:txBody>
          <a:bodyPr/>
          <a:lstStyle/>
          <a:p>
            <a:pPr>
              <a:defRPr lang="en-us"/>
            </a:pPr>
            <a:fld id="{3FA1DDE9-A7D2-F42B-9C19-517E93576A04}" type="slidenum">
              <a:t>‹#›</a:t>
            </a:fld>
            <a:endParaRPr/>
          </a:p>
        </p:txBody>
      </p:sp>
    </p:spTree>
  </p:cSld>
  <p:clrMapOvr>
    <a:masterClrMapping/>
  </p:clrMapOvr>
  <p:hf hdr="0" ftr="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0AIAALEBAABwNQAAuQgAABAAAAAmAAAACAAAAAAAAAAAAAAA"/>
              </a:ext>
            </a:extLst>
          </p:cNvSpPr>
          <p:nvPr>
            <p:ph type="title"/>
          </p:nvPr>
        </p:nvSpPr>
        <p:spPr/>
        <p:txBody>
          <a:bodyPr/>
          <a:lstStyle/>
          <a:p>
            <a:pPr>
              <a:defRPr lang="en-us"/>
            </a:pPr>
            <a:r>
              <a:t>Click to edit Master title style</a:t>
            </a:r>
          </a:p>
        </p:txBody>
      </p:sp>
      <p:sp>
        <p:nvSpPr>
          <p:cNvPr id="3" name="Vertical Text Placeholder 2"/>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AAAAAAQ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0AIAANgJAABwNQAAsCUAABAAAAAmAAAACAAAAAIAAAAAAAAA"/>
              </a:ext>
            </a:extLst>
          </p:cNvSpPr>
          <p:nvPr>
            <p:ph idx="1"/>
          </p:nvPr>
        </p:nvSpPr>
        <p:spPr/>
        <p:txBody>
          <a:bodyPr vert="vert" wrap="square" lIns="91440" tIns="45720" rIns="91440" bIns="45720" numCol="1" spcCol="215900" anchor="t">
            <a:prstTxWarp prst="textNoShape">
              <a:avLst/>
            </a:prstTxWarp>
          </a:bodyPr>
          <a:lstStyle/>
          <a:p>
            <a:pPr>
              <a:defRPr lang="en-us"/>
            </a:pPr>
            <a:r>
              <a:t>Click to edit Master text styles</a:t>
            </a:r>
          </a:p>
          <a:p>
            <a:pPr lvl="1">
              <a:defRPr lang="en-us"/>
            </a:pPr>
            <a:r>
              <a:t>Second level</a:t>
            </a:r>
          </a:p>
          <a:p>
            <a:pPr lvl="2">
              <a:defRPr lang="en-us"/>
            </a:pPr>
            <a:r>
              <a:t>Third level</a:t>
            </a:r>
          </a:p>
          <a:p>
            <a:pPr lvl="3">
              <a:defRPr lang="en-us"/>
            </a:pPr>
            <a:r>
              <a:t>Fourth level</a:t>
            </a:r>
          </a:p>
          <a:p>
            <a:pPr lvl="4">
              <a:defRPr lang="en-us"/>
            </a:pPr>
            <a:r>
              <a:t>Fifth level</a:t>
            </a:r>
          </a:p>
        </p:txBody>
      </p:sp>
      <p:sp>
        <p:nvSpPr>
          <p:cNvPr id="4" name="Date Placeholder 3"/>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0AIAABonAADwDwAAWSkAABAAAAAmAAAACAAAAAAAAAAAAAAA"/>
              </a:ext>
            </a:extLst>
          </p:cNvSpPr>
          <p:nvPr>
            <p:ph type="dt" sz="half" idx="10"/>
          </p:nvPr>
        </p:nvSpPr>
        <p:spPr/>
        <p:txBody>
          <a:bodyPr/>
          <a:lstStyle/>
          <a:p>
            <a:pPr>
              <a:defRPr lang="en-us"/>
            </a:pPr>
            <a:fld id="{3FA1D5C9-87D2-F423-9C19-71769B576A24}" type="datetime1">
              <a:t>6/24/2025</a:t>
            </a:fld>
            <a:endParaRPr/>
          </a:p>
        </p:txBody>
      </p:sp>
      <p:sp>
        <p:nvSpPr>
          <p:cNvPr id="5" name="Footer Placeholder 4"/>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OBMAABonAAAIJQAAWSkAABAAAAAmAAAACAAAAAAAAAAAAAAA"/>
              </a:ext>
            </a:extLst>
          </p:cNvSpPr>
          <p:nvPr>
            <p:ph type="ftr" sz="quarter" idx="11"/>
          </p:nvPr>
        </p:nvSpPr>
        <p:spPr/>
        <p:txBody>
          <a:bodyPr/>
          <a:lstStyle/>
          <a:p>
            <a:pPr>
              <a:defRPr lang="en-us"/>
            </a:pPr>
            <a:endParaRPr/>
          </a:p>
        </p:txBody>
      </p:sp>
      <p:sp>
        <p:nvSpPr>
          <p:cNvPr id="6" name="Slide Number Placeholder 5"/>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UCgAABonAABwNQAAWSkAABAAAAAmAAAACAAAAAAAAAAAAAAA"/>
              </a:ext>
            </a:extLst>
          </p:cNvSpPr>
          <p:nvPr>
            <p:ph type="sldNum" sz="quarter" idx="12"/>
          </p:nvPr>
        </p:nvSpPr>
        <p:spPr/>
        <p:txBody>
          <a:bodyPr/>
          <a:lstStyle/>
          <a:p>
            <a:pPr>
              <a:defRPr lang="en-us"/>
            </a:pPr>
            <a:fld id="{3FA1A483-CDD2-F452-9C19-3B07EA576A6E}" type="slidenum">
              <a:t>‹#›</a:t>
            </a:fld>
            <a:endParaRPr/>
          </a:p>
        </p:txBody>
      </p:sp>
    </p:spTree>
  </p:cSld>
  <p:clrMapOvr>
    <a:masterClrMapping/>
  </p:clrMapOvr>
  <p:hf hdr="0" ftr="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BAAAAAQ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yCgAALEBAABwNQAAsCUAABAAAAAmAAAACAAAAAMAAAAAAAAA"/>
              </a:ext>
            </a:extLst>
          </p:cNvSpPr>
          <p:nvPr>
            <p:ph type="title"/>
          </p:nvPr>
        </p:nvSpPr>
        <p:spPr>
          <a:xfrm>
            <a:off x="6629400" y="274955"/>
            <a:ext cx="2057400" cy="5851525"/>
          </a:xfrm>
        </p:spPr>
        <p:txBody>
          <a:bodyPr vert="vert" wrap="square" lIns="91440" tIns="45720" rIns="91440" bIns="45720" numCol="1" spcCol="215900" anchor="ctr">
            <a:prstTxWarp prst="textNoShape">
              <a:avLst/>
            </a:prstTxWarp>
          </a:bodyPr>
          <a:lstStyle/>
          <a:p>
            <a:pPr>
              <a:defRPr lang="en-us"/>
            </a:pPr>
            <a:r>
              <a:t>Click to edit Master title style</a:t>
            </a:r>
          </a:p>
        </p:txBody>
      </p:sp>
      <p:sp>
        <p:nvSpPr>
          <p:cNvPr id="3" name="Vertical Text Placeholder 2"/>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AAAAAAQ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0AIAALEBAADYJwAAsCUAABAAAAAmAAAACAAAAAMAAAAAAAAA"/>
              </a:ext>
            </a:extLst>
          </p:cNvSpPr>
          <p:nvPr>
            <p:ph idx="1"/>
          </p:nvPr>
        </p:nvSpPr>
        <p:spPr>
          <a:xfrm>
            <a:off x="457200" y="274955"/>
            <a:ext cx="6019800" cy="5851525"/>
          </a:xfrm>
        </p:spPr>
        <p:txBody>
          <a:bodyPr vert="vert" wrap="square" lIns="91440" tIns="45720" rIns="91440" bIns="45720" numCol="1" spcCol="215900" anchor="t">
            <a:prstTxWarp prst="textNoShape">
              <a:avLst/>
            </a:prstTxWarp>
          </a:bodyPr>
          <a:lstStyle/>
          <a:p>
            <a:pPr>
              <a:defRPr lang="en-us"/>
            </a:pPr>
            <a:r>
              <a:t>Click to edit Master text styles</a:t>
            </a:r>
          </a:p>
          <a:p>
            <a:pPr lvl="1">
              <a:defRPr lang="en-us"/>
            </a:pPr>
            <a:r>
              <a:t>Second level</a:t>
            </a:r>
          </a:p>
          <a:p>
            <a:pPr lvl="2">
              <a:defRPr lang="en-us"/>
            </a:pPr>
            <a:r>
              <a:t>Third level</a:t>
            </a:r>
          </a:p>
          <a:p>
            <a:pPr lvl="3">
              <a:defRPr lang="en-us"/>
            </a:pPr>
            <a:r>
              <a:t>Fourth level</a:t>
            </a:r>
          </a:p>
          <a:p>
            <a:pPr lvl="4">
              <a:defRPr lang="en-us"/>
            </a:pPr>
            <a:r>
              <a:t>Fifth level</a:t>
            </a:r>
          </a:p>
        </p:txBody>
      </p:sp>
      <p:sp>
        <p:nvSpPr>
          <p:cNvPr id="4" name="Date Placeholder 3"/>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0AIAABonAADwDwAAWSkAABAAAAAmAAAACAAAAAAAAAAAAAAA"/>
              </a:ext>
            </a:extLst>
          </p:cNvSpPr>
          <p:nvPr>
            <p:ph type="dt" sz="half" idx="10"/>
          </p:nvPr>
        </p:nvSpPr>
        <p:spPr/>
        <p:txBody>
          <a:bodyPr/>
          <a:lstStyle/>
          <a:p>
            <a:pPr>
              <a:defRPr lang="en-us"/>
            </a:pPr>
            <a:fld id="{3FA1AEF6-B8D2-F458-9C19-4E0DE0576A1B}" type="datetime1">
              <a:t>6/24/2025</a:t>
            </a:fld>
            <a:endParaRPr/>
          </a:p>
        </p:txBody>
      </p:sp>
      <p:sp>
        <p:nvSpPr>
          <p:cNvPr id="5" name="Footer Placeholder 4"/>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OBMAABonAAAIJQAAWSkAABAAAAAmAAAACAAAAAAAAAAAAAAA"/>
              </a:ext>
            </a:extLst>
          </p:cNvSpPr>
          <p:nvPr>
            <p:ph type="ftr" sz="quarter" idx="11"/>
          </p:nvPr>
        </p:nvSpPr>
        <p:spPr/>
        <p:txBody>
          <a:bodyPr/>
          <a:lstStyle/>
          <a:p>
            <a:pPr>
              <a:defRPr lang="en-us"/>
            </a:pPr>
            <a:endParaRPr/>
          </a:p>
        </p:txBody>
      </p:sp>
      <p:sp>
        <p:nvSpPr>
          <p:cNvPr id="6" name="Slide Number Placeholder 5"/>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UCgAABonAABwNQAAWSkAABAAAAAmAAAACAAAAAAAAAAAAAAA"/>
              </a:ext>
            </a:extLst>
          </p:cNvSpPr>
          <p:nvPr>
            <p:ph type="sldNum" sz="quarter" idx="12"/>
          </p:nvPr>
        </p:nvSpPr>
        <p:spPr/>
        <p:txBody>
          <a:bodyPr/>
          <a:lstStyle/>
          <a:p>
            <a:pPr>
              <a:defRPr lang="en-us"/>
            </a:pPr>
            <a:fld id="{3FA1BB09-47D2-F44D-9C19-B118F5576AE4}" type="slidenum">
              <a:t>‹#›</a:t>
            </a:fld>
            <a:endParaRPr/>
          </a:p>
        </p:txBody>
      </p:sp>
    </p:spTree>
  </p:cSld>
  <p:clrMapOvr>
    <a:masterClrMapping/>
  </p:clrMapOvr>
  <p:hf hdr="0" ft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0AIAALEBAABwNQAAuQgAABAAAAAmAAAACAAAAAAAAAAAAAAA"/>
              </a:ext>
            </a:extLst>
          </p:cNvSpPr>
          <p:nvPr>
            <p:ph type="title"/>
          </p:nvPr>
        </p:nvSpPr>
        <p:spPr/>
        <p:txBody>
          <a:bodyPr/>
          <a:lstStyle/>
          <a:p>
            <a:pPr>
              <a:defRPr lang="en-us"/>
            </a:pPr>
            <a:r>
              <a:t>Click to edit Master title style</a:t>
            </a:r>
          </a:p>
        </p:txBody>
      </p:sp>
      <p:sp>
        <p:nvSpPr>
          <p:cNvPr id="3" name="Content Placeholder 2"/>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0AIAANgJAABwNQAAsCUAABAAAAAmAAAACAAAAAAAAAAAAAAA"/>
              </a:ext>
            </a:extLst>
          </p:cNvSpPr>
          <p:nvPr>
            <p:ph idx="1"/>
          </p:nvPr>
        </p:nvSpPr>
        <p:spPr/>
        <p:txBody>
          <a:bodyPr/>
          <a:lstStyle/>
          <a:p>
            <a:pPr>
              <a:defRPr lang="en-us"/>
            </a:pPr>
            <a:r>
              <a:t>Click to edit Master text styles</a:t>
            </a:r>
          </a:p>
          <a:p>
            <a:pPr lvl="1">
              <a:defRPr lang="en-us"/>
            </a:pPr>
            <a:r>
              <a:t>Second level</a:t>
            </a:r>
          </a:p>
          <a:p>
            <a:pPr lvl="2">
              <a:defRPr lang="en-us"/>
            </a:pPr>
            <a:r>
              <a:t>Third level</a:t>
            </a:r>
          </a:p>
          <a:p>
            <a:pPr lvl="3">
              <a:defRPr lang="en-us"/>
            </a:pPr>
            <a:r>
              <a:t>Fourth level</a:t>
            </a:r>
          </a:p>
          <a:p>
            <a:pPr lvl="4">
              <a:defRPr lang="en-us"/>
            </a:pPr>
            <a:r>
              <a:t>Fifth level</a:t>
            </a:r>
          </a:p>
        </p:txBody>
      </p:sp>
      <p:sp>
        <p:nvSpPr>
          <p:cNvPr id="4" name="Date Placeholder 3"/>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0AIAABonAADwDwAAWSkAABAAAAAmAAAACAAAAAAAAAAAAAAA"/>
              </a:ext>
            </a:extLst>
          </p:cNvSpPr>
          <p:nvPr>
            <p:ph type="dt" sz="half" idx="10"/>
          </p:nvPr>
        </p:nvSpPr>
        <p:spPr/>
        <p:txBody>
          <a:bodyPr/>
          <a:lstStyle/>
          <a:p>
            <a:pPr>
              <a:defRPr lang="en-us"/>
            </a:pPr>
            <a:fld id="{3FA18A93-DDD2-F47C-9C19-2B29C4576A7E}" type="datetime1">
              <a:t>6/24/2025</a:t>
            </a:fld>
            <a:endParaRPr/>
          </a:p>
        </p:txBody>
      </p:sp>
      <p:sp>
        <p:nvSpPr>
          <p:cNvPr id="5" name="Footer Placeholder 4"/>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OBMAABonAAAIJQAAWSkAABAAAAAmAAAACAAAAAAAAAAAAAAA"/>
              </a:ext>
            </a:extLst>
          </p:cNvSpPr>
          <p:nvPr>
            <p:ph type="ftr" sz="quarter" idx="11"/>
          </p:nvPr>
        </p:nvSpPr>
        <p:spPr/>
        <p:txBody>
          <a:bodyPr/>
          <a:lstStyle/>
          <a:p>
            <a:pPr>
              <a:defRPr lang="en-us"/>
            </a:pPr>
            <a:endParaRPr/>
          </a:p>
        </p:txBody>
      </p:sp>
      <p:sp>
        <p:nvSpPr>
          <p:cNvPr id="6" name="Slide Number Placeholder 5"/>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UCgAABonAABwNQAAWSkAABAAAAAmAAAACAAAAAAAAAAAAAAA"/>
              </a:ext>
            </a:extLst>
          </p:cNvSpPr>
          <p:nvPr>
            <p:ph type="sldNum" sz="quarter" idx="12"/>
          </p:nvPr>
        </p:nvSpPr>
        <p:spPr/>
        <p:txBody>
          <a:bodyPr/>
          <a:lstStyle/>
          <a:p>
            <a:pPr>
              <a:defRPr lang="en-us"/>
            </a:pPr>
            <a:fld id="{3FA1BF02-4CD2-F449-9C19-BA1CF1576AEF}" type="slidenum">
              <a:t>‹#›</a:t>
            </a:fld>
            <a:endParaRPr/>
          </a:p>
        </p:txBody>
      </p:sp>
    </p:spTree>
  </p:cSld>
  <p:clrMapOvr>
    <a:masterClrMapping/>
  </p:clrMapOvr>
  <p:hf hdr="0" ftr="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cgQAABwbAABCNAAAfSMAABAAAAAmAAAACAAAAIGAAAAAAAAA"/>
              </a:ext>
            </a:extLst>
          </p:cNvSpPr>
          <p:nvPr>
            <p:ph type="title"/>
          </p:nvPr>
        </p:nvSpPr>
        <p:spPr>
          <a:xfrm>
            <a:off x="722630" y="4406900"/>
            <a:ext cx="7772400" cy="1362075"/>
          </a:xfrm>
        </p:spPr>
        <p:txBody>
          <a:bodyPr vert="horz" wrap="square" lIns="91440" tIns="45720" rIns="91440" bIns="45720" numCol="1" spcCol="215900" anchor="t">
            <a:prstTxWarp prst="textNoShape">
              <a:avLst/>
            </a:prstTxWarp>
          </a:bodyPr>
          <a:lstStyle>
            <a:lvl1pPr algn="l">
              <a:defRPr lang="en-us" sz="4000" b="1" cap="all"/>
            </a:lvl1pPr>
            <a:lvl2pPr>
              <a:defRPr lang="en-us" cap="none"/>
            </a:lvl2pPr>
            <a:lvl3pPr>
              <a:defRPr lang="en-us" cap="none"/>
            </a:lvl3pPr>
            <a:lvl4pPr>
              <a:defRPr lang="en-us" cap="none"/>
            </a:lvl4pPr>
            <a:lvl5pPr>
              <a:defRPr lang="en-us" cap="none"/>
            </a:lvl5pPr>
            <a:lvl6pPr>
              <a:defRPr lang="en-us" cap="none"/>
            </a:lvl6pPr>
            <a:lvl7pPr>
              <a:defRPr lang="en-us" cap="none"/>
            </a:lvl7pPr>
            <a:lvl8pPr>
              <a:defRPr lang="en-us" cap="none"/>
            </a:lvl8pPr>
            <a:lvl9pPr>
              <a:defRPr lang="en-us" cap="none"/>
            </a:lvl9pPr>
          </a:lstStyle>
          <a:p>
            <a:pPr>
              <a:defRPr lang="en-us"/>
            </a:pPr>
            <a:r>
              <a:t>Click to edit Master title style</a:t>
            </a:r>
          </a:p>
        </p:txBody>
      </p:sp>
      <p:sp>
        <p:nvSpPr>
          <p:cNvPr id="3" name="Text Placeholder 2"/>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C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cgQAAOIRAABCNAAAHBsAABAAAAAmAAAACAAAAIGAAAAAAAAA"/>
              </a:ext>
            </a:extLst>
          </p:cNvSpPr>
          <p:nvPr>
            <p:ph idx="1"/>
          </p:nvPr>
        </p:nvSpPr>
        <p:spPr>
          <a:xfrm>
            <a:off x="722630" y="2907030"/>
            <a:ext cx="7772400" cy="1499870"/>
          </a:xfrm>
        </p:spPr>
        <p:txBody>
          <a:bodyPr vert="horz" wrap="square" lIns="91440" tIns="45720" rIns="91440" bIns="45720" numCol="1" spcCol="215900" anchor="b">
            <a:prstTxWarp prst="textNoShape">
              <a:avLst/>
            </a:prstTxWarp>
          </a:bodyPr>
          <a:lstStyle>
            <a:lvl1pPr marL="0" indent="0">
              <a:buNone/>
              <a:defRPr lang="en-us" sz="2000" cap="none">
                <a:solidFill>
                  <a:srgbClr val="8C8C8C"/>
                </a:solidFill>
              </a:defRPr>
            </a:lvl1pPr>
            <a:lvl2pPr marL="457200" indent="0">
              <a:buNone/>
              <a:defRPr lang="en-us" sz="1800" cap="none">
                <a:solidFill>
                  <a:srgbClr val="8C8C8C"/>
                </a:solidFill>
              </a:defRPr>
            </a:lvl2pPr>
            <a:lvl3pPr marL="914400" indent="0">
              <a:buNone/>
              <a:defRPr lang="en-us" sz="1600" cap="none">
                <a:solidFill>
                  <a:srgbClr val="8C8C8C"/>
                </a:solidFill>
              </a:defRPr>
            </a:lvl3pPr>
            <a:lvl4pPr marL="1371600" indent="0">
              <a:buNone/>
              <a:defRPr lang="en-us" sz="1400" cap="none">
                <a:solidFill>
                  <a:srgbClr val="8C8C8C"/>
                </a:solidFill>
              </a:defRPr>
            </a:lvl4pPr>
            <a:lvl5pPr marL="1828800" indent="0">
              <a:buNone/>
              <a:defRPr lang="en-us" sz="1400" cap="none">
                <a:solidFill>
                  <a:srgbClr val="8C8C8C"/>
                </a:solidFill>
              </a:defRPr>
            </a:lvl5pPr>
            <a:lvl6pPr marL="2286000" indent="0">
              <a:buNone/>
              <a:defRPr lang="en-us" sz="1400" cap="none">
                <a:solidFill>
                  <a:srgbClr val="8C8C8C"/>
                </a:solidFill>
              </a:defRPr>
            </a:lvl6pPr>
            <a:lvl7pPr marL="2743200" indent="0">
              <a:buNone/>
              <a:defRPr lang="en-us" sz="1400" cap="none">
                <a:solidFill>
                  <a:srgbClr val="8C8C8C"/>
                </a:solidFill>
              </a:defRPr>
            </a:lvl7pPr>
            <a:lvl8pPr marL="3200400" indent="0">
              <a:buNone/>
              <a:defRPr lang="en-us" sz="1400" cap="none">
                <a:solidFill>
                  <a:srgbClr val="8C8C8C"/>
                </a:solidFill>
              </a:defRPr>
            </a:lvl8pPr>
            <a:lvl9pPr marL="3657600" indent="0">
              <a:buNone/>
              <a:defRPr lang="en-us" sz="1400" cap="none">
                <a:solidFill>
                  <a:srgbClr val="8C8C8C"/>
                </a:solidFill>
              </a:defRPr>
            </a:lvl9pPr>
          </a:lstStyle>
          <a:p>
            <a:pPr>
              <a:defRPr lang="en-us"/>
            </a:pPr>
            <a:r>
              <a:t>Click to edit Master text styles</a:t>
            </a:r>
          </a:p>
        </p:txBody>
      </p:sp>
      <p:sp>
        <p:nvSpPr>
          <p:cNvPr id="4" name="Date Placeholder 3"/>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0AIAABonAADwDwAAWSkAABAAAAAmAAAACAAAAAAAAAAAAAAA"/>
              </a:ext>
            </a:extLst>
          </p:cNvSpPr>
          <p:nvPr>
            <p:ph type="dt" sz="half" idx="10"/>
          </p:nvPr>
        </p:nvSpPr>
        <p:spPr/>
        <p:txBody>
          <a:bodyPr/>
          <a:lstStyle/>
          <a:p>
            <a:pPr>
              <a:defRPr lang="en-us"/>
            </a:pPr>
            <a:fld id="{3FA1DB61-2FD2-F42D-9C19-D97895576A8C}" type="datetime1">
              <a:t>6/24/2025</a:t>
            </a:fld>
            <a:endParaRPr/>
          </a:p>
        </p:txBody>
      </p:sp>
      <p:sp>
        <p:nvSpPr>
          <p:cNvPr id="5" name="Footer Placeholder 4"/>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OBMAABonAAAIJQAAWSkAABAAAAAmAAAACAAAAAAAAAAAAAAA"/>
              </a:ext>
            </a:extLst>
          </p:cNvSpPr>
          <p:nvPr>
            <p:ph type="ftr" sz="quarter" idx="11"/>
          </p:nvPr>
        </p:nvSpPr>
        <p:spPr/>
        <p:txBody>
          <a:bodyPr/>
          <a:lstStyle/>
          <a:p>
            <a:pPr>
              <a:defRPr lang="en-us"/>
            </a:pPr>
            <a:endParaRPr/>
          </a:p>
        </p:txBody>
      </p:sp>
      <p:sp>
        <p:nvSpPr>
          <p:cNvPr id="6" name="Slide Number Placeholder 5"/>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UCgAABonAABwNQAAWSkAABAAAAAmAAAACAAAAAAAAAAAAAAA"/>
              </a:ext>
            </a:extLst>
          </p:cNvSpPr>
          <p:nvPr>
            <p:ph type="sldNum" sz="quarter" idx="12"/>
          </p:nvPr>
        </p:nvSpPr>
        <p:spPr/>
        <p:txBody>
          <a:bodyPr/>
          <a:lstStyle/>
          <a:p>
            <a:pPr>
              <a:defRPr lang="en-us"/>
            </a:pPr>
            <a:fld id="{3FA1A03A-74D2-F456-9C19-8203EE576AD7}" type="slidenum">
              <a:t>‹#›</a:t>
            </a:fld>
            <a:endParaRPr/>
          </a:p>
        </p:txBody>
      </p:sp>
    </p:spTree>
  </p:cSld>
  <p:clrMapOvr>
    <a:masterClrMapping/>
  </p:clrMapOvr>
  <p:hf hdr="0" ftr="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0AIAALEBAABwNQAAuQgAABAAAAAmAAAACAAAAAAAAAAAAAAA"/>
              </a:ext>
            </a:extLst>
          </p:cNvSpPr>
          <p:nvPr>
            <p:ph type="title"/>
          </p:nvPr>
        </p:nvSpPr>
        <p:spPr/>
        <p:txBody>
          <a:bodyPr/>
          <a:lstStyle/>
          <a:p>
            <a:pPr>
              <a:defRPr lang="en-us"/>
            </a:pPr>
            <a:r>
              <a:t>Click to edit Master title style</a:t>
            </a:r>
          </a:p>
        </p:txBody>
      </p:sp>
      <p:sp>
        <p:nvSpPr>
          <p:cNvPr id="3" name="Content Placeholder 2"/>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0AIAANgJAACoGwAAsCUAABAAAAAmAAAACAAAAAGAAAAAAAAA"/>
              </a:ext>
            </a:extLst>
          </p:cNvSpPr>
          <p:nvPr>
            <p:ph idx="1"/>
          </p:nvPr>
        </p:nvSpPr>
        <p:spPr>
          <a:xfrm>
            <a:off x="457200" y="1600200"/>
            <a:ext cx="4038600" cy="4526280"/>
          </a:xfrm>
        </p:spPr>
        <p:txBody>
          <a:bodyPr/>
          <a:lstStyle>
            <a:lvl1pPr>
              <a:defRPr lang="en-us" sz="2800" cap="none"/>
            </a:lvl1pPr>
            <a:lvl2pPr>
              <a:defRPr lang="en-us" sz="2400" cap="none"/>
            </a:lvl2pPr>
            <a:lvl3pPr>
              <a:defRPr lang="en-us" sz="2000" cap="none"/>
            </a:lvl3pPr>
            <a:lvl4pPr>
              <a:defRPr lang="en-us" sz="1800" cap="none"/>
            </a:lvl4pPr>
            <a:lvl5pPr>
              <a:defRPr lang="en-us" sz="1800" cap="none"/>
            </a:lvl5pPr>
            <a:lvl6pPr>
              <a:defRPr lang="en-us" sz="1800" cap="none"/>
            </a:lvl6pPr>
            <a:lvl7pPr>
              <a:defRPr lang="en-us" sz="1800" cap="none"/>
            </a:lvl7pPr>
            <a:lvl8pPr>
              <a:defRPr lang="en-us" sz="1800" cap="none"/>
            </a:lvl8pPr>
            <a:lvl9pPr>
              <a:defRPr lang="en-us" sz="1800" cap="none"/>
            </a:lvl9pPr>
          </a:lstStyle>
          <a:p>
            <a:pPr>
              <a:defRPr lang="en-us"/>
            </a:pPr>
            <a:r>
              <a:t>Click to edit Master text styles</a:t>
            </a:r>
          </a:p>
          <a:p>
            <a:pPr lvl="1">
              <a:defRPr lang="en-us"/>
            </a:pPr>
            <a:r>
              <a:t>Second level</a:t>
            </a:r>
          </a:p>
          <a:p>
            <a:pPr lvl="2">
              <a:defRPr lang="en-us"/>
            </a:pPr>
            <a:r>
              <a:t>Third level</a:t>
            </a:r>
          </a:p>
          <a:p>
            <a:pPr lvl="3">
              <a:defRPr lang="en-us"/>
            </a:pPr>
            <a:r>
              <a:t>Fourth level</a:t>
            </a:r>
          </a:p>
          <a:p>
            <a:pPr lvl="4">
              <a:defRPr lang="en-us"/>
            </a:pPr>
            <a:r>
              <a:t>Fifth level</a:t>
            </a:r>
          </a:p>
        </p:txBody>
      </p:sp>
      <p:sp>
        <p:nvSpPr>
          <p:cNvPr id="4" name="Content Placeholder 3"/>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mBwAANgJAABwNQAAsCUAABAAAAAmAAAACAAAAAGAAAAAAAAA"/>
              </a:ext>
            </a:extLst>
          </p:cNvSpPr>
          <p:nvPr>
            <p:ph idx="2"/>
          </p:nvPr>
        </p:nvSpPr>
        <p:spPr>
          <a:xfrm>
            <a:off x="4648200" y="1600200"/>
            <a:ext cx="4038600" cy="4526280"/>
          </a:xfrm>
        </p:spPr>
        <p:txBody>
          <a:bodyPr/>
          <a:lstStyle>
            <a:lvl1pPr>
              <a:defRPr lang="en-us" sz="2800" cap="none"/>
            </a:lvl1pPr>
            <a:lvl2pPr>
              <a:defRPr lang="en-us" sz="2400" cap="none"/>
            </a:lvl2pPr>
            <a:lvl3pPr>
              <a:defRPr lang="en-us" sz="2000" cap="none"/>
            </a:lvl3pPr>
            <a:lvl4pPr>
              <a:defRPr lang="en-us" sz="1800" cap="none"/>
            </a:lvl4pPr>
            <a:lvl5pPr>
              <a:defRPr lang="en-us" sz="1800" cap="none"/>
            </a:lvl5pPr>
            <a:lvl6pPr>
              <a:defRPr lang="en-us" sz="1800" cap="none"/>
            </a:lvl6pPr>
            <a:lvl7pPr>
              <a:defRPr lang="en-us" sz="1800" cap="none"/>
            </a:lvl7pPr>
            <a:lvl8pPr>
              <a:defRPr lang="en-us" sz="1800" cap="none"/>
            </a:lvl8pPr>
            <a:lvl9pPr>
              <a:defRPr lang="en-us" sz="1800" cap="none"/>
            </a:lvl9pPr>
          </a:lstStyle>
          <a:p>
            <a:pPr>
              <a:defRPr lang="en-us"/>
            </a:pPr>
            <a:r>
              <a:t>Click to edit Master text styles</a:t>
            </a:r>
          </a:p>
          <a:p>
            <a:pPr lvl="1">
              <a:defRPr lang="en-us"/>
            </a:pPr>
            <a:r>
              <a:t>Second level</a:t>
            </a:r>
          </a:p>
          <a:p>
            <a:pPr lvl="2">
              <a:defRPr lang="en-us"/>
            </a:pPr>
            <a:r>
              <a:t>Third level</a:t>
            </a:r>
          </a:p>
          <a:p>
            <a:pPr lvl="3">
              <a:defRPr lang="en-us"/>
            </a:pPr>
            <a:r>
              <a:t>Fourth level</a:t>
            </a:r>
          </a:p>
          <a:p>
            <a:pPr lvl="4">
              <a:defRPr lang="en-us"/>
            </a:pPr>
            <a:r>
              <a:t>Fifth level</a:t>
            </a:r>
          </a:p>
        </p:txBody>
      </p:sp>
      <p:sp>
        <p:nvSpPr>
          <p:cNvPr id="5" name="Date Placeholder 4"/>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0AIAABonAADwDwAAWSkAABAAAAAmAAAACAAAAAAAAAAAAAAA"/>
              </a:ext>
            </a:extLst>
          </p:cNvSpPr>
          <p:nvPr>
            <p:ph type="dt" sz="half" idx="10"/>
          </p:nvPr>
        </p:nvSpPr>
        <p:spPr/>
        <p:txBody>
          <a:bodyPr/>
          <a:lstStyle/>
          <a:p>
            <a:pPr>
              <a:defRPr lang="en-us"/>
            </a:pPr>
            <a:fld id="{3FA1B388-C6D2-F445-9C19-3010FD576A65}" type="datetime1">
              <a:t>6/24/2025</a:t>
            </a:fld>
            <a:endParaRPr/>
          </a:p>
        </p:txBody>
      </p:sp>
      <p:sp>
        <p:nvSpPr>
          <p:cNvPr id="6" name="Footer Placeholder 5"/>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OBMAABonAAAIJQAAWSkAABAAAAAmAAAACAAAAAAAAAAAAAAA"/>
              </a:ext>
            </a:extLst>
          </p:cNvSpPr>
          <p:nvPr>
            <p:ph type="ftr" sz="quarter" idx="11"/>
          </p:nvPr>
        </p:nvSpPr>
        <p:spPr/>
        <p:txBody>
          <a:bodyPr/>
          <a:lstStyle/>
          <a:p>
            <a:pPr>
              <a:defRPr lang="en-us"/>
            </a:pPr>
            <a:endParaRPr/>
          </a:p>
        </p:txBody>
      </p:sp>
      <p:sp>
        <p:nvSpPr>
          <p:cNvPr id="7" name="Slide Number Placeholder 6"/>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UCgAABonAABwNQAAWSkAABAAAAAmAAAACAAAAAAAAAAAAAAA"/>
              </a:ext>
            </a:extLst>
          </p:cNvSpPr>
          <p:nvPr>
            <p:ph type="sldNum" sz="quarter" idx="12"/>
          </p:nvPr>
        </p:nvSpPr>
        <p:spPr/>
        <p:txBody>
          <a:bodyPr/>
          <a:lstStyle/>
          <a:p>
            <a:pPr>
              <a:defRPr lang="en-us"/>
            </a:pPr>
            <a:fld id="{3FA1E1A3-EDD2-F417-9C19-1B42AF576A4E}" type="slidenum">
              <a:t>‹#›</a:t>
            </a:fld>
            <a:endParaRPr/>
          </a:p>
        </p:txBody>
      </p:sp>
    </p:spTree>
  </p:cSld>
  <p:clrMapOvr>
    <a:masterClrMapping/>
  </p:clrMapOvr>
  <p:hf hdr="0" ftr="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0AIAALEBAABwNQAAuQgAABAAAAAmAAAACAAAAAAAAAAAAAAA"/>
              </a:ext>
            </a:extLst>
          </p:cNvSpPr>
          <p:nvPr>
            <p:ph type="title"/>
          </p:nvPr>
        </p:nvSpPr>
        <p:spPr/>
        <p:txBody>
          <a:bodyPr/>
          <a:lstStyle/>
          <a:p>
            <a:pPr>
              <a:defRPr lang="en-us"/>
            </a:pPr>
            <a:r>
              <a:t>Click to edit Master title style</a:t>
            </a:r>
          </a:p>
        </p:txBody>
      </p:sp>
      <p:sp>
        <p:nvSpPr>
          <p:cNvPr id="3" name="Text Placeholder 2"/>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C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0AIAAHIJAACrGwAAYQ0AABAAAAAmAAAACAAAAIGAAAAAAAAA"/>
              </a:ext>
            </a:extLst>
          </p:cNvSpPr>
          <p:nvPr>
            <p:ph idx="1"/>
          </p:nvPr>
        </p:nvSpPr>
        <p:spPr>
          <a:xfrm>
            <a:off x="457200" y="1535430"/>
            <a:ext cx="4040505" cy="639445"/>
          </a:xfrm>
        </p:spPr>
        <p:txBody>
          <a:bodyPr vert="horz" wrap="square" lIns="91440" tIns="45720" rIns="91440" bIns="45720" numCol="1" spcCol="215900" anchor="b">
            <a:prstTxWarp prst="textNoShape">
              <a:avLst/>
            </a:prstTxWarp>
          </a:bodyPr>
          <a:lstStyle>
            <a:lvl1pPr marL="0" indent="0">
              <a:buNone/>
              <a:defRPr lang="en-us" sz="2400" b="1" cap="none"/>
            </a:lvl1pPr>
            <a:lvl2pPr marL="457200" indent="0">
              <a:buNone/>
              <a:defRPr lang="en-us" sz="2000" b="1" cap="none"/>
            </a:lvl2pPr>
            <a:lvl3pPr marL="914400" indent="0">
              <a:buNone/>
              <a:defRPr lang="en-us" sz="1800" b="1" cap="none"/>
            </a:lvl3pPr>
            <a:lvl4pPr marL="1371600" indent="0">
              <a:buNone/>
              <a:defRPr lang="en-us" sz="1600" b="1" cap="none"/>
            </a:lvl4pPr>
            <a:lvl5pPr marL="1828800" indent="0">
              <a:buNone/>
              <a:defRPr lang="en-us" sz="1600" b="1" cap="none"/>
            </a:lvl5pPr>
            <a:lvl6pPr marL="2286000" indent="0">
              <a:buNone/>
              <a:defRPr lang="en-us" sz="1600" b="1" cap="none"/>
            </a:lvl6pPr>
            <a:lvl7pPr marL="2743200" indent="0">
              <a:buNone/>
              <a:defRPr lang="en-us" sz="1600" b="1" cap="none"/>
            </a:lvl7pPr>
            <a:lvl8pPr marL="3200400" indent="0">
              <a:buNone/>
              <a:defRPr lang="en-us" sz="1600" b="1" cap="none"/>
            </a:lvl8pPr>
            <a:lvl9pPr marL="3657600" indent="0">
              <a:buNone/>
              <a:defRPr lang="en-us" sz="1600" b="1" cap="none"/>
            </a:lvl9pPr>
          </a:lstStyle>
          <a:p>
            <a:pPr>
              <a:defRPr lang="en-us"/>
            </a:pPr>
            <a:r>
              <a:t>Click to edit Master text styles</a:t>
            </a:r>
          </a:p>
        </p:txBody>
      </p:sp>
      <p:sp>
        <p:nvSpPr>
          <p:cNvPr id="4" name="Content Placeholder 3"/>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JgG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0AIAAGENAACrGwAAsCUAABAAAAAmAAAACAAAAAGAAAAAAAAA"/>
              </a:ext>
            </a:extLst>
          </p:cNvSpPr>
          <p:nvPr>
            <p:ph idx="2"/>
          </p:nvPr>
        </p:nvSpPr>
        <p:spPr>
          <a:xfrm>
            <a:off x="457200" y="2174875"/>
            <a:ext cx="4040505" cy="3951605"/>
          </a:xfrm>
        </p:spPr>
        <p:txBody>
          <a:bodyPr/>
          <a:lstStyle>
            <a:lvl1pPr>
              <a:defRPr lang="en-us" sz="2400" cap="none"/>
            </a:lvl1pPr>
            <a:lvl2pPr>
              <a:defRPr lang="en-us" sz="2000" cap="none"/>
            </a:lvl2pPr>
            <a:lvl3pPr>
              <a:defRPr lang="en-us" sz="1800" cap="none"/>
            </a:lvl3pPr>
            <a:lvl4pPr>
              <a:defRPr lang="en-us" sz="1600" cap="none"/>
            </a:lvl4pPr>
            <a:lvl5pPr>
              <a:defRPr lang="en-us" sz="1600" cap="none"/>
            </a:lvl5pPr>
            <a:lvl6pPr>
              <a:defRPr lang="en-us" sz="1600" cap="none"/>
            </a:lvl6pPr>
            <a:lvl7pPr>
              <a:defRPr lang="en-us" sz="1600" cap="none"/>
            </a:lvl7pPr>
            <a:lvl8pPr>
              <a:defRPr lang="en-us" sz="1600" cap="none"/>
            </a:lvl8pPr>
            <a:lvl9pPr>
              <a:defRPr lang="en-us" sz="1600" cap="none"/>
            </a:lvl9pPr>
          </a:lstStyle>
          <a:p>
            <a:pPr>
              <a:defRPr lang="en-us"/>
            </a:pPr>
            <a:r>
              <a:t>Click to edit Master text styles</a:t>
            </a:r>
          </a:p>
          <a:p>
            <a:pPr lvl="1">
              <a:defRPr lang="en-us"/>
            </a:pPr>
            <a:r>
              <a:t>Second level</a:t>
            </a:r>
          </a:p>
          <a:p>
            <a:pPr lvl="2">
              <a:defRPr lang="en-us"/>
            </a:pPr>
            <a:r>
              <a:t>Third level</a:t>
            </a:r>
          </a:p>
          <a:p>
            <a:pPr lvl="3">
              <a:defRPr lang="en-us"/>
            </a:pPr>
            <a:r>
              <a:t>Fourth level</a:t>
            </a:r>
          </a:p>
          <a:p>
            <a:pPr lvl="4">
              <a:defRPr lang="en-us"/>
            </a:pPr>
            <a:r>
              <a:t>Fifth level</a:t>
            </a:r>
          </a:p>
        </p:txBody>
      </p:sp>
      <p:sp>
        <p:nvSpPr>
          <p:cNvPr id="5" name="Text Placeholder 4"/>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C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M6cCwY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kxwAAHIJAABwNQAAYQ0AABAAAAAmAAAACAAAAIGAAAAAAAAA"/>
              </a:ext>
            </a:extLst>
          </p:cNvSpPr>
          <p:nvPr>
            <p:ph idx="3"/>
          </p:nvPr>
        </p:nvSpPr>
        <p:spPr>
          <a:xfrm>
            <a:off x="4645025" y="1535430"/>
            <a:ext cx="4041775" cy="639445"/>
          </a:xfrm>
        </p:spPr>
        <p:txBody>
          <a:bodyPr vert="horz" wrap="square" lIns="91440" tIns="45720" rIns="91440" bIns="45720" numCol="1" spcCol="215900" anchor="b">
            <a:prstTxWarp prst="textNoShape">
              <a:avLst/>
            </a:prstTxWarp>
          </a:bodyPr>
          <a:lstStyle>
            <a:lvl1pPr marL="0" indent="0">
              <a:buNone/>
              <a:defRPr lang="en-us" sz="2400" b="1" cap="none"/>
            </a:lvl1pPr>
            <a:lvl2pPr marL="457200" indent="0">
              <a:buNone/>
              <a:defRPr lang="en-us" sz="2000" b="1" cap="none"/>
            </a:lvl2pPr>
            <a:lvl3pPr marL="914400" indent="0">
              <a:buNone/>
              <a:defRPr lang="en-us" sz="1800" b="1" cap="none"/>
            </a:lvl3pPr>
            <a:lvl4pPr marL="1371600" indent="0">
              <a:buNone/>
              <a:defRPr lang="en-us" sz="1600" b="1" cap="none"/>
            </a:lvl4pPr>
            <a:lvl5pPr marL="1828800" indent="0">
              <a:buNone/>
              <a:defRPr lang="en-us" sz="1600" b="1" cap="none"/>
            </a:lvl5pPr>
            <a:lvl6pPr marL="2286000" indent="0">
              <a:buNone/>
              <a:defRPr lang="en-us" sz="1600" b="1" cap="none"/>
            </a:lvl6pPr>
            <a:lvl7pPr marL="2743200" indent="0">
              <a:buNone/>
              <a:defRPr lang="en-us" sz="1600" b="1" cap="none"/>
            </a:lvl7pPr>
            <a:lvl8pPr marL="3200400" indent="0">
              <a:buNone/>
              <a:defRPr lang="en-us" sz="1600" b="1" cap="none"/>
            </a:lvl8pPr>
            <a:lvl9pPr marL="3657600" indent="0">
              <a:buNone/>
              <a:defRPr lang="en-us" sz="1600" b="1" cap="none"/>
            </a:lvl9pPr>
          </a:lstStyle>
          <a:p>
            <a:pPr>
              <a:defRPr lang="en-us"/>
            </a:pPr>
            <a:r>
              <a:t>Click to edit Master text styles</a:t>
            </a:r>
          </a:p>
        </p:txBody>
      </p:sp>
      <p:sp>
        <p:nvSpPr>
          <p:cNvPr id="6" name="Content Placeholder 5"/>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Oh5DQY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kxwAAGENAABwNQAAsCUAABAAAAAmAAAACAAAAAGAAAAAAAAA"/>
              </a:ext>
            </a:extLst>
          </p:cNvSpPr>
          <p:nvPr>
            <p:ph idx="4"/>
          </p:nvPr>
        </p:nvSpPr>
        <p:spPr>
          <a:xfrm>
            <a:off x="4645025" y="2174875"/>
            <a:ext cx="4041775" cy="3951605"/>
          </a:xfrm>
        </p:spPr>
        <p:txBody>
          <a:bodyPr/>
          <a:lstStyle>
            <a:lvl1pPr>
              <a:defRPr lang="en-us" sz="2400" cap="none"/>
            </a:lvl1pPr>
            <a:lvl2pPr>
              <a:defRPr lang="en-us" sz="2000" cap="none"/>
            </a:lvl2pPr>
            <a:lvl3pPr>
              <a:defRPr lang="en-us" sz="1800" cap="none"/>
            </a:lvl3pPr>
            <a:lvl4pPr>
              <a:defRPr lang="en-us" sz="1600" cap="none"/>
            </a:lvl4pPr>
            <a:lvl5pPr>
              <a:defRPr lang="en-us" sz="1600" cap="none"/>
            </a:lvl5pPr>
            <a:lvl6pPr>
              <a:defRPr lang="en-us" sz="1600" cap="none"/>
            </a:lvl6pPr>
            <a:lvl7pPr>
              <a:defRPr lang="en-us" sz="1600" cap="none"/>
            </a:lvl7pPr>
            <a:lvl8pPr>
              <a:defRPr lang="en-us" sz="1600" cap="none"/>
            </a:lvl8pPr>
            <a:lvl9pPr>
              <a:defRPr lang="en-us" sz="1600" cap="none"/>
            </a:lvl9pPr>
          </a:lstStyle>
          <a:p>
            <a:pPr>
              <a:defRPr lang="en-us"/>
            </a:pPr>
            <a:r>
              <a:t>Click to edit Master text styles</a:t>
            </a:r>
          </a:p>
          <a:p>
            <a:pPr lvl="1">
              <a:defRPr lang="en-us"/>
            </a:pPr>
            <a:r>
              <a:t>Second level</a:t>
            </a:r>
          </a:p>
          <a:p>
            <a:pPr lvl="2">
              <a:defRPr lang="en-us"/>
            </a:pPr>
            <a:r>
              <a:t>Third level</a:t>
            </a:r>
          </a:p>
          <a:p>
            <a:pPr lvl="3">
              <a:defRPr lang="en-us"/>
            </a:pPr>
            <a:r>
              <a:t>Fourth level</a:t>
            </a:r>
          </a:p>
          <a:p>
            <a:pPr lvl="4">
              <a:defRPr lang="en-us"/>
            </a:pPr>
            <a:r>
              <a:t>Fifth level</a:t>
            </a:r>
          </a:p>
        </p:txBody>
      </p:sp>
      <p:sp>
        <p:nvSpPr>
          <p:cNvPr id="7" name="Date Placeholder 6"/>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0AIAABonAADwDwAAWSkAABAAAAAmAAAACAAAAAAAAAAAAAAA"/>
              </a:ext>
            </a:extLst>
          </p:cNvSpPr>
          <p:nvPr>
            <p:ph type="dt" sz="half" idx="10"/>
          </p:nvPr>
        </p:nvSpPr>
        <p:spPr/>
        <p:txBody>
          <a:bodyPr/>
          <a:lstStyle/>
          <a:p>
            <a:pPr>
              <a:defRPr lang="en-us"/>
            </a:pPr>
            <a:fld id="{3FA193A4-EAD2-F465-9C19-1C30DD576A49}" type="datetime1">
              <a:t>6/24/2025</a:t>
            </a:fld>
            <a:endParaRPr/>
          </a:p>
        </p:txBody>
      </p:sp>
      <p:sp>
        <p:nvSpPr>
          <p:cNvPr id="8" name="Footer Placeholder 7"/>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OBMAABonAAAIJQAAWSkAABAAAAAmAAAACAAAAAAAAAAAAAAA"/>
              </a:ext>
            </a:extLst>
          </p:cNvSpPr>
          <p:nvPr>
            <p:ph type="ftr" sz="quarter" idx="11"/>
          </p:nvPr>
        </p:nvSpPr>
        <p:spPr/>
        <p:txBody>
          <a:bodyPr/>
          <a:lstStyle/>
          <a:p>
            <a:pPr>
              <a:defRPr lang="en-us"/>
            </a:pPr>
            <a:endParaRPr/>
          </a:p>
        </p:txBody>
      </p:sp>
      <p:sp>
        <p:nvSpPr>
          <p:cNvPr id="9" name="Slide Number Placeholder 8"/>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UCgAABonAABwNQAAWSkAABAAAAAmAAAACAAAAAAAAAAAAAAA"/>
              </a:ext>
            </a:extLst>
          </p:cNvSpPr>
          <p:nvPr>
            <p:ph type="sldNum" sz="quarter" idx="12"/>
          </p:nvPr>
        </p:nvSpPr>
        <p:spPr/>
        <p:txBody>
          <a:bodyPr/>
          <a:lstStyle/>
          <a:p>
            <a:pPr>
              <a:defRPr lang="en-us"/>
            </a:pPr>
            <a:fld id="{3FA1C857-19D2-F43E-9C19-EF6B86576ABA}" type="slidenum">
              <a:t>‹#›</a:t>
            </a:fld>
            <a:endParaRPr/>
          </a:p>
        </p:txBody>
      </p:sp>
    </p:spTree>
  </p:cSld>
  <p:clrMapOvr>
    <a:masterClrMapping/>
  </p:clrMapOvr>
  <p:hf hdr="0" ftr="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EynWg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0AIAALEBAABwNQAAuQgAABAAAAAmAAAACAAAAAAAAAAAAAAA"/>
              </a:ext>
            </a:extLst>
          </p:cNvSpPr>
          <p:nvPr>
            <p:ph type="title"/>
          </p:nvPr>
        </p:nvSpPr>
        <p:spPr/>
        <p:txBody>
          <a:bodyPr/>
          <a:lstStyle/>
          <a:p>
            <a:pPr>
              <a:defRPr lang="en-us"/>
            </a:pPr>
            <a:r>
              <a:t>Click to edit Master title style</a:t>
            </a:r>
          </a:p>
        </p:txBody>
      </p:sp>
      <p:sp>
        <p:nvSpPr>
          <p:cNvPr id="3" name="Date Placeholder 2"/>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ODL2gY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0AIAABonAADwDwAAWSkAABAAAAAmAAAACAAAAAAAAAAAAAAA"/>
              </a:ext>
            </a:extLst>
          </p:cNvSpPr>
          <p:nvPr>
            <p:ph type="dt" sz="half" idx="10"/>
          </p:nvPr>
        </p:nvSpPr>
        <p:spPr/>
        <p:txBody>
          <a:bodyPr/>
          <a:lstStyle/>
          <a:p>
            <a:pPr>
              <a:defRPr lang="en-us"/>
            </a:pPr>
            <a:fld id="{3FA1CC9D-D3D2-F43A-9C19-256F82576A70}" type="datetime1">
              <a:t>6/24/2025</a:t>
            </a:fld>
            <a:endParaRPr/>
          </a:p>
        </p:txBody>
      </p:sp>
      <p:sp>
        <p:nvSpPr>
          <p:cNvPr id="4" name="Footer Placeholder 3"/>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OBMAABonAAAIJQAAWSkAABAAAAAmAAAACAAAAAAAAAAAAAAA"/>
              </a:ext>
            </a:extLst>
          </p:cNvSpPr>
          <p:nvPr>
            <p:ph type="ftr" sz="quarter" idx="11"/>
          </p:nvPr>
        </p:nvSpPr>
        <p:spPr/>
        <p:txBody>
          <a:bodyPr/>
          <a:lstStyle/>
          <a:p>
            <a:pPr>
              <a:defRPr lang="en-us"/>
            </a:pPr>
            <a:endParaRPr/>
          </a:p>
        </p:txBody>
      </p:sp>
      <p:sp>
        <p:nvSpPr>
          <p:cNvPr id="5" name="Slide Number Placeholder 4"/>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UCgAABonAABwNQAAWSkAABAAAAAmAAAACAAAAAAAAAAAAAAA"/>
              </a:ext>
            </a:extLst>
          </p:cNvSpPr>
          <p:nvPr>
            <p:ph type="sldNum" sz="quarter" idx="12"/>
          </p:nvPr>
        </p:nvSpPr>
        <p:spPr/>
        <p:txBody>
          <a:bodyPr/>
          <a:lstStyle/>
          <a:p>
            <a:pPr>
              <a:defRPr lang="en-us"/>
            </a:pPr>
            <a:fld id="{3FA18FF2-BCD2-F479-9C19-4A2CC1576A1F}" type="slidenum">
              <a:t>‹#›</a:t>
            </a:fld>
            <a:endParaRPr/>
          </a:p>
        </p:txBody>
      </p:sp>
    </p:spTree>
  </p:cSld>
  <p:clrMapOvr>
    <a:masterClrMapping/>
  </p:clrMapOvr>
  <p:hf hdr="0" ftr="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CE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0AIAABonAADwDwAAWSkAABAAAAAmAAAACAAAAAAAAAAAAAAA"/>
              </a:ext>
            </a:extLst>
          </p:cNvSpPr>
          <p:nvPr>
            <p:ph type="dt" sz="half" idx="10"/>
          </p:nvPr>
        </p:nvSpPr>
        <p:spPr/>
        <p:txBody>
          <a:bodyPr/>
          <a:lstStyle/>
          <a:p>
            <a:pPr>
              <a:defRPr lang="en-us"/>
            </a:pPr>
            <a:fld id="{3FA1C025-6BD2-F436-9C19-9D638E576AC8}" type="datetime1">
              <a:t>6/24/2025</a:t>
            </a:fld>
            <a:endParaRPr/>
          </a:p>
        </p:txBody>
      </p:sp>
      <p:sp>
        <p:nvSpPr>
          <p:cNvPr id="3" name="Footer Placeholder 2"/>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OBMAABonAAAIJQAAWSkAABAAAAAmAAAACAAAAAAAAAAAAAAA"/>
              </a:ext>
            </a:extLst>
          </p:cNvSpPr>
          <p:nvPr>
            <p:ph type="ftr" sz="quarter" idx="11"/>
          </p:nvPr>
        </p:nvSpPr>
        <p:spPr/>
        <p:txBody>
          <a:bodyPr/>
          <a:lstStyle/>
          <a:p>
            <a:pPr>
              <a:defRPr lang="en-us"/>
            </a:pPr>
            <a:endParaRPr/>
          </a:p>
        </p:txBody>
      </p:sp>
      <p:sp>
        <p:nvSpPr>
          <p:cNvPr id="4" name="Slide Number Placeholder 3"/>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BzWWg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UCgAABonAABwNQAAWSkAABAAAAAmAAAACAAAAAAAAAAAAAAA"/>
              </a:ext>
            </a:extLst>
          </p:cNvSpPr>
          <p:nvPr>
            <p:ph type="sldNum" sz="quarter" idx="12"/>
          </p:nvPr>
        </p:nvSpPr>
        <p:spPr/>
        <p:txBody>
          <a:bodyPr/>
          <a:lstStyle/>
          <a:p>
            <a:pPr>
              <a:defRPr lang="en-us"/>
            </a:pPr>
            <a:fld id="{3FA1B2F0-BED2-F444-9C19-4811FC576A1D}" type="slidenum">
              <a:t>‹#›</a:t>
            </a:fld>
            <a:endParaRPr/>
          </a:p>
        </p:txBody>
      </p:sp>
    </p:spTree>
  </p:cSld>
  <p:clrMapOvr>
    <a:masterClrMapping/>
  </p:clrMapOvr>
  <p:hf hdr="0" ftr="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C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0AIAAK4BAABSFQAA1AgAABAAAAAmAAAACAAAAIGAAAAAAAAA"/>
              </a:ext>
            </a:extLst>
          </p:cNvSpPr>
          <p:nvPr>
            <p:ph type="title"/>
          </p:nvPr>
        </p:nvSpPr>
        <p:spPr>
          <a:xfrm>
            <a:off x="457200" y="273050"/>
            <a:ext cx="3008630" cy="1162050"/>
          </a:xfrm>
        </p:spPr>
        <p:txBody>
          <a:bodyPr vert="horz" wrap="square" lIns="91440" tIns="45720" rIns="91440" bIns="45720" numCol="1" spcCol="215900" anchor="b">
            <a:prstTxWarp prst="textNoShape">
              <a:avLst/>
            </a:prstTxWarp>
          </a:bodyPr>
          <a:lstStyle>
            <a:lvl1pPr algn="l">
              <a:defRPr lang="en-us" sz="2000" b="1" cap="none"/>
            </a:lvl1pPr>
            <a:lvl2pPr>
              <a:defRPr lang="en-us" cap="none"/>
            </a:lvl2pPr>
            <a:lvl3pPr>
              <a:defRPr lang="en-us" cap="none"/>
            </a:lvl3pPr>
            <a:lvl4pPr>
              <a:defRPr lang="en-us" cap="none"/>
            </a:lvl4pPr>
            <a:lvl5pPr>
              <a:defRPr lang="en-us" cap="none"/>
            </a:lvl5pPr>
            <a:lvl6pPr>
              <a:defRPr lang="en-us" cap="none"/>
            </a:lvl6pPr>
            <a:lvl7pPr>
              <a:defRPr lang="en-us" cap="none"/>
            </a:lvl7pPr>
            <a:lvl8pPr>
              <a:defRPr lang="en-us" cap="none"/>
            </a:lvl8pPr>
            <a:lvl9pPr>
              <a:defRPr lang="en-us" cap="none"/>
            </a:lvl9pPr>
          </a:lstStyle>
          <a:p>
            <a:pPr>
              <a:defRPr lang="en-us"/>
            </a:pPr>
            <a:r>
              <a:t>Click to edit Master title style</a:t>
            </a:r>
          </a:p>
        </p:txBody>
      </p:sp>
      <p:sp>
        <p:nvSpPr>
          <p:cNvPr id="3" name="Content Placeholder 2"/>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IiFCwI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hUAAK4BAABwNQAAsCUAABAAAAAmAAAACAAAAAGAAAAAAAAA"/>
              </a:ext>
            </a:extLst>
          </p:cNvSpPr>
          <p:nvPr>
            <p:ph idx="1"/>
          </p:nvPr>
        </p:nvSpPr>
        <p:spPr>
          <a:xfrm>
            <a:off x="3575050" y="273050"/>
            <a:ext cx="5111750" cy="5853430"/>
          </a:xfrm>
        </p:spPr>
        <p:txBody>
          <a:bodyPr/>
          <a:lstStyle>
            <a:lvl1pPr>
              <a:defRPr lang="en-us" sz="3200" cap="none"/>
            </a:lvl1pPr>
            <a:lvl2pPr>
              <a:defRPr lang="en-us" sz="2800" cap="none"/>
            </a:lvl2pPr>
            <a:lvl3pPr>
              <a:defRPr lang="en-us" sz="2400" cap="none"/>
            </a:lvl3pPr>
            <a:lvl4pPr>
              <a:defRPr lang="en-us" sz="2000" cap="none"/>
            </a:lvl4pPr>
            <a:lvl5pPr>
              <a:defRPr lang="en-us" sz="2000" cap="none"/>
            </a:lvl5pPr>
            <a:lvl6pPr>
              <a:defRPr lang="en-us" sz="2000" cap="none"/>
            </a:lvl6pPr>
            <a:lvl7pPr>
              <a:defRPr lang="en-us" sz="2000" cap="none"/>
            </a:lvl7pPr>
            <a:lvl8pPr>
              <a:defRPr lang="en-us" sz="2000" cap="none"/>
            </a:lvl8pPr>
            <a:lvl9pPr>
              <a:defRPr lang="en-us" sz="2000" cap="none"/>
            </a:lvl9pPr>
          </a:lstStyle>
          <a:p>
            <a:pPr>
              <a:defRPr lang="en-us"/>
            </a:pPr>
            <a:r>
              <a:t>Click to edit Master text styles</a:t>
            </a:r>
          </a:p>
          <a:p>
            <a:pPr lvl="1">
              <a:defRPr lang="en-us"/>
            </a:pPr>
            <a:r>
              <a:t>Second level</a:t>
            </a:r>
          </a:p>
          <a:p>
            <a:pPr lvl="2">
              <a:defRPr lang="en-us"/>
            </a:pPr>
            <a:r>
              <a:t>Third level</a:t>
            </a:r>
          </a:p>
          <a:p>
            <a:pPr lvl="3">
              <a:defRPr lang="en-us"/>
            </a:pPr>
            <a:r>
              <a:t>Fourth level</a:t>
            </a:r>
          </a:p>
          <a:p>
            <a:pPr lvl="4">
              <a:defRPr lang="en-us"/>
            </a:pPr>
            <a:r>
              <a:t>Fifth level</a:t>
            </a:r>
          </a:p>
        </p:txBody>
      </p:sp>
      <p:sp>
        <p:nvSpPr>
          <p:cNvPr id="4" name="Text Placeholder 3"/>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0AIAANQIAABSFQAAsCUAABAAAAAmAAAACAAAAAGAAAAAAAAA"/>
              </a:ext>
            </a:extLst>
          </p:cNvSpPr>
          <p:nvPr>
            <p:ph idx="2"/>
          </p:nvPr>
        </p:nvSpPr>
        <p:spPr>
          <a:xfrm>
            <a:off x="457200" y="1435100"/>
            <a:ext cx="3008630" cy="4691380"/>
          </a:xfrm>
        </p:spPr>
        <p:txBody>
          <a:bodyPr/>
          <a:lstStyle>
            <a:lvl1pPr marL="0" indent="0">
              <a:buNone/>
              <a:defRPr lang="en-us" sz="1400" cap="none"/>
            </a:lvl1pPr>
            <a:lvl2pPr marL="457200" indent="0">
              <a:buNone/>
              <a:defRPr lang="en-us" sz="1200" cap="none"/>
            </a:lvl2pPr>
            <a:lvl3pPr marL="914400" indent="0">
              <a:buNone/>
              <a:defRPr lang="en-us" sz="1000" cap="none"/>
            </a:lvl3pPr>
            <a:lvl4pPr marL="1371600" indent="0">
              <a:buNone/>
              <a:defRPr lang="en-us" sz="900" cap="none"/>
            </a:lvl4pPr>
            <a:lvl5pPr marL="1828800" indent="0">
              <a:buNone/>
              <a:defRPr lang="en-us" sz="900" cap="none"/>
            </a:lvl5pPr>
            <a:lvl6pPr marL="2286000" indent="0">
              <a:buNone/>
              <a:defRPr lang="en-us" sz="900" cap="none"/>
            </a:lvl6pPr>
            <a:lvl7pPr marL="2743200" indent="0">
              <a:buNone/>
              <a:defRPr lang="en-us" sz="900" cap="none"/>
            </a:lvl7pPr>
            <a:lvl8pPr marL="3200400" indent="0">
              <a:buNone/>
              <a:defRPr lang="en-us" sz="900" cap="none"/>
            </a:lvl8pPr>
            <a:lvl9pPr marL="3657600" indent="0">
              <a:buNone/>
              <a:defRPr lang="en-us" sz="900" cap="none"/>
            </a:lvl9pPr>
          </a:lstStyle>
          <a:p>
            <a:pPr>
              <a:defRPr lang="en-us"/>
            </a:pPr>
            <a:r>
              <a:t>Click to edit Master text styles</a:t>
            </a:r>
          </a:p>
        </p:txBody>
      </p:sp>
      <p:sp>
        <p:nvSpPr>
          <p:cNvPr id="5" name="Date Placeholder 4"/>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GV0AAY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0AIAABonAADwDwAAWSkAABAAAAAmAAAACAAAAAAAAAAAAAAA"/>
              </a:ext>
            </a:extLst>
          </p:cNvSpPr>
          <p:nvPr>
            <p:ph type="dt" sz="half" idx="10"/>
          </p:nvPr>
        </p:nvSpPr>
        <p:spPr/>
        <p:txBody>
          <a:bodyPr/>
          <a:lstStyle/>
          <a:p>
            <a:pPr>
              <a:defRPr lang="en-us"/>
            </a:pPr>
            <a:fld id="{3FA1E333-7DD2-F415-9C19-8B40AD576ADE}" type="datetime1">
              <a:t>6/24/2025</a:t>
            </a:fld>
            <a:endParaRPr/>
          </a:p>
        </p:txBody>
      </p:sp>
      <p:sp>
        <p:nvSpPr>
          <p:cNvPr id="6" name="Footer Placeholder 5"/>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Cb8RAE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OBMAABonAAAIJQAAWSkAABAAAAAmAAAACAAAAAAAAAAAAAAA"/>
              </a:ext>
            </a:extLst>
          </p:cNvSpPr>
          <p:nvPr>
            <p:ph type="ftr" sz="quarter" idx="11"/>
          </p:nvPr>
        </p:nvSpPr>
        <p:spPr/>
        <p:txBody>
          <a:bodyPr/>
          <a:lstStyle/>
          <a:p>
            <a:pPr>
              <a:defRPr lang="en-us"/>
            </a:pPr>
            <a:endParaRPr/>
          </a:p>
        </p:txBody>
      </p:sp>
      <p:sp>
        <p:nvSpPr>
          <p:cNvPr id="7" name="Slide Number Placeholder 6"/>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UCgAABonAABwNQAAWSkAABAAAAAmAAAACAAAAAAAAAAAAAAA"/>
              </a:ext>
            </a:extLst>
          </p:cNvSpPr>
          <p:nvPr>
            <p:ph type="sldNum" sz="quarter" idx="12"/>
          </p:nvPr>
        </p:nvSpPr>
        <p:spPr/>
        <p:txBody>
          <a:bodyPr/>
          <a:lstStyle/>
          <a:p>
            <a:pPr>
              <a:defRPr lang="en-us"/>
            </a:pPr>
            <a:fld id="{3FA19C21-6FD2-F46A-9C19-993FD2576ACC}" type="slidenum">
              <a:t>‹#›</a:t>
            </a:fld>
            <a:endParaRPr/>
          </a:p>
        </p:txBody>
      </p:sp>
    </p:spTree>
  </p:cSld>
  <p:clrMapOvr>
    <a:masterClrMapping/>
  </p:clrMapOvr>
  <p:hf hdr="0" ftr="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C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U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BwsAAIgdAADHLAAABSEAABAAAAAmAAAACAAAAIGAAAAAAAAA"/>
              </a:ext>
            </a:extLst>
          </p:cNvSpPr>
          <p:nvPr>
            <p:ph type="title"/>
          </p:nvPr>
        </p:nvSpPr>
        <p:spPr>
          <a:xfrm>
            <a:off x="1792605" y="4800600"/>
            <a:ext cx="5486400" cy="567055"/>
          </a:xfrm>
        </p:spPr>
        <p:txBody>
          <a:bodyPr vert="horz" wrap="square" lIns="91440" tIns="45720" rIns="91440" bIns="45720" numCol="1" spcCol="215900" anchor="b">
            <a:prstTxWarp prst="textNoShape">
              <a:avLst/>
            </a:prstTxWarp>
          </a:bodyPr>
          <a:lstStyle>
            <a:lvl1pPr algn="l">
              <a:defRPr lang="en-us" sz="2000" b="1" cap="none"/>
            </a:lvl1pPr>
            <a:lvl2pPr>
              <a:defRPr lang="en-us" cap="none"/>
            </a:lvl2pPr>
            <a:lvl3pPr>
              <a:defRPr lang="en-us" cap="none"/>
            </a:lvl3pPr>
            <a:lvl4pPr>
              <a:defRPr lang="en-us" cap="none"/>
            </a:lvl4pPr>
            <a:lvl5pPr>
              <a:defRPr lang="en-us" cap="none"/>
            </a:lvl5pPr>
            <a:lvl6pPr>
              <a:defRPr lang="en-us" cap="none"/>
            </a:lvl6pPr>
            <a:lvl7pPr>
              <a:defRPr lang="en-us" cap="none"/>
            </a:lvl7pPr>
            <a:lvl8pPr>
              <a:defRPr lang="en-us" cap="none"/>
            </a:lvl8pPr>
            <a:lvl9pPr>
              <a:defRPr lang="en-us" cap="none"/>
            </a:lvl9pPr>
          </a:lstStyle>
          <a:p>
            <a:pPr>
              <a:defRPr lang="en-us"/>
            </a:pPr>
            <a:r>
              <a:t>Click to edit Master title style</a:t>
            </a:r>
          </a:p>
        </p:txBody>
      </p:sp>
      <p:sp>
        <p:nvSpPr>
          <p:cNvPr id="3" name="Picture Placeholder 2"/>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BwsAAMUDAADHLAAAFR0AABAAAAAmAAAACAAAAAGAAAAAAAAA"/>
              </a:ext>
            </a:extLst>
          </p:cNvSpPr>
          <p:nvPr>
            <p:ph type="pic" idx="1"/>
          </p:nvPr>
        </p:nvSpPr>
        <p:spPr>
          <a:xfrm>
            <a:off x="1792605" y="612775"/>
            <a:ext cx="5486400" cy="4114800"/>
          </a:xfrm>
        </p:spPr>
        <p:txBody>
          <a:bodyPr/>
          <a:lstStyle>
            <a:lvl1pPr marL="0" indent="0">
              <a:buNone/>
              <a:defRPr lang="en-us" sz="3200" cap="none"/>
            </a:lvl1pPr>
            <a:lvl2pPr marL="457200" indent="0">
              <a:buNone/>
              <a:defRPr lang="en-us" sz="2800" cap="none"/>
            </a:lvl2pPr>
            <a:lvl3pPr marL="914400" indent="0">
              <a:buNone/>
              <a:defRPr lang="en-us" sz="2400" cap="none"/>
            </a:lvl3pPr>
            <a:lvl4pPr marL="1371600" indent="0">
              <a:buNone/>
              <a:defRPr lang="en-us" sz="2000" cap="none"/>
            </a:lvl4pPr>
            <a:lvl5pPr marL="1828800" indent="0">
              <a:buNone/>
              <a:defRPr lang="en-us" sz="2000" cap="none"/>
            </a:lvl5pPr>
            <a:lvl6pPr marL="2286000" indent="0">
              <a:buNone/>
              <a:defRPr lang="en-us" sz="2000" cap="none"/>
            </a:lvl6pPr>
            <a:lvl7pPr marL="2743200" indent="0">
              <a:buNone/>
              <a:defRPr lang="en-us" sz="2000" cap="none"/>
            </a:lvl7pPr>
            <a:lvl8pPr marL="3200400" indent="0">
              <a:buNone/>
              <a:defRPr lang="en-us" sz="2000" cap="none"/>
            </a:lvl8pPr>
            <a:lvl9pPr marL="3657600" indent="0">
              <a:buNone/>
              <a:defRPr lang="en-us" sz="2000" cap="none"/>
            </a:lvl9pPr>
          </a:lstStyle>
          <a:p>
            <a:pPr>
              <a:defRPr lang="en-us"/>
            </a:pPr>
            <a:endParaRPr/>
          </a:p>
        </p:txBody>
      </p:sp>
      <p:sp>
        <p:nvSpPr>
          <p:cNvPr id="4" name="Text Placeholder 3"/>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F9yZWw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BwsAAAUhAADHLAAA+CUAABAAAAAmAAAACAAAAAGAAAAAAAAA"/>
              </a:ext>
            </a:extLst>
          </p:cNvSpPr>
          <p:nvPr>
            <p:ph idx="2"/>
          </p:nvPr>
        </p:nvSpPr>
        <p:spPr>
          <a:xfrm>
            <a:off x="1792605" y="5367655"/>
            <a:ext cx="5486400" cy="804545"/>
          </a:xfrm>
        </p:spPr>
        <p:txBody>
          <a:bodyPr/>
          <a:lstStyle>
            <a:lvl1pPr marL="0" indent="0">
              <a:buNone/>
              <a:defRPr lang="en-us" sz="1400" cap="none"/>
            </a:lvl1pPr>
            <a:lvl2pPr marL="457200" indent="0">
              <a:buNone/>
              <a:defRPr lang="en-us" sz="1200" cap="none"/>
            </a:lvl2pPr>
            <a:lvl3pPr marL="914400" indent="0">
              <a:buNone/>
              <a:defRPr lang="en-us" sz="1000" cap="none"/>
            </a:lvl3pPr>
            <a:lvl4pPr marL="1371600" indent="0">
              <a:buNone/>
              <a:defRPr lang="en-us" sz="900" cap="none"/>
            </a:lvl4pPr>
            <a:lvl5pPr marL="1828800" indent="0">
              <a:buNone/>
              <a:defRPr lang="en-us" sz="900" cap="none"/>
            </a:lvl5pPr>
            <a:lvl6pPr marL="2286000" indent="0">
              <a:buNone/>
              <a:defRPr lang="en-us" sz="900" cap="none"/>
            </a:lvl6pPr>
            <a:lvl7pPr marL="2743200" indent="0">
              <a:buNone/>
              <a:defRPr lang="en-us" sz="900" cap="none"/>
            </a:lvl7pPr>
            <a:lvl8pPr marL="3200400" indent="0">
              <a:buNone/>
              <a:defRPr lang="en-us" sz="900" cap="none"/>
            </a:lvl8pPr>
            <a:lvl9pPr marL="3657600" indent="0">
              <a:buNone/>
              <a:defRPr lang="en-us" sz="900" cap="none"/>
            </a:lvl9pPr>
          </a:lstStyle>
          <a:p>
            <a:pPr>
              <a:defRPr lang="en-us"/>
            </a:pPr>
            <a:r>
              <a:t>Click to edit Master text styles</a:t>
            </a:r>
          </a:p>
        </p:txBody>
      </p:sp>
      <p:sp>
        <p:nvSpPr>
          <p:cNvPr id="5" name="Date Placeholder 4"/>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iwI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0AIAABonAADwDwAAWSkAABAAAAAmAAAACAAAAAAAAAAAAAAA"/>
              </a:ext>
            </a:extLst>
          </p:cNvSpPr>
          <p:nvPr>
            <p:ph type="dt" sz="half" idx="10"/>
          </p:nvPr>
        </p:nvSpPr>
        <p:spPr/>
        <p:txBody>
          <a:bodyPr/>
          <a:lstStyle/>
          <a:p>
            <a:pPr>
              <a:defRPr lang="en-us"/>
            </a:pPr>
            <a:fld id="{3FA1904F-01D2-F466-9C19-F733DE576AA2}" type="datetime1">
              <a:t>6/24/2025</a:t>
            </a:fld>
            <a:endParaRPr/>
          </a:p>
        </p:txBody>
      </p:sp>
      <p:sp>
        <p:nvSpPr>
          <p:cNvPr id="6" name="Footer Placeholder 5"/>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OBMAABonAAAIJQAAWSkAABAAAAAmAAAACAAAAAAAAAAAAAAA"/>
              </a:ext>
            </a:extLst>
          </p:cNvSpPr>
          <p:nvPr>
            <p:ph type="ftr" sz="quarter" idx="11"/>
          </p:nvPr>
        </p:nvSpPr>
        <p:spPr/>
        <p:txBody>
          <a:bodyPr/>
          <a:lstStyle/>
          <a:p>
            <a:pPr>
              <a:defRPr lang="en-us"/>
            </a:pPr>
            <a:endParaRPr/>
          </a:p>
        </p:txBody>
      </p:sp>
      <p:sp>
        <p:nvSpPr>
          <p:cNvPr id="7" name="Slide Number Placeholder 6"/>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UCgAABonAABwNQAAWSkAABAAAAAmAAAACAAAAAAAAAAAAAAA"/>
              </a:ext>
            </a:extLst>
          </p:cNvSpPr>
          <p:nvPr>
            <p:ph type="sldNum" sz="quarter" idx="12"/>
          </p:nvPr>
        </p:nvSpPr>
        <p:spPr/>
        <p:txBody>
          <a:bodyPr/>
          <a:lstStyle/>
          <a:p>
            <a:pPr>
              <a:defRPr lang="en-us"/>
            </a:pPr>
            <a:fld id="{3FA1B546-08D2-F443-9C19-FE16FB576AAB}" type="slidenum">
              <a:t>‹#›</a:t>
            </a:fld>
            <a:endParaRPr/>
          </a:p>
        </p:txBody>
      </p:sp>
    </p:spTree>
  </p:cSld>
  <p:clrMapOvr>
    <a:masterClrMapping/>
  </p:clrMapOvr>
  <p:hf hdr="0" ftr="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AAEAAAAAAAAAAAAAAAAAAAAAAAAAAAAAAAAAAAAAAAAAAAAAAAB/f38AAAAAA8zMzADAwP8Af39/AAAAAAAAAAAAAAAAAAAAAAAAAAAAIQAAABgAAAAUAAAA0AIAALEBAABwNQAAuQgAABAAAAAmAAAACAAAAL8vAAAAAAAA"/>
              </a:ext>
            </a:extLst>
          </p:cNvSpPr>
          <p:nvPr>
            <p:ph type="title"/>
          </p:nvPr>
        </p:nvSpPr>
        <p:spPr>
          <a:xfrm>
            <a:off x="457200" y="274955"/>
            <a:ext cx="8229600" cy="1143000"/>
          </a:xfrm>
          <a:prstGeom prst="rect">
            <a:avLst/>
          </a:prstGeom>
        </p:spPr>
        <p:txBody>
          <a:bodyPr vert="horz" wrap="square" lIns="91440" tIns="45720" rIns="91440" bIns="45720" numCol="1" spcCol="215900" anchor="ctr">
            <a:prstTxWarp prst="textNoShape">
              <a:avLst/>
            </a:prstTxWarp>
          </a:bodyPr>
          <a:lstStyle/>
          <a:p>
            <a:pPr>
              <a:defRPr lang="en-us"/>
            </a:pPr>
            <a:r>
              <a:t>Click to edit Master title style</a:t>
            </a:r>
          </a:p>
        </p:txBody>
      </p:sp>
      <p:sp>
        <p:nvSpPr>
          <p:cNvPr id="3" name="Text Placeholder 2"/>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AAEAAAAAAAAAAAAAAAAAAAAAAAAAAAAAAAAAAAAAAAAAAAAAAAB/f38AAAAAA8zMzADAwP8Af39/AAAAAAAAAAAAAAAAAAAAAAAAAAAAIQAAABgAAAAUAAAA0AIAANgJAABwNQAAsCUAABAAAAAmAAAACAAAAD8vAAAAAAAA"/>
              </a:ext>
            </a:extLst>
          </p:cNvSpPr>
          <p:nvPr>
            <p:ph type="body" idx="1"/>
          </p:nvPr>
        </p:nvSpPr>
        <p:spPr>
          <a:xfrm>
            <a:off x="457200" y="1600200"/>
            <a:ext cx="8229600" cy="4526280"/>
          </a:xfrm>
          <a:prstGeom prst="rect">
            <a:avLst/>
          </a:prstGeom>
        </p:spPr>
        <p:txBody>
          <a:bodyPr vert="horz" wrap="square" lIns="91440" tIns="45720" rIns="91440" bIns="45720" numCol="1" spcCol="215900" anchor="t">
            <a:prstTxWarp prst="textNoShape">
              <a:avLst/>
            </a:prstTxWarp>
          </a:bodyPr>
          <a:lstStyle/>
          <a:p>
            <a:pPr>
              <a:defRPr lang="en-us"/>
            </a:pPr>
            <a:r>
              <a:t>Click to edit Master text styles</a:t>
            </a:r>
          </a:p>
          <a:p>
            <a:pPr lvl="1">
              <a:defRPr lang="en-us"/>
            </a:pPr>
            <a:r>
              <a:t>Second level</a:t>
            </a:r>
          </a:p>
          <a:p>
            <a:pPr lvl="2">
              <a:defRPr lang="en-us"/>
            </a:pPr>
            <a:r>
              <a:t>Third level</a:t>
            </a:r>
          </a:p>
          <a:p>
            <a:pPr lvl="3">
              <a:defRPr lang="en-us"/>
            </a:pPr>
            <a:r>
              <a:t>Fourth level</a:t>
            </a:r>
          </a:p>
          <a:p>
            <a:pPr lvl="4">
              <a:defRPr lang="en-us"/>
            </a:pPr>
            <a:r>
              <a:t>Fifth level</a:t>
            </a:r>
          </a:p>
        </p:txBody>
      </p:sp>
      <p:sp>
        <p:nvSpPr>
          <p:cNvPr id="4" name="Date Placeholder 3"/>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F9yZWw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AAEAAAAAAAAAAAAAAAAAAAAAAAAAAAAAAAAAAAAAAAAAAAAAAAB/f38AAAAAA8zMzADAwP8Af39/AAAAAAAAAAAAAAAAAAAAAAAAAAAAIQAAABgAAAAUAAAA0AIAABonAADwDwAAWSkAABAAAAAmAAAACAAAAL+PAAAAAAAA"/>
              </a:ext>
            </a:extLst>
          </p:cNvSpPr>
          <p:nvPr>
            <p:ph type="dt" sz="half" idx="2"/>
          </p:nvPr>
        </p:nvSpPr>
        <p:spPr>
          <a:xfrm>
            <a:off x="457200" y="6356350"/>
            <a:ext cx="2133600" cy="365125"/>
          </a:xfrm>
          <a:prstGeom prst="rect">
            <a:avLst/>
          </a:prstGeom>
        </p:spPr>
        <p:txBody>
          <a:bodyPr vert="horz" wrap="square" lIns="91440" tIns="45720" rIns="91440" bIns="45720" numCol="1" spcCol="215900" anchor="ctr">
            <a:prstTxWarp prst="textNoShape">
              <a:avLst/>
            </a:prstTxWarp>
          </a:bodyPr>
          <a:lstStyle>
            <a:lvl1pPr algn="l">
              <a:defRPr lang="en-us" sz="1200" cap="none">
                <a:solidFill>
                  <a:srgbClr val="8C8C8C"/>
                </a:solidFill>
              </a:defRPr>
            </a:lvl1pPr>
            <a:lvl2pPr>
              <a:defRPr lang="en-us" cap="none"/>
            </a:lvl2pPr>
            <a:lvl3pPr>
              <a:defRPr lang="en-us" cap="none"/>
            </a:lvl3pPr>
            <a:lvl4pPr>
              <a:defRPr lang="en-us" cap="none"/>
            </a:lvl4pPr>
            <a:lvl5pPr>
              <a:defRPr lang="en-us" cap="none"/>
            </a:lvl5pPr>
            <a:lvl6pPr>
              <a:defRPr lang="en-us" cap="none"/>
            </a:lvl6pPr>
            <a:lvl7pPr>
              <a:defRPr lang="en-us" cap="none"/>
            </a:lvl7pPr>
            <a:lvl8pPr>
              <a:defRPr lang="en-us" cap="none"/>
            </a:lvl8pPr>
            <a:lvl9pPr>
              <a:defRPr lang="en-us" cap="none"/>
            </a:lvl9pPr>
          </a:lstStyle>
          <a:p>
            <a:pPr>
              <a:defRPr lang="en-us"/>
            </a:pPr>
            <a:fld id="{3FA1C4A8-E6D2-F432-9C19-10678A576A45}" type="datetime1">
              <a:t>6/24/2025</a:t>
            </a:fld>
            <a:endParaRPr/>
          </a:p>
        </p:txBody>
      </p:sp>
      <p:sp>
        <p:nvSpPr>
          <p:cNvPr id="5" name="Footer Placeholder 4"/>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AAEAAAAAAAAAAAAAAAAAAAAAAAAAAAAAAAAAAAAAAAAAAAAAAAB/f38AAAAAA8zMzADAwP8Af39/AAAAAAAAAAAAAAAAAAAAAAAAAAAAIQAAABgAAAAUAAAAOBMAABonAAAIJQAAWSkAABAAAAAmAAAACAAAAL+PAAAAAAAA"/>
              </a:ext>
            </a:extLst>
          </p:cNvSpPr>
          <p:nvPr>
            <p:ph type="ftr" sz="quarter" idx="3"/>
          </p:nvPr>
        </p:nvSpPr>
        <p:spPr>
          <a:xfrm>
            <a:off x="3124200" y="6356350"/>
            <a:ext cx="2895600" cy="365125"/>
          </a:xfrm>
          <a:prstGeom prst="rect">
            <a:avLst/>
          </a:prstGeom>
        </p:spPr>
        <p:txBody>
          <a:bodyPr vert="horz" wrap="square" lIns="91440" tIns="45720" rIns="91440" bIns="45720" numCol="1" spcCol="215900" anchor="ctr">
            <a:prstTxWarp prst="textNoShape">
              <a:avLst/>
            </a:prstTxWarp>
          </a:bodyPr>
          <a:lstStyle>
            <a:lvl1pPr algn="ctr">
              <a:defRPr lang="en-us" sz="1200" cap="none">
                <a:solidFill>
                  <a:srgbClr val="8C8C8C"/>
                </a:solidFill>
              </a:defRPr>
            </a:lvl1pPr>
            <a:lvl2pPr>
              <a:defRPr lang="en-us" cap="none"/>
            </a:lvl2pPr>
            <a:lvl3pPr>
              <a:defRPr lang="en-us" cap="none"/>
            </a:lvl3pPr>
            <a:lvl4pPr>
              <a:defRPr lang="en-us" cap="none"/>
            </a:lvl4pPr>
            <a:lvl5pPr>
              <a:defRPr lang="en-us" cap="none"/>
            </a:lvl5pPr>
            <a:lvl6pPr>
              <a:defRPr lang="en-us" cap="none"/>
            </a:lvl6pPr>
            <a:lvl7pPr>
              <a:defRPr lang="en-us" cap="none"/>
            </a:lvl7pPr>
            <a:lvl8pPr>
              <a:defRPr lang="en-us" cap="none"/>
            </a:lvl8pPr>
            <a:lvl9pPr>
              <a:defRPr lang="en-us" cap="none"/>
            </a:lvl9pPr>
          </a:lstStyle>
          <a:p>
            <a:pPr>
              <a:defRPr lang="en-us"/>
            </a:pPr>
            <a:endParaRPr/>
          </a:p>
        </p:txBody>
      </p:sp>
      <p:sp>
        <p:nvSpPr>
          <p:cNvPr id="6" name="Slide Number Placeholder 5"/>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AAEAAAAAAAAAAAAAAAAAAAAAAAAAAAAAAAAAAAAAAAAAAAAAAAB/f38AAAAAA8zMzADAwP8Af39/AAAAAAAAAAAAAAAAAAAAAAAAAAAAIQAAABgAAAAUAAAAUCgAABonAABwNQAAWSkAABAAAAAmAAAACAAAAL+PAAAAAAAA"/>
              </a:ext>
            </a:extLst>
          </p:cNvSpPr>
          <p:nvPr>
            <p:ph type="sldNum" sz="quarter" idx="4"/>
          </p:nvPr>
        </p:nvSpPr>
        <p:spPr>
          <a:xfrm>
            <a:off x="6553200" y="6356350"/>
            <a:ext cx="2133600" cy="365125"/>
          </a:xfrm>
          <a:prstGeom prst="rect">
            <a:avLst/>
          </a:prstGeom>
        </p:spPr>
        <p:txBody>
          <a:bodyPr vert="horz" wrap="square" lIns="91440" tIns="45720" rIns="91440" bIns="45720" numCol="1" spcCol="215900" anchor="ctr">
            <a:prstTxWarp prst="textNoShape">
              <a:avLst/>
            </a:prstTxWarp>
          </a:bodyPr>
          <a:lstStyle>
            <a:lvl1pPr algn="r">
              <a:defRPr lang="en-us" sz="1200" cap="none">
                <a:solidFill>
                  <a:srgbClr val="8C8C8C"/>
                </a:solidFill>
              </a:defRPr>
            </a:lvl1pPr>
            <a:lvl2pPr>
              <a:defRPr lang="en-us" cap="none"/>
            </a:lvl2pPr>
            <a:lvl3pPr>
              <a:defRPr lang="en-us" cap="none"/>
            </a:lvl3pPr>
            <a:lvl4pPr>
              <a:defRPr lang="en-us" cap="none"/>
            </a:lvl4pPr>
            <a:lvl5pPr>
              <a:defRPr lang="en-us" cap="none"/>
            </a:lvl5pPr>
            <a:lvl6pPr>
              <a:defRPr lang="en-us" cap="none"/>
            </a:lvl6pPr>
            <a:lvl7pPr>
              <a:defRPr lang="en-us" cap="none"/>
            </a:lvl7pPr>
            <a:lvl8pPr>
              <a:defRPr lang="en-us" cap="none"/>
            </a:lvl8pPr>
            <a:lvl9pPr>
              <a:defRPr lang="en-us" cap="none"/>
            </a:lvl9pPr>
          </a:lstStyle>
          <a:p>
            <a:pPr>
              <a:defRPr lang="en-us"/>
            </a:pPr>
            <a:fld id="{3FA1E687-C9D2-F410-9C19-3F45A8576A6A}"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marL="0" marR="0" indent="0" algn="ctr" defTabSz="914400">
        <a:lnSpc>
          <a:spcPct val="100000"/>
        </a:lnSpc>
        <a:spcBef>
          <a:spcPts val="0"/>
        </a:spcBef>
        <a:spcAft>
          <a:spcPts val="0"/>
        </a:spcAft>
        <a:buNone/>
        <a:tabLst/>
        <a:defRPr lang="en-us" sz="4400" b="0" i="0" u="none" strike="noStrike" kern="1" cap="none" spc="0" baseline="0">
          <a:solidFill>
            <a:schemeClr val="tx1"/>
          </a:solidFill>
          <a:effectLst/>
          <a:latin typeface="Calibri" pitchFamily="2" charset="0"/>
          <a:ea typeface="Calibri" pitchFamily="2" charset="0"/>
          <a:cs typeface="Calibri" pitchFamily="2" charset="0"/>
        </a:defRPr>
      </a:lvl1pPr>
      <a:lvl2pPr marL="457200" marR="0" indent="0" algn="l" defTabSz="914400">
        <a:lnSpc>
          <a:spcPct val="100000"/>
        </a:lnSpc>
        <a:spcBef>
          <a:spcPts val="0"/>
        </a:spcBef>
        <a:spcAft>
          <a:spcPts val="0"/>
        </a:spcAft>
        <a:buNone/>
        <a:tabLst/>
        <a:defRPr lang="en-us" sz="1800" b="0" i="0" u="none" strike="noStrike" kern="1" cap="none" spc="0" baseline="0">
          <a:solidFill>
            <a:schemeClr val="tx1"/>
          </a:solidFill>
          <a:effectLst/>
          <a:latin typeface="Calibri" pitchFamily="2" charset="0"/>
          <a:ea typeface="Calibri" pitchFamily="2" charset="0"/>
          <a:cs typeface="Calibri" pitchFamily="2" charset="0"/>
        </a:defRPr>
      </a:lvl2pPr>
      <a:lvl3pPr marL="914400" marR="0" indent="0" algn="l" defTabSz="914400">
        <a:lnSpc>
          <a:spcPct val="100000"/>
        </a:lnSpc>
        <a:spcBef>
          <a:spcPts val="0"/>
        </a:spcBef>
        <a:spcAft>
          <a:spcPts val="0"/>
        </a:spcAft>
        <a:buNone/>
        <a:tabLst/>
        <a:defRPr lang="en-us" sz="1800" b="0" i="0" u="none" strike="noStrike" kern="1" cap="none" spc="0" baseline="0">
          <a:solidFill>
            <a:schemeClr val="tx1"/>
          </a:solidFill>
          <a:effectLst/>
          <a:latin typeface="Calibri" pitchFamily="2" charset="0"/>
          <a:ea typeface="Calibri" pitchFamily="2" charset="0"/>
          <a:cs typeface="Calibri" pitchFamily="2" charset="0"/>
        </a:defRPr>
      </a:lvl3pPr>
      <a:lvl4pPr marL="1371600" marR="0" indent="0" algn="l" defTabSz="914400">
        <a:lnSpc>
          <a:spcPct val="100000"/>
        </a:lnSpc>
        <a:spcBef>
          <a:spcPts val="0"/>
        </a:spcBef>
        <a:spcAft>
          <a:spcPts val="0"/>
        </a:spcAft>
        <a:buNone/>
        <a:tabLst/>
        <a:defRPr lang="en-us" sz="1800" b="0" i="0" u="none" strike="noStrike" kern="1" cap="none" spc="0" baseline="0">
          <a:solidFill>
            <a:schemeClr val="tx1"/>
          </a:solidFill>
          <a:effectLst/>
          <a:latin typeface="Calibri" pitchFamily="2" charset="0"/>
          <a:ea typeface="Calibri" pitchFamily="2" charset="0"/>
          <a:cs typeface="Calibri" pitchFamily="2" charset="0"/>
        </a:defRPr>
      </a:lvl4pPr>
      <a:lvl5pPr marL="1828800" marR="0" indent="0" algn="l" defTabSz="914400">
        <a:lnSpc>
          <a:spcPct val="100000"/>
        </a:lnSpc>
        <a:spcBef>
          <a:spcPts val="0"/>
        </a:spcBef>
        <a:spcAft>
          <a:spcPts val="0"/>
        </a:spcAft>
        <a:buNone/>
        <a:tabLst/>
        <a:defRPr lang="en-us" sz="1800" b="0" i="0" u="none" strike="noStrike" kern="1" cap="none" spc="0" baseline="0">
          <a:solidFill>
            <a:schemeClr val="tx1"/>
          </a:solidFill>
          <a:effectLst/>
          <a:latin typeface="Calibri" pitchFamily="2" charset="0"/>
          <a:ea typeface="Calibri" pitchFamily="2" charset="0"/>
          <a:cs typeface="Calibri" pitchFamily="2" charset="0"/>
        </a:defRPr>
      </a:lvl5pPr>
      <a:lvl6pPr marL="2286000" marR="0" indent="0" algn="l" defTabSz="914400">
        <a:lnSpc>
          <a:spcPct val="100000"/>
        </a:lnSpc>
        <a:spcBef>
          <a:spcPts val="0"/>
        </a:spcBef>
        <a:spcAft>
          <a:spcPts val="0"/>
        </a:spcAft>
        <a:buNone/>
        <a:tabLst/>
        <a:defRPr lang="en-us" sz="1800" b="0" i="0" u="none" strike="noStrike" kern="1" cap="none" spc="0" baseline="0">
          <a:solidFill>
            <a:schemeClr val="tx1"/>
          </a:solidFill>
          <a:effectLst/>
          <a:latin typeface="Calibri" pitchFamily="2" charset="0"/>
          <a:ea typeface="Calibri" pitchFamily="2" charset="0"/>
          <a:cs typeface="Calibri" pitchFamily="2" charset="0"/>
        </a:defRPr>
      </a:lvl6pPr>
      <a:lvl7pPr marL="2743200" marR="0" indent="0" algn="l" defTabSz="914400">
        <a:lnSpc>
          <a:spcPct val="100000"/>
        </a:lnSpc>
        <a:spcBef>
          <a:spcPts val="0"/>
        </a:spcBef>
        <a:spcAft>
          <a:spcPts val="0"/>
        </a:spcAft>
        <a:buNone/>
        <a:tabLst/>
        <a:defRPr lang="en-us" sz="1800" b="0" i="0" u="none" strike="noStrike" kern="1" cap="none" spc="0" baseline="0">
          <a:solidFill>
            <a:schemeClr val="tx1"/>
          </a:solidFill>
          <a:effectLst/>
          <a:latin typeface="Calibri" pitchFamily="2" charset="0"/>
          <a:ea typeface="Calibri" pitchFamily="2" charset="0"/>
          <a:cs typeface="Calibri" pitchFamily="2" charset="0"/>
        </a:defRPr>
      </a:lvl7pPr>
      <a:lvl8pPr marL="3200400" marR="0" indent="0" algn="l" defTabSz="914400">
        <a:lnSpc>
          <a:spcPct val="100000"/>
        </a:lnSpc>
        <a:spcBef>
          <a:spcPts val="0"/>
        </a:spcBef>
        <a:spcAft>
          <a:spcPts val="0"/>
        </a:spcAft>
        <a:buNone/>
        <a:tabLst/>
        <a:defRPr lang="en-us" sz="1800" b="0" i="0" u="none" strike="noStrike" kern="1" cap="none" spc="0" baseline="0">
          <a:solidFill>
            <a:schemeClr val="tx1"/>
          </a:solidFill>
          <a:effectLst/>
          <a:latin typeface="Calibri" pitchFamily="2" charset="0"/>
          <a:ea typeface="Calibri" pitchFamily="2" charset="0"/>
          <a:cs typeface="Calibri" pitchFamily="2" charset="0"/>
        </a:defRPr>
      </a:lvl8pPr>
      <a:lvl9pPr marL="3657600" marR="0" indent="0" algn="l" defTabSz="914400">
        <a:lnSpc>
          <a:spcPct val="100000"/>
        </a:lnSpc>
        <a:spcBef>
          <a:spcPts val="0"/>
        </a:spcBef>
        <a:spcAft>
          <a:spcPts val="0"/>
        </a:spcAft>
        <a:buNone/>
        <a:tabLst/>
        <a:defRPr lang="en-us" sz="1800" b="0" i="0" u="none" strike="noStrike" kern="1" cap="none" spc="0" baseline="0">
          <a:solidFill>
            <a:schemeClr val="tx1"/>
          </a:solidFill>
          <a:effectLst/>
          <a:latin typeface="Calibri" pitchFamily="2" charset="0"/>
          <a:ea typeface="Calibri" pitchFamily="2" charset="0"/>
          <a:cs typeface="Calibri" pitchFamily="2" charset="0"/>
        </a:defRPr>
      </a:lvl9pPr>
    </p:titleStyle>
    <p:bodyStyle>
      <a:lvl1pPr marL="342900" marR="0" indent="-342900" algn="l" defTabSz="914400">
        <a:lnSpc>
          <a:spcPct val="100000"/>
        </a:lnSpc>
        <a:spcBef>
          <a:spcPts val="0"/>
        </a:spcBef>
        <a:spcAft>
          <a:spcPts val="0"/>
        </a:spcAft>
        <a:buClrTx/>
        <a:buSzTx/>
        <a:buFont typeface="Arial" pitchFamily="2" charset="0"/>
        <a:buChar char="•"/>
        <a:tabLst/>
        <a:defRPr lang="en-us" sz="3200" b="0" i="0" u="none" strike="noStrike" kern="1" cap="none" spc="0" baseline="0">
          <a:solidFill>
            <a:schemeClr val="tx1"/>
          </a:solidFill>
          <a:effectLst/>
          <a:latin typeface="Calibri" pitchFamily="2" charset="0"/>
          <a:ea typeface="Calibri" pitchFamily="2" charset="0"/>
          <a:cs typeface="Calibri" pitchFamily="2" charset="0"/>
        </a:defRPr>
      </a:lvl1pPr>
      <a:lvl2pPr marL="742950" marR="0" indent="-285750" algn="l" defTabSz="914400">
        <a:lnSpc>
          <a:spcPct val="100000"/>
        </a:lnSpc>
        <a:spcBef>
          <a:spcPts val="0"/>
        </a:spcBef>
        <a:spcAft>
          <a:spcPts val="0"/>
        </a:spcAft>
        <a:buClrTx/>
        <a:buSzTx/>
        <a:buFont typeface="Arial" pitchFamily="2" charset="0"/>
        <a:buChar char="–"/>
        <a:tabLst/>
        <a:defRPr lang="en-us" sz="2800" b="0" i="0" u="none" strike="noStrike" kern="1" cap="none" spc="0" baseline="0">
          <a:solidFill>
            <a:schemeClr val="tx1"/>
          </a:solidFill>
          <a:effectLst/>
          <a:latin typeface="Calibri" pitchFamily="2" charset="0"/>
          <a:ea typeface="Calibri" pitchFamily="2" charset="0"/>
          <a:cs typeface="Calibri" pitchFamily="2" charset="0"/>
        </a:defRPr>
      </a:lvl2pPr>
      <a:lvl3pPr marL="1143000" marR="0" indent="-228600" algn="l" defTabSz="914400">
        <a:lnSpc>
          <a:spcPct val="100000"/>
        </a:lnSpc>
        <a:spcBef>
          <a:spcPts val="0"/>
        </a:spcBef>
        <a:spcAft>
          <a:spcPts val="0"/>
        </a:spcAft>
        <a:buClrTx/>
        <a:buSzTx/>
        <a:buFont typeface="Arial" pitchFamily="2" charset="0"/>
        <a:buChar char="•"/>
        <a:tabLst/>
        <a:defRPr lang="en-us" sz="2400" b="0" i="0" u="none" strike="noStrike" kern="1" cap="none" spc="0" baseline="0">
          <a:solidFill>
            <a:schemeClr val="tx1"/>
          </a:solidFill>
          <a:effectLst/>
          <a:latin typeface="Calibri" pitchFamily="2" charset="0"/>
          <a:ea typeface="Calibri" pitchFamily="2" charset="0"/>
          <a:cs typeface="Calibri" pitchFamily="2" charset="0"/>
        </a:defRPr>
      </a:lvl3pPr>
      <a:lvl4pPr marL="1600200" marR="0" indent="-228600" algn="l" defTabSz="914400">
        <a:lnSpc>
          <a:spcPct val="100000"/>
        </a:lnSpc>
        <a:spcBef>
          <a:spcPts val="0"/>
        </a:spcBef>
        <a:spcAft>
          <a:spcPts val="0"/>
        </a:spcAft>
        <a:buClrTx/>
        <a:buSzTx/>
        <a:buFont typeface="Arial" pitchFamily="2" charset="0"/>
        <a:buChar char="–"/>
        <a:tabLst/>
        <a:defRPr lang="en-us" sz="2000" b="0" i="0" u="none" strike="noStrike" kern="1" cap="none" spc="0" baseline="0">
          <a:solidFill>
            <a:schemeClr val="tx1"/>
          </a:solidFill>
          <a:effectLst/>
          <a:latin typeface="Calibri" pitchFamily="2" charset="0"/>
          <a:ea typeface="Calibri" pitchFamily="2" charset="0"/>
          <a:cs typeface="Calibri" pitchFamily="2" charset="0"/>
        </a:defRPr>
      </a:lvl4pPr>
      <a:lvl5pPr marL="2057400" marR="0" indent="-228600" algn="l" defTabSz="914400">
        <a:lnSpc>
          <a:spcPct val="100000"/>
        </a:lnSpc>
        <a:spcBef>
          <a:spcPts val="0"/>
        </a:spcBef>
        <a:spcAft>
          <a:spcPts val="0"/>
        </a:spcAft>
        <a:buClrTx/>
        <a:buSzTx/>
        <a:buFont typeface="Arial" pitchFamily="2" charset="0"/>
        <a:buChar char="»"/>
        <a:tabLst/>
        <a:defRPr lang="en-us" sz="2000" b="0" i="0" u="none" strike="noStrike" kern="1" cap="none" spc="0" baseline="0">
          <a:solidFill>
            <a:schemeClr val="tx1"/>
          </a:solidFill>
          <a:effectLst/>
          <a:latin typeface="Calibri" pitchFamily="2" charset="0"/>
          <a:ea typeface="Calibri" pitchFamily="2" charset="0"/>
          <a:cs typeface="Calibri" pitchFamily="2" charset="0"/>
        </a:defRPr>
      </a:lvl5pPr>
      <a:lvl6pPr marL="2514600" marR="0" indent="-228600" algn="l" defTabSz="914400">
        <a:lnSpc>
          <a:spcPct val="100000"/>
        </a:lnSpc>
        <a:spcBef>
          <a:spcPts val="0"/>
        </a:spcBef>
        <a:spcAft>
          <a:spcPts val="0"/>
        </a:spcAft>
        <a:buClrTx/>
        <a:buSzTx/>
        <a:buFont typeface="Arial" pitchFamily="2" charset="0"/>
        <a:buChar char="•"/>
        <a:tabLst/>
        <a:defRPr lang="en-us" sz="2000" b="0" i="0" u="none" strike="noStrike" kern="1" cap="none" spc="0" baseline="0">
          <a:solidFill>
            <a:schemeClr val="tx1"/>
          </a:solidFill>
          <a:effectLst/>
          <a:latin typeface="Calibri" pitchFamily="2" charset="0"/>
          <a:ea typeface="Calibri" pitchFamily="2" charset="0"/>
          <a:cs typeface="Calibri" pitchFamily="2" charset="0"/>
        </a:defRPr>
      </a:lvl6pPr>
      <a:lvl7pPr marL="2971800" marR="0" indent="-228600" algn="l" defTabSz="914400">
        <a:lnSpc>
          <a:spcPct val="100000"/>
        </a:lnSpc>
        <a:spcBef>
          <a:spcPts val="0"/>
        </a:spcBef>
        <a:spcAft>
          <a:spcPts val="0"/>
        </a:spcAft>
        <a:buClrTx/>
        <a:buSzTx/>
        <a:buFont typeface="Arial" pitchFamily="2" charset="0"/>
        <a:buChar char="•"/>
        <a:tabLst/>
        <a:defRPr lang="en-us" sz="2000" b="0" i="0" u="none" strike="noStrike" kern="1" cap="none" spc="0" baseline="0">
          <a:solidFill>
            <a:schemeClr val="tx1"/>
          </a:solidFill>
          <a:effectLst/>
          <a:latin typeface="Calibri" pitchFamily="2" charset="0"/>
          <a:ea typeface="Calibri" pitchFamily="2" charset="0"/>
          <a:cs typeface="Calibri" pitchFamily="2" charset="0"/>
        </a:defRPr>
      </a:lvl7pPr>
      <a:lvl8pPr marL="3429000" marR="0" indent="-228600" algn="l" defTabSz="914400">
        <a:lnSpc>
          <a:spcPct val="100000"/>
        </a:lnSpc>
        <a:spcBef>
          <a:spcPts val="0"/>
        </a:spcBef>
        <a:spcAft>
          <a:spcPts val="0"/>
        </a:spcAft>
        <a:buClrTx/>
        <a:buSzTx/>
        <a:buFont typeface="Arial" pitchFamily="2" charset="0"/>
        <a:buChar char="•"/>
        <a:tabLst/>
        <a:defRPr lang="en-us" sz="2000" b="0" i="0" u="none" strike="noStrike" kern="1" cap="none" spc="0" baseline="0">
          <a:solidFill>
            <a:schemeClr val="tx1"/>
          </a:solidFill>
          <a:effectLst/>
          <a:latin typeface="Calibri" pitchFamily="2" charset="0"/>
          <a:ea typeface="Calibri" pitchFamily="2" charset="0"/>
          <a:cs typeface="Calibri" pitchFamily="2" charset="0"/>
        </a:defRPr>
      </a:lvl8pPr>
      <a:lvl9pPr marL="3886200" marR="0" indent="-228600" algn="l" defTabSz="914400">
        <a:lnSpc>
          <a:spcPct val="100000"/>
        </a:lnSpc>
        <a:spcBef>
          <a:spcPts val="0"/>
        </a:spcBef>
        <a:spcAft>
          <a:spcPts val="0"/>
        </a:spcAft>
        <a:buClrTx/>
        <a:buSzTx/>
        <a:buFont typeface="Arial" pitchFamily="2" charset="0"/>
        <a:buChar char="•"/>
        <a:tabLst/>
        <a:defRPr lang="en-us" sz="2000" b="0" i="0" u="none" strike="noStrike" kern="1" cap="none" spc="0" baseline="0">
          <a:solidFill>
            <a:schemeClr val="tx1"/>
          </a:solidFill>
          <a:effectLst/>
          <a:latin typeface="Calibri" pitchFamily="2" charset="0"/>
          <a:ea typeface="Calibri" pitchFamily="2" charset="0"/>
          <a:cs typeface="Calibri" pitchFamily="2" charset="0"/>
        </a:defRPr>
      </a:lvl9pPr>
    </p:bodyStyle>
    <p:otherStyle>
      <a:lvl1pPr marL="0" marR="0" indent="0" algn="l" defTabSz="914400">
        <a:lnSpc>
          <a:spcPct val="100000"/>
        </a:lnSpc>
        <a:spcBef>
          <a:spcPts val="0"/>
        </a:spcBef>
        <a:spcAft>
          <a:spcPts val="0"/>
        </a:spcAft>
        <a:buNone/>
        <a:tabLst/>
        <a:defRPr lang="en-us" sz="1800" b="0" i="0" u="none" strike="noStrike" kern="1" cap="none" spc="0" baseline="0">
          <a:solidFill>
            <a:schemeClr val="tx1"/>
          </a:solidFill>
          <a:effectLst/>
          <a:latin typeface="Calibri" pitchFamily="2" charset="0"/>
          <a:ea typeface="Calibri" pitchFamily="2" charset="0"/>
          <a:cs typeface="Calibri" pitchFamily="2" charset="0"/>
        </a:defRPr>
      </a:lvl1pPr>
      <a:lvl2pPr marL="457200" marR="0" indent="0" algn="l" defTabSz="914400">
        <a:lnSpc>
          <a:spcPct val="100000"/>
        </a:lnSpc>
        <a:spcBef>
          <a:spcPts val="0"/>
        </a:spcBef>
        <a:spcAft>
          <a:spcPts val="0"/>
        </a:spcAft>
        <a:buNone/>
        <a:tabLst/>
        <a:defRPr lang="en-us" sz="1800" b="0" i="0" u="none" strike="noStrike" kern="1" cap="none" spc="0" baseline="0">
          <a:solidFill>
            <a:schemeClr val="tx1"/>
          </a:solidFill>
          <a:effectLst/>
          <a:latin typeface="Calibri" pitchFamily="2" charset="0"/>
          <a:ea typeface="Calibri" pitchFamily="2" charset="0"/>
          <a:cs typeface="Calibri" pitchFamily="2" charset="0"/>
        </a:defRPr>
      </a:lvl2pPr>
      <a:lvl3pPr marL="914400" marR="0" indent="0" algn="l" defTabSz="914400">
        <a:lnSpc>
          <a:spcPct val="100000"/>
        </a:lnSpc>
        <a:spcBef>
          <a:spcPts val="0"/>
        </a:spcBef>
        <a:spcAft>
          <a:spcPts val="0"/>
        </a:spcAft>
        <a:buNone/>
        <a:tabLst/>
        <a:defRPr lang="en-us" sz="1800" b="0" i="0" u="none" strike="noStrike" kern="1" cap="none" spc="0" baseline="0">
          <a:solidFill>
            <a:schemeClr val="tx1"/>
          </a:solidFill>
          <a:effectLst/>
          <a:latin typeface="Calibri" pitchFamily="2" charset="0"/>
          <a:ea typeface="Calibri" pitchFamily="2" charset="0"/>
          <a:cs typeface="Calibri" pitchFamily="2" charset="0"/>
        </a:defRPr>
      </a:lvl3pPr>
      <a:lvl4pPr marL="1371600" marR="0" indent="0" algn="l" defTabSz="914400">
        <a:lnSpc>
          <a:spcPct val="100000"/>
        </a:lnSpc>
        <a:spcBef>
          <a:spcPts val="0"/>
        </a:spcBef>
        <a:spcAft>
          <a:spcPts val="0"/>
        </a:spcAft>
        <a:buNone/>
        <a:tabLst/>
        <a:defRPr lang="en-us" sz="1800" b="0" i="0" u="none" strike="noStrike" kern="1" cap="none" spc="0" baseline="0">
          <a:solidFill>
            <a:schemeClr val="tx1"/>
          </a:solidFill>
          <a:effectLst/>
          <a:latin typeface="Calibri" pitchFamily="2" charset="0"/>
          <a:ea typeface="Calibri" pitchFamily="2" charset="0"/>
          <a:cs typeface="Calibri" pitchFamily="2" charset="0"/>
        </a:defRPr>
      </a:lvl4pPr>
      <a:lvl5pPr marL="1828800" marR="0" indent="0" algn="l" defTabSz="914400">
        <a:lnSpc>
          <a:spcPct val="100000"/>
        </a:lnSpc>
        <a:spcBef>
          <a:spcPts val="0"/>
        </a:spcBef>
        <a:spcAft>
          <a:spcPts val="0"/>
        </a:spcAft>
        <a:buNone/>
        <a:tabLst/>
        <a:defRPr lang="en-us" sz="1800" b="0" i="0" u="none" strike="noStrike" kern="1" cap="none" spc="0" baseline="0">
          <a:solidFill>
            <a:schemeClr val="tx1"/>
          </a:solidFill>
          <a:effectLst/>
          <a:latin typeface="Calibri" pitchFamily="2" charset="0"/>
          <a:ea typeface="Calibri" pitchFamily="2" charset="0"/>
          <a:cs typeface="Calibri" pitchFamily="2" charset="0"/>
        </a:defRPr>
      </a:lvl5pPr>
      <a:lvl6pPr marL="2286000" marR="0" indent="0" algn="l" defTabSz="914400">
        <a:lnSpc>
          <a:spcPct val="100000"/>
        </a:lnSpc>
        <a:spcBef>
          <a:spcPts val="0"/>
        </a:spcBef>
        <a:spcAft>
          <a:spcPts val="0"/>
        </a:spcAft>
        <a:buNone/>
        <a:tabLst/>
        <a:defRPr lang="en-us" sz="1800" b="0" i="0" u="none" strike="noStrike" kern="1" cap="none" spc="0" baseline="0">
          <a:solidFill>
            <a:schemeClr val="tx1"/>
          </a:solidFill>
          <a:effectLst/>
          <a:latin typeface="Calibri" pitchFamily="2" charset="0"/>
          <a:ea typeface="Calibri" pitchFamily="2" charset="0"/>
          <a:cs typeface="Calibri" pitchFamily="2" charset="0"/>
        </a:defRPr>
      </a:lvl6pPr>
      <a:lvl7pPr marL="2743200" marR="0" indent="0" algn="l" defTabSz="914400">
        <a:lnSpc>
          <a:spcPct val="100000"/>
        </a:lnSpc>
        <a:spcBef>
          <a:spcPts val="0"/>
        </a:spcBef>
        <a:spcAft>
          <a:spcPts val="0"/>
        </a:spcAft>
        <a:buNone/>
        <a:tabLst/>
        <a:defRPr lang="en-us" sz="1800" b="0" i="0" u="none" strike="noStrike" kern="1" cap="none" spc="0" baseline="0">
          <a:solidFill>
            <a:schemeClr val="tx1"/>
          </a:solidFill>
          <a:effectLst/>
          <a:latin typeface="Calibri" pitchFamily="2" charset="0"/>
          <a:ea typeface="Calibri" pitchFamily="2" charset="0"/>
          <a:cs typeface="Calibri" pitchFamily="2" charset="0"/>
        </a:defRPr>
      </a:lvl7pPr>
      <a:lvl8pPr marL="3200400" marR="0" indent="0" algn="l" defTabSz="914400">
        <a:lnSpc>
          <a:spcPct val="100000"/>
        </a:lnSpc>
        <a:spcBef>
          <a:spcPts val="0"/>
        </a:spcBef>
        <a:spcAft>
          <a:spcPts val="0"/>
        </a:spcAft>
        <a:buNone/>
        <a:tabLst/>
        <a:defRPr lang="en-us" sz="1800" b="0" i="0" u="none" strike="noStrike" kern="1" cap="none" spc="0" baseline="0">
          <a:solidFill>
            <a:schemeClr val="tx1"/>
          </a:solidFill>
          <a:effectLst/>
          <a:latin typeface="Calibri" pitchFamily="2" charset="0"/>
          <a:ea typeface="Calibri" pitchFamily="2" charset="0"/>
          <a:cs typeface="Calibri" pitchFamily="2" charset="0"/>
        </a:defRPr>
      </a:lvl8pPr>
      <a:lvl9pPr marL="3657600" marR="0" indent="0" algn="l" defTabSz="914400">
        <a:lnSpc>
          <a:spcPct val="100000"/>
        </a:lnSpc>
        <a:spcBef>
          <a:spcPts val="0"/>
        </a:spcBef>
        <a:spcAft>
          <a:spcPts val="0"/>
        </a:spcAft>
        <a:buNone/>
        <a:tabLst/>
        <a:defRPr lang="en-us" sz="1800" b="0" i="0" u="none" strike="noStrike" kern="1" cap="none" spc="0" baseline="0">
          <a:solidFill>
            <a:schemeClr val="tx1"/>
          </a:solidFill>
          <a:effectLst/>
          <a:latin typeface="Calibri" pitchFamily="2" charset="0"/>
          <a:ea typeface="Calibri" pitchFamily="2" charset="0"/>
          <a:cs typeface="Calibri" pitchFamily="2" charset="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7.xml"/><Relationship Id="rId1" Type="http://schemas.openxmlformats.org/officeDocument/2006/relationships/themeOverride" Target="../theme/themeOverride1.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7.xml"/><Relationship Id="rId1" Type="http://schemas.openxmlformats.org/officeDocument/2006/relationships/themeOverride" Target="../theme/themeOverride2.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hemeOverride" Target="../theme/themeOverride3.xml"/><Relationship Id="rId4" Type="http://schemas.openxmlformats.org/officeDocument/2006/relationships/image" Target="../media/image24.png"/></Relationships>
</file>

<file path=ppt/slides/_rels/slide24.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3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www.pinterest.com/pin/5418462044506010/"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DFDFD"/>
        </a:solidFill>
        <a:effectLst/>
      </p:bgPr>
    </p:bg>
    <p:spTree>
      <p:nvGrpSpPr>
        <p:cNvPr id="1" name=""/>
        <p:cNvGrpSpPr/>
        <p:nvPr/>
      </p:nvGrpSpPr>
      <p:grpSpPr>
        <a:xfrm>
          <a:off x="0" y="0"/>
          <a:ext cx="0" cy="0"/>
          <a:chOff x="0" y="0"/>
          <a:chExt cx="0" cy="0"/>
        </a:xfrm>
      </p:grpSpPr>
      <p:sp>
        <p:nvSpPr>
          <p:cNvPr id="2" name="Freeform 2"/>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CwAAAA0AAAAA4C4AAKQBAACTPwAAhBIAAAAAAAAAAAAAAAAAAAEAAABQAAAAAAAAAAAA4D8AAAAAAADgPwAAAAAAAOA/AAAAAAAA4D8AAAAAAADgPwAAAAAAAOA/AAAAAAAA4D8AAAAAAADgPwAAAAAAAOA/AAAAAAAA4D8CAAAAjAAAAAEAAAACAAAA////AP///wgAAAAAAAAAAH1mqpKDP7tNlfhJf4Uh83wB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KA9uAE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4C4AAKQBAACTPwAAhBIAABAAAAAmAAAACAAAAP//////////"/>
              </a:ext>
            </a:extLst>
          </p:cNvSpPr>
          <p:nvPr/>
        </p:nvSpPr>
        <p:spPr>
          <a:xfrm>
            <a:off x="7542133" y="289243"/>
            <a:ext cx="3571398" cy="3451542"/>
          </a:xfrm>
          <a:custGeom>
            <a:avLst/>
            <a:gdLst/>
            <a:ahLst/>
            <a:cxnLst/>
            <a:rect l="0" t="0" r="2714625" b="2743200"/>
            <a:pathLst>
              <a:path w="2714625" h="2743200">
                <a:moveTo>
                  <a:pt x="0" y="0"/>
                </a:moveTo>
                <a:lnTo>
                  <a:pt x="2714624" y="0"/>
                </a:lnTo>
                <a:lnTo>
                  <a:pt x="2714624" y="2743200"/>
                </a:lnTo>
                <a:lnTo>
                  <a:pt x="0" y="2743200"/>
                </a:lnTo>
                <a:lnTo>
                  <a:pt x="0" y="0"/>
                </a:lnTo>
                <a:close/>
              </a:path>
            </a:pathLst>
          </a:custGeom>
          <a:blipFill>
            <a:blip r:embed="rId2"/>
            <a:srcRect/>
            <a:stretch/>
          </a:blipFill>
          <a:ln>
            <a:noFill/>
          </a:ln>
          <a:effectLst/>
        </p:spPr>
      </p:sp>
      <p:sp>
        <p:nvSpPr>
          <p:cNvPr id="3" name="TextBox 3"/>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khAAAMwVAADuXwAACx4AABAgAAAmAAAACAAAAP//////////"/>
              </a:ext>
            </a:extLst>
          </p:cNvSpPr>
          <p:nvPr/>
        </p:nvSpPr>
        <p:spPr>
          <a:xfrm>
            <a:off x="3171348" y="2400300"/>
            <a:ext cx="12312968" cy="1340485"/>
          </a:xfrm>
          <a:prstGeom prst="rect">
            <a:avLst/>
          </a:prstGeom>
          <a:noFill/>
          <a:ln>
            <a:noFill/>
          </a:ln>
          <a:effectLst/>
        </p:spPr>
        <p:txBody>
          <a:bodyPr vert="horz" wrap="square" lIns="0" tIns="0" rIns="0" bIns="0" numCol="1" spcCol="215900" anchor="t"/>
          <a:lstStyle/>
          <a:p>
            <a:pPr algn="ctr">
              <a:lnSpc>
                <a:spcPts val="10560"/>
              </a:lnSpc>
              <a:defRPr lang="en-us"/>
            </a:pPr>
            <a:endParaRPr lang="en-US" sz="6000" b="1" cap="none" dirty="0">
              <a:solidFill>
                <a:srgbClr val="3D2E12"/>
              </a:solidFill>
              <a:latin typeface="Cormorant Garamond Light" charset="0"/>
              <a:ea typeface="Cormorant Garamond Light" charset="0"/>
              <a:cs typeface="Cormorant Garamond Light" charset="0"/>
            </a:endParaRPr>
          </a:p>
          <a:p>
            <a:pPr algn="ctr">
              <a:lnSpc>
                <a:spcPct val="200000"/>
              </a:lnSpc>
              <a:defRPr lang="en-us"/>
            </a:pPr>
            <a:r>
              <a:rPr lang="en-us" sz="2800" b="1" dirty="0">
                <a:solidFill>
                  <a:srgbClr val="504C44"/>
                </a:solidFill>
                <a:latin typeface="Inter" charset="0"/>
                <a:ea typeface="Inter" charset="0"/>
                <a:cs typeface="Inter" charset="0"/>
              </a:rPr>
              <a:t>Planning and Designing for Sustainable </a:t>
            </a:r>
            <a:r>
              <a:rPr lang="en-us" sz="2800" b="1" dirty="0" err="1">
                <a:solidFill>
                  <a:srgbClr val="504C44"/>
                </a:solidFill>
                <a:latin typeface="Inter" charset="0"/>
                <a:ea typeface="Inter" charset="0"/>
                <a:cs typeface="Inter" charset="0"/>
              </a:rPr>
              <a:t>Micromobility</a:t>
            </a:r>
            <a:r>
              <a:rPr lang="en-us" sz="2800" b="1" dirty="0">
                <a:solidFill>
                  <a:srgbClr val="504C44"/>
                </a:solidFill>
                <a:latin typeface="Inter" charset="0"/>
                <a:ea typeface="Inter" charset="0"/>
                <a:cs typeface="Inter" charset="0"/>
              </a:rPr>
              <a:t> Transportation at An-Najah National University New Campus </a:t>
            </a:r>
            <a:endParaRPr lang="en-us" sz="2400" b="1" dirty="0">
              <a:solidFill>
                <a:srgbClr val="504C44"/>
              </a:solidFill>
              <a:latin typeface="Inter" charset="0"/>
              <a:ea typeface="Inter" charset="0"/>
              <a:cs typeface="Inter" charset="0"/>
            </a:endParaRPr>
          </a:p>
          <a:p>
            <a:pPr algn="ctr">
              <a:lnSpc>
                <a:spcPct val="200000"/>
              </a:lnSpc>
              <a:defRPr lang="en-us"/>
            </a:pPr>
            <a:r>
              <a:rPr lang="en-us" sz="4000" b="1" cap="none" dirty="0">
                <a:solidFill>
                  <a:srgbClr val="3D2E12"/>
                </a:solidFill>
                <a:latin typeface="Cormorant Garamond Light" charset="0"/>
                <a:ea typeface="Cormorant Garamond Light" charset="0"/>
                <a:cs typeface="Cormorant Garamond Light" charset="0"/>
              </a:rPr>
              <a:t>Graduation Project II</a:t>
            </a:r>
          </a:p>
        </p:txBody>
      </p:sp>
      <p:sp>
        <p:nvSpPr>
          <p:cNvPr id="4" name="TextBox 4"/>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khAAAMseAADuXwAAaD8AABAgAAAmAAAACAAAAP//////////"/>
              </a:ext>
            </a:extLst>
          </p:cNvSpPr>
          <p:nvPr/>
        </p:nvSpPr>
        <p:spPr>
          <a:xfrm>
            <a:off x="5219700" y="6819900"/>
            <a:ext cx="7848600" cy="3719195"/>
          </a:xfrm>
          <a:prstGeom prst="rect">
            <a:avLst/>
          </a:prstGeom>
          <a:noFill/>
          <a:ln>
            <a:noFill/>
          </a:ln>
          <a:effectLst/>
        </p:spPr>
        <p:txBody>
          <a:bodyPr vert="horz" wrap="square" lIns="0" tIns="0" rIns="0" bIns="0" numCol="1" spcCol="215900" anchor="t"/>
          <a:lstStyle/>
          <a:p>
            <a:pPr marL="0" indent="0" algn="ctr">
              <a:lnSpc>
                <a:spcPct val="150000"/>
              </a:lnSpc>
              <a:spcBef>
                <a:spcPts val="0"/>
              </a:spcBef>
              <a:defRPr lang="en-us"/>
            </a:pPr>
            <a:r>
              <a:rPr lang="en-us" sz="2800" cap="none" dirty="0">
                <a:solidFill>
                  <a:srgbClr val="3D2E12"/>
                </a:solidFill>
                <a:latin typeface="Cormorant Garamond Light" charset="0"/>
                <a:ea typeface="Cormorant Garamond Light" charset="0"/>
                <a:cs typeface="Cormorant Garamond Light" charset="0"/>
              </a:rPr>
              <a:t>By</a:t>
            </a:r>
          </a:p>
          <a:p>
            <a:pPr marL="0" indent="0" algn="ctr">
              <a:lnSpc>
                <a:spcPct val="150000"/>
              </a:lnSpc>
              <a:spcBef>
                <a:spcPts val="0"/>
              </a:spcBef>
              <a:defRPr lang="en-us"/>
            </a:pPr>
            <a:r>
              <a:rPr lang="en-us" sz="2800" cap="none" dirty="0">
                <a:solidFill>
                  <a:srgbClr val="3D2E12"/>
                </a:solidFill>
                <a:latin typeface="Cormorant Garamond Light" charset="0"/>
                <a:ea typeface="Cormorant Garamond Light" charset="0"/>
                <a:cs typeface="Cormorant Garamond Light" charset="0"/>
              </a:rPr>
              <a:t>Aya </a:t>
            </a:r>
            <a:r>
              <a:rPr lang="en-us" sz="2800" cap="none" dirty="0" err="1">
                <a:solidFill>
                  <a:srgbClr val="3D2E12"/>
                </a:solidFill>
                <a:latin typeface="Cormorant Garamond Light" charset="0"/>
                <a:ea typeface="Cormorant Garamond Light" charset="0"/>
                <a:cs typeface="Cormorant Garamond Light" charset="0"/>
              </a:rPr>
              <a:t>Snowber</a:t>
            </a:r>
            <a:r>
              <a:rPr lang="en-us" sz="2800" cap="none" dirty="0">
                <a:solidFill>
                  <a:srgbClr val="3D2E12"/>
                </a:solidFill>
                <a:latin typeface="Cormorant Garamond Light" charset="0"/>
                <a:ea typeface="Cormorant Garamond Light" charset="0"/>
                <a:cs typeface="Cormorant Garamond Light" charset="0"/>
              </a:rPr>
              <a:t>, Tala Eid, and Reem </a:t>
            </a:r>
            <a:r>
              <a:rPr lang="en-us" sz="2800" cap="none" dirty="0" err="1">
                <a:solidFill>
                  <a:srgbClr val="3D2E12"/>
                </a:solidFill>
                <a:latin typeface="Cormorant Garamond Light" charset="0"/>
                <a:ea typeface="Cormorant Garamond Light" charset="0"/>
                <a:cs typeface="Cormorant Garamond Light" charset="0"/>
              </a:rPr>
              <a:t>Antari</a:t>
            </a:r>
            <a:endParaRPr lang="en-us" sz="2800" cap="none" dirty="0">
              <a:solidFill>
                <a:srgbClr val="3D2E12"/>
              </a:solidFill>
              <a:latin typeface="Cormorant Garamond Light" charset="0"/>
              <a:ea typeface="Cormorant Garamond Light" charset="0"/>
              <a:cs typeface="Cormorant Garamond Light" charset="0"/>
            </a:endParaRPr>
          </a:p>
          <a:p>
            <a:pPr marL="0" indent="0" algn="ctr">
              <a:lnSpc>
                <a:spcPct val="150000"/>
              </a:lnSpc>
              <a:spcBef>
                <a:spcPts val="0"/>
              </a:spcBef>
              <a:defRPr lang="en-us"/>
            </a:pPr>
            <a:r>
              <a:rPr lang="en-us" sz="2800" cap="none" dirty="0">
                <a:solidFill>
                  <a:srgbClr val="3D2E12"/>
                </a:solidFill>
                <a:latin typeface="Cormorant Garamond Light" charset="0"/>
                <a:ea typeface="Cormorant Garamond Light" charset="0"/>
                <a:cs typeface="Cormorant Garamond Light" charset="0"/>
              </a:rPr>
              <a:t>Supervisor </a:t>
            </a:r>
          </a:p>
          <a:p>
            <a:pPr algn="ctr">
              <a:lnSpc>
                <a:spcPct val="150000"/>
              </a:lnSpc>
              <a:spcBef>
                <a:spcPts val="0"/>
              </a:spcBef>
              <a:defRPr lang="en-us"/>
            </a:pPr>
            <a:r>
              <a:rPr lang="en-us" sz="2800" cap="none" dirty="0">
                <a:solidFill>
                  <a:srgbClr val="3D2E12"/>
                </a:solidFill>
                <a:latin typeface="Cormorant Garamond Light" charset="0"/>
                <a:ea typeface="Cormorant Garamond Light" charset="0"/>
                <a:cs typeface="Cormorant Garamond Light" charset="0"/>
              </a:rPr>
              <a:t>Prof. Sameer Abu-</a:t>
            </a:r>
            <a:r>
              <a:rPr lang="en-us" sz="2800" cap="none" dirty="0" err="1">
                <a:solidFill>
                  <a:srgbClr val="3D2E12"/>
                </a:solidFill>
                <a:latin typeface="Cormorant Garamond Light" charset="0"/>
                <a:ea typeface="Cormorant Garamond Light" charset="0"/>
                <a:cs typeface="Cormorant Garamond Light" charset="0"/>
              </a:rPr>
              <a:t>Eisheh</a:t>
            </a:r>
            <a:endParaRPr lang="en-US" sz="2800" cap="none" dirty="0">
              <a:solidFill>
                <a:srgbClr val="3D2E12"/>
              </a:solidFill>
              <a:latin typeface="Cormorant Garamond Light" charset="0"/>
              <a:ea typeface="Cormorant Garamond Light" charset="0"/>
              <a:cs typeface="Cormorant Garamond Light" charset="0"/>
            </a:endParaRPr>
          </a:p>
          <a:p>
            <a:pPr algn="ctr">
              <a:lnSpc>
                <a:spcPct val="150000"/>
              </a:lnSpc>
              <a:spcBef>
                <a:spcPts val="0"/>
              </a:spcBef>
              <a:defRPr lang="en-us"/>
            </a:pPr>
            <a:endParaRPr lang="en-US" sz="1100" cap="none" dirty="0">
              <a:solidFill>
                <a:srgbClr val="3D2E12"/>
              </a:solidFill>
              <a:latin typeface="Cormorant Garamond Light" charset="0"/>
              <a:ea typeface="Cormorant Garamond Light" charset="0"/>
              <a:cs typeface="Cormorant Garamond Light" charset="0"/>
            </a:endParaRPr>
          </a:p>
          <a:p>
            <a:pPr algn="ctr">
              <a:lnSpc>
                <a:spcPct val="150000"/>
              </a:lnSpc>
              <a:spcBef>
                <a:spcPts val="0"/>
              </a:spcBef>
              <a:defRPr lang="en-us"/>
            </a:pPr>
            <a:r>
              <a:rPr lang="en-US" sz="2400" dirty="0">
                <a:solidFill>
                  <a:srgbClr val="3D2E12"/>
                </a:solidFill>
                <a:latin typeface="Cormorant Garamond Light" charset="0"/>
                <a:ea typeface="Cormorant Garamond Light" charset="0"/>
                <a:cs typeface="Cormorant Garamond Light" charset="0"/>
              </a:rPr>
              <a:t>2</a:t>
            </a:r>
            <a:r>
              <a:rPr lang="en-us" sz="2400" dirty="0">
                <a:solidFill>
                  <a:srgbClr val="3D2E12"/>
                </a:solidFill>
                <a:latin typeface="Cormorant Garamond Light" charset="0"/>
                <a:ea typeface="Cormorant Garamond Light" charset="0"/>
                <a:cs typeface="Cormorant Garamond Light" charset="0"/>
              </a:rPr>
              <a:t>5/6/2025</a:t>
            </a:r>
            <a:endParaRPr lang="en-us" sz="2000" cap="none" dirty="0">
              <a:solidFill>
                <a:srgbClr val="3D2E12"/>
              </a:solidFill>
              <a:latin typeface="Cormorant Garamond Light" charset="0"/>
              <a:ea typeface="Cormorant Garamond Light" charset="0"/>
              <a:cs typeface="Cormorant Garamond Light"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4"/>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OAQAACwQAABQRgAAFjsAABAgAAAmAAAACAAAAP//////////"/>
              </a:ext>
            </a:extLst>
          </p:cNvSpPr>
          <p:nvPr/>
        </p:nvSpPr>
        <p:spPr>
          <a:xfrm>
            <a:off x="381000" y="1565177"/>
            <a:ext cx="10287000" cy="7921723"/>
          </a:xfrm>
          <a:prstGeom prst="rect">
            <a:avLst/>
          </a:prstGeom>
          <a:noFill/>
          <a:ln>
            <a:noFill/>
          </a:ln>
          <a:effectLst/>
        </p:spPr>
        <p:txBody>
          <a:bodyPr vert="horz" wrap="square" lIns="0" tIns="0" rIns="0" bIns="0" numCol="1" spcCol="215900" anchor="t"/>
          <a:lstStyle/>
          <a:p>
            <a:pPr algn="just">
              <a:lnSpc>
                <a:spcPct val="150000"/>
              </a:lnSpc>
              <a:defRPr lang="en-us"/>
            </a:pPr>
            <a:r>
              <a:rPr lang="en-GB" sz="2900" b="1" dirty="0">
                <a:solidFill>
                  <a:srgbClr val="504C44"/>
                </a:solidFill>
                <a:latin typeface="Inter" charset="0"/>
                <a:cs typeface="Inter" charset="0"/>
              </a:rPr>
              <a:t>Incorporation of the Bicycle Path into the Previous Design</a:t>
            </a:r>
          </a:p>
          <a:p>
            <a:pPr algn="just">
              <a:lnSpc>
                <a:spcPct val="150000"/>
              </a:lnSpc>
              <a:defRPr lang="en-us"/>
            </a:pPr>
            <a:endParaRPr lang="en-GB" sz="800" b="1" dirty="0">
              <a:solidFill>
                <a:srgbClr val="504C44"/>
              </a:solidFill>
              <a:latin typeface="Inter" charset="0"/>
              <a:cs typeface="Inter" charset="0"/>
            </a:endParaRPr>
          </a:p>
          <a:p>
            <a:pPr marL="514350" indent="-514350" algn="just">
              <a:lnSpc>
                <a:spcPct val="150000"/>
              </a:lnSpc>
              <a:buAutoNum type="arabicPeriod"/>
              <a:defRPr lang="en-us"/>
            </a:pPr>
            <a:r>
              <a:rPr lang="en-US" sz="2900" b="1" dirty="0">
                <a:solidFill>
                  <a:srgbClr val="504C44"/>
                </a:solidFill>
                <a:latin typeface="Inter" charset="0"/>
                <a:cs typeface="Inter" charset="0"/>
              </a:rPr>
              <a:t>This project continues the previous one titled "Design of the First Bicycle Network in Nablus City" (</a:t>
            </a:r>
            <a:r>
              <a:rPr lang="en-US" sz="2900" b="1" dirty="0" err="1">
                <a:solidFill>
                  <a:srgbClr val="504C44"/>
                </a:solidFill>
                <a:latin typeface="Inter" charset="0"/>
                <a:cs typeface="Inter" charset="0"/>
              </a:rPr>
              <a:t>Arabasi</a:t>
            </a:r>
            <a:r>
              <a:rPr lang="en-US" sz="2900" b="1" dirty="0">
                <a:solidFill>
                  <a:srgbClr val="504C44"/>
                </a:solidFill>
                <a:latin typeface="Inter" charset="0"/>
                <a:cs typeface="Inter" charset="0"/>
              </a:rPr>
              <a:t> et al., 2023).</a:t>
            </a:r>
          </a:p>
          <a:p>
            <a:pPr algn="just">
              <a:lnSpc>
                <a:spcPct val="150000"/>
              </a:lnSpc>
              <a:defRPr lang="en-us"/>
            </a:pPr>
            <a:r>
              <a:rPr lang="en-US" sz="2900" b="1" dirty="0">
                <a:solidFill>
                  <a:srgbClr val="504C44"/>
                </a:solidFill>
                <a:latin typeface="Inter" charset="0"/>
                <a:cs typeface="Inter" charset="0"/>
              </a:rPr>
              <a:t>2. The previous network with two separate lanes will be integrated at the "Tunes" intersection with the new network consisting of two adjacent lanes, each 2.6 meters wide.</a:t>
            </a:r>
          </a:p>
          <a:p>
            <a:pPr algn="just">
              <a:lnSpc>
                <a:spcPct val="150000"/>
              </a:lnSpc>
              <a:defRPr lang="en-us"/>
            </a:pPr>
            <a:r>
              <a:rPr lang="en-US" sz="2900" b="1" dirty="0">
                <a:solidFill>
                  <a:srgbClr val="504C44"/>
                </a:solidFill>
                <a:latin typeface="Inter" charset="0"/>
                <a:cs typeface="Inter" charset="0"/>
              </a:rPr>
              <a:t>3. A green bicycle box will be used as a transition zone between the two networks.</a:t>
            </a:r>
          </a:p>
          <a:p>
            <a:pPr algn="just">
              <a:lnSpc>
                <a:spcPct val="150000"/>
              </a:lnSpc>
              <a:defRPr lang="en-us"/>
            </a:pPr>
            <a:r>
              <a:rPr lang="en-US" sz="2900" b="1" dirty="0">
                <a:solidFill>
                  <a:srgbClr val="504C44"/>
                </a:solidFill>
                <a:latin typeface="Inter" charset="0"/>
                <a:cs typeface="Inter" charset="0"/>
              </a:rPr>
              <a:t>4. White crossing markings will be added at the edges of the bicycle box and intersections to enhance safety</a:t>
            </a:r>
            <a:endParaRPr lang="en-GB" sz="2900" b="1" dirty="0">
              <a:solidFill>
                <a:srgbClr val="504C44"/>
              </a:solidFill>
              <a:latin typeface="Inter" charset="0"/>
              <a:cs typeface="Inter" charset="0"/>
            </a:endParaRPr>
          </a:p>
          <a:p>
            <a:pPr algn="just">
              <a:lnSpc>
                <a:spcPct val="150000"/>
              </a:lnSpc>
              <a:defRPr lang="en-us"/>
            </a:pPr>
            <a:endParaRPr lang="en-GB" sz="2900" b="1" dirty="0">
              <a:solidFill>
                <a:srgbClr val="504C44"/>
              </a:solidFill>
              <a:latin typeface="Inter" charset="0"/>
              <a:cs typeface="Inter" charset="0"/>
            </a:endParaRPr>
          </a:p>
        </p:txBody>
      </p:sp>
      <p:sp>
        <p:nvSpPr>
          <p:cNvPr id="3" name="TextBox 5"/>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F8AY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gAcAAFQGAAAgWAAAyAoAAAAAAAAmAAAACAAAAP//////////"/>
              </a:ext>
            </a:extLst>
          </p:cNvSpPr>
          <p:nvPr/>
        </p:nvSpPr>
        <p:spPr>
          <a:xfrm>
            <a:off x="1295400" y="647700"/>
            <a:ext cx="13106400" cy="723900"/>
          </a:xfrm>
          <a:prstGeom prst="rect">
            <a:avLst/>
          </a:prstGeom>
          <a:noFill/>
          <a:ln>
            <a:noFill/>
          </a:ln>
          <a:effectLst/>
        </p:spPr>
        <p:txBody>
          <a:bodyPr vert="horz" wrap="square" lIns="0" tIns="0" rIns="0" bIns="0" numCol="1" spcCol="215900" anchor="t"/>
          <a:lstStyle/>
          <a:p>
            <a:pPr algn="l">
              <a:lnSpc>
                <a:spcPts val="5600"/>
              </a:lnSpc>
              <a:defRPr lang="en-us" sz="6000" cap="none" spc="21">
                <a:solidFill>
                  <a:srgbClr val="504C44"/>
                </a:solidFill>
                <a:latin typeface="Baskerville Display PT" charset="0"/>
                <a:ea typeface="Baskerville Display PT" charset="0"/>
                <a:cs typeface="Baskerville Display PT" charset="0"/>
              </a:defRPr>
            </a:pPr>
            <a:r>
              <a:rPr sz="5000" dirty="0"/>
              <a:t>DESIGN OF THE BIKE NETWORK</a:t>
            </a:r>
          </a:p>
        </p:txBody>
      </p:sp>
      <p:pic>
        <p:nvPicPr>
          <p:cNvPr id="6" name="Picture 5">
            <a:extLst>
              <a:ext uri="{FF2B5EF4-FFF2-40B4-BE49-F238E27FC236}">
                <a16:creationId xmlns:a16="http://schemas.microsoft.com/office/drawing/2014/main" id="{9F1B00DB-1D2A-5F39-D7B2-E309D7461B07}"/>
              </a:ext>
            </a:extLst>
          </p:cNvPr>
          <p:cNvPicPr>
            <a:picLocks noChangeAspect="1"/>
          </p:cNvPicPr>
          <p:nvPr/>
        </p:nvPicPr>
        <p:blipFill>
          <a:blip r:embed="rId2"/>
          <a:stretch>
            <a:fillRect/>
          </a:stretch>
        </p:blipFill>
        <p:spPr>
          <a:xfrm>
            <a:off x="11049000" y="2276422"/>
            <a:ext cx="7010400" cy="736287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FE4613-2DFE-5A3C-145B-812A866FA19E}"/>
            </a:ext>
          </a:extLst>
        </p:cNvPr>
        <p:cNvGrpSpPr/>
        <p:nvPr/>
      </p:nvGrpSpPr>
      <p:grpSpPr>
        <a:xfrm>
          <a:off x="0" y="0"/>
          <a:ext cx="0" cy="0"/>
          <a:chOff x="0" y="0"/>
          <a:chExt cx="0" cy="0"/>
        </a:xfrm>
      </p:grpSpPr>
      <p:sp>
        <p:nvSpPr>
          <p:cNvPr id="2" name="TextBox 4">
            <a:extLst>
              <a:ext uri="{FF2B5EF4-FFF2-40B4-BE49-F238E27FC236}">
                <a16:creationId xmlns:a16="http://schemas.microsoft.com/office/drawing/2014/main" id="{CE57F5D8-89E4-93AA-2084-67D7AAAD8C86}"/>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OAQAACwQAABQRgAAFjsAABAgAAAmAAAACAAAAP//////////"/>
              </a:ext>
            </a:extLst>
          </p:cNvSpPr>
          <p:nvPr/>
        </p:nvSpPr>
        <p:spPr>
          <a:xfrm>
            <a:off x="914400" y="1943100"/>
            <a:ext cx="16111270" cy="723900"/>
          </a:xfrm>
          <a:prstGeom prst="rect">
            <a:avLst/>
          </a:prstGeom>
          <a:noFill/>
          <a:ln>
            <a:noFill/>
          </a:ln>
          <a:effectLst/>
        </p:spPr>
        <p:txBody>
          <a:bodyPr vert="horz" wrap="square" lIns="0" tIns="0" rIns="0" bIns="0" numCol="1" spcCol="215900" anchor="t"/>
          <a:lstStyle/>
          <a:p>
            <a:pPr algn="just">
              <a:lnSpc>
                <a:spcPct val="150000"/>
              </a:lnSpc>
              <a:defRPr lang="en-us"/>
            </a:pPr>
            <a:r>
              <a:rPr lang="en-GB" sz="3200" b="1" dirty="0">
                <a:latin typeface="Inter" panose="020B0604020202020204" charset="0"/>
                <a:ea typeface="Inter" panose="020B0604020202020204" charset="0"/>
                <a:cs typeface="Inter" panose="020B0604020202020204" charset="0"/>
              </a:rPr>
              <a:t>Typical Cross-sections and Horizontal Plan For Yasser Arafat Street</a:t>
            </a:r>
          </a:p>
          <a:p>
            <a:pPr algn="just">
              <a:lnSpc>
                <a:spcPct val="150000"/>
              </a:lnSpc>
              <a:defRPr lang="en-us"/>
            </a:pPr>
            <a:r>
              <a:rPr lang="en-GB" sz="3200" b="1" dirty="0">
                <a:latin typeface="Inter" panose="020B0604020202020204" charset="0"/>
                <a:ea typeface="Inter" panose="020B0604020202020204" charset="0"/>
                <a:cs typeface="Inter" panose="020B0604020202020204" charset="0"/>
              </a:rPr>
              <a:t>Design Criteria:</a:t>
            </a:r>
          </a:p>
          <a:p>
            <a:pPr marL="514350" indent="-514350" algn="just">
              <a:lnSpc>
                <a:spcPct val="200000"/>
              </a:lnSpc>
              <a:buAutoNum type="arabicPeriod"/>
              <a:defRPr lang="en-us"/>
            </a:pPr>
            <a:r>
              <a:rPr lang="en-US" sz="3200" dirty="0">
                <a:latin typeface="Inter" panose="020B0604020202020204" charset="0"/>
                <a:ea typeface="Inter" panose="020B0604020202020204" charset="0"/>
                <a:cs typeface="Inter" panose="020B0604020202020204" charset="0"/>
              </a:rPr>
              <a:t>AASHTO Guide for the Development of Bicycle Facilities (AASHTO, 2012).</a:t>
            </a:r>
          </a:p>
          <a:p>
            <a:pPr marL="514350" indent="-514350" algn="just">
              <a:lnSpc>
                <a:spcPct val="200000"/>
              </a:lnSpc>
              <a:buAutoNum type="arabicPeriod"/>
              <a:defRPr lang="en-us"/>
            </a:pPr>
            <a:r>
              <a:rPr lang="en-US" sz="3200" dirty="0">
                <a:latin typeface="Inter" panose="020B0604020202020204" charset="0"/>
                <a:ea typeface="Inter" panose="020B0604020202020204" charset="0"/>
                <a:cs typeface="Inter" panose="020B0604020202020204" charset="0"/>
              </a:rPr>
              <a:t>Guidelines for Road and Transportation Planning in Urban Areas (MOLG, 2014).</a:t>
            </a:r>
            <a:endParaRPr lang="en-us" sz="3200" cap="none" dirty="0">
              <a:latin typeface="Inter" panose="020B0604020202020204" charset="0"/>
              <a:ea typeface="Inter" panose="020B0604020202020204" charset="0"/>
              <a:cs typeface="Inter" panose="020B0604020202020204" charset="0"/>
            </a:endParaRPr>
          </a:p>
        </p:txBody>
      </p:sp>
      <p:sp>
        <p:nvSpPr>
          <p:cNvPr id="3" name="TextBox 5">
            <a:extLst>
              <a:ext uri="{FF2B5EF4-FFF2-40B4-BE49-F238E27FC236}">
                <a16:creationId xmlns:a16="http://schemas.microsoft.com/office/drawing/2014/main" id="{E336E52E-E35A-560F-062F-9DDB5C93C5B7}"/>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F8AY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gAcAAFQGAAAgWAAAyAoAAAAAAAAmAAAACAAAAP//////////"/>
              </a:ext>
            </a:extLst>
          </p:cNvSpPr>
          <p:nvPr/>
        </p:nvSpPr>
        <p:spPr>
          <a:xfrm>
            <a:off x="1338530" y="857248"/>
            <a:ext cx="13106400" cy="723900"/>
          </a:xfrm>
          <a:prstGeom prst="rect">
            <a:avLst/>
          </a:prstGeom>
          <a:noFill/>
          <a:ln>
            <a:noFill/>
          </a:ln>
          <a:effectLst/>
        </p:spPr>
        <p:txBody>
          <a:bodyPr vert="horz" wrap="square" lIns="0" tIns="0" rIns="0" bIns="0" numCol="1" spcCol="215900" anchor="t"/>
          <a:lstStyle/>
          <a:p>
            <a:pPr algn="l">
              <a:lnSpc>
                <a:spcPts val="5600"/>
              </a:lnSpc>
              <a:defRPr lang="en-us" sz="6000" cap="none" spc="21">
                <a:solidFill>
                  <a:srgbClr val="504C44"/>
                </a:solidFill>
                <a:latin typeface="Baskerville Display PT" charset="0"/>
                <a:ea typeface="Baskerville Display PT" charset="0"/>
                <a:cs typeface="Baskerville Display PT" charset="0"/>
              </a:defRPr>
            </a:pPr>
            <a:r>
              <a:rPr sz="5000" dirty="0"/>
              <a:t>DESIGN OF THE BIKE NETWORK</a:t>
            </a:r>
          </a:p>
        </p:txBody>
      </p:sp>
      <p:pic>
        <p:nvPicPr>
          <p:cNvPr id="5" name="Picture 4">
            <a:extLst>
              <a:ext uri="{FF2B5EF4-FFF2-40B4-BE49-F238E27FC236}">
                <a16:creationId xmlns:a16="http://schemas.microsoft.com/office/drawing/2014/main" id="{AF0D684C-C9AB-B70D-90E9-E20EEA531AC0}"/>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0514879" y="6138333"/>
            <a:ext cx="7516955" cy="3729567"/>
          </a:xfrm>
          <a:prstGeom prst="rect">
            <a:avLst/>
          </a:prstGeom>
          <a:ln>
            <a:noFill/>
          </a:ln>
          <a:effectLst/>
        </p:spPr>
      </p:pic>
      <p:pic>
        <p:nvPicPr>
          <p:cNvPr id="8" name="Picture 7">
            <a:extLst>
              <a:ext uri="{FF2B5EF4-FFF2-40B4-BE49-F238E27FC236}">
                <a16:creationId xmlns:a16="http://schemas.microsoft.com/office/drawing/2014/main" id="{A96CCDA8-EB22-9262-E915-4695F315391E}"/>
              </a:ext>
            </a:extLst>
          </p:cNvPr>
          <p:cNvPicPr>
            <a:picLocks noChangeAspect="1"/>
          </p:cNvPicPr>
          <p:nvPr/>
        </p:nvPicPr>
        <p:blipFill>
          <a:blip r:embed="rId3"/>
          <a:srcRect l="2875" r="1948"/>
          <a:stretch>
            <a:fillRect/>
          </a:stretch>
        </p:blipFill>
        <p:spPr>
          <a:xfrm>
            <a:off x="457199" y="5757333"/>
            <a:ext cx="9982201" cy="4339167"/>
          </a:xfrm>
          <a:prstGeom prst="rect">
            <a:avLst/>
          </a:prstGeom>
          <a:ln>
            <a:noFill/>
          </a:ln>
          <a:effectLst/>
        </p:spPr>
      </p:pic>
    </p:spTree>
    <p:extLst>
      <p:ext uri="{BB962C8B-B14F-4D97-AF65-F5344CB8AC3E}">
        <p14:creationId xmlns:p14="http://schemas.microsoft.com/office/powerpoint/2010/main" val="38454510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457952-5027-170C-E4FC-FAC7D4DC1E47}"/>
            </a:ext>
          </a:extLst>
        </p:cNvPr>
        <p:cNvGrpSpPr/>
        <p:nvPr/>
      </p:nvGrpSpPr>
      <p:grpSpPr>
        <a:xfrm>
          <a:off x="0" y="0"/>
          <a:ext cx="0" cy="0"/>
          <a:chOff x="0" y="0"/>
          <a:chExt cx="0" cy="0"/>
        </a:xfrm>
      </p:grpSpPr>
      <p:sp>
        <p:nvSpPr>
          <p:cNvPr id="2" name="TextBox 4">
            <a:extLst>
              <a:ext uri="{FF2B5EF4-FFF2-40B4-BE49-F238E27FC236}">
                <a16:creationId xmlns:a16="http://schemas.microsoft.com/office/drawing/2014/main" id="{A4E097BE-AD8E-F5DC-0C97-7A8C5E9D36B5}"/>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OAQAACwQAABQRgAAFjsAABAgAAAmAAAACAAAAP//////////"/>
              </a:ext>
            </a:extLst>
          </p:cNvSpPr>
          <p:nvPr/>
        </p:nvSpPr>
        <p:spPr>
          <a:xfrm>
            <a:off x="685800" y="1866900"/>
            <a:ext cx="16230600" cy="723900"/>
          </a:xfrm>
          <a:prstGeom prst="rect">
            <a:avLst/>
          </a:prstGeom>
          <a:noFill/>
          <a:ln>
            <a:noFill/>
          </a:ln>
          <a:effectLst/>
        </p:spPr>
        <p:txBody>
          <a:bodyPr vert="horz" wrap="square" lIns="0" tIns="0" rIns="0" bIns="0" numCol="1" spcCol="215900" anchor="t"/>
          <a:lstStyle/>
          <a:p>
            <a:pPr algn="just">
              <a:lnSpc>
                <a:spcPct val="150000"/>
              </a:lnSpc>
              <a:defRPr lang="en-us"/>
            </a:pPr>
            <a:r>
              <a:rPr lang="en-GB" sz="3200" b="1" dirty="0">
                <a:latin typeface="Inter" panose="020B0604020202020204" charset="0"/>
                <a:cs typeface="Inter" panose="020B0604020202020204" charset="0"/>
              </a:rPr>
              <a:t>Typical Cross-sections and Horizontal Plan For Mohammad Bin Rashid Ring Road</a:t>
            </a:r>
            <a:endParaRPr lang="en-us" sz="3200" b="1" dirty="0">
              <a:latin typeface="Inter" panose="020B0604020202020204" charset="0"/>
              <a:cs typeface="Inter" panose="020B0604020202020204" charset="0"/>
            </a:endParaRPr>
          </a:p>
        </p:txBody>
      </p:sp>
      <p:sp>
        <p:nvSpPr>
          <p:cNvPr id="3" name="TextBox 5">
            <a:extLst>
              <a:ext uri="{FF2B5EF4-FFF2-40B4-BE49-F238E27FC236}">
                <a16:creationId xmlns:a16="http://schemas.microsoft.com/office/drawing/2014/main" id="{7410EF10-626F-A342-08EE-11BE9F12AC7B}"/>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F8AY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gAcAAFQGAAAgWAAAyAoAAAAAAAAmAAAACAAAAP//////////"/>
              </a:ext>
            </a:extLst>
          </p:cNvSpPr>
          <p:nvPr/>
        </p:nvSpPr>
        <p:spPr>
          <a:xfrm>
            <a:off x="1219200" y="876300"/>
            <a:ext cx="13106400" cy="723900"/>
          </a:xfrm>
          <a:prstGeom prst="rect">
            <a:avLst/>
          </a:prstGeom>
          <a:noFill/>
          <a:ln>
            <a:noFill/>
          </a:ln>
          <a:effectLst/>
        </p:spPr>
        <p:txBody>
          <a:bodyPr vert="horz" wrap="square" lIns="0" tIns="0" rIns="0" bIns="0" numCol="1" spcCol="215900" anchor="t"/>
          <a:lstStyle/>
          <a:p>
            <a:pPr algn="l">
              <a:lnSpc>
                <a:spcPts val="5600"/>
              </a:lnSpc>
              <a:defRPr lang="en-us" sz="6000" cap="none" spc="21">
                <a:solidFill>
                  <a:srgbClr val="504C44"/>
                </a:solidFill>
                <a:latin typeface="Baskerville Display PT" charset="0"/>
                <a:ea typeface="Baskerville Display PT" charset="0"/>
                <a:cs typeface="Baskerville Display PT" charset="0"/>
              </a:defRPr>
            </a:pPr>
            <a:r>
              <a:rPr sz="5000" dirty="0"/>
              <a:t>DESIGN OF THE BIKE NETWORK</a:t>
            </a:r>
          </a:p>
        </p:txBody>
      </p:sp>
      <p:pic>
        <p:nvPicPr>
          <p:cNvPr id="6" name="Picture 5">
            <a:extLst>
              <a:ext uri="{FF2B5EF4-FFF2-40B4-BE49-F238E27FC236}">
                <a16:creationId xmlns:a16="http://schemas.microsoft.com/office/drawing/2014/main" id="{3BB2F11B-C7CD-195F-B674-D30032176E40}"/>
              </a:ext>
            </a:extLst>
          </p:cNvPr>
          <p:cNvPicPr>
            <a:picLocks noChangeAspect="1"/>
          </p:cNvPicPr>
          <p:nvPr/>
        </p:nvPicPr>
        <p:blipFill>
          <a:blip r:embed="rId2"/>
          <a:srcRect l="4542" r="2356"/>
          <a:stretch>
            <a:fillRect/>
          </a:stretch>
        </p:blipFill>
        <p:spPr>
          <a:xfrm>
            <a:off x="381000" y="4812612"/>
            <a:ext cx="9609666" cy="5360088"/>
          </a:xfrm>
          <a:prstGeom prst="rect">
            <a:avLst/>
          </a:prstGeom>
          <a:ln>
            <a:noFill/>
          </a:ln>
          <a:effectLst/>
        </p:spPr>
      </p:pic>
      <p:pic>
        <p:nvPicPr>
          <p:cNvPr id="9" name="Picture 8">
            <a:extLst>
              <a:ext uri="{FF2B5EF4-FFF2-40B4-BE49-F238E27FC236}">
                <a16:creationId xmlns:a16="http://schemas.microsoft.com/office/drawing/2014/main" id="{4EECAD2C-FD7B-A712-77C3-922528B80EF6}"/>
              </a:ext>
            </a:extLst>
          </p:cNvPr>
          <p:cNvPicPr>
            <a:picLocks noChangeAspect="1"/>
          </p:cNvPicPr>
          <p:nvPr/>
        </p:nvPicPr>
        <p:blipFill>
          <a:blip r:embed="rId3"/>
          <a:stretch>
            <a:fillRect/>
          </a:stretch>
        </p:blipFill>
        <p:spPr>
          <a:xfrm>
            <a:off x="10134600" y="6147101"/>
            <a:ext cx="7848600" cy="3644599"/>
          </a:xfrm>
          <a:prstGeom prst="rect">
            <a:avLst/>
          </a:prstGeom>
          <a:ln>
            <a:noFill/>
          </a:ln>
          <a:effectLst/>
        </p:spPr>
      </p:pic>
      <p:sp>
        <p:nvSpPr>
          <p:cNvPr id="7" name="TextBox 4">
            <a:extLst>
              <a:ext uri="{FF2B5EF4-FFF2-40B4-BE49-F238E27FC236}">
                <a16:creationId xmlns:a16="http://schemas.microsoft.com/office/drawing/2014/main" id="{06C2C258-BA39-4B85-A1AE-3EFC0472FD50}"/>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OAQAACwQAABQRgAAFjsAABAgAAAmAAAACAAAAP//////////"/>
              </a:ext>
            </a:extLst>
          </p:cNvSpPr>
          <p:nvPr/>
        </p:nvSpPr>
        <p:spPr>
          <a:xfrm>
            <a:off x="685800" y="2628900"/>
            <a:ext cx="16111270" cy="723900"/>
          </a:xfrm>
          <a:prstGeom prst="rect">
            <a:avLst/>
          </a:prstGeom>
          <a:noFill/>
          <a:ln>
            <a:noFill/>
          </a:ln>
          <a:effectLst/>
        </p:spPr>
        <p:txBody>
          <a:bodyPr vert="horz" wrap="square" lIns="0" tIns="0" rIns="0" bIns="0" numCol="1" spcCol="215900" anchor="t"/>
          <a:lstStyle/>
          <a:p>
            <a:pPr algn="just">
              <a:lnSpc>
                <a:spcPct val="150000"/>
              </a:lnSpc>
              <a:defRPr lang="en-us"/>
            </a:pPr>
            <a:r>
              <a:rPr lang="en-GB" sz="3200" b="1" dirty="0">
                <a:latin typeface="Inter" panose="020B0604020202020204" charset="0"/>
                <a:ea typeface="Inter" panose="020B0604020202020204" charset="0"/>
                <a:cs typeface="Inter" panose="020B0604020202020204" charset="0"/>
              </a:rPr>
              <a:t>Design Criteria:</a:t>
            </a:r>
          </a:p>
          <a:p>
            <a:pPr marL="514350" indent="-514350" algn="just">
              <a:lnSpc>
                <a:spcPct val="200000"/>
              </a:lnSpc>
              <a:buAutoNum type="arabicPeriod"/>
              <a:defRPr lang="en-us"/>
            </a:pPr>
            <a:r>
              <a:rPr lang="en-US" sz="3200" dirty="0">
                <a:latin typeface="Inter" panose="020B0604020202020204" charset="0"/>
                <a:ea typeface="Inter" panose="020B0604020202020204" charset="0"/>
                <a:cs typeface="Inter" panose="020B0604020202020204" charset="0"/>
              </a:rPr>
              <a:t>AASHTO Guide for the Development of Bicycle Facilities (AASHTO, 2012).</a:t>
            </a:r>
          </a:p>
          <a:p>
            <a:pPr marL="514350" indent="-514350" algn="just">
              <a:lnSpc>
                <a:spcPct val="200000"/>
              </a:lnSpc>
              <a:buAutoNum type="arabicPeriod"/>
              <a:defRPr lang="en-us"/>
            </a:pPr>
            <a:r>
              <a:rPr lang="en-US" sz="3200" dirty="0">
                <a:latin typeface="Inter" panose="020B0604020202020204" charset="0"/>
                <a:ea typeface="Inter" panose="020B0604020202020204" charset="0"/>
                <a:cs typeface="Inter" panose="020B0604020202020204" charset="0"/>
              </a:rPr>
              <a:t>Guidelines for Road and Transportation Planning in Urban Areas (MOLG, 2014).</a:t>
            </a:r>
            <a:endParaRPr lang="en-us" sz="3200" cap="none" dirty="0">
              <a:latin typeface="Inter" panose="020B0604020202020204" charset="0"/>
              <a:ea typeface="Inter" panose="020B0604020202020204" charset="0"/>
              <a:cs typeface="Inter" panose="020B0604020202020204" charset="0"/>
            </a:endParaRPr>
          </a:p>
        </p:txBody>
      </p:sp>
    </p:spTree>
    <p:extLst>
      <p:ext uri="{BB962C8B-B14F-4D97-AF65-F5344CB8AC3E}">
        <p14:creationId xmlns:p14="http://schemas.microsoft.com/office/powerpoint/2010/main" val="30999087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DDBBC40F-EAE0-3E26-FF94-E4940A0BBF9B}"/>
            </a:ext>
          </a:extLst>
        </p:cNvPr>
        <p:cNvGrpSpPr/>
        <p:nvPr/>
      </p:nvGrpSpPr>
      <p:grpSpPr>
        <a:xfrm>
          <a:off x="0" y="0"/>
          <a:ext cx="0" cy="0"/>
          <a:chOff x="0" y="0"/>
          <a:chExt cx="0" cy="0"/>
        </a:xfrm>
      </p:grpSpPr>
      <p:sp>
        <p:nvSpPr>
          <p:cNvPr id="2" name="TextBox 4">
            <a:extLst>
              <a:ext uri="{FF2B5EF4-FFF2-40B4-BE49-F238E27FC236}">
                <a16:creationId xmlns:a16="http://schemas.microsoft.com/office/drawing/2014/main" id="{83A62D75-9318-6D39-0010-FA8251CB39E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OAQAACwQAABQRgAAFjsAABAgAAAmAAAACAAAAP//////////"/>
              </a:ext>
            </a:extLst>
          </p:cNvSpPr>
          <p:nvPr/>
        </p:nvSpPr>
        <p:spPr>
          <a:xfrm>
            <a:off x="647700" y="1638300"/>
            <a:ext cx="15925800" cy="1295398"/>
          </a:xfrm>
          <a:prstGeom prst="rect">
            <a:avLst/>
          </a:prstGeom>
          <a:noFill/>
          <a:ln>
            <a:noFill/>
          </a:ln>
          <a:effectLst/>
        </p:spPr>
        <p:txBody>
          <a:bodyPr vert="horz" wrap="square" lIns="0" tIns="0" rIns="0" bIns="0" numCol="1" spcCol="215900" anchor="t"/>
          <a:lstStyle/>
          <a:p>
            <a:pPr algn="just">
              <a:lnSpc>
                <a:spcPct val="150000"/>
              </a:lnSpc>
              <a:defRPr lang="en-us"/>
            </a:pPr>
            <a:r>
              <a:rPr lang="en-GB" sz="3200" b="1" dirty="0">
                <a:latin typeface="Inter" panose="020B0604020202020204" charset="0"/>
                <a:cs typeface="Inter" panose="020B0604020202020204" charset="0"/>
              </a:rPr>
              <a:t>Typical Cross-sections and Horizontal Plan For An-Najah National University New Campus Internal Ring Road. </a:t>
            </a:r>
            <a:r>
              <a:rPr lang="en-GB" sz="3200" b="1" dirty="0">
                <a:latin typeface="Inter" panose="020B0604020202020204" charset="0"/>
                <a:ea typeface="Inter" panose="020B0604020202020204" charset="0"/>
                <a:cs typeface="Inter" panose="020B0604020202020204" charset="0"/>
              </a:rPr>
              <a:t>Design Criteria:</a:t>
            </a:r>
          </a:p>
          <a:p>
            <a:pPr algn="just">
              <a:lnSpc>
                <a:spcPct val="150000"/>
              </a:lnSpc>
              <a:defRPr lang="en-us"/>
            </a:pPr>
            <a:endParaRPr lang="en-us" sz="3200" b="1" dirty="0">
              <a:latin typeface="Inter" panose="020B0604020202020204" charset="0"/>
              <a:cs typeface="Inter" panose="020B0604020202020204" charset="0"/>
            </a:endParaRPr>
          </a:p>
        </p:txBody>
      </p:sp>
      <p:sp>
        <p:nvSpPr>
          <p:cNvPr id="3" name="TextBox 5">
            <a:extLst>
              <a:ext uri="{FF2B5EF4-FFF2-40B4-BE49-F238E27FC236}">
                <a16:creationId xmlns:a16="http://schemas.microsoft.com/office/drawing/2014/main" id="{2C0D5D31-3167-9B1D-68BD-43E3B22BDF2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F8AY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gAcAAFQGAAAgWAAAyAoAAAAAAAAmAAAACAAAAP//////////"/>
              </a:ext>
            </a:extLst>
          </p:cNvSpPr>
          <p:nvPr/>
        </p:nvSpPr>
        <p:spPr>
          <a:xfrm>
            <a:off x="1219200" y="800100"/>
            <a:ext cx="13106400" cy="723900"/>
          </a:xfrm>
          <a:prstGeom prst="rect">
            <a:avLst/>
          </a:prstGeom>
          <a:noFill/>
          <a:ln>
            <a:noFill/>
          </a:ln>
          <a:effectLst/>
        </p:spPr>
        <p:txBody>
          <a:bodyPr vert="horz" wrap="square" lIns="0" tIns="0" rIns="0" bIns="0" numCol="1" spcCol="215900" anchor="t"/>
          <a:lstStyle/>
          <a:p>
            <a:pPr algn="l">
              <a:lnSpc>
                <a:spcPts val="5600"/>
              </a:lnSpc>
              <a:defRPr lang="en-us" sz="6000" cap="none" spc="21">
                <a:solidFill>
                  <a:srgbClr val="504C44"/>
                </a:solidFill>
                <a:latin typeface="Baskerville Display PT" charset="0"/>
                <a:ea typeface="Baskerville Display PT" charset="0"/>
                <a:cs typeface="Baskerville Display PT" charset="0"/>
              </a:defRPr>
            </a:pPr>
            <a:r>
              <a:rPr sz="5000" dirty="0"/>
              <a:t>DESIGN OF THE BIKE NETWORK</a:t>
            </a:r>
          </a:p>
        </p:txBody>
      </p:sp>
      <p:pic>
        <p:nvPicPr>
          <p:cNvPr id="5" name="Picture 4">
            <a:extLst>
              <a:ext uri="{FF2B5EF4-FFF2-40B4-BE49-F238E27FC236}">
                <a16:creationId xmlns:a16="http://schemas.microsoft.com/office/drawing/2014/main" id="{B103A4FD-0AE5-23F4-402F-D3938B06DE8B}"/>
              </a:ext>
            </a:extLst>
          </p:cNvPr>
          <p:cNvPicPr>
            <a:picLocks noChangeAspect="1"/>
          </p:cNvPicPr>
          <p:nvPr/>
        </p:nvPicPr>
        <p:blipFill rotWithShape="1">
          <a:blip r:embed="rId3"/>
          <a:srcRect l="14770" t="2678" r="14150" b="3631"/>
          <a:stretch/>
        </p:blipFill>
        <p:spPr>
          <a:xfrm>
            <a:off x="1887279" y="4914899"/>
            <a:ext cx="5867400" cy="5334001"/>
          </a:xfrm>
          <a:prstGeom prst="rect">
            <a:avLst/>
          </a:prstGeom>
          <a:ln>
            <a:noFill/>
          </a:ln>
          <a:effectLst/>
        </p:spPr>
      </p:pic>
      <p:pic>
        <p:nvPicPr>
          <p:cNvPr id="8" name="Picture 7">
            <a:extLst>
              <a:ext uri="{FF2B5EF4-FFF2-40B4-BE49-F238E27FC236}">
                <a16:creationId xmlns:a16="http://schemas.microsoft.com/office/drawing/2014/main" id="{670A38E6-9B06-FE08-9174-A60B0BF46E5A}"/>
              </a:ext>
            </a:extLst>
          </p:cNvPr>
          <p:cNvPicPr>
            <a:picLocks noChangeAspect="1"/>
          </p:cNvPicPr>
          <p:nvPr/>
        </p:nvPicPr>
        <p:blipFill>
          <a:blip r:embed="rId4"/>
          <a:stretch>
            <a:fillRect/>
          </a:stretch>
        </p:blipFill>
        <p:spPr>
          <a:xfrm>
            <a:off x="8610600" y="6222067"/>
            <a:ext cx="9344260" cy="3722033"/>
          </a:xfrm>
          <a:prstGeom prst="rect">
            <a:avLst/>
          </a:prstGeom>
          <a:ln>
            <a:noFill/>
          </a:ln>
          <a:effectLst/>
        </p:spPr>
      </p:pic>
      <p:sp>
        <p:nvSpPr>
          <p:cNvPr id="6" name="TextBox 4">
            <a:extLst>
              <a:ext uri="{FF2B5EF4-FFF2-40B4-BE49-F238E27FC236}">
                <a16:creationId xmlns:a16="http://schemas.microsoft.com/office/drawing/2014/main" id="{AACB3EB4-23CD-4ABB-89D2-5BE69FE48240}"/>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OAQAACwQAABQRgAAFjsAABAgAAAmAAAACAAAAP//////////"/>
              </a:ext>
            </a:extLst>
          </p:cNvSpPr>
          <p:nvPr/>
        </p:nvSpPr>
        <p:spPr>
          <a:xfrm>
            <a:off x="647700" y="3144342"/>
            <a:ext cx="17449800" cy="723900"/>
          </a:xfrm>
          <a:prstGeom prst="rect">
            <a:avLst/>
          </a:prstGeom>
          <a:noFill/>
          <a:ln>
            <a:noFill/>
          </a:ln>
          <a:effectLst/>
        </p:spPr>
        <p:txBody>
          <a:bodyPr vert="horz" wrap="square" lIns="0" tIns="0" rIns="0" bIns="0" numCol="1" spcCol="215900" anchor="t"/>
          <a:lstStyle/>
          <a:p>
            <a:pPr marL="514350" indent="-514350" algn="just">
              <a:lnSpc>
                <a:spcPct val="200000"/>
              </a:lnSpc>
              <a:buAutoNum type="arabicPeriod"/>
              <a:defRPr lang="en-us"/>
            </a:pPr>
            <a:r>
              <a:rPr lang="en-US" sz="3200" dirty="0">
                <a:latin typeface="Inter" panose="020B0604020202020204" charset="0"/>
                <a:ea typeface="Inter" panose="020B0604020202020204" charset="0"/>
                <a:cs typeface="Inter" panose="020B0604020202020204" charset="0"/>
              </a:rPr>
              <a:t>AASHTO Guide for the Development of Bicycle Facilities (AASHTO, 2012).</a:t>
            </a:r>
          </a:p>
          <a:p>
            <a:pPr marL="514350" indent="-514350" algn="just">
              <a:lnSpc>
                <a:spcPct val="200000"/>
              </a:lnSpc>
              <a:buAutoNum type="arabicPeriod"/>
              <a:defRPr lang="en-us"/>
            </a:pPr>
            <a:r>
              <a:rPr lang="en-US" sz="3200" dirty="0">
                <a:latin typeface="Inter" panose="020B0604020202020204" charset="0"/>
                <a:ea typeface="Inter" panose="020B0604020202020204" charset="0"/>
                <a:cs typeface="Inter" panose="020B0604020202020204" charset="0"/>
              </a:rPr>
              <a:t>Guidelines for Road and Transportation Planning in Urban Areas (MOLG, 2014).</a:t>
            </a:r>
            <a:endParaRPr lang="en-us" sz="3200" cap="none" dirty="0">
              <a:latin typeface="Inter" panose="020B0604020202020204" charset="0"/>
              <a:ea typeface="Inter" panose="020B0604020202020204" charset="0"/>
              <a:cs typeface="Inter" panose="020B0604020202020204" charset="0"/>
            </a:endParaRPr>
          </a:p>
        </p:txBody>
      </p:sp>
    </p:spTree>
    <p:extLst>
      <p:ext uri="{BB962C8B-B14F-4D97-AF65-F5344CB8AC3E}">
        <p14:creationId xmlns:p14="http://schemas.microsoft.com/office/powerpoint/2010/main" val="353923531"/>
      </p:ext>
    </p:extLst>
  </p:cSld>
  <p:clrMapOvr>
    <a:overrideClrMapping bg1="lt1" tx1="dk1" bg2="lt2" tx2="dk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75C2B1-194B-F1B0-DBC0-A53D50CF3E49}"/>
            </a:ext>
          </a:extLst>
        </p:cNvPr>
        <p:cNvGrpSpPr/>
        <p:nvPr/>
      </p:nvGrpSpPr>
      <p:grpSpPr>
        <a:xfrm>
          <a:off x="0" y="0"/>
          <a:ext cx="0" cy="0"/>
          <a:chOff x="0" y="0"/>
          <a:chExt cx="0" cy="0"/>
        </a:xfrm>
      </p:grpSpPr>
      <p:sp>
        <p:nvSpPr>
          <p:cNvPr id="2" name="TextBox 4">
            <a:extLst>
              <a:ext uri="{FF2B5EF4-FFF2-40B4-BE49-F238E27FC236}">
                <a16:creationId xmlns:a16="http://schemas.microsoft.com/office/drawing/2014/main" id="{20F996A2-0FFE-1964-0248-4FBD86418682}"/>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OAQAACwQAABQRgAAFjsAABAgAAAmAAAACAAAAP//////////"/>
              </a:ext>
            </a:extLst>
          </p:cNvSpPr>
          <p:nvPr/>
        </p:nvSpPr>
        <p:spPr>
          <a:xfrm>
            <a:off x="685800" y="2247900"/>
            <a:ext cx="5867400" cy="676235"/>
          </a:xfrm>
          <a:prstGeom prst="rect">
            <a:avLst/>
          </a:prstGeom>
          <a:noFill/>
          <a:ln>
            <a:noFill/>
          </a:ln>
          <a:effectLst/>
        </p:spPr>
        <p:txBody>
          <a:bodyPr vert="horz" wrap="square" lIns="0" tIns="0" rIns="0" bIns="0" numCol="1" spcCol="215900" anchor="t"/>
          <a:lstStyle/>
          <a:p>
            <a:pPr algn="just">
              <a:lnSpc>
                <a:spcPct val="150000"/>
              </a:lnSpc>
              <a:defRPr lang="en-us"/>
            </a:pPr>
            <a:r>
              <a:rPr lang="en-GB" sz="3200" b="1" dirty="0">
                <a:latin typeface="Inter" panose="020B0604020202020204" charset="0"/>
                <a:ea typeface="Inter" panose="020B0604020202020204" charset="0"/>
                <a:cs typeface="Inter" panose="020B0604020202020204" charset="0"/>
              </a:rPr>
              <a:t>The New Campus Entrances</a:t>
            </a:r>
            <a:endParaRPr lang="en-us" sz="2900" b="1" dirty="0">
              <a:latin typeface="Inter" panose="020B0604020202020204" charset="0"/>
              <a:ea typeface="Inter" panose="020B0604020202020204" charset="0"/>
              <a:cs typeface="Inter" panose="020B0604020202020204" charset="0"/>
            </a:endParaRPr>
          </a:p>
        </p:txBody>
      </p:sp>
      <p:sp>
        <p:nvSpPr>
          <p:cNvPr id="3" name="TextBox 5">
            <a:extLst>
              <a:ext uri="{FF2B5EF4-FFF2-40B4-BE49-F238E27FC236}">
                <a16:creationId xmlns:a16="http://schemas.microsoft.com/office/drawing/2014/main" id="{C2A328BF-F841-010B-686E-E414C9BB99A0}"/>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F8AY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gAcAAFQGAAAgWAAAyAoAAAAAAAAmAAAACAAAAP//////////"/>
              </a:ext>
            </a:extLst>
          </p:cNvSpPr>
          <p:nvPr/>
        </p:nvSpPr>
        <p:spPr>
          <a:xfrm>
            <a:off x="1219200" y="876300"/>
            <a:ext cx="15011400" cy="676235"/>
          </a:xfrm>
          <a:prstGeom prst="rect">
            <a:avLst/>
          </a:prstGeom>
          <a:noFill/>
          <a:ln>
            <a:noFill/>
          </a:ln>
          <a:effectLst/>
        </p:spPr>
        <p:txBody>
          <a:bodyPr vert="horz" wrap="square" lIns="0" tIns="0" rIns="0" bIns="0" numCol="1" spcCol="215900" anchor="t"/>
          <a:lstStyle/>
          <a:p>
            <a:pPr algn="l">
              <a:lnSpc>
                <a:spcPts val="5600"/>
              </a:lnSpc>
              <a:defRPr lang="en-us" sz="6000" cap="none" spc="21">
                <a:solidFill>
                  <a:srgbClr val="504C44"/>
                </a:solidFill>
                <a:latin typeface="Baskerville Display PT" charset="0"/>
                <a:ea typeface="Baskerville Display PT" charset="0"/>
                <a:cs typeface="Baskerville Display PT" charset="0"/>
              </a:defRPr>
            </a:pPr>
            <a:r>
              <a:rPr sz="5000" dirty="0"/>
              <a:t>ACCESS AND MOBILITY MANAGEMENT</a:t>
            </a:r>
          </a:p>
        </p:txBody>
      </p:sp>
      <p:sp>
        <p:nvSpPr>
          <p:cNvPr id="13" name="TextBox 12">
            <a:extLst>
              <a:ext uri="{FF2B5EF4-FFF2-40B4-BE49-F238E27FC236}">
                <a16:creationId xmlns:a16="http://schemas.microsoft.com/office/drawing/2014/main" id="{898E7699-066E-34FD-7E20-41B23F717309}"/>
              </a:ext>
            </a:extLst>
          </p:cNvPr>
          <p:cNvSpPr txBox="1"/>
          <p:nvPr/>
        </p:nvSpPr>
        <p:spPr>
          <a:xfrm>
            <a:off x="685800" y="3359970"/>
            <a:ext cx="6604000" cy="5364930"/>
          </a:xfrm>
          <a:prstGeom prst="rect">
            <a:avLst/>
          </a:prstGeom>
          <a:noFill/>
        </p:spPr>
        <p:txBody>
          <a:bodyPr wrap="square">
            <a:spAutoFit/>
          </a:bodyPr>
          <a:lstStyle/>
          <a:p>
            <a:pPr algn="just">
              <a:lnSpc>
                <a:spcPct val="150000"/>
              </a:lnSpc>
            </a:pPr>
            <a:r>
              <a:rPr lang="en-GB" sz="2900" dirty="0">
                <a:latin typeface="Inter" panose="020B0604020202020204" charset="0"/>
                <a:ea typeface="Inter" panose="020B0604020202020204" charset="0"/>
                <a:cs typeface="Inter" panose="020B0604020202020204" charset="0"/>
              </a:rPr>
              <a:t>For a gate to include a separate entrance for bicycles, independent from vehicle traffic, it must have a minimum width of 8 meters. However, at the new university campus, all gates were found to be narrower than this required minimum, posing a challenge to allocating dedicated bicycle lanes.</a:t>
            </a:r>
          </a:p>
        </p:txBody>
      </p:sp>
      <p:pic>
        <p:nvPicPr>
          <p:cNvPr id="5" name="Picture 4">
            <a:extLst>
              <a:ext uri="{FF2B5EF4-FFF2-40B4-BE49-F238E27FC236}">
                <a16:creationId xmlns:a16="http://schemas.microsoft.com/office/drawing/2014/main" id="{F7771348-98E2-42D6-899E-9DFEDAFBD46B}"/>
              </a:ext>
            </a:extLst>
          </p:cNvPr>
          <p:cNvPicPr>
            <a:picLocks noChangeAspect="1"/>
          </p:cNvPicPr>
          <p:nvPr/>
        </p:nvPicPr>
        <p:blipFill>
          <a:blip r:embed="rId2"/>
          <a:stretch>
            <a:fillRect/>
          </a:stretch>
        </p:blipFill>
        <p:spPr>
          <a:xfrm>
            <a:off x="7696200" y="3238500"/>
            <a:ext cx="10455322" cy="5958206"/>
          </a:xfrm>
          <a:prstGeom prst="rect">
            <a:avLst/>
          </a:prstGeom>
        </p:spPr>
      </p:pic>
    </p:spTree>
    <p:extLst>
      <p:ext uri="{BB962C8B-B14F-4D97-AF65-F5344CB8AC3E}">
        <p14:creationId xmlns:p14="http://schemas.microsoft.com/office/powerpoint/2010/main" val="27654595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45C829-27B4-5613-702F-7E5EC1A08E36}"/>
            </a:ext>
          </a:extLst>
        </p:cNvPr>
        <p:cNvGrpSpPr/>
        <p:nvPr/>
      </p:nvGrpSpPr>
      <p:grpSpPr>
        <a:xfrm>
          <a:off x="0" y="0"/>
          <a:ext cx="0" cy="0"/>
          <a:chOff x="0" y="0"/>
          <a:chExt cx="0" cy="0"/>
        </a:xfrm>
      </p:grpSpPr>
      <p:sp>
        <p:nvSpPr>
          <p:cNvPr id="3" name="TextBox 5">
            <a:extLst>
              <a:ext uri="{FF2B5EF4-FFF2-40B4-BE49-F238E27FC236}">
                <a16:creationId xmlns:a16="http://schemas.microsoft.com/office/drawing/2014/main" id="{E8DAA3D7-9EBC-B390-1D18-053753B3183C}"/>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F8AY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gAcAAFQGAAAgWAAAyAoAAAAAAAAmAAAACAAAAP//////////"/>
              </a:ext>
            </a:extLst>
          </p:cNvSpPr>
          <p:nvPr/>
        </p:nvSpPr>
        <p:spPr>
          <a:xfrm>
            <a:off x="1219200" y="647700"/>
            <a:ext cx="15011400" cy="676235"/>
          </a:xfrm>
          <a:prstGeom prst="rect">
            <a:avLst/>
          </a:prstGeom>
          <a:noFill/>
          <a:ln>
            <a:noFill/>
          </a:ln>
          <a:effectLst/>
        </p:spPr>
        <p:txBody>
          <a:bodyPr vert="horz" wrap="square" lIns="0" tIns="0" rIns="0" bIns="0" numCol="1" spcCol="215900" anchor="t"/>
          <a:lstStyle/>
          <a:p>
            <a:pPr algn="l">
              <a:lnSpc>
                <a:spcPts val="5600"/>
              </a:lnSpc>
              <a:defRPr lang="en-us" sz="6000" cap="none" spc="21">
                <a:solidFill>
                  <a:srgbClr val="504C44"/>
                </a:solidFill>
                <a:latin typeface="Baskerville Display PT" charset="0"/>
                <a:ea typeface="Baskerville Display PT" charset="0"/>
                <a:cs typeface="Baskerville Display PT" charset="0"/>
              </a:defRPr>
            </a:pPr>
            <a:r>
              <a:rPr sz="5000" dirty="0"/>
              <a:t>ACCESS AND MOBILITY MANAGEMENT</a:t>
            </a:r>
          </a:p>
        </p:txBody>
      </p:sp>
      <p:pic>
        <p:nvPicPr>
          <p:cNvPr id="5" name="Picture 4">
            <a:extLst>
              <a:ext uri="{FF2B5EF4-FFF2-40B4-BE49-F238E27FC236}">
                <a16:creationId xmlns:a16="http://schemas.microsoft.com/office/drawing/2014/main" id="{1722495F-7DAE-E473-4E89-2CB64F7593D0}"/>
              </a:ext>
            </a:extLst>
          </p:cNvPr>
          <p:cNvPicPr>
            <a:picLocks noChangeAspect="1"/>
          </p:cNvPicPr>
          <p:nvPr/>
        </p:nvPicPr>
        <p:blipFill>
          <a:blip r:embed="rId2"/>
          <a:stretch>
            <a:fillRect/>
          </a:stretch>
        </p:blipFill>
        <p:spPr>
          <a:xfrm>
            <a:off x="9144000" y="2933700"/>
            <a:ext cx="8610600" cy="608941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TextBox 7">
            <a:extLst>
              <a:ext uri="{FF2B5EF4-FFF2-40B4-BE49-F238E27FC236}">
                <a16:creationId xmlns:a16="http://schemas.microsoft.com/office/drawing/2014/main" id="{8262C4A6-55AB-853F-9A16-A75D47F9F49F}"/>
              </a:ext>
            </a:extLst>
          </p:cNvPr>
          <p:cNvSpPr txBox="1"/>
          <p:nvPr/>
        </p:nvSpPr>
        <p:spPr>
          <a:xfrm>
            <a:off x="533400" y="2324100"/>
            <a:ext cx="8001000" cy="6565259"/>
          </a:xfrm>
          <a:prstGeom prst="rect">
            <a:avLst/>
          </a:prstGeom>
          <a:noFill/>
        </p:spPr>
        <p:txBody>
          <a:bodyPr wrap="square">
            <a:spAutoFit/>
          </a:bodyPr>
          <a:lstStyle/>
          <a:p>
            <a:pPr algn="just">
              <a:lnSpc>
                <a:spcPct val="150000"/>
              </a:lnSpc>
              <a:defRPr lang="en-us"/>
            </a:pPr>
            <a:r>
              <a:rPr lang="en-GB" sz="3200" b="1" dirty="0">
                <a:latin typeface="Inter" panose="020B0604020202020204" charset="0"/>
                <a:ea typeface="Inter" panose="020B0604020202020204" charset="0"/>
                <a:cs typeface="Inter" panose="020B0604020202020204" charset="0"/>
              </a:rPr>
              <a:t>ENTRANCE 1</a:t>
            </a:r>
          </a:p>
          <a:p>
            <a:pPr algn="just">
              <a:lnSpc>
                <a:spcPct val="150000"/>
              </a:lnSpc>
              <a:defRPr lang="en-us"/>
            </a:pPr>
            <a:endParaRPr lang="en-GB" sz="1600" b="1" dirty="0">
              <a:latin typeface="Inter" panose="020B0604020202020204" charset="0"/>
              <a:ea typeface="Inter" panose="020B0604020202020204" charset="0"/>
              <a:cs typeface="Inter" panose="020B0604020202020204" charset="0"/>
            </a:endParaRPr>
          </a:p>
          <a:p>
            <a:pPr algn="just" rtl="0">
              <a:lnSpc>
                <a:spcPct val="150000"/>
              </a:lnSpc>
              <a:defRPr lang="en-us"/>
            </a:pPr>
            <a:r>
              <a:rPr lang="en-GB" sz="2900" dirty="0">
                <a:latin typeface="Inter" panose="020B0604020202020204" charset="0"/>
                <a:ea typeface="Inter" panose="020B0604020202020204" charset="0"/>
                <a:cs typeface="Inter" panose="020B0604020202020204" charset="0"/>
              </a:rPr>
              <a:t>This Entrance consists of a central entrance designated for vehicles, along with two smaller side entrances. These side entrances were utilized by assigning one for pedestrians and the other for bicycles. The bicycle entrance is 1.4 meters wide, ensuring the separation of pedestrian and bicycle traffic, which contributes to smoother and safer mobility.</a:t>
            </a:r>
          </a:p>
        </p:txBody>
      </p:sp>
    </p:spTree>
    <p:extLst>
      <p:ext uri="{BB962C8B-B14F-4D97-AF65-F5344CB8AC3E}">
        <p14:creationId xmlns:p14="http://schemas.microsoft.com/office/powerpoint/2010/main" val="16480675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962D71-E702-8A11-A92D-3E8A07E7D262}"/>
            </a:ext>
          </a:extLst>
        </p:cNvPr>
        <p:cNvGrpSpPr/>
        <p:nvPr/>
      </p:nvGrpSpPr>
      <p:grpSpPr>
        <a:xfrm>
          <a:off x="0" y="0"/>
          <a:ext cx="0" cy="0"/>
          <a:chOff x="0" y="0"/>
          <a:chExt cx="0" cy="0"/>
        </a:xfrm>
      </p:grpSpPr>
      <p:sp>
        <p:nvSpPr>
          <p:cNvPr id="2" name="TextBox 4">
            <a:extLst>
              <a:ext uri="{FF2B5EF4-FFF2-40B4-BE49-F238E27FC236}">
                <a16:creationId xmlns:a16="http://schemas.microsoft.com/office/drawing/2014/main" id="{A206051E-7D04-ECF4-73E5-C9E4FEE119A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OAQAACwQAABQRgAAFjsAABAgAAAmAAAACAAAAP//////////"/>
              </a:ext>
            </a:extLst>
          </p:cNvSpPr>
          <p:nvPr/>
        </p:nvSpPr>
        <p:spPr>
          <a:xfrm>
            <a:off x="609601" y="2486064"/>
            <a:ext cx="8077199" cy="6696036"/>
          </a:xfrm>
          <a:prstGeom prst="rect">
            <a:avLst/>
          </a:prstGeom>
          <a:noFill/>
          <a:ln>
            <a:noFill/>
          </a:ln>
          <a:effectLst/>
        </p:spPr>
        <p:txBody>
          <a:bodyPr vert="horz" wrap="square" lIns="0" tIns="0" rIns="0" bIns="0" numCol="1" spcCol="215900" anchor="t"/>
          <a:lstStyle/>
          <a:p>
            <a:pPr algn="just">
              <a:lnSpc>
                <a:spcPct val="150000"/>
              </a:lnSpc>
              <a:defRPr lang="en-us"/>
            </a:pPr>
            <a:r>
              <a:rPr lang="en-GB" sz="3200" b="1" dirty="0">
                <a:latin typeface="Inter" panose="020B0604020202020204" charset="0"/>
                <a:ea typeface="Inter" panose="020B0604020202020204" charset="0"/>
                <a:cs typeface="Inter" panose="020B0604020202020204" charset="0"/>
              </a:rPr>
              <a:t>ENTRANCE 2</a:t>
            </a:r>
          </a:p>
          <a:p>
            <a:pPr algn="just">
              <a:lnSpc>
                <a:spcPct val="150000"/>
              </a:lnSpc>
              <a:defRPr lang="en-us"/>
            </a:pPr>
            <a:endParaRPr lang="en-GB" sz="1600" b="1" dirty="0">
              <a:latin typeface="Inter" panose="020B0604020202020204" charset="0"/>
              <a:ea typeface="Inter" panose="020B0604020202020204" charset="0"/>
              <a:cs typeface="Inter" panose="020B0604020202020204" charset="0"/>
            </a:endParaRPr>
          </a:p>
          <a:p>
            <a:pPr algn="just">
              <a:lnSpc>
                <a:spcPct val="150000"/>
              </a:lnSpc>
              <a:defRPr lang="en-us"/>
            </a:pPr>
            <a:r>
              <a:rPr lang="en-GB" sz="2900" dirty="0">
                <a:latin typeface="Inter" panose="020B0604020202020204" charset="0"/>
                <a:ea typeface="Inter" panose="020B0604020202020204" charset="0"/>
                <a:cs typeface="Inter" panose="020B0604020202020204" charset="0"/>
              </a:rPr>
              <a:t>The second Entrance is used as a shared entrance for both vehicles and bicycles. As for the new Entrance, it has been designated for pedestrians only, with a width of 1.20 meters, which does not allow bicycle access, making it suitable exclusively for pedestrian movement.</a:t>
            </a:r>
            <a:endParaRPr lang="en-us" sz="2900" dirty="0">
              <a:latin typeface="Inter" panose="020B0604020202020204" charset="0"/>
              <a:ea typeface="Inter" panose="020B0604020202020204" charset="0"/>
              <a:cs typeface="Inter" panose="020B0604020202020204" charset="0"/>
            </a:endParaRPr>
          </a:p>
        </p:txBody>
      </p:sp>
      <p:sp>
        <p:nvSpPr>
          <p:cNvPr id="3" name="TextBox 5">
            <a:extLst>
              <a:ext uri="{FF2B5EF4-FFF2-40B4-BE49-F238E27FC236}">
                <a16:creationId xmlns:a16="http://schemas.microsoft.com/office/drawing/2014/main" id="{1754E720-5931-466C-4559-7BBEBEF548F8}"/>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F8AY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gAcAAFQGAAAgWAAAyAoAAAAAAAAmAAAACAAAAP//////////"/>
              </a:ext>
            </a:extLst>
          </p:cNvSpPr>
          <p:nvPr/>
        </p:nvSpPr>
        <p:spPr>
          <a:xfrm>
            <a:off x="1371600" y="876300"/>
            <a:ext cx="15011400" cy="676235"/>
          </a:xfrm>
          <a:prstGeom prst="rect">
            <a:avLst/>
          </a:prstGeom>
          <a:noFill/>
          <a:ln>
            <a:noFill/>
          </a:ln>
          <a:effectLst/>
        </p:spPr>
        <p:txBody>
          <a:bodyPr vert="horz" wrap="square" lIns="0" tIns="0" rIns="0" bIns="0" numCol="1" spcCol="215900" anchor="t"/>
          <a:lstStyle/>
          <a:p>
            <a:pPr algn="l">
              <a:lnSpc>
                <a:spcPts val="5600"/>
              </a:lnSpc>
              <a:defRPr lang="en-us" sz="6000" cap="none" spc="21">
                <a:solidFill>
                  <a:srgbClr val="504C44"/>
                </a:solidFill>
                <a:latin typeface="Baskerville Display PT" charset="0"/>
                <a:ea typeface="Baskerville Display PT" charset="0"/>
                <a:cs typeface="Baskerville Display PT" charset="0"/>
              </a:defRPr>
            </a:pPr>
            <a:r>
              <a:rPr sz="5000" dirty="0"/>
              <a:t>ACCESS AND MOBILITY MANAGEMENT</a:t>
            </a:r>
          </a:p>
        </p:txBody>
      </p:sp>
      <p:pic>
        <p:nvPicPr>
          <p:cNvPr id="6" name="Picture 5">
            <a:extLst>
              <a:ext uri="{FF2B5EF4-FFF2-40B4-BE49-F238E27FC236}">
                <a16:creationId xmlns:a16="http://schemas.microsoft.com/office/drawing/2014/main" id="{F0926977-AE00-EB99-7489-0C872B4078A3}"/>
              </a:ext>
            </a:extLst>
          </p:cNvPr>
          <p:cNvPicPr>
            <a:picLocks noChangeAspect="1"/>
          </p:cNvPicPr>
          <p:nvPr/>
        </p:nvPicPr>
        <p:blipFill>
          <a:blip r:embed="rId2"/>
          <a:stretch>
            <a:fillRect/>
          </a:stretch>
        </p:blipFill>
        <p:spPr>
          <a:xfrm>
            <a:off x="9448799" y="2552700"/>
            <a:ext cx="8229601" cy="651211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3583861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49EDB4E-4EC0-28CD-F646-26F11FC4C2F4}"/>
            </a:ext>
          </a:extLst>
        </p:cNvPr>
        <p:cNvGrpSpPr/>
        <p:nvPr/>
      </p:nvGrpSpPr>
      <p:grpSpPr>
        <a:xfrm>
          <a:off x="0" y="0"/>
          <a:ext cx="0" cy="0"/>
          <a:chOff x="0" y="0"/>
          <a:chExt cx="0" cy="0"/>
        </a:xfrm>
      </p:grpSpPr>
      <p:sp>
        <p:nvSpPr>
          <p:cNvPr id="2" name="TextBox 4">
            <a:extLst>
              <a:ext uri="{FF2B5EF4-FFF2-40B4-BE49-F238E27FC236}">
                <a16:creationId xmlns:a16="http://schemas.microsoft.com/office/drawing/2014/main" id="{289641B3-36A9-47EE-16CC-DB9DEFD572B4}"/>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OAQAACwQAABQRgAAFjsAABAgAAAmAAAACAAAAP//////////"/>
              </a:ext>
            </a:extLst>
          </p:cNvSpPr>
          <p:nvPr/>
        </p:nvSpPr>
        <p:spPr>
          <a:xfrm>
            <a:off x="710669" y="2486064"/>
            <a:ext cx="7671331" cy="5857836"/>
          </a:xfrm>
          <a:prstGeom prst="rect">
            <a:avLst/>
          </a:prstGeom>
          <a:noFill/>
          <a:ln>
            <a:noFill/>
          </a:ln>
          <a:effectLst/>
        </p:spPr>
        <p:txBody>
          <a:bodyPr vert="horz" wrap="square" lIns="0" tIns="0" rIns="0" bIns="0" numCol="1" spcCol="215900" anchor="t"/>
          <a:lstStyle/>
          <a:p>
            <a:pPr algn="just">
              <a:lnSpc>
                <a:spcPct val="150000"/>
              </a:lnSpc>
              <a:defRPr lang="en-us"/>
            </a:pPr>
            <a:r>
              <a:rPr lang="en-GB" sz="3200" b="1" dirty="0">
                <a:latin typeface="Inter" panose="020B0604020202020204" charset="0"/>
                <a:ea typeface="Inter" panose="020B0604020202020204" charset="0"/>
                <a:cs typeface="Inter" panose="020B0604020202020204" charset="0"/>
              </a:rPr>
              <a:t>ENTRANCE 3</a:t>
            </a:r>
          </a:p>
          <a:p>
            <a:pPr algn="just">
              <a:lnSpc>
                <a:spcPct val="150000"/>
              </a:lnSpc>
              <a:defRPr lang="en-us"/>
            </a:pPr>
            <a:endParaRPr lang="ar-SA" sz="1600" b="1" dirty="0">
              <a:latin typeface="Inter" panose="020B0604020202020204" charset="0"/>
              <a:ea typeface="Inter" panose="020B0604020202020204" charset="0"/>
              <a:cs typeface="Inter" panose="020B0604020202020204" charset="0"/>
            </a:endParaRPr>
          </a:p>
          <a:p>
            <a:pPr algn="just">
              <a:lnSpc>
                <a:spcPct val="150000"/>
              </a:lnSpc>
              <a:defRPr lang="en-us"/>
            </a:pPr>
            <a:r>
              <a:rPr lang="en-GB" sz="2900" dirty="0">
                <a:latin typeface="Inter" panose="020B0604020202020204" charset="0"/>
                <a:ea typeface="Inter" panose="020B0604020202020204" charset="0"/>
                <a:cs typeface="Inter" panose="020B0604020202020204" charset="0"/>
              </a:rPr>
              <a:t>This Entrance is not suitable for use as an entrance for bicycles due to obstacles that prevent effective connection to the bicycle path inside the campus, limiting its use to vehicles and pedestrians only</a:t>
            </a:r>
            <a:r>
              <a:rPr lang="en-GB" sz="2900" dirty="0"/>
              <a:t>.</a:t>
            </a:r>
            <a:endParaRPr lang="ar-SA" sz="2900" b="1" dirty="0"/>
          </a:p>
          <a:p>
            <a:pPr algn="just">
              <a:lnSpc>
                <a:spcPct val="150000"/>
              </a:lnSpc>
              <a:defRPr lang="en-us"/>
            </a:pPr>
            <a:endParaRPr lang="en-GB" sz="3200" b="1" dirty="0"/>
          </a:p>
        </p:txBody>
      </p:sp>
      <p:sp>
        <p:nvSpPr>
          <p:cNvPr id="3" name="TextBox 5">
            <a:extLst>
              <a:ext uri="{FF2B5EF4-FFF2-40B4-BE49-F238E27FC236}">
                <a16:creationId xmlns:a16="http://schemas.microsoft.com/office/drawing/2014/main" id="{2A9D140C-931A-956C-1F33-1F770976C896}"/>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F8AY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gAcAAFQGAAAgWAAAyAoAAAAAAAAmAAAACAAAAP//////////"/>
              </a:ext>
            </a:extLst>
          </p:cNvSpPr>
          <p:nvPr/>
        </p:nvSpPr>
        <p:spPr>
          <a:xfrm>
            <a:off x="1371600" y="800100"/>
            <a:ext cx="15011400" cy="676235"/>
          </a:xfrm>
          <a:prstGeom prst="rect">
            <a:avLst/>
          </a:prstGeom>
          <a:noFill/>
          <a:ln>
            <a:noFill/>
          </a:ln>
          <a:effectLst/>
        </p:spPr>
        <p:txBody>
          <a:bodyPr vert="horz" wrap="square" lIns="0" tIns="0" rIns="0" bIns="0" numCol="1" spcCol="215900" anchor="t"/>
          <a:lstStyle/>
          <a:p>
            <a:pPr algn="l">
              <a:lnSpc>
                <a:spcPts val="5600"/>
              </a:lnSpc>
              <a:defRPr lang="en-us" sz="6000" cap="none" spc="21">
                <a:solidFill>
                  <a:srgbClr val="504C44"/>
                </a:solidFill>
                <a:latin typeface="Baskerville Display PT" charset="0"/>
                <a:ea typeface="Baskerville Display PT" charset="0"/>
                <a:cs typeface="Baskerville Display PT" charset="0"/>
              </a:defRPr>
            </a:pPr>
            <a:r>
              <a:rPr sz="5000" dirty="0"/>
              <a:t>ACCESS AND MOBILITY MANAGEMENT</a:t>
            </a:r>
          </a:p>
        </p:txBody>
      </p:sp>
      <p:pic>
        <p:nvPicPr>
          <p:cNvPr id="8" name="Picture 7">
            <a:extLst>
              <a:ext uri="{FF2B5EF4-FFF2-40B4-BE49-F238E27FC236}">
                <a16:creationId xmlns:a16="http://schemas.microsoft.com/office/drawing/2014/main" id="{757BDD6E-579B-057A-3CD2-04EFF7646018}"/>
              </a:ext>
            </a:extLst>
          </p:cNvPr>
          <p:cNvPicPr>
            <a:picLocks noChangeAspect="1"/>
          </p:cNvPicPr>
          <p:nvPr/>
        </p:nvPicPr>
        <p:blipFill>
          <a:blip r:embed="rId3"/>
          <a:stretch>
            <a:fillRect/>
          </a:stretch>
        </p:blipFill>
        <p:spPr>
          <a:xfrm>
            <a:off x="9144000" y="2552700"/>
            <a:ext cx="8585731" cy="642836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065638716"/>
      </p:ext>
    </p:extLst>
  </p:cSld>
  <p:clrMapOvr>
    <a:overrideClrMapping bg1="lt1" tx1="dk1" bg2="lt2" tx2="dk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17E35F-4306-10AB-FECF-27FE39631384}"/>
            </a:ext>
          </a:extLst>
        </p:cNvPr>
        <p:cNvGrpSpPr/>
        <p:nvPr/>
      </p:nvGrpSpPr>
      <p:grpSpPr>
        <a:xfrm>
          <a:off x="0" y="0"/>
          <a:ext cx="0" cy="0"/>
          <a:chOff x="0" y="0"/>
          <a:chExt cx="0" cy="0"/>
        </a:xfrm>
      </p:grpSpPr>
      <p:sp>
        <p:nvSpPr>
          <p:cNvPr id="2" name="TextBox 4">
            <a:extLst>
              <a:ext uri="{FF2B5EF4-FFF2-40B4-BE49-F238E27FC236}">
                <a16:creationId xmlns:a16="http://schemas.microsoft.com/office/drawing/2014/main" id="{09127ACD-59DA-3C4B-E856-D16229C4CBBB}"/>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OAQAACwQAABQRgAAFjsAABAgAAAmAAAACAAAAP//////////"/>
              </a:ext>
            </a:extLst>
          </p:cNvSpPr>
          <p:nvPr/>
        </p:nvSpPr>
        <p:spPr>
          <a:xfrm>
            <a:off x="685801" y="2628900"/>
            <a:ext cx="7239000" cy="5867400"/>
          </a:xfrm>
          <a:prstGeom prst="rect">
            <a:avLst/>
          </a:prstGeom>
          <a:noFill/>
          <a:ln>
            <a:noFill/>
          </a:ln>
          <a:effectLst/>
        </p:spPr>
        <p:txBody>
          <a:bodyPr vert="horz" wrap="square" lIns="0" tIns="0" rIns="0" bIns="0" numCol="1" spcCol="215900" anchor="t"/>
          <a:lstStyle/>
          <a:p>
            <a:pPr algn="just">
              <a:lnSpc>
                <a:spcPct val="150000"/>
              </a:lnSpc>
              <a:defRPr lang="en-us"/>
            </a:pPr>
            <a:r>
              <a:rPr lang="en-GB" sz="3200" b="1" dirty="0"/>
              <a:t>ENTRANCES 4 &amp;5</a:t>
            </a:r>
          </a:p>
          <a:p>
            <a:pPr algn="just">
              <a:lnSpc>
                <a:spcPct val="150000"/>
              </a:lnSpc>
              <a:defRPr lang="en-us"/>
            </a:pPr>
            <a:endParaRPr lang="en-GB" sz="1600" b="1" dirty="0"/>
          </a:p>
          <a:p>
            <a:pPr algn="just" rtl="0">
              <a:lnSpc>
                <a:spcPct val="150000"/>
              </a:lnSpc>
              <a:defRPr lang="en-us"/>
            </a:pPr>
            <a:r>
              <a:rPr lang="en-GB" sz="2900" dirty="0">
                <a:latin typeface="Inter" panose="020B0604020202020204" charset="0"/>
                <a:ea typeface="Inter" panose="020B0604020202020204" charset="0"/>
                <a:cs typeface="Inter" panose="020B0604020202020204" charset="0"/>
              </a:rPr>
              <a:t>The main Entrance has been designated for pedestrian use only, due to the high volume of foot traffic and the presence of stairs on one side, which makes</a:t>
            </a:r>
            <a:r>
              <a:rPr lang="ar-SA" sz="2900" dirty="0">
                <a:latin typeface="Inter" panose="020B0604020202020204" charset="0"/>
                <a:ea typeface="Inter" panose="020B0604020202020204" charset="0"/>
                <a:cs typeface="Inter" panose="020B0604020202020204" charset="0"/>
              </a:rPr>
              <a:t> </a:t>
            </a:r>
            <a:r>
              <a:rPr lang="en-GB" sz="2900" dirty="0">
                <a:latin typeface="Inter" panose="020B0604020202020204" charset="0"/>
                <a:ea typeface="Inter" panose="020B0604020202020204" charset="0"/>
                <a:cs typeface="Inter" panose="020B0604020202020204" charset="0"/>
              </a:rPr>
              <a:t>it unsuitable for micromobility use.</a:t>
            </a:r>
          </a:p>
          <a:p>
            <a:pPr algn="just">
              <a:lnSpc>
                <a:spcPct val="150000"/>
              </a:lnSpc>
              <a:defRPr lang="en-us"/>
            </a:pPr>
            <a:r>
              <a:rPr lang="en-GB" sz="3200" b="1" dirty="0"/>
              <a:t> </a:t>
            </a:r>
            <a:endParaRPr lang="en-us" sz="2900" b="1" dirty="0"/>
          </a:p>
        </p:txBody>
      </p:sp>
      <p:sp>
        <p:nvSpPr>
          <p:cNvPr id="3" name="TextBox 5">
            <a:extLst>
              <a:ext uri="{FF2B5EF4-FFF2-40B4-BE49-F238E27FC236}">
                <a16:creationId xmlns:a16="http://schemas.microsoft.com/office/drawing/2014/main" id="{EC65F4C4-A2AF-D3D5-01A0-62528FA22B9D}"/>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F8AY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gAcAAFQGAAAgWAAAyAoAAAAAAAAmAAAACAAAAP//////////"/>
              </a:ext>
            </a:extLst>
          </p:cNvSpPr>
          <p:nvPr/>
        </p:nvSpPr>
        <p:spPr>
          <a:xfrm>
            <a:off x="1371600" y="647700"/>
            <a:ext cx="15011400" cy="676235"/>
          </a:xfrm>
          <a:prstGeom prst="rect">
            <a:avLst/>
          </a:prstGeom>
          <a:noFill/>
          <a:ln>
            <a:noFill/>
          </a:ln>
          <a:effectLst/>
        </p:spPr>
        <p:txBody>
          <a:bodyPr vert="horz" wrap="square" lIns="0" tIns="0" rIns="0" bIns="0" numCol="1" spcCol="215900" anchor="t"/>
          <a:lstStyle/>
          <a:p>
            <a:pPr algn="l">
              <a:lnSpc>
                <a:spcPts val="5600"/>
              </a:lnSpc>
              <a:defRPr lang="en-us" sz="6000" cap="none" spc="21">
                <a:solidFill>
                  <a:srgbClr val="504C44"/>
                </a:solidFill>
                <a:latin typeface="Baskerville Display PT" charset="0"/>
                <a:ea typeface="Baskerville Display PT" charset="0"/>
                <a:cs typeface="Baskerville Display PT" charset="0"/>
              </a:defRPr>
            </a:pPr>
            <a:r>
              <a:rPr sz="5000" dirty="0"/>
              <a:t>ACCESS AND MOBILITY MANAGEMENT</a:t>
            </a:r>
          </a:p>
        </p:txBody>
      </p:sp>
      <p:pic>
        <p:nvPicPr>
          <p:cNvPr id="6" name="Picture 5">
            <a:extLst>
              <a:ext uri="{FF2B5EF4-FFF2-40B4-BE49-F238E27FC236}">
                <a16:creationId xmlns:a16="http://schemas.microsoft.com/office/drawing/2014/main" id="{04119E84-987C-4BC6-938C-87C05F9992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10600" y="2520095"/>
            <a:ext cx="9168220" cy="711920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8412392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5C5E57-FFA2-7063-7E3F-F4A42082264E}"/>
            </a:ext>
          </a:extLst>
        </p:cNvPr>
        <p:cNvGrpSpPr/>
        <p:nvPr/>
      </p:nvGrpSpPr>
      <p:grpSpPr>
        <a:xfrm>
          <a:off x="0" y="0"/>
          <a:ext cx="0" cy="0"/>
          <a:chOff x="0" y="0"/>
          <a:chExt cx="0" cy="0"/>
        </a:xfrm>
      </p:grpSpPr>
      <p:sp>
        <p:nvSpPr>
          <p:cNvPr id="2" name="TextBox 4">
            <a:extLst>
              <a:ext uri="{FF2B5EF4-FFF2-40B4-BE49-F238E27FC236}">
                <a16:creationId xmlns:a16="http://schemas.microsoft.com/office/drawing/2014/main" id="{058805E9-3C2D-4A15-587C-9B9FD3757FE2}"/>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OAQAACwQAABQRgAAFjsAABAgAAAmAAAACAAAAP//////////"/>
              </a:ext>
            </a:extLst>
          </p:cNvSpPr>
          <p:nvPr/>
        </p:nvSpPr>
        <p:spPr>
          <a:xfrm>
            <a:off x="917121" y="2409864"/>
            <a:ext cx="6779079" cy="6238836"/>
          </a:xfrm>
          <a:prstGeom prst="rect">
            <a:avLst/>
          </a:prstGeom>
          <a:noFill/>
          <a:ln>
            <a:noFill/>
          </a:ln>
          <a:effectLst/>
        </p:spPr>
        <p:txBody>
          <a:bodyPr vert="horz" wrap="square" lIns="0" tIns="0" rIns="0" bIns="0" numCol="1" spcCol="215900" anchor="t"/>
          <a:lstStyle/>
          <a:p>
            <a:pPr algn="just">
              <a:lnSpc>
                <a:spcPct val="150000"/>
              </a:lnSpc>
              <a:defRPr lang="en-us"/>
            </a:pPr>
            <a:r>
              <a:rPr lang="en-GB" sz="3200" b="1" dirty="0">
                <a:latin typeface="Inter" panose="020B0604020202020204" charset="0"/>
                <a:cs typeface="Inter" panose="020B0604020202020204" charset="0"/>
              </a:rPr>
              <a:t>Entrance 6</a:t>
            </a:r>
          </a:p>
          <a:p>
            <a:pPr algn="just">
              <a:lnSpc>
                <a:spcPct val="150000"/>
              </a:lnSpc>
              <a:defRPr lang="en-us"/>
            </a:pPr>
            <a:endParaRPr lang="ar-SA" sz="1600" b="1" dirty="0"/>
          </a:p>
          <a:p>
            <a:pPr algn="just">
              <a:lnSpc>
                <a:spcPct val="150000"/>
              </a:lnSpc>
              <a:defRPr lang="en-us"/>
            </a:pPr>
            <a:r>
              <a:rPr lang="en-US" sz="3200" dirty="0">
                <a:latin typeface="Inter" panose="020B0604020202020204" charset="0"/>
                <a:cs typeface="Inter" panose="020B0604020202020204" charset="0"/>
              </a:rPr>
              <a:t>This entrance has been designated for shared use by both pedestrians and bicycles. However, due to the presence of a threshold at the entrance, pedestrian and bicycle movements will be separated by installing a ramp to facilitate bicycle access.</a:t>
            </a:r>
            <a:r>
              <a:rPr lang="en-GB" sz="3200" b="1" dirty="0">
                <a:latin typeface="Inter" panose="020B0604020202020204" charset="0"/>
                <a:cs typeface="Inter" panose="020B0604020202020204" charset="0"/>
              </a:rPr>
              <a:t> </a:t>
            </a:r>
            <a:endParaRPr lang="en-us" sz="2900" b="1" dirty="0">
              <a:latin typeface="Inter" panose="020B0604020202020204" charset="0"/>
              <a:cs typeface="Inter" panose="020B0604020202020204" charset="0"/>
            </a:endParaRPr>
          </a:p>
        </p:txBody>
      </p:sp>
      <p:sp>
        <p:nvSpPr>
          <p:cNvPr id="3" name="TextBox 5">
            <a:extLst>
              <a:ext uri="{FF2B5EF4-FFF2-40B4-BE49-F238E27FC236}">
                <a16:creationId xmlns:a16="http://schemas.microsoft.com/office/drawing/2014/main" id="{CAC704B4-0AFE-FF35-9E43-E0BC8AED0A0B}"/>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F8AY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gAcAAFQGAAAgWAAAyAoAAAAAAAAmAAAACAAAAP//////////"/>
              </a:ext>
            </a:extLst>
          </p:cNvSpPr>
          <p:nvPr/>
        </p:nvSpPr>
        <p:spPr>
          <a:xfrm>
            <a:off x="1447800" y="723900"/>
            <a:ext cx="15011400" cy="676235"/>
          </a:xfrm>
          <a:prstGeom prst="rect">
            <a:avLst/>
          </a:prstGeom>
          <a:noFill/>
          <a:ln>
            <a:noFill/>
          </a:ln>
          <a:effectLst/>
        </p:spPr>
        <p:txBody>
          <a:bodyPr vert="horz" wrap="square" lIns="0" tIns="0" rIns="0" bIns="0" numCol="1" spcCol="215900" anchor="t"/>
          <a:lstStyle/>
          <a:p>
            <a:pPr algn="l">
              <a:lnSpc>
                <a:spcPts val="5600"/>
              </a:lnSpc>
              <a:defRPr lang="en-us" sz="6000" cap="none" spc="21">
                <a:solidFill>
                  <a:srgbClr val="504C44"/>
                </a:solidFill>
                <a:latin typeface="Baskerville Display PT" charset="0"/>
                <a:ea typeface="Baskerville Display PT" charset="0"/>
                <a:cs typeface="Baskerville Display PT" charset="0"/>
              </a:defRPr>
            </a:pPr>
            <a:r>
              <a:rPr sz="5000" dirty="0"/>
              <a:t>ACCESS AND MOBILITY MANAGEMENT</a:t>
            </a:r>
          </a:p>
        </p:txBody>
      </p:sp>
      <p:pic>
        <p:nvPicPr>
          <p:cNvPr id="5" name="Picture 4">
            <a:extLst>
              <a:ext uri="{FF2B5EF4-FFF2-40B4-BE49-F238E27FC236}">
                <a16:creationId xmlns:a16="http://schemas.microsoft.com/office/drawing/2014/main" id="{148D6F8B-F91A-9DCD-0C15-7E93726519E6}"/>
              </a:ext>
            </a:extLst>
          </p:cNvPr>
          <p:cNvPicPr>
            <a:picLocks noChangeAspect="1"/>
          </p:cNvPicPr>
          <p:nvPr/>
        </p:nvPicPr>
        <p:blipFill>
          <a:blip r:embed="rId2"/>
          <a:stretch>
            <a:fillRect/>
          </a:stretch>
        </p:blipFill>
        <p:spPr>
          <a:xfrm>
            <a:off x="8517510" y="2409863"/>
            <a:ext cx="9237090" cy="66000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80723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DFDFD"/>
        </a:solidFill>
        <a:effectLst/>
      </p:bgPr>
    </p:bg>
    <p:spTree>
      <p:nvGrpSpPr>
        <p:cNvPr id="1" name=""/>
        <p:cNvGrpSpPr/>
        <p:nvPr/>
      </p:nvGrpSpPr>
      <p:grpSpPr>
        <a:xfrm>
          <a:off x="0" y="0"/>
          <a:ext cx="0" cy="0"/>
          <a:chOff x="0" y="0"/>
          <a:chExt cx="0" cy="0"/>
        </a:xfrm>
      </p:grpSpPr>
      <p:sp>
        <p:nvSpPr>
          <p:cNvPr id="4" name="TextBox 4"/>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hIjwg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SQ0AAAwwAAA3YwAATzcAABAgAAAmAAAACAAAAP//////////"/>
              </a:ext>
            </a:extLst>
          </p:cNvSpPr>
          <p:nvPr/>
        </p:nvSpPr>
        <p:spPr>
          <a:xfrm>
            <a:off x="2159635" y="7810500"/>
            <a:ext cx="13968730" cy="1180465"/>
          </a:xfrm>
          <a:prstGeom prst="rect">
            <a:avLst/>
          </a:prstGeom>
          <a:noFill/>
          <a:ln>
            <a:noFill/>
          </a:ln>
          <a:effectLst/>
        </p:spPr>
        <p:txBody>
          <a:bodyPr vert="horz" wrap="square" lIns="0" tIns="0" rIns="0" bIns="0" numCol="1" spcCol="215900" anchor="t"/>
          <a:lstStyle/>
          <a:p>
            <a:pPr marL="0" indent="0" algn="ctr">
              <a:lnSpc>
                <a:spcPts val="4760"/>
              </a:lnSpc>
              <a:spcBef>
                <a:spcPts val="0"/>
              </a:spcBef>
              <a:defRPr lang="en-us"/>
            </a:pPr>
            <a:r>
              <a:rPr lang="en-us" sz="3400" b="1" cap="none" dirty="0">
                <a:solidFill>
                  <a:srgbClr val="504C44"/>
                </a:solidFill>
                <a:latin typeface="Inter" charset="0"/>
                <a:ea typeface="Inter" charset="0"/>
                <a:cs typeface="Inter" charset="0"/>
              </a:rPr>
              <a:t>Planning and Designing for Sustainable </a:t>
            </a:r>
            <a:r>
              <a:rPr lang="en-us" sz="3400" b="1" cap="none" dirty="0" err="1">
                <a:solidFill>
                  <a:srgbClr val="504C44"/>
                </a:solidFill>
                <a:latin typeface="Inter" charset="0"/>
                <a:ea typeface="Inter" charset="0"/>
                <a:cs typeface="Inter" charset="0"/>
              </a:rPr>
              <a:t>Micromobility</a:t>
            </a:r>
            <a:r>
              <a:rPr lang="en-us" sz="3400" b="1" cap="none" dirty="0">
                <a:solidFill>
                  <a:srgbClr val="504C44"/>
                </a:solidFill>
                <a:latin typeface="Inter" charset="0"/>
                <a:ea typeface="Inter" charset="0"/>
                <a:cs typeface="Inter" charset="0"/>
              </a:rPr>
              <a:t> Transportation at An-Najah National University New Campus </a:t>
            </a:r>
          </a:p>
        </p:txBody>
      </p:sp>
      <p:pic>
        <p:nvPicPr>
          <p:cNvPr id="6" name="Picture 5">
            <a:extLst>
              <a:ext uri="{FF2B5EF4-FFF2-40B4-BE49-F238E27FC236}">
                <a16:creationId xmlns:a16="http://schemas.microsoft.com/office/drawing/2014/main" id="{08057D91-E5EF-4CE2-ABF9-3A40A6E4BEA0}"/>
              </a:ext>
            </a:extLst>
          </p:cNvPr>
          <p:cNvPicPr>
            <a:picLocks noChangeAspect="1"/>
          </p:cNvPicPr>
          <p:nvPr/>
        </p:nvPicPr>
        <p:blipFill rotWithShape="1">
          <a:blip r:embed="rId2">
            <a:extLst>
              <a:ext uri="{28A0092B-C50C-407E-A947-70E740481C1C}">
                <a14:useLocalDpi xmlns:a14="http://schemas.microsoft.com/office/drawing/2010/main" val="0"/>
              </a:ext>
            </a:extLst>
          </a:blip>
          <a:srcRect l="6935" t="9749" r="5474" b="19573"/>
          <a:stretch/>
        </p:blipFill>
        <p:spPr>
          <a:xfrm>
            <a:off x="4099035" y="342900"/>
            <a:ext cx="10089930" cy="731520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532E12-A952-9DE1-6E1F-4867CE2E4877}"/>
            </a:ext>
          </a:extLst>
        </p:cNvPr>
        <p:cNvGrpSpPr/>
        <p:nvPr/>
      </p:nvGrpSpPr>
      <p:grpSpPr>
        <a:xfrm>
          <a:off x="0" y="0"/>
          <a:ext cx="0" cy="0"/>
          <a:chOff x="0" y="0"/>
          <a:chExt cx="0" cy="0"/>
        </a:xfrm>
      </p:grpSpPr>
      <p:sp>
        <p:nvSpPr>
          <p:cNvPr id="2" name="TextBox 4">
            <a:extLst>
              <a:ext uri="{FF2B5EF4-FFF2-40B4-BE49-F238E27FC236}">
                <a16:creationId xmlns:a16="http://schemas.microsoft.com/office/drawing/2014/main" id="{569E696B-2840-821A-9252-94521251816C}"/>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OAQAACwQAABQRgAAFjsAABAgAAAmAAAACAAAAP//////////"/>
              </a:ext>
            </a:extLst>
          </p:cNvSpPr>
          <p:nvPr/>
        </p:nvSpPr>
        <p:spPr>
          <a:xfrm>
            <a:off x="762001" y="2400300"/>
            <a:ext cx="7315199" cy="4648200"/>
          </a:xfrm>
          <a:prstGeom prst="rect">
            <a:avLst/>
          </a:prstGeom>
          <a:noFill/>
          <a:ln>
            <a:noFill/>
          </a:ln>
          <a:effectLst/>
        </p:spPr>
        <p:txBody>
          <a:bodyPr vert="horz" wrap="square" lIns="0" tIns="0" rIns="0" bIns="0" numCol="1" spcCol="215900" anchor="t"/>
          <a:lstStyle/>
          <a:p>
            <a:pPr algn="just">
              <a:lnSpc>
                <a:spcPct val="150000"/>
              </a:lnSpc>
              <a:defRPr lang="en-us"/>
            </a:pPr>
            <a:r>
              <a:rPr lang="en-GB" sz="3200" b="1" dirty="0">
                <a:latin typeface="Inter" panose="020B0604020202020204" charset="0"/>
                <a:ea typeface="Inter" panose="020B0604020202020204" charset="0"/>
                <a:cs typeface="Inter" panose="020B0604020202020204" charset="0"/>
              </a:rPr>
              <a:t>Entrance </a:t>
            </a:r>
            <a:r>
              <a:rPr lang="ar-SA" sz="3200" b="1" dirty="0">
                <a:latin typeface="Inter" panose="020B0604020202020204" charset="0"/>
                <a:ea typeface="Inter" panose="020B0604020202020204" charset="0"/>
                <a:cs typeface="Inter" panose="020B0604020202020204" charset="0"/>
              </a:rPr>
              <a:t>7</a:t>
            </a:r>
            <a:endParaRPr lang="en-US" sz="3200" b="1" dirty="0">
              <a:latin typeface="Inter" panose="020B0604020202020204" charset="0"/>
              <a:ea typeface="Inter" panose="020B0604020202020204" charset="0"/>
              <a:cs typeface="Inter" panose="020B0604020202020204" charset="0"/>
            </a:endParaRPr>
          </a:p>
          <a:p>
            <a:pPr algn="just">
              <a:lnSpc>
                <a:spcPct val="150000"/>
              </a:lnSpc>
              <a:defRPr lang="en-us"/>
            </a:pPr>
            <a:endParaRPr lang="ar-SA" sz="1600" b="1" dirty="0">
              <a:latin typeface="Inter" panose="020B0604020202020204" charset="0"/>
              <a:ea typeface="Inter" panose="020B0604020202020204" charset="0"/>
              <a:cs typeface="Inter" panose="020B0604020202020204" charset="0"/>
            </a:endParaRPr>
          </a:p>
          <a:p>
            <a:pPr algn="just">
              <a:lnSpc>
                <a:spcPct val="150000"/>
              </a:lnSpc>
              <a:defRPr lang="en-us"/>
            </a:pPr>
            <a:r>
              <a:rPr lang="en-GB" sz="2900" dirty="0">
                <a:latin typeface="Inter" panose="020B0604020202020204" charset="0"/>
                <a:ea typeface="Inter" panose="020B0604020202020204" charset="0"/>
                <a:cs typeface="Inter" panose="020B0604020202020204" charset="0"/>
              </a:rPr>
              <a:t>This Entrance is designated for shared use between pedestrians and bicycles.</a:t>
            </a:r>
            <a:endParaRPr lang="ar-SA" sz="2900" dirty="0">
              <a:latin typeface="Inter" panose="020B0604020202020204" charset="0"/>
              <a:ea typeface="Inter" panose="020B0604020202020204" charset="0"/>
              <a:cs typeface="Inter" panose="020B0604020202020204" charset="0"/>
            </a:endParaRPr>
          </a:p>
          <a:p>
            <a:pPr algn="just">
              <a:lnSpc>
                <a:spcPct val="150000"/>
              </a:lnSpc>
              <a:defRPr lang="en-us"/>
            </a:pPr>
            <a:endParaRPr lang="ar-SA" sz="3200" b="1" dirty="0"/>
          </a:p>
          <a:p>
            <a:pPr algn="just">
              <a:lnSpc>
                <a:spcPct val="150000"/>
              </a:lnSpc>
              <a:defRPr lang="en-us"/>
            </a:pPr>
            <a:endParaRPr lang="ar-SA" sz="3200" b="1" dirty="0"/>
          </a:p>
          <a:p>
            <a:pPr algn="just">
              <a:lnSpc>
                <a:spcPct val="150000"/>
              </a:lnSpc>
              <a:defRPr lang="en-us"/>
            </a:pPr>
            <a:endParaRPr lang="en-us" sz="2900" b="1" dirty="0"/>
          </a:p>
        </p:txBody>
      </p:sp>
      <p:sp>
        <p:nvSpPr>
          <p:cNvPr id="3" name="TextBox 5">
            <a:extLst>
              <a:ext uri="{FF2B5EF4-FFF2-40B4-BE49-F238E27FC236}">
                <a16:creationId xmlns:a16="http://schemas.microsoft.com/office/drawing/2014/main" id="{66164B49-2047-C238-53A9-B00A99F5BD3C}"/>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F8AY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gAcAAFQGAAAgWAAAyAoAAAAAAAAmAAAACAAAAP//////////"/>
              </a:ext>
            </a:extLst>
          </p:cNvSpPr>
          <p:nvPr/>
        </p:nvSpPr>
        <p:spPr>
          <a:xfrm>
            <a:off x="1447800" y="647700"/>
            <a:ext cx="15011400" cy="676235"/>
          </a:xfrm>
          <a:prstGeom prst="rect">
            <a:avLst/>
          </a:prstGeom>
          <a:noFill/>
          <a:ln>
            <a:noFill/>
          </a:ln>
          <a:effectLst/>
        </p:spPr>
        <p:txBody>
          <a:bodyPr vert="horz" wrap="square" lIns="0" tIns="0" rIns="0" bIns="0" numCol="1" spcCol="215900" anchor="t"/>
          <a:lstStyle/>
          <a:p>
            <a:pPr algn="l">
              <a:lnSpc>
                <a:spcPts val="5600"/>
              </a:lnSpc>
              <a:defRPr lang="en-us" sz="6000" cap="none" spc="21">
                <a:solidFill>
                  <a:srgbClr val="504C44"/>
                </a:solidFill>
                <a:latin typeface="Baskerville Display PT" charset="0"/>
                <a:ea typeface="Baskerville Display PT" charset="0"/>
                <a:cs typeface="Baskerville Display PT" charset="0"/>
              </a:defRPr>
            </a:pPr>
            <a:r>
              <a:rPr sz="5000" dirty="0"/>
              <a:t>ACCESS AND MOBILITY MANAGEMENT</a:t>
            </a:r>
          </a:p>
        </p:txBody>
      </p:sp>
      <p:pic>
        <p:nvPicPr>
          <p:cNvPr id="5" name="Picture 4">
            <a:extLst>
              <a:ext uri="{FF2B5EF4-FFF2-40B4-BE49-F238E27FC236}">
                <a16:creationId xmlns:a16="http://schemas.microsoft.com/office/drawing/2014/main" id="{B48025F6-D3E3-8817-AB8E-30C1EF6457FB}"/>
              </a:ext>
            </a:extLst>
          </p:cNvPr>
          <p:cNvPicPr>
            <a:picLocks noChangeAspect="1"/>
          </p:cNvPicPr>
          <p:nvPr/>
        </p:nvPicPr>
        <p:blipFill>
          <a:blip r:embed="rId2"/>
          <a:stretch>
            <a:fillRect/>
          </a:stretch>
        </p:blipFill>
        <p:spPr>
          <a:xfrm>
            <a:off x="9144000" y="2084520"/>
            <a:ext cx="8534400" cy="752212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380947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C6879618-1202-422E-985E-11B3CF321488}"/>
              </a:ext>
            </a:extLst>
          </p:cNvPr>
          <p:cNvGraphicFramePr>
            <a:graphicFrameLocks noGrp="1"/>
          </p:cNvGraphicFramePr>
          <p:nvPr>
            <p:extLst>
              <p:ext uri="{D42A27DB-BD31-4B8C-83A1-F6EECF244321}">
                <p14:modId xmlns:p14="http://schemas.microsoft.com/office/powerpoint/2010/main" val="3157167101"/>
              </p:ext>
            </p:extLst>
          </p:nvPr>
        </p:nvGraphicFramePr>
        <p:xfrm>
          <a:off x="8839200" y="1485900"/>
          <a:ext cx="9220200" cy="8511273"/>
        </p:xfrm>
        <a:graphic>
          <a:graphicData uri="http://schemas.openxmlformats.org/drawingml/2006/table">
            <a:tbl>
              <a:tblPr firstRow="1" firstCol="1" bandRow="1">
                <a:tableStyleId>{5C22544A-7EE6-4342-B048-85BDC9FD1C3A}</a:tableStyleId>
              </a:tblPr>
              <a:tblGrid>
                <a:gridCol w="888079">
                  <a:extLst>
                    <a:ext uri="{9D8B030D-6E8A-4147-A177-3AD203B41FA5}">
                      <a16:colId xmlns:a16="http://schemas.microsoft.com/office/drawing/2014/main" val="1690701244"/>
                    </a:ext>
                  </a:extLst>
                </a:gridCol>
                <a:gridCol w="1778325">
                  <a:extLst>
                    <a:ext uri="{9D8B030D-6E8A-4147-A177-3AD203B41FA5}">
                      <a16:colId xmlns:a16="http://schemas.microsoft.com/office/drawing/2014/main" val="3489145414"/>
                    </a:ext>
                  </a:extLst>
                </a:gridCol>
                <a:gridCol w="1741024">
                  <a:extLst>
                    <a:ext uri="{9D8B030D-6E8A-4147-A177-3AD203B41FA5}">
                      <a16:colId xmlns:a16="http://schemas.microsoft.com/office/drawing/2014/main" val="509689326"/>
                    </a:ext>
                  </a:extLst>
                </a:gridCol>
                <a:gridCol w="1432541">
                  <a:extLst>
                    <a:ext uri="{9D8B030D-6E8A-4147-A177-3AD203B41FA5}">
                      <a16:colId xmlns:a16="http://schemas.microsoft.com/office/drawing/2014/main" val="3844396632"/>
                    </a:ext>
                  </a:extLst>
                </a:gridCol>
                <a:gridCol w="1179502">
                  <a:extLst>
                    <a:ext uri="{9D8B030D-6E8A-4147-A177-3AD203B41FA5}">
                      <a16:colId xmlns:a16="http://schemas.microsoft.com/office/drawing/2014/main" val="3154055226"/>
                    </a:ext>
                  </a:extLst>
                </a:gridCol>
                <a:gridCol w="2200729">
                  <a:extLst>
                    <a:ext uri="{9D8B030D-6E8A-4147-A177-3AD203B41FA5}">
                      <a16:colId xmlns:a16="http://schemas.microsoft.com/office/drawing/2014/main" val="2019101602"/>
                    </a:ext>
                  </a:extLst>
                </a:gridCol>
              </a:tblGrid>
              <a:tr h="596236">
                <a:tc gridSpan="6">
                  <a:txBody>
                    <a:bodyPr/>
                    <a:lstStyle/>
                    <a:p>
                      <a:pPr marL="0" marR="0" algn="ctr">
                        <a:spcBef>
                          <a:spcPts val="500"/>
                        </a:spcBef>
                        <a:spcAft>
                          <a:spcPts val="0"/>
                        </a:spcAft>
                      </a:pPr>
                      <a:r>
                        <a:rPr lang="en-US" sz="2000" dirty="0">
                          <a:effectLst/>
                        </a:rPr>
                        <a:t>Yasser Arafat Street &amp; Mohammad Bin-Rashid Al Maktoum Ring Road (Road 1)</a:t>
                      </a:r>
                      <a:endParaRPr lang="en-US" sz="2000" dirty="0">
                        <a:effectLst/>
                        <a:latin typeface="Times New Roman" panose="02020603050405020304" pitchFamily="18" charset="0"/>
                        <a:ea typeface="Times New Roman" panose="02020603050405020304" pitchFamily="18" charset="0"/>
                      </a:endParaRPr>
                    </a:p>
                  </a:txBody>
                  <a:tcPr marL="57847" marR="57847"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619393112"/>
                  </a:ext>
                </a:extLst>
              </a:tr>
              <a:tr h="599837">
                <a:tc>
                  <a:txBody>
                    <a:bodyPr/>
                    <a:lstStyle/>
                    <a:p>
                      <a:pPr marL="0" marR="0" algn="ctr">
                        <a:spcBef>
                          <a:spcPts val="500"/>
                        </a:spcBef>
                        <a:spcAft>
                          <a:spcPts val="0"/>
                        </a:spcAft>
                      </a:pPr>
                      <a:r>
                        <a:rPr lang="en-US" sz="1600" dirty="0">
                          <a:effectLst/>
                        </a:rPr>
                        <a:t>Segment Number</a:t>
                      </a:r>
                      <a:endParaRPr lang="en-US" sz="1600" dirty="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dirty="0">
                          <a:effectLst/>
                        </a:rPr>
                        <a:t>Start Station(m)</a:t>
                      </a:r>
                      <a:endParaRPr lang="en-US" sz="1600" dirty="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dirty="0">
                          <a:effectLst/>
                        </a:rPr>
                        <a:t>End Station(m)</a:t>
                      </a:r>
                      <a:endParaRPr lang="en-US" sz="1600" dirty="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dirty="0">
                          <a:effectLst/>
                        </a:rPr>
                        <a:t>Length(m)</a:t>
                      </a:r>
                      <a:endParaRPr lang="en-US" sz="1600" dirty="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dirty="0">
                          <a:effectLst/>
                        </a:rPr>
                        <a:t>Slope %</a:t>
                      </a:r>
                      <a:endParaRPr lang="en-US" sz="1600" dirty="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163830" algn="ctr">
                        <a:spcBef>
                          <a:spcPts val="500"/>
                        </a:spcBef>
                        <a:spcAft>
                          <a:spcPts val="0"/>
                        </a:spcAft>
                      </a:pPr>
                      <a:r>
                        <a:rPr lang="en-US" sz="1600">
                          <a:effectLst/>
                        </a:rPr>
                        <a:t>Comment</a:t>
                      </a:r>
                      <a:endParaRPr lang="en-US" sz="1600">
                        <a:effectLst/>
                        <a:latin typeface="Times New Roman" panose="02020603050405020304" pitchFamily="18" charset="0"/>
                        <a:ea typeface="Times New Roman" panose="02020603050405020304" pitchFamily="18" charset="0"/>
                      </a:endParaRPr>
                    </a:p>
                  </a:txBody>
                  <a:tcPr marL="57847" marR="57847" marT="0" marB="0"/>
                </a:tc>
                <a:extLst>
                  <a:ext uri="{0D108BD9-81ED-4DB2-BD59-A6C34878D82A}">
                    <a16:rowId xmlns:a16="http://schemas.microsoft.com/office/drawing/2014/main" val="3075902785"/>
                  </a:ext>
                </a:extLst>
              </a:tr>
              <a:tr h="478970">
                <a:tc>
                  <a:txBody>
                    <a:bodyPr/>
                    <a:lstStyle/>
                    <a:p>
                      <a:pPr marL="0" marR="0" algn="ctr">
                        <a:spcBef>
                          <a:spcPts val="500"/>
                        </a:spcBef>
                        <a:spcAft>
                          <a:spcPts val="0"/>
                        </a:spcAft>
                      </a:pPr>
                      <a:r>
                        <a:rPr lang="en-US" sz="1600">
                          <a:effectLst/>
                        </a:rPr>
                        <a:t>1</a:t>
                      </a:r>
                      <a:endParaRPr lang="en-US" sz="160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a:effectLst/>
                        </a:rPr>
                        <a:t>0+000</a:t>
                      </a:r>
                      <a:endParaRPr lang="en-US" sz="160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dirty="0">
                          <a:effectLst/>
                        </a:rPr>
                        <a:t>0+0</a:t>
                      </a:r>
                      <a:r>
                        <a:rPr lang="ar-SA" sz="1600" dirty="0">
                          <a:effectLst/>
                        </a:rPr>
                        <a:t>95</a:t>
                      </a:r>
                      <a:endParaRPr lang="en-US" sz="1600" dirty="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a:effectLst/>
                        </a:rPr>
                        <a:t>95.00</a:t>
                      </a:r>
                      <a:endParaRPr lang="en-US" sz="160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a:effectLst/>
                        </a:rPr>
                        <a:t>3.94</a:t>
                      </a:r>
                      <a:endParaRPr lang="en-US" sz="160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a:effectLst/>
                        </a:rPr>
                        <a:t>Suitable for bicycle and for e-bike.</a:t>
                      </a:r>
                      <a:endParaRPr lang="en-US" sz="1600">
                        <a:effectLst/>
                        <a:latin typeface="Times New Roman" panose="02020603050405020304" pitchFamily="18" charset="0"/>
                        <a:ea typeface="Times New Roman" panose="02020603050405020304" pitchFamily="18" charset="0"/>
                      </a:endParaRPr>
                    </a:p>
                  </a:txBody>
                  <a:tcPr marL="57847" marR="57847" marT="0" marB="0"/>
                </a:tc>
                <a:extLst>
                  <a:ext uri="{0D108BD9-81ED-4DB2-BD59-A6C34878D82A}">
                    <a16:rowId xmlns:a16="http://schemas.microsoft.com/office/drawing/2014/main" val="641897793"/>
                  </a:ext>
                </a:extLst>
              </a:tr>
              <a:tr h="478970">
                <a:tc>
                  <a:txBody>
                    <a:bodyPr/>
                    <a:lstStyle/>
                    <a:p>
                      <a:pPr marL="0" marR="0" algn="ctr">
                        <a:spcBef>
                          <a:spcPts val="500"/>
                        </a:spcBef>
                        <a:spcAft>
                          <a:spcPts val="0"/>
                        </a:spcAft>
                      </a:pPr>
                      <a:r>
                        <a:rPr lang="en-US" sz="1600">
                          <a:effectLst/>
                        </a:rPr>
                        <a:t>2</a:t>
                      </a:r>
                      <a:endParaRPr lang="en-US" sz="160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a:effectLst/>
                        </a:rPr>
                        <a:t>0+0</a:t>
                      </a:r>
                      <a:r>
                        <a:rPr lang="ar-SA" sz="1600">
                          <a:effectLst/>
                        </a:rPr>
                        <a:t>95</a:t>
                      </a:r>
                      <a:endParaRPr lang="en-US" sz="160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dirty="0">
                          <a:effectLst/>
                        </a:rPr>
                        <a:t>0+</a:t>
                      </a:r>
                      <a:r>
                        <a:rPr lang="ar-SA" sz="1600" dirty="0">
                          <a:effectLst/>
                        </a:rPr>
                        <a:t>223</a:t>
                      </a:r>
                      <a:endParaRPr lang="en-US" sz="1600" dirty="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dirty="0">
                          <a:effectLst/>
                        </a:rPr>
                        <a:t>128.00</a:t>
                      </a:r>
                      <a:endParaRPr lang="en-US" sz="1600" dirty="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a:effectLst/>
                        </a:rPr>
                        <a:t>7.48</a:t>
                      </a:r>
                      <a:endParaRPr lang="en-US" sz="160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a:effectLst/>
                        </a:rPr>
                        <a:t>Not suitable for bicycle but suitable for e-bike.</a:t>
                      </a:r>
                      <a:endParaRPr lang="en-US" sz="1600">
                        <a:effectLst/>
                        <a:latin typeface="Times New Roman" panose="02020603050405020304" pitchFamily="18" charset="0"/>
                        <a:ea typeface="Times New Roman" panose="02020603050405020304" pitchFamily="18" charset="0"/>
                      </a:endParaRPr>
                    </a:p>
                  </a:txBody>
                  <a:tcPr marL="57847" marR="57847" marT="0" marB="0"/>
                </a:tc>
                <a:extLst>
                  <a:ext uri="{0D108BD9-81ED-4DB2-BD59-A6C34878D82A}">
                    <a16:rowId xmlns:a16="http://schemas.microsoft.com/office/drawing/2014/main" val="2134655555"/>
                  </a:ext>
                </a:extLst>
              </a:tr>
              <a:tr h="478970">
                <a:tc>
                  <a:txBody>
                    <a:bodyPr/>
                    <a:lstStyle/>
                    <a:p>
                      <a:pPr marL="0" marR="0" algn="ctr">
                        <a:spcBef>
                          <a:spcPts val="500"/>
                        </a:spcBef>
                        <a:spcAft>
                          <a:spcPts val="0"/>
                        </a:spcAft>
                      </a:pPr>
                      <a:r>
                        <a:rPr lang="en-US" sz="1600">
                          <a:effectLst/>
                        </a:rPr>
                        <a:t>3</a:t>
                      </a:r>
                      <a:endParaRPr lang="en-US" sz="160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a:effectLst/>
                        </a:rPr>
                        <a:t>0+</a:t>
                      </a:r>
                      <a:r>
                        <a:rPr lang="ar-SA" sz="1600">
                          <a:effectLst/>
                        </a:rPr>
                        <a:t>223</a:t>
                      </a:r>
                      <a:endParaRPr lang="en-US" sz="160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dirty="0">
                          <a:effectLst/>
                        </a:rPr>
                        <a:t>0+</a:t>
                      </a:r>
                      <a:r>
                        <a:rPr lang="ar-SA" sz="1600" dirty="0">
                          <a:effectLst/>
                        </a:rPr>
                        <a:t>335</a:t>
                      </a:r>
                      <a:endParaRPr lang="en-US" sz="1600" dirty="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a:effectLst/>
                        </a:rPr>
                        <a:t>112.00</a:t>
                      </a:r>
                      <a:endParaRPr lang="en-US" sz="160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a:effectLst/>
                        </a:rPr>
                        <a:t>10.01</a:t>
                      </a:r>
                      <a:endParaRPr lang="en-US" sz="160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a:effectLst/>
                        </a:rPr>
                        <a:t>Not suitable for bicycle but suitable for e-bike.</a:t>
                      </a:r>
                      <a:endParaRPr lang="en-US" sz="1600">
                        <a:effectLst/>
                        <a:latin typeface="Times New Roman" panose="02020603050405020304" pitchFamily="18" charset="0"/>
                        <a:ea typeface="Times New Roman" panose="02020603050405020304" pitchFamily="18" charset="0"/>
                      </a:endParaRPr>
                    </a:p>
                  </a:txBody>
                  <a:tcPr marL="57847" marR="57847" marT="0" marB="0"/>
                </a:tc>
                <a:extLst>
                  <a:ext uri="{0D108BD9-81ED-4DB2-BD59-A6C34878D82A}">
                    <a16:rowId xmlns:a16="http://schemas.microsoft.com/office/drawing/2014/main" val="1033796556"/>
                  </a:ext>
                </a:extLst>
              </a:tr>
              <a:tr h="478970">
                <a:tc>
                  <a:txBody>
                    <a:bodyPr/>
                    <a:lstStyle/>
                    <a:p>
                      <a:pPr marL="0" marR="0" algn="ctr">
                        <a:spcBef>
                          <a:spcPts val="500"/>
                        </a:spcBef>
                        <a:spcAft>
                          <a:spcPts val="0"/>
                        </a:spcAft>
                      </a:pPr>
                      <a:r>
                        <a:rPr lang="en-US" sz="1600">
                          <a:effectLst/>
                        </a:rPr>
                        <a:t>4</a:t>
                      </a:r>
                      <a:endParaRPr lang="en-US" sz="160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dirty="0">
                          <a:effectLst/>
                        </a:rPr>
                        <a:t>0+</a:t>
                      </a:r>
                      <a:r>
                        <a:rPr lang="ar-SA" sz="1600" dirty="0">
                          <a:effectLst/>
                        </a:rPr>
                        <a:t>335</a:t>
                      </a:r>
                      <a:endParaRPr lang="en-US" sz="1600" dirty="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dirty="0">
                          <a:effectLst/>
                        </a:rPr>
                        <a:t>0+470</a:t>
                      </a:r>
                      <a:endParaRPr lang="en-US" sz="1600" dirty="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dirty="0">
                          <a:effectLst/>
                        </a:rPr>
                        <a:t>135.00</a:t>
                      </a:r>
                      <a:endParaRPr lang="en-US" sz="1600" dirty="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a:effectLst/>
                        </a:rPr>
                        <a:t>9.34</a:t>
                      </a:r>
                      <a:endParaRPr lang="en-US" sz="160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a:effectLst/>
                        </a:rPr>
                        <a:t>Not suitable for bicycle but suitable for e-bike.</a:t>
                      </a:r>
                      <a:endParaRPr lang="en-US" sz="1600">
                        <a:effectLst/>
                        <a:latin typeface="Times New Roman" panose="02020603050405020304" pitchFamily="18" charset="0"/>
                        <a:ea typeface="Times New Roman" panose="02020603050405020304" pitchFamily="18" charset="0"/>
                      </a:endParaRPr>
                    </a:p>
                  </a:txBody>
                  <a:tcPr marL="57847" marR="57847" marT="0" marB="0"/>
                </a:tc>
                <a:extLst>
                  <a:ext uri="{0D108BD9-81ED-4DB2-BD59-A6C34878D82A}">
                    <a16:rowId xmlns:a16="http://schemas.microsoft.com/office/drawing/2014/main" val="4089997419"/>
                  </a:ext>
                </a:extLst>
              </a:tr>
              <a:tr h="478970">
                <a:tc>
                  <a:txBody>
                    <a:bodyPr/>
                    <a:lstStyle/>
                    <a:p>
                      <a:pPr marL="0" marR="0" algn="ctr" rtl="1">
                        <a:spcBef>
                          <a:spcPts val="500"/>
                        </a:spcBef>
                        <a:spcAft>
                          <a:spcPts val="0"/>
                        </a:spcAft>
                      </a:pPr>
                      <a:r>
                        <a:rPr lang="ar-SA" sz="1600">
                          <a:effectLst/>
                        </a:rPr>
                        <a:t>5</a:t>
                      </a:r>
                      <a:endParaRPr lang="en-US" sz="160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dirty="0">
                          <a:effectLst/>
                        </a:rPr>
                        <a:t>0+470</a:t>
                      </a:r>
                      <a:endParaRPr lang="en-US" sz="1600" dirty="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dirty="0">
                          <a:effectLst/>
                        </a:rPr>
                        <a:t>0+627</a:t>
                      </a:r>
                      <a:endParaRPr lang="en-US" sz="1600" dirty="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a:effectLst/>
                        </a:rPr>
                        <a:t>157.00</a:t>
                      </a:r>
                      <a:endParaRPr lang="en-US" sz="160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a:effectLst/>
                        </a:rPr>
                        <a:t>0.16</a:t>
                      </a:r>
                      <a:endParaRPr lang="en-US" sz="160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a:effectLst/>
                        </a:rPr>
                        <a:t>Suitable for bicycle and for e-bike.</a:t>
                      </a:r>
                      <a:endParaRPr lang="en-US" sz="1600">
                        <a:effectLst/>
                        <a:latin typeface="Times New Roman" panose="02020603050405020304" pitchFamily="18" charset="0"/>
                        <a:ea typeface="Times New Roman" panose="02020603050405020304" pitchFamily="18" charset="0"/>
                      </a:endParaRPr>
                    </a:p>
                  </a:txBody>
                  <a:tcPr marL="57847" marR="57847" marT="0" marB="0"/>
                </a:tc>
                <a:extLst>
                  <a:ext uri="{0D108BD9-81ED-4DB2-BD59-A6C34878D82A}">
                    <a16:rowId xmlns:a16="http://schemas.microsoft.com/office/drawing/2014/main" val="874668996"/>
                  </a:ext>
                </a:extLst>
              </a:tr>
              <a:tr h="478970">
                <a:tc>
                  <a:txBody>
                    <a:bodyPr/>
                    <a:lstStyle/>
                    <a:p>
                      <a:pPr marL="0" marR="0" algn="ctr" rtl="1">
                        <a:spcBef>
                          <a:spcPts val="500"/>
                        </a:spcBef>
                        <a:spcAft>
                          <a:spcPts val="0"/>
                        </a:spcAft>
                      </a:pPr>
                      <a:r>
                        <a:rPr lang="ar-SA" sz="1600">
                          <a:effectLst/>
                        </a:rPr>
                        <a:t>6</a:t>
                      </a:r>
                      <a:endParaRPr lang="en-US" sz="160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a:effectLst/>
                        </a:rPr>
                        <a:t>0+627</a:t>
                      </a:r>
                      <a:endParaRPr lang="en-US" sz="160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dirty="0">
                          <a:effectLst/>
                        </a:rPr>
                        <a:t>0+742</a:t>
                      </a:r>
                      <a:endParaRPr lang="en-US" sz="1600" dirty="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dirty="0">
                          <a:effectLst/>
                        </a:rPr>
                        <a:t>115.00</a:t>
                      </a:r>
                      <a:endParaRPr lang="en-US" sz="1600" dirty="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dirty="0">
                          <a:effectLst/>
                        </a:rPr>
                        <a:t>-7.33</a:t>
                      </a:r>
                      <a:endParaRPr lang="en-US" sz="1600" dirty="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a:effectLst/>
                        </a:rPr>
                        <a:t>Not suitable for bicycle but suitable for e-bike.</a:t>
                      </a:r>
                      <a:endParaRPr lang="en-US" sz="1600">
                        <a:effectLst/>
                        <a:latin typeface="Times New Roman" panose="02020603050405020304" pitchFamily="18" charset="0"/>
                        <a:ea typeface="Times New Roman" panose="02020603050405020304" pitchFamily="18" charset="0"/>
                      </a:endParaRPr>
                    </a:p>
                  </a:txBody>
                  <a:tcPr marL="57847" marR="57847" marT="0" marB="0"/>
                </a:tc>
                <a:extLst>
                  <a:ext uri="{0D108BD9-81ED-4DB2-BD59-A6C34878D82A}">
                    <a16:rowId xmlns:a16="http://schemas.microsoft.com/office/drawing/2014/main" val="3703876841"/>
                  </a:ext>
                </a:extLst>
              </a:tr>
              <a:tr h="478970">
                <a:tc>
                  <a:txBody>
                    <a:bodyPr/>
                    <a:lstStyle/>
                    <a:p>
                      <a:pPr marL="0" marR="0" algn="ctr" rtl="1">
                        <a:spcBef>
                          <a:spcPts val="500"/>
                        </a:spcBef>
                        <a:spcAft>
                          <a:spcPts val="0"/>
                        </a:spcAft>
                      </a:pPr>
                      <a:r>
                        <a:rPr lang="ar-SA" sz="1600">
                          <a:effectLst/>
                        </a:rPr>
                        <a:t>7</a:t>
                      </a:r>
                      <a:endParaRPr lang="en-US" sz="160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a:effectLst/>
                        </a:rPr>
                        <a:t>0+742</a:t>
                      </a:r>
                      <a:endParaRPr lang="en-US" sz="160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dirty="0">
                          <a:effectLst/>
                        </a:rPr>
                        <a:t>0+870</a:t>
                      </a:r>
                      <a:endParaRPr lang="en-US" sz="1600" dirty="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a:effectLst/>
                        </a:rPr>
                        <a:t>128.00</a:t>
                      </a:r>
                      <a:endParaRPr lang="en-US" sz="160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dirty="0">
                          <a:effectLst/>
                        </a:rPr>
                        <a:t>-16.17</a:t>
                      </a:r>
                      <a:endParaRPr lang="en-US" sz="1600" dirty="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a:effectLst/>
                        </a:rPr>
                        <a:t>Not suitable for bicycle but suitable for e-bike.</a:t>
                      </a:r>
                      <a:endParaRPr lang="en-US" sz="1600">
                        <a:effectLst/>
                        <a:latin typeface="Times New Roman" panose="02020603050405020304" pitchFamily="18" charset="0"/>
                        <a:ea typeface="Times New Roman" panose="02020603050405020304" pitchFamily="18" charset="0"/>
                      </a:endParaRPr>
                    </a:p>
                  </a:txBody>
                  <a:tcPr marL="57847" marR="57847" marT="0" marB="0"/>
                </a:tc>
                <a:extLst>
                  <a:ext uri="{0D108BD9-81ED-4DB2-BD59-A6C34878D82A}">
                    <a16:rowId xmlns:a16="http://schemas.microsoft.com/office/drawing/2014/main" val="3604716865"/>
                  </a:ext>
                </a:extLst>
              </a:tr>
              <a:tr h="478970">
                <a:tc>
                  <a:txBody>
                    <a:bodyPr/>
                    <a:lstStyle/>
                    <a:p>
                      <a:pPr marL="0" marR="0" algn="ctr" rtl="1">
                        <a:spcBef>
                          <a:spcPts val="500"/>
                        </a:spcBef>
                        <a:spcAft>
                          <a:spcPts val="0"/>
                        </a:spcAft>
                      </a:pPr>
                      <a:r>
                        <a:rPr lang="ar-SA" sz="1600">
                          <a:effectLst/>
                        </a:rPr>
                        <a:t>8</a:t>
                      </a:r>
                      <a:endParaRPr lang="en-US" sz="160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dirty="0">
                          <a:effectLst/>
                        </a:rPr>
                        <a:t>0+870</a:t>
                      </a:r>
                      <a:endParaRPr lang="en-US" sz="1600" dirty="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dirty="0">
                          <a:effectLst/>
                        </a:rPr>
                        <a:t>0+970</a:t>
                      </a:r>
                      <a:endParaRPr lang="en-US" sz="1600" dirty="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a:effectLst/>
                        </a:rPr>
                        <a:t>100.00</a:t>
                      </a:r>
                      <a:endParaRPr lang="en-US" sz="160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a:effectLst/>
                        </a:rPr>
                        <a:t>-13.12</a:t>
                      </a:r>
                      <a:endParaRPr lang="en-US" sz="160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a:effectLst/>
                        </a:rPr>
                        <a:t>Not suitable for bicycle but suitable for e-bike.</a:t>
                      </a:r>
                      <a:endParaRPr lang="en-US" sz="1600">
                        <a:effectLst/>
                        <a:latin typeface="Times New Roman" panose="02020603050405020304" pitchFamily="18" charset="0"/>
                        <a:ea typeface="Times New Roman" panose="02020603050405020304" pitchFamily="18" charset="0"/>
                      </a:endParaRPr>
                    </a:p>
                  </a:txBody>
                  <a:tcPr marL="57847" marR="57847" marT="0" marB="0"/>
                </a:tc>
                <a:extLst>
                  <a:ext uri="{0D108BD9-81ED-4DB2-BD59-A6C34878D82A}">
                    <a16:rowId xmlns:a16="http://schemas.microsoft.com/office/drawing/2014/main" val="1591054338"/>
                  </a:ext>
                </a:extLst>
              </a:tr>
              <a:tr h="478970">
                <a:tc>
                  <a:txBody>
                    <a:bodyPr/>
                    <a:lstStyle/>
                    <a:p>
                      <a:pPr marL="0" marR="0" algn="ctr" rtl="1">
                        <a:spcBef>
                          <a:spcPts val="500"/>
                        </a:spcBef>
                        <a:spcAft>
                          <a:spcPts val="0"/>
                        </a:spcAft>
                      </a:pPr>
                      <a:r>
                        <a:rPr lang="ar-SA" sz="1600">
                          <a:effectLst/>
                        </a:rPr>
                        <a:t>9</a:t>
                      </a:r>
                      <a:endParaRPr lang="en-US" sz="160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rtl="0">
                        <a:spcBef>
                          <a:spcPts val="500"/>
                        </a:spcBef>
                        <a:spcAft>
                          <a:spcPts val="0"/>
                        </a:spcAft>
                      </a:pPr>
                      <a:r>
                        <a:rPr lang="en-US" sz="1600" dirty="0">
                          <a:effectLst/>
                        </a:rPr>
                        <a:t>0+970</a:t>
                      </a:r>
                      <a:endParaRPr lang="en-US" sz="1600" dirty="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dirty="0">
                          <a:effectLst/>
                        </a:rPr>
                        <a:t>1+060</a:t>
                      </a:r>
                      <a:endParaRPr lang="en-US" sz="1600" dirty="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a:effectLst/>
                        </a:rPr>
                        <a:t>90.00</a:t>
                      </a:r>
                      <a:endParaRPr lang="en-US" sz="160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a:effectLst/>
                        </a:rPr>
                        <a:t>1.05</a:t>
                      </a:r>
                      <a:endParaRPr lang="en-US" sz="160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a:effectLst/>
                        </a:rPr>
                        <a:t>Suitable for bicycle and for e-bike.</a:t>
                      </a:r>
                      <a:endParaRPr lang="en-US" sz="1600">
                        <a:effectLst/>
                        <a:latin typeface="Times New Roman" panose="02020603050405020304" pitchFamily="18" charset="0"/>
                        <a:ea typeface="Times New Roman" panose="02020603050405020304" pitchFamily="18" charset="0"/>
                      </a:endParaRPr>
                    </a:p>
                  </a:txBody>
                  <a:tcPr marL="57847" marR="57847" marT="0" marB="0"/>
                </a:tc>
                <a:extLst>
                  <a:ext uri="{0D108BD9-81ED-4DB2-BD59-A6C34878D82A}">
                    <a16:rowId xmlns:a16="http://schemas.microsoft.com/office/drawing/2014/main" val="1254524955"/>
                  </a:ext>
                </a:extLst>
              </a:tr>
              <a:tr h="478970">
                <a:tc>
                  <a:txBody>
                    <a:bodyPr/>
                    <a:lstStyle/>
                    <a:p>
                      <a:pPr marL="0" marR="0" algn="ctr" rtl="1">
                        <a:spcBef>
                          <a:spcPts val="500"/>
                        </a:spcBef>
                        <a:spcAft>
                          <a:spcPts val="0"/>
                        </a:spcAft>
                      </a:pPr>
                      <a:r>
                        <a:rPr lang="ar-SA" sz="1600">
                          <a:effectLst/>
                        </a:rPr>
                        <a:t>10</a:t>
                      </a:r>
                      <a:endParaRPr lang="en-US" sz="160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rtl="0">
                        <a:spcBef>
                          <a:spcPts val="500"/>
                        </a:spcBef>
                        <a:spcAft>
                          <a:spcPts val="0"/>
                        </a:spcAft>
                      </a:pPr>
                      <a:r>
                        <a:rPr lang="en-US" sz="1600">
                          <a:effectLst/>
                        </a:rPr>
                        <a:t>1+060</a:t>
                      </a:r>
                      <a:endParaRPr lang="en-US" sz="160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a:effectLst/>
                        </a:rPr>
                        <a:t>1+160</a:t>
                      </a:r>
                      <a:endParaRPr lang="en-US" sz="160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a:effectLst/>
                        </a:rPr>
                        <a:t>100.00</a:t>
                      </a:r>
                      <a:endParaRPr lang="en-US" sz="160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dirty="0">
                          <a:effectLst/>
                        </a:rPr>
                        <a:t>5.13</a:t>
                      </a:r>
                      <a:endParaRPr lang="en-US" sz="1600" dirty="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a:effectLst/>
                        </a:rPr>
                        <a:t>Suitable for bicycle and for e-bike.</a:t>
                      </a:r>
                      <a:endParaRPr lang="en-US" sz="1600">
                        <a:effectLst/>
                        <a:latin typeface="Times New Roman" panose="02020603050405020304" pitchFamily="18" charset="0"/>
                        <a:ea typeface="Times New Roman" panose="02020603050405020304" pitchFamily="18" charset="0"/>
                      </a:endParaRPr>
                    </a:p>
                  </a:txBody>
                  <a:tcPr marL="57847" marR="57847" marT="0" marB="0"/>
                </a:tc>
                <a:extLst>
                  <a:ext uri="{0D108BD9-81ED-4DB2-BD59-A6C34878D82A}">
                    <a16:rowId xmlns:a16="http://schemas.microsoft.com/office/drawing/2014/main" val="1611188814"/>
                  </a:ext>
                </a:extLst>
              </a:tr>
              <a:tr h="478970">
                <a:tc>
                  <a:txBody>
                    <a:bodyPr/>
                    <a:lstStyle/>
                    <a:p>
                      <a:pPr marL="0" marR="0" algn="ctr" rtl="1">
                        <a:spcBef>
                          <a:spcPts val="500"/>
                        </a:spcBef>
                        <a:spcAft>
                          <a:spcPts val="0"/>
                        </a:spcAft>
                      </a:pPr>
                      <a:r>
                        <a:rPr lang="ar-SA" sz="1600">
                          <a:effectLst/>
                        </a:rPr>
                        <a:t>11</a:t>
                      </a:r>
                      <a:endParaRPr lang="en-US" sz="160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rtl="0">
                        <a:spcBef>
                          <a:spcPts val="500"/>
                        </a:spcBef>
                        <a:spcAft>
                          <a:spcPts val="0"/>
                        </a:spcAft>
                      </a:pPr>
                      <a:r>
                        <a:rPr lang="en-US" sz="1600">
                          <a:effectLst/>
                        </a:rPr>
                        <a:t>1+160</a:t>
                      </a:r>
                      <a:endParaRPr lang="en-US" sz="160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a:effectLst/>
                        </a:rPr>
                        <a:t>1+258</a:t>
                      </a:r>
                      <a:endParaRPr lang="en-US" sz="160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a:effectLst/>
                        </a:rPr>
                        <a:t>98.00</a:t>
                      </a:r>
                      <a:endParaRPr lang="en-US" sz="160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rtl="1">
                        <a:spcBef>
                          <a:spcPts val="500"/>
                        </a:spcBef>
                        <a:spcAft>
                          <a:spcPts val="0"/>
                        </a:spcAft>
                      </a:pPr>
                      <a:r>
                        <a:rPr lang="ar-SA" sz="1600">
                          <a:effectLst/>
                        </a:rPr>
                        <a:t>0.45</a:t>
                      </a:r>
                      <a:endParaRPr lang="en-US" sz="160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a:effectLst/>
                        </a:rPr>
                        <a:t>Suitable for bicycle and for e-bike.</a:t>
                      </a:r>
                      <a:endParaRPr lang="en-US" sz="1600">
                        <a:effectLst/>
                        <a:latin typeface="Times New Roman" panose="02020603050405020304" pitchFamily="18" charset="0"/>
                        <a:ea typeface="Times New Roman" panose="02020603050405020304" pitchFamily="18" charset="0"/>
                      </a:endParaRPr>
                    </a:p>
                  </a:txBody>
                  <a:tcPr marL="57847" marR="57847" marT="0" marB="0"/>
                </a:tc>
                <a:extLst>
                  <a:ext uri="{0D108BD9-81ED-4DB2-BD59-A6C34878D82A}">
                    <a16:rowId xmlns:a16="http://schemas.microsoft.com/office/drawing/2014/main" val="2093769470"/>
                  </a:ext>
                </a:extLst>
              </a:tr>
              <a:tr h="478970">
                <a:tc>
                  <a:txBody>
                    <a:bodyPr/>
                    <a:lstStyle/>
                    <a:p>
                      <a:pPr marL="0" marR="0" algn="ctr" rtl="1">
                        <a:spcBef>
                          <a:spcPts val="500"/>
                        </a:spcBef>
                        <a:spcAft>
                          <a:spcPts val="0"/>
                        </a:spcAft>
                      </a:pPr>
                      <a:r>
                        <a:rPr lang="ar-SA" sz="1600">
                          <a:effectLst/>
                        </a:rPr>
                        <a:t>12</a:t>
                      </a:r>
                      <a:endParaRPr lang="en-US" sz="160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rtl="0">
                        <a:spcBef>
                          <a:spcPts val="500"/>
                        </a:spcBef>
                        <a:spcAft>
                          <a:spcPts val="0"/>
                        </a:spcAft>
                      </a:pPr>
                      <a:r>
                        <a:rPr lang="en-US" sz="1600" dirty="0">
                          <a:effectLst/>
                        </a:rPr>
                        <a:t>1+258</a:t>
                      </a:r>
                      <a:endParaRPr lang="en-US" sz="1600" dirty="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dirty="0">
                          <a:effectLst/>
                        </a:rPr>
                        <a:t>1+360</a:t>
                      </a:r>
                      <a:endParaRPr lang="en-US" sz="1600" dirty="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a:effectLst/>
                        </a:rPr>
                        <a:t>102.00</a:t>
                      </a:r>
                      <a:endParaRPr lang="en-US" sz="160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a:effectLst/>
                        </a:rPr>
                        <a:t>-2.51</a:t>
                      </a:r>
                      <a:endParaRPr lang="en-US" sz="160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a:effectLst/>
                        </a:rPr>
                        <a:t>Suitable for bicycle and for e-bike.</a:t>
                      </a:r>
                      <a:endParaRPr lang="en-US" sz="1600">
                        <a:effectLst/>
                        <a:latin typeface="Times New Roman" panose="02020603050405020304" pitchFamily="18" charset="0"/>
                        <a:ea typeface="Times New Roman" panose="02020603050405020304" pitchFamily="18" charset="0"/>
                      </a:endParaRPr>
                    </a:p>
                  </a:txBody>
                  <a:tcPr marL="57847" marR="57847" marT="0" marB="0"/>
                </a:tc>
                <a:extLst>
                  <a:ext uri="{0D108BD9-81ED-4DB2-BD59-A6C34878D82A}">
                    <a16:rowId xmlns:a16="http://schemas.microsoft.com/office/drawing/2014/main" val="1870319424"/>
                  </a:ext>
                </a:extLst>
              </a:tr>
              <a:tr h="478970">
                <a:tc>
                  <a:txBody>
                    <a:bodyPr/>
                    <a:lstStyle/>
                    <a:p>
                      <a:pPr marL="0" marR="0" algn="ctr" rtl="1">
                        <a:spcBef>
                          <a:spcPts val="500"/>
                        </a:spcBef>
                        <a:spcAft>
                          <a:spcPts val="0"/>
                        </a:spcAft>
                      </a:pPr>
                      <a:r>
                        <a:rPr lang="ar-SA" sz="1600">
                          <a:effectLst/>
                        </a:rPr>
                        <a:t>13</a:t>
                      </a:r>
                      <a:endParaRPr lang="en-US" sz="160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rtl="0">
                        <a:spcBef>
                          <a:spcPts val="500"/>
                        </a:spcBef>
                        <a:spcAft>
                          <a:spcPts val="0"/>
                        </a:spcAft>
                      </a:pPr>
                      <a:r>
                        <a:rPr lang="en-US" sz="1600">
                          <a:effectLst/>
                        </a:rPr>
                        <a:t>1+360</a:t>
                      </a:r>
                      <a:endParaRPr lang="en-US" sz="160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dirty="0">
                          <a:effectLst/>
                        </a:rPr>
                        <a:t>1+428</a:t>
                      </a:r>
                      <a:endParaRPr lang="en-US" sz="1600" dirty="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a:effectLst/>
                        </a:rPr>
                        <a:t>68.00</a:t>
                      </a:r>
                      <a:endParaRPr lang="en-US" sz="160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a:effectLst/>
                        </a:rPr>
                        <a:t>-5.22</a:t>
                      </a:r>
                      <a:endParaRPr lang="en-US" sz="160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dirty="0">
                          <a:effectLst/>
                        </a:rPr>
                        <a:t>Suitable for bicycle and for e-bike.</a:t>
                      </a:r>
                      <a:endParaRPr lang="en-US" sz="1600" dirty="0">
                        <a:effectLst/>
                        <a:latin typeface="Times New Roman" panose="02020603050405020304" pitchFamily="18" charset="0"/>
                        <a:ea typeface="Times New Roman" panose="02020603050405020304" pitchFamily="18" charset="0"/>
                      </a:endParaRPr>
                    </a:p>
                  </a:txBody>
                  <a:tcPr marL="57847" marR="57847" marT="0" marB="0"/>
                </a:tc>
                <a:extLst>
                  <a:ext uri="{0D108BD9-81ED-4DB2-BD59-A6C34878D82A}">
                    <a16:rowId xmlns:a16="http://schemas.microsoft.com/office/drawing/2014/main" val="118054050"/>
                  </a:ext>
                </a:extLst>
              </a:tr>
              <a:tr h="478970">
                <a:tc>
                  <a:txBody>
                    <a:bodyPr/>
                    <a:lstStyle/>
                    <a:p>
                      <a:pPr marL="0" marR="0" algn="ctr" rtl="1">
                        <a:spcBef>
                          <a:spcPts val="500"/>
                        </a:spcBef>
                        <a:spcAft>
                          <a:spcPts val="0"/>
                        </a:spcAft>
                      </a:pPr>
                      <a:r>
                        <a:rPr lang="ar-SA" sz="1600">
                          <a:effectLst/>
                        </a:rPr>
                        <a:t>14</a:t>
                      </a:r>
                      <a:endParaRPr lang="en-US" sz="160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rtl="0">
                        <a:spcBef>
                          <a:spcPts val="500"/>
                        </a:spcBef>
                        <a:spcAft>
                          <a:spcPts val="0"/>
                        </a:spcAft>
                      </a:pPr>
                      <a:r>
                        <a:rPr lang="en-US" sz="1600" dirty="0">
                          <a:effectLst/>
                        </a:rPr>
                        <a:t>1+428</a:t>
                      </a:r>
                      <a:endParaRPr lang="en-US" sz="1600" dirty="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a:effectLst/>
                        </a:rPr>
                        <a:t>1+475</a:t>
                      </a:r>
                      <a:endParaRPr lang="en-US" sz="160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a:effectLst/>
                        </a:rPr>
                        <a:t>47.00</a:t>
                      </a:r>
                      <a:endParaRPr lang="en-US" sz="160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a:effectLst/>
                        </a:rPr>
                        <a:t>3.55</a:t>
                      </a:r>
                      <a:endParaRPr lang="en-US" sz="160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a:effectLst/>
                        </a:rPr>
                        <a:t>Suitable for bicycle and for e-bike.</a:t>
                      </a:r>
                      <a:endParaRPr lang="en-US" sz="1600">
                        <a:effectLst/>
                        <a:latin typeface="Times New Roman" panose="02020603050405020304" pitchFamily="18" charset="0"/>
                        <a:ea typeface="Times New Roman" panose="02020603050405020304" pitchFamily="18" charset="0"/>
                      </a:endParaRPr>
                    </a:p>
                  </a:txBody>
                  <a:tcPr marL="57847" marR="57847" marT="0" marB="0"/>
                </a:tc>
                <a:extLst>
                  <a:ext uri="{0D108BD9-81ED-4DB2-BD59-A6C34878D82A}">
                    <a16:rowId xmlns:a16="http://schemas.microsoft.com/office/drawing/2014/main" val="1653238955"/>
                  </a:ext>
                </a:extLst>
              </a:tr>
              <a:tr h="478970">
                <a:tc>
                  <a:txBody>
                    <a:bodyPr/>
                    <a:lstStyle/>
                    <a:p>
                      <a:pPr marL="0" marR="0" algn="ctr" rtl="1">
                        <a:spcBef>
                          <a:spcPts val="500"/>
                        </a:spcBef>
                        <a:spcAft>
                          <a:spcPts val="0"/>
                        </a:spcAft>
                      </a:pPr>
                      <a:r>
                        <a:rPr lang="ar-SA" sz="1600">
                          <a:effectLst/>
                        </a:rPr>
                        <a:t>15</a:t>
                      </a:r>
                      <a:endParaRPr lang="en-US" sz="160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rtl="0">
                        <a:spcBef>
                          <a:spcPts val="500"/>
                        </a:spcBef>
                        <a:spcAft>
                          <a:spcPts val="0"/>
                        </a:spcAft>
                      </a:pPr>
                      <a:r>
                        <a:rPr lang="en-US" sz="1600" dirty="0">
                          <a:effectLst/>
                        </a:rPr>
                        <a:t>1+475</a:t>
                      </a:r>
                      <a:endParaRPr lang="en-US" sz="1600" dirty="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dirty="0">
                          <a:effectLst/>
                        </a:rPr>
                        <a:t>1+496</a:t>
                      </a:r>
                      <a:endParaRPr lang="en-US" sz="1600" dirty="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dirty="0">
                          <a:effectLst/>
                        </a:rPr>
                        <a:t>21.00</a:t>
                      </a:r>
                      <a:endParaRPr lang="en-US" sz="1600" dirty="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dirty="0">
                          <a:effectLst/>
                        </a:rPr>
                        <a:t>-7.38</a:t>
                      </a:r>
                      <a:endParaRPr lang="en-US" sz="1600" dirty="0">
                        <a:effectLst/>
                        <a:latin typeface="Times New Roman" panose="02020603050405020304" pitchFamily="18" charset="0"/>
                        <a:ea typeface="Times New Roman" panose="02020603050405020304" pitchFamily="18" charset="0"/>
                      </a:endParaRPr>
                    </a:p>
                  </a:txBody>
                  <a:tcPr marL="57847" marR="57847" marT="0" marB="0"/>
                </a:tc>
                <a:tc>
                  <a:txBody>
                    <a:bodyPr/>
                    <a:lstStyle/>
                    <a:p>
                      <a:pPr marL="0" marR="0" algn="ctr">
                        <a:spcBef>
                          <a:spcPts val="500"/>
                        </a:spcBef>
                        <a:spcAft>
                          <a:spcPts val="0"/>
                        </a:spcAft>
                      </a:pPr>
                      <a:r>
                        <a:rPr lang="en-US" sz="1600" dirty="0">
                          <a:effectLst/>
                        </a:rPr>
                        <a:t>Suitable for bicycle and for e-bike.</a:t>
                      </a:r>
                      <a:endParaRPr lang="en-US" sz="1600" dirty="0">
                        <a:effectLst/>
                        <a:latin typeface="Times New Roman" panose="02020603050405020304" pitchFamily="18" charset="0"/>
                        <a:ea typeface="Times New Roman" panose="02020603050405020304" pitchFamily="18" charset="0"/>
                      </a:endParaRPr>
                    </a:p>
                  </a:txBody>
                  <a:tcPr marL="57847" marR="57847" marT="0" marB="0"/>
                </a:tc>
                <a:extLst>
                  <a:ext uri="{0D108BD9-81ED-4DB2-BD59-A6C34878D82A}">
                    <a16:rowId xmlns:a16="http://schemas.microsoft.com/office/drawing/2014/main" val="2212577333"/>
                  </a:ext>
                </a:extLst>
              </a:tr>
            </a:tbl>
          </a:graphicData>
        </a:graphic>
      </p:graphicFrame>
      <p:sp>
        <p:nvSpPr>
          <p:cNvPr id="5" name="Rectangle 4">
            <a:extLst>
              <a:ext uri="{FF2B5EF4-FFF2-40B4-BE49-F238E27FC236}">
                <a16:creationId xmlns:a16="http://schemas.microsoft.com/office/drawing/2014/main" id="{B31137CE-4141-4069-93EB-54E4FB6ECDF4}"/>
              </a:ext>
            </a:extLst>
          </p:cNvPr>
          <p:cNvSpPr/>
          <p:nvPr/>
        </p:nvSpPr>
        <p:spPr>
          <a:xfrm>
            <a:off x="1295400" y="641810"/>
            <a:ext cx="7772400" cy="615490"/>
          </a:xfrm>
          <a:prstGeom prst="rect">
            <a:avLst/>
          </a:prstGeom>
        </p:spPr>
        <p:txBody>
          <a:bodyPr wrap="square">
            <a:spAutoFit/>
          </a:bodyPr>
          <a:lstStyle/>
          <a:p>
            <a:pPr>
              <a:lnSpc>
                <a:spcPts val="3780"/>
              </a:lnSpc>
              <a:defRPr lang="en-us"/>
            </a:pPr>
            <a:r>
              <a:rPr lang="en-us" sz="5000" dirty="0">
                <a:solidFill>
                  <a:srgbClr val="504C44"/>
                </a:solidFill>
                <a:latin typeface="Baskerville Display PT" panose="020B0604020202020204" charset="0"/>
                <a:ea typeface="Inter" charset="0"/>
                <a:cs typeface="Baskerville Display PT" panose="020B0604020202020204" charset="0"/>
              </a:rPr>
              <a:t>Grades of the Streets</a:t>
            </a:r>
          </a:p>
        </p:txBody>
      </p:sp>
      <p:sp>
        <p:nvSpPr>
          <p:cNvPr id="6" name="Rectangle 5">
            <a:extLst>
              <a:ext uri="{FF2B5EF4-FFF2-40B4-BE49-F238E27FC236}">
                <a16:creationId xmlns:a16="http://schemas.microsoft.com/office/drawing/2014/main" id="{3D75E205-D089-4088-8B0A-AA9A16FB81C3}"/>
              </a:ext>
            </a:extLst>
          </p:cNvPr>
          <p:cNvSpPr/>
          <p:nvPr/>
        </p:nvSpPr>
        <p:spPr>
          <a:xfrm>
            <a:off x="381000" y="1266683"/>
            <a:ext cx="8077200" cy="6620017"/>
          </a:xfrm>
          <a:prstGeom prst="rect">
            <a:avLst/>
          </a:prstGeom>
        </p:spPr>
        <p:txBody>
          <a:bodyPr wrap="square">
            <a:spAutoFit/>
          </a:bodyPr>
          <a:lstStyle/>
          <a:p>
            <a:pPr algn="just">
              <a:lnSpc>
                <a:spcPct val="150000"/>
              </a:lnSpc>
            </a:pPr>
            <a:r>
              <a:rPr lang="en-US" sz="2600" dirty="0">
                <a:latin typeface="Inter" panose="020B0604020202020204" charset="0"/>
                <a:cs typeface="Inter" panose="020B0604020202020204" charset="0"/>
              </a:rPr>
              <a:t>It is worth noting that the designed network passes through three streets: </a:t>
            </a:r>
          </a:p>
          <a:p>
            <a:pPr algn="just">
              <a:lnSpc>
                <a:spcPct val="150000"/>
              </a:lnSpc>
            </a:pPr>
            <a:r>
              <a:rPr lang="en-US" sz="2600" dirty="0">
                <a:latin typeface="Inter" panose="020B0604020202020204" charset="0"/>
                <a:cs typeface="Inter" panose="020B0604020202020204" charset="0"/>
              </a:rPr>
              <a:t>1. Yasser Arafat Street, Mohammed Bin Rashid Ring Road represented by Road 1.</a:t>
            </a:r>
          </a:p>
          <a:p>
            <a:pPr algn="just">
              <a:lnSpc>
                <a:spcPct val="150000"/>
              </a:lnSpc>
            </a:pPr>
            <a:r>
              <a:rPr lang="en-US" sz="2600" dirty="0">
                <a:latin typeface="Inter" panose="020B0604020202020204" charset="0"/>
                <a:cs typeface="Inter" panose="020B0604020202020204" charset="0"/>
              </a:rPr>
              <a:t>2. </a:t>
            </a:r>
            <a:r>
              <a:rPr lang="en-GB" sz="2600" dirty="0">
                <a:latin typeface="Inter" panose="020B0604020202020204" charset="0"/>
                <a:cs typeface="Inter" panose="020B0604020202020204" charset="0"/>
              </a:rPr>
              <a:t>An-Najah National University New Campus Internal Ring Road </a:t>
            </a:r>
            <a:r>
              <a:rPr lang="en-US" sz="2600" dirty="0">
                <a:latin typeface="Inter" panose="020B0604020202020204" charset="0"/>
                <a:cs typeface="Inter" panose="020B0604020202020204" charset="0"/>
              </a:rPr>
              <a:t>represented by Road 2. </a:t>
            </a:r>
          </a:p>
          <a:p>
            <a:pPr algn="just">
              <a:lnSpc>
                <a:spcPct val="150000"/>
              </a:lnSpc>
            </a:pPr>
            <a:r>
              <a:rPr lang="en-US" sz="2600" dirty="0">
                <a:latin typeface="Inter" panose="020B0604020202020204" charset="0"/>
                <a:cs typeface="Inter" panose="020B0604020202020204" charset="0"/>
              </a:rPr>
              <a:t>3. The slopes of these streets were examined using Civil 3D software. </a:t>
            </a:r>
          </a:p>
          <a:p>
            <a:pPr algn="just">
              <a:lnSpc>
                <a:spcPct val="150000"/>
              </a:lnSpc>
            </a:pPr>
            <a:r>
              <a:rPr lang="en-US" sz="2600" dirty="0">
                <a:latin typeface="Inter" panose="020B0604020202020204" charset="0"/>
                <a:cs typeface="Inter" panose="020B0604020202020204" charset="0"/>
              </a:rPr>
              <a:t>4. Then compared to the AASHTO standards that were adopted, which are represented by the following criteria:</a:t>
            </a:r>
          </a:p>
        </p:txBody>
      </p:sp>
      <p:sp>
        <p:nvSpPr>
          <p:cNvPr id="7" name="Rectangle 6">
            <a:extLst>
              <a:ext uri="{FF2B5EF4-FFF2-40B4-BE49-F238E27FC236}">
                <a16:creationId xmlns:a16="http://schemas.microsoft.com/office/drawing/2014/main" id="{77169522-82A8-4E03-905B-5C77975B4721}"/>
              </a:ext>
            </a:extLst>
          </p:cNvPr>
          <p:cNvSpPr/>
          <p:nvPr/>
        </p:nvSpPr>
        <p:spPr>
          <a:xfrm>
            <a:off x="228600" y="7810500"/>
            <a:ext cx="6297386" cy="2418867"/>
          </a:xfrm>
          <a:prstGeom prst="rect">
            <a:avLst/>
          </a:prstGeom>
        </p:spPr>
        <p:txBody>
          <a:bodyPr wrap="square">
            <a:spAutoFit/>
          </a:bodyPr>
          <a:lstStyle/>
          <a:p>
            <a:pPr>
              <a:lnSpc>
                <a:spcPct val="150000"/>
              </a:lnSpc>
            </a:pPr>
            <a:r>
              <a:rPr lang="en-US" sz="2500" dirty="0">
                <a:latin typeface="Inter" panose="020B0604020202020204" charset="0"/>
                <a:cs typeface="Inter" panose="020B0604020202020204" charset="0"/>
              </a:rPr>
              <a:t>• 5% maximum for any distance.</a:t>
            </a:r>
          </a:p>
          <a:p>
            <a:pPr>
              <a:lnSpc>
                <a:spcPct val="150000"/>
              </a:lnSpc>
            </a:pPr>
            <a:r>
              <a:rPr lang="en-US" sz="2500" dirty="0">
                <a:latin typeface="Inter" panose="020B0604020202020204" charset="0"/>
                <a:cs typeface="Inter" panose="020B0604020202020204" charset="0"/>
              </a:rPr>
              <a:t>• 8.3% maximum for up to 61 m. </a:t>
            </a:r>
          </a:p>
          <a:p>
            <a:pPr>
              <a:lnSpc>
                <a:spcPct val="150000"/>
              </a:lnSpc>
            </a:pPr>
            <a:r>
              <a:rPr lang="en-US" sz="2500" dirty="0">
                <a:latin typeface="Inter" panose="020B0604020202020204" charset="0"/>
                <a:cs typeface="Inter" panose="020B0604020202020204" charset="0"/>
              </a:rPr>
              <a:t>• 10% maximum for up to 9 m.</a:t>
            </a:r>
          </a:p>
          <a:p>
            <a:pPr>
              <a:lnSpc>
                <a:spcPct val="150000"/>
              </a:lnSpc>
            </a:pPr>
            <a:r>
              <a:rPr lang="en-US" sz="2500" dirty="0">
                <a:latin typeface="Inter" panose="020B0604020202020204" charset="0"/>
                <a:cs typeface="Inter" panose="020B0604020202020204" charset="0"/>
              </a:rPr>
              <a:t>• 12.5% for up to 3 m.</a:t>
            </a:r>
          </a:p>
        </p:txBody>
      </p:sp>
    </p:spTree>
    <p:extLst>
      <p:ext uri="{BB962C8B-B14F-4D97-AF65-F5344CB8AC3E}">
        <p14:creationId xmlns:p14="http://schemas.microsoft.com/office/powerpoint/2010/main" val="18723835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3C31FC-917F-5BBB-0585-BB1F09D7DF82}"/>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AE77C0D8-108E-46DA-B24E-5679B8A4A14F}"/>
              </a:ext>
            </a:extLst>
          </p:cNvPr>
          <p:cNvPicPr>
            <a:picLocks noChangeAspect="1"/>
          </p:cNvPicPr>
          <p:nvPr/>
        </p:nvPicPr>
        <p:blipFill rotWithShape="1">
          <a:blip r:embed="rId2">
            <a:extLst>
              <a:ext uri="{28A0092B-C50C-407E-A947-70E740481C1C}">
                <a14:useLocalDpi xmlns:a14="http://schemas.microsoft.com/office/drawing/2010/main" val="0"/>
              </a:ext>
            </a:extLst>
          </a:blip>
          <a:srcRect l="1503" t="905" r="1505" b="1382"/>
          <a:stretch/>
        </p:blipFill>
        <p:spPr>
          <a:xfrm>
            <a:off x="8681356" y="1718427"/>
            <a:ext cx="9279009" cy="776847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Rectangle 3">
            <a:extLst>
              <a:ext uri="{FF2B5EF4-FFF2-40B4-BE49-F238E27FC236}">
                <a16:creationId xmlns:a16="http://schemas.microsoft.com/office/drawing/2014/main" id="{17B1BE0D-330D-4EEE-8495-493F6D077ABC}"/>
              </a:ext>
            </a:extLst>
          </p:cNvPr>
          <p:cNvSpPr/>
          <p:nvPr/>
        </p:nvSpPr>
        <p:spPr>
          <a:xfrm>
            <a:off x="1295400" y="723900"/>
            <a:ext cx="7772400" cy="615490"/>
          </a:xfrm>
          <a:prstGeom prst="rect">
            <a:avLst/>
          </a:prstGeom>
        </p:spPr>
        <p:txBody>
          <a:bodyPr wrap="square">
            <a:spAutoFit/>
          </a:bodyPr>
          <a:lstStyle/>
          <a:p>
            <a:pPr>
              <a:lnSpc>
                <a:spcPts val="3780"/>
              </a:lnSpc>
              <a:defRPr lang="en-us"/>
            </a:pPr>
            <a:r>
              <a:rPr lang="en-us" sz="5000" dirty="0">
                <a:solidFill>
                  <a:srgbClr val="504C44"/>
                </a:solidFill>
                <a:latin typeface="Baskerville Display PT" panose="020B0604020202020204" charset="0"/>
                <a:ea typeface="Inter" charset="0"/>
                <a:cs typeface="Baskerville Display PT" panose="020B0604020202020204" charset="0"/>
              </a:rPr>
              <a:t>Grades of the Streets</a:t>
            </a:r>
          </a:p>
        </p:txBody>
      </p:sp>
      <p:sp>
        <p:nvSpPr>
          <p:cNvPr id="7" name="Rectangle 6">
            <a:extLst>
              <a:ext uri="{FF2B5EF4-FFF2-40B4-BE49-F238E27FC236}">
                <a16:creationId xmlns:a16="http://schemas.microsoft.com/office/drawing/2014/main" id="{733E53E8-639C-4495-8A80-E31CC1020294}"/>
              </a:ext>
            </a:extLst>
          </p:cNvPr>
          <p:cNvSpPr/>
          <p:nvPr/>
        </p:nvSpPr>
        <p:spPr>
          <a:xfrm>
            <a:off x="317696" y="1438566"/>
            <a:ext cx="8000999" cy="8505534"/>
          </a:xfrm>
          <a:prstGeom prst="rect">
            <a:avLst/>
          </a:prstGeom>
        </p:spPr>
        <p:txBody>
          <a:bodyPr wrap="square">
            <a:spAutoFit/>
          </a:bodyPr>
          <a:lstStyle/>
          <a:p>
            <a:pPr marL="457200" indent="-457200" algn="just">
              <a:lnSpc>
                <a:spcPct val="150000"/>
              </a:lnSpc>
              <a:buAutoNum type="arabicPeriod"/>
            </a:pPr>
            <a:r>
              <a:rPr lang="en-US" sz="2450" dirty="0">
                <a:latin typeface="Inter" panose="020B0604020202020204" charset="0"/>
                <a:cs typeface="Inter" panose="020B0604020202020204" charset="0"/>
              </a:rPr>
              <a:t>Cross-sections were taken every 130 meters, as shown in Appendix B, and analyzed to verify slope compliance with AASHTO standards.</a:t>
            </a:r>
          </a:p>
          <a:p>
            <a:pPr marL="457200" indent="-457200" algn="just">
              <a:lnSpc>
                <a:spcPct val="150000"/>
              </a:lnSpc>
              <a:buAutoNum type="arabicPeriod"/>
            </a:pPr>
            <a:r>
              <a:rPr lang="en-US" sz="2450" dirty="0">
                <a:latin typeface="Inter" panose="020B0604020202020204" charset="0"/>
                <a:cs typeface="Inter" panose="020B0604020202020204" charset="0"/>
              </a:rPr>
              <a:t>It was found that steep slopes not meeting the standards extend for no more than 150 meters, which is relatively short and acceptable considering the target group is mainly young people.</a:t>
            </a:r>
          </a:p>
          <a:p>
            <a:pPr marL="457200" indent="-457200" algn="just">
              <a:lnSpc>
                <a:spcPct val="150000"/>
              </a:lnSpc>
              <a:buAutoNum type="arabicPeriod"/>
            </a:pPr>
            <a:r>
              <a:rPr lang="en-US" sz="2450" dirty="0">
                <a:latin typeface="Inter" panose="020B0604020202020204" charset="0"/>
                <a:cs typeface="Inter" panose="020B0604020202020204" charset="0"/>
              </a:rPr>
              <a:t>The adjacent image shows a section of Road 1 (Sheet No. 6) with a -16.17% slope extending for 128 meters, a short distance that can be easily managed by young users, especially with the availability of electric bicycles, making steep slopes no longer a barrier.</a:t>
            </a:r>
          </a:p>
          <a:p>
            <a:pPr marL="457200" indent="-457200" algn="just">
              <a:lnSpc>
                <a:spcPct val="150000"/>
              </a:lnSpc>
              <a:buAutoNum type="arabicPeriod"/>
            </a:pPr>
            <a:r>
              <a:rPr lang="en-US" sz="2450" dirty="0">
                <a:latin typeface="Inter" panose="020B0604020202020204" charset="0"/>
                <a:cs typeface="Inter" panose="020B0604020202020204" charset="0"/>
              </a:rPr>
              <a:t>Warning signs have been placed at steep sections to alert users and enhance safety.</a:t>
            </a:r>
          </a:p>
        </p:txBody>
      </p:sp>
    </p:spTree>
    <p:extLst>
      <p:ext uri="{BB962C8B-B14F-4D97-AF65-F5344CB8AC3E}">
        <p14:creationId xmlns:p14="http://schemas.microsoft.com/office/powerpoint/2010/main" val="2617391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FB6FB00B-8BD5-3EB0-4871-B293FE101407}"/>
            </a:ext>
          </a:extLst>
        </p:cNvPr>
        <p:cNvGrpSpPr/>
        <p:nvPr/>
      </p:nvGrpSpPr>
      <p:grpSpPr>
        <a:xfrm>
          <a:off x="0" y="0"/>
          <a:ext cx="0" cy="0"/>
          <a:chOff x="0" y="0"/>
          <a:chExt cx="0" cy="0"/>
        </a:xfrm>
      </p:grpSpPr>
      <p:sp>
        <p:nvSpPr>
          <p:cNvPr id="2" name="TextBox 4">
            <a:extLst>
              <a:ext uri="{FF2B5EF4-FFF2-40B4-BE49-F238E27FC236}">
                <a16:creationId xmlns:a16="http://schemas.microsoft.com/office/drawing/2014/main" id="{7C4ECD6A-AC69-8286-62CC-442871925B29}"/>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OAQAACwQAABQRgAAFjsAABAgAAAmAAAACAAAAP//////////"/>
              </a:ext>
            </a:extLst>
          </p:cNvSpPr>
          <p:nvPr/>
        </p:nvSpPr>
        <p:spPr>
          <a:xfrm>
            <a:off x="990600" y="2628900"/>
            <a:ext cx="8534400" cy="4114799"/>
          </a:xfrm>
          <a:prstGeom prst="rect">
            <a:avLst/>
          </a:prstGeom>
          <a:noFill/>
          <a:ln>
            <a:noFill/>
          </a:ln>
          <a:effectLst/>
        </p:spPr>
        <p:txBody>
          <a:bodyPr vert="horz" wrap="square" lIns="0" tIns="0" rIns="0" bIns="0" numCol="1" spcCol="215900" anchor="t"/>
          <a:lstStyle/>
          <a:p>
            <a:pPr algn="just">
              <a:lnSpc>
                <a:spcPct val="150000"/>
              </a:lnSpc>
              <a:defRPr lang="en-us"/>
            </a:pPr>
            <a:r>
              <a:rPr lang="en-GB" sz="2900" dirty="0">
                <a:latin typeface="Inter" panose="020B0604020202020204" charset="0"/>
                <a:ea typeface="Inter" panose="020B0604020202020204" charset="0"/>
                <a:cs typeface="Inter" panose="020B0604020202020204" charset="0"/>
              </a:rPr>
              <a:t>A design based on the 2011 Bike Parking Guide was adopted, featuring a U-shaped rack that allows two bicycles to be secured simultaneously</a:t>
            </a:r>
            <a:r>
              <a:rPr lang="ar-SA" sz="2900" dirty="0">
                <a:latin typeface="Inter" panose="020B0604020202020204" charset="0"/>
                <a:ea typeface="Inter" panose="020B0604020202020204" charset="0"/>
                <a:cs typeface="Inter" panose="020B0604020202020204" charset="0"/>
              </a:rPr>
              <a:t> </a:t>
            </a:r>
            <a:r>
              <a:rPr lang="en-GB" sz="2900" dirty="0">
                <a:latin typeface="Inter" panose="020B0604020202020204" charset="0"/>
                <a:ea typeface="Inter" panose="020B0604020202020204" charset="0"/>
                <a:cs typeface="Inter" panose="020B0604020202020204" charset="0"/>
              </a:rPr>
              <a:t>one on each side</a:t>
            </a:r>
            <a:r>
              <a:rPr lang="ar-SA" sz="2900" dirty="0">
                <a:latin typeface="Inter" panose="020B0604020202020204" charset="0"/>
                <a:ea typeface="Inter" panose="020B0604020202020204" charset="0"/>
                <a:cs typeface="Inter" panose="020B0604020202020204" charset="0"/>
              </a:rPr>
              <a:t> </a:t>
            </a:r>
            <a:r>
              <a:rPr lang="en-GB" sz="2900" dirty="0">
                <a:latin typeface="Inter" panose="020B0604020202020204" charset="0"/>
                <a:ea typeface="Inter" panose="020B0604020202020204" charset="0"/>
                <a:cs typeface="Inter" panose="020B0604020202020204" charset="0"/>
              </a:rPr>
              <a:t>providing stability and security for both the front and rear wheels, making it well</a:t>
            </a:r>
            <a:r>
              <a:rPr lang="ar-SA" sz="2900" dirty="0">
                <a:latin typeface="Inter" panose="020B0604020202020204" charset="0"/>
                <a:ea typeface="Inter" panose="020B0604020202020204" charset="0"/>
                <a:cs typeface="Inter" panose="020B0604020202020204" charset="0"/>
              </a:rPr>
              <a:t> </a:t>
            </a:r>
            <a:r>
              <a:rPr lang="en-GB" sz="2900" dirty="0">
                <a:latin typeface="Inter" panose="020B0604020202020204" charset="0"/>
                <a:ea typeface="Inter" panose="020B0604020202020204" charset="0"/>
                <a:cs typeface="Inter" panose="020B0604020202020204" charset="0"/>
              </a:rPr>
              <a:t>suited for urban environments.</a:t>
            </a:r>
            <a:endParaRPr lang="ar-SA" sz="2900" dirty="0">
              <a:latin typeface="Inter" panose="020B0604020202020204" charset="0"/>
              <a:ea typeface="Inter" panose="020B0604020202020204" charset="0"/>
              <a:cs typeface="Inter" panose="020B0604020202020204" charset="0"/>
            </a:endParaRPr>
          </a:p>
          <a:p>
            <a:pPr algn="just">
              <a:lnSpc>
                <a:spcPct val="150000"/>
              </a:lnSpc>
              <a:defRPr lang="en-us"/>
            </a:pPr>
            <a:endParaRPr lang="ar-SA" sz="500" dirty="0">
              <a:latin typeface="Inter" panose="020B0604020202020204" charset="0"/>
              <a:ea typeface="Inter" panose="020B0604020202020204" charset="0"/>
              <a:cs typeface="Inter" panose="020B0604020202020204" charset="0"/>
            </a:endParaRPr>
          </a:p>
          <a:p>
            <a:pPr algn="just">
              <a:lnSpc>
                <a:spcPct val="150000"/>
              </a:lnSpc>
              <a:defRPr lang="en-us"/>
            </a:pPr>
            <a:endParaRPr lang="ar-SA" sz="400" dirty="0">
              <a:latin typeface="Inter" panose="020B0604020202020204" charset="0"/>
              <a:ea typeface="Inter" panose="020B0604020202020204" charset="0"/>
              <a:cs typeface="Inter" panose="020B0604020202020204" charset="0"/>
            </a:endParaRPr>
          </a:p>
          <a:p>
            <a:pPr algn="just">
              <a:lnSpc>
                <a:spcPct val="150000"/>
              </a:lnSpc>
              <a:defRPr lang="en-us"/>
            </a:pPr>
            <a:endParaRPr lang="ar-SA" sz="3200" b="1" dirty="0"/>
          </a:p>
          <a:p>
            <a:pPr algn="just">
              <a:lnSpc>
                <a:spcPct val="150000"/>
              </a:lnSpc>
              <a:defRPr lang="en-us"/>
            </a:pPr>
            <a:endParaRPr lang="en-us" sz="2900" b="1" dirty="0"/>
          </a:p>
        </p:txBody>
      </p:sp>
      <p:sp>
        <p:nvSpPr>
          <p:cNvPr id="3" name="TextBox 5">
            <a:extLst>
              <a:ext uri="{FF2B5EF4-FFF2-40B4-BE49-F238E27FC236}">
                <a16:creationId xmlns:a16="http://schemas.microsoft.com/office/drawing/2014/main" id="{5856D48C-3CD9-BB68-4217-0E4492B5C514}"/>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F8AY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gAcAAFQGAAAgWAAAyAoAAAAAAAAmAAAACAAAAP//////////"/>
              </a:ext>
            </a:extLst>
          </p:cNvSpPr>
          <p:nvPr/>
        </p:nvSpPr>
        <p:spPr>
          <a:xfrm>
            <a:off x="1524000" y="800100"/>
            <a:ext cx="15011400" cy="676235"/>
          </a:xfrm>
          <a:prstGeom prst="rect">
            <a:avLst/>
          </a:prstGeom>
          <a:noFill/>
          <a:ln>
            <a:noFill/>
          </a:ln>
          <a:effectLst/>
        </p:spPr>
        <p:txBody>
          <a:bodyPr vert="horz" wrap="square" lIns="0" tIns="0" rIns="0" bIns="0" numCol="1" spcCol="215900" anchor="t"/>
          <a:lstStyle/>
          <a:p>
            <a:pPr algn="l">
              <a:lnSpc>
                <a:spcPts val="5600"/>
              </a:lnSpc>
              <a:defRPr lang="en-us" sz="6000" cap="none" spc="21">
                <a:solidFill>
                  <a:srgbClr val="504C44"/>
                </a:solidFill>
                <a:latin typeface="Baskerville Display PT" charset="0"/>
                <a:ea typeface="Baskerville Display PT" charset="0"/>
                <a:cs typeface="Baskerville Display PT" charset="0"/>
              </a:defRPr>
            </a:pPr>
            <a:r>
              <a:rPr sz="5000" dirty="0"/>
              <a:t>BIKES PARKING</a:t>
            </a:r>
          </a:p>
        </p:txBody>
      </p:sp>
      <p:pic>
        <p:nvPicPr>
          <p:cNvPr id="7" name="Picture 6">
            <a:extLst>
              <a:ext uri="{FF2B5EF4-FFF2-40B4-BE49-F238E27FC236}">
                <a16:creationId xmlns:a16="http://schemas.microsoft.com/office/drawing/2014/main" id="{B85AAE06-F431-1BAA-C1D6-120C25A05449}"/>
              </a:ext>
            </a:extLst>
          </p:cNvPr>
          <p:cNvPicPr>
            <a:picLocks noChangeAspect="1"/>
          </p:cNvPicPr>
          <p:nvPr/>
        </p:nvPicPr>
        <p:blipFill>
          <a:blip r:embed="rId4"/>
          <a:stretch>
            <a:fillRect/>
          </a:stretch>
        </p:blipFill>
        <p:spPr>
          <a:xfrm>
            <a:off x="10515600" y="2095500"/>
            <a:ext cx="7362966" cy="710518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654594637"/>
      </p:ext>
    </p:extLst>
  </p:cSld>
  <p:clrMapOvr>
    <a:overrideClrMapping bg1="lt1" tx1="dk1" bg2="lt2" tx2="dk2" accent1="accent1" accent2="accent2" accent3="accent3" accent4="accent4" accent5="accent5" accent6="accent6" hlink="hlink" folHlink="folHlink"/>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51E6F1-3D02-07C5-2CC9-84AB9F435934}"/>
            </a:ext>
          </a:extLst>
        </p:cNvPr>
        <p:cNvGrpSpPr/>
        <p:nvPr/>
      </p:nvGrpSpPr>
      <p:grpSpPr>
        <a:xfrm>
          <a:off x="0" y="0"/>
          <a:ext cx="0" cy="0"/>
          <a:chOff x="0" y="0"/>
          <a:chExt cx="0" cy="0"/>
        </a:xfrm>
      </p:grpSpPr>
      <p:sp>
        <p:nvSpPr>
          <p:cNvPr id="2" name="TextBox 4">
            <a:extLst>
              <a:ext uri="{FF2B5EF4-FFF2-40B4-BE49-F238E27FC236}">
                <a16:creationId xmlns:a16="http://schemas.microsoft.com/office/drawing/2014/main" id="{2A880B49-804E-714F-56A0-536C8D1F3A9D}"/>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OAQAACwQAABQRgAAFjsAABAgAAAmAAAACAAAAP//////////"/>
              </a:ext>
            </a:extLst>
          </p:cNvSpPr>
          <p:nvPr/>
        </p:nvSpPr>
        <p:spPr>
          <a:xfrm>
            <a:off x="495300" y="1866900"/>
            <a:ext cx="8801100" cy="5549900"/>
          </a:xfrm>
          <a:prstGeom prst="rect">
            <a:avLst/>
          </a:prstGeom>
          <a:noFill/>
          <a:ln>
            <a:noFill/>
          </a:ln>
          <a:effectLst/>
        </p:spPr>
        <p:txBody>
          <a:bodyPr vert="horz" wrap="square" lIns="0" tIns="0" rIns="0" bIns="0" numCol="1" spcCol="215900" anchor="t"/>
          <a:lstStyle/>
          <a:p>
            <a:pPr marL="514350" indent="-514350" algn="just">
              <a:lnSpc>
                <a:spcPct val="150000"/>
              </a:lnSpc>
              <a:buAutoNum type="arabicPeriod"/>
              <a:defRPr lang="en-us"/>
            </a:pPr>
            <a:r>
              <a:rPr lang="en-US" sz="2900" dirty="0">
                <a:latin typeface="Inter" panose="020B0604020202020204" charset="0"/>
                <a:ea typeface="Inter" panose="020B0604020202020204" charset="0"/>
                <a:cs typeface="Inter" panose="020B0604020202020204" charset="0"/>
              </a:rPr>
              <a:t>The survey showed that 22% of students at the new campus are interested in using </a:t>
            </a:r>
            <a:r>
              <a:rPr lang="en-US" sz="2900" dirty="0" err="1">
                <a:latin typeface="Inter" panose="020B0604020202020204" charset="0"/>
                <a:ea typeface="Inter" panose="020B0604020202020204" charset="0"/>
                <a:cs typeface="Inter" panose="020B0604020202020204" charset="0"/>
              </a:rPr>
              <a:t>micromobility</a:t>
            </a:r>
            <a:r>
              <a:rPr lang="en-US" sz="2900" dirty="0">
                <a:latin typeface="Inter" panose="020B0604020202020204" charset="0"/>
                <a:ea typeface="Inter" panose="020B0604020202020204" charset="0"/>
                <a:cs typeface="Inter" panose="020B0604020202020204" charset="0"/>
              </a:rPr>
              <a:t> modes (regular and electric bicycles).</a:t>
            </a:r>
          </a:p>
          <a:p>
            <a:pPr marL="514350" indent="-514350" algn="just">
              <a:lnSpc>
                <a:spcPct val="150000"/>
              </a:lnSpc>
              <a:buAutoNum type="arabicPeriod"/>
              <a:defRPr lang="en-us"/>
            </a:pPr>
            <a:r>
              <a:rPr lang="en-US" sz="2900" dirty="0">
                <a:latin typeface="Inter" panose="020B0604020202020204" charset="0"/>
                <a:ea typeface="Inter" panose="020B0604020202020204" charset="0"/>
                <a:cs typeface="Inter" panose="020B0604020202020204" charset="0"/>
              </a:rPr>
              <a:t>It was assumed that half of these students (about 10% of the total) are serious users, and thus  10% was adopted as the target in the design.</a:t>
            </a:r>
          </a:p>
          <a:p>
            <a:pPr marL="514350" indent="-514350" algn="just">
              <a:lnSpc>
                <a:spcPct val="150000"/>
              </a:lnSpc>
              <a:buAutoNum type="arabicPeriod"/>
              <a:defRPr lang="en-us"/>
            </a:pPr>
            <a:r>
              <a:rPr lang="en-US" sz="2900" dirty="0">
                <a:latin typeface="Inter" panose="020B0604020202020204" charset="0"/>
                <a:ea typeface="Inter" panose="020B0604020202020204" charset="0"/>
                <a:cs typeface="Inter" panose="020B0604020202020204" charset="0"/>
              </a:rPr>
              <a:t>This target will be implemented in two phases: starting with 5%, then increasing to 10% later based on engagement and usage levels.</a:t>
            </a:r>
          </a:p>
          <a:p>
            <a:pPr marL="514350" indent="-514350" algn="just">
              <a:lnSpc>
                <a:spcPct val="150000"/>
              </a:lnSpc>
              <a:buAutoNum type="arabicPeriod"/>
              <a:defRPr lang="en-us"/>
            </a:pPr>
            <a:r>
              <a:rPr lang="en-US" sz="2900" dirty="0">
                <a:latin typeface="Inter" panose="020B0604020202020204" charset="0"/>
                <a:ea typeface="Inter" panose="020B0604020202020204" charset="0"/>
                <a:cs typeface="Inter" panose="020B0604020202020204" charset="0"/>
              </a:rPr>
              <a:t>This percentage aligns with the findings of the previous project titled "Design of the First Bike Network in Nablus City" (</a:t>
            </a:r>
            <a:r>
              <a:rPr lang="en-US" sz="2900" dirty="0" err="1">
                <a:latin typeface="Inter" panose="020B0604020202020204" charset="0"/>
                <a:ea typeface="Inter" panose="020B0604020202020204" charset="0"/>
                <a:cs typeface="Inter" panose="020B0604020202020204" charset="0"/>
              </a:rPr>
              <a:t>Arabasi</a:t>
            </a:r>
            <a:r>
              <a:rPr lang="en-US" sz="2900" dirty="0">
                <a:latin typeface="Inter" panose="020B0604020202020204" charset="0"/>
                <a:ea typeface="Inter" panose="020B0604020202020204" charset="0"/>
                <a:cs typeface="Inter" panose="020B0604020202020204" charset="0"/>
              </a:rPr>
              <a:t> et al., 2023).</a:t>
            </a:r>
            <a:endParaRPr lang="ar-SA" sz="3200" b="1" dirty="0"/>
          </a:p>
          <a:p>
            <a:pPr algn="just">
              <a:lnSpc>
                <a:spcPct val="150000"/>
              </a:lnSpc>
              <a:defRPr lang="en-us"/>
            </a:pPr>
            <a:endParaRPr lang="en-us" sz="2900" b="1" dirty="0"/>
          </a:p>
        </p:txBody>
      </p:sp>
      <p:sp>
        <p:nvSpPr>
          <p:cNvPr id="3" name="TextBox 5">
            <a:extLst>
              <a:ext uri="{FF2B5EF4-FFF2-40B4-BE49-F238E27FC236}">
                <a16:creationId xmlns:a16="http://schemas.microsoft.com/office/drawing/2014/main" id="{E5B591C4-2C4A-5D03-ED54-266DE9A02A53}"/>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F8AY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gAcAAFQGAAAgWAAAyAoAAAAAAAAmAAAACAAAAP//////////"/>
              </a:ext>
            </a:extLst>
          </p:cNvSpPr>
          <p:nvPr/>
        </p:nvSpPr>
        <p:spPr>
          <a:xfrm>
            <a:off x="1600200" y="885865"/>
            <a:ext cx="15011400" cy="676235"/>
          </a:xfrm>
          <a:prstGeom prst="rect">
            <a:avLst/>
          </a:prstGeom>
          <a:noFill/>
          <a:ln>
            <a:noFill/>
          </a:ln>
          <a:effectLst/>
        </p:spPr>
        <p:txBody>
          <a:bodyPr vert="horz" wrap="square" lIns="0" tIns="0" rIns="0" bIns="0" numCol="1" spcCol="215900" anchor="t"/>
          <a:lstStyle/>
          <a:p>
            <a:pPr algn="l">
              <a:lnSpc>
                <a:spcPts val="5600"/>
              </a:lnSpc>
              <a:defRPr lang="en-us" sz="6000" cap="none" spc="21">
                <a:solidFill>
                  <a:srgbClr val="504C44"/>
                </a:solidFill>
                <a:latin typeface="Baskerville Display PT" charset="0"/>
                <a:ea typeface="Baskerville Display PT" charset="0"/>
                <a:cs typeface="Baskerville Display PT" charset="0"/>
              </a:defRPr>
            </a:pPr>
            <a:r>
              <a:rPr sz="5000" dirty="0"/>
              <a:t>BIKES PARKING</a:t>
            </a:r>
          </a:p>
        </p:txBody>
      </p:sp>
      <p:pic>
        <p:nvPicPr>
          <p:cNvPr id="5" name="Picture 4">
            <a:extLst>
              <a:ext uri="{FF2B5EF4-FFF2-40B4-BE49-F238E27FC236}">
                <a16:creationId xmlns:a16="http://schemas.microsoft.com/office/drawing/2014/main" id="{D0C3119C-4D60-48C9-9602-5529A11E558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53600" y="4991100"/>
            <a:ext cx="8382000" cy="4385133"/>
          </a:xfrm>
          <a:prstGeom prst="rect">
            <a:avLst/>
          </a:prstGeom>
        </p:spPr>
      </p:pic>
    </p:spTree>
    <p:extLst>
      <p:ext uri="{BB962C8B-B14F-4D97-AF65-F5344CB8AC3E}">
        <p14:creationId xmlns:p14="http://schemas.microsoft.com/office/powerpoint/2010/main" val="5701550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254C80-51D0-E011-B510-AB72379EC525}"/>
            </a:ext>
          </a:extLst>
        </p:cNvPr>
        <p:cNvGrpSpPr/>
        <p:nvPr/>
      </p:nvGrpSpPr>
      <p:grpSpPr>
        <a:xfrm>
          <a:off x="0" y="0"/>
          <a:ext cx="0" cy="0"/>
          <a:chOff x="0" y="0"/>
          <a:chExt cx="0" cy="0"/>
        </a:xfrm>
      </p:grpSpPr>
      <p:sp>
        <p:nvSpPr>
          <p:cNvPr id="2" name="TextBox 4">
            <a:extLst>
              <a:ext uri="{FF2B5EF4-FFF2-40B4-BE49-F238E27FC236}">
                <a16:creationId xmlns:a16="http://schemas.microsoft.com/office/drawing/2014/main" id="{BCAE5E08-7E03-CA00-B132-871D153BC7F0}"/>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OAQAACwQAABQRgAAFjsAABAgAAAmAAAACAAAAP//////////"/>
              </a:ext>
            </a:extLst>
          </p:cNvSpPr>
          <p:nvPr/>
        </p:nvSpPr>
        <p:spPr>
          <a:xfrm>
            <a:off x="1219200" y="2184400"/>
            <a:ext cx="14554200" cy="5549900"/>
          </a:xfrm>
          <a:prstGeom prst="rect">
            <a:avLst/>
          </a:prstGeom>
          <a:noFill/>
          <a:ln>
            <a:noFill/>
          </a:ln>
          <a:effectLst/>
        </p:spPr>
        <p:txBody>
          <a:bodyPr vert="horz" wrap="square" lIns="0" tIns="0" rIns="0" bIns="0" numCol="1" spcCol="215900" anchor="t"/>
          <a:lstStyle/>
          <a:p>
            <a:pPr algn="just">
              <a:lnSpc>
                <a:spcPct val="150000"/>
              </a:lnSpc>
              <a:defRPr lang="en-us"/>
            </a:pPr>
            <a:endParaRPr lang="ar-SA" sz="3200" b="1" dirty="0"/>
          </a:p>
          <a:p>
            <a:pPr algn="just">
              <a:lnSpc>
                <a:spcPct val="150000"/>
              </a:lnSpc>
              <a:defRPr lang="en-us"/>
            </a:pPr>
            <a:endParaRPr lang="en-us" sz="2900" b="1" dirty="0"/>
          </a:p>
        </p:txBody>
      </p:sp>
      <p:sp>
        <p:nvSpPr>
          <p:cNvPr id="3" name="TextBox 5">
            <a:extLst>
              <a:ext uri="{FF2B5EF4-FFF2-40B4-BE49-F238E27FC236}">
                <a16:creationId xmlns:a16="http://schemas.microsoft.com/office/drawing/2014/main" id="{B3F53FF5-04E8-DF08-4A0A-A066DF7552EA}"/>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F8AY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gAcAAFQGAAAgWAAAyAoAAAAAAAAmAAAACAAAAP//////////"/>
              </a:ext>
            </a:extLst>
          </p:cNvSpPr>
          <p:nvPr/>
        </p:nvSpPr>
        <p:spPr>
          <a:xfrm>
            <a:off x="1524000" y="744231"/>
            <a:ext cx="6629400" cy="752435"/>
          </a:xfrm>
          <a:prstGeom prst="rect">
            <a:avLst/>
          </a:prstGeom>
          <a:noFill/>
          <a:ln>
            <a:noFill/>
          </a:ln>
          <a:effectLst/>
        </p:spPr>
        <p:txBody>
          <a:bodyPr vert="horz" wrap="square" lIns="0" tIns="0" rIns="0" bIns="0" numCol="1" spcCol="215900" anchor="t"/>
          <a:lstStyle/>
          <a:p>
            <a:pPr algn="l">
              <a:lnSpc>
                <a:spcPts val="5600"/>
              </a:lnSpc>
              <a:defRPr lang="en-us" sz="6000" cap="none" spc="21">
                <a:solidFill>
                  <a:srgbClr val="504C44"/>
                </a:solidFill>
                <a:latin typeface="Baskerville Display PT" charset="0"/>
                <a:ea typeface="Baskerville Display PT" charset="0"/>
                <a:cs typeface="Baskerville Display PT" charset="0"/>
              </a:defRPr>
            </a:pPr>
            <a:r>
              <a:rPr sz="5000" dirty="0"/>
              <a:t>BIKES PARKING</a:t>
            </a:r>
          </a:p>
        </p:txBody>
      </p:sp>
      <p:sp>
        <p:nvSpPr>
          <p:cNvPr id="9" name="TextBox 8">
            <a:extLst>
              <a:ext uri="{FF2B5EF4-FFF2-40B4-BE49-F238E27FC236}">
                <a16:creationId xmlns:a16="http://schemas.microsoft.com/office/drawing/2014/main" id="{2358AE35-40F8-2584-4479-926955D5A7E6}"/>
              </a:ext>
            </a:extLst>
          </p:cNvPr>
          <p:cNvSpPr txBox="1"/>
          <p:nvPr/>
        </p:nvSpPr>
        <p:spPr>
          <a:xfrm flipH="1">
            <a:off x="457200" y="2525486"/>
            <a:ext cx="4871357" cy="2017860"/>
          </a:xfrm>
          <a:prstGeom prst="rect">
            <a:avLst/>
          </a:prstGeom>
          <a:noFill/>
        </p:spPr>
        <p:txBody>
          <a:bodyPr wrap="square">
            <a:spAutoFit/>
          </a:bodyPr>
          <a:lstStyle/>
          <a:p>
            <a:pPr algn="just">
              <a:lnSpc>
                <a:spcPct val="150000"/>
              </a:lnSpc>
            </a:pPr>
            <a:r>
              <a:rPr lang="en-GB" sz="2900" dirty="0">
                <a:latin typeface="Inter" panose="020B0604020202020204" charset="0"/>
                <a:ea typeface="Inter" panose="020B0604020202020204" charset="0"/>
                <a:cs typeface="Inter" panose="020B0604020202020204" charset="0"/>
              </a:rPr>
              <a:t>Bicycle Parking Lots for Each Faculty Based on the Required Percentage.</a:t>
            </a:r>
          </a:p>
        </p:txBody>
      </p:sp>
      <p:graphicFrame>
        <p:nvGraphicFramePr>
          <p:cNvPr id="4" name="Table 3">
            <a:extLst>
              <a:ext uri="{FF2B5EF4-FFF2-40B4-BE49-F238E27FC236}">
                <a16:creationId xmlns:a16="http://schemas.microsoft.com/office/drawing/2014/main" id="{DF6FD8BC-E0D9-4D58-AF6E-9918703E63A2}"/>
              </a:ext>
            </a:extLst>
          </p:cNvPr>
          <p:cNvGraphicFramePr>
            <a:graphicFrameLocks noGrp="1"/>
          </p:cNvGraphicFramePr>
          <p:nvPr>
            <p:extLst>
              <p:ext uri="{D42A27DB-BD31-4B8C-83A1-F6EECF244321}">
                <p14:modId xmlns:p14="http://schemas.microsoft.com/office/powerpoint/2010/main" val="3246258585"/>
              </p:ext>
            </p:extLst>
          </p:nvPr>
        </p:nvGraphicFramePr>
        <p:xfrm>
          <a:off x="5747657" y="2184400"/>
          <a:ext cx="12309076" cy="7537057"/>
        </p:xfrm>
        <a:graphic>
          <a:graphicData uri="http://schemas.openxmlformats.org/drawingml/2006/table">
            <a:tbl>
              <a:tblPr firstRow="1" firstCol="1" bandRow="1">
                <a:tableStyleId>{5C22544A-7EE6-4342-B048-85BDC9FD1C3A}</a:tableStyleId>
              </a:tblPr>
              <a:tblGrid>
                <a:gridCol w="3077269">
                  <a:extLst>
                    <a:ext uri="{9D8B030D-6E8A-4147-A177-3AD203B41FA5}">
                      <a16:colId xmlns:a16="http://schemas.microsoft.com/office/drawing/2014/main" val="1300541091"/>
                    </a:ext>
                  </a:extLst>
                </a:gridCol>
                <a:gridCol w="3077269">
                  <a:extLst>
                    <a:ext uri="{9D8B030D-6E8A-4147-A177-3AD203B41FA5}">
                      <a16:colId xmlns:a16="http://schemas.microsoft.com/office/drawing/2014/main" val="2107855763"/>
                    </a:ext>
                  </a:extLst>
                </a:gridCol>
                <a:gridCol w="3077269">
                  <a:extLst>
                    <a:ext uri="{9D8B030D-6E8A-4147-A177-3AD203B41FA5}">
                      <a16:colId xmlns:a16="http://schemas.microsoft.com/office/drawing/2014/main" val="1760142288"/>
                    </a:ext>
                  </a:extLst>
                </a:gridCol>
                <a:gridCol w="3077269">
                  <a:extLst>
                    <a:ext uri="{9D8B030D-6E8A-4147-A177-3AD203B41FA5}">
                      <a16:colId xmlns:a16="http://schemas.microsoft.com/office/drawing/2014/main" val="4032439306"/>
                    </a:ext>
                  </a:extLst>
                </a:gridCol>
              </a:tblGrid>
              <a:tr h="747524">
                <a:tc>
                  <a:txBody>
                    <a:bodyPr/>
                    <a:lstStyle/>
                    <a:p>
                      <a:pPr marL="0" marR="0" algn="ctr" rtl="1">
                        <a:spcBef>
                          <a:spcPts val="1200"/>
                        </a:spcBef>
                        <a:spcAft>
                          <a:spcPts val="1200"/>
                        </a:spcAft>
                      </a:pPr>
                      <a:r>
                        <a:rPr lang="en-US" sz="1800" dirty="0">
                          <a:effectLst/>
                        </a:rPr>
                        <a:t>Faculty</a:t>
                      </a:r>
                      <a:endParaRPr lang="en-US" sz="1800" dirty="0">
                        <a:effectLst/>
                        <a:latin typeface="Times New Roman" panose="02020603050405020304" pitchFamily="18" charset="0"/>
                        <a:ea typeface="Times New Roman" panose="02020603050405020304" pitchFamily="18" charset="0"/>
                      </a:endParaRPr>
                    </a:p>
                  </a:txBody>
                  <a:tcPr marL="42670" marR="42670" marT="42670" marB="42670"/>
                </a:tc>
                <a:tc>
                  <a:txBody>
                    <a:bodyPr/>
                    <a:lstStyle/>
                    <a:p>
                      <a:pPr marL="0" marR="0" algn="ctr">
                        <a:spcBef>
                          <a:spcPts val="1200"/>
                        </a:spcBef>
                        <a:spcAft>
                          <a:spcPts val="1200"/>
                        </a:spcAft>
                      </a:pPr>
                      <a:r>
                        <a:rPr lang="en-US" sz="1800">
                          <a:effectLst/>
                        </a:rPr>
                        <a:t>Percent of Students in the New Campus</a:t>
                      </a:r>
                      <a:endParaRPr lang="en-US" sz="1800">
                        <a:effectLst/>
                        <a:latin typeface="Times New Roman" panose="02020603050405020304" pitchFamily="18" charset="0"/>
                        <a:ea typeface="Times New Roman" panose="02020603050405020304" pitchFamily="18" charset="0"/>
                      </a:endParaRPr>
                    </a:p>
                  </a:txBody>
                  <a:tcPr marL="42670" marR="42670" marT="42670" marB="42670"/>
                </a:tc>
                <a:tc>
                  <a:txBody>
                    <a:bodyPr/>
                    <a:lstStyle/>
                    <a:p>
                      <a:pPr marL="0" marR="0" algn="ctr">
                        <a:spcBef>
                          <a:spcPts val="1200"/>
                        </a:spcBef>
                        <a:spcAft>
                          <a:spcPts val="1200"/>
                        </a:spcAft>
                      </a:pPr>
                      <a:r>
                        <a:rPr lang="en-US" sz="1800">
                          <a:effectLst/>
                        </a:rPr>
                        <a:t>Required Bicycle Parking Spaces</a:t>
                      </a:r>
                      <a:r>
                        <a:rPr lang="ar-SA" sz="1800">
                          <a:effectLst/>
                        </a:rPr>
                        <a:t>(5%) </a:t>
                      </a:r>
                      <a:endParaRPr lang="en-US" sz="1800">
                        <a:effectLst/>
                        <a:latin typeface="Times New Roman" panose="02020603050405020304" pitchFamily="18" charset="0"/>
                        <a:ea typeface="Times New Roman" panose="02020603050405020304" pitchFamily="18" charset="0"/>
                      </a:endParaRPr>
                    </a:p>
                  </a:txBody>
                  <a:tcPr marL="42670" marR="42670" marT="42670" marB="42670"/>
                </a:tc>
                <a:tc>
                  <a:txBody>
                    <a:bodyPr/>
                    <a:lstStyle/>
                    <a:p>
                      <a:pPr marL="0" marR="0" algn="ctr">
                        <a:spcBef>
                          <a:spcPts val="1200"/>
                        </a:spcBef>
                        <a:spcAft>
                          <a:spcPts val="1200"/>
                        </a:spcAft>
                      </a:pPr>
                      <a:r>
                        <a:rPr lang="en-US" sz="1800" dirty="0">
                          <a:effectLst/>
                        </a:rPr>
                        <a:t>Required Bicycle Parking Spaces (10%)</a:t>
                      </a:r>
                      <a:endParaRPr lang="en-US" sz="1800" dirty="0">
                        <a:effectLst/>
                        <a:latin typeface="Times New Roman" panose="02020603050405020304" pitchFamily="18" charset="0"/>
                        <a:ea typeface="Times New Roman" panose="02020603050405020304" pitchFamily="18" charset="0"/>
                      </a:endParaRPr>
                    </a:p>
                  </a:txBody>
                  <a:tcPr marL="42670" marR="42670" marT="42670" marB="42670"/>
                </a:tc>
                <a:extLst>
                  <a:ext uri="{0D108BD9-81ED-4DB2-BD59-A6C34878D82A}">
                    <a16:rowId xmlns:a16="http://schemas.microsoft.com/office/drawing/2014/main" val="3038442630"/>
                  </a:ext>
                </a:extLst>
              </a:tr>
              <a:tr h="511613">
                <a:tc>
                  <a:txBody>
                    <a:bodyPr/>
                    <a:lstStyle/>
                    <a:p>
                      <a:pPr marL="0" marR="0" algn="ctr" rtl="1">
                        <a:spcBef>
                          <a:spcPts val="1200"/>
                        </a:spcBef>
                        <a:spcAft>
                          <a:spcPts val="1200"/>
                        </a:spcAft>
                      </a:pPr>
                      <a:r>
                        <a:rPr lang="en-US" sz="1800" dirty="0">
                          <a:effectLst/>
                        </a:rPr>
                        <a:t>Faculty of Science </a:t>
                      </a:r>
                      <a:endParaRPr lang="en-US" sz="1800" dirty="0">
                        <a:effectLst/>
                        <a:latin typeface="Times New Roman" panose="02020603050405020304" pitchFamily="18" charset="0"/>
                        <a:ea typeface="Times New Roman" panose="02020603050405020304" pitchFamily="18" charset="0"/>
                      </a:endParaRPr>
                    </a:p>
                  </a:txBody>
                  <a:tcPr marL="42670" marR="42670" marT="42670" marB="42670"/>
                </a:tc>
                <a:tc>
                  <a:txBody>
                    <a:bodyPr/>
                    <a:lstStyle/>
                    <a:p>
                      <a:pPr marL="0" marR="0" algn="ctr" rtl="1">
                        <a:spcBef>
                          <a:spcPts val="1200"/>
                        </a:spcBef>
                        <a:spcAft>
                          <a:spcPts val="1200"/>
                        </a:spcAft>
                      </a:pPr>
                      <a:r>
                        <a:rPr lang="ar-SA" sz="1800">
                          <a:effectLst/>
                        </a:rPr>
                        <a:t>12.1</a:t>
                      </a:r>
                      <a:endParaRPr lang="en-US" sz="1800">
                        <a:effectLst/>
                        <a:latin typeface="Times New Roman" panose="02020603050405020304" pitchFamily="18" charset="0"/>
                        <a:ea typeface="Times New Roman" panose="02020603050405020304" pitchFamily="18" charset="0"/>
                      </a:endParaRPr>
                    </a:p>
                  </a:txBody>
                  <a:tcPr marL="42670" marR="42670" marT="42670" marB="42670"/>
                </a:tc>
                <a:tc>
                  <a:txBody>
                    <a:bodyPr/>
                    <a:lstStyle/>
                    <a:p>
                      <a:pPr marL="0" marR="0" algn="ctr" rtl="1">
                        <a:spcBef>
                          <a:spcPts val="1200"/>
                        </a:spcBef>
                        <a:spcAft>
                          <a:spcPts val="1200"/>
                        </a:spcAft>
                      </a:pPr>
                      <a:r>
                        <a:rPr lang="ar-SA" sz="1800">
                          <a:effectLst/>
                        </a:rPr>
                        <a:t>91</a:t>
                      </a:r>
                      <a:endParaRPr lang="en-US" sz="1800">
                        <a:effectLst/>
                        <a:latin typeface="Times New Roman" panose="02020603050405020304" pitchFamily="18" charset="0"/>
                        <a:ea typeface="Times New Roman" panose="02020603050405020304" pitchFamily="18" charset="0"/>
                      </a:endParaRPr>
                    </a:p>
                  </a:txBody>
                  <a:tcPr marL="42670" marR="42670" marT="42670" marB="42670"/>
                </a:tc>
                <a:tc>
                  <a:txBody>
                    <a:bodyPr/>
                    <a:lstStyle/>
                    <a:p>
                      <a:pPr marL="0" marR="0" algn="ctr" rtl="1">
                        <a:spcBef>
                          <a:spcPts val="1200"/>
                        </a:spcBef>
                        <a:spcAft>
                          <a:spcPts val="1200"/>
                        </a:spcAft>
                      </a:pPr>
                      <a:r>
                        <a:rPr lang="ar-SA" sz="1800">
                          <a:effectLst/>
                        </a:rPr>
                        <a:t>182</a:t>
                      </a:r>
                      <a:endParaRPr lang="en-US" sz="1800">
                        <a:effectLst/>
                        <a:latin typeface="Times New Roman" panose="02020603050405020304" pitchFamily="18" charset="0"/>
                        <a:ea typeface="Times New Roman" panose="02020603050405020304" pitchFamily="18" charset="0"/>
                      </a:endParaRPr>
                    </a:p>
                  </a:txBody>
                  <a:tcPr marL="42670" marR="42670" marT="42670" marB="42670"/>
                </a:tc>
                <a:extLst>
                  <a:ext uri="{0D108BD9-81ED-4DB2-BD59-A6C34878D82A}">
                    <a16:rowId xmlns:a16="http://schemas.microsoft.com/office/drawing/2014/main" val="54934059"/>
                  </a:ext>
                </a:extLst>
              </a:tr>
              <a:tr h="734734">
                <a:tc>
                  <a:txBody>
                    <a:bodyPr/>
                    <a:lstStyle/>
                    <a:p>
                      <a:pPr marL="0" marR="0" algn="ctr" rtl="1">
                        <a:spcBef>
                          <a:spcPts val="1200"/>
                        </a:spcBef>
                        <a:spcAft>
                          <a:spcPts val="1200"/>
                        </a:spcAft>
                      </a:pPr>
                      <a:r>
                        <a:rPr lang="en-US" sz="1800" dirty="0">
                          <a:effectLst/>
                        </a:rPr>
                        <a:t>Faculty of Educational Sciences and Teacher Training</a:t>
                      </a:r>
                      <a:endParaRPr lang="en-US" sz="1800" dirty="0">
                        <a:effectLst/>
                        <a:latin typeface="Times New Roman" panose="02020603050405020304" pitchFamily="18" charset="0"/>
                        <a:ea typeface="Times New Roman" panose="02020603050405020304" pitchFamily="18" charset="0"/>
                      </a:endParaRPr>
                    </a:p>
                  </a:txBody>
                  <a:tcPr marL="42670" marR="42670" marT="42670" marB="42670"/>
                </a:tc>
                <a:tc>
                  <a:txBody>
                    <a:bodyPr/>
                    <a:lstStyle/>
                    <a:p>
                      <a:pPr marL="0" marR="0" algn="ctr" rtl="1">
                        <a:spcBef>
                          <a:spcPts val="1200"/>
                        </a:spcBef>
                        <a:spcAft>
                          <a:spcPts val="1200"/>
                        </a:spcAft>
                      </a:pPr>
                      <a:r>
                        <a:rPr lang="ar-SA" sz="1800" dirty="0">
                          <a:effectLst/>
                        </a:rPr>
                        <a:t>2.2</a:t>
                      </a:r>
                      <a:endParaRPr lang="en-US" sz="1800" dirty="0">
                        <a:effectLst/>
                        <a:latin typeface="Times New Roman" panose="02020603050405020304" pitchFamily="18" charset="0"/>
                        <a:ea typeface="Times New Roman" panose="02020603050405020304" pitchFamily="18" charset="0"/>
                      </a:endParaRPr>
                    </a:p>
                  </a:txBody>
                  <a:tcPr marL="42670" marR="42670" marT="42670" marB="42670"/>
                </a:tc>
                <a:tc>
                  <a:txBody>
                    <a:bodyPr/>
                    <a:lstStyle/>
                    <a:p>
                      <a:pPr marL="0" marR="0" algn="ctr" rtl="1">
                        <a:spcBef>
                          <a:spcPts val="1200"/>
                        </a:spcBef>
                        <a:spcAft>
                          <a:spcPts val="1200"/>
                        </a:spcAft>
                      </a:pPr>
                      <a:r>
                        <a:rPr lang="ar-SA" sz="1800">
                          <a:effectLst/>
                        </a:rPr>
                        <a:t>17</a:t>
                      </a:r>
                      <a:endParaRPr lang="en-US" sz="1800">
                        <a:effectLst/>
                        <a:latin typeface="Times New Roman" panose="02020603050405020304" pitchFamily="18" charset="0"/>
                        <a:ea typeface="Times New Roman" panose="02020603050405020304" pitchFamily="18" charset="0"/>
                      </a:endParaRPr>
                    </a:p>
                  </a:txBody>
                  <a:tcPr marL="42670" marR="42670" marT="42670" marB="42670"/>
                </a:tc>
                <a:tc>
                  <a:txBody>
                    <a:bodyPr/>
                    <a:lstStyle/>
                    <a:p>
                      <a:pPr marL="0" marR="0" algn="ctr" rtl="1">
                        <a:spcBef>
                          <a:spcPts val="1200"/>
                        </a:spcBef>
                        <a:spcAft>
                          <a:spcPts val="1200"/>
                        </a:spcAft>
                      </a:pPr>
                      <a:r>
                        <a:rPr lang="ar-SA" sz="1800">
                          <a:effectLst/>
                        </a:rPr>
                        <a:t>34</a:t>
                      </a:r>
                      <a:endParaRPr lang="en-US" sz="1800">
                        <a:effectLst/>
                        <a:latin typeface="Times New Roman" panose="02020603050405020304" pitchFamily="18" charset="0"/>
                        <a:ea typeface="Times New Roman" panose="02020603050405020304" pitchFamily="18" charset="0"/>
                      </a:endParaRPr>
                    </a:p>
                  </a:txBody>
                  <a:tcPr marL="42670" marR="42670" marT="42670" marB="42670"/>
                </a:tc>
                <a:extLst>
                  <a:ext uri="{0D108BD9-81ED-4DB2-BD59-A6C34878D82A}">
                    <a16:rowId xmlns:a16="http://schemas.microsoft.com/office/drawing/2014/main" val="2816357326"/>
                  </a:ext>
                </a:extLst>
              </a:tr>
              <a:tr h="715548">
                <a:tc>
                  <a:txBody>
                    <a:bodyPr/>
                    <a:lstStyle/>
                    <a:p>
                      <a:pPr marL="0" marR="0" algn="ctr" rtl="1">
                        <a:spcBef>
                          <a:spcPts val="1200"/>
                        </a:spcBef>
                        <a:spcAft>
                          <a:spcPts val="1200"/>
                        </a:spcAft>
                      </a:pPr>
                      <a:r>
                        <a:rPr lang="en-US" sz="1800">
                          <a:effectLst/>
                        </a:rPr>
                        <a:t>Faculty of Business and Communication</a:t>
                      </a:r>
                      <a:endParaRPr lang="en-US" sz="1800">
                        <a:effectLst/>
                        <a:latin typeface="Times New Roman" panose="02020603050405020304" pitchFamily="18" charset="0"/>
                        <a:ea typeface="Times New Roman" panose="02020603050405020304" pitchFamily="18" charset="0"/>
                      </a:endParaRPr>
                    </a:p>
                  </a:txBody>
                  <a:tcPr marL="42670" marR="42670" marT="42670" marB="42670"/>
                </a:tc>
                <a:tc>
                  <a:txBody>
                    <a:bodyPr/>
                    <a:lstStyle/>
                    <a:p>
                      <a:pPr marL="0" marR="0" algn="ctr" rtl="1">
                        <a:spcBef>
                          <a:spcPts val="1200"/>
                        </a:spcBef>
                        <a:spcAft>
                          <a:spcPts val="1200"/>
                        </a:spcAft>
                      </a:pPr>
                      <a:r>
                        <a:rPr lang="ar-SA" sz="1800" dirty="0">
                          <a:effectLst/>
                        </a:rPr>
                        <a:t>4.6</a:t>
                      </a:r>
                      <a:endParaRPr lang="en-US" sz="1800" dirty="0">
                        <a:effectLst/>
                        <a:latin typeface="Times New Roman" panose="02020603050405020304" pitchFamily="18" charset="0"/>
                        <a:ea typeface="Times New Roman" panose="02020603050405020304" pitchFamily="18" charset="0"/>
                      </a:endParaRPr>
                    </a:p>
                  </a:txBody>
                  <a:tcPr marL="42670" marR="42670" marT="42670" marB="42670"/>
                </a:tc>
                <a:tc>
                  <a:txBody>
                    <a:bodyPr/>
                    <a:lstStyle/>
                    <a:p>
                      <a:pPr marL="0" marR="0" algn="ctr" rtl="1">
                        <a:spcBef>
                          <a:spcPts val="1200"/>
                        </a:spcBef>
                        <a:spcAft>
                          <a:spcPts val="1200"/>
                        </a:spcAft>
                      </a:pPr>
                      <a:r>
                        <a:rPr lang="ar-SA" sz="1800">
                          <a:effectLst/>
                        </a:rPr>
                        <a:t>35</a:t>
                      </a:r>
                      <a:endParaRPr lang="en-US" sz="1800">
                        <a:effectLst/>
                        <a:latin typeface="Times New Roman" panose="02020603050405020304" pitchFamily="18" charset="0"/>
                        <a:ea typeface="Times New Roman" panose="02020603050405020304" pitchFamily="18" charset="0"/>
                      </a:endParaRPr>
                    </a:p>
                  </a:txBody>
                  <a:tcPr marL="42670" marR="42670" marT="42670" marB="42670"/>
                </a:tc>
                <a:tc>
                  <a:txBody>
                    <a:bodyPr/>
                    <a:lstStyle/>
                    <a:p>
                      <a:pPr marL="0" marR="0" algn="ctr" rtl="1">
                        <a:spcBef>
                          <a:spcPts val="1200"/>
                        </a:spcBef>
                        <a:spcAft>
                          <a:spcPts val="1200"/>
                        </a:spcAft>
                      </a:pPr>
                      <a:r>
                        <a:rPr lang="ar-SA" sz="1800">
                          <a:effectLst/>
                        </a:rPr>
                        <a:t>70</a:t>
                      </a:r>
                      <a:endParaRPr lang="en-US" sz="1800">
                        <a:effectLst/>
                        <a:latin typeface="Times New Roman" panose="02020603050405020304" pitchFamily="18" charset="0"/>
                        <a:ea typeface="Times New Roman" panose="02020603050405020304" pitchFamily="18" charset="0"/>
                      </a:endParaRPr>
                    </a:p>
                  </a:txBody>
                  <a:tcPr marL="42670" marR="42670" marT="42670" marB="42670"/>
                </a:tc>
                <a:extLst>
                  <a:ext uri="{0D108BD9-81ED-4DB2-BD59-A6C34878D82A}">
                    <a16:rowId xmlns:a16="http://schemas.microsoft.com/office/drawing/2014/main" val="3523140747"/>
                  </a:ext>
                </a:extLst>
              </a:tr>
              <a:tr h="511613">
                <a:tc>
                  <a:txBody>
                    <a:bodyPr/>
                    <a:lstStyle/>
                    <a:p>
                      <a:pPr marL="0" marR="0" algn="ctr" rtl="1">
                        <a:spcBef>
                          <a:spcPts val="1200"/>
                        </a:spcBef>
                        <a:spcAft>
                          <a:spcPts val="1200"/>
                        </a:spcAft>
                      </a:pPr>
                      <a:r>
                        <a:rPr lang="en-US" sz="1800">
                          <a:effectLst/>
                        </a:rPr>
                        <a:t>Faculty of Law</a:t>
                      </a:r>
                      <a:endParaRPr lang="en-US" sz="1800">
                        <a:effectLst/>
                        <a:latin typeface="Times New Roman" panose="02020603050405020304" pitchFamily="18" charset="0"/>
                        <a:ea typeface="Times New Roman" panose="02020603050405020304" pitchFamily="18" charset="0"/>
                      </a:endParaRPr>
                    </a:p>
                  </a:txBody>
                  <a:tcPr marL="42670" marR="42670" marT="42670" marB="42670"/>
                </a:tc>
                <a:tc>
                  <a:txBody>
                    <a:bodyPr/>
                    <a:lstStyle/>
                    <a:p>
                      <a:pPr marL="0" marR="0" algn="ctr" rtl="1">
                        <a:spcBef>
                          <a:spcPts val="1200"/>
                        </a:spcBef>
                        <a:spcAft>
                          <a:spcPts val="1200"/>
                        </a:spcAft>
                      </a:pPr>
                      <a:r>
                        <a:rPr lang="ar-SA" sz="1800" dirty="0">
                          <a:effectLst/>
                        </a:rPr>
                        <a:t>5.1</a:t>
                      </a:r>
                      <a:endParaRPr lang="en-US" sz="1800" dirty="0">
                        <a:effectLst/>
                        <a:latin typeface="Times New Roman" panose="02020603050405020304" pitchFamily="18" charset="0"/>
                        <a:ea typeface="Times New Roman" panose="02020603050405020304" pitchFamily="18" charset="0"/>
                      </a:endParaRPr>
                    </a:p>
                  </a:txBody>
                  <a:tcPr marL="42670" marR="42670" marT="42670" marB="42670"/>
                </a:tc>
                <a:tc>
                  <a:txBody>
                    <a:bodyPr/>
                    <a:lstStyle/>
                    <a:p>
                      <a:pPr marL="0" marR="0" algn="ctr" rtl="1">
                        <a:spcBef>
                          <a:spcPts val="1200"/>
                        </a:spcBef>
                        <a:spcAft>
                          <a:spcPts val="1200"/>
                        </a:spcAft>
                      </a:pPr>
                      <a:r>
                        <a:rPr lang="ar-SA" sz="1800">
                          <a:effectLst/>
                        </a:rPr>
                        <a:t>38</a:t>
                      </a:r>
                      <a:endParaRPr lang="en-US" sz="1800">
                        <a:effectLst/>
                        <a:latin typeface="Times New Roman" panose="02020603050405020304" pitchFamily="18" charset="0"/>
                        <a:ea typeface="Times New Roman" panose="02020603050405020304" pitchFamily="18" charset="0"/>
                      </a:endParaRPr>
                    </a:p>
                  </a:txBody>
                  <a:tcPr marL="42670" marR="42670" marT="42670" marB="42670"/>
                </a:tc>
                <a:tc>
                  <a:txBody>
                    <a:bodyPr/>
                    <a:lstStyle/>
                    <a:p>
                      <a:pPr marL="0" marR="0" algn="ctr" rtl="1">
                        <a:spcBef>
                          <a:spcPts val="1200"/>
                        </a:spcBef>
                        <a:spcAft>
                          <a:spcPts val="1200"/>
                        </a:spcAft>
                      </a:pPr>
                      <a:r>
                        <a:rPr lang="ar-SA" sz="1800">
                          <a:effectLst/>
                        </a:rPr>
                        <a:t>76</a:t>
                      </a:r>
                      <a:endParaRPr lang="en-US" sz="1800">
                        <a:effectLst/>
                        <a:latin typeface="Times New Roman" panose="02020603050405020304" pitchFamily="18" charset="0"/>
                        <a:ea typeface="Times New Roman" panose="02020603050405020304" pitchFamily="18" charset="0"/>
                      </a:endParaRPr>
                    </a:p>
                  </a:txBody>
                  <a:tcPr marL="42670" marR="42670" marT="42670" marB="42670"/>
                </a:tc>
                <a:extLst>
                  <a:ext uri="{0D108BD9-81ED-4DB2-BD59-A6C34878D82A}">
                    <a16:rowId xmlns:a16="http://schemas.microsoft.com/office/drawing/2014/main" val="1932092680"/>
                  </a:ext>
                </a:extLst>
              </a:tr>
              <a:tr h="511613">
                <a:tc>
                  <a:txBody>
                    <a:bodyPr/>
                    <a:lstStyle/>
                    <a:p>
                      <a:pPr marL="0" marR="0" algn="ctr" rtl="1">
                        <a:spcBef>
                          <a:spcPts val="1200"/>
                        </a:spcBef>
                        <a:spcAft>
                          <a:spcPts val="1200"/>
                        </a:spcAft>
                      </a:pPr>
                      <a:r>
                        <a:rPr lang="en-US" sz="1800">
                          <a:effectLst/>
                        </a:rPr>
                        <a:t>Faculty of Fine Arts</a:t>
                      </a:r>
                      <a:endParaRPr lang="en-US" sz="1800">
                        <a:effectLst/>
                        <a:latin typeface="Times New Roman" panose="02020603050405020304" pitchFamily="18" charset="0"/>
                        <a:ea typeface="Times New Roman" panose="02020603050405020304" pitchFamily="18" charset="0"/>
                      </a:endParaRPr>
                    </a:p>
                  </a:txBody>
                  <a:tcPr marL="42670" marR="42670" marT="42670" marB="42670"/>
                </a:tc>
                <a:tc>
                  <a:txBody>
                    <a:bodyPr/>
                    <a:lstStyle/>
                    <a:p>
                      <a:pPr marL="0" marR="0" algn="ctr" rtl="1">
                        <a:spcBef>
                          <a:spcPts val="1200"/>
                        </a:spcBef>
                        <a:spcAft>
                          <a:spcPts val="1200"/>
                        </a:spcAft>
                      </a:pPr>
                      <a:r>
                        <a:rPr lang="ar-SA" sz="1800" dirty="0">
                          <a:effectLst/>
                        </a:rPr>
                        <a:t>10.0</a:t>
                      </a:r>
                      <a:endParaRPr lang="en-US" sz="1800" dirty="0">
                        <a:effectLst/>
                        <a:latin typeface="Times New Roman" panose="02020603050405020304" pitchFamily="18" charset="0"/>
                        <a:ea typeface="Times New Roman" panose="02020603050405020304" pitchFamily="18" charset="0"/>
                      </a:endParaRPr>
                    </a:p>
                  </a:txBody>
                  <a:tcPr marL="42670" marR="42670" marT="42670" marB="42670"/>
                </a:tc>
                <a:tc>
                  <a:txBody>
                    <a:bodyPr/>
                    <a:lstStyle/>
                    <a:p>
                      <a:pPr marL="0" marR="0" algn="ctr" rtl="1">
                        <a:spcBef>
                          <a:spcPts val="1200"/>
                        </a:spcBef>
                        <a:spcAft>
                          <a:spcPts val="1200"/>
                        </a:spcAft>
                      </a:pPr>
                      <a:r>
                        <a:rPr lang="ar-SA" sz="1800" dirty="0">
                          <a:effectLst/>
                        </a:rPr>
                        <a:t>75</a:t>
                      </a:r>
                      <a:endParaRPr lang="en-US" sz="1800" dirty="0">
                        <a:effectLst/>
                        <a:latin typeface="Times New Roman" panose="02020603050405020304" pitchFamily="18" charset="0"/>
                        <a:ea typeface="Times New Roman" panose="02020603050405020304" pitchFamily="18" charset="0"/>
                      </a:endParaRPr>
                    </a:p>
                  </a:txBody>
                  <a:tcPr marL="42670" marR="42670" marT="42670" marB="42670"/>
                </a:tc>
                <a:tc>
                  <a:txBody>
                    <a:bodyPr/>
                    <a:lstStyle/>
                    <a:p>
                      <a:pPr marL="0" marR="0" algn="ctr" rtl="1">
                        <a:spcBef>
                          <a:spcPts val="1200"/>
                        </a:spcBef>
                        <a:spcAft>
                          <a:spcPts val="1200"/>
                        </a:spcAft>
                      </a:pPr>
                      <a:r>
                        <a:rPr lang="ar-SA" sz="1800" dirty="0">
                          <a:effectLst/>
                        </a:rPr>
                        <a:t>150</a:t>
                      </a:r>
                      <a:endParaRPr lang="en-US" sz="1800" dirty="0">
                        <a:effectLst/>
                        <a:latin typeface="Times New Roman" panose="02020603050405020304" pitchFamily="18" charset="0"/>
                        <a:ea typeface="Times New Roman" panose="02020603050405020304" pitchFamily="18" charset="0"/>
                      </a:endParaRPr>
                    </a:p>
                  </a:txBody>
                  <a:tcPr marL="42670" marR="42670" marT="42670" marB="42670"/>
                </a:tc>
                <a:extLst>
                  <a:ext uri="{0D108BD9-81ED-4DB2-BD59-A6C34878D82A}">
                    <a16:rowId xmlns:a16="http://schemas.microsoft.com/office/drawing/2014/main" val="3492005812"/>
                  </a:ext>
                </a:extLst>
              </a:tr>
              <a:tr h="511613">
                <a:tc>
                  <a:txBody>
                    <a:bodyPr/>
                    <a:lstStyle/>
                    <a:p>
                      <a:pPr marL="0" marR="0" algn="ctr" rtl="1">
                        <a:spcBef>
                          <a:spcPts val="1200"/>
                        </a:spcBef>
                        <a:spcAft>
                          <a:spcPts val="1200"/>
                        </a:spcAft>
                      </a:pPr>
                      <a:r>
                        <a:rPr lang="en-US" sz="1800">
                          <a:effectLst/>
                        </a:rPr>
                        <a:t>Faculty of Engineering</a:t>
                      </a:r>
                      <a:endParaRPr lang="en-US" sz="1800">
                        <a:effectLst/>
                        <a:latin typeface="Times New Roman" panose="02020603050405020304" pitchFamily="18" charset="0"/>
                        <a:ea typeface="Times New Roman" panose="02020603050405020304" pitchFamily="18" charset="0"/>
                      </a:endParaRPr>
                    </a:p>
                  </a:txBody>
                  <a:tcPr marL="42670" marR="42670" marT="42670" marB="42670"/>
                </a:tc>
                <a:tc>
                  <a:txBody>
                    <a:bodyPr/>
                    <a:lstStyle/>
                    <a:p>
                      <a:pPr marL="0" marR="0" algn="ctr" rtl="1">
                        <a:spcBef>
                          <a:spcPts val="1200"/>
                        </a:spcBef>
                        <a:spcAft>
                          <a:spcPts val="1200"/>
                        </a:spcAft>
                      </a:pPr>
                      <a:r>
                        <a:rPr lang="ar-SA" sz="1800" dirty="0">
                          <a:effectLst/>
                        </a:rPr>
                        <a:t>16.7</a:t>
                      </a:r>
                      <a:endParaRPr lang="en-US" sz="1800" dirty="0">
                        <a:effectLst/>
                        <a:latin typeface="Times New Roman" panose="02020603050405020304" pitchFamily="18" charset="0"/>
                        <a:ea typeface="Times New Roman" panose="02020603050405020304" pitchFamily="18" charset="0"/>
                      </a:endParaRPr>
                    </a:p>
                  </a:txBody>
                  <a:tcPr marL="42670" marR="42670" marT="42670" marB="42670"/>
                </a:tc>
                <a:tc>
                  <a:txBody>
                    <a:bodyPr/>
                    <a:lstStyle/>
                    <a:p>
                      <a:pPr marL="0" marR="0" algn="ctr" rtl="1">
                        <a:spcBef>
                          <a:spcPts val="1200"/>
                        </a:spcBef>
                        <a:spcAft>
                          <a:spcPts val="1200"/>
                        </a:spcAft>
                      </a:pPr>
                      <a:r>
                        <a:rPr lang="ar-SA" sz="1800" dirty="0">
                          <a:effectLst/>
                        </a:rPr>
                        <a:t>125</a:t>
                      </a:r>
                      <a:endParaRPr lang="en-US" sz="1800" dirty="0">
                        <a:effectLst/>
                        <a:latin typeface="Times New Roman" panose="02020603050405020304" pitchFamily="18" charset="0"/>
                        <a:ea typeface="Times New Roman" panose="02020603050405020304" pitchFamily="18" charset="0"/>
                      </a:endParaRPr>
                    </a:p>
                  </a:txBody>
                  <a:tcPr marL="42670" marR="42670" marT="42670" marB="42670"/>
                </a:tc>
                <a:tc>
                  <a:txBody>
                    <a:bodyPr/>
                    <a:lstStyle/>
                    <a:p>
                      <a:pPr marL="0" marR="0" algn="ctr" rtl="1">
                        <a:spcBef>
                          <a:spcPts val="1200"/>
                        </a:spcBef>
                        <a:spcAft>
                          <a:spcPts val="1200"/>
                        </a:spcAft>
                      </a:pPr>
                      <a:r>
                        <a:rPr lang="ar-SA" sz="1800">
                          <a:effectLst/>
                        </a:rPr>
                        <a:t>250</a:t>
                      </a:r>
                      <a:endParaRPr lang="en-US" sz="1800">
                        <a:effectLst/>
                        <a:latin typeface="Times New Roman" panose="02020603050405020304" pitchFamily="18" charset="0"/>
                        <a:ea typeface="Times New Roman" panose="02020603050405020304" pitchFamily="18" charset="0"/>
                      </a:endParaRPr>
                    </a:p>
                  </a:txBody>
                  <a:tcPr marL="42670" marR="42670" marT="42670" marB="42670"/>
                </a:tc>
                <a:extLst>
                  <a:ext uri="{0D108BD9-81ED-4DB2-BD59-A6C34878D82A}">
                    <a16:rowId xmlns:a16="http://schemas.microsoft.com/office/drawing/2014/main" val="1038545809"/>
                  </a:ext>
                </a:extLst>
              </a:tr>
              <a:tr h="734734">
                <a:tc>
                  <a:txBody>
                    <a:bodyPr/>
                    <a:lstStyle/>
                    <a:p>
                      <a:pPr marL="0" marR="0" algn="ctr" rtl="1">
                        <a:spcBef>
                          <a:spcPts val="1200"/>
                        </a:spcBef>
                        <a:spcAft>
                          <a:spcPts val="1200"/>
                        </a:spcAft>
                      </a:pPr>
                      <a:r>
                        <a:rPr lang="en-US" sz="1800">
                          <a:effectLst/>
                        </a:rPr>
                        <a:t>Faculty of Medicine and Allied Medical Sciences</a:t>
                      </a:r>
                      <a:endParaRPr lang="en-US" sz="1800">
                        <a:effectLst/>
                        <a:latin typeface="Times New Roman" panose="02020603050405020304" pitchFamily="18" charset="0"/>
                        <a:ea typeface="Times New Roman" panose="02020603050405020304" pitchFamily="18" charset="0"/>
                      </a:endParaRPr>
                    </a:p>
                  </a:txBody>
                  <a:tcPr marL="42670" marR="42670" marT="42670" marB="42670"/>
                </a:tc>
                <a:tc>
                  <a:txBody>
                    <a:bodyPr/>
                    <a:lstStyle/>
                    <a:p>
                      <a:pPr marL="0" marR="0" algn="ctr" rtl="1">
                        <a:spcBef>
                          <a:spcPts val="1200"/>
                        </a:spcBef>
                        <a:spcAft>
                          <a:spcPts val="1200"/>
                        </a:spcAft>
                      </a:pPr>
                      <a:r>
                        <a:rPr lang="ar-SA" sz="1800">
                          <a:effectLst/>
                        </a:rPr>
                        <a:t>22.1</a:t>
                      </a:r>
                      <a:endParaRPr lang="en-US" sz="1800">
                        <a:effectLst/>
                        <a:latin typeface="Times New Roman" panose="02020603050405020304" pitchFamily="18" charset="0"/>
                        <a:ea typeface="Times New Roman" panose="02020603050405020304" pitchFamily="18" charset="0"/>
                      </a:endParaRPr>
                    </a:p>
                  </a:txBody>
                  <a:tcPr marL="42670" marR="42670" marT="42670" marB="42670"/>
                </a:tc>
                <a:tc>
                  <a:txBody>
                    <a:bodyPr/>
                    <a:lstStyle/>
                    <a:p>
                      <a:pPr marL="0" marR="0" algn="ctr" rtl="1">
                        <a:spcBef>
                          <a:spcPts val="1200"/>
                        </a:spcBef>
                        <a:spcAft>
                          <a:spcPts val="1200"/>
                        </a:spcAft>
                      </a:pPr>
                      <a:r>
                        <a:rPr lang="ar-SA" sz="1800" dirty="0">
                          <a:effectLst/>
                        </a:rPr>
                        <a:t>166</a:t>
                      </a:r>
                      <a:endParaRPr lang="en-US" sz="1800" dirty="0">
                        <a:effectLst/>
                        <a:latin typeface="Times New Roman" panose="02020603050405020304" pitchFamily="18" charset="0"/>
                        <a:ea typeface="Times New Roman" panose="02020603050405020304" pitchFamily="18" charset="0"/>
                      </a:endParaRPr>
                    </a:p>
                  </a:txBody>
                  <a:tcPr marL="42670" marR="42670" marT="42670" marB="42670"/>
                </a:tc>
                <a:tc>
                  <a:txBody>
                    <a:bodyPr/>
                    <a:lstStyle/>
                    <a:p>
                      <a:pPr marL="0" marR="0" algn="ctr" rtl="1">
                        <a:spcBef>
                          <a:spcPts val="1200"/>
                        </a:spcBef>
                        <a:spcAft>
                          <a:spcPts val="1200"/>
                        </a:spcAft>
                      </a:pPr>
                      <a:r>
                        <a:rPr lang="ar-SA" sz="1800">
                          <a:effectLst/>
                        </a:rPr>
                        <a:t>332</a:t>
                      </a:r>
                      <a:endParaRPr lang="en-US" sz="1800">
                        <a:effectLst/>
                        <a:latin typeface="Times New Roman" panose="02020603050405020304" pitchFamily="18" charset="0"/>
                        <a:ea typeface="Times New Roman" panose="02020603050405020304" pitchFamily="18" charset="0"/>
                      </a:endParaRPr>
                    </a:p>
                  </a:txBody>
                  <a:tcPr marL="42670" marR="42670" marT="42670" marB="42670"/>
                </a:tc>
                <a:extLst>
                  <a:ext uri="{0D108BD9-81ED-4DB2-BD59-A6C34878D82A}">
                    <a16:rowId xmlns:a16="http://schemas.microsoft.com/office/drawing/2014/main" val="3183829140"/>
                  </a:ext>
                </a:extLst>
              </a:tr>
              <a:tr h="511613">
                <a:tc>
                  <a:txBody>
                    <a:bodyPr/>
                    <a:lstStyle/>
                    <a:p>
                      <a:pPr marL="0" marR="0" algn="ctr" rtl="1">
                        <a:spcBef>
                          <a:spcPts val="1200"/>
                        </a:spcBef>
                        <a:spcAft>
                          <a:spcPts val="1200"/>
                        </a:spcAft>
                      </a:pPr>
                      <a:r>
                        <a:rPr lang="en-US" sz="1800">
                          <a:effectLst/>
                        </a:rPr>
                        <a:t>Faculty of Dentistry</a:t>
                      </a:r>
                      <a:endParaRPr lang="en-US" sz="1800">
                        <a:effectLst/>
                        <a:latin typeface="Times New Roman" panose="02020603050405020304" pitchFamily="18" charset="0"/>
                        <a:ea typeface="Times New Roman" panose="02020603050405020304" pitchFamily="18" charset="0"/>
                      </a:endParaRPr>
                    </a:p>
                  </a:txBody>
                  <a:tcPr marL="42670" marR="42670" marT="42670" marB="42670"/>
                </a:tc>
                <a:tc>
                  <a:txBody>
                    <a:bodyPr/>
                    <a:lstStyle/>
                    <a:p>
                      <a:pPr marL="0" marR="0" algn="ctr" rtl="1">
                        <a:spcBef>
                          <a:spcPts val="1200"/>
                        </a:spcBef>
                        <a:spcAft>
                          <a:spcPts val="1200"/>
                        </a:spcAft>
                      </a:pPr>
                      <a:r>
                        <a:rPr lang="ar-SA" sz="1800">
                          <a:effectLst/>
                        </a:rPr>
                        <a:t>6.1</a:t>
                      </a:r>
                      <a:endParaRPr lang="en-US" sz="1800">
                        <a:effectLst/>
                        <a:latin typeface="Times New Roman" panose="02020603050405020304" pitchFamily="18" charset="0"/>
                        <a:ea typeface="Times New Roman" panose="02020603050405020304" pitchFamily="18" charset="0"/>
                      </a:endParaRPr>
                    </a:p>
                  </a:txBody>
                  <a:tcPr marL="42670" marR="42670" marT="42670" marB="42670"/>
                </a:tc>
                <a:tc>
                  <a:txBody>
                    <a:bodyPr/>
                    <a:lstStyle/>
                    <a:p>
                      <a:pPr marL="0" marR="0" algn="ctr" rtl="1">
                        <a:spcBef>
                          <a:spcPts val="1200"/>
                        </a:spcBef>
                        <a:spcAft>
                          <a:spcPts val="1200"/>
                        </a:spcAft>
                      </a:pPr>
                      <a:r>
                        <a:rPr lang="ar-SA" sz="1800" dirty="0">
                          <a:effectLst/>
                        </a:rPr>
                        <a:t>46</a:t>
                      </a:r>
                      <a:endParaRPr lang="en-US" sz="1800" dirty="0">
                        <a:effectLst/>
                        <a:latin typeface="Times New Roman" panose="02020603050405020304" pitchFamily="18" charset="0"/>
                        <a:ea typeface="Times New Roman" panose="02020603050405020304" pitchFamily="18" charset="0"/>
                      </a:endParaRPr>
                    </a:p>
                  </a:txBody>
                  <a:tcPr marL="42670" marR="42670" marT="42670" marB="42670"/>
                </a:tc>
                <a:tc>
                  <a:txBody>
                    <a:bodyPr/>
                    <a:lstStyle/>
                    <a:p>
                      <a:pPr marL="0" marR="0" algn="ctr" rtl="1">
                        <a:spcBef>
                          <a:spcPts val="1200"/>
                        </a:spcBef>
                        <a:spcAft>
                          <a:spcPts val="1200"/>
                        </a:spcAft>
                      </a:pPr>
                      <a:r>
                        <a:rPr lang="ar-SA" sz="1800">
                          <a:effectLst/>
                        </a:rPr>
                        <a:t>92</a:t>
                      </a:r>
                      <a:endParaRPr lang="en-US" sz="1800">
                        <a:effectLst/>
                        <a:latin typeface="Times New Roman" panose="02020603050405020304" pitchFamily="18" charset="0"/>
                        <a:ea typeface="Times New Roman" panose="02020603050405020304" pitchFamily="18" charset="0"/>
                      </a:endParaRPr>
                    </a:p>
                  </a:txBody>
                  <a:tcPr marL="42670" marR="42670" marT="42670" marB="42670"/>
                </a:tc>
                <a:extLst>
                  <a:ext uri="{0D108BD9-81ED-4DB2-BD59-A6C34878D82A}">
                    <a16:rowId xmlns:a16="http://schemas.microsoft.com/office/drawing/2014/main" val="3084343467"/>
                  </a:ext>
                </a:extLst>
              </a:tr>
              <a:tr h="511613">
                <a:tc>
                  <a:txBody>
                    <a:bodyPr/>
                    <a:lstStyle/>
                    <a:p>
                      <a:pPr marL="0" marR="0" algn="ctr" rtl="1">
                        <a:spcBef>
                          <a:spcPts val="1200"/>
                        </a:spcBef>
                        <a:spcAft>
                          <a:spcPts val="1200"/>
                        </a:spcAft>
                      </a:pPr>
                      <a:r>
                        <a:rPr lang="en-US" sz="1800">
                          <a:effectLst/>
                        </a:rPr>
                        <a:t>Faculty of Pharmacy</a:t>
                      </a:r>
                      <a:endParaRPr lang="en-US" sz="1800">
                        <a:effectLst/>
                        <a:latin typeface="Times New Roman" panose="02020603050405020304" pitchFamily="18" charset="0"/>
                        <a:ea typeface="Times New Roman" panose="02020603050405020304" pitchFamily="18" charset="0"/>
                      </a:endParaRPr>
                    </a:p>
                  </a:txBody>
                  <a:tcPr marL="42670" marR="42670" marT="42670" marB="42670"/>
                </a:tc>
                <a:tc>
                  <a:txBody>
                    <a:bodyPr/>
                    <a:lstStyle/>
                    <a:p>
                      <a:pPr marL="0" marR="0" algn="ctr" rtl="1">
                        <a:spcBef>
                          <a:spcPts val="1200"/>
                        </a:spcBef>
                        <a:spcAft>
                          <a:spcPts val="1200"/>
                        </a:spcAft>
                      </a:pPr>
                      <a:r>
                        <a:rPr lang="ar-SA" sz="1800">
                          <a:effectLst/>
                        </a:rPr>
                        <a:t>9.5</a:t>
                      </a:r>
                      <a:endParaRPr lang="en-US" sz="1800">
                        <a:effectLst/>
                        <a:latin typeface="Times New Roman" panose="02020603050405020304" pitchFamily="18" charset="0"/>
                        <a:ea typeface="Times New Roman" panose="02020603050405020304" pitchFamily="18" charset="0"/>
                      </a:endParaRPr>
                    </a:p>
                  </a:txBody>
                  <a:tcPr marL="42670" marR="42670" marT="42670" marB="42670"/>
                </a:tc>
                <a:tc>
                  <a:txBody>
                    <a:bodyPr/>
                    <a:lstStyle/>
                    <a:p>
                      <a:pPr marL="0" marR="0" algn="ctr" rtl="1">
                        <a:spcBef>
                          <a:spcPts val="1200"/>
                        </a:spcBef>
                        <a:spcAft>
                          <a:spcPts val="1200"/>
                        </a:spcAft>
                      </a:pPr>
                      <a:r>
                        <a:rPr lang="ar-SA" sz="1800" dirty="0">
                          <a:effectLst/>
                        </a:rPr>
                        <a:t>71</a:t>
                      </a:r>
                      <a:endParaRPr lang="en-US" sz="1800" dirty="0">
                        <a:effectLst/>
                        <a:latin typeface="Times New Roman" panose="02020603050405020304" pitchFamily="18" charset="0"/>
                        <a:ea typeface="Times New Roman" panose="02020603050405020304" pitchFamily="18" charset="0"/>
                      </a:endParaRPr>
                    </a:p>
                  </a:txBody>
                  <a:tcPr marL="42670" marR="42670" marT="42670" marB="42670"/>
                </a:tc>
                <a:tc>
                  <a:txBody>
                    <a:bodyPr/>
                    <a:lstStyle/>
                    <a:p>
                      <a:pPr marL="0" marR="0" algn="ctr" rtl="1">
                        <a:spcBef>
                          <a:spcPts val="1200"/>
                        </a:spcBef>
                        <a:spcAft>
                          <a:spcPts val="1200"/>
                        </a:spcAft>
                      </a:pPr>
                      <a:r>
                        <a:rPr lang="ar-SA" sz="1800" dirty="0">
                          <a:effectLst/>
                        </a:rPr>
                        <a:t>142</a:t>
                      </a:r>
                      <a:endParaRPr lang="en-US" sz="1800" dirty="0">
                        <a:effectLst/>
                        <a:latin typeface="Times New Roman" panose="02020603050405020304" pitchFamily="18" charset="0"/>
                        <a:ea typeface="Times New Roman" panose="02020603050405020304" pitchFamily="18" charset="0"/>
                      </a:endParaRPr>
                    </a:p>
                  </a:txBody>
                  <a:tcPr marL="42670" marR="42670" marT="42670" marB="42670"/>
                </a:tc>
                <a:extLst>
                  <a:ext uri="{0D108BD9-81ED-4DB2-BD59-A6C34878D82A}">
                    <a16:rowId xmlns:a16="http://schemas.microsoft.com/office/drawing/2014/main" val="3907156151"/>
                  </a:ext>
                </a:extLst>
              </a:tr>
              <a:tr h="511613">
                <a:tc>
                  <a:txBody>
                    <a:bodyPr/>
                    <a:lstStyle/>
                    <a:p>
                      <a:pPr marL="0" marR="0" algn="ctr" rtl="1">
                        <a:spcBef>
                          <a:spcPts val="1200"/>
                        </a:spcBef>
                        <a:spcAft>
                          <a:spcPts val="1200"/>
                        </a:spcAft>
                      </a:pPr>
                      <a:r>
                        <a:rPr lang="en-US" sz="1800">
                          <a:effectLst/>
                        </a:rPr>
                        <a:t>Faculty of Nursing</a:t>
                      </a:r>
                      <a:endParaRPr lang="en-US" sz="1800">
                        <a:effectLst/>
                        <a:latin typeface="Times New Roman" panose="02020603050405020304" pitchFamily="18" charset="0"/>
                        <a:ea typeface="Times New Roman" panose="02020603050405020304" pitchFamily="18" charset="0"/>
                      </a:endParaRPr>
                    </a:p>
                  </a:txBody>
                  <a:tcPr marL="42670" marR="42670" marT="42670" marB="42670"/>
                </a:tc>
                <a:tc>
                  <a:txBody>
                    <a:bodyPr/>
                    <a:lstStyle/>
                    <a:p>
                      <a:pPr marL="0" marR="0" algn="ctr" rtl="1">
                        <a:spcBef>
                          <a:spcPts val="1200"/>
                        </a:spcBef>
                        <a:spcAft>
                          <a:spcPts val="1200"/>
                        </a:spcAft>
                      </a:pPr>
                      <a:r>
                        <a:rPr lang="ar-SA" sz="1800">
                          <a:effectLst/>
                        </a:rPr>
                        <a:t>5.7</a:t>
                      </a:r>
                      <a:endParaRPr lang="en-US" sz="1800">
                        <a:effectLst/>
                        <a:latin typeface="Times New Roman" panose="02020603050405020304" pitchFamily="18" charset="0"/>
                        <a:ea typeface="Times New Roman" panose="02020603050405020304" pitchFamily="18" charset="0"/>
                      </a:endParaRPr>
                    </a:p>
                  </a:txBody>
                  <a:tcPr marL="42670" marR="42670" marT="42670" marB="42670"/>
                </a:tc>
                <a:tc>
                  <a:txBody>
                    <a:bodyPr/>
                    <a:lstStyle/>
                    <a:p>
                      <a:pPr marL="0" marR="0" algn="ctr" rtl="1">
                        <a:spcBef>
                          <a:spcPts val="1200"/>
                        </a:spcBef>
                        <a:spcAft>
                          <a:spcPts val="1200"/>
                        </a:spcAft>
                      </a:pPr>
                      <a:r>
                        <a:rPr lang="ar-SA" sz="1800" dirty="0">
                          <a:effectLst/>
                        </a:rPr>
                        <a:t>43</a:t>
                      </a:r>
                      <a:endParaRPr lang="en-US" sz="1800" dirty="0">
                        <a:effectLst/>
                        <a:latin typeface="Times New Roman" panose="02020603050405020304" pitchFamily="18" charset="0"/>
                        <a:ea typeface="Times New Roman" panose="02020603050405020304" pitchFamily="18" charset="0"/>
                      </a:endParaRPr>
                    </a:p>
                  </a:txBody>
                  <a:tcPr marL="42670" marR="42670" marT="42670" marB="42670"/>
                </a:tc>
                <a:tc>
                  <a:txBody>
                    <a:bodyPr/>
                    <a:lstStyle/>
                    <a:p>
                      <a:pPr marL="0" marR="0" algn="ctr" rtl="1">
                        <a:spcBef>
                          <a:spcPts val="1200"/>
                        </a:spcBef>
                        <a:spcAft>
                          <a:spcPts val="1200"/>
                        </a:spcAft>
                      </a:pPr>
                      <a:r>
                        <a:rPr lang="ar-SA" sz="1800" dirty="0">
                          <a:effectLst/>
                        </a:rPr>
                        <a:t>86</a:t>
                      </a:r>
                      <a:endParaRPr lang="en-US" sz="1800" dirty="0">
                        <a:effectLst/>
                        <a:latin typeface="Times New Roman" panose="02020603050405020304" pitchFamily="18" charset="0"/>
                        <a:ea typeface="Times New Roman" panose="02020603050405020304" pitchFamily="18" charset="0"/>
                      </a:endParaRPr>
                    </a:p>
                  </a:txBody>
                  <a:tcPr marL="42670" marR="42670" marT="42670" marB="42670"/>
                </a:tc>
                <a:extLst>
                  <a:ext uri="{0D108BD9-81ED-4DB2-BD59-A6C34878D82A}">
                    <a16:rowId xmlns:a16="http://schemas.microsoft.com/office/drawing/2014/main" val="3262227148"/>
                  </a:ext>
                </a:extLst>
              </a:tr>
              <a:tr h="511613">
                <a:tc>
                  <a:txBody>
                    <a:bodyPr/>
                    <a:lstStyle/>
                    <a:p>
                      <a:pPr marL="0" marR="0" algn="ctr" rtl="1">
                        <a:spcBef>
                          <a:spcPts val="1200"/>
                        </a:spcBef>
                        <a:spcAft>
                          <a:spcPts val="1200"/>
                        </a:spcAft>
                      </a:pPr>
                      <a:r>
                        <a:rPr lang="en-US" sz="1800">
                          <a:effectLst/>
                        </a:rPr>
                        <a:t>Graduate Studies</a:t>
                      </a:r>
                      <a:endParaRPr lang="en-US" sz="1800">
                        <a:effectLst/>
                        <a:latin typeface="Times New Roman" panose="02020603050405020304" pitchFamily="18" charset="0"/>
                        <a:ea typeface="Times New Roman" panose="02020603050405020304" pitchFamily="18" charset="0"/>
                      </a:endParaRPr>
                    </a:p>
                  </a:txBody>
                  <a:tcPr marL="42670" marR="42670" marT="42670" marB="42670"/>
                </a:tc>
                <a:tc>
                  <a:txBody>
                    <a:bodyPr/>
                    <a:lstStyle/>
                    <a:p>
                      <a:pPr marL="0" marR="0" algn="ctr" rtl="1">
                        <a:spcBef>
                          <a:spcPts val="1200"/>
                        </a:spcBef>
                        <a:spcAft>
                          <a:spcPts val="1200"/>
                        </a:spcAft>
                      </a:pPr>
                      <a:r>
                        <a:rPr lang="ar-SA" sz="1800">
                          <a:effectLst/>
                        </a:rPr>
                        <a:t>5.9</a:t>
                      </a:r>
                      <a:endParaRPr lang="en-US" sz="1800">
                        <a:effectLst/>
                        <a:latin typeface="Times New Roman" panose="02020603050405020304" pitchFamily="18" charset="0"/>
                        <a:ea typeface="Times New Roman" panose="02020603050405020304" pitchFamily="18" charset="0"/>
                      </a:endParaRPr>
                    </a:p>
                  </a:txBody>
                  <a:tcPr marL="42670" marR="42670" marT="42670" marB="42670"/>
                </a:tc>
                <a:tc>
                  <a:txBody>
                    <a:bodyPr/>
                    <a:lstStyle/>
                    <a:p>
                      <a:pPr marL="0" marR="0" algn="ctr" rtl="1">
                        <a:spcBef>
                          <a:spcPts val="1200"/>
                        </a:spcBef>
                        <a:spcAft>
                          <a:spcPts val="1200"/>
                        </a:spcAft>
                      </a:pPr>
                      <a:r>
                        <a:rPr lang="ar-SA" sz="1800">
                          <a:effectLst/>
                        </a:rPr>
                        <a:t>44</a:t>
                      </a:r>
                      <a:endParaRPr lang="en-US" sz="1800">
                        <a:effectLst/>
                        <a:latin typeface="Times New Roman" panose="02020603050405020304" pitchFamily="18" charset="0"/>
                        <a:ea typeface="Times New Roman" panose="02020603050405020304" pitchFamily="18" charset="0"/>
                      </a:endParaRPr>
                    </a:p>
                  </a:txBody>
                  <a:tcPr marL="42670" marR="42670" marT="42670" marB="42670"/>
                </a:tc>
                <a:tc>
                  <a:txBody>
                    <a:bodyPr/>
                    <a:lstStyle/>
                    <a:p>
                      <a:pPr marL="0" marR="0" algn="ctr" rtl="1">
                        <a:spcBef>
                          <a:spcPts val="1200"/>
                        </a:spcBef>
                        <a:spcAft>
                          <a:spcPts val="1200"/>
                        </a:spcAft>
                      </a:pPr>
                      <a:r>
                        <a:rPr lang="ar-SA" sz="1800" dirty="0">
                          <a:effectLst/>
                        </a:rPr>
                        <a:t>88</a:t>
                      </a:r>
                      <a:endParaRPr lang="en-US" sz="1800" dirty="0">
                        <a:effectLst/>
                        <a:latin typeface="Times New Roman" panose="02020603050405020304" pitchFamily="18" charset="0"/>
                        <a:ea typeface="Times New Roman" panose="02020603050405020304" pitchFamily="18" charset="0"/>
                      </a:endParaRPr>
                    </a:p>
                  </a:txBody>
                  <a:tcPr marL="42670" marR="42670" marT="42670" marB="42670"/>
                </a:tc>
                <a:extLst>
                  <a:ext uri="{0D108BD9-81ED-4DB2-BD59-A6C34878D82A}">
                    <a16:rowId xmlns:a16="http://schemas.microsoft.com/office/drawing/2014/main" val="101186150"/>
                  </a:ext>
                </a:extLst>
              </a:tr>
              <a:tr h="511613">
                <a:tc>
                  <a:txBody>
                    <a:bodyPr/>
                    <a:lstStyle/>
                    <a:p>
                      <a:pPr marL="0" marR="0" algn="ctr" rtl="1">
                        <a:spcBef>
                          <a:spcPts val="1200"/>
                        </a:spcBef>
                        <a:spcAft>
                          <a:spcPts val="1200"/>
                        </a:spcAft>
                      </a:pPr>
                      <a:r>
                        <a:rPr lang="en-US" sz="1800">
                          <a:effectLst/>
                        </a:rPr>
                        <a:t>Total</a:t>
                      </a:r>
                      <a:endParaRPr lang="en-US" sz="1800">
                        <a:effectLst/>
                        <a:latin typeface="Times New Roman" panose="02020603050405020304" pitchFamily="18" charset="0"/>
                        <a:ea typeface="Times New Roman" panose="02020603050405020304" pitchFamily="18" charset="0"/>
                      </a:endParaRPr>
                    </a:p>
                  </a:txBody>
                  <a:tcPr marL="42670" marR="42670" marT="42670" marB="42670"/>
                </a:tc>
                <a:tc>
                  <a:txBody>
                    <a:bodyPr/>
                    <a:lstStyle/>
                    <a:p>
                      <a:pPr marL="0" marR="0" algn="ctr" rtl="1">
                        <a:spcBef>
                          <a:spcPts val="1200"/>
                        </a:spcBef>
                        <a:spcAft>
                          <a:spcPts val="1200"/>
                        </a:spcAft>
                      </a:pPr>
                      <a:r>
                        <a:rPr lang="ar-SA" sz="1800">
                          <a:effectLst/>
                        </a:rPr>
                        <a:t>100</a:t>
                      </a:r>
                      <a:endParaRPr lang="en-US" sz="1800">
                        <a:effectLst/>
                        <a:latin typeface="Times New Roman" panose="02020603050405020304" pitchFamily="18" charset="0"/>
                        <a:ea typeface="Times New Roman" panose="02020603050405020304" pitchFamily="18" charset="0"/>
                      </a:endParaRPr>
                    </a:p>
                  </a:txBody>
                  <a:tcPr marL="42670" marR="42670" marT="42670" marB="42670"/>
                </a:tc>
                <a:tc>
                  <a:txBody>
                    <a:bodyPr/>
                    <a:lstStyle/>
                    <a:p>
                      <a:pPr marL="0" marR="0" algn="ctr" rtl="1">
                        <a:spcBef>
                          <a:spcPts val="1200"/>
                        </a:spcBef>
                        <a:spcAft>
                          <a:spcPts val="1200"/>
                        </a:spcAft>
                      </a:pPr>
                      <a:r>
                        <a:rPr lang="ar-SA" sz="1800">
                          <a:effectLst/>
                        </a:rPr>
                        <a:t>750</a:t>
                      </a:r>
                      <a:endParaRPr lang="en-US" sz="1800">
                        <a:effectLst/>
                        <a:latin typeface="Times New Roman" panose="02020603050405020304" pitchFamily="18" charset="0"/>
                        <a:ea typeface="Times New Roman" panose="02020603050405020304" pitchFamily="18" charset="0"/>
                      </a:endParaRPr>
                    </a:p>
                  </a:txBody>
                  <a:tcPr marL="42670" marR="42670" marT="42670" marB="42670"/>
                </a:tc>
                <a:tc>
                  <a:txBody>
                    <a:bodyPr/>
                    <a:lstStyle/>
                    <a:p>
                      <a:pPr marL="0" marR="0" algn="ctr" rtl="1">
                        <a:spcBef>
                          <a:spcPts val="1200"/>
                        </a:spcBef>
                        <a:spcAft>
                          <a:spcPts val="1200"/>
                        </a:spcAft>
                      </a:pPr>
                      <a:r>
                        <a:rPr lang="ar-SA" sz="1800" dirty="0">
                          <a:effectLst/>
                        </a:rPr>
                        <a:t>1500</a:t>
                      </a:r>
                      <a:endParaRPr lang="en-US" sz="1800" dirty="0">
                        <a:effectLst/>
                        <a:latin typeface="Times New Roman" panose="02020603050405020304" pitchFamily="18" charset="0"/>
                        <a:ea typeface="Times New Roman" panose="02020603050405020304" pitchFamily="18" charset="0"/>
                      </a:endParaRPr>
                    </a:p>
                  </a:txBody>
                  <a:tcPr marL="42670" marR="42670" marT="42670" marB="42670"/>
                </a:tc>
                <a:extLst>
                  <a:ext uri="{0D108BD9-81ED-4DB2-BD59-A6C34878D82A}">
                    <a16:rowId xmlns:a16="http://schemas.microsoft.com/office/drawing/2014/main" val="608591668"/>
                  </a:ext>
                </a:extLst>
              </a:tr>
            </a:tbl>
          </a:graphicData>
        </a:graphic>
      </p:graphicFrame>
    </p:spTree>
    <p:extLst>
      <p:ext uri="{BB962C8B-B14F-4D97-AF65-F5344CB8AC3E}">
        <p14:creationId xmlns:p14="http://schemas.microsoft.com/office/powerpoint/2010/main" val="26923017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9C93D2-29DE-A29F-3EA4-D742ED95F74A}"/>
            </a:ext>
          </a:extLst>
        </p:cNvPr>
        <p:cNvGrpSpPr/>
        <p:nvPr/>
      </p:nvGrpSpPr>
      <p:grpSpPr>
        <a:xfrm>
          <a:off x="0" y="0"/>
          <a:ext cx="0" cy="0"/>
          <a:chOff x="0" y="0"/>
          <a:chExt cx="0" cy="0"/>
        </a:xfrm>
      </p:grpSpPr>
      <p:sp>
        <p:nvSpPr>
          <p:cNvPr id="2" name="TextBox 4">
            <a:extLst>
              <a:ext uri="{FF2B5EF4-FFF2-40B4-BE49-F238E27FC236}">
                <a16:creationId xmlns:a16="http://schemas.microsoft.com/office/drawing/2014/main" id="{A3C92866-2958-8971-A30C-31C7B69C4D90}"/>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OAQAACwQAABQRgAAFjsAABAgAAAmAAAACAAAAP//////////"/>
              </a:ext>
            </a:extLst>
          </p:cNvSpPr>
          <p:nvPr/>
        </p:nvSpPr>
        <p:spPr>
          <a:xfrm>
            <a:off x="1219200" y="2184400"/>
            <a:ext cx="14554200" cy="5549900"/>
          </a:xfrm>
          <a:prstGeom prst="rect">
            <a:avLst/>
          </a:prstGeom>
          <a:noFill/>
          <a:ln>
            <a:noFill/>
          </a:ln>
          <a:effectLst/>
        </p:spPr>
        <p:txBody>
          <a:bodyPr vert="horz" wrap="square" lIns="0" tIns="0" rIns="0" bIns="0" numCol="1" spcCol="215900" anchor="t"/>
          <a:lstStyle/>
          <a:p>
            <a:pPr algn="just">
              <a:lnSpc>
                <a:spcPct val="150000"/>
              </a:lnSpc>
              <a:defRPr lang="en-us"/>
            </a:pPr>
            <a:endParaRPr lang="ar-SA" sz="3200" b="1" dirty="0"/>
          </a:p>
          <a:p>
            <a:pPr algn="just">
              <a:lnSpc>
                <a:spcPct val="150000"/>
              </a:lnSpc>
              <a:defRPr lang="en-us"/>
            </a:pPr>
            <a:endParaRPr lang="en-us" sz="2900" b="1" dirty="0"/>
          </a:p>
        </p:txBody>
      </p:sp>
      <p:sp>
        <p:nvSpPr>
          <p:cNvPr id="3" name="TextBox 5">
            <a:extLst>
              <a:ext uri="{FF2B5EF4-FFF2-40B4-BE49-F238E27FC236}">
                <a16:creationId xmlns:a16="http://schemas.microsoft.com/office/drawing/2014/main" id="{3D526727-F0E9-5487-6E3E-573B66D5E6BC}"/>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F8AY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gAcAAFQGAAAgWAAAyAoAAAAAAAAmAAAACAAAAP//////////"/>
              </a:ext>
            </a:extLst>
          </p:cNvSpPr>
          <p:nvPr/>
        </p:nvSpPr>
        <p:spPr>
          <a:xfrm>
            <a:off x="381000" y="854505"/>
            <a:ext cx="16687800" cy="948645"/>
          </a:xfrm>
          <a:prstGeom prst="rect">
            <a:avLst/>
          </a:prstGeom>
          <a:noFill/>
          <a:ln>
            <a:noFill/>
          </a:ln>
          <a:effectLst/>
        </p:spPr>
        <p:txBody>
          <a:bodyPr vert="horz" wrap="square" lIns="0" tIns="0" rIns="0" bIns="0" numCol="1" spcCol="215900" anchor="t"/>
          <a:lstStyle/>
          <a:p>
            <a:pPr algn="l">
              <a:lnSpc>
                <a:spcPts val="5600"/>
              </a:lnSpc>
              <a:defRPr lang="en-us" sz="6000" cap="none" spc="21">
                <a:solidFill>
                  <a:srgbClr val="504C44"/>
                </a:solidFill>
                <a:latin typeface="Baskerville Display PT" charset="0"/>
                <a:ea typeface="Baskerville Display PT" charset="0"/>
                <a:cs typeface="Baskerville Display PT" charset="0"/>
              </a:defRPr>
            </a:pPr>
            <a:r>
              <a:rPr sz="5000" dirty="0"/>
              <a:t>BIKES PARKING LOT</a:t>
            </a:r>
          </a:p>
        </p:txBody>
      </p:sp>
      <p:sp>
        <p:nvSpPr>
          <p:cNvPr id="9" name="TextBox 8">
            <a:extLst>
              <a:ext uri="{FF2B5EF4-FFF2-40B4-BE49-F238E27FC236}">
                <a16:creationId xmlns:a16="http://schemas.microsoft.com/office/drawing/2014/main" id="{72C01F39-971C-93DE-D99B-2C823E9BCE1B}"/>
              </a:ext>
            </a:extLst>
          </p:cNvPr>
          <p:cNvSpPr txBox="1"/>
          <p:nvPr/>
        </p:nvSpPr>
        <p:spPr>
          <a:xfrm flipH="1">
            <a:off x="381000" y="3086100"/>
            <a:ext cx="5029200" cy="3694409"/>
          </a:xfrm>
          <a:prstGeom prst="rect">
            <a:avLst/>
          </a:prstGeom>
          <a:noFill/>
        </p:spPr>
        <p:txBody>
          <a:bodyPr wrap="square">
            <a:spAutoFit/>
          </a:bodyPr>
          <a:lstStyle/>
          <a:p>
            <a:pPr algn="just">
              <a:lnSpc>
                <a:spcPct val="150000"/>
              </a:lnSpc>
            </a:pPr>
            <a:r>
              <a:rPr lang="en-US" sz="3200" dirty="0">
                <a:latin typeface="Inter" panose="020B0604020202020204" charset="0"/>
                <a:ea typeface="Inter" panose="020B0604020202020204" charset="0"/>
                <a:cs typeface="Inter" panose="020B0604020202020204" charset="0"/>
              </a:rPr>
              <a:t>The site plan illustrates the distribution of bicycle parking areas within the new university campus</a:t>
            </a:r>
            <a:r>
              <a:rPr lang="en-GB" sz="3200" dirty="0">
                <a:latin typeface="Inter" panose="020B0604020202020204" charset="0"/>
                <a:ea typeface="Inter" panose="020B0604020202020204" charset="0"/>
                <a:cs typeface="Inter" panose="020B0604020202020204" charset="0"/>
              </a:rPr>
              <a:t>.</a:t>
            </a:r>
            <a:br>
              <a:rPr lang="en-GB" sz="3200" dirty="0">
                <a:latin typeface="Inter" panose="020B0604020202020204" charset="0"/>
                <a:ea typeface="Inter" panose="020B0604020202020204" charset="0"/>
                <a:cs typeface="Inter" panose="020B0604020202020204" charset="0"/>
              </a:rPr>
            </a:br>
            <a:endParaRPr lang="en-GB" sz="3200" dirty="0">
              <a:latin typeface="Inter" panose="020B0604020202020204" charset="0"/>
              <a:ea typeface="Inter" panose="020B0604020202020204" charset="0"/>
              <a:cs typeface="Inter" panose="020B0604020202020204" charset="0"/>
            </a:endParaRPr>
          </a:p>
        </p:txBody>
      </p:sp>
      <p:pic>
        <p:nvPicPr>
          <p:cNvPr id="5" name="Picture 4">
            <a:extLst>
              <a:ext uri="{FF2B5EF4-FFF2-40B4-BE49-F238E27FC236}">
                <a16:creationId xmlns:a16="http://schemas.microsoft.com/office/drawing/2014/main" id="{C212EC2C-6BB0-4D85-8222-B17BC64DF3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2200" y="2392751"/>
            <a:ext cx="11827307" cy="701731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7854817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9C93D2-29DE-A29F-3EA4-D742ED95F74A}"/>
            </a:ext>
          </a:extLst>
        </p:cNvPr>
        <p:cNvGrpSpPr/>
        <p:nvPr/>
      </p:nvGrpSpPr>
      <p:grpSpPr>
        <a:xfrm>
          <a:off x="0" y="0"/>
          <a:ext cx="0" cy="0"/>
          <a:chOff x="0" y="0"/>
          <a:chExt cx="0" cy="0"/>
        </a:xfrm>
      </p:grpSpPr>
      <p:sp>
        <p:nvSpPr>
          <p:cNvPr id="2" name="TextBox 4">
            <a:extLst>
              <a:ext uri="{FF2B5EF4-FFF2-40B4-BE49-F238E27FC236}">
                <a16:creationId xmlns:a16="http://schemas.microsoft.com/office/drawing/2014/main" id="{A3C92866-2958-8971-A30C-31C7B69C4D90}"/>
              </a:ext>
            </a:extLst>
          </p:cNvPr>
          <p:cNvSpPr>
            <a:extLst>
              <a:ext uri="smNativeData">
                <pr:smNativeData xmlns="smNativeData" xmlns:pr="smNativeData" xmlns:p15="http://schemas.microsoft.com/office/powerpoint/2012/main" xmlns:p14="http://schemas.microsoft.com/office/powerpoint/2010/main" xmlns:mc="http://schemas.openxmlformats.org/markup-compatibility/2006" val="SMDATA_15_Dh5QaB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OAQAACwQAABQRgAAFjsAABAgAAAmAAAACAAAAP//////////"/>
              </a:ext>
            </a:extLst>
          </p:cNvSpPr>
          <p:nvPr/>
        </p:nvSpPr>
        <p:spPr>
          <a:xfrm>
            <a:off x="1219200" y="2184400"/>
            <a:ext cx="14554200" cy="5549900"/>
          </a:xfrm>
          <a:prstGeom prst="rect">
            <a:avLst/>
          </a:prstGeom>
          <a:noFill/>
          <a:ln>
            <a:noFill/>
          </a:ln>
          <a:effectLst/>
        </p:spPr>
        <p:txBody>
          <a:bodyPr vert="horz" wrap="square" lIns="0" tIns="0" rIns="0" bIns="0" numCol="1" spcCol="215900" anchor="t"/>
          <a:lstStyle/>
          <a:p>
            <a:pPr algn="just">
              <a:lnSpc>
                <a:spcPct val="150000"/>
              </a:lnSpc>
              <a:defRPr lang="en-us"/>
            </a:pPr>
            <a:endParaRPr lang="ar-SA" sz="3200" b="1" dirty="0"/>
          </a:p>
          <a:p>
            <a:pPr algn="just">
              <a:lnSpc>
                <a:spcPct val="150000"/>
              </a:lnSpc>
              <a:defRPr lang="en-us"/>
            </a:pPr>
            <a:endParaRPr lang="en-us" sz="2900" b="1" dirty="0"/>
          </a:p>
        </p:txBody>
      </p:sp>
      <p:sp>
        <p:nvSpPr>
          <p:cNvPr id="3" name="TextBox 5">
            <a:extLst>
              <a:ext uri="{FF2B5EF4-FFF2-40B4-BE49-F238E27FC236}">
                <a16:creationId xmlns:a16="http://schemas.microsoft.com/office/drawing/2014/main" id="{3D526727-F0E9-5487-6E3E-573B66D5E6BC}"/>
              </a:ext>
            </a:extLst>
          </p:cNvPr>
          <p:cNvSpPr>
            <a:extLst>
              <a:ext uri="smNativeData">
                <pr:smNativeData xmlns="smNativeData" xmlns:pr="smNativeData" xmlns:p15="http://schemas.microsoft.com/office/powerpoint/2012/main" xmlns:p14="http://schemas.microsoft.com/office/powerpoint/2010/main" xmlns:mc="http://schemas.openxmlformats.org/markup-compatibility/2006" val="SMDATA_15_Dh5QaBMAAAAlAAAAZA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F8AY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gAcAAFQGAAAgWAAAyAoAAAAAAAAmAAAACAAAAP//////////"/>
              </a:ext>
            </a:extLst>
          </p:cNvSpPr>
          <p:nvPr/>
        </p:nvSpPr>
        <p:spPr>
          <a:xfrm>
            <a:off x="381000" y="854505"/>
            <a:ext cx="16687800" cy="948645"/>
          </a:xfrm>
          <a:prstGeom prst="rect">
            <a:avLst/>
          </a:prstGeom>
          <a:noFill/>
          <a:ln>
            <a:noFill/>
          </a:ln>
          <a:effectLst/>
        </p:spPr>
        <p:txBody>
          <a:bodyPr vert="horz" wrap="square" lIns="0" tIns="0" rIns="0" bIns="0" numCol="1" spcCol="215900" anchor="t"/>
          <a:lstStyle/>
          <a:p>
            <a:pPr algn="l">
              <a:lnSpc>
                <a:spcPts val="5600"/>
              </a:lnSpc>
              <a:defRPr lang="en-us" sz="6000" cap="none" spc="21">
                <a:solidFill>
                  <a:srgbClr val="504C44"/>
                </a:solidFill>
                <a:latin typeface="Baskerville Display PT" charset="0"/>
                <a:ea typeface="Baskerville Display PT" charset="0"/>
                <a:cs typeface="Baskerville Display PT" charset="0"/>
              </a:defRPr>
            </a:pPr>
            <a:r>
              <a:rPr sz="5000" dirty="0"/>
              <a:t>BIKES PARKING LOT</a:t>
            </a:r>
            <a:r>
              <a:rPr lang="en-US" sz="5000" dirty="0"/>
              <a:t> </a:t>
            </a:r>
            <a:r>
              <a:rPr lang="en-GB" sz="5000" dirty="0"/>
              <a:t>(Faculty of Physical Education) </a:t>
            </a:r>
            <a:endParaRPr sz="5000" dirty="0"/>
          </a:p>
        </p:txBody>
      </p:sp>
      <p:sp>
        <p:nvSpPr>
          <p:cNvPr id="9" name="TextBox 8">
            <a:extLst>
              <a:ext uri="{FF2B5EF4-FFF2-40B4-BE49-F238E27FC236}">
                <a16:creationId xmlns:a16="http://schemas.microsoft.com/office/drawing/2014/main" id="{72C01F39-971C-93DE-D99B-2C823E9BCE1B}"/>
              </a:ext>
            </a:extLst>
          </p:cNvPr>
          <p:cNvSpPr txBox="1"/>
          <p:nvPr/>
        </p:nvSpPr>
        <p:spPr>
          <a:xfrm flipH="1">
            <a:off x="381000" y="1943100"/>
            <a:ext cx="7734190" cy="8140626"/>
          </a:xfrm>
          <a:prstGeom prst="rect">
            <a:avLst/>
          </a:prstGeom>
          <a:noFill/>
        </p:spPr>
        <p:txBody>
          <a:bodyPr wrap="square">
            <a:spAutoFit/>
          </a:bodyPr>
          <a:lstStyle/>
          <a:p>
            <a:pPr algn="just">
              <a:lnSpc>
                <a:spcPct val="150000"/>
              </a:lnSpc>
            </a:pPr>
            <a:r>
              <a:rPr lang="en-GB" sz="2700" dirty="0">
                <a:latin typeface="Inter" panose="020B0604020202020204" charset="0"/>
                <a:ea typeface="Inter" panose="020B0604020202020204" charset="0"/>
                <a:cs typeface="Inter" panose="020B0604020202020204" charset="0"/>
              </a:rPr>
              <a:t>1. The Faculty of Sports includes three bicycle parking areas: A, B, and C. </a:t>
            </a:r>
          </a:p>
          <a:p>
            <a:pPr algn="just">
              <a:lnSpc>
                <a:spcPct val="150000"/>
              </a:lnSpc>
            </a:pPr>
            <a:r>
              <a:rPr lang="en-GB" sz="2700" dirty="0">
                <a:latin typeface="Inter" panose="020B0604020202020204" charset="0"/>
                <a:ea typeface="Inter" panose="020B0604020202020204" charset="0"/>
                <a:cs typeface="Inter" panose="020B0604020202020204" charset="0"/>
              </a:rPr>
              <a:t>2. </a:t>
            </a:r>
            <a:r>
              <a:rPr lang="en-GB" sz="2800" dirty="0">
                <a:latin typeface="Inter" panose="020B0604020202020204" charset="0"/>
                <a:ea typeface="Inter" panose="020B0604020202020204" charset="0"/>
                <a:cs typeface="Inter" panose="020B0604020202020204" charset="0"/>
              </a:rPr>
              <a:t> </a:t>
            </a:r>
            <a:r>
              <a:rPr lang="en-GB" sz="2700" dirty="0">
                <a:latin typeface="Inter" panose="020B0604020202020204" charset="0"/>
                <a:ea typeface="Inter" panose="020B0604020202020204" charset="0"/>
                <a:cs typeface="Inter" panose="020B0604020202020204" charset="0"/>
              </a:rPr>
              <a:t>Parking area A accommodates 76 bicycles, B accommodates 76 bicycles, and C accommodates 122 bicycles.</a:t>
            </a:r>
            <a:br>
              <a:rPr lang="en-GB" sz="2700" dirty="0">
                <a:latin typeface="Inter" panose="020B0604020202020204" charset="0"/>
                <a:ea typeface="Inter" panose="020B0604020202020204" charset="0"/>
                <a:cs typeface="Inter" panose="020B0604020202020204" charset="0"/>
              </a:rPr>
            </a:br>
            <a:r>
              <a:rPr lang="en-GB" sz="2700" dirty="0">
                <a:latin typeface="Inter" panose="020B0604020202020204" charset="0"/>
                <a:ea typeface="Inter" panose="020B0604020202020204" charset="0"/>
                <a:cs typeface="Inter" panose="020B0604020202020204" charset="0"/>
              </a:rPr>
              <a:t>3.</a:t>
            </a:r>
            <a:r>
              <a:rPr lang="en-GB" sz="100" dirty="0">
                <a:latin typeface="Inter" panose="020B0604020202020204" charset="0"/>
                <a:ea typeface="Inter" panose="020B0604020202020204" charset="0"/>
                <a:cs typeface="Inter" panose="020B0604020202020204" charset="0"/>
              </a:rPr>
              <a:t> </a:t>
            </a:r>
            <a:r>
              <a:rPr lang="en-GB" sz="2700" dirty="0">
                <a:latin typeface="Inter" panose="020B0604020202020204" charset="0"/>
                <a:ea typeface="Inter" panose="020B0604020202020204" charset="0"/>
                <a:cs typeface="Inter" panose="020B0604020202020204" charset="0"/>
              </a:rPr>
              <a:t>The total capacity is 274 bicycles.</a:t>
            </a:r>
            <a:br>
              <a:rPr lang="en-GB" sz="2700" dirty="0">
                <a:latin typeface="Inter" panose="020B0604020202020204" charset="0"/>
                <a:ea typeface="Inter" panose="020B0604020202020204" charset="0"/>
                <a:cs typeface="Inter" panose="020B0604020202020204" charset="0"/>
              </a:rPr>
            </a:br>
            <a:r>
              <a:rPr lang="en-GB" sz="2700" dirty="0">
                <a:latin typeface="Inter" panose="020B0604020202020204" charset="0"/>
                <a:ea typeface="Inter" panose="020B0604020202020204" charset="0"/>
                <a:cs typeface="Inter" panose="020B0604020202020204" charset="0"/>
              </a:rPr>
              <a:t>4.   In the first phase, the distribution is 23 spaces for the Faculty of Sports, 91 spaces for the Faculty of Science and Information Technology, and 125 spaces for the Faculty of Engineering.</a:t>
            </a:r>
            <a:br>
              <a:rPr lang="en-GB" sz="2700" dirty="0">
                <a:latin typeface="Inter" panose="020B0604020202020204" charset="0"/>
                <a:ea typeface="Inter" panose="020B0604020202020204" charset="0"/>
                <a:cs typeface="Inter" panose="020B0604020202020204" charset="0"/>
              </a:rPr>
            </a:br>
            <a:r>
              <a:rPr lang="en-GB" sz="2700" dirty="0">
                <a:latin typeface="Inter" panose="020B0604020202020204" charset="0"/>
                <a:ea typeface="Inter" panose="020B0604020202020204" charset="0"/>
                <a:cs typeface="Inter" panose="020B0604020202020204" charset="0"/>
              </a:rPr>
              <a:t>5. In the second phase, 35 additional spaces were allocated to the Faculty of Science and Information Technology.</a:t>
            </a:r>
          </a:p>
        </p:txBody>
      </p:sp>
      <p:pic>
        <p:nvPicPr>
          <p:cNvPr id="8" name="Picture 7">
            <a:extLst>
              <a:ext uri="{FF2B5EF4-FFF2-40B4-BE49-F238E27FC236}">
                <a16:creationId xmlns:a16="http://schemas.microsoft.com/office/drawing/2014/main" id="{59EC0B88-FFF0-04FC-88B0-5F8D9803BE4B}"/>
              </a:ext>
            </a:extLst>
          </p:cNvPr>
          <p:cNvPicPr>
            <a:picLocks noChangeAspect="1"/>
          </p:cNvPicPr>
          <p:nvPr/>
        </p:nvPicPr>
        <p:blipFill>
          <a:blip r:embed="rId3"/>
          <a:stretch>
            <a:fillRect/>
          </a:stretch>
        </p:blipFill>
        <p:spPr>
          <a:xfrm>
            <a:off x="8264452" y="2912436"/>
            <a:ext cx="10023548" cy="204691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Picture 10">
            <a:extLst>
              <a:ext uri="{FF2B5EF4-FFF2-40B4-BE49-F238E27FC236}">
                <a16:creationId xmlns:a16="http://schemas.microsoft.com/office/drawing/2014/main" id="{59AE5134-AE74-2E55-638C-354D69C1A122}"/>
              </a:ext>
            </a:extLst>
          </p:cNvPr>
          <p:cNvPicPr>
            <a:picLocks noChangeAspect="1"/>
          </p:cNvPicPr>
          <p:nvPr/>
        </p:nvPicPr>
        <p:blipFill>
          <a:blip r:embed="rId4"/>
          <a:stretch>
            <a:fillRect/>
          </a:stretch>
        </p:blipFill>
        <p:spPr>
          <a:xfrm rot="5400000">
            <a:off x="12466773" y="2623932"/>
            <a:ext cx="1855091" cy="97162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3" name="TextBox 12">
            <a:extLst>
              <a:ext uri="{FF2B5EF4-FFF2-40B4-BE49-F238E27FC236}">
                <a16:creationId xmlns:a16="http://schemas.microsoft.com/office/drawing/2014/main" id="{B829234D-B2DB-288A-EC3A-6690A65013A3}"/>
              </a:ext>
            </a:extLst>
          </p:cNvPr>
          <p:cNvSpPr txBox="1"/>
          <p:nvPr/>
        </p:nvSpPr>
        <p:spPr>
          <a:xfrm>
            <a:off x="11028325" y="4963479"/>
            <a:ext cx="4495800" cy="538092"/>
          </a:xfrm>
          <a:prstGeom prst="rect">
            <a:avLst/>
          </a:prstGeom>
          <a:noFill/>
        </p:spPr>
        <p:txBody>
          <a:bodyPr wrap="square">
            <a:spAutoFit/>
          </a:bodyPr>
          <a:lstStyle/>
          <a:p>
            <a:pPr algn="just"/>
            <a:r>
              <a:rPr lang="en-GB" sz="2900" dirty="0">
                <a:latin typeface="Inter" panose="020B0604020202020204" charset="0"/>
                <a:ea typeface="Inter" panose="020B0604020202020204" charset="0"/>
                <a:cs typeface="Inter" panose="020B0604020202020204" charset="0"/>
              </a:rPr>
              <a:t> Bicycles Parking  A&amp; B.  </a:t>
            </a:r>
          </a:p>
        </p:txBody>
      </p:sp>
      <p:sp>
        <p:nvSpPr>
          <p:cNvPr id="15" name="TextBox 14">
            <a:extLst>
              <a:ext uri="{FF2B5EF4-FFF2-40B4-BE49-F238E27FC236}">
                <a16:creationId xmlns:a16="http://schemas.microsoft.com/office/drawing/2014/main" id="{C7536FDE-00DA-A72B-816B-631857A5E4E4}"/>
              </a:ext>
            </a:extLst>
          </p:cNvPr>
          <p:cNvSpPr txBox="1"/>
          <p:nvPr/>
        </p:nvSpPr>
        <p:spPr>
          <a:xfrm>
            <a:off x="11380750" y="8790863"/>
            <a:ext cx="3790951" cy="538609"/>
          </a:xfrm>
          <a:prstGeom prst="rect">
            <a:avLst/>
          </a:prstGeom>
          <a:noFill/>
        </p:spPr>
        <p:txBody>
          <a:bodyPr wrap="square">
            <a:spAutoFit/>
          </a:bodyPr>
          <a:lstStyle/>
          <a:p>
            <a:r>
              <a:rPr lang="en-GB" sz="2900" dirty="0">
                <a:latin typeface="Inter" panose="020B0604020202020204" charset="0"/>
                <a:ea typeface="Inter" panose="020B0604020202020204" charset="0"/>
                <a:cs typeface="Inter" panose="020B0604020202020204" charset="0"/>
              </a:rPr>
              <a:t>Bicycle Parking C.</a:t>
            </a:r>
            <a:endParaRPr lang="en-GB" sz="2900" dirty="0"/>
          </a:p>
        </p:txBody>
      </p:sp>
    </p:spTree>
    <p:extLst>
      <p:ext uri="{BB962C8B-B14F-4D97-AF65-F5344CB8AC3E}">
        <p14:creationId xmlns:p14="http://schemas.microsoft.com/office/powerpoint/2010/main" val="23483739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2E2A42-DDB3-747B-28D5-B465DDDBC7E9}"/>
            </a:ext>
          </a:extLst>
        </p:cNvPr>
        <p:cNvGrpSpPr/>
        <p:nvPr/>
      </p:nvGrpSpPr>
      <p:grpSpPr>
        <a:xfrm>
          <a:off x="0" y="0"/>
          <a:ext cx="0" cy="0"/>
          <a:chOff x="0" y="0"/>
          <a:chExt cx="0" cy="0"/>
        </a:xfrm>
      </p:grpSpPr>
      <p:sp>
        <p:nvSpPr>
          <p:cNvPr id="2" name="TextBox 4">
            <a:extLst>
              <a:ext uri="{FF2B5EF4-FFF2-40B4-BE49-F238E27FC236}">
                <a16:creationId xmlns:a16="http://schemas.microsoft.com/office/drawing/2014/main" id="{6FBAD190-CA64-B55D-2511-7FA23AE1A28F}"/>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OAQAACwQAABQRgAAFjsAABAgAAAmAAAACAAAAP//////////"/>
              </a:ext>
            </a:extLst>
          </p:cNvSpPr>
          <p:nvPr/>
        </p:nvSpPr>
        <p:spPr>
          <a:xfrm>
            <a:off x="1219200" y="2184400"/>
            <a:ext cx="14554200" cy="5549900"/>
          </a:xfrm>
          <a:prstGeom prst="rect">
            <a:avLst/>
          </a:prstGeom>
          <a:noFill/>
          <a:ln>
            <a:noFill/>
          </a:ln>
          <a:effectLst/>
        </p:spPr>
        <p:txBody>
          <a:bodyPr vert="horz" wrap="square" lIns="0" tIns="0" rIns="0" bIns="0" numCol="1" spcCol="215900" anchor="t"/>
          <a:lstStyle/>
          <a:p>
            <a:pPr algn="just">
              <a:lnSpc>
                <a:spcPct val="150000"/>
              </a:lnSpc>
              <a:defRPr lang="en-us"/>
            </a:pPr>
            <a:endParaRPr lang="ar-SA" sz="3200" b="1" dirty="0"/>
          </a:p>
          <a:p>
            <a:pPr algn="just">
              <a:lnSpc>
                <a:spcPct val="150000"/>
              </a:lnSpc>
              <a:defRPr lang="en-us"/>
            </a:pPr>
            <a:endParaRPr lang="en-us" sz="2900" b="1" dirty="0"/>
          </a:p>
        </p:txBody>
      </p:sp>
      <p:sp>
        <p:nvSpPr>
          <p:cNvPr id="3" name="TextBox 5">
            <a:extLst>
              <a:ext uri="{FF2B5EF4-FFF2-40B4-BE49-F238E27FC236}">
                <a16:creationId xmlns:a16="http://schemas.microsoft.com/office/drawing/2014/main" id="{CFF45DE3-702F-68E5-937F-530498184A5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F8AY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gAcAAFQGAAAgWAAAyAoAAAAAAAAmAAAACAAAAP//////////"/>
              </a:ext>
            </a:extLst>
          </p:cNvSpPr>
          <p:nvPr/>
        </p:nvSpPr>
        <p:spPr>
          <a:xfrm>
            <a:off x="381000" y="854505"/>
            <a:ext cx="16687800" cy="948645"/>
          </a:xfrm>
          <a:prstGeom prst="rect">
            <a:avLst/>
          </a:prstGeom>
          <a:noFill/>
          <a:ln>
            <a:noFill/>
          </a:ln>
          <a:effectLst/>
        </p:spPr>
        <p:txBody>
          <a:bodyPr vert="horz" wrap="square" lIns="0" tIns="0" rIns="0" bIns="0" numCol="1" spcCol="215900" anchor="t"/>
          <a:lstStyle/>
          <a:p>
            <a:pPr algn="l">
              <a:lnSpc>
                <a:spcPts val="5600"/>
              </a:lnSpc>
              <a:defRPr lang="en-us" sz="6000" cap="none" spc="21">
                <a:solidFill>
                  <a:srgbClr val="504C44"/>
                </a:solidFill>
                <a:latin typeface="Baskerville Display PT" charset="0"/>
                <a:ea typeface="Baskerville Display PT" charset="0"/>
                <a:cs typeface="Baskerville Display PT" charset="0"/>
              </a:defRPr>
            </a:pPr>
            <a:r>
              <a:rPr sz="5000" dirty="0"/>
              <a:t>BIKES PARKING </a:t>
            </a:r>
            <a:r>
              <a:rPr lang="en-us" sz="5000" spc="21" dirty="0">
                <a:solidFill>
                  <a:srgbClr val="504C44"/>
                </a:solidFill>
                <a:latin typeface="Baskerville Display PT" charset="0"/>
                <a:ea typeface="Baskerville Display PT" charset="0"/>
                <a:cs typeface="Baskerville Display PT" charset="0"/>
              </a:rPr>
              <a:t>LOT</a:t>
            </a:r>
            <a:r>
              <a:rPr lang="ar-SA" sz="5000" spc="21" dirty="0">
                <a:solidFill>
                  <a:srgbClr val="504C44"/>
                </a:solidFill>
                <a:latin typeface="Baskerville Display PT" charset="0"/>
                <a:ea typeface="Baskerville Display PT" charset="0"/>
                <a:cs typeface="Baskerville Display PT" charset="0"/>
              </a:rPr>
              <a:t> </a:t>
            </a:r>
            <a:r>
              <a:rPr lang="en-GB" sz="5000" spc="21" dirty="0">
                <a:solidFill>
                  <a:srgbClr val="504C44"/>
                </a:solidFill>
                <a:latin typeface="Baskerville Display PT" charset="0"/>
                <a:ea typeface="Baskerville Display PT" charset="0"/>
                <a:cs typeface="Baskerville Display PT" charset="0"/>
              </a:rPr>
              <a:t>( Faculty of Engineering )</a:t>
            </a:r>
            <a:endParaRPr lang="en-us" sz="5000" spc="21" dirty="0">
              <a:solidFill>
                <a:srgbClr val="504C44"/>
              </a:solidFill>
              <a:latin typeface="Baskerville Display PT" charset="0"/>
              <a:ea typeface="Baskerville Display PT" charset="0"/>
              <a:cs typeface="Baskerville Display PT" charset="0"/>
            </a:endParaRPr>
          </a:p>
        </p:txBody>
      </p:sp>
      <p:sp>
        <p:nvSpPr>
          <p:cNvPr id="9" name="TextBox 8">
            <a:extLst>
              <a:ext uri="{FF2B5EF4-FFF2-40B4-BE49-F238E27FC236}">
                <a16:creationId xmlns:a16="http://schemas.microsoft.com/office/drawing/2014/main" id="{B6ACB2F7-13A8-6600-3DF7-49AA95F4944A}"/>
              </a:ext>
            </a:extLst>
          </p:cNvPr>
          <p:cNvSpPr txBox="1"/>
          <p:nvPr/>
        </p:nvSpPr>
        <p:spPr>
          <a:xfrm flipH="1">
            <a:off x="400050" y="2705100"/>
            <a:ext cx="7734190" cy="4026167"/>
          </a:xfrm>
          <a:prstGeom prst="rect">
            <a:avLst/>
          </a:prstGeom>
          <a:noFill/>
        </p:spPr>
        <p:txBody>
          <a:bodyPr wrap="square">
            <a:spAutoFit/>
          </a:bodyPr>
          <a:lstStyle/>
          <a:p>
            <a:pPr algn="just">
              <a:lnSpc>
                <a:spcPct val="150000"/>
              </a:lnSpc>
            </a:pPr>
            <a:r>
              <a:rPr lang="en-GB" sz="2900" dirty="0">
                <a:latin typeface="Inter" panose="020B0604020202020204" charset="0"/>
                <a:ea typeface="Inter" panose="020B0604020202020204" charset="0"/>
                <a:cs typeface="Inter" panose="020B0604020202020204" charset="0"/>
              </a:rPr>
              <a:t>The Faculty of Engineering includes two bicycle parking areas, designated as D and E. Lot D accommodates 42 bicycles, while Lot E accommodates 40 bicycles, bringing the total capacity to 82 bicycle spaces dedicated to serving the Faculty of Engineering.</a:t>
            </a:r>
          </a:p>
        </p:txBody>
      </p:sp>
      <p:sp>
        <p:nvSpPr>
          <p:cNvPr id="15" name="TextBox 14">
            <a:extLst>
              <a:ext uri="{FF2B5EF4-FFF2-40B4-BE49-F238E27FC236}">
                <a16:creationId xmlns:a16="http://schemas.microsoft.com/office/drawing/2014/main" id="{C64F7825-B629-CCF6-D4E5-7D59902ED3A1}"/>
              </a:ext>
            </a:extLst>
          </p:cNvPr>
          <p:cNvSpPr txBox="1"/>
          <p:nvPr/>
        </p:nvSpPr>
        <p:spPr>
          <a:xfrm>
            <a:off x="11380750" y="8790863"/>
            <a:ext cx="4392650" cy="538609"/>
          </a:xfrm>
          <a:prstGeom prst="rect">
            <a:avLst/>
          </a:prstGeom>
          <a:noFill/>
        </p:spPr>
        <p:txBody>
          <a:bodyPr wrap="square">
            <a:spAutoFit/>
          </a:bodyPr>
          <a:lstStyle/>
          <a:p>
            <a:r>
              <a:rPr lang="en-GB" sz="2900" dirty="0">
                <a:latin typeface="Inter" panose="020B0604020202020204" charset="0"/>
                <a:ea typeface="Inter" panose="020B0604020202020204" charset="0"/>
                <a:cs typeface="Inter" panose="020B0604020202020204" charset="0"/>
              </a:rPr>
              <a:t>Bicycles Parking D&amp;E.</a:t>
            </a:r>
            <a:endParaRPr lang="en-GB" sz="2900" dirty="0"/>
          </a:p>
        </p:txBody>
      </p:sp>
      <p:pic>
        <p:nvPicPr>
          <p:cNvPr id="5" name="Picture 4">
            <a:extLst>
              <a:ext uri="{FF2B5EF4-FFF2-40B4-BE49-F238E27FC236}">
                <a16:creationId xmlns:a16="http://schemas.microsoft.com/office/drawing/2014/main" id="{92A9E8A2-AAC5-0386-491D-F7CF22932243}"/>
              </a:ext>
            </a:extLst>
          </p:cNvPr>
          <p:cNvPicPr>
            <a:picLocks noChangeAspect="1"/>
          </p:cNvPicPr>
          <p:nvPr/>
        </p:nvPicPr>
        <p:blipFill>
          <a:blip r:embed="rId3"/>
          <a:stretch>
            <a:fillRect/>
          </a:stretch>
        </p:blipFill>
        <p:spPr>
          <a:xfrm>
            <a:off x="8631193" y="2184400"/>
            <a:ext cx="9656807" cy="5918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7907982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77512F-5FBB-8B20-F748-BF35140740C4}"/>
            </a:ext>
          </a:extLst>
        </p:cNvPr>
        <p:cNvGrpSpPr/>
        <p:nvPr/>
      </p:nvGrpSpPr>
      <p:grpSpPr>
        <a:xfrm>
          <a:off x="0" y="0"/>
          <a:ext cx="0" cy="0"/>
          <a:chOff x="0" y="0"/>
          <a:chExt cx="0" cy="0"/>
        </a:xfrm>
      </p:grpSpPr>
      <p:sp>
        <p:nvSpPr>
          <p:cNvPr id="2" name="TextBox 4">
            <a:extLst>
              <a:ext uri="{FF2B5EF4-FFF2-40B4-BE49-F238E27FC236}">
                <a16:creationId xmlns:a16="http://schemas.microsoft.com/office/drawing/2014/main" id="{5908402A-49FC-E001-8EA5-0228DBD90020}"/>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OAQAACwQAABQRgAAFjsAABAgAAAmAAAACAAAAP//////////"/>
              </a:ext>
            </a:extLst>
          </p:cNvSpPr>
          <p:nvPr/>
        </p:nvSpPr>
        <p:spPr>
          <a:xfrm>
            <a:off x="1219200" y="2184400"/>
            <a:ext cx="14554200" cy="5549900"/>
          </a:xfrm>
          <a:prstGeom prst="rect">
            <a:avLst/>
          </a:prstGeom>
          <a:noFill/>
          <a:ln>
            <a:noFill/>
          </a:ln>
          <a:effectLst/>
        </p:spPr>
        <p:txBody>
          <a:bodyPr vert="horz" wrap="square" lIns="0" tIns="0" rIns="0" bIns="0" numCol="1" spcCol="215900" anchor="t"/>
          <a:lstStyle/>
          <a:p>
            <a:pPr algn="just">
              <a:lnSpc>
                <a:spcPct val="150000"/>
              </a:lnSpc>
              <a:defRPr lang="en-us"/>
            </a:pPr>
            <a:endParaRPr lang="ar-SA" sz="3200" b="1" dirty="0"/>
          </a:p>
          <a:p>
            <a:pPr algn="just">
              <a:lnSpc>
                <a:spcPct val="150000"/>
              </a:lnSpc>
              <a:defRPr lang="en-us"/>
            </a:pPr>
            <a:endParaRPr lang="en-us" sz="2900" b="1" dirty="0"/>
          </a:p>
        </p:txBody>
      </p:sp>
      <p:sp>
        <p:nvSpPr>
          <p:cNvPr id="3" name="TextBox 5">
            <a:extLst>
              <a:ext uri="{FF2B5EF4-FFF2-40B4-BE49-F238E27FC236}">
                <a16:creationId xmlns:a16="http://schemas.microsoft.com/office/drawing/2014/main" id="{3075B2A2-65A9-73D4-1413-38304FE0CEA5}"/>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F8AY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gAcAAFQGAAAgWAAAyAoAAAAAAAAmAAAACAAAAP//////////"/>
              </a:ext>
            </a:extLst>
          </p:cNvSpPr>
          <p:nvPr/>
        </p:nvSpPr>
        <p:spPr>
          <a:xfrm>
            <a:off x="381000" y="854505"/>
            <a:ext cx="16687800" cy="948645"/>
          </a:xfrm>
          <a:prstGeom prst="rect">
            <a:avLst/>
          </a:prstGeom>
          <a:noFill/>
          <a:ln>
            <a:noFill/>
          </a:ln>
          <a:effectLst/>
        </p:spPr>
        <p:txBody>
          <a:bodyPr vert="horz" wrap="square" lIns="0" tIns="0" rIns="0" bIns="0" numCol="1" spcCol="215900" anchor="t"/>
          <a:lstStyle/>
          <a:p>
            <a:pPr algn="l">
              <a:lnSpc>
                <a:spcPts val="5600"/>
              </a:lnSpc>
              <a:defRPr lang="en-us" sz="6000" cap="none" spc="21">
                <a:solidFill>
                  <a:srgbClr val="504C44"/>
                </a:solidFill>
                <a:latin typeface="Baskerville Display PT" charset="0"/>
                <a:ea typeface="Baskerville Display PT" charset="0"/>
                <a:cs typeface="Baskerville Display PT" charset="0"/>
              </a:defRPr>
            </a:pPr>
            <a:r>
              <a:rPr sz="5000" dirty="0"/>
              <a:t>BIKES PARKING </a:t>
            </a:r>
            <a:r>
              <a:rPr lang="en-us" sz="5000" spc="21" dirty="0">
                <a:solidFill>
                  <a:srgbClr val="504C44"/>
                </a:solidFill>
                <a:latin typeface="Baskerville Display PT" charset="0"/>
                <a:ea typeface="Baskerville Display PT" charset="0"/>
                <a:cs typeface="Baskerville Display PT" charset="0"/>
              </a:rPr>
              <a:t>LOT</a:t>
            </a:r>
            <a:r>
              <a:rPr lang="ar-SA" sz="5000" spc="21" dirty="0">
                <a:solidFill>
                  <a:srgbClr val="504C44"/>
                </a:solidFill>
                <a:latin typeface="Baskerville Display PT" charset="0"/>
                <a:ea typeface="Baskerville Display PT" charset="0"/>
                <a:cs typeface="Baskerville Display PT" charset="0"/>
              </a:rPr>
              <a:t> </a:t>
            </a:r>
            <a:r>
              <a:rPr lang="en-GB" sz="5000" spc="21" dirty="0">
                <a:solidFill>
                  <a:srgbClr val="504C44"/>
                </a:solidFill>
                <a:latin typeface="Baskerville Display PT" charset="0"/>
                <a:ea typeface="Baskerville Display PT" charset="0"/>
                <a:cs typeface="Baskerville Display PT" charset="0"/>
              </a:rPr>
              <a:t>(School of Fine Arts) </a:t>
            </a:r>
            <a:endParaRPr lang="en-us" sz="5000" spc="21" dirty="0">
              <a:solidFill>
                <a:srgbClr val="504C44"/>
              </a:solidFill>
              <a:latin typeface="Baskerville Display PT" charset="0"/>
              <a:ea typeface="Baskerville Display PT" charset="0"/>
              <a:cs typeface="Baskerville Display PT" charset="0"/>
            </a:endParaRPr>
          </a:p>
        </p:txBody>
      </p:sp>
      <p:sp>
        <p:nvSpPr>
          <p:cNvPr id="9" name="TextBox 8">
            <a:extLst>
              <a:ext uri="{FF2B5EF4-FFF2-40B4-BE49-F238E27FC236}">
                <a16:creationId xmlns:a16="http://schemas.microsoft.com/office/drawing/2014/main" id="{24C99960-3E60-9793-3E9E-F8A84C062276}"/>
              </a:ext>
            </a:extLst>
          </p:cNvPr>
          <p:cNvSpPr txBox="1"/>
          <p:nvPr/>
        </p:nvSpPr>
        <p:spPr>
          <a:xfrm flipH="1">
            <a:off x="381000" y="2419350"/>
            <a:ext cx="8763000" cy="6703758"/>
          </a:xfrm>
          <a:prstGeom prst="rect">
            <a:avLst/>
          </a:prstGeom>
          <a:noFill/>
        </p:spPr>
        <p:txBody>
          <a:bodyPr wrap="square">
            <a:spAutoFit/>
          </a:bodyPr>
          <a:lstStyle/>
          <a:p>
            <a:pPr marL="514350" indent="-514350" algn="just">
              <a:lnSpc>
                <a:spcPct val="150000"/>
              </a:lnSpc>
              <a:buAutoNum type="arabicPeriod"/>
            </a:pPr>
            <a:r>
              <a:rPr lang="en-GB" sz="2900" dirty="0">
                <a:latin typeface="Inter" panose="020B0604020202020204" charset="0"/>
                <a:ea typeface="Inter" panose="020B0604020202020204" charset="0"/>
                <a:cs typeface="Inter" panose="020B0604020202020204" charset="0"/>
              </a:rPr>
              <a:t>The Faculty of Arts includes three bicycle parking areas: F, G, and H. </a:t>
            </a:r>
          </a:p>
          <a:p>
            <a:pPr marL="514350" indent="-514350" algn="just">
              <a:lnSpc>
                <a:spcPct val="150000"/>
              </a:lnSpc>
              <a:buAutoNum type="arabicPeriod"/>
            </a:pPr>
            <a:r>
              <a:rPr lang="en-GB" sz="2900" dirty="0">
                <a:latin typeface="Inter" panose="020B0604020202020204" charset="0"/>
                <a:ea typeface="Inter" panose="020B0604020202020204" charset="0"/>
                <a:cs typeface="Inter" panose="020B0604020202020204" charset="0"/>
              </a:rPr>
              <a:t>Lot F accommodates 102 bicycles, Lot G accommodates 8 bicycles, and Lot H accommodates 16 bicycles, bringing the total capacity to 126 bicycles.</a:t>
            </a:r>
          </a:p>
          <a:p>
            <a:pPr marL="514350" indent="-514350" algn="just">
              <a:lnSpc>
                <a:spcPct val="150000"/>
              </a:lnSpc>
              <a:buAutoNum type="arabicPeriod"/>
            </a:pPr>
            <a:r>
              <a:rPr lang="en-GB" sz="2900" dirty="0">
                <a:latin typeface="Inter" panose="020B0604020202020204" charset="0"/>
                <a:ea typeface="Inter" panose="020B0604020202020204" charset="0"/>
                <a:cs typeface="Inter" panose="020B0604020202020204" charset="0"/>
              </a:rPr>
              <a:t>In the first phase, 75 spaces were allocated to the Faculty of Arts, 38 to the Faculty of Law, and 1</a:t>
            </a:r>
            <a:r>
              <a:rPr lang="ar-SA" sz="2900" dirty="0">
                <a:latin typeface="Inter" panose="020B0604020202020204" charset="0"/>
                <a:ea typeface="Inter" panose="020B0604020202020204" charset="0"/>
                <a:cs typeface="Inter" panose="020B0604020202020204" charset="0"/>
              </a:rPr>
              <a:t>3</a:t>
            </a:r>
            <a:r>
              <a:rPr lang="en-GB" sz="2900" dirty="0">
                <a:latin typeface="Inter" panose="020B0604020202020204" charset="0"/>
                <a:ea typeface="Inter" panose="020B0604020202020204" charset="0"/>
                <a:cs typeface="Inter" panose="020B0604020202020204" charset="0"/>
              </a:rPr>
              <a:t> to the Faculty of Business and Communication. </a:t>
            </a:r>
          </a:p>
        </p:txBody>
      </p:sp>
      <p:sp>
        <p:nvSpPr>
          <p:cNvPr id="15" name="TextBox 14">
            <a:extLst>
              <a:ext uri="{FF2B5EF4-FFF2-40B4-BE49-F238E27FC236}">
                <a16:creationId xmlns:a16="http://schemas.microsoft.com/office/drawing/2014/main" id="{AF3974E7-62BB-A8D1-AA97-78D3C8677DF0}"/>
              </a:ext>
            </a:extLst>
          </p:cNvPr>
          <p:cNvSpPr txBox="1"/>
          <p:nvPr/>
        </p:nvSpPr>
        <p:spPr>
          <a:xfrm>
            <a:off x="11734800" y="8950281"/>
            <a:ext cx="4392650" cy="538609"/>
          </a:xfrm>
          <a:prstGeom prst="rect">
            <a:avLst/>
          </a:prstGeom>
          <a:noFill/>
        </p:spPr>
        <p:txBody>
          <a:bodyPr wrap="square">
            <a:spAutoFit/>
          </a:bodyPr>
          <a:lstStyle/>
          <a:p>
            <a:r>
              <a:rPr lang="en-GB" sz="2900" dirty="0">
                <a:latin typeface="Inter" panose="020B0604020202020204" charset="0"/>
                <a:ea typeface="Inter" panose="020B0604020202020204" charset="0"/>
                <a:cs typeface="Inter" panose="020B0604020202020204" charset="0"/>
              </a:rPr>
              <a:t>Bicycles Parking F,G &amp;H.</a:t>
            </a:r>
            <a:endParaRPr lang="en-GB" sz="2900" dirty="0"/>
          </a:p>
        </p:txBody>
      </p:sp>
      <p:pic>
        <p:nvPicPr>
          <p:cNvPr id="6" name="Picture 5">
            <a:extLst>
              <a:ext uri="{FF2B5EF4-FFF2-40B4-BE49-F238E27FC236}">
                <a16:creationId xmlns:a16="http://schemas.microsoft.com/office/drawing/2014/main" id="{3502255A-C796-5C5B-9344-6E69CFEDCD2A}"/>
              </a:ext>
            </a:extLst>
          </p:cNvPr>
          <p:cNvPicPr>
            <a:picLocks noChangeAspect="1"/>
          </p:cNvPicPr>
          <p:nvPr/>
        </p:nvPicPr>
        <p:blipFill>
          <a:blip r:embed="rId3"/>
          <a:stretch>
            <a:fillRect/>
          </a:stretch>
        </p:blipFill>
        <p:spPr>
          <a:xfrm>
            <a:off x="9468524" y="2400300"/>
            <a:ext cx="8152725" cy="638099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706729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DFDFD"/>
        </a:solidFill>
        <a:effectLst/>
      </p:bgPr>
    </p:bg>
    <p:spTree>
      <p:nvGrpSpPr>
        <p:cNvPr id="1" name=""/>
        <p:cNvGrpSpPr/>
        <p:nvPr/>
      </p:nvGrpSpPr>
      <p:grpSpPr>
        <a:xfrm>
          <a:off x="0" y="0"/>
          <a:ext cx="0" cy="0"/>
          <a:chOff x="0" y="0"/>
          <a:chExt cx="0" cy="0"/>
        </a:xfrm>
      </p:grpSpPr>
      <p:sp>
        <p:nvSpPr>
          <p:cNvPr id="2" name="TextBox 2"/>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F8AY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axQAAEYWAABfLgAARRkAABAgAAAmAAAACAAAAP//////////"/>
              </a:ext>
            </a:extLst>
          </p:cNvSpPr>
          <p:nvPr/>
        </p:nvSpPr>
        <p:spPr>
          <a:xfrm>
            <a:off x="3248660" y="3543300"/>
            <a:ext cx="4218940" cy="487045"/>
          </a:xfrm>
          <a:prstGeom prst="rect">
            <a:avLst/>
          </a:prstGeom>
          <a:noFill/>
          <a:ln>
            <a:noFill/>
          </a:ln>
          <a:effectLst/>
        </p:spPr>
        <p:txBody>
          <a:bodyPr vert="horz" wrap="square" lIns="0" tIns="0" rIns="0" bIns="0" numCol="1" spcCol="215900" anchor="t"/>
          <a:lstStyle/>
          <a:p>
            <a:pPr algn="l">
              <a:lnSpc>
                <a:spcPts val="3780"/>
              </a:lnSpc>
              <a:defRPr lang="en-us"/>
            </a:pPr>
            <a:r>
              <a:rPr lang="en-us" sz="4400" cap="none" dirty="0">
                <a:solidFill>
                  <a:srgbClr val="504C44"/>
                </a:solidFill>
                <a:latin typeface="Inter" charset="0"/>
                <a:ea typeface="Inter" charset="0"/>
                <a:cs typeface="Inter" charset="0"/>
              </a:rPr>
              <a:t>Introduction</a:t>
            </a:r>
            <a:endParaRPr lang="en-us" sz="2800" cap="none" dirty="0">
              <a:solidFill>
                <a:srgbClr val="504C44"/>
              </a:solidFill>
              <a:latin typeface="Inter" charset="0"/>
              <a:ea typeface="Inter" charset="0"/>
              <a:cs typeface="Inter" charset="0"/>
            </a:endParaRPr>
          </a:p>
        </p:txBody>
      </p:sp>
      <p:sp>
        <p:nvSpPr>
          <p:cNvPr id="3" name="TextBox 3"/>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F8AY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iAsAAAcUAACEEgAArxkAABAgAAAmAAAACAAAAP//////////"/>
              </a:ext>
            </a:extLst>
          </p:cNvSpPr>
          <p:nvPr/>
        </p:nvSpPr>
        <p:spPr>
          <a:xfrm>
            <a:off x="1874520" y="3255645"/>
            <a:ext cx="1135380" cy="919480"/>
          </a:xfrm>
          <a:prstGeom prst="rect">
            <a:avLst/>
          </a:prstGeom>
          <a:noFill/>
          <a:ln>
            <a:noFill/>
          </a:ln>
          <a:effectLst/>
        </p:spPr>
        <p:txBody>
          <a:bodyPr vert="horz" wrap="square" lIns="0" tIns="0" rIns="0" bIns="0" numCol="1" spcCol="215900" anchor="t"/>
          <a:lstStyle/>
          <a:p>
            <a:pPr algn="ctr">
              <a:lnSpc>
                <a:spcPts val="7595"/>
              </a:lnSpc>
              <a:defRPr lang="en-us"/>
            </a:pPr>
            <a:r>
              <a:rPr lang="en-us" sz="5425" cap="none" dirty="0">
                <a:solidFill>
                  <a:srgbClr val="504C44"/>
                </a:solidFill>
                <a:latin typeface="Inter" charset="0"/>
                <a:ea typeface="Inter" charset="0"/>
                <a:cs typeface="Inter" charset="0"/>
              </a:rPr>
              <a:t>01</a:t>
            </a:r>
          </a:p>
        </p:txBody>
      </p:sp>
      <p:sp>
        <p:nvSpPr>
          <p:cNvPr id="4" name="TextBox 4"/>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wBMAANAfAAC0LQAA7CIAABAgAAAmAAAACAAAAP//////////"/>
              </a:ext>
            </a:extLst>
          </p:cNvSpPr>
          <p:nvPr/>
        </p:nvSpPr>
        <p:spPr>
          <a:xfrm>
            <a:off x="3210560" y="5143500"/>
            <a:ext cx="4218940" cy="505460"/>
          </a:xfrm>
          <a:prstGeom prst="rect">
            <a:avLst/>
          </a:prstGeom>
          <a:noFill/>
          <a:ln>
            <a:noFill/>
          </a:ln>
          <a:effectLst/>
        </p:spPr>
        <p:txBody>
          <a:bodyPr vert="horz" wrap="square" lIns="0" tIns="0" rIns="0" bIns="0" numCol="1" spcCol="215900" anchor="t"/>
          <a:lstStyle/>
          <a:p>
            <a:pPr>
              <a:lnSpc>
                <a:spcPts val="3780"/>
              </a:lnSpc>
              <a:defRPr lang="en-us"/>
            </a:pPr>
            <a:r>
              <a:rPr lang="en-us" sz="4400" cap="none" dirty="0">
                <a:solidFill>
                  <a:srgbClr val="504C44"/>
                </a:solidFill>
                <a:latin typeface="Inter" charset="0"/>
                <a:ea typeface="Inter" charset="0"/>
                <a:cs typeface="Calibri" pitchFamily="2" charset="0"/>
              </a:rPr>
              <a:t>GP I Preview</a:t>
            </a:r>
          </a:p>
        </p:txBody>
      </p:sp>
      <p:sp>
        <p:nvSpPr>
          <p:cNvPr id="5" name="TextBox 5"/>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F8AY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OAsAANYdAAA0EgAAfiMAABAgAAAmAAAACAAAAP//////////"/>
              </a:ext>
            </a:extLst>
          </p:cNvSpPr>
          <p:nvPr/>
        </p:nvSpPr>
        <p:spPr>
          <a:xfrm>
            <a:off x="1823720" y="4850130"/>
            <a:ext cx="1135380" cy="919480"/>
          </a:xfrm>
          <a:prstGeom prst="rect">
            <a:avLst/>
          </a:prstGeom>
          <a:noFill/>
          <a:ln>
            <a:noFill/>
          </a:ln>
          <a:effectLst/>
        </p:spPr>
        <p:txBody>
          <a:bodyPr vert="horz" wrap="square" lIns="0" tIns="0" rIns="0" bIns="0" numCol="1" spcCol="215900" anchor="t"/>
          <a:lstStyle/>
          <a:p>
            <a:pPr algn="ctr">
              <a:lnSpc>
                <a:spcPts val="7595"/>
              </a:lnSpc>
              <a:defRPr lang="en-us"/>
            </a:pPr>
            <a:r>
              <a:rPr lang="en-us" sz="5425" cap="none" dirty="0">
                <a:solidFill>
                  <a:srgbClr val="504C44"/>
                </a:solidFill>
                <a:latin typeface="Inter" charset="0"/>
                <a:ea typeface="Inter" charset="0"/>
                <a:cs typeface="Inter" charset="0"/>
              </a:rPr>
              <a:t>02</a:t>
            </a:r>
          </a:p>
        </p:txBody>
      </p:sp>
      <p:sp>
        <p:nvSpPr>
          <p:cNvPr id="6" name="TextBox 6"/>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yRMAAKEoAADxNgAAoC4AABAgAAAmAAAACAAAAP//////////"/>
              </a:ext>
            </a:extLst>
          </p:cNvSpPr>
          <p:nvPr/>
        </p:nvSpPr>
        <p:spPr>
          <a:xfrm>
            <a:off x="3216275" y="6604635"/>
            <a:ext cx="5715000" cy="974725"/>
          </a:xfrm>
          <a:prstGeom prst="rect">
            <a:avLst/>
          </a:prstGeom>
          <a:noFill/>
          <a:ln>
            <a:noFill/>
          </a:ln>
          <a:effectLst/>
        </p:spPr>
        <p:txBody>
          <a:bodyPr vert="horz" wrap="square" lIns="0" tIns="0" rIns="0" bIns="0" numCol="1" spcCol="215900" anchor="t"/>
          <a:lstStyle/>
          <a:p>
            <a:pPr algn="l">
              <a:lnSpc>
                <a:spcPts val="3780"/>
              </a:lnSpc>
              <a:defRPr lang="en-us"/>
            </a:pPr>
            <a:r>
              <a:rPr lang="en-us" sz="4000" cap="none" dirty="0">
                <a:solidFill>
                  <a:srgbClr val="504C44"/>
                </a:solidFill>
                <a:latin typeface="Inter" charset="0"/>
                <a:ea typeface="Inter" charset="0"/>
                <a:cs typeface="Inter" charset="0"/>
              </a:rPr>
              <a:t>Design of the Bike Network</a:t>
            </a:r>
          </a:p>
        </p:txBody>
      </p:sp>
      <p:sp>
        <p:nvSpPr>
          <p:cNvPr id="7" name="TextBox 7"/>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iAsAAJcnAACEEgAAPy0AABAgAAAmAAAACAAAAP//////////"/>
              </a:ext>
            </a:extLst>
          </p:cNvSpPr>
          <p:nvPr/>
        </p:nvSpPr>
        <p:spPr>
          <a:xfrm>
            <a:off x="1874520" y="6435725"/>
            <a:ext cx="1135380" cy="919480"/>
          </a:xfrm>
          <a:prstGeom prst="rect">
            <a:avLst/>
          </a:prstGeom>
          <a:noFill/>
          <a:ln>
            <a:noFill/>
          </a:ln>
          <a:effectLst/>
        </p:spPr>
        <p:txBody>
          <a:bodyPr vert="horz" wrap="square" lIns="0" tIns="0" rIns="0" bIns="0" numCol="1" spcCol="215900" anchor="t"/>
          <a:lstStyle/>
          <a:p>
            <a:pPr algn="ctr">
              <a:lnSpc>
                <a:spcPts val="7595"/>
              </a:lnSpc>
              <a:defRPr lang="en-us"/>
            </a:pPr>
            <a:r>
              <a:rPr lang="en-us" sz="5425" cap="none" dirty="0">
                <a:solidFill>
                  <a:srgbClr val="504C44"/>
                </a:solidFill>
                <a:latin typeface="Inter" charset="0"/>
                <a:ea typeface="Inter" charset="0"/>
                <a:cs typeface="Inter" charset="0"/>
              </a:rPr>
              <a:t>03</a:t>
            </a:r>
          </a:p>
        </p:txBody>
      </p:sp>
      <p:sp>
        <p:nvSpPr>
          <p:cNvPr id="8" name="TextBox 8"/>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eRMAAKgzAAASQQAApzkAABAgAAAmAAAACAAAAP//////////"/>
              </a:ext>
            </a:extLst>
          </p:cNvSpPr>
          <p:nvPr/>
        </p:nvSpPr>
        <p:spPr>
          <a:xfrm>
            <a:off x="3165475" y="8397240"/>
            <a:ext cx="7412355" cy="974725"/>
          </a:xfrm>
          <a:prstGeom prst="rect">
            <a:avLst/>
          </a:prstGeom>
          <a:noFill/>
          <a:ln>
            <a:noFill/>
          </a:ln>
          <a:effectLst/>
        </p:spPr>
        <p:txBody>
          <a:bodyPr vert="horz" wrap="square" lIns="0" tIns="0" rIns="0" bIns="0" numCol="1" spcCol="215900" anchor="t"/>
          <a:lstStyle/>
          <a:p>
            <a:pPr>
              <a:lnSpc>
                <a:spcPts val="3780"/>
              </a:lnSpc>
              <a:defRPr lang="en-us"/>
            </a:pPr>
            <a:r>
              <a:rPr lang="en-us" sz="4000" cap="none">
                <a:solidFill>
                  <a:srgbClr val="504C44"/>
                </a:solidFill>
                <a:latin typeface="Inter" charset="0"/>
                <a:ea typeface="Inter" charset="0"/>
                <a:cs typeface="Calibri" pitchFamily="2" charset="0"/>
              </a:rPr>
              <a:t>Access and Mobility Management </a:t>
            </a:r>
          </a:p>
        </p:txBody>
      </p:sp>
      <p:sp>
        <p:nvSpPr>
          <p:cNvPr id="9" name="TextBox 9"/>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OAsAAFkyAAA0EgAAATgAABAgAAAmAAAACAAAAP//////////"/>
              </a:ext>
            </a:extLst>
          </p:cNvSpPr>
          <p:nvPr/>
        </p:nvSpPr>
        <p:spPr>
          <a:xfrm>
            <a:off x="1823720" y="8184515"/>
            <a:ext cx="1135380" cy="919480"/>
          </a:xfrm>
          <a:prstGeom prst="rect">
            <a:avLst/>
          </a:prstGeom>
          <a:noFill/>
          <a:ln>
            <a:noFill/>
          </a:ln>
          <a:effectLst/>
        </p:spPr>
        <p:txBody>
          <a:bodyPr vert="horz" wrap="square" lIns="0" tIns="0" rIns="0" bIns="0" numCol="1" spcCol="215900" anchor="t"/>
          <a:lstStyle/>
          <a:p>
            <a:pPr algn="ctr">
              <a:lnSpc>
                <a:spcPts val="7595"/>
              </a:lnSpc>
              <a:defRPr lang="en-us"/>
            </a:pPr>
            <a:r>
              <a:rPr lang="en-us" sz="5425" cap="none" dirty="0">
                <a:solidFill>
                  <a:srgbClr val="504C44"/>
                </a:solidFill>
                <a:latin typeface="Inter" charset="0"/>
                <a:ea typeface="Inter" charset="0"/>
                <a:cs typeface="Inter" charset="0"/>
              </a:rPr>
              <a:t>04</a:t>
            </a:r>
          </a:p>
        </p:txBody>
      </p:sp>
      <p:sp>
        <p:nvSpPr>
          <p:cNvPr id="10" name="TextBox 10"/>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0RsAAOEIAACvVAAAeQ0AABAgAAAmAAAACAAAAP//////////"/>
              </a:ext>
            </a:extLst>
          </p:cNvSpPr>
          <p:nvPr/>
        </p:nvSpPr>
        <p:spPr>
          <a:xfrm>
            <a:off x="4521835" y="1443355"/>
            <a:ext cx="9244330" cy="746760"/>
          </a:xfrm>
          <a:prstGeom prst="rect">
            <a:avLst/>
          </a:prstGeom>
          <a:noFill/>
          <a:ln>
            <a:noFill/>
          </a:ln>
          <a:effectLst/>
        </p:spPr>
        <p:txBody>
          <a:bodyPr vert="horz" wrap="square" lIns="0" tIns="0" rIns="0" bIns="0" numCol="1" spcCol="215900" anchor="t"/>
          <a:lstStyle/>
          <a:p>
            <a:pPr algn="ctr">
              <a:lnSpc>
                <a:spcPts val="5600"/>
              </a:lnSpc>
              <a:defRPr lang="en-us"/>
            </a:pPr>
            <a:r>
              <a:rPr lang="en-us" sz="6000" b="1" cap="none" spc="26" dirty="0">
                <a:solidFill>
                  <a:srgbClr val="504C44"/>
                </a:solidFill>
                <a:latin typeface="Baskerville Display PT" charset="0"/>
                <a:ea typeface="Baskerville Display PT" charset="0"/>
                <a:cs typeface="Baskerville Display PT" charset="0"/>
              </a:rPr>
              <a:t>TABLE OF CONTENTS</a:t>
            </a:r>
          </a:p>
        </p:txBody>
      </p:sp>
      <p:sp>
        <p:nvSpPr>
          <p:cNvPr id="11" name="TextBox 12"/>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EkIAAAUUAAAOSQAArRkAABAgAAAmAAAACAAAAP//////////"/>
              </a:ext>
            </a:extLst>
          </p:cNvSpPr>
          <p:nvPr/>
        </p:nvSpPr>
        <p:spPr>
          <a:xfrm>
            <a:off x="10740390" y="3254375"/>
            <a:ext cx="1135380" cy="919480"/>
          </a:xfrm>
          <a:prstGeom prst="rect">
            <a:avLst/>
          </a:prstGeom>
          <a:noFill/>
          <a:ln>
            <a:noFill/>
          </a:ln>
          <a:effectLst/>
        </p:spPr>
        <p:txBody>
          <a:bodyPr vert="horz" wrap="square" lIns="0" tIns="0" rIns="0" bIns="0" numCol="1" spcCol="215900" anchor="t"/>
          <a:lstStyle/>
          <a:p>
            <a:pPr algn="ctr">
              <a:lnSpc>
                <a:spcPts val="7595"/>
              </a:lnSpc>
              <a:defRPr lang="en-us"/>
            </a:pPr>
            <a:r>
              <a:rPr lang="en-us" sz="5425" cap="none" dirty="0">
                <a:solidFill>
                  <a:srgbClr val="504C44"/>
                </a:solidFill>
                <a:latin typeface="Inter" charset="0"/>
                <a:ea typeface="Inter" charset="0"/>
                <a:cs typeface="Inter" charset="0"/>
              </a:rPr>
              <a:t>05</a:t>
            </a:r>
          </a:p>
        </p:txBody>
      </p:sp>
      <p:sp>
        <p:nvSpPr>
          <p:cNvPr id="12" name="TextBox 13"/>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8EsAAD8zAACXagAAPjkAABAgAAAmAAAACAAAAP//////////"/>
              </a:ext>
            </a:extLst>
          </p:cNvSpPr>
          <p:nvPr/>
        </p:nvSpPr>
        <p:spPr>
          <a:xfrm>
            <a:off x="12243979" y="8283575"/>
            <a:ext cx="4982845" cy="974725"/>
          </a:xfrm>
          <a:prstGeom prst="rect">
            <a:avLst/>
          </a:prstGeom>
          <a:noFill/>
          <a:ln>
            <a:noFill/>
          </a:ln>
          <a:effectLst/>
        </p:spPr>
        <p:txBody>
          <a:bodyPr vert="horz" wrap="square" lIns="0" tIns="0" rIns="0" bIns="0" numCol="1" spcCol="215900" anchor="t"/>
          <a:lstStyle/>
          <a:p>
            <a:pPr algn="l">
              <a:lnSpc>
                <a:spcPts val="3780"/>
              </a:lnSpc>
              <a:defRPr lang="en-us"/>
            </a:pPr>
            <a:r>
              <a:rPr lang="en-us" sz="4000" cap="none" dirty="0">
                <a:solidFill>
                  <a:srgbClr val="504C44"/>
                </a:solidFill>
                <a:latin typeface="Inter" charset="0"/>
                <a:ea typeface="Inter" charset="0"/>
                <a:cs typeface="Inter" charset="0"/>
              </a:rPr>
              <a:t>Conclusions and Recommendations</a:t>
            </a:r>
          </a:p>
        </p:txBody>
      </p:sp>
      <p:sp>
        <p:nvSpPr>
          <p:cNvPr id="13" name="TextBox 14"/>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H9///8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NEIAANYdAAAwSQAAfiMAABAgAAAmAAAACAAAAP//////////"/>
              </a:ext>
            </a:extLst>
          </p:cNvSpPr>
          <p:nvPr/>
        </p:nvSpPr>
        <p:spPr>
          <a:xfrm>
            <a:off x="10761980" y="4850130"/>
            <a:ext cx="1135380" cy="919480"/>
          </a:xfrm>
          <a:prstGeom prst="rect">
            <a:avLst/>
          </a:prstGeom>
          <a:noFill/>
          <a:ln>
            <a:noFill/>
          </a:ln>
          <a:effectLst/>
        </p:spPr>
        <p:txBody>
          <a:bodyPr vert="horz" wrap="square" lIns="0" tIns="0" rIns="0" bIns="0" numCol="1" spcCol="215900" anchor="t"/>
          <a:lstStyle/>
          <a:p>
            <a:pPr algn="ctr">
              <a:lnSpc>
                <a:spcPts val="7595"/>
              </a:lnSpc>
              <a:defRPr lang="en-us"/>
            </a:pPr>
            <a:r>
              <a:rPr lang="en-us" sz="5425" cap="none" dirty="0">
                <a:solidFill>
                  <a:srgbClr val="504C44"/>
                </a:solidFill>
                <a:latin typeface="Inter" charset="0"/>
                <a:ea typeface="Inter" charset="0"/>
                <a:cs typeface="Inter" charset="0"/>
              </a:rPr>
              <a:t>06</a:t>
            </a:r>
          </a:p>
        </p:txBody>
      </p:sp>
      <p:sp>
        <p:nvSpPr>
          <p:cNvPr id="14" name="TextBox 12"/>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n0IAAJ8nAACaSQAARy0AABAgAAAmAAAACAAAAP//////////"/>
              </a:ext>
            </a:extLst>
          </p:cNvSpPr>
          <p:nvPr/>
        </p:nvSpPr>
        <p:spPr>
          <a:xfrm>
            <a:off x="10829925" y="6440805"/>
            <a:ext cx="1134745" cy="919480"/>
          </a:xfrm>
          <a:prstGeom prst="rect">
            <a:avLst/>
          </a:prstGeom>
          <a:noFill/>
          <a:ln>
            <a:noFill/>
          </a:ln>
          <a:effectLst/>
        </p:spPr>
        <p:txBody>
          <a:bodyPr vert="horz" wrap="square" lIns="0" tIns="0" rIns="0" bIns="0" numCol="1" spcCol="215900" anchor="t"/>
          <a:lstStyle/>
          <a:p>
            <a:pPr algn="ctr">
              <a:lnSpc>
                <a:spcPts val="7595"/>
              </a:lnSpc>
              <a:defRPr lang="en-us"/>
            </a:pPr>
            <a:r>
              <a:rPr lang="en-us" sz="5425" cap="none" dirty="0">
                <a:solidFill>
                  <a:srgbClr val="504C44"/>
                </a:solidFill>
                <a:latin typeface="Inter" charset="0"/>
                <a:ea typeface="Inter" charset="0"/>
                <a:cs typeface="Inter" charset="0"/>
              </a:rPr>
              <a:t>07</a:t>
            </a:r>
          </a:p>
        </p:txBody>
      </p:sp>
      <p:sp>
        <p:nvSpPr>
          <p:cNvPr id="15" name="TextBox 12"/>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n0IAAOoxAACaSQAAkjcAABAgAAAmAAAACAAAAP//////////"/>
              </a:ext>
            </a:extLst>
          </p:cNvSpPr>
          <p:nvPr/>
        </p:nvSpPr>
        <p:spPr>
          <a:xfrm>
            <a:off x="10829925" y="8114030"/>
            <a:ext cx="1134745" cy="919480"/>
          </a:xfrm>
          <a:prstGeom prst="rect">
            <a:avLst/>
          </a:prstGeom>
          <a:noFill/>
          <a:ln>
            <a:noFill/>
          </a:ln>
          <a:effectLst/>
        </p:spPr>
        <p:txBody>
          <a:bodyPr vert="horz" wrap="square" lIns="0" tIns="0" rIns="0" bIns="0" numCol="1" spcCol="215900" anchor="t"/>
          <a:lstStyle/>
          <a:p>
            <a:pPr algn="ctr">
              <a:lnSpc>
                <a:spcPts val="7595"/>
              </a:lnSpc>
              <a:defRPr lang="en-us"/>
            </a:pPr>
            <a:r>
              <a:rPr lang="en-us" sz="5425" cap="none" dirty="0">
                <a:solidFill>
                  <a:srgbClr val="504C44"/>
                </a:solidFill>
                <a:latin typeface="Inter" charset="0"/>
                <a:ea typeface="Inter" charset="0"/>
                <a:cs typeface="Inter" charset="0"/>
              </a:rPr>
              <a:t>08</a:t>
            </a:r>
          </a:p>
        </p:txBody>
      </p:sp>
      <p:sp>
        <p:nvSpPr>
          <p:cNvPr id="16" name="TextBox 13"/>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iEoAACofAAB8ZAAAKiIAABAgAAAmAAAACAAAAP//////////"/>
              </a:ext>
            </a:extLst>
          </p:cNvSpPr>
          <p:nvPr/>
        </p:nvSpPr>
        <p:spPr>
          <a:xfrm>
            <a:off x="12115800" y="5113020"/>
            <a:ext cx="4218940" cy="487680"/>
          </a:xfrm>
          <a:prstGeom prst="rect">
            <a:avLst/>
          </a:prstGeom>
          <a:noFill/>
          <a:ln>
            <a:noFill/>
          </a:ln>
          <a:effectLst/>
        </p:spPr>
        <p:txBody>
          <a:bodyPr vert="horz" wrap="square" lIns="0" tIns="0" rIns="0" bIns="0" numCol="1" spcCol="215900" anchor="t"/>
          <a:lstStyle/>
          <a:p>
            <a:pPr>
              <a:lnSpc>
                <a:spcPts val="3780"/>
              </a:lnSpc>
              <a:defRPr lang="en-us"/>
            </a:pPr>
            <a:r>
              <a:rPr lang="en-us" sz="4000" cap="none" dirty="0">
                <a:solidFill>
                  <a:srgbClr val="504C44"/>
                </a:solidFill>
                <a:latin typeface="Inter" charset="0"/>
                <a:ea typeface="Inter" charset="0"/>
                <a:cs typeface="Calibri" pitchFamily="2" charset="0"/>
              </a:rPr>
              <a:t>Bikes </a:t>
            </a:r>
            <a:r>
              <a:rPr lang="en-US" sz="4000" cap="none" dirty="0">
                <a:solidFill>
                  <a:srgbClr val="504C44"/>
                </a:solidFill>
                <a:latin typeface="Inter" charset="0"/>
                <a:ea typeface="Inter" charset="0"/>
                <a:cs typeface="Calibri" pitchFamily="2" charset="0"/>
              </a:rPr>
              <a:t>Parking</a:t>
            </a:r>
            <a:endParaRPr lang="en-us" sz="4000" cap="none" dirty="0">
              <a:solidFill>
                <a:srgbClr val="504C44"/>
              </a:solidFill>
              <a:latin typeface="Inter" charset="0"/>
              <a:ea typeface="Inter" charset="0"/>
              <a:cs typeface="Calibri" pitchFamily="2" charset="0"/>
            </a:endParaRPr>
          </a:p>
        </p:txBody>
      </p:sp>
      <p:sp>
        <p:nvSpPr>
          <p:cNvPr id="17" name="TextBox 13"/>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4UkAANoVAAApbgAA2RgAABAgAAAmAAAACAAAAP//////////"/>
              </a:ext>
            </a:extLst>
          </p:cNvSpPr>
          <p:nvPr/>
        </p:nvSpPr>
        <p:spPr>
          <a:xfrm>
            <a:off x="12115800" y="3543300"/>
            <a:ext cx="5897880" cy="487045"/>
          </a:xfrm>
          <a:prstGeom prst="rect">
            <a:avLst/>
          </a:prstGeom>
          <a:noFill/>
          <a:ln>
            <a:noFill/>
          </a:ln>
          <a:effectLst/>
        </p:spPr>
        <p:txBody>
          <a:bodyPr vert="horz" wrap="square" lIns="0" tIns="0" rIns="0" bIns="0" numCol="1" spcCol="215900" anchor="t"/>
          <a:lstStyle/>
          <a:p>
            <a:pPr>
              <a:lnSpc>
                <a:spcPts val="3780"/>
              </a:lnSpc>
              <a:defRPr lang="en-us"/>
            </a:pPr>
            <a:r>
              <a:rPr lang="en-us" sz="4000" cap="none" dirty="0">
                <a:solidFill>
                  <a:srgbClr val="504C44"/>
                </a:solidFill>
                <a:latin typeface="Inter" charset="0"/>
                <a:ea typeface="Inter" charset="0"/>
                <a:cs typeface="Calibri" pitchFamily="2" charset="0"/>
              </a:rPr>
              <a:t>Grades of the Streets</a:t>
            </a:r>
          </a:p>
        </p:txBody>
      </p:sp>
      <p:sp>
        <p:nvSpPr>
          <p:cNvPr id="18" name="Rectangle 40"/>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E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iEoAAPsnAADNZwAAjS0AABAgAAAmAAAACAAAAP//////////"/>
              </a:ext>
            </a:extLst>
          </p:cNvSpPr>
          <p:nvPr/>
        </p:nvSpPr>
        <p:spPr>
          <a:xfrm>
            <a:off x="11734800" y="6286500"/>
            <a:ext cx="4758055" cy="905510"/>
          </a:xfrm>
          <a:prstGeom prst="rect">
            <a:avLst/>
          </a:prstGeom>
          <a:noFill/>
          <a:ln>
            <a:noFill/>
          </a:ln>
          <a:effectLst/>
        </p:spPr>
        <p:txBody>
          <a:bodyPr vert="horz" wrap="none" lIns="91440" tIns="45720" rIns="91440" bIns="45720" numCol="1" spcCol="215900" anchor="t"/>
          <a:lstStyle/>
          <a:p>
            <a:pPr marR="457200" algn="ctr">
              <a:lnSpc>
                <a:spcPct val="150000"/>
              </a:lnSpc>
              <a:defRPr lang="en-us"/>
            </a:pPr>
            <a:r>
              <a:rPr lang="en-us" sz="4400" cap="none" dirty="0">
                <a:solidFill>
                  <a:srgbClr val="504C44"/>
                </a:solidFill>
                <a:latin typeface="Inter" charset="0"/>
                <a:ea typeface="Inter" charset="0"/>
                <a:cs typeface="Calibri" pitchFamily="2" charset="0"/>
              </a:rPr>
              <a:t>C</a:t>
            </a:r>
            <a:r>
              <a:rPr lang="en-US" sz="4400" cap="none" dirty="0">
                <a:solidFill>
                  <a:srgbClr val="504C44"/>
                </a:solidFill>
                <a:latin typeface="Inter" charset="0"/>
                <a:ea typeface="Inter" charset="0"/>
                <a:cs typeface="Calibri" pitchFamily="2" charset="0"/>
              </a:rPr>
              <a:t>ost</a:t>
            </a:r>
            <a:r>
              <a:rPr lang="en-us" sz="4400" cap="none" dirty="0">
                <a:solidFill>
                  <a:srgbClr val="504C44"/>
                </a:solidFill>
                <a:latin typeface="Inter" charset="0"/>
                <a:ea typeface="Inter" charset="0"/>
                <a:cs typeface="Calibri" pitchFamily="2" charset="0"/>
              </a:rPr>
              <a:t> </a:t>
            </a:r>
            <a:r>
              <a:rPr lang="en-US" sz="4400" cap="none" dirty="0">
                <a:solidFill>
                  <a:srgbClr val="504C44"/>
                </a:solidFill>
                <a:latin typeface="Inter" charset="0"/>
                <a:ea typeface="Inter" charset="0"/>
                <a:cs typeface="Calibri" pitchFamily="2" charset="0"/>
              </a:rPr>
              <a:t>Estimate</a:t>
            </a:r>
            <a:endParaRPr lang="en-us" sz="4400" cap="none" dirty="0">
              <a:solidFill>
                <a:srgbClr val="504C44"/>
              </a:solidFill>
              <a:latin typeface="Inter" charset="0"/>
              <a:ea typeface="Inter" charset="0"/>
              <a:cs typeface="Calibri" pitchFamily="2"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7AC255-A408-6E14-0447-8A21C553BF42}"/>
            </a:ext>
          </a:extLst>
        </p:cNvPr>
        <p:cNvGrpSpPr/>
        <p:nvPr/>
      </p:nvGrpSpPr>
      <p:grpSpPr>
        <a:xfrm>
          <a:off x="0" y="0"/>
          <a:ext cx="0" cy="0"/>
          <a:chOff x="0" y="0"/>
          <a:chExt cx="0" cy="0"/>
        </a:xfrm>
      </p:grpSpPr>
      <p:sp>
        <p:nvSpPr>
          <p:cNvPr id="2" name="TextBox 4">
            <a:extLst>
              <a:ext uri="{FF2B5EF4-FFF2-40B4-BE49-F238E27FC236}">
                <a16:creationId xmlns:a16="http://schemas.microsoft.com/office/drawing/2014/main" id="{A44CC650-083A-32D2-6388-34A6A1874DFB}"/>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OAQAACwQAABQRgAAFjsAABAgAAAmAAAACAAAAP//////////"/>
              </a:ext>
            </a:extLst>
          </p:cNvSpPr>
          <p:nvPr/>
        </p:nvSpPr>
        <p:spPr>
          <a:xfrm>
            <a:off x="1219200" y="2184400"/>
            <a:ext cx="14554200" cy="5549900"/>
          </a:xfrm>
          <a:prstGeom prst="rect">
            <a:avLst/>
          </a:prstGeom>
          <a:noFill/>
          <a:ln>
            <a:noFill/>
          </a:ln>
          <a:effectLst/>
        </p:spPr>
        <p:txBody>
          <a:bodyPr vert="horz" wrap="square" lIns="0" tIns="0" rIns="0" bIns="0" numCol="1" spcCol="215900" anchor="t"/>
          <a:lstStyle/>
          <a:p>
            <a:pPr algn="just">
              <a:lnSpc>
                <a:spcPct val="150000"/>
              </a:lnSpc>
              <a:defRPr lang="en-us"/>
            </a:pPr>
            <a:endParaRPr lang="ar-SA" sz="3200" b="1" dirty="0"/>
          </a:p>
          <a:p>
            <a:pPr algn="just">
              <a:lnSpc>
                <a:spcPct val="150000"/>
              </a:lnSpc>
              <a:defRPr lang="en-us"/>
            </a:pPr>
            <a:endParaRPr lang="en-us" sz="2900" b="1" dirty="0"/>
          </a:p>
        </p:txBody>
      </p:sp>
      <p:sp>
        <p:nvSpPr>
          <p:cNvPr id="3" name="TextBox 5">
            <a:extLst>
              <a:ext uri="{FF2B5EF4-FFF2-40B4-BE49-F238E27FC236}">
                <a16:creationId xmlns:a16="http://schemas.microsoft.com/office/drawing/2014/main" id="{5DB9A00F-5754-062E-E270-202AB8D37E04}"/>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F8AY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gAcAAFQGAAAgWAAAyAoAAAAAAAAmAAAACAAAAP//////////"/>
              </a:ext>
            </a:extLst>
          </p:cNvSpPr>
          <p:nvPr/>
        </p:nvSpPr>
        <p:spPr>
          <a:xfrm>
            <a:off x="609600" y="893279"/>
            <a:ext cx="16687800" cy="948645"/>
          </a:xfrm>
          <a:prstGeom prst="rect">
            <a:avLst/>
          </a:prstGeom>
          <a:noFill/>
          <a:ln>
            <a:noFill/>
          </a:ln>
          <a:effectLst/>
        </p:spPr>
        <p:txBody>
          <a:bodyPr vert="horz" wrap="square" lIns="0" tIns="0" rIns="0" bIns="0" numCol="1" spcCol="215900" anchor="t"/>
          <a:lstStyle/>
          <a:p>
            <a:pPr algn="l">
              <a:lnSpc>
                <a:spcPts val="5600"/>
              </a:lnSpc>
              <a:defRPr lang="en-us" sz="6000" cap="none" spc="21">
                <a:solidFill>
                  <a:srgbClr val="504C44"/>
                </a:solidFill>
                <a:latin typeface="Baskerville Display PT" charset="0"/>
                <a:ea typeface="Baskerville Display PT" charset="0"/>
                <a:cs typeface="Baskerville Display PT" charset="0"/>
              </a:defRPr>
            </a:pPr>
            <a:r>
              <a:rPr sz="5000" dirty="0"/>
              <a:t>BIKES PARKING </a:t>
            </a:r>
            <a:r>
              <a:rPr lang="en-us" sz="5000" spc="21" dirty="0">
                <a:solidFill>
                  <a:srgbClr val="504C44"/>
                </a:solidFill>
                <a:latin typeface="Baskerville Display PT" charset="0"/>
                <a:ea typeface="Baskerville Display PT" charset="0"/>
                <a:cs typeface="Baskerville Display PT" charset="0"/>
              </a:rPr>
              <a:t>LOT</a:t>
            </a:r>
            <a:r>
              <a:rPr lang="ar-SA" sz="5000" spc="21" dirty="0">
                <a:solidFill>
                  <a:srgbClr val="504C44"/>
                </a:solidFill>
                <a:latin typeface="Baskerville Display PT" charset="0"/>
                <a:ea typeface="Baskerville Display PT" charset="0"/>
                <a:cs typeface="Baskerville Display PT" charset="0"/>
              </a:rPr>
              <a:t> </a:t>
            </a:r>
            <a:r>
              <a:rPr lang="en-GB" sz="5000" spc="21" dirty="0">
                <a:solidFill>
                  <a:srgbClr val="504C44"/>
                </a:solidFill>
                <a:latin typeface="Baskerville Display PT" charset="0"/>
                <a:ea typeface="Baskerville Display PT" charset="0"/>
                <a:cs typeface="Baskerville Display PT" charset="0"/>
              </a:rPr>
              <a:t>(Faculty of Pharmacy) </a:t>
            </a:r>
            <a:endParaRPr lang="en-us" sz="5000" spc="21" dirty="0">
              <a:solidFill>
                <a:srgbClr val="504C44"/>
              </a:solidFill>
              <a:latin typeface="Baskerville Display PT" charset="0"/>
              <a:ea typeface="Baskerville Display PT" charset="0"/>
              <a:cs typeface="Baskerville Display PT" charset="0"/>
            </a:endParaRPr>
          </a:p>
        </p:txBody>
      </p:sp>
      <p:sp>
        <p:nvSpPr>
          <p:cNvPr id="9" name="TextBox 8">
            <a:extLst>
              <a:ext uri="{FF2B5EF4-FFF2-40B4-BE49-F238E27FC236}">
                <a16:creationId xmlns:a16="http://schemas.microsoft.com/office/drawing/2014/main" id="{FA6BE53E-4184-0902-1062-97FA2E628ABA}"/>
              </a:ext>
            </a:extLst>
          </p:cNvPr>
          <p:cNvSpPr txBox="1"/>
          <p:nvPr/>
        </p:nvSpPr>
        <p:spPr>
          <a:xfrm flipH="1">
            <a:off x="609600" y="2981031"/>
            <a:ext cx="7391400" cy="4695581"/>
          </a:xfrm>
          <a:prstGeom prst="rect">
            <a:avLst/>
          </a:prstGeom>
          <a:noFill/>
        </p:spPr>
        <p:txBody>
          <a:bodyPr wrap="square">
            <a:spAutoFit/>
          </a:bodyPr>
          <a:lstStyle/>
          <a:p>
            <a:pPr algn="just">
              <a:lnSpc>
                <a:spcPct val="150000"/>
              </a:lnSpc>
            </a:pPr>
            <a:r>
              <a:rPr lang="en-GB" sz="2900" dirty="0">
                <a:latin typeface="Inter" panose="020B0604020202020204" charset="0"/>
                <a:ea typeface="Inter" panose="020B0604020202020204" charset="0"/>
                <a:cs typeface="Inter" panose="020B0604020202020204" charset="0"/>
              </a:rPr>
              <a:t>The Faculty of Pharmacy includes a bicycle parking area labelled J, with a total capacity of 216 spaces. In the first phase, 71 spaces were allocated to the Faculty of Pharmacy and 43 to the Faculty of Nursing. In the second phase, 102 spaces were allocated to the Faculty of Pharmacy.</a:t>
            </a:r>
          </a:p>
        </p:txBody>
      </p:sp>
      <p:sp>
        <p:nvSpPr>
          <p:cNvPr id="15" name="TextBox 14">
            <a:extLst>
              <a:ext uri="{FF2B5EF4-FFF2-40B4-BE49-F238E27FC236}">
                <a16:creationId xmlns:a16="http://schemas.microsoft.com/office/drawing/2014/main" id="{6BCCDBEF-2C94-6712-311F-9A0663C3BCD7}"/>
              </a:ext>
            </a:extLst>
          </p:cNvPr>
          <p:cNvSpPr txBox="1"/>
          <p:nvPr/>
        </p:nvSpPr>
        <p:spPr>
          <a:xfrm>
            <a:off x="11734800" y="8950281"/>
            <a:ext cx="4392650" cy="538609"/>
          </a:xfrm>
          <a:prstGeom prst="rect">
            <a:avLst/>
          </a:prstGeom>
          <a:noFill/>
        </p:spPr>
        <p:txBody>
          <a:bodyPr wrap="square">
            <a:spAutoFit/>
          </a:bodyPr>
          <a:lstStyle/>
          <a:p>
            <a:r>
              <a:rPr lang="en-GB" sz="2900" dirty="0">
                <a:latin typeface="Inter" panose="020B0604020202020204" charset="0"/>
                <a:ea typeface="Inter" panose="020B0604020202020204" charset="0"/>
                <a:cs typeface="Inter" panose="020B0604020202020204" charset="0"/>
              </a:rPr>
              <a:t>Bicycle Parking J.</a:t>
            </a:r>
            <a:endParaRPr lang="en-GB" sz="2900" dirty="0"/>
          </a:p>
        </p:txBody>
      </p:sp>
      <p:pic>
        <p:nvPicPr>
          <p:cNvPr id="5" name="Picture 4">
            <a:extLst>
              <a:ext uri="{FF2B5EF4-FFF2-40B4-BE49-F238E27FC236}">
                <a16:creationId xmlns:a16="http://schemas.microsoft.com/office/drawing/2014/main" id="{ECFA43C9-3743-0536-81C5-90823DAB5A2B}"/>
              </a:ext>
            </a:extLst>
          </p:cNvPr>
          <p:cNvPicPr>
            <a:picLocks noChangeAspect="1"/>
          </p:cNvPicPr>
          <p:nvPr/>
        </p:nvPicPr>
        <p:blipFill>
          <a:blip r:embed="rId3"/>
          <a:stretch>
            <a:fillRect/>
          </a:stretch>
        </p:blipFill>
        <p:spPr>
          <a:xfrm>
            <a:off x="8357780" y="2981031"/>
            <a:ext cx="9549220" cy="568591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429218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BD4BDA-C200-3A35-59CB-9DE427C0CCB0}"/>
            </a:ext>
          </a:extLst>
        </p:cNvPr>
        <p:cNvGrpSpPr/>
        <p:nvPr/>
      </p:nvGrpSpPr>
      <p:grpSpPr>
        <a:xfrm>
          <a:off x="0" y="0"/>
          <a:ext cx="0" cy="0"/>
          <a:chOff x="0" y="0"/>
          <a:chExt cx="0" cy="0"/>
        </a:xfrm>
      </p:grpSpPr>
      <p:sp>
        <p:nvSpPr>
          <p:cNvPr id="2" name="TextBox 4">
            <a:extLst>
              <a:ext uri="{FF2B5EF4-FFF2-40B4-BE49-F238E27FC236}">
                <a16:creationId xmlns:a16="http://schemas.microsoft.com/office/drawing/2014/main" id="{36E81AFF-EE36-787E-8681-84811CA31879}"/>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OAQAACwQAABQRgAAFjsAABAgAAAmAAAACAAAAP//////////"/>
              </a:ext>
            </a:extLst>
          </p:cNvSpPr>
          <p:nvPr/>
        </p:nvSpPr>
        <p:spPr>
          <a:xfrm>
            <a:off x="1219200" y="2184400"/>
            <a:ext cx="14554200" cy="5549900"/>
          </a:xfrm>
          <a:prstGeom prst="rect">
            <a:avLst/>
          </a:prstGeom>
          <a:noFill/>
          <a:ln>
            <a:noFill/>
          </a:ln>
          <a:effectLst/>
        </p:spPr>
        <p:txBody>
          <a:bodyPr vert="horz" wrap="square" lIns="0" tIns="0" rIns="0" bIns="0" numCol="1" spcCol="215900" anchor="t"/>
          <a:lstStyle/>
          <a:p>
            <a:pPr algn="just">
              <a:lnSpc>
                <a:spcPct val="150000"/>
              </a:lnSpc>
              <a:defRPr lang="en-us"/>
            </a:pPr>
            <a:endParaRPr lang="ar-SA" sz="3200" b="1" dirty="0"/>
          </a:p>
          <a:p>
            <a:pPr algn="just">
              <a:lnSpc>
                <a:spcPct val="150000"/>
              </a:lnSpc>
              <a:defRPr lang="en-us"/>
            </a:pPr>
            <a:endParaRPr lang="en-us" sz="2900" b="1" dirty="0"/>
          </a:p>
        </p:txBody>
      </p:sp>
      <p:sp>
        <p:nvSpPr>
          <p:cNvPr id="3" name="TextBox 5">
            <a:extLst>
              <a:ext uri="{FF2B5EF4-FFF2-40B4-BE49-F238E27FC236}">
                <a16:creationId xmlns:a16="http://schemas.microsoft.com/office/drawing/2014/main" id="{5E0A30BA-88BA-788E-19F5-EE1E4272C6D9}"/>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F8AY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gAcAAFQGAAAgWAAAyAoAAAAAAAAmAAAACAAAAP//////////"/>
              </a:ext>
            </a:extLst>
          </p:cNvSpPr>
          <p:nvPr/>
        </p:nvSpPr>
        <p:spPr>
          <a:xfrm>
            <a:off x="609600" y="893279"/>
            <a:ext cx="16687800" cy="948645"/>
          </a:xfrm>
          <a:prstGeom prst="rect">
            <a:avLst/>
          </a:prstGeom>
          <a:noFill/>
          <a:ln>
            <a:noFill/>
          </a:ln>
          <a:effectLst/>
        </p:spPr>
        <p:txBody>
          <a:bodyPr vert="horz" wrap="square" lIns="0" tIns="0" rIns="0" bIns="0" numCol="1" spcCol="215900" anchor="t"/>
          <a:lstStyle/>
          <a:p>
            <a:pPr algn="l">
              <a:lnSpc>
                <a:spcPts val="5600"/>
              </a:lnSpc>
              <a:defRPr lang="en-us" sz="6000" cap="none" spc="21">
                <a:solidFill>
                  <a:srgbClr val="504C44"/>
                </a:solidFill>
                <a:latin typeface="Baskerville Display PT" charset="0"/>
                <a:ea typeface="Baskerville Display PT" charset="0"/>
                <a:cs typeface="Baskerville Display PT" charset="0"/>
              </a:defRPr>
            </a:pPr>
            <a:r>
              <a:rPr sz="5000" dirty="0"/>
              <a:t>BIKES PARKING </a:t>
            </a:r>
            <a:r>
              <a:rPr lang="en-us" sz="5000" spc="21" dirty="0">
                <a:solidFill>
                  <a:srgbClr val="504C44"/>
                </a:solidFill>
                <a:latin typeface="Baskerville Display PT" charset="0"/>
                <a:ea typeface="Baskerville Display PT" charset="0"/>
                <a:cs typeface="Baskerville Display PT" charset="0"/>
              </a:rPr>
              <a:t>LOT</a:t>
            </a:r>
            <a:r>
              <a:rPr lang="ar-SA" sz="5000" spc="21" dirty="0">
                <a:solidFill>
                  <a:srgbClr val="504C44"/>
                </a:solidFill>
                <a:latin typeface="Baskerville Display PT" charset="0"/>
                <a:ea typeface="Baskerville Display PT" charset="0"/>
                <a:cs typeface="Baskerville Display PT" charset="0"/>
              </a:rPr>
              <a:t> </a:t>
            </a:r>
            <a:r>
              <a:rPr lang="en-GB" sz="5000" spc="21" dirty="0">
                <a:solidFill>
                  <a:srgbClr val="504C44"/>
                </a:solidFill>
                <a:latin typeface="Baskerville Display PT" charset="0"/>
                <a:ea typeface="Baskerville Display PT" charset="0"/>
                <a:cs typeface="Baskerville Display PT" charset="0"/>
              </a:rPr>
              <a:t>(Faculty of Medicine) </a:t>
            </a:r>
            <a:endParaRPr lang="en-us" sz="5000" spc="21" dirty="0">
              <a:solidFill>
                <a:srgbClr val="504C44"/>
              </a:solidFill>
              <a:latin typeface="Baskerville Display PT" charset="0"/>
              <a:ea typeface="Baskerville Display PT" charset="0"/>
              <a:cs typeface="Baskerville Display PT" charset="0"/>
            </a:endParaRPr>
          </a:p>
        </p:txBody>
      </p:sp>
      <p:sp>
        <p:nvSpPr>
          <p:cNvPr id="9" name="TextBox 8">
            <a:extLst>
              <a:ext uri="{FF2B5EF4-FFF2-40B4-BE49-F238E27FC236}">
                <a16:creationId xmlns:a16="http://schemas.microsoft.com/office/drawing/2014/main" id="{32305D49-1C1D-24CD-7A3B-022D65F73789}"/>
              </a:ext>
            </a:extLst>
          </p:cNvPr>
          <p:cNvSpPr txBox="1"/>
          <p:nvPr/>
        </p:nvSpPr>
        <p:spPr>
          <a:xfrm flipH="1">
            <a:off x="684175" y="2549979"/>
            <a:ext cx="8259800" cy="6034409"/>
          </a:xfrm>
          <a:prstGeom prst="rect">
            <a:avLst/>
          </a:prstGeom>
          <a:noFill/>
        </p:spPr>
        <p:txBody>
          <a:bodyPr wrap="square">
            <a:spAutoFit/>
          </a:bodyPr>
          <a:lstStyle/>
          <a:p>
            <a:pPr algn="just">
              <a:lnSpc>
                <a:spcPct val="150000"/>
              </a:lnSpc>
            </a:pPr>
            <a:r>
              <a:rPr lang="en-GB" sz="2900" dirty="0">
                <a:latin typeface="Inter" panose="020B0604020202020204" charset="0"/>
                <a:ea typeface="Inter" panose="020B0604020202020204" charset="0"/>
                <a:cs typeface="Inter" panose="020B0604020202020204" charset="0"/>
              </a:rPr>
              <a:t>The Faculty of Medicine includes six bicycle parking areas: K, L, M, N, O, and P.</a:t>
            </a:r>
            <a:br>
              <a:rPr lang="en-GB" sz="2900" dirty="0">
                <a:latin typeface="Inter" panose="020B0604020202020204" charset="0"/>
                <a:ea typeface="Inter" panose="020B0604020202020204" charset="0"/>
                <a:cs typeface="Inter" panose="020B0604020202020204" charset="0"/>
              </a:rPr>
            </a:br>
            <a:r>
              <a:rPr lang="en-GB" sz="2900" dirty="0">
                <a:latin typeface="Inter" panose="020B0604020202020204" charset="0"/>
                <a:ea typeface="Inter" panose="020B0604020202020204" charset="0"/>
                <a:cs typeface="Inter" panose="020B0604020202020204" charset="0"/>
              </a:rPr>
              <a:t>Lot K accommodates 36 bicycles, Lot L 28 bicycles, Lot M 24 bicycles, Lot N 26 bicycles, Lot O 98 bicycles, and Lot P 68 bicycles,</a:t>
            </a:r>
            <a:br>
              <a:rPr lang="en-GB" sz="2900" dirty="0">
                <a:latin typeface="Inter" panose="020B0604020202020204" charset="0"/>
                <a:ea typeface="Inter" panose="020B0604020202020204" charset="0"/>
                <a:cs typeface="Inter" panose="020B0604020202020204" charset="0"/>
              </a:rPr>
            </a:br>
            <a:r>
              <a:rPr lang="en-GB" sz="2900" dirty="0">
                <a:latin typeface="Inter" panose="020B0604020202020204" charset="0"/>
                <a:ea typeface="Inter" panose="020B0604020202020204" charset="0"/>
                <a:cs typeface="Inter" panose="020B0604020202020204" charset="0"/>
              </a:rPr>
              <a:t>bringing the total capacity to 280 bicycles.</a:t>
            </a:r>
            <a:br>
              <a:rPr lang="en-GB" sz="2900" dirty="0">
                <a:latin typeface="Inter" panose="020B0604020202020204" charset="0"/>
                <a:ea typeface="Inter" panose="020B0604020202020204" charset="0"/>
                <a:cs typeface="Inter" panose="020B0604020202020204" charset="0"/>
              </a:rPr>
            </a:br>
            <a:r>
              <a:rPr lang="en-GB" sz="2900" dirty="0">
                <a:latin typeface="Inter" panose="020B0604020202020204" charset="0"/>
                <a:ea typeface="Inter" panose="020B0604020202020204" charset="0"/>
                <a:cs typeface="Inter" panose="020B0604020202020204" charset="0"/>
              </a:rPr>
              <a:t>In the first phase, 166 spaces were allocated to the Faculty of Medicine, while in the second phase, 114 spaces were allocated.</a:t>
            </a:r>
          </a:p>
        </p:txBody>
      </p:sp>
      <p:sp>
        <p:nvSpPr>
          <p:cNvPr id="15" name="TextBox 14">
            <a:extLst>
              <a:ext uri="{FF2B5EF4-FFF2-40B4-BE49-F238E27FC236}">
                <a16:creationId xmlns:a16="http://schemas.microsoft.com/office/drawing/2014/main" id="{149BF08A-1CE8-6825-0016-5FC92DDFDF39}"/>
              </a:ext>
            </a:extLst>
          </p:cNvPr>
          <p:cNvSpPr txBox="1"/>
          <p:nvPr/>
        </p:nvSpPr>
        <p:spPr>
          <a:xfrm>
            <a:off x="12597360" y="9715171"/>
            <a:ext cx="4392650" cy="538609"/>
          </a:xfrm>
          <a:prstGeom prst="rect">
            <a:avLst/>
          </a:prstGeom>
          <a:noFill/>
        </p:spPr>
        <p:txBody>
          <a:bodyPr wrap="square">
            <a:spAutoFit/>
          </a:bodyPr>
          <a:lstStyle/>
          <a:p>
            <a:r>
              <a:rPr lang="en-GB" sz="2900" dirty="0">
                <a:latin typeface="Inter" panose="020B0604020202020204" charset="0"/>
                <a:ea typeface="Inter" panose="020B0604020202020204" charset="0"/>
                <a:cs typeface="Inter" panose="020B0604020202020204" charset="0"/>
              </a:rPr>
              <a:t>Bicycle Parking L.</a:t>
            </a:r>
            <a:endParaRPr lang="en-GB" sz="2900" dirty="0"/>
          </a:p>
        </p:txBody>
      </p:sp>
      <p:pic>
        <p:nvPicPr>
          <p:cNvPr id="8" name="Picture 7">
            <a:extLst>
              <a:ext uri="{FF2B5EF4-FFF2-40B4-BE49-F238E27FC236}">
                <a16:creationId xmlns:a16="http://schemas.microsoft.com/office/drawing/2014/main" id="{128F7290-873E-A65D-5680-E92C831BDA99}"/>
              </a:ext>
            </a:extLst>
          </p:cNvPr>
          <p:cNvPicPr>
            <a:picLocks noChangeAspect="1"/>
          </p:cNvPicPr>
          <p:nvPr/>
        </p:nvPicPr>
        <p:blipFill>
          <a:blip r:embed="rId3"/>
          <a:stretch>
            <a:fillRect/>
          </a:stretch>
        </p:blipFill>
        <p:spPr>
          <a:xfrm>
            <a:off x="10287000" y="2266950"/>
            <a:ext cx="6553199" cy="348378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Picture 10">
            <a:extLst>
              <a:ext uri="{FF2B5EF4-FFF2-40B4-BE49-F238E27FC236}">
                <a16:creationId xmlns:a16="http://schemas.microsoft.com/office/drawing/2014/main" id="{61F86315-4D04-E594-B0B1-962A4734B998}"/>
              </a:ext>
            </a:extLst>
          </p:cNvPr>
          <p:cNvPicPr>
            <a:picLocks noChangeAspect="1"/>
          </p:cNvPicPr>
          <p:nvPr/>
        </p:nvPicPr>
        <p:blipFill>
          <a:blip r:embed="rId4"/>
          <a:stretch>
            <a:fillRect/>
          </a:stretch>
        </p:blipFill>
        <p:spPr>
          <a:xfrm>
            <a:off x="10427087" y="6370497"/>
            <a:ext cx="6273024" cy="325072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6" name="TextBox 15">
            <a:extLst>
              <a:ext uri="{FF2B5EF4-FFF2-40B4-BE49-F238E27FC236}">
                <a16:creationId xmlns:a16="http://schemas.microsoft.com/office/drawing/2014/main" id="{E2D088B7-F647-69D9-ADD1-82AF004692DB}"/>
              </a:ext>
            </a:extLst>
          </p:cNvPr>
          <p:cNvSpPr txBox="1"/>
          <p:nvPr/>
        </p:nvSpPr>
        <p:spPr>
          <a:xfrm>
            <a:off x="12165051" y="5737940"/>
            <a:ext cx="3608349" cy="538609"/>
          </a:xfrm>
          <a:prstGeom prst="rect">
            <a:avLst/>
          </a:prstGeom>
          <a:noFill/>
        </p:spPr>
        <p:txBody>
          <a:bodyPr wrap="square">
            <a:spAutoFit/>
          </a:bodyPr>
          <a:lstStyle/>
          <a:p>
            <a:r>
              <a:rPr lang="en-GB" sz="2900" dirty="0">
                <a:latin typeface="Inter" panose="020B0604020202020204" charset="0"/>
                <a:ea typeface="Inter" panose="020B0604020202020204" charset="0"/>
                <a:cs typeface="Inter" panose="020B0604020202020204" charset="0"/>
              </a:rPr>
              <a:t>Bicycle Parking K.</a:t>
            </a:r>
          </a:p>
        </p:txBody>
      </p:sp>
    </p:spTree>
    <p:extLst>
      <p:ext uri="{BB962C8B-B14F-4D97-AF65-F5344CB8AC3E}">
        <p14:creationId xmlns:p14="http://schemas.microsoft.com/office/powerpoint/2010/main" val="384012642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FFF772-A371-7BF2-9D1E-606FFCA1BDCB}"/>
            </a:ext>
          </a:extLst>
        </p:cNvPr>
        <p:cNvGrpSpPr/>
        <p:nvPr/>
      </p:nvGrpSpPr>
      <p:grpSpPr>
        <a:xfrm>
          <a:off x="0" y="0"/>
          <a:ext cx="0" cy="0"/>
          <a:chOff x="0" y="0"/>
          <a:chExt cx="0" cy="0"/>
        </a:xfrm>
      </p:grpSpPr>
      <p:sp>
        <p:nvSpPr>
          <p:cNvPr id="2" name="TextBox 4">
            <a:extLst>
              <a:ext uri="{FF2B5EF4-FFF2-40B4-BE49-F238E27FC236}">
                <a16:creationId xmlns:a16="http://schemas.microsoft.com/office/drawing/2014/main" id="{129F22D4-A02D-B225-37EC-F0AC4141444F}"/>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OAQAACwQAABQRgAAFjsAABAgAAAmAAAACAAAAP//////////"/>
              </a:ext>
            </a:extLst>
          </p:cNvSpPr>
          <p:nvPr/>
        </p:nvSpPr>
        <p:spPr>
          <a:xfrm>
            <a:off x="1219200" y="2184400"/>
            <a:ext cx="14554200" cy="5549900"/>
          </a:xfrm>
          <a:prstGeom prst="rect">
            <a:avLst/>
          </a:prstGeom>
          <a:noFill/>
          <a:ln>
            <a:noFill/>
          </a:ln>
          <a:effectLst/>
        </p:spPr>
        <p:txBody>
          <a:bodyPr vert="horz" wrap="square" lIns="0" tIns="0" rIns="0" bIns="0" numCol="1" spcCol="215900" anchor="t"/>
          <a:lstStyle/>
          <a:p>
            <a:pPr algn="just">
              <a:lnSpc>
                <a:spcPct val="150000"/>
              </a:lnSpc>
              <a:defRPr lang="en-us"/>
            </a:pPr>
            <a:endParaRPr lang="ar-SA" sz="3200" b="1" dirty="0"/>
          </a:p>
          <a:p>
            <a:pPr algn="just">
              <a:lnSpc>
                <a:spcPct val="150000"/>
              </a:lnSpc>
              <a:defRPr lang="en-us"/>
            </a:pPr>
            <a:endParaRPr lang="en-us" sz="2900" b="1" dirty="0"/>
          </a:p>
        </p:txBody>
      </p:sp>
      <p:sp>
        <p:nvSpPr>
          <p:cNvPr id="3" name="TextBox 5">
            <a:extLst>
              <a:ext uri="{FF2B5EF4-FFF2-40B4-BE49-F238E27FC236}">
                <a16:creationId xmlns:a16="http://schemas.microsoft.com/office/drawing/2014/main" id="{025CF057-B9B5-3BD5-9683-C6B0A3DEDBDC}"/>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F8AY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gAcAAFQGAAAgWAAAyAoAAAAAAAAmAAAACAAAAP//////////"/>
              </a:ext>
            </a:extLst>
          </p:cNvSpPr>
          <p:nvPr/>
        </p:nvSpPr>
        <p:spPr>
          <a:xfrm>
            <a:off x="609600" y="893279"/>
            <a:ext cx="16687800" cy="948645"/>
          </a:xfrm>
          <a:prstGeom prst="rect">
            <a:avLst/>
          </a:prstGeom>
          <a:noFill/>
          <a:ln>
            <a:noFill/>
          </a:ln>
          <a:effectLst/>
        </p:spPr>
        <p:txBody>
          <a:bodyPr vert="horz" wrap="square" lIns="0" tIns="0" rIns="0" bIns="0" numCol="1" spcCol="215900" anchor="t"/>
          <a:lstStyle/>
          <a:p>
            <a:pPr algn="l">
              <a:lnSpc>
                <a:spcPts val="5600"/>
              </a:lnSpc>
              <a:defRPr lang="en-us" sz="6000" cap="none" spc="21">
                <a:solidFill>
                  <a:srgbClr val="504C44"/>
                </a:solidFill>
                <a:latin typeface="Baskerville Display PT" charset="0"/>
                <a:ea typeface="Baskerville Display PT" charset="0"/>
                <a:cs typeface="Baskerville Display PT" charset="0"/>
              </a:defRPr>
            </a:pPr>
            <a:r>
              <a:rPr sz="5000" dirty="0"/>
              <a:t>BIKES PARKING </a:t>
            </a:r>
            <a:r>
              <a:rPr lang="en-us" sz="5000" spc="21" dirty="0">
                <a:solidFill>
                  <a:srgbClr val="504C44"/>
                </a:solidFill>
                <a:latin typeface="Baskerville Display PT" charset="0"/>
                <a:ea typeface="Baskerville Display PT" charset="0"/>
                <a:cs typeface="Baskerville Display PT" charset="0"/>
              </a:rPr>
              <a:t>LOT</a:t>
            </a:r>
            <a:r>
              <a:rPr lang="ar-SA" sz="5000" spc="21" dirty="0">
                <a:solidFill>
                  <a:srgbClr val="504C44"/>
                </a:solidFill>
                <a:latin typeface="Baskerville Display PT" charset="0"/>
                <a:ea typeface="Baskerville Display PT" charset="0"/>
                <a:cs typeface="Baskerville Display PT" charset="0"/>
              </a:rPr>
              <a:t> </a:t>
            </a:r>
            <a:r>
              <a:rPr lang="en-GB" sz="5000" spc="21" dirty="0">
                <a:solidFill>
                  <a:srgbClr val="504C44"/>
                </a:solidFill>
                <a:latin typeface="Baskerville Display PT" charset="0"/>
                <a:ea typeface="Baskerville Display PT" charset="0"/>
                <a:cs typeface="Baskerville Display PT" charset="0"/>
              </a:rPr>
              <a:t>(Faculty of Medicine) </a:t>
            </a:r>
            <a:endParaRPr lang="en-us" sz="5000" spc="21" dirty="0">
              <a:solidFill>
                <a:srgbClr val="504C44"/>
              </a:solidFill>
              <a:latin typeface="Baskerville Display PT" charset="0"/>
              <a:ea typeface="Baskerville Display PT" charset="0"/>
              <a:cs typeface="Baskerville Display PT" charset="0"/>
            </a:endParaRPr>
          </a:p>
        </p:txBody>
      </p:sp>
      <p:sp>
        <p:nvSpPr>
          <p:cNvPr id="15" name="TextBox 14">
            <a:extLst>
              <a:ext uri="{FF2B5EF4-FFF2-40B4-BE49-F238E27FC236}">
                <a16:creationId xmlns:a16="http://schemas.microsoft.com/office/drawing/2014/main" id="{377423A4-42D0-4305-1FA2-EBA1591F22BF}"/>
              </a:ext>
            </a:extLst>
          </p:cNvPr>
          <p:cNvSpPr txBox="1"/>
          <p:nvPr/>
        </p:nvSpPr>
        <p:spPr>
          <a:xfrm>
            <a:off x="1986405" y="9693833"/>
            <a:ext cx="4392650" cy="538609"/>
          </a:xfrm>
          <a:prstGeom prst="rect">
            <a:avLst/>
          </a:prstGeom>
          <a:noFill/>
        </p:spPr>
        <p:txBody>
          <a:bodyPr wrap="square">
            <a:spAutoFit/>
          </a:bodyPr>
          <a:lstStyle/>
          <a:p>
            <a:r>
              <a:rPr lang="en-GB" sz="2900" dirty="0">
                <a:latin typeface="Inter" panose="020B0604020202020204" charset="0"/>
                <a:ea typeface="Inter" panose="020B0604020202020204" charset="0"/>
                <a:cs typeface="Inter" panose="020B0604020202020204" charset="0"/>
              </a:rPr>
              <a:t>Bicycle Parking N.</a:t>
            </a:r>
            <a:endParaRPr lang="en-GB" sz="2900" dirty="0"/>
          </a:p>
        </p:txBody>
      </p:sp>
      <p:sp>
        <p:nvSpPr>
          <p:cNvPr id="16" name="TextBox 15">
            <a:extLst>
              <a:ext uri="{FF2B5EF4-FFF2-40B4-BE49-F238E27FC236}">
                <a16:creationId xmlns:a16="http://schemas.microsoft.com/office/drawing/2014/main" id="{EBC3D272-04C6-F77A-AB0A-ABA300B92EAC}"/>
              </a:ext>
            </a:extLst>
          </p:cNvPr>
          <p:cNvSpPr txBox="1"/>
          <p:nvPr/>
        </p:nvSpPr>
        <p:spPr>
          <a:xfrm>
            <a:off x="1662926" y="5549257"/>
            <a:ext cx="3608349" cy="538609"/>
          </a:xfrm>
          <a:prstGeom prst="rect">
            <a:avLst/>
          </a:prstGeom>
          <a:noFill/>
        </p:spPr>
        <p:txBody>
          <a:bodyPr wrap="square">
            <a:spAutoFit/>
          </a:bodyPr>
          <a:lstStyle/>
          <a:p>
            <a:r>
              <a:rPr lang="en-GB" sz="2900" dirty="0">
                <a:latin typeface="Inter" panose="020B0604020202020204" charset="0"/>
                <a:ea typeface="Inter" panose="020B0604020202020204" charset="0"/>
                <a:cs typeface="Inter" panose="020B0604020202020204" charset="0"/>
              </a:rPr>
              <a:t>Bicycle Parking M.</a:t>
            </a:r>
          </a:p>
        </p:txBody>
      </p:sp>
      <p:pic>
        <p:nvPicPr>
          <p:cNvPr id="5" name="Picture 4">
            <a:extLst>
              <a:ext uri="{FF2B5EF4-FFF2-40B4-BE49-F238E27FC236}">
                <a16:creationId xmlns:a16="http://schemas.microsoft.com/office/drawing/2014/main" id="{E2F0BE88-23D5-94AC-886C-EF8E455B762E}"/>
              </a:ext>
            </a:extLst>
          </p:cNvPr>
          <p:cNvPicPr>
            <a:picLocks noChangeAspect="1"/>
          </p:cNvPicPr>
          <p:nvPr/>
        </p:nvPicPr>
        <p:blipFill>
          <a:blip r:embed="rId3"/>
          <a:stretch>
            <a:fillRect/>
          </a:stretch>
        </p:blipFill>
        <p:spPr>
          <a:xfrm>
            <a:off x="304801" y="1952536"/>
            <a:ext cx="6324600" cy="346143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Picture 6">
            <a:extLst>
              <a:ext uri="{FF2B5EF4-FFF2-40B4-BE49-F238E27FC236}">
                <a16:creationId xmlns:a16="http://schemas.microsoft.com/office/drawing/2014/main" id="{3C03F558-1F53-8ECC-3993-26B31EABC09E}"/>
              </a:ext>
            </a:extLst>
          </p:cNvPr>
          <p:cNvPicPr>
            <a:picLocks noChangeAspect="1"/>
          </p:cNvPicPr>
          <p:nvPr/>
        </p:nvPicPr>
        <p:blipFill>
          <a:blip r:embed="rId4"/>
          <a:stretch>
            <a:fillRect/>
          </a:stretch>
        </p:blipFill>
        <p:spPr>
          <a:xfrm>
            <a:off x="310307" y="6286500"/>
            <a:ext cx="7744845" cy="32639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a:extLst>
              <a:ext uri="{FF2B5EF4-FFF2-40B4-BE49-F238E27FC236}">
                <a16:creationId xmlns:a16="http://schemas.microsoft.com/office/drawing/2014/main" id="{1CDD14BF-106C-4113-B78A-07CB9A5F2CF2}"/>
              </a:ext>
            </a:extLst>
          </p:cNvPr>
          <p:cNvPicPr>
            <a:picLocks noChangeAspect="1"/>
          </p:cNvPicPr>
          <p:nvPr/>
        </p:nvPicPr>
        <p:blipFill>
          <a:blip r:embed="rId5"/>
          <a:stretch>
            <a:fillRect/>
          </a:stretch>
        </p:blipFill>
        <p:spPr>
          <a:xfrm>
            <a:off x="7162800" y="2572058"/>
            <a:ext cx="10974199" cy="208348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Picture 8">
            <a:extLst>
              <a:ext uri="{FF2B5EF4-FFF2-40B4-BE49-F238E27FC236}">
                <a16:creationId xmlns:a16="http://schemas.microsoft.com/office/drawing/2014/main" id="{2CB75998-577A-4C2E-AE3A-E23008470C8F}"/>
              </a:ext>
            </a:extLst>
          </p:cNvPr>
          <p:cNvPicPr>
            <a:picLocks noChangeAspect="1"/>
          </p:cNvPicPr>
          <p:nvPr/>
        </p:nvPicPr>
        <p:blipFill>
          <a:blip r:embed="rId6"/>
          <a:stretch>
            <a:fillRect/>
          </a:stretch>
        </p:blipFill>
        <p:spPr>
          <a:xfrm>
            <a:off x="9144000" y="6429933"/>
            <a:ext cx="8039100" cy="302441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 name="TextBox 9">
            <a:extLst>
              <a:ext uri="{FF2B5EF4-FFF2-40B4-BE49-F238E27FC236}">
                <a16:creationId xmlns:a16="http://schemas.microsoft.com/office/drawing/2014/main" id="{D4109CE0-6E09-40D6-A8B4-3A3199E40D4D}"/>
              </a:ext>
            </a:extLst>
          </p:cNvPr>
          <p:cNvSpPr txBox="1"/>
          <p:nvPr/>
        </p:nvSpPr>
        <p:spPr>
          <a:xfrm>
            <a:off x="11658601" y="5370913"/>
            <a:ext cx="3657600" cy="538609"/>
          </a:xfrm>
          <a:prstGeom prst="rect">
            <a:avLst/>
          </a:prstGeom>
          <a:noFill/>
        </p:spPr>
        <p:txBody>
          <a:bodyPr wrap="square">
            <a:spAutoFit/>
          </a:bodyPr>
          <a:lstStyle/>
          <a:p>
            <a:r>
              <a:rPr lang="en-GB" sz="2900" dirty="0">
                <a:latin typeface="Inter" panose="020B0604020202020204" charset="0"/>
                <a:ea typeface="Inter" panose="020B0604020202020204" charset="0"/>
                <a:cs typeface="Inter" panose="020B0604020202020204" charset="0"/>
              </a:rPr>
              <a:t>Bicycle Parking O.</a:t>
            </a:r>
            <a:endParaRPr lang="en-GB" sz="2900" dirty="0"/>
          </a:p>
        </p:txBody>
      </p:sp>
      <p:sp>
        <p:nvSpPr>
          <p:cNvPr id="11" name="TextBox 10">
            <a:extLst>
              <a:ext uri="{FF2B5EF4-FFF2-40B4-BE49-F238E27FC236}">
                <a16:creationId xmlns:a16="http://schemas.microsoft.com/office/drawing/2014/main" id="{206BAD85-99C7-4CCD-8C8A-1D8598591947}"/>
              </a:ext>
            </a:extLst>
          </p:cNvPr>
          <p:cNvSpPr txBox="1"/>
          <p:nvPr/>
        </p:nvSpPr>
        <p:spPr>
          <a:xfrm>
            <a:off x="11582401" y="9639300"/>
            <a:ext cx="3810000" cy="538609"/>
          </a:xfrm>
          <a:prstGeom prst="rect">
            <a:avLst/>
          </a:prstGeom>
          <a:noFill/>
        </p:spPr>
        <p:txBody>
          <a:bodyPr wrap="square">
            <a:spAutoFit/>
          </a:bodyPr>
          <a:lstStyle/>
          <a:p>
            <a:r>
              <a:rPr lang="en-GB" sz="2900" dirty="0">
                <a:latin typeface="Inter" panose="020B0604020202020204" charset="0"/>
                <a:ea typeface="Inter" panose="020B0604020202020204" charset="0"/>
                <a:cs typeface="Inter" panose="020B0604020202020204" charset="0"/>
              </a:rPr>
              <a:t>Bicycle Parking P.</a:t>
            </a:r>
            <a:endParaRPr lang="en-GB" sz="2900" dirty="0"/>
          </a:p>
        </p:txBody>
      </p:sp>
    </p:spTree>
    <p:extLst>
      <p:ext uri="{BB962C8B-B14F-4D97-AF65-F5344CB8AC3E}">
        <p14:creationId xmlns:p14="http://schemas.microsoft.com/office/powerpoint/2010/main" val="402943831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BB1849-C58A-2EEF-A1DF-C2293D7B5B2D}"/>
            </a:ext>
          </a:extLst>
        </p:cNvPr>
        <p:cNvGrpSpPr/>
        <p:nvPr/>
      </p:nvGrpSpPr>
      <p:grpSpPr>
        <a:xfrm>
          <a:off x="0" y="0"/>
          <a:ext cx="0" cy="0"/>
          <a:chOff x="0" y="0"/>
          <a:chExt cx="0" cy="0"/>
        </a:xfrm>
      </p:grpSpPr>
      <p:sp>
        <p:nvSpPr>
          <p:cNvPr id="2" name="TextBox 4">
            <a:extLst>
              <a:ext uri="{FF2B5EF4-FFF2-40B4-BE49-F238E27FC236}">
                <a16:creationId xmlns:a16="http://schemas.microsoft.com/office/drawing/2014/main" id="{2C0EFB3F-B196-7B6D-730B-811F519A0E6F}"/>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OAQAACwQAABQRgAAFjsAABAgAAAmAAAACAAAAP//////////"/>
              </a:ext>
            </a:extLst>
          </p:cNvSpPr>
          <p:nvPr/>
        </p:nvSpPr>
        <p:spPr>
          <a:xfrm>
            <a:off x="1219200" y="2184400"/>
            <a:ext cx="14554200" cy="5549900"/>
          </a:xfrm>
          <a:prstGeom prst="rect">
            <a:avLst/>
          </a:prstGeom>
          <a:noFill/>
          <a:ln>
            <a:noFill/>
          </a:ln>
          <a:effectLst/>
        </p:spPr>
        <p:txBody>
          <a:bodyPr vert="horz" wrap="square" lIns="0" tIns="0" rIns="0" bIns="0" numCol="1" spcCol="215900" anchor="t"/>
          <a:lstStyle/>
          <a:p>
            <a:pPr algn="just">
              <a:lnSpc>
                <a:spcPct val="150000"/>
              </a:lnSpc>
              <a:defRPr lang="en-us"/>
            </a:pPr>
            <a:endParaRPr lang="ar-SA" sz="3200" b="1" dirty="0"/>
          </a:p>
          <a:p>
            <a:pPr algn="just">
              <a:lnSpc>
                <a:spcPct val="150000"/>
              </a:lnSpc>
              <a:defRPr lang="en-us"/>
            </a:pPr>
            <a:endParaRPr lang="en-us" sz="2900" b="1" dirty="0"/>
          </a:p>
        </p:txBody>
      </p:sp>
      <p:sp>
        <p:nvSpPr>
          <p:cNvPr id="3" name="TextBox 5">
            <a:extLst>
              <a:ext uri="{FF2B5EF4-FFF2-40B4-BE49-F238E27FC236}">
                <a16:creationId xmlns:a16="http://schemas.microsoft.com/office/drawing/2014/main" id="{7315A758-AEAF-FF7D-3D11-67B031C5DDE0}"/>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F8AY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gAcAAFQGAAAgWAAAyAoAAAAAAAAmAAAACAAAAP//////////"/>
              </a:ext>
            </a:extLst>
          </p:cNvSpPr>
          <p:nvPr/>
        </p:nvSpPr>
        <p:spPr>
          <a:xfrm>
            <a:off x="609600" y="893279"/>
            <a:ext cx="16687800" cy="948645"/>
          </a:xfrm>
          <a:prstGeom prst="rect">
            <a:avLst/>
          </a:prstGeom>
          <a:noFill/>
          <a:ln>
            <a:noFill/>
          </a:ln>
          <a:effectLst/>
        </p:spPr>
        <p:txBody>
          <a:bodyPr vert="horz" wrap="square" lIns="0" tIns="0" rIns="0" bIns="0" numCol="1" spcCol="215900" anchor="t"/>
          <a:lstStyle/>
          <a:p>
            <a:pPr>
              <a:lnSpc>
                <a:spcPts val="5600"/>
              </a:lnSpc>
              <a:defRPr lang="en-us" sz="6000" cap="none" spc="21">
                <a:solidFill>
                  <a:srgbClr val="504C44"/>
                </a:solidFill>
                <a:latin typeface="Baskerville Display PT" charset="0"/>
                <a:ea typeface="Baskerville Display PT" charset="0"/>
                <a:cs typeface="Baskerville Display PT" charset="0"/>
              </a:defRPr>
            </a:pPr>
            <a:r>
              <a:rPr sz="5000" dirty="0"/>
              <a:t>BIKES PARKING </a:t>
            </a:r>
            <a:r>
              <a:rPr lang="en-us" sz="5000" spc="21" dirty="0">
                <a:solidFill>
                  <a:srgbClr val="504C44"/>
                </a:solidFill>
                <a:latin typeface="Baskerville Display PT" charset="0"/>
                <a:ea typeface="Baskerville Display PT" charset="0"/>
                <a:cs typeface="Baskerville Display PT" charset="0"/>
              </a:rPr>
              <a:t>LOT</a:t>
            </a:r>
            <a:r>
              <a:rPr lang="ar-SA" sz="5000" spc="21" dirty="0">
                <a:solidFill>
                  <a:srgbClr val="504C44"/>
                </a:solidFill>
                <a:latin typeface="Baskerville Display PT" charset="0"/>
                <a:ea typeface="Baskerville Display PT" charset="0"/>
                <a:cs typeface="Baskerville Display PT" charset="0"/>
              </a:rPr>
              <a:t> </a:t>
            </a:r>
            <a:r>
              <a:rPr lang="en-GB" sz="5000" spc="21" dirty="0">
                <a:solidFill>
                  <a:srgbClr val="504C44"/>
                </a:solidFill>
                <a:latin typeface="Baskerville Display PT" charset="0"/>
                <a:ea typeface="Baskerville Display PT" charset="0"/>
                <a:cs typeface="Baskerville Display PT" charset="0"/>
              </a:rPr>
              <a:t>( Library /</a:t>
            </a:r>
            <a:r>
              <a:rPr lang="en-GB" sz="5400" dirty="0">
                <a:latin typeface="Inter" panose="020B0604020202020204" charset="0"/>
                <a:ea typeface="Inter" panose="020B0604020202020204" charset="0"/>
                <a:cs typeface="Inter" panose="020B0604020202020204" charset="0"/>
              </a:rPr>
              <a:t> </a:t>
            </a:r>
            <a:r>
              <a:rPr lang="en-GB" sz="5000" dirty="0">
                <a:latin typeface="Inter" panose="020B0604020202020204" charset="0"/>
                <a:ea typeface="Inter" panose="020B0604020202020204" charset="0"/>
                <a:cs typeface="Inter" panose="020B0604020202020204" charset="0"/>
              </a:rPr>
              <a:t>Faculty of Business and Communication</a:t>
            </a:r>
            <a:r>
              <a:rPr lang="en-GB" sz="5000" spc="21" dirty="0">
                <a:solidFill>
                  <a:srgbClr val="504C44"/>
                </a:solidFill>
                <a:latin typeface="Baskerville Display PT" charset="0"/>
                <a:ea typeface="Inter" panose="020B0604020202020204" charset="0"/>
                <a:cs typeface="Baskerville Display PT" charset="0"/>
              </a:rPr>
              <a:t>).</a:t>
            </a:r>
            <a:endParaRPr lang="en-us" sz="5000" spc="21" dirty="0">
              <a:solidFill>
                <a:srgbClr val="504C44"/>
              </a:solidFill>
              <a:latin typeface="Baskerville Display PT" charset="0"/>
              <a:ea typeface="Baskerville Display PT" charset="0"/>
              <a:cs typeface="Baskerville Display PT" charset="0"/>
            </a:endParaRPr>
          </a:p>
        </p:txBody>
      </p:sp>
      <p:sp>
        <p:nvSpPr>
          <p:cNvPr id="5" name="TextBox 4">
            <a:extLst>
              <a:ext uri="{FF2B5EF4-FFF2-40B4-BE49-F238E27FC236}">
                <a16:creationId xmlns:a16="http://schemas.microsoft.com/office/drawing/2014/main" id="{D0DC2C5C-AD4C-1563-2BAB-BC79D5446B02}"/>
              </a:ext>
            </a:extLst>
          </p:cNvPr>
          <p:cNvSpPr txBox="1"/>
          <p:nvPr/>
        </p:nvSpPr>
        <p:spPr>
          <a:xfrm>
            <a:off x="609600" y="2552700"/>
            <a:ext cx="8153400" cy="4565673"/>
          </a:xfrm>
          <a:prstGeom prst="rect">
            <a:avLst/>
          </a:prstGeom>
          <a:noFill/>
        </p:spPr>
        <p:txBody>
          <a:bodyPr wrap="square">
            <a:spAutoFit/>
          </a:bodyPr>
          <a:lstStyle/>
          <a:p>
            <a:pPr algn="just">
              <a:lnSpc>
                <a:spcPct val="200000"/>
              </a:lnSpc>
            </a:pPr>
            <a:r>
              <a:rPr lang="en-GB" sz="3000" dirty="0">
                <a:latin typeface="Inter" panose="020B0604020202020204" charset="0"/>
                <a:ea typeface="Inter" panose="020B0604020202020204" charset="0"/>
                <a:cs typeface="Inter" panose="020B0604020202020204" charset="0"/>
              </a:rPr>
              <a:t>The library building includes a bicycle parking area </a:t>
            </a:r>
            <a:r>
              <a:rPr lang="en-GB" sz="3000" dirty="0" err="1">
                <a:latin typeface="Inter" panose="020B0604020202020204" charset="0"/>
                <a:ea typeface="Inter" panose="020B0604020202020204" charset="0"/>
                <a:cs typeface="Inter" panose="020B0604020202020204" charset="0"/>
              </a:rPr>
              <a:t>labeled</a:t>
            </a:r>
            <a:r>
              <a:rPr lang="en-GB" sz="3000" dirty="0">
                <a:latin typeface="Inter" panose="020B0604020202020204" charset="0"/>
                <a:ea typeface="Inter" panose="020B0604020202020204" charset="0"/>
                <a:cs typeface="Inter" panose="020B0604020202020204" charset="0"/>
              </a:rPr>
              <a:t> “I,” with a capacity of 26 bicycles. During the first phase, all 26 spots were allocated to the Faculty of Business and Communication.</a:t>
            </a:r>
          </a:p>
        </p:txBody>
      </p:sp>
      <p:pic>
        <p:nvPicPr>
          <p:cNvPr id="7" name="Picture 6">
            <a:extLst>
              <a:ext uri="{FF2B5EF4-FFF2-40B4-BE49-F238E27FC236}">
                <a16:creationId xmlns:a16="http://schemas.microsoft.com/office/drawing/2014/main" id="{DAEFB087-BDA1-753B-F3FC-106A355F8E2C}"/>
              </a:ext>
            </a:extLst>
          </p:cNvPr>
          <p:cNvPicPr>
            <a:picLocks noChangeAspect="1"/>
          </p:cNvPicPr>
          <p:nvPr/>
        </p:nvPicPr>
        <p:blipFill>
          <a:blip r:embed="rId3"/>
          <a:stretch>
            <a:fillRect/>
          </a:stretch>
        </p:blipFill>
        <p:spPr>
          <a:xfrm>
            <a:off x="9390741" y="3138330"/>
            <a:ext cx="8363859" cy="3048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TextBox 8">
            <a:extLst>
              <a:ext uri="{FF2B5EF4-FFF2-40B4-BE49-F238E27FC236}">
                <a16:creationId xmlns:a16="http://schemas.microsoft.com/office/drawing/2014/main" id="{4F9C572A-36E4-B98A-1B66-D8EF82DB9218}"/>
              </a:ext>
            </a:extLst>
          </p:cNvPr>
          <p:cNvSpPr txBox="1"/>
          <p:nvPr/>
        </p:nvSpPr>
        <p:spPr>
          <a:xfrm>
            <a:off x="11982449" y="6517664"/>
            <a:ext cx="3180442" cy="538609"/>
          </a:xfrm>
          <a:prstGeom prst="rect">
            <a:avLst/>
          </a:prstGeom>
          <a:noFill/>
        </p:spPr>
        <p:txBody>
          <a:bodyPr wrap="square">
            <a:spAutoFit/>
          </a:bodyPr>
          <a:lstStyle/>
          <a:p>
            <a:r>
              <a:rPr lang="en-GB" sz="2900" dirty="0">
                <a:latin typeface="Inter" panose="020B0604020202020204" charset="0"/>
                <a:ea typeface="Inter" panose="020B0604020202020204" charset="0"/>
                <a:cs typeface="Inter" panose="020B0604020202020204" charset="0"/>
              </a:rPr>
              <a:t>Bicycle Parking I</a:t>
            </a:r>
            <a:endParaRPr lang="en-GB" sz="2900" dirty="0"/>
          </a:p>
        </p:txBody>
      </p:sp>
    </p:spTree>
    <p:extLst>
      <p:ext uri="{BB962C8B-B14F-4D97-AF65-F5344CB8AC3E}">
        <p14:creationId xmlns:p14="http://schemas.microsoft.com/office/powerpoint/2010/main" val="29441136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0DFA1D-4FC8-939A-D6CE-1A96FAC1522B}"/>
            </a:ext>
          </a:extLst>
        </p:cNvPr>
        <p:cNvGrpSpPr/>
        <p:nvPr/>
      </p:nvGrpSpPr>
      <p:grpSpPr>
        <a:xfrm>
          <a:off x="0" y="0"/>
          <a:ext cx="0" cy="0"/>
          <a:chOff x="0" y="0"/>
          <a:chExt cx="0" cy="0"/>
        </a:xfrm>
      </p:grpSpPr>
      <p:sp>
        <p:nvSpPr>
          <p:cNvPr id="2" name="TextBox 4">
            <a:extLst>
              <a:ext uri="{FF2B5EF4-FFF2-40B4-BE49-F238E27FC236}">
                <a16:creationId xmlns:a16="http://schemas.microsoft.com/office/drawing/2014/main" id="{8F29AF85-42DF-CE0F-8092-734ABC70AAB3}"/>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OAQAACwQAABQRgAAFjsAABAgAAAmAAAACAAAAP//////////"/>
              </a:ext>
            </a:extLst>
          </p:cNvSpPr>
          <p:nvPr/>
        </p:nvSpPr>
        <p:spPr>
          <a:xfrm>
            <a:off x="1219200" y="2184400"/>
            <a:ext cx="14554200" cy="5549900"/>
          </a:xfrm>
          <a:prstGeom prst="rect">
            <a:avLst/>
          </a:prstGeom>
          <a:noFill/>
          <a:ln>
            <a:noFill/>
          </a:ln>
          <a:effectLst/>
        </p:spPr>
        <p:txBody>
          <a:bodyPr vert="horz" wrap="square" lIns="0" tIns="0" rIns="0" bIns="0" numCol="1" spcCol="215900" anchor="t"/>
          <a:lstStyle/>
          <a:p>
            <a:pPr algn="just">
              <a:lnSpc>
                <a:spcPct val="150000"/>
              </a:lnSpc>
              <a:defRPr lang="en-us"/>
            </a:pPr>
            <a:endParaRPr lang="ar-SA" sz="3200" b="1" dirty="0"/>
          </a:p>
          <a:p>
            <a:pPr algn="just">
              <a:lnSpc>
                <a:spcPct val="150000"/>
              </a:lnSpc>
              <a:defRPr lang="en-us"/>
            </a:pPr>
            <a:endParaRPr lang="en-us" sz="2900" b="1" dirty="0"/>
          </a:p>
        </p:txBody>
      </p:sp>
      <p:sp>
        <p:nvSpPr>
          <p:cNvPr id="3" name="TextBox 5">
            <a:extLst>
              <a:ext uri="{FF2B5EF4-FFF2-40B4-BE49-F238E27FC236}">
                <a16:creationId xmlns:a16="http://schemas.microsoft.com/office/drawing/2014/main" id="{D81EE26D-A957-7B51-BD24-D476657CF5E8}"/>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F8AY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gAcAAFQGAAAgWAAAyAoAAAAAAAAmAAAACAAAAP//////////"/>
              </a:ext>
            </a:extLst>
          </p:cNvSpPr>
          <p:nvPr/>
        </p:nvSpPr>
        <p:spPr>
          <a:xfrm>
            <a:off x="609600" y="893279"/>
            <a:ext cx="16687800" cy="948645"/>
          </a:xfrm>
          <a:prstGeom prst="rect">
            <a:avLst/>
          </a:prstGeom>
          <a:noFill/>
          <a:ln>
            <a:noFill/>
          </a:ln>
          <a:effectLst/>
        </p:spPr>
        <p:txBody>
          <a:bodyPr vert="horz" wrap="square" lIns="0" tIns="0" rIns="0" bIns="0" numCol="1" spcCol="215900" anchor="t"/>
          <a:lstStyle/>
          <a:p>
            <a:pPr algn="l">
              <a:lnSpc>
                <a:spcPts val="5600"/>
              </a:lnSpc>
              <a:defRPr lang="en-us" sz="6000" cap="none" spc="21">
                <a:solidFill>
                  <a:srgbClr val="504C44"/>
                </a:solidFill>
                <a:latin typeface="Baskerville Display PT" charset="0"/>
                <a:ea typeface="Baskerville Display PT" charset="0"/>
                <a:cs typeface="Baskerville Display PT" charset="0"/>
              </a:defRPr>
            </a:pPr>
            <a:r>
              <a:rPr sz="5000" dirty="0"/>
              <a:t>BIKES PARKING </a:t>
            </a:r>
            <a:r>
              <a:rPr lang="en-us" sz="5000" spc="21" dirty="0">
                <a:solidFill>
                  <a:srgbClr val="504C44"/>
                </a:solidFill>
                <a:latin typeface="Baskerville Display PT" charset="0"/>
                <a:ea typeface="Baskerville Display PT" charset="0"/>
                <a:cs typeface="Baskerville Display PT" charset="0"/>
              </a:rPr>
              <a:t>LOT</a:t>
            </a:r>
            <a:r>
              <a:rPr lang="en-US" sz="5000" spc="21" dirty="0">
                <a:solidFill>
                  <a:srgbClr val="504C44"/>
                </a:solidFill>
                <a:latin typeface="Baskerville Display PT" charset="0"/>
                <a:ea typeface="Baskerville Display PT" charset="0"/>
                <a:cs typeface="Baskerville Display PT" charset="0"/>
              </a:rPr>
              <a:t> </a:t>
            </a:r>
            <a:r>
              <a:rPr lang="en-GB" sz="5000" spc="21" dirty="0">
                <a:solidFill>
                  <a:srgbClr val="504C44"/>
                </a:solidFill>
                <a:latin typeface="Baskerville Display PT" charset="0"/>
                <a:ea typeface="Baskerville Display PT" charset="0"/>
                <a:cs typeface="Baskerville Display PT" charset="0"/>
              </a:rPr>
              <a:t>(Faculty of Dentistry) </a:t>
            </a:r>
            <a:endParaRPr lang="en-us" sz="5000" spc="21" dirty="0">
              <a:solidFill>
                <a:srgbClr val="504C44"/>
              </a:solidFill>
              <a:latin typeface="Baskerville Display PT" charset="0"/>
              <a:ea typeface="Baskerville Display PT" charset="0"/>
              <a:cs typeface="Baskerville Display PT" charset="0"/>
            </a:endParaRPr>
          </a:p>
        </p:txBody>
      </p:sp>
      <p:sp>
        <p:nvSpPr>
          <p:cNvPr id="5" name="TextBox 4">
            <a:extLst>
              <a:ext uri="{FF2B5EF4-FFF2-40B4-BE49-F238E27FC236}">
                <a16:creationId xmlns:a16="http://schemas.microsoft.com/office/drawing/2014/main" id="{EBE9DEDF-2474-0F43-7AC7-85BE5D689E5D}"/>
              </a:ext>
            </a:extLst>
          </p:cNvPr>
          <p:cNvSpPr txBox="1"/>
          <p:nvPr/>
        </p:nvSpPr>
        <p:spPr>
          <a:xfrm>
            <a:off x="609600" y="1887335"/>
            <a:ext cx="16687800" cy="3356688"/>
          </a:xfrm>
          <a:prstGeom prst="rect">
            <a:avLst/>
          </a:prstGeom>
          <a:noFill/>
        </p:spPr>
        <p:txBody>
          <a:bodyPr wrap="square">
            <a:spAutoFit/>
          </a:bodyPr>
          <a:lstStyle/>
          <a:p>
            <a:pPr algn="just">
              <a:lnSpc>
                <a:spcPct val="150000"/>
              </a:lnSpc>
            </a:pPr>
            <a:r>
              <a:rPr lang="en-US" sz="2900" dirty="0">
                <a:latin typeface="Inter" panose="020B0604020202020204" charset="0"/>
                <a:ea typeface="Inter" panose="020B0604020202020204" charset="0"/>
                <a:cs typeface="Inter" panose="020B0604020202020204" charset="0"/>
              </a:rPr>
              <a:t>The academic and clinical facilities of the Faculty of Dentistry are located across both the old and new campuses.</a:t>
            </a:r>
            <a:r>
              <a:rPr lang="en-GB" sz="2900" dirty="0">
                <a:latin typeface="Inter" panose="020B0604020202020204" charset="0"/>
                <a:ea typeface="Inter" panose="020B0604020202020204" charset="0"/>
                <a:cs typeface="Inter" panose="020B0604020202020204" charset="0"/>
              </a:rPr>
              <a:t>There are no sufficient spaces near the Faculty of Dentistry to allocate bicycle parking specifically for the faculty due to limited space and the priority given to academic buildings and green areas. Therefore, students can use bicycle parking areas located elsewhere on campus, although these spots may be somewhat farther from the faculty.</a:t>
            </a:r>
          </a:p>
        </p:txBody>
      </p:sp>
      <p:sp>
        <p:nvSpPr>
          <p:cNvPr id="6" name="TextBox 5">
            <a:extLst>
              <a:ext uri="{FF2B5EF4-FFF2-40B4-BE49-F238E27FC236}">
                <a16:creationId xmlns:a16="http://schemas.microsoft.com/office/drawing/2014/main" id="{34543CB5-E2A5-23B5-9EB2-BAA66ACCD4E4}"/>
              </a:ext>
            </a:extLst>
          </p:cNvPr>
          <p:cNvSpPr txBox="1"/>
          <p:nvPr/>
        </p:nvSpPr>
        <p:spPr>
          <a:xfrm>
            <a:off x="616226" y="5830046"/>
            <a:ext cx="14859000" cy="810478"/>
          </a:xfrm>
          <a:prstGeom prst="rect">
            <a:avLst/>
          </a:prstGeom>
          <a:noFill/>
        </p:spPr>
        <p:txBody>
          <a:bodyPr wrap="square">
            <a:spAutoFit/>
          </a:bodyPr>
          <a:lstStyle/>
          <a:p>
            <a:pPr algn="l">
              <a:lnSpc>
                <a:spcPts val="5600"/>
              </a:lnSpc>
              <a:defRPr lang="en-us" sz="6000" cap="none" spc="21">
                <a:solidFill>
                  <a:srgbClr val="504C44"/>
                </a:solidFill>
                <a:latin typeface="Baskerville Display PT" charset="0"/>
                <a:ea typeface="Baskerville Display PT" charset="0"/>
                <a:cs typeface="Baskerville Display PT" charset="0"/>
              </a:defRPr>
            </a:pPr>
            <a:r>
              <a:rPr lang="en-GB" sz="5000" dirty="0"/>
              <a:t>BIKES PARKING </a:t>
            </a:r>
            <a:r>
              <a:rPr lang="en-GB" sz="5000" spc="21" dirty="0">
                <a:solidFill>
                  <a:srgbClr val="504C44"/>
                </a:solidFill>
                <a:latin typeface="Baskerville Display PT" charset="0"/>
                <a:ea typeface="Baskerville Display PT" charset="0"/>
                <a:cs typeface="Baskerville Display PT" charset="0"/>
              </a:rPr>
              <a:t>LOT (Graduate Studies)</a:t>
            </a:r>
          </a:p>
        </p:txBody>
      </p:sp>
      <p:sp>
        <p:nvSpPr>
          <p:cNvPr id="10" name="TextBox 9">
            <a:extLst>
              <a:ext uri="{FF2B5EF4-FFF2-40B4-BE49-F238E27FC236}">
                <a16:creationId xmlns:a16="http://schemas.microsoft.com/office/drawing/2014/main" id="{4B69CFE6-AA8D-57F8-BE56-578901704156}"/>
              </a:ext>
            </a:extLst>
          </p:cNvPr>
          <p:cNvSpPr txBox="1"/>
          <p:nvPr/>
        </p:nvSpPr>
        <p:spPr>
          <a:xfrm>
            <a:off x="609600" y="6819900"/>
            <a:ext cx="15849600" cy="2687339"/>
          </a:xfrm>
          <a:prstGeom prst="rect">
            <a:avLst/>
          </a:prstGeom>
          <a:noFill/>
        </p:spPr>
        <p:txBody>
          <a:bodyPr wrap="square">
            <a:spAutoFit/>
          </a:bodyPr>
          <a:lstStyle/>
          <a:p>
            <a:pPr algn="just">
              <a:lnSpc>
                <a:spcPct val="150000"/>
              </a:lnSpc>
            </a:pPr>
            <a:r>
              <a:rPr lang="en-GB" sz="2900" dirty="0">
                <a:latin typeface="Inter" panose="020B0604020202020204" charset="0"/>
                <a:ea typeface="Inter" panose="020B0604020202020204" charset="0"/>
                <a:cs typeface="Inter" panose="020B0604020202020204" charset="0"/>
              </a:rPr>
              <a:t>No bicycle parking is available near the Faculty of Graduate Studies due to limited space and the priority given to academic buildings. Students can use other parking areas on campus, especially since their classes are in the afternoon, making these alternatives a practical solution for promoting sustainable mobility.</a:t>
            </a:r>
          </a:p>
        </p:txBody>
      </p:sp>
    </p:spTree>
    <p:extLst>
      <p:ext uri="{BB962C8B-B14F-4D97-AF65-F5344CB8AC3E}">
        <p14:creationId xmlns:p14="http://schemas.microsoft.com/office/powerpoint/2010/main" val="2447687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367390-7493-1E66-46AA-B4A59E5B3C7C}"/>
            </a:ext>
          </a:extLst>
        </p:cNvPr>
        <p:cNvGrpSpPr/>
        <p:nvPr/>
      </p:nvGrpSpPr>
      <p:grpSpPr>
        <a:xfrm>
          <a:off x="0" y="0"/>
          <a:ext cx="0" cy="0"/>
          <a:chOff x="0" y="0"/>
          <a:chExt cx="0" cy="0"/>
        </a:xfrm>
      </p:grpSpPr>
      <p:sp>
        <p:nvSpPr>
          <p:cNvPr id="3" name="TextBox 5">
            <a:extLst>
              <a:ext uri="{FF2B5EF4-FFF2-40B4-BE49-F238E27FC236}">
                <a16:creationId xmlns:a16="http://schemas.microsoft.com/office/drawing/2014/main" id="{402CEFA1-9740-7B7F-8DEA-A1651E60EC0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F8AY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gAcAAFQGAAAgWAAAyAoAAAAAAAAmAAAACAAAAP//////////"/>
              </a:ext>
            </a:extLst>
          </p:cNvSpPr>
          <p:nvPr/>
        </p:nvSpPr>
        <p:spPr>
          <a:xfrm>
            <a:off x="1409700" y="571500"/>
            <a:ext cx="7239000" cy="685800"/>
          </a:xfrm>
          <a:prstGeom prst="rect">
            <a:avLst/>
          </a:prstGeom>
          <a:noFill/>
          <a:ln>
            <a:noFill/>
          </a:ln>
          <a:effectLst/>
        </p:spPr>
        <p:txBody>
          <a:bodyPr vert="horz" wrap="square" lIns="0" tIns="0" rIns="0" bIns="0" numCol="1" spcCol="215900" anchor="t"/>
          <a:lstStyle/>
          <a:p>
            <a:pPr algn="l">
              <a:lnSpc>
                <a:spcPts val="5600"/>
              </a:lnSpc>
              <a:defRPr lang="en-us" sz="6000" cap="none" spc="21">
                <a:solidFill>
                  <a:srgbClr val="504C44"/>
                </a:solidFill>
                <a:latin typeface="Baskerville Display PT" charset="0"/>
                <a:ea typeface="Baskerville Display PT" charset="0"/>
                <a:cs typeface="Baskerville Display PT" charset="0"/>
              </a:defRPr>
            </a:pPr>
            <a:r>
              <a:rPr sz="5000" dirty="0"/>
              <a:t>COST ESTIMATE</a:t>
            </a:r>
          </a:p>
        </p:txBody>
      </p:sp>
      <p:graphicFrame>
        <p:nvGraphicFramePr>
          <p:cNvPr id="4" name="Table 3">
            <a:extLst>
              <a:ext uri="{FF2B5EF4-FFF2-40B4-BE49-F238E27FC236}">
                <a16:creationId xmlns:a16="http://schemas.microsoft.com/office/drawing/2014/main" id="{916B726F-E880-49E1-88AC-FC8F88DF77D3}"/>
              </a:ext>
            </a:extLst>
          </p:cNvPr>
          <p:cNvGraphicFramePr>
            <a:graphicFrameLocks noGrp="1"/>
          </p:cNvGraphicFramePr>
          <p:nvPr>
            <p:extLst>
              <p:ext uri="{D42A27DB-BD31-4B8C-83A1-F6EECF244321}">
                <p14:modId xmlns:p14="http://schemas.microsoft.com/office/powerpoint/2010/main" val="4129227899"/>
              </p:ext>
            </p:extLst>
          </p:nvPr>
        </p:nvGraphicFramePr>
        <p:xfrm>
          <a:off x="6400800" y="1638300"/>
          <a:ext cx="11716553" cy="8468762"/>
        </p:xfrm>
        <a:graphic>
          <a:graphicData uri="http://schemas.openxmlformats.org/drawingml/2006/table">
            <a:tbl>
              <a:tblPr firstRow="1" firstCol="1" bandRow="1">
                <a:tableStyleId>{5C22544A-7EE6-4342-B048-85BDC9FD1C3A}</a:tableStyleId>
              </a:tblPr>
              <a:tblGrid>
                <a:gridCol w="2948519">
                  <a:extLst>
                    <a:ext uri="{9D8B030D-6E8A-4147-A177-3AD203B41FA5}">
                      <a16:colId xmlns:a16="http://schemas.microsoft.com/office/drawing/2014/main" val="819922498"/>
                    </a:ext>
                  </a:extLst>
                </a:gridCol>
                <a:gridCol w="3017765">
                  <a:extLst>
                    <a:ext uri="{9D8B030D-6E8A-4147-A177-3AD203B41FA5}">
                      <a16:colId xmlns:a16="http://schemas.microsoft.com/office/drawing/2014/main" val="1865021050"/>
                    </a:ext>
                  </a:extLst>
                </a:gridCol>
                <a:gridCol w="1265905">
                  <a:extLst>
                    <a:ext uri="{9D8B030D-6E8A-4147-A177-3AD203B41FA5}">
                      <a16:colId xmlns:a16="http://schemas.microsoft.com/office/drawing/2014/main" val="1289472406"/>
                    </a:ext>
                  </a:extLst>
                </a:gridCol>
                <a:gridCol w="1389823">
                  <a:extLst>
                    <a:ext uri="{9D8B030D-6E8A-4147-A177-3AD203B41FA5}">
                      <a16:colId xmlns:a16="http://schemas.microsoft.com/office/drawing/2014/main" val="1459918372"/>
                    </a:ext>
                  </a:extLst>
                </a:gridCol>
                <a:gridCol w="1511314">
                  <a:extLst>
                    <a:ext uri="{9D8B030D-6E8A-4147-A177-3AD203B41FA5}">
                      <a16:colId xmlns:a16="http://schemas.microsoft.com/office/drawing/2014/main" val="3344519991"/>
                    </a:ext>
                  </a:extLst>
                </a:gridCol>
                <a:gridCol w="1583227">
                  <a:extLst>
                    <a:ext uri="{9D8B030D-6E8A-4147-A177-3AD203B41FA5}">
                      <a16:colId xmlns:a16="http://schemas.microsoft.com/office/drawing/2014/main" val="3546130894"/>
                    </a:ext>
                  </a:extLst>
                </a:gridCol>
              </a:tblGrid>
              <a:tr h="414505">
                <a:tc>
                  <a:txBody>
                    <a:bodyPr/>
                    <a:lstStyle/>
                    <a:p>
                      <a:pPr marL="0" marR="0" algn="ctr">
                        <a:spcBef>
                          <a:spcPts val="0"/>
                        </a:spcBef>
                        <a:spcAft>
                          <a:spcPts val="0"/>
                        </a:spcAft>
                      </a:pPr>
                      <a:r>
                        <a:rPr lang="en-US" sz="2000" dirty="0">
                          <a:effectLst/>
                        </a:rPr>
                        <a:t>Term</a:t>
                      </a:r>
                      <a:endParaRPr lang="en-US" sz="2000" dirty="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a:effectLst/>
                        </a:rPr>
                        <a:t>Description</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a:effectLst/>
                        </a:rPr>
                        <a:t>Unit</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a:effectLst/>
                        </a:rPr>
                        <a:t>Quantity</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a:effectLst/>
                        </a:rPr>
                        <a:t>Unit Cost ($)</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dirty="0">
                          <a:effectLst/>
                        </a:rPr>
                        <a:t>Total Cost ($)</a:t>
                      </a:r>
                      <a:endParaRPr lang="en-US" sz="2000" dirty="0">
                        <a:effectLst/>
                        <a:latin typeface="Times New Roman" panose="02020603050405020304" pitchFamily="18" charset="0"/>
                        <a:ea typeface="Times New Roman" panose="02020603050405020304" pitchFamily="18" charset="0"/>
                      </a:endParaRPr>
                    </a:p>
                  </a:txBody>
                  <a:tcPr marL="53085" marR="53085" marT="0" marB="0" anchor="ctr"/>
                </a:tc>
                <a:extLst>
                  <a:ext uri="{0D108BD9-81ED-4DB2-BD59-A6C34878D82A}">
                    <a16:rowId xmlns:a16="http://schemas.microsoft.com/office/drawing/2014/main" val="3101178883"/>
                  </a:ext>
                </a:extLst>
              </a:tr>
              <a:tr h="466402">
                <a:tc>
                  <a:txBody>
                    <a:bodyPr/>
                    <a:lstStyle/>
                    <a:p>
                      <a:pPr marL="0" marR="0" indent="279400" algn="ctr">
                        <a:spcBef>
                          <a:spcPts val="0"/>
                        </a:spcBef>
                        <a:spcAft>
                          <a:spcPts val="0"/>
                        </a:spcAft>
                      </a:pPr>
                      <a:r>
                        <a:rPr lang="en-US" sz="2000" dirty="0">
                          <a:effectLst/>
                        </a:rPr>
                        <a:t>Traffic Signs</a:t>
                      </a:r>
                      <a:endParaRPr lang="en-US" sz="2000" dirty="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a:effectLst/>
                        </a:rPr>
                        <a:t>-</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a:effectLst/>
                        </a:rPr>
                        <a:t>No.</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a:effectLst/>
                        </a:rPr>
                        <a:t>64</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a:effectLst/>
                        </a:rPr>
                        <a:t>130</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a:effectLst/>
                        </a:rPr>
                        <a:t>8320</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extLst>
                  <a:ext uri="{0D108BD9-81ED-4DB2-BD59-A6C34878D82A}">
                    <a16:rowId xmlns:a16="http://schemas.microsoft.com/office/drawing/2014/main" val="3731194797"/>
                  </a:ext>
                </a:extLst>
              </a:tr>
              <a:tr h="477860">
                <a:tc>
                  <a:txBody>
                    <a:bodyPr/>
                    <a:lstStyle/>
                    <a:p>
                      <a:pPr marL="0" marR="0" algn="ctr">
                        <a:spcBef>
                          <a:spcPts val="0"/>
                        </a:spcBef>
                        <a:spcAft>
                          <a:spcPts val="0"/>
                        </a:spcAft>
                      </a:pPr>
                      <a:r>
                        <a:rPr lang="en-US" sz="2000" dirty="0">
                          <a:effectLst/>
                        </a:rPr>
                        <a:t>U-Rack</a:t>
                      </a:r>
                      <a:endParaRPr lang="en-US" sz="2000" dirty="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a:effectLst/>
                        </a:rPr>
                        <a:t>Steel Rack</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a:effectLst/>
                        </a:rPr>
                        <a:t>No.</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a:effectLst/>
                        </a:rPr>
                        <a:t>502</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a:effectLst/>
                        </a:rPr>
                        <a:t>130</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a:effectLst/>
                        </a:rPr>
                        <a:t>65260</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extLst>
                  <a:ext uri="{0D108BD9-81ED-4DB2-BD59-A6C34878D82A}">
                    <a16:rowId xmlns:a16="http://schemas.microsoft.com/office/drawing/2014/main" val="3596792168"/>
                  </a:ext>
                </a:extLst>
              </a:tr>
              <a:tr h="865607">
                <a:tc>
                  <a:txBody>
                    <a:bodyPr/>
                    <a:lstStyle/>
                    <a:p>
                      <a:pPr marL="0" marR="0" indent="279400" algn="ctr">
                        <a:spcBef>
                          <a:spcPts val="0"/>
                        </a:spcBef>
                        <a:spcAft>
                          <a:spcPts val="0"/>
                        </a:spcAft>
                      </a:pPr>
                      <a:r>
                        <a:rPr lang="en-US" sz="2000">
                          <a:effectLst/>
                        </a:rPr>
                        <a:t>Painting of Bike Lanes</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indent="419100" algn="ctr">
                        <a:spcBef>
                          <a:spcPts val="0"/>
                        </a:spcBef>
                        <a:spcAft>
                          <a:spcPts val="0"/>
                        </a:spcAft>
                      </a:pPr>
                      <a:r>
                        <a:rPr lang="en-US" sz="2000" dirty="0">
                          <a:effectLst/>
                        </a:rPr>
                        <a:t>Includes the Cost of painting materials and Labors</a:t>
                      </a:r>
                      <a:endParaRPr lang="en-US" sz="2000" dirty="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a:effectLst/>
                        </a:rPr>
                        <a:t>m^2</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a:effectLst/>
                        </a:rPr>
                        <a:t>7162</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a:effectLst/>
                        </a:rPr>
                        <a:t>8</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a:effectLst/>
                        </a:rPr>
                        <a:t>57296</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extLst>
                  <a:ext uri="{0D108BD9-81ED-4DB2-BD59-A6C34878D82A}">
                    <a16:rowId xmlns:a16="http://schemas.microsoft.com/office/drawing/2014/main" val="232603524"/>
                  </a:ext>
                </a:extLst>
              </a:tr>
              <a:tr h="577071">
                <a:tc>
                  <a:txBody>
                    <a:bodyPr/>
                    <a:lstStyle/>
                    <a:p>
                      <a:pPr marL="0" marR="0" algn="ctr">
                        <a:spcBef>
                          <a:spcPts val="0"/>
                        </a:spcBef>
                        <a:spcAft>
                          <a:spcPts val="0"/>
                        </a:spcAft>
                      </a:pPr>
                      <a:r>
                        <a:rPr lang="en-US" sz="2000">
                          <a:effectLst/>
                        </a:rPr>
                        <a:t>Asphalt</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dirty="0">
                          <a:effectLst/>
                        </a:rPr>
                        <a:t>Include asphalt, base course, and excavation</a:t>
                      </a:r>
                      <a:endParaRPr lang="en-US" sz="2000" dirty="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a:effectLst/>
                        </a:rPr>
                        <a:t>m^2</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a:effectLst/>
                        </a:rPr>
                        <a:t>8932</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a:effectLst/>
                        </a:rPr>
                        <a:t>25</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a:effectLst/>
                        </a:rPr>
                        <a:t>223300</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extLst>
                  <a:ext uri="{0D108BD9-81ED-4DB2-BD59-A6C34878D82A}">
                    <a16:rowId xmlns:a16="http://schemas.microsoft.com/office/drawing/2014/main" val="3991003507"/>
                  </a:ext>
                </a:extLst>
              </a:tr>
              <a:tr h="865607">
                <a:tc>
                  <a:txBody>
                    <a:bodyPr/>
                    <a:lstStyle/>
                    <a:p>
                      <a:pPr marL="0" marR="0" indent="139700" algn="ctr">
                        <a:spcBef>
                          <a:spcPts val="0"/>
                        </a:spcBef>
                        <a:spcAft>
                          <a:spcPts val="0"/>
                        </a:spcAft>
                      </a:pPr>
                      <a:r>
                        <a:rPr lang="en-US" sz="2000">
                          <a:effectLst/>
                        </a:rPr>
                        <a:t>Median Refuge Island</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dirty="0">
                          <a:effectLst/>
                        </a:rPr>
                        <a:t>Excavation work, silt removal, reconstruction, and labor</a:t>
                      </a:r>
                      <a:endParaRPr lang="en-US" sz="2000" dirty="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a:effectLst/>
                        </a:rPr>
                        <a:t>m^2</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a:effectLst/>
                        </a:rPr>
                        <a:t>2312</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a:effectLst/>
                        </a:rPr>
                        <a:t>50</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a:effectLst/>
                        </a:rPr>
                        <a:t>115600</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extLst>
                  <a:ext uri="{0D108BD9-81ED-4DB2-BD59-A6C34878D82A}">
                    <a16:rowId xmlns:a16="http://schemas.microsoft.com/office/drawing/2014/main" val="2586101342"/>
                  </a:ext>
                </a:extLst>
              </a:tr>
              <a:tr h="577071">
                <a:tc>
                  <a:txBody>
                    <a:bodyPr/>
                    <a:lstStyle/>
                    <a:p>
                      <a:pPr marL="0" marR="0" algn="ctr">
                        <a:spcBef>
                          <a:spcPts val="0"/>
                        </a:spcBef>
                        <a:spcAft>
                          <a:spcPts val="0"/>
                        </a:spcAft>
                      </a:pPr>
                      <a:r>
                        <a:rPr lang="en-US" sz="2000">
                          <a:effectLst/>
                        </a:rPr>
                        <a:t>Sidewalk</a:t>
                      </a:r>
                    </a:p>
                    <a:p>
                      <a:pPr marL="0" marR="0" indent="139700" algn="ctr">
                        <a:spcBef>
                          <a:spcPts val="0"/>
                        </a:spcBef>
                        <a:spcAft>
                          <a:spcPts val="0"/>
                        </a:spcAft>
                      </a:pPr>
                      <a:r>
                        <a:rPr lang="en-US" sz="2000">
                          <a:effectLst/>
                        </a:rPr>
                        <a:t>construction</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b="0" i="0" u="none" strike="noStrike" kern="1" cap="none" spc="0" baseline="0" dirty="0">
                          <a:solidFill>
                            <a:schemeClr val="dk1"/>
                          </a:solidFill>
                          <a:effectLst/>
                          <a:latin typeface="+mn-lt"/>
                          <a:ea typeface="+mn-ea"/>
                          <a:cs typeface="+mn-cs"/>
                        </a:rPr>
                        <a:t>For </a:t>
                      </a:r>
                      <a:r>
                        <a:rPr lang="en-GB" sz="2000" b="0" i="0" u="none" strike="noStrike" kern="1" cap="none" spc="0" baseline="0" dirty="0">
                          <a:solidFill>
                            <a:schemeClr val="dk1"/>
                          </a:solidFill>
                          <a:effectLst/>
                          <a:latin typeface="+mn-lt"/>
                          <a:ea typeface="+mn-ea"/>
                          <a:cs typeface="+mn-cs"/>
                        </a:rPr>
                        <a:t>Bin Rashid</a:t>
                      </a:r>
                      <a:r>
                        <a:rPr lang="en-US" sz="2000" b="0" i="0" u="none" strike="noStrike" kern="1" cap="none" spc="0" baseline="0" dirty="0">
                          <a:solidFill>
                            <a:schemeClr val="dk1"/>
                          </a:solidFill>
                          <a:effectLst/>
                          <a:latin typeface="+mn-lt"/>
                          <a:ea typeface="+mn-ea"/>
                          <a:cs typeface="+mn-cs"/>
                        </a:rPr>
                        <a:t>and pre. </a:t>
                      </a:r>
                      <a:r>
                        <a:rPr lang="en-US" sz="2000" b="0" i="0" u="none" strike="noStrike" kern="1" cap="none" spc="0" baseline="0" dirty="0" err="1">
                          <a:solidFill>
                            <a:schemeClr val="dk1"/>
                          </a:solidFill>
                          <a:effectLst/>
                          <a:latin typeface="+mn-lt"/>
                          <a:ea typeface="+mn-ea"/>
                          <a:cs typeface="+mn-cs"/>
                        </a:rPr>
                        <a:t>Gp</a:t>
                      </a:r>
                      <a:r>
                        <a:rPr lang="en-US" sz="2000" b="0" i="0" u="none" strike="noStrike" kern="1" cap="none" spc="0" baseline="0" dirty="0">
                          <a:solidFill>
                            <a:schemeClr val="dk1"/>
                          </a:solidFill>
                          <a:effectLst/>
                          <a:latin typeface="+mn-lt"/>
                          <a:ea typeface="+mn-ea"/>
                          <a:cs typeface="+mn-cs"/>
                        </a:rPr>
                        <a:t>.  and bellow bicycle</a:t>
                      </a:r>
                    </a:p>
                  </a:txBody>
                  <a:tcPr marL="53085" marR="53085" marT="0" marB="0" anchor="b"/>
                </a:tc>
                <a:tc>
                  <a:txBody>
                    <a:bodyPr/>
                    <a:lstStyle/>
                    <a:p>
                      <a:pPr marL="0" marR="0" algn="ctr">
                        <a:spcBef>
                          <a:spcPts val="0"/>
                        </a:spcBef>
                        <a:spcAft>
                          <a:spcPts val="0"/>
                        </a:spcAft>
                      </a:pPr>
                      <a:r>
                        <a:rPr lang="en-US" sz="2000" dirty="0">
                          <a:effectLst/>
                        </a:rPr>
                        <a:t>m^2</a:t>
                      </a:r>
                      <a:endParaRPr lang="en-US" sz="2000" dirty="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a:effectLst/>
                        </a:rPr>
                        <a:t>4028</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a:effectLst/>
                        </a:rPr>
                        <a:t>40</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a:effectLst/>
                        </a:rPr>
                        <a:t>161120</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extLst>
                  <a:ext uri="{0D108BD9-81ED-4DB2-BD59-A6C34878D82A}">
                    <a16:rowId xmlns:a16="http://schemas.microsoft.com/office/drawing/2014/main" val="3914778617"/>
                  </a:ext>
                </a:extLst>
              </a:tr>
              <a:tr h="865607">
                <a:tc>
                  <a:txBody>
                    <a:bodyPr/>
                    <a:lstStyle/>
                    <a:p>
                      <a:pPr marL="0" marR="0" indent="139700" algn="ctr">
                        <a:spcBef>
                          <a:spcPts val="0"/>
                        </a:spcBef>
                        <a:spcAft>
                          <a:spcPts val="0"/>
                        </a:spcAft>
                      </a:pPr>
                      <a:r>
                        <a:rPr lang="en-US" sz="2000">
                          <a:effectLst/>
                        </a:rPr>
                        <a:t>Removal 0.5 m of Mohammad Ibin Rashid Sidewalk</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a:effectLst/>
                        </a:rPr>
                        <a:t>-</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dirty="0">
                          <a:effectLst/>
                        </a:rPr>
                        <a:t>m^2</a:t>
                      </a:r>
                      <a:endParaRPr lang="en-US" sz="2000" dirty="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dirty="0">
                          <a:effectLst/>
                        </a:rPr>
                        <a:t>381</a:t>
                      </a:r>
                      <a:endParaRPr lang="en-US" sz="2000" dirty="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a:effectLst/>
                        </a:rPr>
                        <a:t>4</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a:effectLst/>
                        </a:rPr>
                        <a:t>1524</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extLst>
                  <a:ext uri="{0D108BD9-81ED-4DB2-BD59-A6C34878D82A}">
                    <a16:rowId xmlns:a16="http://schemas.microsoft.com/office/drawing/2014/main" val="3984164388"/>
                  </a:ext>
                </a:extLst>
              </a:tr>
              <a:tr h="865607">
                <a:tc>
                  <a:txBody>
                    <a:bodyPr/>
                    <a:lstStyle/>
                    <a:p>
                      <a:pPr marL="0" marR="0" indent="139700" algn="ctr">
                        <a:spcBef>
                          <a:spcPts val="0"/>
                        </a:spcBef>
                        <a:spcAft>
                          <a:spcPts val="0"/>
                        </a:spcAft>
                      </a:pPr>
                      <a:r>
                        <a:rPr lang="en-US" sz="2000">
                          <a:effectLst/>
                        </a:rPr>
                        <a:t>Removal of 0.6 on both side of Yasser Arafat Median Refuge</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a:effectLst/>
                        </a:rPr>
                        <a:t>-</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a:effectLst/>
                        </a:rPr>
                        <a:t>m^2</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dirty="0">
                          <a:effectLst/>
                        </a:rPr>
                        <a:t>850</a:t>
                      </a:r>
                      <a:endParaRPr lang="en-US" sz="2000" dirty="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dirty="0">
                          <a:effectLst/>
                        </a:rPr>
                        <a:t>5</a:t>
                      </a:r>
                      <a:endParaRPr lang="en-US" sz="2000" dirty="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a:effectLst/>
                        </a:rPr>
                        <a:t>4250</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extLst>
                  <a:ext uri="{0D108BD9-81ED-4DB2-BD59-A6C34878D82A}">
                    <a16:rowId xmlns:a16="http://schemas.microsoft.com/office/drawing/2014/main" val="3806627795"/>
                  </a:ext>
                </a:extLst>
              </a:tr>
              <a:tr h="577071">
                <a:tc>
                  <a:txBody>
                    <a:bodyPr/>
                    <a:lstStyle/>
                    <a:p>
                      <a:pPr marL="0" marR="0" indent="139700" algn="ctr">
                        <a:spcBef>
                          <a:spcPts val="0"/>
                        </a:spcBef>
                        <a:spcAft>
                          <a:spcPts val="0"/>
                        </a:spcAft>
                      </a:pPr>
                      <a:r>
                        <a:rPr lang="en-US" sz="2000">
                          <a:effectLst/>
                        </a:rPr>
                        <a:t>Continuous lane marking</a:t>
                      </a:r>
                      <a:endParaRPr lang="en-US" sz="2000">
                        <a:effectLst/>
                        <a:latin typeface="Times New Roman" panose="02020603050405020304" pitchFamily="18" charset="0"/>
                        <a:ea typeface="Times New Roman" panose="02020603050405020304" pitchFamily="18" charset="0"/>
                      </a:endParaRPr>
                    </a:p>
                  </a:txBody>
                  <a:tcPr marL="53085" marR="53085" marT="0" marB="0" anchor="b"/>
                </a:tc>
                <a:tc>
                  <a:txBody>
                    <a:bodyPr/>
                    <a:lstStyle/>
                    <a:p>
                      <a:pPr marL="0" marR="0" algn="ctr">
                        <a:spcBef>
                          <a:spcPts val="0"/>
                        </a:spcBef>
                        <a:spcAft>
                          <a:spcPts val="0"/>
                        </a:spcAft>
                      </a:pPr>
                      <a:r>
                        <a:rPr lang="en-US" sz="2000">
                          <a:effectLst/>
                        </a:rPr>
                        <a:t>For buss and </a:t>
                      </a:r>
                    </a:p>
                    <a:p>
                      <a:pPr marL="0" marR="0" algn="ctr">
                        <a:spcBef>
                          <a:spcPts val="0"/>
                        </a:spcBef>
                        <a:spcAft>
                          <a:spcPts val="0"/>
                        </a:spcAft>
                      </a:pPr>
                      <a:r>
                        <a:rPr lang="en-US" sz="2000">
                          <a:effectLst/>
                        </a:rPr>
                        <a:t>bicycle lane</a:t>
                      </a:r>
                      <a:endParaRPr lang="en-US" sz="2000">
                        <a:effectLst/>
                        <a:latin typeface="Times New Roman" panose="02020603050405020304" pitchFamily="18" charset="0"/>
                        <a:ea typeface="Times New Roman" panose="02020603050405020304" pitchFamily="18" charset="0"/>
                      </a:endParaRPr>
                    </a:p>
                  </a:txBody>
                  <a:tcPr marL="53085" marR="53085" marT="0" marB="0" anchor="b"/>
                </a:tc>
                <a:tc>
                  <a:txBody>
                    <a:bodyPr/>
                    <a:lstStyle/>
                    <a:p>
                      <a:pPr marL="0" marR="0" algn="ctr">
                        <a:spcBef>
                          <a:spcPts val="0"/>
                        </a:spcBef>
                        <a:spcAft>
                          <a:spcPts val="0"/>
                        </a:spcAft>
                      </a:pPr>
                      <a:r>
                        <a:rPr lang="en-US" sz="2000">
                          <a:effectLst/>
                        </a:rPr>
                        <a:t>m</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a:effectLst/>
                        </a:rPr>
                        <a:t>4474</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dirty="0">
                          <a:effectLst/>
                        </a:rPr>
                        <a:t>1.5</a:t>
                      </a:r>
                      <a:endParaRPr lang="en-US" sz="2000" dirty="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a:effectLst/>
                        </a:rPr>
                        <a:t>6711</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extLst>
                  <a:ext uri="{0D108BD9-81ED-4DB2-BD59-A6C34878D82A}">
                    <a16:rowId xmlns:a16="http://schemas.microsoft.com/office/drawing/2014/main" val="762549801"/>
                  </a:ext>
                </a:extLst>
              </a:tr>
              <a:tr h="577071">
                <a:tc>
                  <a:txBody>
                    <a:bodyPr/>
                    <a:lstStyle/>
                    <a:p>
                      <a:pPr marL="0" marR="0" algn="ctr" rtl="1">
                        <a:spcBef>
                          <a:spcPts val="0"/>
                        </a:spcBef>
                        <a:spcAft>
                          <a:spcPts val="0"/>
                        </a:spcAft>
                      </a:pPr>
                      <a:r>
                        <a:rPr lang="en-US" sz="2000">
                          <a:effectLst/>
                        </a:rPr>
                        <a:t>Bicycle</a:t>
                      </a:r>
                    </a:p>
                    <a:p>
                      <a:pPr marL="0" marR="0" indent="139700" algn="ctr">
                        <a:spcBef>
                          <a:spcPts val="0"/>
                        </a:spcBef>
                        <a:spcAft>
                          <a:spcPts val="0"/>
                        </a:spcAft>
                      </a:pPr>
                      <a:r>
                        <a:rPr lang="en-US" sz="2000">
                          <a:effectLst/>
                        </a:rPr>
                        <a:t> Marking</a:t>
                      </a:r>
                      <a:endParaRPr lang="en-US" sz="2000">
                        <a:effectLst/>
                        <a:latin typeface="Times New Roman" panose="02020603050405020304" pitchFamily="18" charset="0"/>
                        <a:ea typeface="Times New Roman" panose="02020603050405020304" pitchFamily="18" charset="0"/>
                      </a:endParaRPr>
                    </a:p>
                  </a:txBody>
                  <a:tcPr marL="53085" marR="53085" marT="0" marB="0" anchor="b"/>
                </a:tc>
                <a:tc>
                  <a:txBody>
                    <a:bodyPr/>
                    <a:lstStyle/>
                    <a:p>
                      <a:pPr marL="0" marR="0" algn="ctr">
                        <a:spcBef>
                          <a:spcPts val="0"/>
                        </a:spcBef>
                        <a:spcAft>
                          <a:spcPts val="0"/>
                        </a:spcAft>
                      </a:pPr>
                      <a:r>
                        <a:rPr lang="en-US" sz="2000">
                          <a:effectLst/>
                        </a:rPr>
                        <a:t>-</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a:effectLst/>
                        </a:rPr>
                        <a:t>m^2</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a:effectLst/>
                        </a:rPr>
                        <a:t>78</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a:effectLst/>
                        </a:rPr>
                        <a:t>8</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dirty="0">
                          <a:effectLst/>
                        </a:rPr>
                        <a:t>624</a:t>
                      </a:r>
                      <a:endParaRPr lang="en-US" sz="2000" dirty="0">
                        <a:effectLst/>
                        <a:latin typeface="Times New Roman" panose="02020603050405020304" pitchFamily="18" charset="0"/>
                        <a:ea typeface="Times New Roman" panose="02020603050405020304" pitchFamily="18" charset="0"/>
                      </a:endParaRPr>
                    </a:p>
                  </a:txBody>
                  <a:tcPr marL="53085" marR="53085" marT="0" marB="0" anchor="ctr"/>
                </a:tc>
                <a:extLst>
                  <a:ext uri="{0D108BD9-81ED-4DB2-BD59-A6C34878D82A}">
                    <a16:rowId xmlns:a16="http://schemas.microsoft.com/office/drawing/2014/main" val="2402076175"/>
                  </a:ext>
                </a:extLst>
              </a:tr>
              <a:tr h="577071">
                <a:tc>
                  <a:txBody>
                    <a:bodyPr/>
                    <a:lstStyle/>
                    <a:p>
                      <a:pPr marL="0" marR="0" algn="ctr" rtl="1">
                        <a:spcBef>
                          <a:spcPts val="0"/>
                        </a:spcBef>
                        <a:spcAft>
                          <a:spcPts val="0"/>
                        </a:spcAft>
                      </a:pPr>
                      <a:r>
                        <a:rPr lang="en-US" sz="2000">
                          <a:effectLst/>
                        </a:rPr>
                        <a:t>Dashed line</a:t>
                      </a:r>
                    </a:p>
                    <a:p>
                      <a:pPr marL="0" marR="0" algn="ctr" rtl="1">
                        <a:spcBef>
                          <a:spcPts val="0"/>
                        </a:spcBef>
                        <a:spcAft>
                          <a:spcPts val="0"/>
                        </a:spcAft>
                      </a:pPr>
                      <a:r>
                        <a:rPr lang="en-US" sz="2000">
                          <a:effectLst/>
                        </a:rPr>
                        <a:t> Marking</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a:effectLst/>
                        </a:rPr>
                        <a:t>-</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a:effectLst/>
                        </a:rPr>
                        <a:t>L.m</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a:effectLst/>
                        </a:rPr>
                        <a:t>6308</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a:effectLst/>
                        </a:rPr>
                        <a:t>1</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dirty="0">
                          <a:effectLst/>
                        </a:rPr>
                        <a:t>6308</a:t>
                      </a:r>
                      <a:endParaRPr lang="en-US" sz="2000" dirty="0">
                        <a:effectLst/>
                        <a:latin typeface="Times New Roman" panose="02020603050405020304" pitchFamily="18" charset="0"/>
                        <a:ea typeface="Times New Roman" panose="02020603050405020304" pitchFamily="18" charset="0"/>
                      </a:endParaRPr>
                    </a:p>
                  </a:txBody>
                  <a:tcPr marL="53085" marR="53085" marT="0" marB="0" anchor="ctr"/>
                </a:tc>
                <a:extLst>
                  <a:ext uri="{0D108BD9-81ED-4DB2-BD59-A6C34878D82A}">
                    <a16:rowId xmlns:a16="http://schemas.microsoft.com/office/drawing/2014/main" val="241543015"/>
                  </a:ext>
                </a:extLst>
              </a:tr>
              <a:tr h="404395">
                <a:tc>
                  <a:txBody>
                    <a:bodyPr/>
                    <a:lstStyle/>
                    <a:p>
                      <a:pPr marL="0" marR="0" indent="139700" algn="ctr">
                        <a:spcBef>
                          <a:spcPts val="0"/>
                        </a:spcBef>
                        <a:spcAft>
                          <a:spcPts val="0"/>
                        </a:spcAft>
                      </a:pPr>
                      <a:r>
                        <a:rPr lang="en-US" sz="2000" dirty="0">
                          <a:effectLst/>
                        </a:rPr>
                        <a:t>Total</a:t>
                      </a:r>
                      <a:endParaRPr lang="en-US" sz="2000" dirty="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a:effectLst/>
                        </a:rPr>
                        <a:t>-</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a:effectLst/>
                        </a:rPr>
                        <a:t>-</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a:effectLst/>
                        </a:rPr>
                        <a:t>-</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a:effectLst/>
                        </a:rPr>
                        <a:t>-</a:t>
                      </a:r>
                      <a:endParaRPr lang="en-US" sz="2000">
                        <a:effectLst/>
                        <a:latin typeface="Times New Roman" panose="02020603050405020304" pitchFamily="18" charset="0"/>
                        <a:ea typeface="Times New Roman" panose="02020603050405020304" pitchFamily="18" charset="0"/>
                      </a:endParaRPr>
                    </a:p>
                  </a:txBody>
                  <a:tcPr marL="53085" marR="53085" marT="0" marB="0" anchor="ctr"/>
                </a:tc>
                <a:tc>
                  <a:txBody>
                    <a:bodyPr/>
                    <a:lstStyle/>
                    <a:p>
                      <a:pPr marL="0" marR="0" algn="ctr">
                        <a:spcBef>
                          <a:spcPts val="0"/>
                        </a:spcBef>
                        <a:spcAft>
                          <a:spcPts val="0"/>
                        </a:spcAft>
                      </a:pPr>
                      <a:r>
                        <a:rPr lang="en-US" sz="2000" dirty="0">
                          <a:effectLst/>
                        </a:rPr>
                        <a:t>650313</a:t>
                      </a:r>
                      <a:endParaRPr lang="en-US" sz="2000" dirty="0">
                        <a:effectLst/>
                        <a:latin typeface="Times New Roman" panose="02020603050405020304" pitchFamily="18" charset="0"/>
                        <a:ea typeface="Times New Roman" panose="02020603050405020304" pitchFamily="18" charset="0"/>
                      </a:endParaRPr>
                    </a:p>
                  </a:txBody>
                  <a:tcPr marL="53085" marR="53085" marT="0" marB="0" anchor="ctr"/>
                </a:tc>
                <a:extLst>
                  <a:ext uri="{0D108BD9-81ED-4DB2-BD59-A6C34878D82A}">
                    <a16:rowId xmlns:a16="http://schemas.microsoft.com/office/drawing/2014/main" val="1915301138"/>
                  </a:ext>
                </a:extLst>
              </a:tr>
            </a:tbl>
          </a:graphicData>
        </a:graphic>
      </p:graphicFrame>
      <p:sp>
        <p:nvSpPr>
          <p:cNvPr id="5" name="Rectangle 4">
            <a:extLst>
              <a:ext uri="{FF2B5EF4-FFF2-40B4-BE49-F238E27FC236}">
                <a16:creationId xmlns:a16="http://schemas.microsoft.com/office/drawing/2014/main" id="{E66A7551-2E1E-4FD1-8AD4-0E53D2D47793}"/>
              </a:ext>
            </a:extLst>
          </p:cNvPr>
          <p:cNvSpPr/>
          <p:nvPr/>
        </p:nvSpPr>
        <p:spPr>
          <a:xfrm>
            <a:off x="609600" y="1943100"/>
            <a:ext cx="5334000" cy="2057400"/>
          </a:xfrm>
          <a:prstGeom prst="rect">
            <a:avLst/>
          </a:prstGeom>
        </p:spPr>
        <p:txBody>
          <a:bodyPr wrap="square">
            <a:spAutoFit/>
          </a:bodyPr>
          <a:lstStyle/>
          <a:p>
            <a:pPr algn="just">
              <a:lnSpc>
                <a:spcPct val="150000"/>
              </a:lnSpc>
            </a:pPr>
            <a:r>
              <a:rPr lang="en-US" sz="2900" dirty="0">
                <a:latin typeface="Inter" panose="020B0604020202020204" charset="0"/>
                <a:cs typeface="Inter" panose="020B0604020202020204" charset="0"/>
              </a:rPr>
              <a:t>The initial estimated cost of the project was calculated as shown in the adjacent table.</a:t>
            </a:r>
          </a:p>
        </p:txBody>
      </p:sp>
    </p:spTree>
    <p:extLst>
      <p:ext uri="{BB962C8B-B14F-4D97-AF65-F5344CB8AC3E}">
        <p14:creationId xmlns:p14="http://schemas.microsoft.com/office/powerpoint/2010/main" val="2192388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633DF2-D5B6-CFE3-1A2B-9E3082028EBD}"/>
            </a:ext>
          </a:extLst>
        </p:cNvPr>
        <p:cNvGrpSpPr/>
        <p:nvPr/>
      </p:nvGrpSpPr>
      <p:grpSpPr>
        <a:xfrm>
          <a:off x="0" y="0"/>
          <a:ext cx="0" cy="0"/>
          <a:chOff x="0" y="0"/>
          <a:chExt cx="0" cy="0"/>
        </a:xfrm>
      </p:grpSpPr>
      <p:sp>
        <p:nvSpPr>
          <p:cNvPr id="3" name="TextBox 5">
            <a:extLst>
              <a:ext uri="{FF2B5EF4-FFF2-40B4-BE49-F238E27FC236}">
                <a16:creationId xmlns:a16="http://schemas.microsoft.com/office/drawing/2014/main" id="{B4E85912-66B4-9DE0-5192-3E49F54F4D2E}"/>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F8AY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gAcAAFQGAAAgWAAAyAoAAAAAAAAmAAAACAAAAP//////////"/>
              </a:ext>
            </a:extLst>
          </p:cNvSpPr>
          <p:nvPr/>
        </p:nvSpPr>
        <p:spPr>
          <a:xfrm>
            <a:off x="1600200" y="647700"/>
            <a:ext cx="5791200" cy="609600"/>
          </a:xfrm>
          <a:prstGeom prst="rect">
            <a:avLst/>
          </a:prstGeom>
          <a:noFill/>
          <a:ln>
            <a:noFill/>
          </a:ln>
          <a:effectLst/>
        </p:spPr>
        <p:txBody>
          <a:bodyPr vert="horz" wrap="square" lIns="0" tIns="0" rIns="0" bIns="0" numCol="1" spcCol="215900" anchor="t"/>
          <a:lstStyle/>
          <a:p>
            <a:pPr algn="l">
              <a:lnSpc>
                <a:spcPts val="5600"/>
              </a:lnSpc>
              <a:defRPr lang="en-us" sz="6000" cap="none" spc="21">
                <a:solidFill>
                  <a:srgbClr val="504C44"/>
                </a:solidFill>
                <a:latin typeface="Baskerville Display PT" charset="0"/>
                <a:ea typeface="Baskerville Display PT" charset="0"/>
                <a:cs typeface="Baskerville Display PT" charset="0"/>
              </a:defRPr>
            </a:pPr>
            <a:r>
              <a:rPr sz="5000" dirty="0"/>
              <a:t>CONCLUSIONS</a:t>
            </a:r>
          </a:p>
        </p:txBody>
      </p:sp>
      <p:sp>
        <p:nvSpPr>
          <p:cNvPr id="4" name="TextBox 3">
            <a:extLst>
              <a:ext uri="{FF2B5EF4-FFF2-40B4-BE49-F238E27FC236}">
                <a16:creationId xmlns:a16="http://schemas.microsoft.com/office/drawing/2014/main" id="{DA125EFE-2CB5-F760-823A-8DA03892C0E5}"/>
              </a:ext>
            </a:extLst>
          </p:cNvPr>
          <p:cNvSpPr txBox="1"/>
          <p:nvPr/>
        </p:nvSpPr>
        <p:spPr>
          <a:xfrm>
            <a:off x="609600" y="1638300"/>
            <a:ext cx="17068800" cy="8497839"/>
          </a:xfrm>
          <a:prstGeom prst="rect">
            <a:avLst/>
          </a:prstGeom>
          <a:noFill/>
        </p:spPr>
        <p:txBody>
          <a:bodyPr wrap="square">
            <a:spAutoFit/>
          </a:bodyPr>
          <a:lstStyle/>
          <a:p>
            <a:pPr marL="457200" indent="-457200" algn="just">
              <a:lnSpc>
                <a:spcPct val="150000"/>
              </a:lnSpc>
              <a:spcBef>
                <a:spcPct val="0"/>
              </a:spcBef>
              <a:buFont typeface="Wingdings" panose="05000000000000000000" pitchFamily="2" charset="2"/>
              <a:buChar char="§"/>
            </a:pPr>
            <a:r>
              <a:rPr lang="en-US" sz="2900" dirty="0">
                <a:latin typeface="Inter" panose="020B0604020202020204" charset="0"/>
                <a:ea typeface="Inter" panose="020B0604020202020204" charset="0"/>
                <a:cs typeface="Inter" panose="020B0604020202020204" charset="0"/>
                <a:sym typeface="Inter" panose="020B0502030000000004"/>
              </a:rPr>
              <a:t>Micromobility transportation, including bicycles and electric bicycles, offers an eco-friendly and efficient solution for short-distance commuting, reducing traffic congestion and promoting sustainability. </a:t>
            </a:r>
          </a:p>
          <a:p>
            <a:pPr marL="457200" indent="-457200" algn="just">
              <a:lnSpc>
                <a:spcPct val="150000"/>
              </a:lnSpc>
              <a:spcBef>
                <a:spcPct val="0"/>
              </a:spcBef>
              <a:buFont typeface="Wingdings" panose="05000000000000000000" pitchFamily="2" charset="2"/>
              <a:buChar char="§"/>
            </a:pPr>
            <a:r>
              <a:rPr lang="en-US" sz="2900" dirty="0">
                <a:latin typeface="Inter" panose="020B0604020202020204" charset="0"/>
                <a:ea typeface="Inter" panose="020B0604020202020204" charset="0"/>
                <a:cs typeface="Inter" panose="020B0604020202020204" charset="0"/>
                <a:sym typeface="Inter" panose="020B0502030000000004"/>
              </a:rPr>
              <a:t>This project involved data collection, infrastructure analysis, and surveys to understand current transportation methods and gather opinions on micromobility. </a:t>
            </a:r>
          </a:p>
          <a:p>
            <a:pPr marL="457200" indent="-457200" algn="just">
              <a:lnSpc>
                <a:spcPct val="150000"/>
              </a:lnSpc>
              <a:spcBef>
                <a:spcPct val="0"/>
              </a:spcBef>
              <a:buFont typeface="Wingdings" panose="05000000000000000000" pitchFamily="2" charset="2"/>
              <a:buChar char="§"/>
            </a:pPr>
            <a:r>
              <a:rPr lang="en-US" sz="2900" dirty="0">
                <a:latin typeface="Inter" panose="020B0604020202020204" charset="0"/>
                <a:ea typeface="Inter" panose="020B0604020202020204" charset="0"/>
                <a:cs typeface="Inter" panose="020B0604020202020204" charset="0"/>
                <a:sym typeface="Inter" panose="020B0502030000000004"/>
              </a:rPr>
              <a:t>Findings showed strong support for dedicated lanes, but highlighted challenges such as poor infrastructure and lack of traffic regulation adherence. Participants also emphasized the need for secure parking and charging stations, as well as affordable rental options.</a:t>
            </a:r>
            <a:endParaRPr lang="ar-SA" sz="2900" dirty="0">
              <a:latin typeface="Inter" panose="020B0604020202020204" charset="0"/>
              <a:ea typeface="Inter" panose="020B0604020202020204" charset="0"/>
              <a:cs typeface="Inter" panose="020B0604020202020204" charset="0"/>
              <a:sym typeface="Inter" panose="020B0502030000000004"/>
            </a:endParaRPr>
          </a:p>
          <a:p>
            <a:pPr marL="457200" indent="-457200" algn="just">
              <a:lnSpc>
                <a:spcPct val="150000"/>
              </a:lnSpc>
              <a:spcBef>
                <a:spcPct val="0"/>
              </a:spcBef>
              <a:buFont typeface="Wingdings" panose="05000000000000000000" pitchFamily="2" charset="2"/>
              <a:buChar char="§"/>
            </a:pPr>
            <a:r>
              <a:rPr lang="en-GB" sz="2900" dirty="0">
                <a:latin typeface="Inter" panose="020B0604020202020204" charset="0"/>
                <a:ea typeface="Inter" panose="020B0604020202020204" charset="0"/>
                <a:cs typeface="Inter" panose="020B0604020202020204" charset="0"/>
              </a:rPr>
              <a:t>The micromobility paths in the new campus were designed according to AASHTO standards using Civil 3D software, with 1,004 parking spaces allocated across 16 locations within the campus. The total estimated cost for implementing the project is approximately $650,000. The project aims to promote sustainable transportation concepts and improve the quality of campus life.</a:t>
            </a:r>
            <a:endParaRPr lang="en-US" sz="2900" dirty="0">
              <a:solidFill>
                <a:srgbClr val="504C44"/>
              </a:solidFill>
              <a:latin typeface="Inter" panose="020B0604020202020204" charset="0"/>
              <a:ea typeface="Inter" panose="020B0604020202020204" charset="0"/>
              <a:cs typeface="Inter" panose="020B0604020202020204" charset="0"/>
              <a:sym typeface="Inter" panose="020B0502030000000004"/>
            </a:endParaRPr>
          </a:p>
          <a:p>
            <a:pPr algn="just">
              <a:lnSpc>
                <a:spcPct val="150000"/>
              </a:lnSpc>
              <a:defRPr lang="en-us"/>
            </a:pPr>
            <a:endParaRPr lang="ar-SA" sz="1800" b="1" dirty="0"/>
          </a:p>
        </p:txBody>
      </p:sp>
    </p:spTree>
    <p:extLst>
      <p:ext uri="{BB962C8B-B14F-4D97-AF65-F5344CB8AC3E}">
        <p14:creationId xmlns:p14="http://schemas.microsoft.com/office/powerpoint/2010/main" val="85431821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5D59DB-122C-D4B5-8E1B-BEFFF11AF1D8}"/>
            </a:ext>
          </a:extLst>
        </p:cNvPr>
        <p:cNvGrpSpPr/>
        <p:nvPr/>
      </p:nvGrpSpPr>
      <p:grpSpPr>
        <a:xfrm>
          <a:off x="0" y="0"/>
          <a:ext cx="0" cy="0"/>
          <a:chOff x="0" y="0"/>
          <a:chExt cx="0" cy="0"/>
        </a:xfrm>
      </p:grpSpPr>
      <p:sp>
        <p:nvSpPr>
          <p:cNvPr id="3" name="TextBox 5">
            <a:extLst>
              <a:ext uri="{FF2B5EF4-FFF2-40B4-BE49-F238E27FC236}">
                <a16:creationId xmlns:a16="http://schemas.microsoft.com/office/drawing/2014/main" id="{4FC18CFA-C433-AC27-1A4A-818905722A53}"/>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F8AY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gAcAAFQGAAAgWAAAyAoAAAAAAAAmAAAACAAAAP//////////"/>
              </a:ext>
            </a:extLst>
          </p:cNvSpPr>
          <p:nvPr/>
        </p:nvSpPr>
        <p:spPr>
          <a:xfrm>
            <a:off x="1447800" y="647700"/>
            <a:ext cx="16383000" cy="838200"/>
          </a:xfrm>
          <a:prstGeom prst="rect">
            <a:avLst/>
          </a:prstGeom>
          <a:noFill/>
          <a:ln>
            <a:noFill/>
          </a:ln>
          <a:effectLst/>
        </p:spPr>
        <p:txBody>
          <a:bodyPr vert="horz" wrap="square" lIns="0" tIns="0" rIns="0" bIns="0" numCol="1" spcCol="215900" anchor="t"/>
          <a:lstStyle/>
          <a:p>
            <a:pPr algn="l">
              <a:lnSpc>
                <a:spcPts val="5600"/>
              </a:lnSpc>
              <a:defRPr lang="en-us" sz="6000" cap="none" spc="21">
                <a:solidFill>
                  <a:srgbClr val="504C44"/>
                </a:solidFill>
                <a:latin typeface="Baskerville Display PT" charset="0"/>
                <a:ea typeface="Baskerville Display PT" charset="0"/>
                <a:cs typeface="Baskerville Display PT" charset="0"/>
              </a:defRPr>
            </a:pPr>
            <a:r>
              <a:rPr lang="en-GB" sz="5000" dirty="0"/>
              <a:t>RECOMMENDATIONS</a:t>
            </a:r>
            <a:r>
              <a:rPr lang="en-GB" dirty="0"/>
              <a:t> </a:t>
            </a:r>
            <a:endParaRPr dirty="0"/>
          </a:p>
        </p:txBody>
      </p:sp>
      <p:sp>
        <p:nvSpPr>
          <p:cNvPr id="4" name="TextBox 3">
            <a:extLst>
              <a:ext uri="{FF2B5EF4-FFF2-40B4-BE49-F238E27FC236}">
                <a16:creationId xmlns:a16="http://schemas.microsoft.com/office/drawing/2014/main" id="{2916B7B7-CA3A-DFFE-7CA0-7C5F32D96672}"/>
              </a:ext>
            </a:extLst>
          </p:cNvPr>
          <p:cNvSpPr txBox="1"/>
          <p:nvPr/>
        </p:nvSpPr>
        <p:spPr>
          <a:xfrm>
            <a:off x="533400" y="1790700"/>
            <a:ext cx="17297400" cy="8047567"/>
          </a:xfrm>
          <a:prstGeom prst="rect">
            <a:avLst/>
          </a:prstGeom>
          <a:noFill/>
        </p:spPr>
        <p:txBody>
          <a:bodyPr wrap="square">
            <a:spAutoFit/>
          </a:bodyPr>
          <a:lstStyle/>
          <a:p>
            <a:pPr marL="457200" indent="-457200" algn="just">
              <a:lnSpc>
                <a:spcPct val="150000"/>
              </a:lnSpc>
              <a:buFont typeface="Wingdings" panose="05000000000000000000" pitchFamily="2" charset="2"/>
              <a:buChar char="§"/>
            </a:pPr>
            <a:r>
              <a:rPr lang="en-GB" sz="2700" dirty="0">
                <a:latin typeface="Inter" panose="020B0604020202020204" charset="0"/>
                <a:ea typeface="Inter" panose="020B0604020202020204" charset="0"/>
                <a:cs typeface="Inter" panose="020B0604020202020204" charset="0"/>
              </a:rPr>
              <a:t>Official approval of the project by the university administration to establish dedicated and secure lanes for bicycles and e-bikes within the campus, along with designated parking areas.</a:t>
            </a:r>
          </a:p>
          <a:p>
            <a:pPr marL="457200" indent="-457200" algn="just">
              <a:lnSpc>
                <a:spcPct val="150000"/>
              </a:lnSpc>
              <a:buFont typeface="Wingdings" panose="05000000000000000000" pitchFamily="2" charset="2"/>
              <a:buChar char="§"/>
            </a:pPr>
            <a:r>
              <a:rPr lang="en-GB" sz="2700" dirty="0">
                <a:latin typeface="Inter" panose="020B0604020202020204" charset="0"/>
                <a:ea typeface="Inter" panose="020B0604020202020204" charset="0"/>
                <a:cs typeface="Inter" panose="020B0604020202020204" charset="0"/>
              </a:rPr>
              <a:t>Coordination with Nablus Municipality to integrate these lanes with the surrounding infrastructure of the new campus.</a:t>
            </a:r>
          </a:p>
          <a:p>
            <a:pPr marL="457200" indent="-457200" algn="just">
              <a:lnSpc>
                <a:spcPct val="150000"/>
              </a:lnSpc>
              <a:buFont typeface="Wingdings" panose="05000000000000000000" pitchFamily="2" charset="2"/>
              <a:buChar char="§"/>
            </a:pPr>
            <a:r>
              <a:rPr lang="en-GB" sz="2700" dirty="0">
                <a:latin typeface="Inter" panose="020B0604020202020204" charset="0"/>
                <a:ea typeface="Inter" panose="020B0604020202020204" charset="0"/>
                <a:cs typeface="Inter" panose="020B0604020202020204" charset="0"/>
              </a:rPr>
              <a:t>Issuance of special licenses for bicycle users by the municipality and traffic department, ensuring compliance with safety gear and the use of designated lanes.</a:t>
            </a:r>
          </a:p>
          <a:p>
            <a:pPr marL="457200" indent="-457200" algn="just">
              <a:lnSpc>
                <a:spcPct val="150000"/>
              </a:lnSpc>
              <a:buFont typeface="Wingdings" panose="05000000000000000000" pitchFamily="2" charset="2"/>
              <a:buChar char="§"/>
            </a:pPr>
            <a:r>
              <a:rPr lang="en-GB" sz="2700" dirty="0">
                <a:latin typeface="Inter" panose="020B0604020202020204" charset="0"/>
                <a:ea typeface="Inter" panose="020B0604020202020204" charset="0"/>
                <a:cs typeface="Inter" panose="020B0604020202020204" charset="0"/>
              </a:rPr>
              <a:t>Enforcement of strict laws to prevent cars from encroaching on bicycle lanes.</a:t>
            </a:r>
          </a:p>
          <a:p>
            <a:pPr marL="457200" indent="-457200" algn="just">
              <a:lnSpc>
                <a:spcPct val="150000"/>
              </a:lnSpc>
              <a:buFont typeface="Wingdings" panose="05000000000000000000" pitchFamily="2" charset="2"/>
              <a:buChar char="§"/>
            </a:pPr>
            <a:r>
              <a:rPr lang="en-GB" sz="2700" dirty="0">
                <a:latin typeface="Inter" panose="020B0604020202020204" charset="0"/>
                <a:ea typeface="Inter" panose="020B0604020202020204" charset="0"/>
                <a:cs typeface="Inter" panose="020B0604020202020204" charset="0"/>
              </a:rPr>
              <a:t>Providing charging stations for electric bikes on campus and offering bicycle rentals at symbolic prices through a university smart app.</a:t>
            </a:r>
          </a:p>
          <a:p>
            <a:pPr marL="457200" indent="-457200" algn="just">
              <a:lnSpc>
                <a:spcPct val="150000"/>
              </a:lnSpc>
              <a:buFont typeface="Wingdings" panose="05000000000000000000" pitchFamily="2" charset="2"/>
              <a:buChar char="§"/>
            </a:pPr>
            <a:r>
              <a:rPr lang="en-GB" sz="2700" dirty="0">
                <a:latin typeface="Inter" panose="020B0604020202020204" charset="0"/>
                <a:ea typeface="Inter" panose="020B0604020202020204" charset="0"/>
                <a:cs typeface="Inter" panose="020B0604020202020204" charset="0"/>
              </a:rPr>
              <a:t>Launching awareness campaigns to promote micromobility and educate students on related laws and regulations.</a:t>
            </a:r>
          </a:p>
          <a:p>
            <a:pPr marL="457200" indent="-457200" algn="just">
              <a:lnSpc>
                <a:spcPct val="150000"/>
              </a:lnSpc>
              <a:buFont typeface="Wingdings" panose="05000000000000000000" pitchFamily="2" charset="2"/>
              <a:buChar char="§"/>
            </a:pPr>
            <a:r>
              <a:rPr lang="en-GB" sz="2700" dirty="0">
                <a:latin typeface="Inter" panose="020B0604020202020204" charset="0"/>
                <a:ea typeface="Inter" panose="020B0604020202020204" charset="0"/>
                <a:cs typeface="Inter" panose="020B0604020202020204" charset="0"/>
              </a:rPr>
              <a:t>Establishing a joint committee from the university and municipality to monitor implementation and periodically evaluate compliance and usage of micromobility transportation.</a:t>
            </a:r>
          </a:p>
        </p:txBody>
      </p:sp>
    </p:spTree>
    <p:extLst>
      <p:ext uri="{BB962C8B-B14F-4D97-AF65-F5344CB8AC3E}">
        <p14:creationId xmlns:p14="http://schemas.microsoft.com/office/powerpoint/2010/main" val="193339424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19087DB-3D8E-030E-720F-8D857E4BC08E}"/>
              </a:ext>
            </a:extLst>
          </p:cNvPr>
          <p:cNvSpPr>
            <a:spLocks noGrp="1"/>
          </p:cNvSpPr>
          <p:nvPr>
            <p:ph type="sldNum" sz="quarter" idx="12"/>
          </p:nvPr>
        </p:nvSpPr>
        <p:spPr/>
        <p:txBody>
          <a:bodyPr/>
          <a:lstStyle/>
          <a:p>
            <a:pPr>
              <a:defRPr lang="en-us"/>
            </a:pPr>
            <a:fld id="{3FA1B2F0-BED2-F444-9C19-4811FC576A1D}" type="slidenum">
              <a:rPr lang="en-US" smtClean="0"/>
              <a:t>38</a:t>
            </a:fld>
            <a:endParaRPr lang="en-US"/>
          </a:p>
        </p:txBody>
      </p:sp>
      <p:pic>
        <p:nvPicPr>
          <p:cNvPr id="5" name="Picture 4">
            <a:extLst>
              <a:ext uri="{FF2B5EF4-FFF2-40B4-BE49-F238E27FC236}">
                <a16:creationId xmlns:a16="http://schemas.microsoft.com/office/drawing/2014/main" id="{2D9657A3-86D1-2EC5-E1DD-CAC8F012C904}"/>
              </a:ext>
            </a:extLst>
          </p:cNvPr>
          <p:cNvPicPr>
            <a:picLocks noChangeAspect="1"/>
          </p:cNvPicPr>
          <p:nvPr/>
        </p:nvPicPr>
        <p:blipFill>
          <a:blip r:embed="rId2">
            <a:extLst>
              <a:ext uri="{28A0092B-C50C-407E-A947-70E740481C1C}">
                <a14:useLocalDpi xmlns:a14="http://schemas.microsoft.com/office/drawing/2010/main" val="0"/>
              </a:ext>
            </a:extLst>
          </a:blip>
          <a:srcRect t="42593" b="851"/>
          <a:stretch>
            <a:fillRect/>
          </a:stretch>
        </p:blipFill>
        <p:spPr>
          <a:xfrm>
            <a:off x="8204974" y="152400"/>
            <a:ext cx="10083026" cy="10134600"/>
          </a:xfrm>
          <a:prstGeom prst="rect">
            <a:avLst/>
          </a:prstGeom>
        </p:spPr>
      </p:pic>
      <p:pic>
        <p:nvPicPr>
          <p:cNvPr id="1028" name="Picture 4">
            <a:extLst>
              <a:ext uri="{FF2B5EF4-FFF2-40B4-BE49-F238E27FC236}">
                <a16:creationId xmlns:a16="http://schemas.microsoft.com/office/drawing/2014/main" id="{254B4FB3-4BF3-0717-0F3F-BEBA3A09ECB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697" t="28261" r="5260" b="32609"/>
          <a:stretch>
            <a:fillRect/>
          </a:stretch>
        </p:blipFill>
        <p:spPr bwMode="auto">
          <a:xfrm>
            <a:off x="284436" y="4305300"/>
            <a:ext cx="7372350" cy="3276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16244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DFDFD"/>
        </a:solidFill>
        <a:effectLst/>
      </p:bgPr>
    </p:bg>
    <p:spTree>
      <p:nvGrpSpPr>
        <p:cNvPr id="1" name=""/>
        <p:cNvGrpSpPr/>
        <p:nvPr/>
      </p:nvGrpSpPr>
      <p:grpSpPr>
        <a:xfrm>
          <a:off x="0" y="0"/>
          <a:ext cx="0" cy="0"/>
          <a:chOff x="0" y="0"/>
          <a:chExt cx="0" cy="0"/>
        </a:xfrm>
      </p:grpSpPr>
      <p:sp>
        <p:nvSpPr>
          <p:cNvPr id="2" name="TextBox 4"/>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F8AY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wAMAAJgNAAA4TwAANDUAABAAAAAmAAAACAAAAP//////////"/>
              </a:ext>
            </a:extLst>
          </p:cNvSpPr>
          <p:nvPr/>
        </p:nvSpPr>
        <p:spPr>
          <a:xfrm>
            <a:off x="457200" y="1565190"/>
            <a:ext cx="13106400" cy="8534400"/>
          </a:xfrm>
          <a:prstGeom prst="rect">
            <a:avLst/>
          </a:prstGeom>
          <a:noFill/>
          <a:ln>
            <a:noFill/>
          </a:ln>
          <a:effectLst/>
        </p:spPr>
        <p:txBody>
          <a:bodyPr vert="horz" wrap="square" lIns="0" tIns="0" rIns="0" bIns="0" numCol="1" spcCol="215900" anchor="t"/>
          <a:lstStyle/>
          <a:p>
            <a:pPr marL="457200" indent="-457200" algn="just">
              <a:lnSpc>
                <a:spcPct val="150000"/>
              </a:lnSpc>
              <a:buFont typeface="Wingdings" charset="2"/>
              <a:buChar char="§"/>
              <a:defRPr lang="en-us"/>
            </a:pPr>
            <a:r>
              <a:rPr lang="en-us" sz="2900" cap="none" dirty="0">
                <a:solidFill>
                  <a:srgbClr val="504C44"/>
                </a:solidFill>
                <a:latin typeface="Inter" panose="020B0604020202020204" charset="0"/>
                <a:ea typeface="Inter" panose="020B0604020202020204" charset="0"/>
                <a:cs typeface="Inter" panose="020B0604020202020204" charset="0"/>
              </a:rPr>
              <a:t>Sustainable transportation is an important worldwide concern. </a:t>
            </a:r>
          </a:p>
          <a:p>
            <a:pPr marL="457200" indent="-457200" algn="just">
              <a:lnSpc>
                <a:spcPct val="150000"/>
              </a:lnSpc>
              <a:buFont typeface="Wingdings" charset="2"/>
              <a:buChar char="§"/>
              <a:defRPr lang="en-us"/>
            </a:pPr>
            <a:r>
              <a:rPr lang="en-us" sz="2900" cap="none" dirty="0">
                <a:solidFill>
                  <a:srgbClr val="504C44"/>
                </a:solidFill>
                <a:latin typeface="Inter" panose="020B0604020202020204" charset="0"/>
                <a:ea typeface="Inter" panose="020B0604020202020204" charset="0"/>
                <a:cs typeface="Inter" panose="020B0604020202020204" charset="0"/>
              </a:rPr>
              <a:t>Micromobility mode includes electric and regular bicycles and scooters.</a:t>
            </a:r>
          </a:p>
          <a:p>
            <a:pPr marL="457200" indent="-457200" algn="just">
              <a:lnSpc>
                <a:spcPct val="150000"/>
              </a:lnSpc>
              <a:buFont typeface="Wingdings" charset="2"/>
              <a:buChar char="§"/>
              <a:defRPr lang="en-us"/>
            </a:pPr>
            <a:r>
              <a:rPr lang="en-us" sz="2900" cap="none" dirty="0">
                <a:solidFill>
                  <a:srgbClr val="504C44"/>
                </a:solidFill>
                <a:latin typeface="Inter" panose="020B0604020202020204" charset="0"/>
                <a:ea typeface="Inter" panose="020B0604020202020204" charset="0"/>
                <a:cs typeface="Inter" panose="020B0604020202020204" charset="0"/>
              </a:rPr>
              <a:t>Micromobility offers benefits such as:</a:t>
            </a:r>
          </a:p>
          <a:p>
            <a:pPr marL="790575" indent="-395605" algn="just">
              <a:lnSpc>
                <a:spcPct val="150000"/>
              </a:lnSpc>
              <a:buFontTx/>
              <a:buChar char="-"/>
              <a:defRPr lang="en-us"/>
            </a:pPr>
            <a:r>
              <a:rPr lang="en-us" sz="2900" cap="none" dirty="0">
                <a:solidFill>
                  <a:srgbClr val="504C44"/>
                </a:solidFill>
                <a:latin typeface="Inter" panose="020B0604020202020204" charset="0"/>
                <a:ea typeface="Inter" panose="020B0604020202020204" charset="0"/>
                <a:cs typeface="Inter" panose="020B0604020202020204" charset="0"/>
              </a:rPr>
              <a:t>less expensive than cars</a:t>
            </a:r>
            <a:r>
              <a:rPr lang="en-us" sz="2900" dirty="0">
                <a:solidFill>
                  <a:srgbClr val="504C44"/>
                </a:solidFill>
                <a:latin typeface="Inter" panose="020B0604020202020204" charset="0"/>
                <a:ea typeface="Inter" panose="020B0604020202020204" charset="0"/>
                <a:cs typeface="Inter" panose="020B0604020202020204" charset="0"/>
              </a:rPr>
              <a:t>.</a:t>
            </a:r>
            <a:endParaRPr lang="en-us" sz="2900" cap="none" dirty="0">
              <a:solidFill>
                <a:srgbClr val="504C44"/>
              </a:solidFill>
              <a:latin typeface="Inter" panose="020B0604020202020204" charset="0"/>
              <a:ea typeface="Inter" panose="020B0604020202020204" charset="0"/>
              <a:cs typeface="Inter" panose="020B0604020202020204" charset="0"/>
            </a:endParaRPr>
          </a:p>
          <a:p>
            <a:pPr marL="790575" indent="-395605" algn="just">
              <a:lnSpc>
                <a:spcPct val="150000"/>
              </a:lnSpc>
              <a:buFontTx/>
              <a:buChar char="-"/>
              <a:defRPr lang="en-us"/>
            </a:pPr>
            <a:r>
              <a:rPr lang="en-us" sz="2900" cap="none" dirty="0">
                <a:solidFill>
                  <a:srgbClr val="504C44"/>
                </a:solidFill>
                <a:latin typeface="Inter" panose="020B0604020202020204" charset="0"/>
                <a:ea typeface="Inter" panose="020B0604020202020204" charset="0"/>
                <a:cs typeface="Inter" panose="020B0604020202020204" charset="0"/>
              </a:rPr>
              <a:t>reduces traffic.</a:t>
            </a:r>
          </a:p>
          <a:p>
            <a:pPr marL="790575" indent="-395605" algn="just">
              <a:lnSpc>
                <a:spcPct val="150000"/>
              </a:lnSpc>
              <a:buFontTx/>
              <a:buChar char="-"/>
              <a:defRPr lang="en-us"/>
            </a:pPr>
            <a:r>
              <a:rPr lang="en-us" sz="2900" cap="none" dirty="0">
                <a:solidFill>
                  <a:srgbClr val="504C44"/>
                </a:solidFill>
                <a:latin typeface="Inter" panose="020B0604020202020204" charset="0"/>
                <a:ea typeface="Inter" panose="020B0604020202020204" charset="0"/>
                <a:cs typeface="Inter" panose="020B0604020202020204" charset="0"/>
              </a:rPr>
              <a:t>being more environmentally friendly, lowering pollution and carbon emissions</a:t>
            </a:r>
            <a:r>
              <a:rPr lang="en-us" sz="2900" dirty="0">
                <a:solidFill>
                  <a:srgbClr val="504C44"/>
                </a:solidFill>
                <a:latin typeface="Inter" panose="020B0604020202020204" charset="0"/>
                <a:ea typeface="Inter" panose="020B0604020202020204" charset="0"/>
                <a:cs typeface="Inter" panose="020B0604020202020204" charset="0"/>
              </a:rPr>
              <a:t>.</a:t>
            </a:r>
            <a:endParaRPr lang="en-us" sz="2900" cap="none" dirty="0">
              <a:solidFill>
                <a:srgbClr val="504C44"/>
              </a:solidFill>
              <a:latin typeface="Inter" panose="020B0604020202020204" charset="0"/>
              <a:ea typeface="Inter" panose="020B0604020202020204" charset="0"/>
              <a:cs typeface="Inter" panose="020B0604020202020204" charset="0"/>
            </a:endParaRPr>
          </a:p>
          <a:p>
            <a:pPr marL="790575" indent="-395605" algn="just">
              <a:lnSpc>
                <a:spcPct val="150000"/>
              </a:lnSpc>
              <a:buFontTx/>
              <a:buChar char="-"/>
              <a:defRPr lang="en-us"/>
            </a:pPr>
            <a:r>
              <a:rPr lang="en-us" sz="2900" cap="none" dirty="0">
                <a:solidFill>
                  <a:srgbClr val="504C44"/>
                </a:solidFill>
                <a:latin typeface="Inter" panose="020B0604020202020204" charset="0"/>
                <a:ea typeface="Inter" panose="020B0604020202020204" charset="0"/>
                <a:cs typeface="Inter" panose="020B0604020202020204" charset="0"/>
              </a:rPr>
              <a:t>saves time.</a:t>
            </a:r>
          </a:p>
          <a:p>
            <a:pPr marL="790575" indent="-395605" algn="just">
              <a:lnSpc>
                <a:spcPct val="150000"/>
              </a:lnSpc>
              <a:buFontTx/>
              <a:buChar char="-"/>
              <a:defRPr lang="en-us"/>
            </a:pPr>
            <a:r>
              <a:rPr lang="en-us" sz="2900" cap="none" dirty="0">
                <a:solidFill>
                  <a:srgbClr val="504C44"/>
                </a:solidFill>
                <a:latin typeface="Inter" panose="020B0604020202020204" charset="0"/>
                <a:ea typeface="Inter" panose="020B0604020202020204" charset="0"/>
                <a:cs typeface="Inter" panose="020B0604020202020204" charset="0"/>
              </a:rPr>
              <a:t>promotes exercise, which is beneficial for health.</a:t>
            </a:r>
          </a:p>
          <a:p>
            <a:pPr marL="457200" indent="-457200" algn="just">
              <a:lnSpc>
                <a:spcPct val="150000"/>
              </a:lnSpc>
              <a:buFont typeface="Wingdings" charset="2"/>
              <a:buChar char="§"/>
              <a:defRPr lang="en-us"/>
            </a:pPr>
            <a:r>
              <a:rPr lang="en-us" sz="2900" cap="none" dirty="0">
                <a:solidFill>
                  <a:srgbClr val="504C44"/>
                </a:solidFill>
                <a:latin typeface="Inter" panose="020B0604020202020204" charset="0"/>
                <a:ea typeface="Inter" panose="020B0604020202020204" charset="0"/>
                <a:cs typeface="Inter" panose="020B0604020202020204" charset="0"/>
              </a:rPr>
              <a:t>Micromobility mode provides affordable means of transportation, especially in difficult economic times, like those caused by the war in the Gaza Strip. </a:t>
            </a:r>
          </a:p>
          <a:p>
            <a:pPr marL="457200" indent="-457200" algn="just">
              <a:lnSpc>
                <a:spcPct val="150000"/>
              </a:lnSpc>
              <a:buFont typeface="Wingdings" charset="2"/>
              <a:buChar char="§"/>
              <a:defRPr lang="en-us"/>
            </a:pPr>
            <a:r>
              <a:rPr lang="en-us" sz="2900" cap="none" dirty="0">
                <a:solidFill>
                  <a:srgbClr val="504C44"/>
                </a:solidFill>
                <a:latin typeface="Inter" panose="020B0604020202020204" charset="0"/>
                <a:ea typeface="Inter" panose="020B0604020202020204" charset="0"/>
                <a:cs typeface="Inter" panose="020B0604020202020204" charset="0"/>
              </a:rPr>
              <a:t>On university campuses, where movement between colleges is frequent, using micromobility can make travel quicker and easier.</a:t>
            </a:r>
          </a:p>
        </p:txBody>
      </p:sp>
      <p:sp>
        <p:nvSpPr>
          <p:cNvPr id="3" name="TextBox 5"/>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gAcAAFQGAADMNQAAEAsAABAgAAAmAAAACAAAAP//////////"/>
              </a:ext>
            </a:extLst>
          </p:cNvSpPr>
          <p:nvPr/>
        </p:nvSpPr>
        <p:spPr>
          <a:xfrm>
            <a:off x="990600" y="571500"/>
            <a:ext cx="7526020" cy="769620"/>
          </a:xfrm>
          <a:prstGeom prst="rect">
            <a:avLst/>
          </a:prstGeom>
          <a:noFill/>
          <a:ln>
            <a:noFill/>
          </a:ln>
          <a:effectLst/>
        </p:spPr>
        <p:txBody>
          <a:bodyPr vert="horz" wrap="square" lIns="0" tIns="0" rIns="0" bIns="0" numCol="1" spcCol="215900" anchor="t"/>
          <a:lstStyle/>
          <a:p>
            <a:pPr algn="l">
              <a:lnSpc>
                <a:spcPts val="5600"/>
              </a:lnSpc>
              <a:defRPr lang="en-us"/>
            </a:pPr>
            <a:r>
              <a:rPr lang="en-us" sz="5000" cap="none" spc="21" dirty="0">
                <a:solidFill>
                  <a:srgbClr val="504C44"/>
                </a:solidFill>
                <a:latin typeface="Baskerville Display PT" charset="0"/>
                <a:ea typeface="Baskerville Display PT" charset="0"/>
                <a:cs typeface="Baskerville Display PT" charset="0"/>
              </a:rPr>
              <a:t>INTRODUCTION</a:t>
            </a:r>
            <a:endParaRPr lang="en-us" sz="5000" cap="none" spc="23" dirty="0">
              <a:solidFill>
                <a:srgbClr val="504C44"/>
              </a:solidFill>
              <a:latin typeface="Baskerville Display PT" charset="0"/>
              <a:ea typeface="Baskerville Display PT" charset="0"/>
              <a:cs typeface="Baskerville Display PT" charset="0"/>
            </a:endParaRPr>
          </a:p>
        </p:txBody>
      </p:sp>
      <p:pic>
        <p:nvPicPr>
          <p:cNvPr id="1030" name="Picture 6" descr="يحتوي هذا على صورة لـ: ">
            <a:hlinkClick r:id="rId2"/>
            <a:extLst>
              <a:ext uri="{FF2B5EF4-FFF2-40B4-BE49-F238E27FC236}">
                <a16:creationId xmlns:a16="http://schemas.microsoft.com/office/drawing/2014/main" id="{BD6B8E38-7CD7-FB6E-3F7D-3BD328F9946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49400" y="2476501"/>
            <a:ext cx="3843992" cy="544022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0218558" y="598854"/>
            <a:ext cx="7197363" cy="3994542"/>
            <a:chOff x="0" y="0"/>
            <a:chExt cx="8997228" cy="5326055"/>
          </a:xfrm>
        </p:grpSpPr>
        <p:pic>
          <p:nvPicPr>
            <p:cNvPr id="3" name="Picture 3"/>
            <p:cNvPicPr>
              <a:picLocks noChangeAspect="1"/>
            </p:cNvPicPr>
            <p:nvPr/>
          </p:nvPicPr>
          <p:blipFill>
            <a:blip r:embed="rId2"/>
            <a:srcRect t="2642" b="2642"/>
            <a:stretch>
              <a:fillRect/>
            </a:stretch>
          </p:blipFill>
          <p:spPr>
            <a:xfrm>
              <a:off x="0" y="0"/>
              <a:ext cx="8997228" cy="5326055"/>
            </a:xfrm>
            <a:prstGeom prst="rect">
              <a:avLst/>
            </a:prstGeom>
          </p:spPr>
        </p:pic>
      </p:grpSp>
      <p:sp>
        <p:nvSpPr>
          <p:cNvPr id="4" name="TextBox 4"/>
          <p:cNvSpPr txBox="1"/>
          <p:nvPr/>
        </p:nvSpPr>
        <p:spPr>
          <a:xfrm>
            <a:off x="876509" y="621442"/>
            <a:ext cx="7393603" cy="1436291"/>
          </a:xfrm>
          <a:prstGeom prst="rect">
            <a:avLst/>
          </a:prstGeom>
        </p:spPr>
        <p:txBody>
          <a:bodyPr wrap="square" lIns="0" tIns="0" rIns="0" bIns="0" rtlCol="0" anchor="t">
            <a:spAutoFit/>
          </a:bodyPr>
          <a:lstStyle/>
          <a:p>
            <a:pPr algn="ctr">
              <a:lnSpc>
                <a:spcPts val="5600"/>
              </a:lnSpc>
              <a:defRPr lang="en-us" sz="6000" cap="none" spc="21">
                <a:solidFill>
                  <a:srgbClr val="504C44"/>
                </a:solidFill>
                <a:latin typeface="Baskerville Display PT" charset="0"/>
                <a:ea typeface="Baskerville Display PT" charset="0"/>
                <a:cs typeface="Baskerville Display PT" charset="0"/>
              </a:defRPr>
            </a:pPr>
            <a:r>
              <a:rPr lang="en-US" sz="5400" dirty="0"/>
              <a:t>GP I PREVIEW- CASE STUDIES</a:t>
            </a:r>
          </a:p>
        </p:txBody>
      </p:sp>
      <p:sp>
        <p:nvSpPr>
          <p:cNvPr id="5" name="TextBox 5"/>
          <p:cNvSpPr txBox="1"/>
          <p:nvPr/>
        </p:nvSpPr>
        <p:spPr>
          <a:xfrm>
            <a:off x="1575091" y="2822657"/>
            <a:ext cx="6747921" cy="386644"/>
          </a:xfrm>
          <a:prstGeom prst="rect">
            <a:avLst/>
          </a:prstGeom>
        </p:spPr>
        <p:txBody>
          <a:bodyPr lIns="0" tIns="0" rIns="0" bIns="0" rtlCol="0" anchor="t">
            <a:spAutoFit/>
          </a:bodyPr>
          <a:lstStyle/>
          <a:p>
            <a:pPr>
              <a:lnSpc>
                <a:spcPts val="3220"/>
              </a:lnSpc>
            </a:pPr>
            <a:r>
              <a:rPr lang="en-US" sz="2200" dirty="0">
                <a:solidFill>
                  <a:srgbClr val="504C44"/>
                </a:solidFill>
                <a:latin typeface="Inter" panose="020B0502030000000004"/>
                <a:cs typeface="Inter" panose="020B0502030000000004"/>
              </a:rPr>
              <a:t>Designing an</a:t>
            </a:r>
            <a:r>
              <a:rPr lang="en-US" sz="2200" dirty="0"/>
              <a:t> </a:t>
            </a:r>
            <a:r>
              <a:rPr lang="en-US" sz="2200" dirty="0">
                <a:solidFill>
                  <a:srgbClr val="504C44"/>
                </a:solidFill>
                <a:latin typeface="Inter" panose="020B0502030000000004"/>
                <a:cs typeface="Inter" panose="020B0502030000000004"/>
              </a:rPr>
              <a:t>Eco-Friendly City.</a:t>
            </a:r>
            <a:endParaRPr lang="en-US" sz="2200" dirty="0">
              <a:solidFill>
                <a:srgbClr val="504C44"/>
              </a:solidFill>
              <a:latin typeface="Inter" panose="020B0502030000000004"/>
              <a:cs typeface="Inter" panose="020B0502030000000004"/>
              <a:sym typeface="Inter" panose="020B0502030000000004"/>
            </a:endParaRPr>
          </a:p>
        </p:txBody>
      </p:sp>
      <p:sp>
        <p:nvSpPr>
          <p:cNvPr id="6" name="TextBox 6"/>
          <p:cNvSpPr txBox="1"/>
          <p:nvPr/>
        </p:nvSpPr>
        <p:spPr>
          <a:xfrm>
            <a:off x="1125651" y="2809273"/>
            <a:ext cx="2029147" cy="380169"/>
          </a:xfrm>
          <a:prstGeom prst="rect">
            <a:avLst/>
          </a:prstGeom>
        </p:spPr>
        <p:txBody>
          <a:bodyPr lIns="0" tIns="0" rIns="0" bIns="0" rtlCol="0" anchor="t">
            <a:spAutoFit/>
          </a:bodyPr>
          <a:lstStyle/>
          <a:p>
            <a:pPr algn="l">
              <a:lnSpc>
                <a:spcPts val="3220"/>
              </a:lnSpc>
            </a:pPr>
            <a:r>
              <a:rPr lang="en-US" sz="2400" b="1">
                <a:solidFill>
                  <a:srgbClr val="504C44"/>
                </a:solidFill>
                <a:latin typeface="Inter Bold" panose="020B0802030000000004"/>
                <a:ea typeface="Inter Bold" panose="020B0802030000000004"/>
                <a:cs typeface="Inter Bold" panose="020B0802030000000004"/>
                <a:sym typeface="Inter Bold" panose="020B0802030000000004"/>
              </a:rPr>
              <a:t>1</a:t>
            </a:r>
          </a:p>
        </p:txBody>
      </p:sp>
      <p:sp>
        <p:nvSpPr>
          <p:cNvPr id="7" name="TextBox 7"/>
          <p:cNvSpPr txBox="1"/>
          <p:nvPr/>
        </p:nvSpPr>
        <p:spPr>
          <a:xfrm>
            <a:off x="1641735" y="3528750"/>
            <a:ext cx="6747921" cy="1207382"/>
          </a:xfrm>
          <a:prstGeom prst="rect">
            <a:avLst/>
          </a:prstGeom>
        </p:spPr>
        <p:txBody>
          <a:bodyPr lIns="0" tIns="0" rIns="0" bIns="0" rtlCol="0" anchor="t">
            <a:spAutoFit/>
          </a:bodyPr>
          <a:lstStyle/>
          <a:p>
            <a:pPr>
              <a:lnSpc>
                <a:spcPts val="3220"/>
              </a:lnSpc>
            </a:pPr>
            <a:r>
              <a:rPr lang="en-US" sz="2200" dirty="0">
                <a:solidFill>
                  <a:srgbClr val="504C44"/>
                </a:solidFill>
                <a:latin typeface="Inter" panose="020B0502030000000004"/>
                <a:cs typeface="Inter" panose="020B0502030000000004"/>
              </a:rPr>
              <a:t>Urban Proposals to Integrate Bicycles into the Transportation Network by Application on Tahrir Street in Giza Governorate.</a:t>
            </a:r>
            <a:endParaRPr lang="en-US" sz="2200" dirty="0">
              <a:solidFill>
                <a:srgbClr val="504C44"/>
              </a:solidFill>
              <a:latin typeface="Inter" panose="020B0502030000000004"/>
              <a:cs typeface="Inter" panose="020B0502030000000004"/>
              <a:sym typeface="Inter" panose="020B0502030000000004"/>
            </a:endParaRPr>
          </a:p>
        </p:txBody>
      </p:sp>
      <p:sp>
        <p:nvSpPr>
          <p:cNvPr id="8" name="TextBox 8"/>
          <p:cNvSpPr txBox="1"/>
          <p:nvPr/>
        </p:nvSpPr>
        <p:spPr>
          <a:xfrm>
            <a:off x="1125650" y="3439600"/>
            <a:ext cx="2029147" cy="380169"/>
          </a:xfrm>
          <a:prstGeom prst="rect">
            <a:avLst/>
          </a:prstGeom>
        </p:spPr>
        <p:txBody>
          <a:bodyPr lIns="0" tIns="0" rIns="0" bIns="0" rtlCol="0" anchor="t">
            <a:spAutoFit/>
          </a:bodyPr>
          <a:lstStyle/>
          <a:p>
            <a:pPr algn="l">
              <a:lnSpc>
                <a:spcPts val="3220"/>
              </a:lnSpc>
            </a:pPr>
            <a:r>
              <a:rPr lang="en-US" sz="2400" b="1">
                <a:solidFill>
                  <a:srgbClr val="504C44"/>
                </a:solidFill>
                <a:latin typeface="Inter Bold" panose="020B0802030000000004"/>
                <a:ea typeface="Inter Bold" panose="020B0802030000000004"/>
                <a:cs typeface="Inter Bold" panose="020B0802030000000004"/>
                <a:sym typeface="Inter Bold" panose="020B0802030000000004"/>
              </a:rPr>
              <a:t>2</a:t>
            </a:r>
          </a:p>
        </p:txBody>
      </p:sp>
      <p:sp>
        <p:nvSpPr>
          <p:cNvPr id="11" name="TextBox 11"/>
          <p:cNvSpPr txBox="1"/>
          <p:nvPr/>
        </p:nvSpPr>
        <p:spPr>
          <a:xfrm>
            <a:off x="1641736" y="5453971"/>
            <a:ext cx="6747921" cy="386644"/>
          </a:xfrm>
          <a:prstGeom prst="rect">
            <a:avLst/>
          </a:prstGeom>
        </p:spPr>
        <p:txBody>
          <a:bodyPr lIns="0" tIns="0" rIns="0" bIns="0" rtlCol="0" anchor="t">
            <a:spAutoFit/>
          </a:bodyPr>
          <a:lstStyle/>
          <a:p>
            <a:pPr algn="just">
              <a:lnSpc>
                <a:spcPts val="3220"/>
              </a:lnSpc>
            </a:pPr>
            <a:r>
              <a:rPr lang="en-US" sz="2200" dirty="0">
                <a:solidFill>
                  <a:srgbClr val="504C44"/>
                </a:solidFill>
                <a:latin typeface="Inter" panose="020B0502030000000004"/>
                <a:cs typeface="Inter" panose="020B0502030000000004"/>
              </a:rPr>
              <a:t>Stanford</a:t>
            </a:r>
            <a:r>
              <a:rPr lang="en-US" sz="2200" dirty="0"/>
              <a:t> </a:t>
            </a:r>
            <a:r>
              <a:rPr lang="en-US" sz="2200" dirty="0">
                <a:solidFill>
                  <a:srgbClr val="504C44"/>
                </a:solidFill>
                <a:latin typeface="Inter" panose="020B0502030000000004"/>
                <a:cs typeface="Inter" panose="020B0502030000000004"/>
              </a:rPr>
              <a:t>University.</a:t>
            </a:r>
            <a:endParaRPr lang="en-US" sz="2200" dirty="0">
              <a:solidFill>
                <a:srgbClr val="504C44"/>
              </a:solidFill>
              <a:latin typeface="Inter" panose="020B0502030000000004"/>
              <a:ea typeface="Inter" panose="020B0502030000000004"/>
              <a:cs typeface="Inter" panose="020B0502030000000004"/>
              <a:sym typeface="Inter" panose="020B0502030000000004"/>
            </a:endParaRPr>
          </a:p>
        </p:txBody>
      </p:sp>
      <p:sp>
        <p:nvSpPr>
          <p:cNvPr id="12" name="TextBox 12"/>
          <p:cNvSpPr txBox="1"/>
          <p:nvPr/>
        </p:nvSpPr>
        <p:spPr>
          <a:xfrm>
            <a:off x="1125650" y="5492324"/>
            <a:ext cx="2029147" cy="380169"/>
          </a:xfrm>
          <a:prstGeom prst="rect">
            <a:avLst/>
          </a:prstGeom>
        </p:spPr>
        <p:txBody>
          <a:bodyPr lIns="0" tIns="0" rIns="0" bIns="0" rtlCol="0" anchor="t">
            <a:spAutoFit/>
          </a:bodyPr>
          <a:lstStyle/>
          <a:p>
            <a:pPr algn="l">
              <a:lnSpc>
                <a:spcPts val="3220"/>
              </a:lnSpc>
            </a:pPr>
            <a:r>
              <a:rPr lang="en-US" sz="2400" b="1" dirty="0">
                <a:solidFill>
                  <a:srgbClr val="504C44"/>
                </a:solidFill>
                <a:latin typeface="Inter Bold" panose="020B0802030000000004"/>
                <a:ea typeface="Inter Bold" panose="020B0802030000000004"/>
                <a:cs typeface="Inter Bold" panose="020B0802030000000004"/>
                <a:sym typeface="Inter Bold" panose="020B0802030000000004"/>
              </a:rPr>
              <a:t>3</a:t>
            </a:r>
          </a:p>
        </p:txBody>
      </p:sp>
      <p:sp>
        <p:nvSpPr>
          <p:cNvPr id="13" name="TextBox 13"/>
          <p:cNvSpPr txBox="1"/>
          <p:nvPr/>
        </p:nvSpPr>
        <p:spPr>
          <a:xfrm>
            <a:off x="1575091" y="7575331"/>
            <a:ext cx="6747921" cy="380169"/>
          </a:xfrm>
          <a:prstGeom prst="rect">
            <a:avLst/>
          </a:prstGeom>
        </p:spPr>
        <p:txBody>
          <a:bodyPr lIns="0" tIns="0" rIns="0" bIns="0" rtlCol="0" anchor="t">
            <a:spAutoFit/>
          </a:bodyPr>
          <a:lstStyle/>
          <a:p>
            <a:pPr algn="just">
              <a:lnSpc>
                <a:spcPts val="3220"/>
              </a:lnSpc>
            </a:pPr>
            <a:r>
              <a:rPr lang="en-US" sz="2400" dirty="0">
                <a:solidFill>
                  <a:srgbClr val="504C44"/>
                </a:solidFill>
                <a:latin typeface="Inter" panose="020B0502030000000004"/>
                <a:ea typeface="Inter" panose="020B0502030000000004"/>
                <a:cs typeface="Inter" panose="020B0502030000000004"/>
                <a:sym typeface="Inter" panose="020B0502030000000004"/>
              </a:rPr>
              <a:t>The University of Science and Technology.</a:t>
            </a:r>
          </a:p>
        </p:txBody>
      </p:sp>
      <p:sp>
        <p:nvSpPr>
          <p:cNvPr id="16" name="TextBox 16"/>
          <p:cNvSpPr txBox="1"/>
          <p:nvPr/>
        </p:nvSpPr>
        <p:spPr>
          <a:xfrm>
            <a:off x="1125651" y="7481343"/>
            <a:ext cx="2029147" cy="380169"/>
          </a:xfrm>
          <a:prstGeom prst="rect">
            <a:avLst/>
          </a:prstGeom>
        </p:spPr>
        <p:txBody>
          <a:bodyPr lIns="0" tIns="0" rIns="0" bIns="0" rtlCol="0" anchor="t">
            <a:spAutoFit/>
          </a:bodyPr>
          <a:lstStyle/>
          <a:p>
            <a:pPr algn="l">
              <a:lnSpc>
                <a:spcPts val="3220"/>
              </a:lnSpc>
            </a:pPr>
            <a:r>
              <a:rPr lang="en-US" sz="2400" b="1" dirty="0">
                <a:solidFill>
                  <a:srgbClr val="504C44"/>
                </a:solidFill>
                <a:latin typeface="Inter Bold" panose="020B0802030000000004"/>
                <a:ea typeface="Inter Bold" panose="020B0802030000000004"/>
                <a:cs typeface="Inter Bold" panose="020B0802030000000004"/>
                <a:sym typeface="Inter Bold" panose="020B0802030000000004"/>
              </a:rPr>
              <a:t>5</a:t>
            </a:r>
          </a:p>
        </p:txBody>
      </p:sp>
      <p:sp>
        <p:nvSpPr>
          <p:cNvPr id="17" name="TextBox 17"/>
          <p:cNvSpPr txBox="1"/>
          <p:nvPr/>
        </p:nvSpPr>
        <p:spPr>
          <a:xfrm>
            <a:off x="1575092" y="8142390"/>
            <a:ext cx="6747921" cy="380169"/>
          </a:xfrm>
          <a:prstGeom prst="rect">
            <a:avLst/>
          </a:prstGeom>
        </p:spPr>
        <p:txBody>
          <a:bodyPr lIns="0" tIns="0" rIns="0" bIns="0" rtlCol="0" anchor="t">
            <a:spAutoFit/>
          </a:bodyPr>
          <a:lstStyle/>
          <a:p>
            <a:pPr algn="just">
              <a:lnSpc>
                <a:spcPts val="3220"/>
              </a:lnSpc>
            </a:pPr>
            <a:r>
              <a:rPr lang="en-US" sz="2400" dirty="0">
                <a:solidFill>
                  <a:srgbClr val="504C44"/>
                </a:solidFill>
                <a:latin typeface="Inter" panose="020B0502030000000004"/>
                <a:ea typeface="Inter" panose="020B0502030000000004"/>
                <a:cs typeface="Inter" panose="020B0502030000000004"/>
                <a:sym typeface="Inter" panose="020B0502030000000004"/>
              </a:rPr>
              <a:t>The TU Delft Campus.</a:t>
            </a:r>
          </a:p>
        </p:txBody>
      </p:sp>
      <p:sp>
        <p:nvSpPr>
          <p:cNvPr id="18" name="TextBox 18"/>
          <p:cNvSpPr txBox="1"/>
          <p:nvPr/>
        </p:nvSpPr>
        <p:spPr>
          <a:xfrm>
            <a:off x="1144701" y="8106259"/>
            <a:ext cx="2029147" cy="380169"/>
          </a:xfrm>
          <a:prstGeom prst="rect">
            <a:avLst/>
          </a:prstGeom>
        </p:spPr>
        <p:txBody>
          <a:bodyPr lIns="0" tIns="0" rIns="0" bIns="0" rtlCol="0" anchor="t">
            <a:spAutoFit/>
          </a:bodyPr>
          <a:lstStyle/>
          <a:p>
            <a:pPr algn="l">
              <a:lnSpc>
                <a:spcPts val="3220"/>
              </a:lnSpc>
            </a:pPr>
            <a:r>
              <a:rPr lang="en-US" sz="2400" b="1" dirty="0">
                <a:solidFill>
                  <a:srgbClr val="504C44"/>
                </a:solidFill>
                <a:latin typeface="Inter Bold" panose="020B0802030000000004"/>
                <a:ea typeface="Inter Bold" panose="020B0802030000000004"/>
                <a:cs typeface="Inter Bold" panose="020B0802030000000004"/>
                <a:sym typeface="Inter Bold" panose="020B0802030000000004"/>
              </a:rPr>
              <a:t>6</a:t>
            </a:r>
          </a:p>
        </p:txBody>
      </p:sp>
      <p:sp>
        <p:nvSpPr>
          <p:cNvPr id="19" name="TextBox 19"/>
          <p:cNvSpPr txBox="1"/>
          <p:nvPr/>
        </p:nvSpPr>
        <p:spPr>
          <a:xfrm>
            <a:off x="10667998" y="7776100"/>
            <a:ext cx="6747921" cy="797013"/>
          </a:xfrm>
          <a:prstGeom prst="rect">
            <a:avLst/>
          </a:prstGeom>
        </p:spPr>
        <p:txBody>
          <a:bodyPr lIns="0" tIns="0" rIns="0" bIns="0" rtlCol="0" anchor="t">
            <a:spAutoFit/>
          </a:bodyPr>
          <a:lstStyle/>
          <a:p>
            <a:pPr algn="just">
              <a:lnSpc>
                <a:spcPts val="3220"/>
              </a:lnSpc>
            </a:pPr>
            <a:r>
              <a:rPr lang="en-US" sz="2400" dirty="0">
                <a:solidFill>
                  <a:srgbClr val="504C44"/>
                </a:solidFill>
                <a:latin typeface="Inter" panose="020B0502030000000004"/>
                <a:cs typeface="Inter" panose="020B0502030000000004"/>
              </a:rPr>
              <a:t>Safety Analysis of Micromobility: A Case Study From Nablus City.</a:t>
            </a:r>
            <a:endParaRPr lang="en-US" sz="2400" dirty="0">
              <a:solidFill>
                <a:srgbClr val="504C44"/>
              </a:solidFill>
              <a:latin typeface="Inter" panose="020B0502030000000004"/>
              <a:ea typeface="Inter" panose="020B0502030000000004"/>
              <a:cs typeface="Inter" panose="020B0502030000000004"/>
              <a:sym typeface="Inter" panose="020B0502030000000004"/>
            </a:endParaRPr>
          </a:p>
        </p:txBody>
      </p:sp>
      <p:sp>
        <p:nvSpPr>
          <p:cNvPr id="20" name="TextBox 20"/>
          <p:cNvSpPr txBox="1"/>
          <p:nvPr/>
        </p:nvSpPr>
        <p:spPr>
          <a:xfrm>
            <a:off x="10237608" y="4901208"/>
            <a:ext cx="2029147" cy="380169"/>
          </a:xfrm>
          <a:prstGeom prst="rect">
            <a:avLst/>
          </a:prstGeom>
        </p:spPr>
        <p:txBody>
          <a:bodyPr lIns="0" tIns="0" rIns="0" bIns="0" rtlCol="0" anchor="t">
            <a:spAutoFit/>
          </a:bodyPr>
          <a:lstStyle/>
          <a:p>
            <a:pPr algn="l">
              <a:lnSpc>
                <a:spcPts val="3220"/>
              </a:lnSpc>
            </a:pPr>
            <a:r>
              <a:rPr lang="en-US" sz="2400" b="1" dirty="0">
                <a:solidFill>
                  <a:srgbClr val="504C44"/>
                </a:solidFill>
                <a:latin typeface="Inter Bold" panose="020B0802030000000004"/>
                <a:ea typeface="Inter Bold" panose="020B0802030000000004"/>
                <a:cs typeface="Inter Bold" panose="020B0802030000000004"/>
                <a:sym typeface="Inter Bold" panose="020B0802030000000004"/>
              </a:rPr>
              <a:t>8</a:t>
            </a:r>
          </a:p>
        </p:txBody>
      </p:sp>
      <p:sp>
        <p:nvSpPr>
          <p:cNvPr id="21" name="TextBox 21"/>
          <p:cNvSpPr txBox="1"/>
          <p:nvPr/>
        </p:nvSpPr>
        <p:spPr>
          <a:xfrm>
            <a:off x="10667999" y="7094699"/>
            <a:ext cx="6747921" cy="386644"/>
          </a:xfrm>
          <a:prstGeom prst="rect">
            <a:avLst/>
          </a:prstGeom>
        </p:spPr>
        <p:txBody>
          <a:bodyPr lIns="0" tIns="0" rIns="0" bIns="0" rtlCol="0" anchor="t">
            <a:spAutoFit/>
          </a:bodyPr>
          <a:lstStyle/>
          <a:p>
            <a:pPr algn="just">
              <a:lnSpc>
                <a:spcPts val="3220"/>
              </a:lnSpc>
            </a:pPr>
            <a:r>
              <a:rPr lang="en-US" sz="2400" dirty="0">
                <a:solidFill>
                  <a:srgbClr val="504C44"/>
                </a:solidFill>
                <a:latin typeface="Inter" panose="020B0502030000000004"/>
                <a:cs typeface="Inter" panose="020B0502030000000004"/>
              </a:rPr>
              <a:t>First Bicycle Network in Palestine ( Jericho City).</a:t>
            </a:r>
            <a:endParaRPr lang="en-US" sz="2400" dirty="0">
              <a:solidFill>
                <a:srgbClr val="504C44"/>
              </a:solidFill>
              <a:latin typeface="Inter" panose="020B0502030000000004"/>
              <a:cs typeface="Inter" panose="020B0502030000000004"/>
              <a:sym typeface="Inter" panose="020B0502030000000004"/>
            </a:endParaRPr>
          </a:p>
        </p:txBody>
      </p:sp>
      <p:sp>
        <p:nvSpPr>
          <p:cNvPr id="22" name="TextBox 22"/>
          <p:cNvSpPr txBox="1"/>
          <p:nvPr/>
        </p:nvSpPr>
        <p:spPr>
          <a:xfrm>
            <a:off x="10218558" y="7080932"/>
            <a:ext cx="2029147" cy="380169"/>
          </a:xfrm>
          <a:prstGeom prst="rect">
            <a:avLst/>
          </a:prstGeom>
        </p:spPr>
        <p:txBody>
          <a:bodyPr lIns="0" tIns="0" rIns="0" bIns="0" rtlCol="0" anchor="t">
            <a:spAutoFit/>
          </a:bodyPr>
          <a:lstStyle/>
          <a:p>
            <a:pPr algn="l">
              <a:lnSpc>
                <a:spcPts val="3220"/>
              </a:lnSpc>
            </a:pPr>
            <a:r>
              <a:rPr lang="en-US" sz="2400" b="1" dirty="0">
                <a:solidFill>
                  <a:srgbClr val="504C44"/>
                </a:solidFill>
                <a:latin typeface="Inter Bold" panose="020B0802030000000004"/>
                <a:ea typeface="Inter Bold" panose="020B0802030000000004"/>
                <a:cs typeface="Inter Bold" panose="020B0802030000000004"/>
                <a:sym typeface="Inter Bold" panose="020B0802030000000004"/>
              </a:rPr>
              <a:t>9</a:t>
            </a:r>
          </a:p>
        </p:txBody>
      </p:sp>
      <p:sp>
        <p:nvSpPr>
          <p:cNvPr id="23" name="TextBox 23"/>
          <p:cNvSpPr txBox="1"/>
          <p:nvPr/>
        </p:nvSpPr>
        <p:spPr>
          <a:xfrm>
            <a:off x="10667999" y="4901208"/>
            <a:ext cx="6747921" cy="1231106"/>
          </a:xfrm>
          <a:prstGeom prst="rect">
            <a:avLst/>
          </a:prstGeom>
        </p:spPr>
        <p:txBody>
          <a:bodyPr lIns="0" tIns="0" rIns="0" bIns="0" rtlCol="0" anchor="t">
            <a:spAutoFit/>
          </a:bodyPr>
          <a:lstStyle/>
          <a:p>
            <a:pPr algn="just">
              <a:lnSpc>
                <a:spcPts val="3220"/>
              </a:lnSpc>
            </a:pPr>
            <a:r>
              <a:rPr lang="en-US" sz="2400" dirty="0">
                <a:solidFill>
                  <a:srgbClr val="504C44"/>
                </a:solidFill>
                <a:latin typeface="Inter" panose="020B0502030000000004"/>
                <a:ea typeface="Inter" panose="020B0502030000000004"/>
                <a:cs typeface="Inter" panose="020B0502030000000004"/>
                <a:sym typeface="Inter" panose="020B0502030000000004"/>
              </a:rPr>
              <a:t>A Framework for Improving Sustainable Mobility in Higher Education Campuses: The Case Study of Qatar University.</a:t>
            </a:r>
          </a:p>
        </p:txBody>
      </p:sp>
      <p:sp>
        <p:nvSpPr>
          <p:cNvPr id="24" name="TextBox 24"/>
          <p:cNvSpPr txBox="1"/>
          <p:nvPr/>
        </p:nvSpPr>
        <p:spPr>
          <a:xfrm>
            <a:off x="10199508" y="7788299"/>
            <a:ext cx="2029147" cy="380169"/>
          </a:xfrm>
          <a:prstGeom prst="rect">
            <a:avLst/>
          </a:prstGeom>
        </p:spPr>
        <p:txBody>
          <a:bodyPr lIns="0" tIns="0" rIns="0" bIns="0" rtlCol="0" anchor="t">
            <a:spAutoFit/>
          </a:bodyPr>
          <a:lstStyle/>
          <a:p>
            <a:pPr algn="l">
              <a:lnSpc>
                <a:spcPts val="3220"/>
              </a:lnSpc>
            </a:pPr>
            <a:r>
              <a:rPr lang="en-US" sz="2400" b="1" dirty="0">
                <a:solidFill>
                  <a:srgbClr val="504C44"/>
                </a:solidFill>
                <a:latin typeface="Inter Bold" panose="020B0802030000000004"/>
                <a:ea typeface="Inter Bold" panose="020B0802030000000004"/>
                <a:cs typeface="Inter Bold" panose="020B0802030000000004"/>
                <a:sym typeface="Inter Bold" panose="020B0802030000000004"/>
              </a:rPr>
              <a:t>10</a:t>
            </a:r>
          </a:p>
        </p:txBody>
      </p:sp>
      <p:sp>
        <p:nvSpPr>
          <p:cNvPr id="25" name="TextBox 4">
            <a:extLst>
              <a:ext uri="{FF2B5EF4-FFF2-40B4-BE49-F238E27FC236}">
                <a16:creationId xmlns:a16="http://schemas.microsoft.com/office/drawing/2014/main" id="{C13536B6-B607-CE4B-4855-09B72676D772}"/>
              </a:ext>
            </a:extLst>
          </p:cNvPr>
          <p:cNvSpPr txBox="1"/>
          <p:nvPr/>
        </p:nvSpPr>
        <p:spPr>
          <a:xfrm>
            <a:off x="1144701" y="2046672"/>
            <a:ext cx="3666772" cy="626133"/>
          </a:xfrm>
          <a:prstGeom prst="rect">
            <a:avLst/>
          </a:prstGeom>
        </p:spPr>
        <p:txBody>
          <a:bodyPr wrap="square" lIns="0" tIns="0" rIns="0" bIns="0" rtlCol="0" anchor="t">
            <a:spAutoFit/>
          </a:bodyPr>
          <a:lstStyle/>
          <a:p>
            <a:pPr>
              <a:lnSpc>
                <a:spcPts val="5600"/>
              </a:lnSpc>
              <a:defRPr lang="en-us" sz="6000" cap="none" spc="21">
                <a:solidFill>
                  <a:srgbClr val="504C44"/>
                </a:solidFill>
                <a:latin typeface="Baskerville Display PT" charset="0"/>
                <a:ea typeface="Baskerville Display PT" charset="0"/>
                <a:cs typeface="Baskerville Display PT" charset="0"/>
              </a:defRPr>
            </a:pPr>
            <a:r>
              <a:rPr lang="en-US" sz="2500" b="1" dirty="0"/>
              <a:t>General Studies </a:t>
            </a:r>
          </a:p>
        </p:txBody>
      </p:sp>
      <p:sp>
        <p:nvSpPr>
          <p:cNvPr id="26" name="TextBox 4">
            <a:extLst>
              <a:ext uri="{FF2B5EF4-FFF2-40B4-BE49-F238E27FC236}">
                <a16:creationId xmlns:a16="http://schemas.microsoft.com/office/drawing/2014/main" id="{54E626FF-64B2-93EE-D96A-6E0E68445AF3}"/>
              </a:ext>
            </a:extLst>
          </p:cNvPr>
          <p:cNvSpPr txBox="1"/>
          <p:nvPr/>
        </p:nvSpPr>
        <p:spPr>
          <a:xfrm>
            <a:off x="1125650" y="4659038"/>
            <a:ext cx="6999377" cy="626133"/>
          </a:xfrm>
          <a:prstGeom prst="rect">
            <a:avLst/>
          </a:prstGeom>
        </p:spPr>
        <p:txBody>
          <a:bodyPr wrap="square" lIns="0" tIns="0" rIns="0" bIns="0" rtlCol="0" anchor="t">
            <a:spAutoFit/>
          </a:bodyPr>
          <a:lstStyle/>
          <a:p>
            <a:pPr>
              <a:lnSpc>
                <a:spcPts val="5600"/>
              </a:lnSpc>
              <a:defRPr lang="en-us" sz="6000" cap="none" spc="21">
                <a:solidFill>
                  <a:srgbClr val="504C44"/>
                </a:solidFill>
                <a:latin typeface="Baskerville Display PT" charset="0"/>
                <a:ea typeface="Baskerville Display PT" charset="0"/>
                <a:cs typeface="Baskerville Display PT" charset="0"/>
              </a:defRPr>
            </a:pPr>
            <a:r>
              <a:rPr lang="en-US" sz="2500" b="1" dirty="0"/>
              <a:t>Recent Studies from University Campuses </a:t>
            </a:r>
          </a:p>
        </p:txBody>
      </p:sp>
      <p:sp>
        <p:nvSpPr>
          <p:cNvPr id="27" name="TextBox 15">
            <a:extLst>
              <a:ext uri="{FF2B5EF4-FFF2-40B4-BE49-F238E27FC236}">
                <a16:creationId xmlns:a16="http://schemas.microsoft.com/office/drawing/2014/main" id="{77AD6618-AAE5-04AC-3439-FE43185B6F72}"/>
              </a:ext>
            </a:extLst>
          </p:cNvPr>
          <p:cNvSpPr txBox="1"/>
          <p:nvPr/>
        </p:nvSpPr>
        <p:spPr>
          <a:xfrm>
            <a:off x="1641737" y="6088231"/>
            <a:ext cx="6747921" cy="1207382"/>
          </a:xfrm>
          <a:prstGeom prst="rect">
            <a:avLst/>
          </a:prstGeom>
        </p:spPr>
        <p:txBody>
          <a:bodyPr lIns="0" tIns="0" rIns="0" bIns="0" rtlCol="0" anchor="t">
            <a:spAutoFit/>
          </a:bodyPr>
          <a:lstStyle/>
          <a:p>
            <a:pPr algn="just">
              <a:lnSpc>
                <a:spcPts val="3220"/>
              </a:lnSpc>
            </a:pPr>
            <a:r>
              <a:rPr lang="en-US" sz="2200" dirty="0">
                <a:solidFill>
                  <a:srgbClr val="504C44"/>
                </a:solidFill>
                <a:latin typeface="Inter" panose="020B0502030000000004"/>
                <a:cs typeface="Inter" panose="020B0502030000000004"/>
              </a:rPr>
              <a:t>Challenges and Barriers to Promoting Sustainable Mobility on Campus: The Case of Eastern Mediterranean University. </a:t>
            </a:r>
            <a:endParaRPr lang="en-US" sz="2200" dirty="0">
              <a:solidFill>
                <a:srgbClr val="504C44"/>
              </a:solidFill>
              <a:latin typeface="Inter" panose="020B0502030000000004"/>
              <a:cs typeface="Inter" panose="020B0502030000000004"/>
              <a:sym typeface="Inter" panose="020B0502030000000004"/>
            </a:endParaRPr>
          </a:p>
        </p:txBody>
      </p:sp>
      <p:sp>
        <p:nvSpPr>
          <p:cNvPr id="28" name="TextBox 16">
            <a:extLst>
              <a:ext uri="{FF2B5EF4-FFF2-40B4-BE49-F238E27FC236}">
                <a16:creationId xmlns:a16="http://schemas.microsoft.com/office/drawing/2014/main" id="{E85A2F3C-03FA-64A7-B849-925CBF5AA9A6}"/>
              </a:ext>
            </a:extLst>
          </p:cNvPr>
          <p:cNvSpPr txBox="1"/>
          <p:nvPr/>
        </p:nvSpPr>
        <p:spPr>
          <a:xfrm>
            <a:off x="1144701" y="6073888"/>
            <a:ext cx="2029147" cy="380169"/>
          </a:xfrm>
          <a:prstGeom prst="rect">
            <a:avLst/>
          </a:prstGeom>
        </p:spPr>
        <p:txBody>
          <a:bodyPr lIns="0" tIns="0" rIns="0" bIns="0" rtlCol="0" anchor="t">
            <a:spAutoFit/>
          </a:bodyPr>
          <a:lstStyle/>
          <a:p>
            <a:pPr algn="l">
              <a:lnSpc>
                <a:spcPts val="3220"/>
              </a:lnSpc>
            </a:pPr>
            <a:r>
              <a:rPr lang="en-US" sz="2400" b="1" dirty="0">
                <a:solidFill>
                  <a:srgbClr val="504C44"/>
                </a:solidFill>
                <a:latin typeface="Inter Bold" panose="020B0802030000000004"/>
                <a:ea typeface="Inter Bold" panose="020B0802030000000004"/>
                <a:cs typeface="Inter Bold" panose="020B0802030000000004"/>
                <a:sym typeface="Inter Bold" panose="020B0802030000000004"/>
              </a:rPr>
              <a:t>4</a:t>
            </a:r>
          </a:p>
        </p:txBody>
      </p:sp>
      <p:sp>
        <p:nvSpPr>
          <p:cNvPr id="31" name="TextBox 17">
            <a:extLst>
              <a:ext uri="{FF2B5EF4-FFF2-40B4-BE49-F238E27FC236}">
                <a16:creationId xmlns:a16="http://schemas.microsoft.com/office/drawing/2014/main" id="{F5B3FE26-29EF-6347-13C7-1B01F23FF38E}"/>
              </a:ext>
            </a:extLst>
          </p:cNvPr>
          <p:cNvSpPr txBox="1"/>
          <p:nvPr/>
        </p:nvSpPr>
        <p:spPr>
          <a:xfrm>
            <a:off x="1641738" y="8755249"/>
            <a:ext cx="6747921" cy="1198533"/>
          </a:xfrm>
          <a:prstGeom prst="rect">
            <a:avLst/>
          </a:prstGeom>
        </p:spPr>
        <p:txBody>
          <a:bodyPr lIns="0" tIns="0" rIns="0" bIns="0" rtlCol="0" anchor="t">
            <a:spAutoFit/>
          </a:bodyPr>
          <a:lstStyle/>
          <a:p>
            <a:pPr algn="just">
              <a:lnSpc>
                <a:spcPts val="3220"/>
              </a:lnSpc>
            </a:pPr>
            <a:r>
              <a:rPr lang="en-US" sz="2400" dirty="0">
                <a:solidFill>
                  <a:srgbClr val="504C44"/>
                </a:solidFill>
                <a:latin typeface="Inter" panose="020B0502030000000004"/>
                <a:cs typeface="Inter" panose="020B0502030000000004"/>
              </a:rPr>
              <a:t>Factors Influencing the Usage of Bicycles on University Campuses: A case Study of Universities in Thailand.</a:t>
            </a:r>
            <a:endParaRPr lang="en-US" sz="2400" dirty="0">
              <a:solidFill>
                <a:srgbClr val="504C44"/>
              </a:solidFill>
              <a:latin typeface="Inter" panose="020B0502030000000004"/>
              <a:cs typeface="Inter" panose="020B0502030000000004"/>
              <a:sym typeface="Inter" panose="020B0502030000000004"/>
            </a:endParaRPr>
          </a:p>
        </p:txBody>
      </p:sp>
      <p:sp>
        <p:nvSpPr>
          <p:cNvPr id="32" name="TextBox 18">
            <a:extLst>
              <a:ext uri="{FF2B5EF4-FFF2-40B4-BE49-F238E27FC236}">
                <a16:creationId xmlns:a16="http://schemas.microsoft.com/office/drawing/2014/main" id="{715EB579-497E-068D-F20F-F5E099AAA213}"/>
              </a:ext>
            </a:extLst>
          </p:cNvPr>
          <p:cNvSpPr txBox="1"/>
          <p:nvPr/>
        </p:nvSpPr>
        <p:spPr>
          <a:xfrm>
            <a:off x="1125650" y="8767306"/>
            <a:ext cx="2029147" cy="380169"/>
          </a:xfrm>
          <a:prstGeom prst="rect">
            <a:avLst/>
          </a:prstGeom>
        </p:spPr>
        <p:txBody>
          <a:bodyPr lIns="0" tIns="0" rIns="0" bIns="0" rtlCol="0" anchor="t">
            <a:spAutoFit/>
          </a:bodyPr>
          <a:lstStyle/>
          <a:p>
            <a:pPr algn="l">
              <a:lnSpc>
                <a:spcPts val="3220"/>
              </a:lnSpc>
            </a:pPr>
            <a:r>
              <a:rPr lang="en-US" sz="2400" b="1" dirty="0">
                <a:solidFill>
                  <a:srgbClr val="504C44"/>
                </a:solidFill>
                <a:latin typeface="Inter Bold" panose="020B0802030000000004"/>
                <a:ea typeface="Inter Bold" panose="020B0802030000000004"/>
                <a:cs typeface="Inter Bold" panose="020B0802030000000004"/>
                <a:sym typeface="Inter Bold" panose="020B0802030000000004"/>
              </a:rPr>
              <a:t>7</a:t>
            </a:r>
          </a:p>
        </p:txBody>
      </p:sp>
      <p:sp>
        <p:nvSpPr>
          <p:cNvPr id="33" name="TextBox 4">
            <a:extLst>
              <a:ext uri="{FF2B5EF4-FFF2-40B4-BE49-F238E27FC236}">
                <a16:creationId xmlns:a16="http://schemas.microsoft.com/office/drawing/2014/main" id="{1F0529E1-3CA6-D31B-01DC-52839CAA1037}"/>
              </a:ext>
            </a:extLst>
          </p:cNvPr>
          <p:cNvSpPr txBox="1"/>
          <p:nvPr/>
        </p:nvSpPr>
        <p:spPr>
          <a:xfrm>
            <a:off x="10237608" y="6093014"/>
            <a:ext cx="6999377" cy="718145"/>
          </a:xfrm>
          <a:prstGeom prst="rect">
            <a:avLst/>
          </a:prstGeom>
        </p:spPr>
        <p:txBody>
          <a:bodyPr wrap="square" lIns="0" tIns="0" rIns="0" bIns="0" rtlCol="0" anchor="t">
            <a:spAutoFit/>
          </a:bodyPr>
          <a:lstStyle/>
          <a:p>
            <a:pPr>
              <a:lnSpc>
                <a:spcPts val="5600"/>
              </a:lnSpc>
              <a:defRPr lang="en-us" sz="6000" cap="none" spc="21">
                <a:solidFill>
                  <a:srgbClr val="504C44"/>
                </a:solidFill>
                <a:latin typeface="Baskerville Display PT" charset="0"/>
                <a:ea typeface="Baskerville Display PT" charset="0"/>
                <a:cs typeface="Baskerville Display PT" charset="0"/>
              </a:defRPr>
            </a:pPr>
            <a:r>
              <a:rPr lang="en-US" sz="2500" b="1" spc="21" dirty="0">
                <a:solidFill>
                  <a:srgbClr val="504C44"/>
                </a:solidFill>
                <a:latin typeface="Baskerville Display PT" charset="0"/>
                <a:cs typeface="Baskerville Display PT" charset="0"/>
              </a:rPr>
              <a:t>Recent</a:t>
            </a:r>
            <a:r>
              <a:rPr lang="en-US" sz="6000" dirty="0"/>
              <a:t> </a:t>
            </a:r>
            <a:r>
              <a:rPr lang="en-US" sz="2500" b="1" spc="21" dirty="0">
                <a:solidFill>
                  <a:srgbClr val="504C44"/>
                </a:solidFill>
                <a:latin typeface="Baskerville Display PT" charset="0"/>
                <a:cs typeface="Baskerville Display PT" charset="0"/>
              </a:rPr>
              <a:t>Studies from Palestine</a:t>
            </a:r>
          </a:p>
        </p:txBody>
      </p:sp>
      <p:sp>
        <p:nvSpPr>
          <p:cNvPr id="34" name="TextBox 19">
            <a:extLst>
              <a:ext uri="{FF2B5EF4-FFF2-40B4-BE49-F238E27FC236}">
                <a16:creationId xmlns:a16="http://schemas.microsoft.com/office/drawing/2014/main" id="{AF41743B-C20A-D338-2FDF-70F30E1A40DB}"/>
              </a:ext>
            </a:extLst>
          </p:cNvPr>
          <p:cNvSpPr txBox="1"/>
          <p:nvPr/>
        </p:nvSpPr>
        <p:spPr>
          <a:xfrm>
            <a:off x="10667997" y="9028505"/>
            <a:ext cx="6747921" cy="386644"/>
          </a:xfrm>
          <a:prstGeom prst="rect">
            <a:avLst/>
          </a:prstGeom>
        </p:spPr>
        <p:txBody>
          <a:bodyPr lIns="0" tIns="0" rIns="0" bIns="0" rtlCol="0" anchor="t">
            <a:spAutoFit/>
          </a:bodyPr>
          <a:lstStyle/>
          <a:p>
            <a:pPr algn="just">
              <a:lnSpc>
                <a:spcPts val="3220"/>
              </a:lnSpc>
            </a:pPr>
            <a:r>
              <a:rPr lang="en-US" sz="2400" dirty="0">
                <a:solidFill>
                  <a:srgbClr val="504C44"/>
                </a:solidFill>
                <a:latin typeface="Inter" panose="020B0502030000000004"/>
                <a:cs typeface="Inter" panose="020B0502030000000004"/>
              </a:rPr>
              <a:t>Design of the First</a:t>
            </a:r>
            <a:r>
              <a:rPr lang="en-US" sz="2400" dirty="0"/>
              <a:t> </a:t>
            </a:r>
            <a:r>
              <a:rPr lang="en-US" sz="2400" dirty="0">
                <a:solidFill>
                  <a:srgbClr val="504C44"/>
                </a:solidFill>
                <a:latin typeface="Inter" panose="020B0502030000000004"/>
                <a:cs typeface="Inter" panose="020B0502030000000004"/>
              </a:rPr>
              <a:t>Bike Network in Nablus City.</a:t>
            </a:r>
            <a:endParaRPr lang="en-US" sz="2400" dirty="0">
              <a:solidFill>
                <a:srgbClr val="504C44"/>
              </a:solidFill>
              <a:latin typeface="Inter" panose="020B0502030000000004"/>
              <a:cs typeface="Inter" panose="020B0502030000000004"/>
              <a:sym typeface="Inter" panose="020B0502030000000004"/>
            </a:endParaRPr>
          </a:p>
        </p:txBody>
      </p:sp>
      <p:sp>
        <p:nvSpPr>
          <p:cNvPr id="37" name="TextBox 22">
            <a:extLst>
              <a:ext uri="{FF2B5EF4-FFF2-40B4-BE49-F238E27FC236}">
                <a16:creationId xmlns:a16="http://schemas.microsoft.com/office/drawing/2014/main" id="{CF98D0CE-2F11-7E72-5F5C-D8FEB8A824F8}"/>
              </a:ext>
            </a:extLst>
          </p:cNvPr>
          <p:cNvSpPr txBox="1"/>
          <p:nvPr/>
        </p:nvSpPr>
        <p:spPr>
          <a:xfrm>
            <a:off x="10237607" y="9034980"/>
            <a:ext cx="2029147" cy="380169"/>
          </a:xfrm>
          <a:prstGeom prst="rect">
            <a:avLst/>
          </a:prstGeom>
        </p:spPr>
        <p:txBody>
          <a:bodyPr lIns="0" tIns="0" rIns="0" bIns="0" rtlCol="0" anchor="t">
            <a:spAutoFit/>
          </a:bodyPr>
          <a:lstStyle/>
          <a:p>
            <a:pPr algn="l">
              <a:lnSpc>
                <a:spcPts val="3220"/>
              </a:lnSpc>
            </a:pPr>
            <a:r>
              <a:rPr lang="en-US" sz="2400" b="1" dirty="0">
                <a:solidFill>
                  <a:srgbClr val="504C44"/>
                </a:solidFill>
                <a:latin typeface="Inter Bold" panose="020B0802030000000004"/>
                <a:ea typeface="Inter Bold" panose="020B0802030000000004"/>
                <a:cs typeface="Inter Bold" panose="020B0802030000000004"/>
                <a:sym typeface="Inter Bold" panose="020B0802030000000004"/>
              </a:rPr>
              <a:t>11</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8535931" y="2829085"/>
            <a:ext cx="8964685" cy="5278195"/>
            <a:chOff x="0" y="0"/>
            <a:chExt cx="11952913" cy="7037594"/>
          </a:xfrm>
        </p:grpSpPr>
        <p:pic>
          <p:nvPicPr>
            <p:cNvPr id="3" name="Picture 3"/>
            <p:cNvPicPr>
              <a:picLocks noChangeAspect="1"/>
            </p:cNvPicPr>
            <p:nvPr/>
          </p:nvPicPr>
          <p:blipFill>
            <a:blip r:embed="rId2"/>
            <a:srcRect t="2452" b="2452"/>
            <a:stretch>
              <a:fillRect/>
            </a:stretch>
          </p:blipFill>
          <p:spPr>
            <a:xfrm>
              <a:off x="0" y="0"/>
              <a:ext cx="11952913" cy="7037594"/>
            </a:xfrm>
            <a:prstGeom prst="rect">
              <a:avLst/>
            </a:prstGeom>
          </p:spPr>
        </p:pic>
      </p:grpSp>
      <p:sp>
        <p:nvSpPr>
          <p:cNvPr id="4" name="TextBox 4"/>
          <p:cNvSpPr txBox="1"/>
          <p:nvPr/>
        </p:nvSpPr>
        <p:spPr>
          <a:xfrm>
            <a:off x="884009" y="1206660"/>
            <a:ext cx="11231791" cy="718145"/>
          </a:xfrm>
          <a:prstGeom prst="rect">
            <a:avLst/>
          </a:prstGeom>
        </p:spPr>
        <p:txBody>
          <a:bodyPr wrap="square" lIns="0" tIns="0" rIns="0" bIns="0" rtlCol="0" anchor="t">
            <a:spAutoFit/>
          </a:bodyPr>
          <a:lstStyle/>
          <a:p>
            <a:pPr algn="ctr">
              <a:lnSpc>
                <a:spcPts val="5600"/>
              </a:lnSpc>
              <a:defRPr lang="en-us" sz="6000" cap="none" spc="21">
                <a:solidFill>
                  <a:srgbClr val="504C44"/>
                </a:solidFill>
                <a:latin typeface="Baskerville Display PT" charset="0"/>
                <a:ea typeface="Baskerville Display PT" charset="0"/>
                <a:cs typeface="Baskerville Display PT" charset="0"/>
              </a:defRPr>
            </a:pPr>
            <a:r>
              <a:rPr lang="en-US" sz="5400" dirty="0"/>
              <a:t>GP I PREVIEW- METHODOLOGY</a:t>
            </a:r>
          </a:p>
        </p:txBody>
      </p:sp>
      <p:sp>
        <p:nvSpPr>
          <p:cNvPr id="5" name="TextBox 5"/>
          <p:cNvSpPr txBox="1"/>
          <p:nvPr/>
        </p:nvSpPr>
        <p:spPr>
          <a:xfrm>
            <a:off x="884010" y="2781460"/>
            <a:ext cx="7273083" cy="405765"/>
          </a:xfrm>
          <a:prstGeom prst="rect">
            <a:avLst/>
          </a:prstGeom>
        </p:spPr>
        <p:txBody>
          <a:bodyPr lIns="0" tIns="0" rIns="0" bIns="0" rtlCol="0" anchor="t">
            <a:spAutoFit/>
          </a:bodyPr>
          <a:lstStyle/>
          <a:p>
            <a:pPr algn="l">
              <a:lnSpc>
                <a:spcPts val="3360"/>
              </a:lnSpc>
            </a:pPr>
            <a:r>
              <a:rPr lang="en-US" sz="2400">
                <a:solidFill>
                  <a:srgbClr val="504C44"/>
                </a:solidFill>
                <a:latin typeface="Inter" panose="020B0502030000000004"/>
                <a:ea typeface="Inter" panose="020B0502030000000004"/>
                <a:cs typeface="Inter" panose="020B0502030000000004"/>
                <a:sym typeface="Inter" panose="020B0502030000000004"/>
              </a:rPr>
              <a:t>1 .The Study Area </a:t>
            </a:r>
          </a:p>
        </p:txBody>
      </p:sp>
      <p:sp>
        <p:nvSpPr>
          <p:cNvPr id="6" name="TextBox 6"/>
          <p:cNvSpPr txBox="1"/>
          <p:nvPr/>
        </p:nvSpPr>
        <p:spPr>
          <a:xfrm>
            <a:off x="884010" y="3492025"/>
            <a:ext cx="7273083" cy="405765"/>
          </a:xfrm>
          <a:prstGeom prst="rect">
            <a:avLst/>
          </a:prstGeom>
        </p:spPr>
        <p:txBody>
          <a:bodyPr lIns="0" tIns="0" rIns="0" bIns="0" rtlCol="0" anchor="t">
            <a:spAutoFit/>
          </a:bodyPr>
          <a:lstStyle/>
          <a:p>
            <a:pPr algn="l">
              <a:lnSpc>
                <a:spcPts val="3360"/>
              </a:lnSpc>
            </a:pPr>
            <a:r>
              <a:rPr lang="en-US" sz="2400">
                <a:solidFill>
                  <a:srgbClr val="504C44"/>
                </a:solidFill>
                <a:latin typeface="Inter" panose="020B0502030000000004"/>
                <a:ea typeface="Inter" panose="020B0502030000000004"/>
                <a:cs typeface="Inter" panose="020B0502030000000004"/>
                <a:sym typeface="Inter" panose="020B0502030000000004"/>
              </a:rPr>
              <a:t>2.  Collecting Information and Data</a:t>
            </a:r>
          </a:p>
        </p:txBody>
      </p:sp>
      <p:sp>
        <p:nvSpPr>
          <p:cNvPr id="7" name="TextBox 7"/>
          <p:cNvSpPr txBox="1"/>
          <p:nvPr/>
        </p:nvSpPr>
        <p:spPr>
          <a:xfrm>
            <a:off x="1262848" y="4202590"/>
            <a:ext cx="7273083" cy="405765"/>
          </a:xfrm>
          <a:prstGeom prst="rect">
            <a:avLst/>
          </a:prstGeom>
        </p:spPr>
        <p:txBody>
          <a:bodyPr lIns="0" tIns="0" rIns="0" bIns="0" rtlCol="0" anchor="t">
            <a:spAutoFit/>
          </a:bodyPr>
          <a:lstStyle/>
          <a:p>
            <a:pPr algn="l">
              <a:lnSpc>
                <a:spcPts val="3360"/>
              </a:lnSpc>
            </a:pPr>
            <a:r>
              <a:rPr lang="en-US" sz="2400" dirty="0">
                <a:solidFill>
                  <a:srgbClr val="504C44"/>
                </a:solidFill>
                <a:latin typeface="Inter" panose="020B0502030000000004"/>
                <a:ea typeface="Inter" panose="020B0502030000000004"/>
                <a:cs typeface="Inter" panose="020B0502030000000004"/>
                <a:sym typeface="Inter" panose="020B0502030000000004"/>
              </a:rPr>
              <a:t>A. Surveys</a:t>
            </a:r>
          </a:p>
        </p:txBody>
      </p:sp>
      <p:sp>
        <p:nvSpPr>
          <p:cNvPr id="8" name="TextBox 8"/>
          <p:cNvSpPr txBox="1"/>
          <p:nvPr/>
        </p:nvSpPr>
        <p:spPr>
          <a:xfrm>
            <a:off x="1262848" y="5020692"/>
            <a:ext cx="7273083" cy="405765"/>
          </a:xfrm>
          <a:prstGeom prst="rect">
            <a:avLst/>
          </a:prstGeom>
        </p:spPr>
        <p:txBody>
          <a:bodyPr lIns="0" tIns="0" rIns="0" bIns="0" rtlCol="0" anchor="t">
            <a:spAutoFit/>
          </a:bodyPr>
          <a:lstStyle/>
          <a:p>
            <a:pPr algn="l">
              <a:lnSpc>
                <a:spcPts val="3360"/>
              </a:lnSpc>
            </a:pPr>
            <a:r>
              <a:rPr lang="en-US" sz="2400">
                <a:solidFill>
                  <a:srgbClr val="504C44"/>
                </a:solidFill>
                <a:latin typeface="Inter" panose="020B0502030000000004"/>
                <a:ea typeface="Inter" panose="020B0502030000000004"/>
                <a:cs typeface="Inter" panose="020B0502030000000004"/>
                <a:sym typeface="Inter" panose="020B0502030000000004"/>
              </a:rPr>
              <a:t>B. Field Visits and Traffic Analysis</a:t>
            </a:r>
          </a:p>
        </p:txBody>
      </p:sp>
      <p:sp>
        <p:nvSpPr>
          <p:cNvPr id="9" name="TextBox 9"/>
          <p:cNvSpPr txBox="1"/>
          <p:nvPr/>
        </p:nvSpPr>
        <p:spPr>
          <a:xfrm>
            <a:off x="884010" y="5623721"/>
            <a:ext cx="7273083" cy="405765"/>
          </a:xfrm>
          <a:prstGeom prst="rect">
            <a:avLst/>
          </a:prstGeom>
        </p:spPr>
        <p:txBody>
          <a:bodyPr lIns="0" tIns="0" rIns="0" bIns="0" rtlCol="0" anchor="t">
            <a:spAutoFit/>
          </a:bodyPr>
          <a:lstStyle/>
          <a:p>
            <a:pPr algn="l">
              <a:lnSpc>
                <a:spcPts val="3360"/>
              </a:lnSpc>
            </a:pPr>
            <a:r>
              <a:rPr lang="en-US" sz="2400">
                <a:solidFill>
                  <a:srgbClr val="504C44"/>
                </a:solidFill>
                <a:latin typeface="Inter" panose="020B0502030000000004"/>
                <a:ea typeface="Inter" panose="020B0502030000000004"/>
                <a:cs typeface="Inter" panose="020B0502030000000004"/>
                <a:sym typeface="Inter" panose="020B0502030000000004"/>
              </a:rPr>
              <a:t>3. Data Analysis</a:t>
            </a:r>
          </a:p>
        </p:txBody>
      </p:sp>
      <p:sp>
        <p:nvSpPr>
          <p:cNvPr id="10" name="TextBox 10"/>
          <p:cNvSpPr txBox="1"/>
          <p:nvPr/>
        </p:nvSpPr>
        <p:spPr>
          <a:xfrm>
            <a:off x="884010" y="6334286"/>
            <a:ext cx="7273083" cy="405765"/>
          </a:xfrm>
          <a:prstGeom prst="rect">
            <a:avLst/>
          </a:prstGeom>
        </p:spPr>
        <p:txBody>
          <a:bodyPr lIns="0" tIns="0" rIns="0" bIns="0" rtlCol="0" anchor="t">
            <a:spAutoFit/>
          </a:bodyPr>
          <a:lstStyle/>
          <a:p>
            <a:pPr algn="l">
              <a:lnSpc>
                <a:spcPts val="3360"/>
              </a:lnSpc>
            </a:pPr>
            <a:r>
              <a:rPr lang="en-US" sz="2400">
                <a:solidFill>
                  <a:srgbClr val="504C44"/>
                </a:solidFill>
                <a:latin typeface="Inter" panose="020B0502030000000004"/>
                <a:ea typeface="Inter" panose="020B0502030000000004"/>
                <a:cs typeface="Inter" panose="020B0502030000000004"/>
                <a:sym typeface="Inter" panose="020B0502030000000004"/>
              </a:rPr>
              <a:t>5. Design Criteria</a:t>
            </a:r>
          </a:p>
        </p:txBody>
      </p:sp>
      <p:sp>
        <p:nvSpPr>
          <p:cNvPr id="11" name="TextBox 11"/>
          <p:cNvSpPr txBox="1"/>
          <p:nvPr/>
        </p:nvSpPr>
        <p:spPr>
          <a:xfrm>
            <a:off x="884010" y="7044851"/>
            <a:ext cx="7273083" cy="405765"/>
          </a:xfrm>
          <a:prstGeom prst="rect">
            <a:avLst/>
          </a:prstGeom>
        </p:spPr>
        <p:txBody>
          <a:bodyPr lIns="0" tIns="0" rIns="0" bIns="0" rtlCol="0" anchor="t">
            <a:spAutoFit/>
          </a:bodyPr>
          <a:lstStyle/>
          <a:p>
            <a:pPr algn="l">
              <a:lnSpc>
                <a:spcPts val="3360"/>
              </a:lnSpc>
            </a:pPr>
            <a:r>
              <a:rPr lang="en-US" sz="2400">
                <a:solidFill>
                  <a:srgbClr val="504C44"/>
                </a:solidFill>
                <a:latin typeface="Inter" panose="020B0502030000000004"/>
                <a:ea typeface="Inter" panose="020B0502030000000004"/>
                <a:cs typeface="Inter" panose="020B0502030000000004"/>
                <a:sym typeface="Inter" panose="020B0502030000000004"/>
              </a:rPr>
              <a:t>6. Designing the Bicycle Network and the Parking</a:t>
            </a:r>
          </a:p>
        </p:txBody>
      </p:sp>
      <p:sp>
        <p:nvSpPr>
          <p:cNvPr id="12" name="TextBox 12"/>
          <p:cNvSpPr txBox="1"/>
          <p:nvPr/>
        </p:nvSpPr>
        <p:spPr>
          <a:xfrm>
            <a:off x="884010" y="7755416"/>
            <a:ext cx="7273083" cy="405765"/>
          </a:xfrm>
          <a:prstGeom prst="rect">
            <a:avLst/>
          </a:prstGeom>
        </p:spPr>
        <p:txBody>
          <a:bodyPr lIns="0" tIns="0" rIns="0" bIns="0" rtlCol="0" anchor="t">
            <a:spAutoFit/>
          </a:bodyPr>
          <a:lstStyle/>
          <a:p>
            <a:pPr algn="l">
              <a:lnSpc>
                <a:spcPts val="3360"/>
              </a:lnSpc>
            </a:pPr>
            <a:r>
              <a:rPr lang="en-US" sz="2400">
                <a:solidFill>
                  <a:srgbClr val="504C44"/>
                </a:solidFill>
                <a:latin typeface="Inter" panose="020B0502030000000004"/>
                <a:ea typeface="Inter" panose="020B0502030000000004"/>
                <a:cs typeface="Inter" panose="020B0502030000000004"/>
                <a:sym typeface="Inter" panose="020B0502030000000004"/>
              </a:rPr>
              <a:t>7.  Project Constraints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066800" y="876300"/>
            <a:ext cx="11544300" cy="718145"/>
          </a:xfrm>
          <a:prstGeom prst="rect">
            <a:avLst/>
          </a:prstGeom>
        </p:spPr>
        <p:txBody>
          <a:bodyPr wrap="square" lIns="0" tIns="0" rIns="0" bIns="0" rtlCol="0" anchor="t">
            <a:spAutoFit/>
          </a:bodyPr>
          <a:lstStyle/>
          <a:p>
            <a:pPr algn="ctr">
              <a:lnSpc>
                <a:spcPts val="5600"/>
              </a:lnSpc>
              <a:defRPr lang="en-us" sz="6000" cap="none" spc="21">
                <a:solidFill>
                  <a:srgbClr val="504C44"/>
                </a:solidFill>
                <a:latin typeface="Baskerville Display PT" charset="0"/>
                <a:ea typeface="Baskerville Display PT" charset="0"/>
                <a:cs typeface="Baskerville Display PT" charset="0"/>
              </a:defRPr>
            </a:pPr>
            <a:r>
              <a:rPr lang="en-US" sz="5400" dirty="0"/>
              <a:t>GP I PREVIEW- DATA COLLECTION</a:t>
            </a:r>
          </a:p>
        </p:txBody>
      </p:sp>
      <p:sp>
        <p:nvSpPr>
          <p:cNvPr id="5" name="TextBox 5"/>
          <p:cNvSpPr txBox="1"/>
          <p:nvPr/>
        </p:nvSpPr>
        <p:spPr>
          <a:xfrm>
            <a:off x="609600" y="2095500"/>
            <a:ext cx="7273083" cy="5996834"/>
          </a:xfrm>
          <a:prstGeom prst="rect">
            <a:avLst/>
          </a:prstGeom>
        </p:spPr>
        <p:txBody>
          <a:bodyPr lIns="0" tIns="0" rIns="0" bIns="0" rtlCol="0" anchor="t">
            <a:spAutoFit/>
          </a:bodyPr>
          <a:lstStyle/>
          <a:p>
            <a:pPr marL="604520" lvl="1" indent="-302260" algn="l">
              <a:lnSpc>
                <a:spcPct val="250000"/>
              </a:lnSpc>
              <a:buAutoNum type="arabicPeriod"/>
            </a:pPr>
            <a:r>
              <a:rPr lang="en-US" sz="3600" b="1" dirty="0">
                <a:solidFill>
                  <a:srgbClr val="504C44"/>
                </a:solidFill>
                <a:latin typeface="Inter Bold" panose="020B0802030000000004"/>
                <a:ea typeface="Inter Bold" panose="020B0802030000000004"/>
                <a:cs typeface="Inter Bold" panose="020B0802030000000004"/>
                <a:sym typeface="Inter Bold" panose="020B0802030000000004"/>
              </a:rPr>
              <a:t>Questioners </a:t>
            </a:r>
          </a:p>
          <a:p>
            <a:pPr marL="604520" lvl="1" indent="-302260">
              <a:lnSpc>
                <a:spcPct val="250000"/>
              </a:lnSpc>
              <a:buAutoNum type="arabicPeriod"/>
            </a:pPr>
            <a:r>
              <a:rPr lang="en-US" sz="3600" b="1" dirty="0">
                <a:solidFill>
                  <a:srgbClr val="504C44"/>
                </a:solidFill>
                <a:latin typeface="Inter Bold" panose="020B0802030000000004"/>
                <a:ea typeface="Inter Bold" panose="020B0802030000000004"/>
                <a:cs typeface="Inter Bold" panose="020B0802030000000004"/>
                <a:sym typeface="Inter Bold" panose="020B0802030000000004"/>
              </a:rPr>
              <a:t> Bicycle Parking Count Study</a:t>
            </a:r>
          </a:p>
          <a:p>
            <a:pPr marL="604520" lvl="1" indent="-302260">
              <a:lnSpc>
                <a:spcPct val="250000"/>
              </a:lnSpc>
              <a:buAutoNum type="arabicPeriod"/>
            </a:pPr>
            <a:r>
              <a:rPr lang="en-US" sz="3600" b="1" dirty="0">
                <a:solidFill>
                  <a:srgbClr val="504C44"/>
                </a:solidFill>
                <a:latin typeface="Inter Bold" panose="020B0802030000000004"/>
                <a:ea typeface="Inter Bold" panose="020B0802030000000004"/>
                <a:cs typeface="Inter Bold" panose="020B0802030000000004"/>
                <a:sym typeface="Inter Bold" panose="020B0802030000000004"/>
              </a:rPr>
              <a:t>Traffic Count and Entry Study</a:t>
            </a:r>
          </a:p>
          <a:p>
            <a:pPr marL="604520" lvl="1" indent="-302260">
              <a:lnSpc>
                <a:spcPct val="250000"/>
              </a:lnSpc>
              <a:buAutoNum type="arabicPeriod"/>
            </a:pPr>
            <a:r>
              <a:rPr lang="en-US" sz="3600" b="1" dirty="0">
                <a:solidFill>
                  <a:srgbClr val="504C44"/>
                </a:solidFill>
                <a:latin typeface="Inter Bold" panose="020B0802030000000004"/>
                <a:ea typeface="Inter Bold" panose="020B0802030000000004"/>
                <a:cs typeface="Inter Bold" panose="020B0802030000000004"/>
                <a:sym typeface="Inter Bold" panose="020B0802030000000004"/>
              </a:rPr>
              <a:t> Road Inventory Survey</a:t>
            </a:r>
          </a:p>
          <a:p>
            <a:pPr marL="302260" lvl="1">
              <a:lnSpc>
                <a:spcPts val="3920"/>
              </a:lnSpc>
            </a:pPr>
            <a:endParaRPr lang="en-US" sz="2800" b="1" dirty="0">
              <a:solidFill>
                <a:srgbClr val="504C44"/>
              </a:solidFill>
              <a:latin typeface="Inter Bold" panose="020B0802030000000004"/>
              <a:ea typeface="Inter Bold" panose="020B0802030000000004"/>
              <a:cs typeface="Inter Bold" panose="020B0802030000000004"/>
              <a:sym typeface="Inter Bold" panose="020B0802030000000004"/>
            </a:endParaRPr>
          </a:p>
        </p:txBody>
      </p:sp>
      <p:pic>
        <p:nvPicPr>
          <p:cNvPr id="9" name="Picture 8">
            <a:extLst>
              <a:ext uri="{FF2B5EF4-FFF2-40B4-BE49-F238E27FC236}">
                <a16:creationId xmlns:a16="http://schemas.microsoft.com/office/drawing/2014/main" id="{DF6644F1-96F8-4576-81B8-880B4E7F44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28354" y="2476500"/>
            <a:ext cx="7109637" cy="7109637"/>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4"/>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F8AY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KAUAACANAADQawAA0C8AABAAAAAmAAAACAAAAP//////////"/>
              </a:ext>
            </a:extLst>
          </p:cNvSpPr>
          <p:nvPr/>
        </p:nvSpPr>
        <p:spPr>
          <a:xfrm>
            <a:off x="838200" y="1866900"/>
            <a:ext cx="8077200" cy="3886200"/>
          </a:xfrm>
          <a:prstGeom prst="rect">
            <a:avLst/>
          </a:prstGeom>
          <a:noFill/>
          <a:ln>
            <a:noFill/>
          </a:ln>
          <a:effectLst/>
        </p:spPr>
        <p:txBody>
          <a:bodyPr vert="horz" wrap="square" lIns="0" tIns="0" rIns="0" bIns="0" numCol="1" spcCol="215900" anchor="t"/>
          <a:lstStyle/>
          <a:p>
            <a:pPr marL="0" indent="0" algn="just">
              <a:lnSpc>
                <a:spcPct val="150000"/>
              </a:lnSpc>
              <a:buNone/>
              <a:defRPr lang="en-us"/>
            </a:pPr>
            <a:endParaRPr lang="en-us" sz="2900" cap="none" dirty="0">
              <a:solidFill>
                <a:srgbClr val="504C44"/>
              </a:solidFill>
              <a:latin typeface="Inter" charset="0"/>
              <a:ea typeface="Calibri" pitchFamily="2" charset="0"/>
              <a:cs typeface="Calibri" pitchFamily="2" charset="0"/>
            </a:endParaRPr>
          </a:p>
        </p:txBody>
      </p:sp>
      <p:sp>
        <p:nvSpPr>
          <p:cNvPr id="3" name="Textbox3"/>
          <p:cNvSpPr txBox="1">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EgAAAA8B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J/f38A7uzhA8zMzADAwP8Af39/AAAAAAAAAAAAAAAAAAAAAAAAAAAAIQAAABgAAAAUAAAACAcAAGAFAADeMgAAUAoAABAAAAAmAAAACAAAAP//////////"/>
              </a:ext>
            </a:extLst>
          </p:cNvSpPr>
          <p:nvPr/>
        </p:nvSpPr>
        <p:spPr>
          <a:xfrm>
            <a:off x="1143000" y="873760"/>
            <a:ext cx="11049000" cy="802640"/>
          </a:xfrm>
          <a:prstGeom prst="rect">
            <a:avLst/>
          </a:prstGeom>
          <a:noFill/>
          <a:ln>
            <a:noFill/>
          </a:ln>
          <a:effectLst/>
        </p:spPr>
        <p:txBody>
          <a:bodyPr vert="horz" wrap="square" numCol="1" spcCol="215900" anchor="t"/>
          <a:lstStyle/>
          <a:p>
            <a:pPr algn="l">
              <a:lnSpc>
                <a:spcPts val="5600"/>
              </a:lnSpc>
              <a:defRPr lang="en-us" sz="6000" cap="none" spc="21">
                <a:solidFill>
                  <a:srgbClr val="504C44"/>
                </a:solidFill>
                <a:latin typeface="Baskerville Display PT" charset="0"/>
                <a:ea typeface="Baskerville Display PT" charset="0"/>
                <a:cs typeface="Baskerville Display PT" charset="0"/>
              </a:defRPr>
            </a:pPr>
            <a:r>
              <a:rPr sz="5000" dirty="0"/>
              <a:t>GP I PREVIEW</a:t>
            </a:r>
            <a:r>
              <a:rPr lang="en-US" sz="5000" dirty="0"/>
              <a:t>- DATA  ANALYSIS</a:t>
            </a:r>
            <a:endParaRPr sz="5000" dirty="0"/>
          </a:p>
        </p:txBody>
      </p:sp>
      <p:sp>
        <p:nvSpPr>
          <p:cNvPr id="7" name="Rectangle 6">
            <a:extLst>
              <a:ext uri="{FF2B5EF4-FFF2-40B4-BE49-F238E27FC236}">
                <a16:creationId xmlns:a16="http://schemas.microsoft.com/office/drawing/2014/main" id="{E06B80A8-D165-41FE-B3B9-82EF76DFA080}"/>
              </a:ext>
            </a:extLst>
          </p:cNvPr>
          <p:cNvSpPr/>
          <p:nvPr/>
        </p:nvSpPr>
        <p:spPr>
          <a:xfrm>
            <a:off x="710121" y="2238890"/>
            <a:ext cx="8077200" cy="5391156"/>
          </a:xfrm>
          <a:prstGeom prst="rect">
            <a:avLst/>
          </a:prstGeom>
        </p:spPr>
        <p:txBody>
          <a:bodyPr wrap="square">
            <a:spAutoFit/>
          </a:bodyPr>
          <a:lstStyle/>
          <a:p>
            <a:pPr>
              <a:lnSpc>
                <a:spcPct val="250000"/>
              </a:lnSpc>
            </a:pPr>
            <a:r>
              <a:rPr lang="en-US" sz="3600" b="1" dirty="0">
                <a:solidFill>
                  <a:srgbClr val="504C44"/>
                </a:solidFill>
                <a:latin typeface="Inter Bold" panose="020B0802030000000004"/>
                <a:ea typeface="Inter Bold" panose="020B0802030000000004"/>
              </a:rPr>
              <a:t>1- Road Inventory Analysis Parking 2- Survey Analysis</a:t>
            </a:r>
          </a:p>
          <a:p>
            <a:pPr>
              <a:lnSpc>
                <a:spcPct val="250000"/>
              </a:lnSpc>
            </a:pPr>
            <a:r>
              <a:rPr lang="en-US" sz="3600" b="1" dirty="0">
                <a:solidFill>
                  <a:srgbClr val="504C44"/>
                </a:solidFill>
                <a:latin typeface="Inter Bold" panose="020B0802030000000004"/>
                <a:ea typeface="Inter Bold" panose="020B0802030000000004"/>
              </a:rPr>
              <a:t>3- Traffic Volume and Entry Survey 4- Analysis Questioner Analysis</a:t>
            </a:r>
          </a:p>
        </p:txBody>
      </p:sp>
      <p:pic>
        <p:nvPicPr>
          <p:cNvPr id="11" name="Picture 10">
            <a:extLst>
              <a:ext uri="{FF2B5EF4-FFF2-40B4-BE49-F238E27FC236}">
                <a16:creationId xmlns:a16="http://schemas.microsoft.com/office/drawing/2014/main" id="{C7E46041-7113-4DB5-8C80-BBEBAA74B1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83512" y="2238890"/>
            <a:ext cx="7694367" cy="7673458"/>
          </a:xfrm>
          <a:prstGeom prst="rect">
            <a:avLst/>
          </a:prstGeom>
        </p:spPr>
      </p:pic>
    </p:spTree>
    <p:extLst>
      <p:ext uri="{BB962C8B-B14F-4D97-AF65-F5344CB8AC3E}">
        <p14:creationId xmlns:p14="http://schemas.microsoft.com/office/powerpoint/2010/main" val="11636523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5"/>
          <p:cNvSpPr>
            <a:extLst>
              <a:ext uri="smNativeData">
                <pr:smNativeData xmlns:mc="http://schemas.openxmlformats.org/markup-compatibility/2006" xmlns:p14="http://schemas.microsoft.com/office/powerpoint/2010/main" xmlns:p15="http://schemas.microsoft.com/office/powerpoint/2012/main" xmlns:pr="smNativeData" xmlns="smNativeData" val="SMDATA_15_Dh5QaBMAAAAlAAAAZA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F8AY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7uzhA8zMzADAwP8Af39/AAAAAAAAAAAAAAAAAAAAAAAAAAAAIQAAABgAAAAUAAAAgAcAAFQGAAAgWAAAyAoAAAAAAAAmAAAACAAAAP//////////"/>
              </a:ext>
            </a:extLst>
          </p:cNvSpPr>
          <p:nvPr/>
        </p:nvSpPr>
        <p:spPr>
          <a:xfrm>
            <a:off x="1295400" y="685800"/>
            <a:ext cx="16078200" cy="723900"/>
          </a:xfrm>
          <a:prstGeom prst="rect">
            <a:avLst/>
          </a:prstGeom>
          <a:noFill/>
          <a:ln>
            <a:noFill/>
          </a:ln>
          <a:effectLst/>
        </p:spPr>
        <p:txBody>
          <a:bodyPr vert="horz" wrap="square" lIns="0" tIns="0" rIns="0" bIns="0" numCol="1" spcCol="215900" anchor="t"/>
          <a:lstStyle/>
          <a:p>
            <a:pPr>
              <a:lnSpc>
                <a:spcPts val="5600"/>
              </a:lnSpc>
              <a:defRPr lang="en-us" sz="6000" cap="none" spc="21">
                <a:solidFill>
                  <a:srgbClr val="504C44"/>
                </a:solidFill>
                <a:latin typeface="Baskerville Display PT" charset="0"/>
                <a:ea typeface="Baskerville Display PT" charset="0"/>
                <a:cs typeface="Baskerville Display PT" charset="0"/>
              </a:defRPr>
            </a:pPr>
            <a:r>
              <a:rPr lang="en-US" sz="5000" dirty="0"/>
              <a:t>SITE PLAN OF BICYCLE NETWORK DESIGN AREA</a:t>
            </a:r>
            <a:endParaRPr sz="5000" dirty="0"/>
          </a:p>
        </p:txBody>
      </p:sp>
      <p:pic>
        <p:nvPicPr>
          <p:cNvPr id="5" name="Picture 4">
            <a:extLst>
              <a:ext uri="{FF2B5EF4-FFF2-40B4-BE49-F238E27FC236}">
                <a16:creationId xmlns:a16="http://schemas.microsoft.com/office/drawing/2014/main" id="{A6A0AB1E-39CD-4F60-9002-F144D701F31F}"/>
              </a:ext>
            </a:extLst>
          </p:cNvPr>
          <p:cNvPicPr>
            <a:picLocks noChangeAspect="1"/>
          </p:cNvPicPr>
          <p:nvPr/>
        </p:nvPicPr>
        <p:blipFill rotWithShape="1">
          <a:blip r:embed="rId2">
            <a:extLst>
              <a:ext uri="{28A0092B-C50C-407E-A947-70E740481C1C}">
                <a14:useLocalDpi xmlns:a14="http://schemas.microsoft.com/office/drawing/2010/main" val="0"/>
              </a:ext>
            </a:extLst>
          </a:blip>
          <a:srcRect l="622" t="2779" r="1209" b="3241"/>
          <a:stretch/>
        </p:blipFill>
        <p:spPr>
          <a:xfrm>
            <a:off x="6553200" y="2552700"/>
            <a:ext cx="11347669" cy="6248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Rectangle 6">
            <a:extLst>
              <a:ext uri="{FF2B5EF4-FFF2-40B4-BE49-F238E27FC236}">
                <a16:creationId xmlns:a16="http://schemas.microsoft.com/office/drawing/2014/main" id="{87C5E39D-C8C9-4125-B82E-3BD811137335}"/>
              </a:ext>
            </a:extLst>
          </p:cNvPr>
          <p:cNvSpPr/>
          <p:nvPr/>
        </p:nvSpPr>
        <p:spPr>
          <a:xfrm>
            <a:off x="387131" y="2553586"/>
            <a:ext cx="5638800" cy="5829481"/>
          </a:xfrm>
          <a:prstGeom prst="rect">
            <a:avLst/>
          </a:prstGeom>
        </p:spPr>
        <p:txBody>
          <a:bodyPr wrap="square">
            <a:spAutoFit/>
          </a:bodyPr>
          <a:lstStyle/>
          <a:p>
            <a:pPr algn="just">
              <a:lnSpc>
                <a:spcPct val="150000"/>
              </a:lnSpc>
            </a:pPr>
            <a:r>
              <a:rPr lang="en-US" sz="2800" b="1" dirty="0">
                <a:solidFill>
                  <a:srgbClr val="504C44"/>
                </a:solidFill>
                <a:latin typeface="Inter Bold" panose="020B0802030000000004"/>
                <a:ea typeface="Inter Bold" panose="020B0802030000000004"/>
              </a:rPr>
              <a:t>This figure illustrates the site plan of the study area, highlighting Road 1, which refers to Yasser Arafat Street and Mohammad Bin Rashid Ring Road, while Road 2 represents the An-Najah National University New Campus Internal Ring Road.</a:t>
            </a:r>
          </a:p>
        </p:txBody>
      </p:sp>
    </p:spTree>
    <p:extLst>
      <p:ext uri="{BB962C8B-B14F-4D97-AF65-F5344CB8AC3E}">
        <p14:creationId xmlns:p14="http://schemas.microsoft.com/office/powerpoint/2010/main" val="711471672"/>
      </p:ext>
    </p:extLst>
  </p:cSld>
  <p:clrMapOvr>
    <a:masterClrMapping/>
  </p:clrMapOvr>
</p:sld>
</file>

<file path=ppt/theme/theme1.xml><?xml version="1.0" encoding="utf-8"?>
<a:theme xmlns:a="http://schemas.openxmlformats.org/drawingml/2006/main" name="Presentation">
  <a:themeElements>
    <a:clrScheme name="Presentation 1">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resentation">
      <a:majorFont>
        <a:latin typeface="Calibri"/>
        <a:ea typeface="Calibri"/>
        <a:cs typeface="Calibri"/>
      </a:majorFont>
      <a:minorFont>
        <a:latin typeface="Calibri"/>
        <a:ea typeface="Calibri"/>
        <a:cs typeface="Calibr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prstTxWarp prst="textNoShape">
          <a:avLst/>
        </a:prstTxWarp>
        <a:noAutofit/>
      </a:bodyPr>
      <a:lstStyle>
        <a:defPPr>
          <a:defRPr/>
        </a:defPPr>
      </a:lstStyle>
      <a:style>
        <a:lnRef idx="0">
          <a:schemeClr val="accent1"/>
        </a:lnRef>
        <a:fillRef idx="0">
          <a:schemeClr val="accent1"/>
        </a:fillRef>
        <a:effectRef idx="0">
          <a:schemeClr val="accent1"/>
        </a:effectRef>
        <a:fontRef idx="minor">
          <a:schemeClr val="lt1"/>
        </a:fontRef>
      </a:style>
    </a:spDef>
  </a:objectDefaults>
  <a:extraClrSchemeLst>
    <a:extraClrScheme>
      <a:clrScheme name="Presentation 1">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clrMap bg1="lt1" tx1="dk1" bg2="lt2" tx2="dk2" accent1="accent1" accent2="accent2" accent3="accent3" accent4="accent4" accent5="accent5" accent6="accent6" hlink="hlink" folHlink="folHlink"/>
    </a:extraClrScheme>
    <a:extraClrScheme>
      <a:clrScheme name="Presentation 2">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Presentation 1">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Presentation 1">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Presentation 1">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1126</TotalTime>
  <Words>3016</Words>
  <Application>Microsoft Office PowerPoint</Application>
  <PresentationFormat>Custom</PresentationFormat>
  <Paragraphs>452</Paragraphs>
  <Slides>38</Slides>
  <Notes>12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38</vt:i4>
      </vt:variant>
    </vt:vector>
  </HeadingPairs>
  <TitlesOfParts>
    <vt:vector size="47" baseType="lpstr">
      <vt:lpstr>Calibri</vt:lpstr>
      <vt:lpstr>Cormorant Garamond Light</vt:lpstr>
      <vt:lpstr>Inter Bold</vt:lpstr>
      <vt:lpstr>Baskerville Display PT</vt:lpstr>
      <vt:lpstr>Times New Roman</vt:lpstr>
      <vt:lpstr>Wingdings</vt:lpstr>
      <vt:lpstr>Arial</vt:lpstr>
      <vt:lpstr>Inter</vt:lpstr>
      <vt:lpstr>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 GP II</dc:title>
  <dc:subject/>
  <dc:creator>User</dc:creator>
  <cp:keywords/>
  <dc:description/>
  <cp:lastModifiedBy>Aya Snowber</cp:lastModifiedBy>
  <cp:revision>22</cp:revision>
  <dcterms:created xsi:type="dcterms:W3CDTF">2006-08-16T00:00:00Z</dcterms:created>
  <dcterms:modified xsi:type="dcterms:W3CDTF">2025-06-24T20:51:54Z</dcterms:modified>
</cp:coreProperties>
</file>