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C8297-7D5A-429F-BF7A-994B6CD588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85A7D4-7E9C-4009-9D46-77491E950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916015-938A-455E-A81D-69B8DA0BE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4C03-2CD6-4F22-BE96-3B77EF0C5CB5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C9A63-EEAD-44CF-AEB0-079D429FF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BEF5BF-AA1F-48D6-BCF7-9FFCDD220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AF9E-EA9C-4B8A-8AA0-16037486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981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2010C-FA95-474B-9C6B-33D428027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940409-E218-46B8-A282-F054E197D3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105865-AC90-4F7F-A4C4-11A2060F8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4C03-2CD6-4F22-BE96-3B77EF0C5CB5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39FD55-3407-4573-81A1-43F7CB1F2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095D4-9FF3-40D5-9F21-64F130906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AF9E-EA9C-4B8A-8AA0-16037486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61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495F11-80F1-4720-8363-2A6FFFDD91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1FE9A0-DC24-4C33-9575-247FD7BDA8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E6FF4-808E-4413-8FA7-FC2A0FD79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4C03-2CD6-4F22-BE96-3B77EF0C5CB5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95915A-D029-4AB9-B001-8012AF449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A9B15D-68E5-4893-B22F-1DC2C129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AF9E-EA9C-4B8A-8AA0-16037486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649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4C0AC-CB71-4BCA-B846-86FE1EB9A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990F4-F63E-4B89-9A1E-4994479A2D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56A61-11D2-4954-80DB-BE62B23C4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4C03-2CD6-4F22-BE96-3B77EF0C5CB5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A3989-3861-46A7-937E-34DD401CE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2E7D0-986C-45D0-BA91-929DA8FFC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AF9E-EA9C-4B8A-8AA0-16037486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420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6CF1-E191-4468-85A8-C2560B351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C71F63-0DC9-4A57-BB62-194282D37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99E34-C38E-4A89-8080-5D565588D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4C03-2CD6-4F22-BE96-3B77EF0C5CB5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3554D9-4F44-44A1-AC6B-D2320457C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13FC2-8220-40A5-9C6D-973B93B23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AF9E-EA9C-4B8A-8AA0-16037486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461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29FCC-2E18-4DAD-8F7C-6E5F8BC1D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4F70F-E2B5-427E-BD3F-EA3766787E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F1A6E0-D1E2-4585-8A24-9DF9E00C55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1A15D5-0EF8-4CEE-BFC0-4D4621C63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4C03-2CD6-4F22-BE96-3B77EF0C5CB5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B509CF-0210-4AC6-A654-DA90D1FA0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5CAB72-26D1-44B7-9D02-14A46DD5E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AF9E-EA9C-4B8A-8AA0-16037486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567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01862-A693-47A4-9434-92FE3907A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F2D518-1772-4DAB-93B4-6E8AB0FABD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82F37D-ACDB-435F-9D9B-C6EC8D1A7A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E47A04-1AAE-4A77-BAEC-C341C40E54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3EB8A2-72B7-4278-AA1E-190D388038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F1F632-55EA-4412-A6E1-EB598993D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4C03-2CD6-4F22-BE96-3B77EF0C5CB5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AC52B8-F93A-4826-B878-F763BEA1B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DACED3-0650-42F0-869C-2CEB6E8AF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AF9E-EA9C-4B8A-8AA0-16037486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651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BA113-F19D-4635-87F7-B0B656F50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841FCD-BE03-4564-ADBD-5BD209C7B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4C03-2CD6-4F22-BE96-3B77EF0C5CB5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CAE16A-69BE-4330-9D37-6DE065C2A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B51503-9AE6-4D85-ADE3-89B73801C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AF9E-EA9C-4B8A-8AA0-16037486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16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2C1245-3085-4667-AAD0-0EE32B18C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4C03-2CD6-4F22-BE96-3B77EF0C5CB5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212642-C54D-426D-93E8-4F5072C33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001FEF-009A-4C4F-A646-71E708EC4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AF9E-EA9C-4B8A-8AA0-16037486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603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8CCAB-9AAF-401F-978C-A2E25B7D5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66F14-7144-44B3-9118-7E577CB99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7AA46B-61B1-4F4E-972F-7D3651B76C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49FEFC-8C26-42BA-B8A5-1593F6AF1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4C03-2CD6-4F22-BE96-3B77EF0C5CB5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97DA86-B797-4A38-AF4E-9AAFFF4F8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DC300-0563-4224-9E73-38DB29BB8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AF9E-EA9C-4B8A-8AA0-16037486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021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E7D25-5F60-4B06-ADEE-DDE7148EA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143BD7-26AF-407F-82F8-602C7B40CB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8F6045-91B7-4398-9033-4F80D628D3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E9F7E4-4414-4A89-B9D2-A729AD8DB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4C03-2CD6-4F22-BE96-3B77EF0C5CB5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09981A-8CA3-4DD5-9D46-58FCB8245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546EAA-A5AE-4CF1-ACEA-C8E4A4646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AF9E-EA9C-4B8A-8AA0-16037486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158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BE0B0A-3762-4FA2-B9FD-6E28A4FF9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6D4B2C-2E0E-47F4-BB67-BF874AEB50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ACDD3-FB2C-4C72-A430-6CB5B0FCBB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E4C03-2CD6-4F22-BE96-3B77EF0C5CB5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9E108-D43A-4113-BE3F-A33CA6FB5A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CAB7EC-79B7-4B03-8610-0A65BE1938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EAF9E-EA9C-4B8A-8AA0-16037486D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2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3FB826-F0EC-4283-A4F2-0F79EB9A6E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038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7F281A-12FB-4DF5-9EA0-5D7B117F7C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891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E4FA9B-CA22-47E6-BEF3-51C0570BC5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650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75949A-ED98-4CE2-BE73-5D7A3561F2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0" y="0"/>
            <a:ext cx="12319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228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D1B776-82D4-4955-8145-1795937973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029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29948D-2657-4E70-B8BA-21067D02D4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938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56E5419-CF83-49C7-98ED-FC8BAACC9C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391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1</cp:revision>
  <dcterms:created xsi:type="dcterms:W3CDTF">2020-03-04T07:03:53Z</dcterms:created>
  <dcterms:modified xsi:type="dcterms:W3CDTF">2020-03-04T07:07:09Z</dcterms:modified>
</cp:coreProperties>
</file>