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2.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3.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4.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5.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6.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7.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8.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slides/slide150.xml" ContentType="application/vnd.openxmlformats-officedocument.presentationml.slide+xml"/>
  <Override PartName="/ppt/tags/tag35.xml" ContentType="application/vnd.openxmlformats-officedocument.presentationml.tags+xml"/>
  <Override PartName="/ppt/tags/tag340.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55" r:id="rId1"/>
  </p:sldMasterIdLst>
  <p:notesMasterIdLst>
    <p:notesMasterId r:id="rId18"/>
  </p:notesMasterIdLst>
  <p:handoutMasterIdLst>
    <p:handoutMasterId r:id="rId19"/>
  </p:handoutMasterIdLst>
  <p:sldIdLst>
    <p:sldId id="281" r:id="rId2"/>
    <p:sldId id="257" r:id="rId3"/>
    <p:sldId id="258" r:id="rId4"/>
    <p:sldId id="284" r:id="rId5"/>
    <p:sldId id="259" r:id="rId6"/>
    <p:sldId id="287" r:id="rId7"/>
    <p:sldId id="261" r:id="rId8"/>
    <p:sldId id="262" r:id="rId9"/>
    <p:sldId id="286" r:id="rId10"/>
    <p:sldId id="266" r:id="rId11"/>
    <p:sldId id="267" r:id="rId12"/>
    <p:sldId id="288" r:id="rId13"/>
    <p:sldId id="289" r:id="rId14"/>
    <p:sldId id="290" r:id="rId15"/>
    <p:sldId id="291" r:id="rId16"/>
    <p:sldId id="292" r:id="rId17"/>
  </p:sldIdLst>
  <p:sldSz cx="12192000" cy="6858000"/>
  <p:notesSz cx="6858000" cy="9144000"/>
  <p:custDataLst>
    <p:tags r:id="rId2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3FED9AA-6A97-45FF-BCF1-DBD9CFBE798F}">
          <p14:sldIdLst>
            <p14:sldId id="281"/>
            <p14:sldId id="257"/>
          </p14:sldIdLst>
        </p14:section>
        <p14:section name="Section 1" id="{2A7242DC-929E-4579-8F10-2B02EF80F144}">
          <p14:sldIdLst>
            <p14:sldId id="258"/>
            <p14:sldId id="284"/>
            <p14:sldId id="259"/>
          </p14:sldIdLst>
        </p14:section>
        <p14:section name="Section 2" id="{166B4E13-456F-4DE7-8043-47B198AC9D32}">
          <p14:sldIdLst>
            <p14:sldId id="287"/>
            <p14:sldId id="261"/>
            <p14:sldId id="262"/>
            <p14:sldId id="286"/>
          </p14:sldIdLst>
        </p14:section>
        <p14:section name="Section 4" id="{BD0AB789-343F-4F3E-AB6C-9DEB37B93BF8}">
          <p14:sldIdLst>
            <p14:sldId id="266"/>
            <p14:sldId id="267"/>
            <p14:sldId id="288"/>
          </p14:sldIdLst>
        </p14:section>
        <p14:section name="Section 5" id="{24425DB3-8D9B-4B7E-A827-C8885314BFAE}">
          <p14:sldIdLst/>
        </p14:section>
        <p14:section name="Section 6" id="{D8347770-5590-4D60-AD07-395E00E4A5B4}">
          <p14:sldIdLst>
            <p14:sldId id="289"/>
            <p14:sldId id="290"/>
            <p14:sldId id="291"/>
            <p14:sldId id="292"/>
          </p14:sldIdLst>
        </p14:section>
        <p14:section name="Section 7" id="{6166B4CC-CA49-40F5-A1F9-C46A2E7E6AAE}">
          <p14:sldIdLst/>
        </p14:section>
        <p14:section name="Section 3" id="{FD1E6B44-63E4-4285-A079-29EC5D274920}">
          <p14:sldIdLst/>
        </p14:section>
        <p14:section name="Section 8" id="{8355E7C8-F29E-45A3-97E6-C2F99725F3FF}">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5F74"/>
    <a:srgbClr val="EBBADB"/>
    <a:srgbClr val="FDAF1F"/>
    <a:srgbClr val="C57C86"/>
    <a:srgbClr val="F08310"/>
    <a:srgbClr val="EB511C"/>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39DD9DD-9E6C-4910-8AC0-68ADFF6A6AFC}">
  <a:tblStyle styleId="{839DD9DD-9E6C-4910-8AC0-68ADFF6A6AFC}" styleName="Level up! PowerPoint">
    <a:wholeTbl>
      <a:tcTxStyle>
        <a:fontRef idx="minor">
          <a:scrgbClr r="0" g="0" b="0"/>
        </a:fontRef>
        <a:schemeClr val="tx1"/>
      </a:tcTxStyle>
      <a:tcStyle>
        <a:tcBdr>
          <a:left>
            <a:ln>
              <a:noFill/>
            </a:ln>
          </a:left>
          <a:right>
            <a:ln>
              <a:noFill/>
            </a:ln>
          </a:right>
          <a:top>
            <a:ln>
              <a:noFill/>
            </a:ln>
          </a:top>
          <a:bottom>
            <a:ln w="9525" cap="flat" cmpd="sng" algn="ctr">
              <a:solidFill>
                <a:schemeClr val="accent5"/>
              </a:solidFill>
            </a:ln>
          </a:bottom>
          <a:insideH>
            <a:ln w="9525" cap="flat" cmpd="sng" algn="ctr">
              <a:solidFill>
                <a:schemeClr val="accent5"/>
              </a:solidFill>
            </a:ln>
          </a:insideH>
          <a:insideV>
            <a:ln>
              <a:noFill/>
            </a:ln>
          </a:insideV>
        </a:tcBdr>
        <a:fill>
          <a:noFill/>
        </a:fill>
      </a:tcStyle>
    </a:wholeTbl>
    <a:band1H>
      <a:tcStyle>
        <a:tcBdr/>
        <a:fill>
          <a:noFill/>
        </a:fill>
      </a:tcStyle>
    </a:band1H>
    <a:band2H>
      <a:tcStyle>
        <a:tcBdr/>
      </a:tcStyle>
    </a:band2H>
    <a:band1V>
      <a:tcStyle>
        <a:tcBdr/>
        <a:fill>
          <a:noFill/>
        </a:fill>
      </a:tcStyle>
    </a:band1V>
    <a:lastCol>
      <a:tcTxStyle b="on"/>
      <a:tcStyle>
        <a:tcBdr/>
      </a:tcStyle>
    </a:lastCol>
    <a:firstCol>
      <a:tcTxStyle b="on"/>
      <a:tcStyle>
        <a:tcBdr/>
      </a:tcStyle>
    </a:firstCol>
    <a:lastRow>
      <a:tcTxStyle b="on"/>
      <a:tcStyle>
        <a:tcBdr/>
        <a:fill>
          <a:noFill/>
        </a:fill>
      </a:tcStyle>
    </a:lastRow>
    <a:firstRow>
      <a:tcTxStyle b="on"/>
      <a:tcStyle>
        <a:tcBdr>
          <a:bottom>
            <a:ln w="9525" cap="flat" cmpd="sng" algn="ctr">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638" autoAdjust="0"/>
    <p:restoredTop sz="94660"/>
  </p:normalViewPr>
  <p:slideViewPr>
    <p:cSldViewPr snapToGrid="0" showGuides="1">
      <p:cViewPr varScale="1">
        <p:scale>
          <a:sx n="67" d="100"/>
          <a:sy n="67" d="100"/>
        </p:scale>
        <p:origin x="848" y="56"/>
      </p:cViewPr>
      <p:guideLst/>
    </p:cSldViewPr>
  </p:slideViewPr>
  <p:notesTextViewPr>
    <p:cViewPr>
      <p:scale>
        <a:sx n="1" d="1"/>
        <a:sy n="1" d="1"/>
      </p:scale>
      <p:origin x="0" y="0"/>
    </p:cViewPr>
  </p:notesTextViewPr>
  <p:notesViewPr>
    <p:cSldViewPr snapToGrid="0" showGuides="1">
      <p:cViewPr varScale="1">
        <p:scale>
          <a:sx n="80" d="100"/>
          <a:sy n="80" d="100"/>
        </p:scale>
        <p:origin x="291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numCol="1"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numCol="1" rtlCol="0"/>
          <a:lstStyle>
            <a:lvl1pPr algn="r">
              <a:defRPr sz="1200"/>
            </a:lvl1pPr>
          </a:lstStyle>
          <a:p>
            <a:fld id="{0E12572B-F973-4732-A453-119EA490170A}" type="datetimeFigureOut">
              <a:rPr lang="en-US" smtClean="0"/>
              <a:t>6/1/2022</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numCol="1"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numCol="1" rtlCol="0" anchor="b"/>
          <a:lstStyle>
            <a:lvl1pPr algn="r">
              <a:defRPr sz="1200"/>
            </a:lvl1pPr>
          </a:lstStyle>
          <a:p>
            <a:fld id="{8BB83C12-F094-4EDD-ABDC-7BADBDED5742}" type="slidenum">
              <a:rPr lang="en-US" smtClean="0"/>
              <a:t>‹#›</a:t>
            </a:fld>
            <a:endParaRPr lang="en-US" dirty="0"/>
          </a:p>
        </p:txBody>
      </p:sp>
    </p:spTree>
    <p:extLst>
      <p:ext uri="{BB962C8B-B14F-4D97-AF65-F5344CB8AC3E}">
        <p14:creationId xmlns:p14="http://schemas.microsoft.com/office/powerpoint/2010/main" val="9168789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numCol="1"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numCol="1" rtlCol="0"/>
          <a:lstStyle>
            <a:lvl1pPr algn="r">
              <a:defRPr sz="1200"/>
            </a:lvl1pPr>
          </a:lstStyle>
          <a:p>
            <a:fld id="{3A8927E5-BED3-44D0-9ADF-FA873E1D6DAF}" type="datetimeFigureOut">
              <a:rPr lang="en-US" smtClean="0"/>
              <a:t>6/1/2022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numCol="1" rtlCol="0" anchor="ctr"/>
          <a:lstStyle/>
          <a:p>
            <a:endParaRPr lang="en-GB" alt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numCol="1"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numCol="1"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numCol="1" rtlCol="0" anchor="b"/>
          <a:lstStyle>
            <a:lvl1pPr algn="r">
              <a:defRPr sz="1200"/>
            </a:lvl1pPr>
          </a:lstStyle>
          <a:p>
            <a:fld id="{7324DA73-AE27-4433-BD53-3E1DB61918F0}" type="slidenum">
              <a:rPr lang="en-US" smtClean="0"/>
              <a:t>‹#›</a:t>
            </a:fld>
            <a:endParaRPr lang="en-US" dirty="0"/>
          </a:p>
        </p:txBody>
      </p:sp>
    </p:spTree>
    <p:extLst>
      <p:ext uri="{BB962C8B-B14F-4D97-AF65-F5344CB8AC3E}">
        <p14:creationId xmlns:p14="http://schemas.microsoft.com/office/powerpoint/2010/main" val="1329885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numCol="1"/>
          <a:lstStyle/>
          <a:p>
            <a:endParaRPr lang="en-US" dirty="0"/>
          </a:p>
        </p:txBody>
      </p:sp>
      <p:sp>
        <p:nvSpPr>
          <p:cNvPr id="4" name="Slide Number Placeholder 3"/>
          <p:cNvSpPr>
            <a:spLocks noGrp="1"/>
          </p:cNvSpPr>
          <p:nvPr>
            <p:ph type="sldNum" sz="quarter" idx="10"/>
          </p:nvPr>
        </p:nvSpPr>
        <p:spPr/>
        <p:txBody>
          <a:bodyPr numCol="1"/>
          <a:lstStyle/>
          <a:p>
            <a:fld id="{7324DA73-AE27-4433-BD53-3E1DB61918F0}" type="slidenum">
              <a:rPr lang="en-US" smtClean="0"/>
              <a:t>1</a:t>
            </a:fld>
            <a:endParaRPr lang="en-US" dirty="0"/>
          </a:p>
        </p:txBody>
      </p:sp>
    </p:spTree>
    <p:extLst>
      <p:ext uri="{BB962C8B-B14F-4D97-AF65-F5344CB8AC3E}">
        <p14:creationId xmlns:p14="http://schemas.microsoft.com/office/powerpoint/2010/main" val="1637048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numCol="1"/>
          <a:lstStyle/>
          <a:p>
            <a:endParaRPr lang="de-DE" altLang="de-DE" dirty="0"/>
          </a:p>
        </p:txBody>
      </p:sp>
      <p:sp>
        <p:nvSpPr>
          <p:cNvPr id="4" name="Slide Number Placeholder 3"/>
          <p:cNvSpPr>
            <a:spLocks noGrp="1"/>
          </p:cNvSpPr>
          <p:nvPr>
            <p:ph type="sldNum" sz="quarter" idx="10"/>
          </p:nvPr>
        </p:nvSpPr>
        <p:spPr/>
        <p:txBody>
          <a:bodyPr numCol="1"/>
          <a:lstStyle/>
          <a:p>
            <a:fld id="{B0AD530B-8EC8-4709-B322-33BDFA1ED3DA}" type="slidenum">
              <a:rPr lang="de-DE" altLang="de-DE" smtClean="0"/>
              <a:t>3</a:t>
            </a:fld>
            <a:endParaRPr lang="de-DE" altLang="de-DE" dirty="0"/>
          </a:p>
        </p:txBody>
      </p:sp>
    </p:spTree>
    <p:extLst>
      <p:ext uri="{BB962C8B-B14F-4D97-AF65-F5344CB8AC3E}">
        <p14:creationId xmlns:p14="http://schemas.microsoft.com/office/powerpoint/2010/main" val="892665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numCol="1"/>
          <a:lstStyle/>
          <a:p>
            <a:endParaRPr lang="de-DE" altLang="de-DE" dirty="0"/>
          </a:p>
        </p:txBody>
      </p:sp>
      <p:sp>
        <p:nvSpPr>
          <p:cNvPr id="4" name="Slide Number Placeholder 3"/>
          <p:cNvSpPr>
            <a:spLocks noGrp="1"/>
          </p:cNvSpPr>
          <p:nvPr>
            <p:ph type="sldNum" sz="quarter" idx="10"/>
          </p:nvPr>
        </p:nvSpPr>
        <p:spPr/>
        <p:txBody>
          <a:bodyPr numCol="1"/>
          <a:lstStyle/>
          <a:p>
            <a:fld id="{B0AD530B-8EC8-4709-B322-33BDFA1ED3DA}" type="slidenum">
              <a:rPr lang="de-DE" altLang="de-DE" smtClean="0"/>
              <a:t>5</a:t>
            </a:fld>
            <a:endParaRPr lang="de-DE" altLang="de-DE" dirty="0"/>
          </a:p>
        </p:txBody>
      </p:sp>
    </p:spTree>
    <p:extLst>
      <p:ext uri="{BB962C8B-B14F-4D97-AF65-F5344CB8AC3E}">
        <p14:creationId xmlns:p14="http://schemas.microsoft.com/office/powerpoint/2010/main" val="4589381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numCol="1"/>
          <a:lstStyle/>
          <a:p>
            <a:endParaRPr lang="de-DE" altLang="de-DE" dirty="0"/>
          </a:p>
        </p:txBody>
      </p:sp>
      <p:sp>
        <p:nvSpPr>
          <p:cNvPr id="4" name="Slide Number Placeholder 3"/>
          <p:cNvSpPr>
            <a:spLocks noGrp="1"/>
          </p:cNvSpPr>
          <p:nvPr>
            <p:ph type="sldNum" sz="quarter" idx="10"/>
          </p:nvPr>
        </p:nvSpPr>
        <p:spPr/>
        <p:txBody>
          <a:bodyPr numCol="1"/>
          <a:lstStyle/>
          <a:p>
            <a:fld id="{B0AD530B-8EC8-4709-B322-33BDFA1ED3DA}" type="slidenum">
              <a:rPr lang="de-DE" altLang="de-DE" smtClean="0"/>
              <a:t>6</a:t>
            </a:fld>
            <a:endParaRPr lang="de-DE" altLang="de-DE" dirty="0"/>
          </a:p>
        </p:txBody>
      </p:sp>
    </p:spTree>
    <p:extLst>
      <p:ext uri="{BB962C8B-B14F-4D97-AF65-F5344CB8AC3E}">
        <p14:creationId xmlns:p14="http://schemas.microsoft.com/office/powerpoint/2010/main" val="28700163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numCol="1"/>
          <a:lstStyle/>
          <a:p>
            <a:endParaRPr lang="de-DE" altLang="de-DE" dirty="0"/>
          </a:p>
        </p:txBody>
      </p:sp>
      <p:sp>
        <p:nvSpPr>
          <p:cNvPr id="4" name="Slide Number Placeholder 3"/>
          <p:cNvSpPr>
            <a:spLocks noGrp="1"/>
          </p:cNvSpPr>
          <p:nvPr>
            <p:ph type="sldNum" sz="quarter" idx="10"/>
          </p:nvPr>
        </p:nvSpPr>
        <p:spPr/>
        <p:txBody>
          <a:bodyPr numCol="1"/>
          <a:lstStyle/>
          <a:p>
            <a:fld id="{B0AD530B-8EC8-4709-B322-33BDFA1ED3DA}" type="slidenum">
              <a:rPr lang="de-DE" altLang="de-DE" smtClean="0"/>
              <a:t>7</a:t>
            </a:fld>
            <a:endParaRPr lang="de-DE" altLang="de-DE" dirty="0"/>
          </a:p>
        </p:txBody>
      </p:sp>
    </p:spTree>
    <p:extLst>
      <p:ext uri="{BB962C8B-B14F-4D97-AF65-F5344CB8AC3E}">
        <p14:creationId xmlns:p14="http://schemas.microsoft.com/office/powerpoint/2010/main" val="24974073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numCol="1"/>
          <a:lstStyle/>
          <a:p>
            <a:endParaRPr lang="de-DE" altLang="de-DE" dirty="0"/>
          </a:p>
        </p:txBody>
      </p:sp>
      <p:sp>
        <p:nvSpPr>
          <p:cNvPr id="4" name="Slide Number Placeholder 3"/>
          <p:cNvSpPr>
            <a:spLocks noGrp="1"/>
          </p:cNvSpPr>
          <p:nvPr>
            <p:ph type="sldNum" sz="quarter" idx="10"/>
          </p:nvPr>
        </p:nvSpPr>
        <p:spPr/>
        <p:txBody>
          <a:bodyPr numCol="1"/>
          <a:lstStyle/>
          <a:p>
            <a:fld id="{B0AD530B-8EC8-4709-B322-33BDFA1ED3DA}" type="slidenum">
              <a:rPr lang="de-DE" altLang="de-DE" smtClean="0"/>
              <a:t>8</a:t>
            </a:fld>
            <a:endParaRPr lang="de-DE" altLang="de-DE" dirty="0"/>
          </a:p>
        </p:txBody>
      </p:sp>
    </p:spTree>
    <p:extLst>
      <p:ext uri="{BB962C8B-B14F-4D97-AF65-F5344CB8AC3E}">
        <p14:creationId xmlns:p14="http://schemas.microsoft.com/office/powerpoint/2010/main" val="31975205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numCol="1"/>
          <a:lstStyle/>
          <a:p>
            <a:endParaRPr lang="de-DE" altLang="de-DE" dirty="0"/>
          </a:p>
        </p:txBody>
      </p:sp>
      <p:sp>
        <p:nvSpPr>
          <p:cNvPr id="4" name="Slide Number Placeholder 3"/>
          <p:cNvSpPr>
            <a:spLocks noGrp="1"/>
          </p:cNvSpPr>
          <p:nvPr>
            <p:ph type="sldNum" sz="quarter" idx="10"/>
          </p:nvPr>
        </p:nvSpPr>
        <p:spPr/>
        <p:txBody>
          <a:bodyPr numCol="1"/>
          <a:lstStyle/>
          <a:p>
            <a:fld id="{B0AD530B-8EC8-4709-B322-33BDFA1ED3DA}" type="slidenum">
              <a:rPr lang="de-DE" altLang="de-DE" smtClean="0"/>
              <a:t>9</a:t>
            </a:fld>
            <a:endParaRPr lang="de-DE" altLang="de-DE" dirty="0"/>
          </a:p>
        </p:txBody>
      </p:sp>
    </p:spTree>
    <p:extLst>
      <p:ext uri="{BB962C8B-B14F-4D97-AF65-F5344CB8AC3E}">
        <p14:creationId xmlns:p14="http://schemas.microsoft.com/office/powerpoint/2010/main" val="8254310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numCol="1"/>
          <a:lstStyle/>
          <a:p>
            <a:endParaRPr lang="de-DE" altLang="de-DE" dirty="0"/>
          </a:p>
        </p:txBody>
      </p:sp>
      <p:sp>
        <p:nvSpPr>
          <p:cNvPr id="4" name="Slide Number Placeholder 3"/>
          <p:cNvSpPr>
            <a:spLocks noGrp="1"/>
          </p:cNvSpPr>
          <p:nvPr>
            <p:ph type="sldNum" sz="quarter" idx="10"/>
          </p:nvPr>
        </p:nvSpPr>
        <p:spPr/>
        <p:txBody>
          <a:bodyPr numCol="1"/>
          <a:lstStyle/>
          <a:p>
            <a:fld id="{B0AD530B-8EC8-4709-B322-33BDFA1ED3DA}" type="slidenum">
              <a:rPr lang="de-DE" altLang="de-DE" smtClean="0"/>
              <a:t>10</a:t>
            </a:fld>
            <a:endParaRPr lang="de-DE" altLang="de-DE" dirty="0"/>
          </a:p>
        </p:txBody>
      </p:sp>
    </p:spTree>
    <p:extLst>
      <p:ext uri="{BB962C8B-B14F-4D97-AF65-F5344CB8AC3E}">
        <p14:creationId xmlns:p14="http://schemas.microsoft.com/office/powerpoint/2010/main" val="34093484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3621094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p:cNvSpPr>
            <a:spLocks noGrp="1"/>
          </p:cNvSpPr>
          <p:nvPr>
            <p:ph type="title"/>
          </p:nvPr>
        </p:nvSpPr>
        <p:spPr>
          <a:xfrm>
            <a:off x="868680" y="384048"/>
            <a:ext cx="10744200" cy="866648"/>
          </a:xfrm>
          <a:prstGeom prst="rect">
            <a:avLst/>
          </a:prstGeom>
        </p:spPr>
        <p:txBody>
          <a:bodyPr numCol="1"/>
          <a:lstStyle/>
          <a:p>
            <a:r>
              <a:rPr lang="en-US" dirty="0"/>
              <a:t>Click to edit Master title style</a:t>
            </a:r>
            <a:endParaRPr lang="en-GB" altLang="en-GB" dirty="0"/>
          </a:p>
        </p:txBody>
      </p:sp>
      <p:sp>
        <p:nvSpPr>
          <p:cNvPr id="3" name="Content"/>
          <p:cNvSpPr>
            <a:spLocks noGrp="1"/>
          </p:cNvSpPr>
          <p:nvPr>
            <p:ph idx="11"/>
          </p:nvPr>
        </p:nvSpPr>
        <p:spPr>
          <a:xfrm>
            <a:off x="868680" y="1399032"/>
            <a:ext cx="10744200" cy="4928616"/>
          </a:xfrm>
          <a:prstGeom prst="rect">
            <a:avLst/>
          </a:prstGeom>
        </p:spPr>
        <p:txBody>
          <a:bodyPr numCol="1"/>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ltLang="en-GB" dirty="0"/>
          </a:p>
        </p:txBody>
      </p:sp>
    </p:spTree>
    <p:custDataLst>
      <p:tags r:id="rId1"/>
    </p:custDataLst>
    <p:extLst>
      <p:ext uri="{BB962C8B-B14F-4D97-AF65-F5344CB8AC3E}">
        <p14:creationId xmlns:p14="http://schemas.microsoft.com/office/powerpoint/2010/main" val="71331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theme" Target="../theme/theme1.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DD2037D5-9F9A-4CC9-98B0-68BDD36B02F8}"/>
              </a:ext>
            </a:extLst>
          </p:cNvPr>
          <p:cNvGraphicFramePr>
            <a:graphicFrameLocks noChangeAspect="1"/>
          </p:cNvGraphicFramePr>
          <p:nvPr userDrawn="1">
            <p:custDataLst>
              <p:tags r:id="rId5"/>
            </p:custDataLst>
            <p:extLst>
              <p:ext uri="{D42A27DB-BD31-4B8C-83A1-F6EECF244321}">
                <p14:modId xmlns:p14="http://schemas.microsoft.com/office/powerpoint/2010/main" val="32505515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451" imgH="450" progId="TCLayout.ActiveDocument.1">
                  <p:embed/>
                </p:oleObj>
              </mc:Choice>
              <mc:Fallback>
                <p:oleObj name="think-cell Slide" r:id="rId7" imgW="451" imgH="450" progId="TCLayout.ActiveDocument.1">
                  <p:embed/>
                  <p:pic>
                    <p:nvPicPr>
                      <p:cNvPr id="0" name=""/>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6E612F5A-FB47-481F-9DE2-4A75D564380A}"/>
              </a:ext>
            </a:extLst>
          </p:cNvPr>
          <p:cNvSpPr/>
          <p:nvPr userDrawn="1">
            <p:custDataLst>
              <p:tags r:id="rId6"/>
            </p:custDataLst>
          </p:nvPr>
        </p:nvSpPr>
        <p:spPr>
          <a:xfrm>
            <a:off x="0" y="0"/>
            <a:ext cx="158750" cy="15875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200" b="0" i="0" kern="0" baseline="0" dirty="0" err="1">
              <a:solidFill>
                <a:schemeClr val="tx1"/>
              </a:solidFill>
              <a:latin typeface="Segoe UI Black" panose="020B0A02040204020203" pitchFamily="34" charset="0"/>
              <a:ea typeface="+mj-ea"/>
              <a:cs typeface="+mj-cs"/>
              <a:sym typeface="Segoe UI Black" panose="020B0A02040204020203" pitchFamily="34" charset="0"/>
            </a:endParaRPr>
          </a:p>
        </p:txBody>
      </p:sp>
      <p:sp>
        <p:nvSpPr>
          <p:cNvPr id="2" name="Title"/>
          <p:cNvSpPr>
            <a:spLocks noGrp="1"/>
          </p:cNvSpPr>
          <p:nvPr>
            <p:ph type="title"/>
          </p:nvPr>
        </p:nvSpPr>
        <p:spPr>
          <a:xfrm>
            <a:off x="868680" y="384048"/>
            <a:ext cx="10744200" cy="866648"/>
          </a:xfrm>
          <a:prstGeom prst="rect">
            <a:avLst/>
          </a:prstGeom>
        </p:spPr>
        <p:txBody>
          <a:bodyPr vert="horz" lIns="0" tIns="0" rIns="0" bIns="0" numCol="1" rtlCol="0" anchorCtr="0">
            <a:noAutofit/>
          </a:bodyPr>
          <a:lstStyle/>
          <a:p>
            <a:r>
              <a:rPr lang="en-US" dirty="0"/>
              <a:t>Click to edit Master title style</a:t>
            </a:r>
          </a:p>
        </p:txBody>
      </p:sp>
      <p:sp>
        <p:nvSpPr>
          <p:cNvPr id="3" name="BodyText"/>
          <p:cNvSpPr>
            <a:spLocks noGrp="1"/>
          </p:cNvSpPr>
          <p:nvPr>
            <p:ph type="body" idx="1"/>
          </p:nvPr>
        </p:nvSpPr>
        <p:spPr>
          <a:xfrm>
            <a:off x="868680" y="1399032"/>
            <a:ext cx="10744200" cy="4928616"/>
          </a:xfrm>
          <a:prstGeom prst="rect">
            <a:avLst/>
          </a:prstGeom>
        </p:spPr>
        <p:txBody>
          <a:bodyPr vert="horz" lIns="0" tIns="0" rIns="0" bIns="0" numCol="1"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hidden="1"/>
          <p:cNvSpPr>
            <a:spLocks noGrp="1"/>
          </p:cNvSpPr>
          <p:nvPr>
            <p:ph type="dt" sz="half" idx="2"/>
          </p:nvPr>
        </p:nvSpPr>
        <p:spPr>
          <a:xfrm>
            <a:off x="457200" y="6864350"/>
            <a:ext cx="314325" cy="98425"/>
          </a:xfrm>
          <a:prstGeom prst="rect">
            <a:avLst/>
          </a:prstGeom>
        </p:spPr>
        <p:txBody>
          <a:bodyPr vert="horz" lIns="0" tIns="0" rIns="0" bIns="0" numCol="1" rtlCol="0" anchor="ctr"/>
          <a:lstStyle>
            <a:lvl1pPr algn="l">
              <a:defRPr sz="300">
                <a:solidFill>
                  <a:schemeClr val="accent4"/>
                </a:solidFill>
              </a:defRPr>
            </a:lvl1pPr>
          </a:lstStyle>
          <a:p>
            <a:fld id="{7ECE2914-4E17-487A-A4E5-C87617449E51}" type="datetimeFigureOut">
              <a:rPr lang="en-US" smtClean="0"/>
              <a:pPr/>
              <a:t>6/1/2022</a:t>
            </a:fld>
            <a:endParaRPr lang="en-US" dirty="0"/>
          </a:p>
        </p:txBody>
      </p:sp>
      <p:sp>
        <p:nvSpPr>
          <p:cNvPr id="5" name="Footer Placeholder" hidden="1"/>
          <p:cNvSpPr>
            <a:spLocks noGrp="1"/>
          </p:cNvSpPr>
          <p:nvPr>
            <p:ph type="ftr" sz="quarter" idx="3"/>
          </p:nvPr>
        </p:nvSpPr>
        <p:spPr>
          <a:xfrm>
            <a:off x="771525" y="6864350"/>
            <a:ext cx="533400" cy="98425"/>
          </a:xfrm>
          <a:prstGeom prst="rect">
            <a:avLst/>
          </a:prstGeom>
        </p:spPr>
        <p:txBody>
          <a:bodyPr vert="horz" lIns="0" tIns="0" rIns="0" bIns="0" numCol="1" rtlCol="0" anchor="ctr"/>
          <a:lstStyle>
            <a:lvl1pPr algn="ctr">
              <a:defRPr sz="300">
                <a:solidFill>
                  <a:schemeClr val="accent4"/>
                </a:solidFill>
              </a:defRPr>
            </a:lvl1pPr>
          </a:lstStyle>
          <a:p>
            <a:endParaRPr lang="en-US" dirty="0"/>
          </a:p>
        </p:txBody>
      </p:sp>
      <p:sp>
        <p:nvSpPr>
          <p:cNvPr id="6" name="Slide Number Placeholder" hidden="1"/>
          <p:cNvSpPr>
            <a:spLocks noGrp="1"/>
          </p:cNvSpPr>
          <p:nvPr>
            <p:ph type="sldNum" sz="quarter" idx="4"/>
          </p:nvPr>
        </p:nvSpPr>
        <p:spPr>
          <a:xfrm>
            <a:off x="1304925" y="6864350"/>
            <a:ext cx="152400" cy="98425"/>
          </a:xfrm>
          <a:prstGeom prst="rect">
            <a:avLst/>
          </a:prstGeom>
        </p:spPr>
        <p:txBody>
          <a:bodyPr vert="horz" lIns="0" tIns="0" rIns="0" bIns="0" numCol="1" rtlCol="0" anchor="ctr"/>
          <a:lstStyle>
            <a:lvl1pPr algn="r">
              <a:defRPr sz="300">
                <a:solidFill>
                  <a:schemeClr val="accent4"/>
                </a:solidFill>
              </a:defRPr>
            </a:lvl1pPr>
          </a:lstStyle>
          <a:p>
            <a:fld id="{8F63CC74-D785-4C96-8C6E-EB177D1B9A1D}" type="slidenum">
              <a:rPr lang="en-US" smtClean="0"/>
              <a:pPr/>
              <a:t>‹#›</a:t>
            </a:fld>
            <a:endParaRPr lang="en-US" dirty="0"/>
          </a:p>
        </p:txBody>
      </p:sp>
      <p:pic>
        <p:nvPicPr>
          <p:cNvPr id="15" name="Picture 14">
            <a:extLst>
              <a:ext uri="{FF2B5EF4-FFF2-40B4-BE49-F238E27FC236}">
                <a16:creationId xmlns:a16="http://schemas.microsoft.com/office/drawing/2014/main" id="{517BCDC7-33E6-4E0D-8470-BD0036821924}"/>
              </a:ext>
            </a:extLst>
          </p:cNvPr>
          <p:cNvPicPr>
            <a:picLocks noChangeAspect="1"/>
          </p:cNvPicPr>
          <p:nvPr userDrawn="1"/>
        </p:nvPicPr>
        <p:blipFill>
          <a:blip r:embed="rId9"/>
          <a:stretch>
            <a:fillRect/>
          </a:stretch>
        </p:blipFill>
        <p:spPr>
          <a:xfrm>
            <a:off x="11009789" y="384048"/>
            <a:ext cx="711200" cy="616373"/>
          </a:xfrm>
          <a:prstGeom prst="rect">
            <a:avLst/>
          </a:prstGeom>
        </p:spPr>
      </p:pic>
    </p:spTree>
    <p:custDataLst>
      <p:tags r:id="rId4"/>
    </p:custDataLst>
    <p:extLst>
      <p:ext uri="{BB962C8B-B14F-4D97-AF65-F5344CB8AC3E}">
        <p14:creationId xmlns:p14="http://schemas.microsoft.com/office/powerpoint/2010/main" val="2764657770"/>
      </p:ext>
    </p:extLst>
  </p:cSld>
  <p:clrMap bg1="dk1" tx1="lt1" bg2="dk2" tx2="lt2" accent1="accent1" accent2="accent2" accent3="accent3" accent4="accent4" accent5="accent5" accent6="accent6" hlink="hlink" folHlink="folHlink"/>
  <p:sldLayoutIdLst>
    <p:sldLayoutId id="2147483654" r:id="rId1"/>
    <p:sldLayoutId id="2147483656" r:id="rId2"/>
  </p:sldLayoutIdLst>
  <p:txStyles>
    <p:titleStyle>
      <a:lvl1pPr algn="l" defTabSz="914400" rtl="0" eaLnBrk="1" latinLnBrk="0" hangingPunct="1">
        <a:lnSpc>
          <a:spcPct val="88000"/>
        </a:lnSpc>
        <a:spcBef>
          <a:spcPct val="0"/>
        </a:spcBef>
        <a:buNone/>
        <a:defRPr sz="3200" kern="0">
          <a:solidFill>
            <a:schemeClr val="tx2"/>
          </a:solidFill>
          <a:latin typeface="+mj-lt"/>
          <a:ea typeface="+mj-ea"/>
          <a:cs typeface="+mj-cs"/>
        </a:defRPr>
      </a:lvl1pPr>
    </p:titleStyle>
    <p:bodyStyle>
      <a:lvl1pPr marL="0" indent="0" algn="l" defTabSz="914400" rtl="0" eaLnBrk="1" latinLnBrk="0" hangingPunct="1">
        <a:spcBef>
          <a:spcPts val="700"/>
        </a:spcBef>
        <a:buFont typeface="Arial" panose="020B0604020202020204" pitchFamily="34" charset="0"/>
        <a:buChar char="​"/>
        <a:defRPr sz="2400" kern="0">
          <a:solidFill>
            <a:schemeClr val="accent1"/>
          </a:solidFill>
          <a:latin typeface="+mj-lt"/>
          <a:ea typeface="+mn-ea"/>
          <a:cs typeface="+mn-cs"/>
        </a:defRPr>
      </a:lvl1pPr>
      <a:lvl2pPr marL="0" indent="0" algn="l" defTabSz="914400" rtl="0" eaLnBrk="1" latinLnBrk="0" hangingPunct="1">
        <a:spcBef>
          <a:spcPts val="700"/>
        </a:spcBef>
        <a:buFont typeface="Arial" panose="020B0604020202020204" pitchFamily="34" charset="0"/>
        <a:buChar char="​"/>
        <a:defRPr sz="2400" kern="0">
          <a:solidFill>
            <a:schemeClr val="tx1"/>
          </a:solidFill>
          <a:latin typeface="+mn-lt"/>
          <a:ea typeface="+mn-ea"/>
          <a:cs typeface="+mn-cs"/>
        </a:defRPr>
      </a:lvl2pPr>
      <a:lvl3pPr marL="252000" indent="-252000" algn="l" defTabSz="914400" rtl="0" eaLnBrk="1" latinLnBrk="0" hangingPunct="1">
        <a:spcBef>
          <a:spcPts val="700"/>
        </a:spcBef>
        <a:buFont typeface="Arial" panose="020B0604020202020204" pitchFamily="34" charset="0"/>
        <a:buChar char="•"/>
        <a:defRPr sz="2400" kern="0">
          <a:solidFill>
            <a:schemeClr val="tx1"/>
          </a:solidFill>
          <a:latin typeface="+mn-lt"/>
          <a:ea typeface="+mn-ea"/>
          <a:cs typeface="+mn-cs"/>
        </a:defRPr>
      </a:lvl3pPr>
      <a:lvl4pPr marL="504000" indent="-252000" algn="l" defTabSz="914400" rtl="0" eaLnBrk="1" latinLnBrk="0" hangingPunct="1">
        <a:spcBef>
          <a:spcPts val="300"/>
        </a:spcBef>
        <a:buFont typeface="Arial" panose="020B0604020202020204" pitchFamily="34" charset="0"/>
        <a:buChar char="–"/>
        <a:defRPr sz="2400" kern="0">
          <a:solidFill>
            <a:schemeClr val="tx1"/>
          </a:solidFill>
          <a:latin typeface="+mn-lt"/>
          <a:ea typeface="+mn-ea"/>
          <a:cs typeface="+mn-cs"/>
        </a:defRPr>
      </a:lvl4pPr>
      <a:lvl5pPr marL="756000" indent="-252000" algn="l" defTabSz="914400" rtl="0" eaLnBrk="1" latinLnBrk="0" hangingPunct="1">
        <a:spcBef>
          <a:spcPts val="300"/>
        </a:spcBef>
        <a:buFont typeface="Arial" panose="020B0604020202020204" pitchFamily="34" charset="0"/>
        <a:buChar char="-"/>
        <a:defRPr sz="2400" kern="0">
          <a:solidFill>
            <a:schemeClr val="tx1"/>
          </a:solidFill>
          <a:latin typeface="+mn-lt"/>
          <a:ea typeface="+mn-ea"/>
          <a:cs typeface="+mn-cs"/>
        </a:defRPr>
      </a:lvl5pPr>
      <a:lvl6pPr marL="1008000" indent="-252000" algn="l" defTabSz="914400" rtl="0" eaLnBrk="1" latinLnBrk="0" hangingPunct="1">
        <a:spcBef>
          <a:spcPts val="300"/>
        </a:spcBef>
        <a:buFont typeface="Arial" panose="020B0604020202020204" pitchFamily="34" charset="0"/>
        <a:buChar char="-"/>
        <a:defRPr sz="2400" kern="0">
          <a:solidFill>
            <a:schemeClr val="tx1"/>
          </a:solidFill>
          <a:latin typeface="+mn-lt"/>
          <a:ea typeface="+mn-ea"/>
          <a:cs typeface="+mn-cs"/>
        </a:defRPr>
      </a:lvl6pPr>
      <a:lvl7pPr marL="1260000" indent="-252000" algn="l" defTabSz="914400" rtl="0" eaLnBrk="1" latinLnBrk="0" hangingPunct="1">
        <a:spcBef>
          <a:spcPts val="300"/>
        </a:spcBef>
        <a:buFont typeface="Arial" panose="020B0604020202020204" pitchFamily="34" charset="0"/>
        <a:buChar char="-"/>
        <a:defRPr sz="2400" kern="0">
          <a:solidFill>
            <a:schemeClr val="tx1"/>
          </a:solidFill>
          <a:latin typeface="+mn-lt"/>
          <a:ea typeface="+mn-ea"/>
          <a:cs typeface="+mn-cs"/>
        </a:defRPr>
      </a:lvl7pPr>
      <a:lvl8pPr marL="1512000" indent="-252000" algn="l" defTabSz="914400" rtl="0" eaLnBrk="1" latinLnBrk="0" hangingPunct="1">
        <a:spcBef>
          <a:spcPts val="300"/>
        </a:spcBef>
        <a:buFont typeface="Arial" panose="020B0604020202020204" pitchFamily="34" charset="0"/>
        <a:buChar char="-"/>
        <a:defRPr sz="2400" kern="0">
          <a:solidFill>
            <a:schemeClr val="tx1"/>
          </a:solidFill>
          <a:latin typeface="+mn-lt"/>
          <a:ea typeface="+mn-ea"/>
          <a:cs typeface="+mn-cs"/>
        </a:defRPr>
      </a:lvl8pPr>
      <a:lvl9pPr marL="1764000" indent="-252000" algn="l" defTabSz="914400" rtl="0" eaLnBrk="1" latinLnBrk="0" hangingPunct="1">
        <a:spcBef>
          <a:spcPts val="300"/>
        </a:spcBef>
        <a:buFont typeface="Arial" panose="020B0604020202020204" pitchFamily="34" charset="0"/>
        <a:buChar char="-"/>
        <a:defRPr sz="2400" kern="0">
          <a:solidFill>
            <a:schemeClr val="tx1"/>
          </a:solidFill>
          <a:latin typeface="+mn-lt"/>
          <a:ea typeface="+mn-ea"/>
          <a:cs typeface="+mn-cs"/>
        </a:defRPr>
      </a:lvl9pPr>
    </p:bodyStyle>
    <p:otherStyle>
      <a:defPPr>
        <a:defRPr lang="en-US"/>
      </a:defPPr>
      <a:lvl1pPr marL="0" algn="l" defTabSz="914400" rtl="0" eaLnBrk="1" latinLnBrk="0" hangingPunct="1">
        <a:defRPr sz="2000" kern="0">
          <a:solidFill>
            <a:schemeClr val="tx1"/>
          </a:solidFill>
          <a:latin typeface="+mn-lt"/>
          <a:ea typeface="+mn-ea"/>
          <a:cs typeface="+mn-cs"/>
        </a:defRPr>
      </a:lvl1pPr>
      <a:lvl2pPr marL="252000" algn="l" defTabSz="914400" rtl="0" eaLnBrk="1" latinLnBrk="0" hangingPunct="1">
        <a:defRPr sz="2000" kern="0">
          <a:solidFill>
            <a:schemeClr val="tx1"/>
          </a:solidFill>
          <a:latin typeface="+mn-lt"/>
          <a:ea typeface="+mn-ea"/>
          <a:cs typeface="+mn-cs"/>
        </a:defRPr>
      </a:lvl2pPr>
      <a:lvl3pPr marL="504000" algn="l" defTabSz="914400" rtl="0" eaLnBrk="1" latinLnBrk="0" hangingPunct="1">
        <a:defRPr sz="2000" kern="0">
          <a:solidFill>
            <a:schemeClr val="tx1"/>
          </a:solidFill>
          <a:latin typeface="+mn-lt"/>
          <a:ea typeface="+mn-ea"/>
          <a:cs typeface="+mn-cs"/>
        </a:defRPr>
      </a:lvl3pPr>
      <a:lvl4pPr marL="756000" algn="l" defTabSz="914400" rtl="0" eaLnBrk="1" latinLnBrk="0" hangingPunct="1">
        <a:defRPr sz="200" kern="0">
          <a:solidFill>
            <a:schemeClr val="tx1"/>
          </a:solidFill>
          <a:latin typeface="+mn-lt"/>
          <a:ea typeface="+mn-ea"/>
          <a:cs typeface="+mn-cs"/>
        </a:defRPr>
      </a:lvl4pPr>
      <a:lvl5pPr marL="1008000" algn="l" defTabSz="914400" rtl="0" eaLnBrk="1" latinLnBrk="0" hangingPunct="1">
        <a:defRPr sz="2000" kern="0">
          <a:solidFill>
            <a:schemeClr val="tx1"/>
          </a:solidFill>
          <a:latin typeface="+mn-lt"/>
          <a:ea typeface="+mn-ea"/>
          <a:cs typeface="+mn-cs"/>
        </a:defRPr>
      </a:lvl5pPr>
      <a:lvl6pPr marL="1260000" algn="l" defTabSz="914400" rtl="0" eaLnBrk="1" latinLnBrk="0" hangingPunct="1">
        <a:defRPr sz="2000" kern="0">
          <a:solidFill>
            <a:schemeClr val="tx1"/>
          </a:solidFill>
          <a:latin typeface="+mn-lt"/>
          <a:ea typeface="+mn-ea"/>
          <a:cs typeface="+mn-cs"/>
        </a:defRPr>
      </a:lvl6pPr>
      <a:lvl7pPr marL="1512000" algn="l" defTabSz="914400" rtl="0" eaLnBrk="1" latinLnBrk="0" hangingPunct="1">
        <a:defRPr sz="2000" kern="0">
          <a:solidFill>
            <a:schemeClr val="tx1"/>
          </a:solidFill>
          <a:latin typeface="+mn-lt"/>
          <a:ea typeface="+mn-ea"/>
          <a:cs typeface="+mn-cs"/>
        </a:defRPr>
      </a:lvl7pPr>
      <a:lvl8pPr marL="1764000" algn="l" defTabSz="914400" rtl="0" eaLnBrk="1" latinLnBrk="0" hangingPunct="1">
        <a:defRPr sz="2000" kern="0">
          <a:solidFill>
            <a:schemeClr val="tx1"/>
          </a:solidFill>
          <a:latin typeface="+mn-lt"/>
          <a:ea typeface="+mn-ea"/>
          <a:cs typeface="+mn-cs"/>
        </a:defRPr>
      </a:lvl8pPr>
      <a:lvl9pPr marL="2016000" algn="l" defTabSz="914400" rtl="0" eaLnBrk="1" latinLnBrk="0" hangingPunct="1">
        <a:defRPr sz="2000" kern="0">
          <a:solidFill>
            <a:schemeClr val="tx1"/>
          </a:solidFill>
          <a:latin typeface="+mn-lt"/>
          <a:ea typeface="+mn-ea"/>
          <a:cs typeface="+mn-cs"/>
        </a:defRPr>
      </a:lvl9pPr>
    </p:otherStyle>
  </p:txStyles>
  <p:extLst>
    <p:ext uri="{27BBF7A9-308A-43DC-89C8-2F10F3537804}">
      <p15:sldGuideLst xmlns:p15="http://schemas.microsoft.com/office/powerpoint/2012/main">
        <p15:guide id="1" pos="544" userDrawn="1">
          <p15:clr>
            <a:srgbClr val="C35EA4"/>
          </p15:clr>
        </p15:guide>
        <p15:guide id="2" pos="7328" userDrawn="1">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9.pn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3.emf"/><Relationship Id="rId5" Type="http://schemas.openxmlformats.org/officeDocument/2006/relationships/oleObject" Target="../embeddings/oleObject10.bin"/><Relationship Id="rId4"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20.png"/><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3.emf"/><Relationship Id="rId5" Type="http://schemas.openxmlformats.org/officeDocument/2006/relationships/oleObject" Target="../embeddings/oleObject11.bin"/><Relationship Id="rId4"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23.svg"/><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image" Target="../media/image22.png"/><Relationship Id="rId5" Type="http://schemas.openxmlformats.org/officeDocument/2006/relationships/image" Target="../media/image3.emf"/><Relationship Id="rId4" Type="http://schemas.openxmlformats.org/officeDocument/2006/relationships/oleObject" Target="../embeddings/oleObject12.bin"/></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23.sv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22.png"/><Relationship Id="rId5" Type="http://schemas.openxmlformats.org/officeDocument/2006/relationships/image" Target="../media/image3.emf"/><Relationship Id="rId4" Type="http://schemas.openxmlformats.org/officeDocument/2006/relationships/oleObject" Target="../embeddings/oleObject13.bin"/></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23.svg"/><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22.png"/><Relationship Id="rId5" Type="http://schemas.openxmlformats.org/officeDocument/2006/relationships/image" Target="../media/image3.emf"/><Relationship Id="rId4" Type="http://schemas.openxmlformats.org/officeDocument/2006/relationships/oleObject" Target="../embeddings/oleObject14.bin"/></Relationships>
</file>

<file path=ppt/slides/_rels/slide150.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svg"/><Relationship Id="rId3" Type="http://schemas.openxmlformats.org/officeDocument/2006/relationships/slideLayout" Target="../slideLayouts/slideLayout1.xml"/><Relationship Id="rId7" Type="http://schemas.openxmlformats.org/officeDocument/2006/relationships/image" Target="../media/image26.svg"/><Relationship Id="rId12" Type="http://schemas.openxmlformats.org/officeDocument/2006/relationships/image" Target="../media/image36.png"/><Relationship Id="rId2" Type="http://schemas.openxmlformats.org/officeDocument/2006/relationships/tags" Target="../tags/tag35.xml"/><Relationship Id="rId1" Type="http://schemas.openxmlformats.org/officeDocument/2006/relationships/tags" Target="../tags/tag340.xml"/><Relationship Id="rId6" Type="http://schemas.openxmlformats.org/officeDocument/2006/relationships/image" Target="../media/image25.png"/><Relationship Id="rId11" Type="http://schemas.openxmlformats.org/officeDocument/2006/relationships/image" Target="../media/image35.svg"/><Relationship Id="rId5" Type="http://schemas.openxmlformats.org/officeDocument/2006/relationships/image" Target="../media/image3.emf"/><Relationship Id="rId15" Type="http://schemas.openxmlformats.org/officeDocument/2006/relationships/image" Target="../media/image23.svg"/><Relationship Id="rId10" Type="http://schemas.openxmlformats.org/officeDocument/2006/relationships/image" Target="../media/image34.png"/><Relationship Id="rId4" Type="http://schemas.openxmlformats.org/officeDocument/2006/relationships/oleObject" Target="../embeddings/oleObject140.bin"/><Relationship Id="rId9" Type="http://schemas.openxmlformats.org/officeDocument/2006/relationships/image" Target="../media/image33.svg"/><Relationship Id="rId14" Type="http://schemas.openxmlformats.org/officeDocument/2006/relationships/image" Target="../media/image2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26" Type="http://schemas.openxmlformats.org/officeDocument/2006/relationships/image" Target="../media/image8.png"/><Relationship Id="rId3" Type="http://schemas.openxmlformats.org/officeDocument/2006/relationships/tags" Target="../tags/tag10.xml"/><Relationship Id="rId21" Type="http://schemas.openxmlformats.org/officeDocument/2006/relationships/slide" Target="slide150.xml"/><Relationship Id="rId7" Type="http://schemas.openxmlformats.org/officeDocument/2006/relationships/image" Target="../media/image3.emf"/><Relationship Id="rId17" Type="http://schemas.openxmlformats.org/officeDocument/2006/relationships/image" Target="../media/image6.png"/><Relationship Id="rId25" Type="http://schemas.openxmlformats.org/officeDocument/2006/relationships/image" Target="../media/image90.png"/><Relationship Id="rId2" Type="http://schemas.openxmlformats.org/officeDocument/2006/relationships/tags" Target="../tags/tag9.xml"/><Relationship Id="rId16" Type="http://schemas.openxmlformats.org/officeDocument/2006/relationships/image" Target="../media/image60.png"/><Relationship Id="rId1" Type="http://schemas.openxmlformats.org/officeDocument/2006/relationships/tags" Target="../tags/tag8.xml"/><Relationship Id="rId6" Type="http://schemas.openxmlformats.org/officeDocument/2006/relationships/oleObject" Target="../embeddings/oleObject2.bin"/><Relationship Id="rId11" Type="http://schemas.openxmlformats.org/officeDocument/2006/relationships/image" Target="../media/image5.png"/><Relationship Id="rId24" Type="http://schemas.openxmlformats.org/officeDocument/2006/relationships/slide" Target="slide3.xml"/><Relationship Id="rId5" Type="http://schemas.openxmlformats.org/officeDocument/2006/relationships/notesSlide" Target="../notesSlides/notesSlide1.xml"/><Relationship Id="rId15" Type="http://schemas.openxmlformats.org/officeDocument/2006/relationships/slide" Target="slide10.xml"/><Relationship Id="rId23" Type="http://schemas.openxmlformats.org/officeDocument/2006/relationships/image" Target="../media/image7.png"/><Relationship Id="rId28" Type="http://schemas.openxmlformats.org/officeDocument/2006/relationships/image" Target="../media/image100.png"/><Relationship Id="rId10" Type="http://schemas.openxmlformats.org/officeDocument/2006/relationships/slide" Target="slide7.xml"/><Relationship Id="rId4" Type="http://schemas.openxmlformats.org/officeDocument/2006/relationships/slideLayout" Target="../slideLayouts/slideLayout2.xml"/><Relationship Id="rId9" Type="http://schemas.openxmlformats.org/officeDocument/2006/relationships/image" Target="../media/image40.png"/><Relationship Id="rId22" Type="http://schemas.openxmlformats.org/officeDocument/2006/relationships/image" Target="../media/image80.png"/><Relationship Id="rId27" Type="http://schemas.openxmlformats.org/officeDocument/2006/relationships/slide" Target="slide5.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9.png"/><Relationship Id="rId5" Type="http://schemas.openxmlformats.org/officeDocument/2006/relationships/image" Target="../media/image3.emf"/><Relationship Id="rId4"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0.pn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3.emf"/><Relationship Id="rId5" Type="http://schemas.openxmlformats.org/officeDocument/2006/relationships/oleObject" Target="../embeddings/oleObject4.bin"/><Relationship Id="rId4"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image" Target="../media/image3.emf"/><Relationship Id="rId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slideLayout" Target="../slideLayouts/slideLayout1.xml"/><Relationship Id="rId7" Type="http://schemas.openxmlformats.org/officeDocument/2006/relationships/image" Target="../media/image11.pn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3.emf"/><Relationship Id="rId5" Type="http://schemas.openxmlformats.org/officeDocument/2006/relationships/oleObject" Target="../embeddings/oleObject6.bin"/><Relationship Id="rId4"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3.pn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3.emf"/><Relationship Id="rId5" Type="http://schemas.openxmlformats.org/officeDocument/2006/relationships/oleObject" Target="../embeddings/oleObject7.bin"/><Relationship Id="rId4"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slideLayout" Target="../slideLayouts/slideLayout1.xml"/><Relationship Id="rId7" Type="http://schemas.openxmlformats.org/officeDocument/2006/relationships/image" Target="../media/image14.pn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3.emf"/><Relationship Id="rId5" Type="http://schemas.openxmlformats.org/officeDocument/2006/relationships/oleObject" Target="../embeddings/oleObject8.bin"/><Relationship Id="rId4"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slideLayout" Target="../slideLayouts/slideLayout1.xml"/><Relationship Id="rId7" Type="http://schemas.openxmlformats.org/officeDocument/2006/relationships/image" Target="../media/image16.png"/><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3.emf"/><Relationship Id="rId5" Type="http://schemas.openxmlformats.org/officeDocument/2006/relationships/oleObject" Target="../embeddings/oleObject9.bin"/><Relationship Id="rId4" Type="http://schemas.openxmlformats.org/officeDocument/2006/relationships/notesSlide" Target="../notesSlides/notesSlide6.xml"/><Relationship Id="rId9"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C30878-DBD3-456C-99A7-6C94BC8B5130}"/>
              </a:ext>
            </a:extLst>
          </p:cNvPr>
          <p:cNvSpPr txBox="1">
            <a:spLocks/>
          </p:cNvSpPr>
          <p:nvPr/>
        </p:nvSpPr>
        <p:spPr>
          <a:xfrm>
            <a:off x="815975" y="2562225"/>
            <a:ext cx="10749280" cy="2275046"/>
          </a:xfrm>
          <a:prstGeom prst="rect">
            <a:avLst/>
          </a:prstGeom>
        </p:spPr>
        <p:txBody>
          <a:bodyPr lIns="0" tIns="0" rIns="0" bIns="0" numCol="1"/>
          <a:lstStyle>
            <a:lvl1pPr marL="0" indent="0" algn="l" defTabSz="914400" rtl="0" eaLnBrk="1" latinLnBrk="0" hangingPunct="1">
              <a:spcBef>
                <a:spcPts val="700"/>
              </a:spcBef>
              <a:buFont typeface="Arial" panose="020B0604020202020204" pitchFamily="34" charset="0"/>
              <a:buChar char="​"/>
              <a:defRPr sz="2400" kern="0">
                <a:solidFill>
                  <a:schemeClr val="accent1"/>
                </a:solidFill>
                <a:latin typeface="+mj-lt"/>
                <a:ea typeface="+mn-ea"/>
                <a:cs typeface="+mn-cs"/>
              </a:defRPr>
            </a:lvl1pPr>
            <a:lvl2pPr marL="0" indent="0" algn="l" defTabSz="914400" rtl="0" eaLnBrk="1" latinLnBrk="0" hangingPunct="1">
              <a:spcBef>
                <a:spcPts val="700"/>
              </a:spcBef>
              <a:buFont typeface="Arial" panose="020B0604020202020204" pitchFamily="34" charset="0"/>
              <a:buChar char="​"/>
              <a:defRPr sz="2400" kern="0">
                <a:solidFill>
                  <a:schemeClr val="tx1"/>
                </a:solidFill>
                <a:latin typeface="+mn-lt"/>
                <a:ea typeface="+mn-ea"/>
                <a:cs typeface="+mn-cs"/>
              </a:defRPr>
            </a:lvl2pPr>
            <a:lvl3pPr marL="252000" indent="-252000" algn="l" defTabSz="914400" rtl="0" eaLnBrk="1" latinLnBrk="0" hangingPunct="1">
              <a:spcBef>
                <a:spcPts val="700"/>
              </a:spcBef>
              <a:buFont typeface="Arial" panose="020B0604020202020204" pitchFamily="34" charset="0"/>
              <a:buChar char="•"/>
              <a:defRPr sz="2400" kern="0">
                <a:solidFill>
                  <a:schemeClr val="tx1"/>
                </a:solidFill>
                <a:latin typeface="+mn-lt"/>
                <a:ea typeface="+mn-ea"/>
                <a:cs typeface="+mn-cs"/>
              </a:defRPr>
            </a:lvl3pPr>
            <a:lvl4pPr marL="504000" indent="-252000" algn="l" defTabSz="914400" rtl="0" eaLnBrk="1" latinLnBrk="0" hangingPunct="1">
              <a:spcBef>
                <a:spcPts val="300"/>
              </a:spcBef>
              <a:buFont typeface="Arial" panose="020B0604020202020204" pitchFamily="34" charset="0"/>
              <a:buChar char="–"/>
              <a:defRPr sz="2400" kern="0">
                <a:solidFill>
                  <a:schemeClr val="tx1"/>
                </a:solidFill>
                <a:latin typeface="+mn-lt"/>
                <a:ea typeface="+mn-ea"/>
                <a:cs typeface="+mn-cs"/>
              </a:defRPr>
            </a:lvl4pPr>
            <a:lvl5pPr marL="756000" indent="-252000" algn="l" defTabSz="914400" rtl="0" eaLnBrk="1" latinLnBrk="0" hangingPunct="1">
              <a:spcBef>
                <a:spcPts val="300"/>
              </a:spcBef>
              <a:buFont typeface="Arial" panose="020B0604020202020204" pitchFamily="34" charset="0"/>
              <a:buChar char="-"/>
              <a:defRPr sz="2400" kern="0">
                <a:solidFill>
                  <a:schemeClr val="tx1"/>
                </a:solidFill>
                <a:latin typeface="+mn-lt"/>
                <a:ea typeface="+mn-ea"/>
                <a:cs typeface="+mn-cs"/>
              </a:defRPr>
            </a:lvl5pPr>
            <a:lvl6pPr marL="1008000" indent="-252000" algn="l" defTabSz="914400" rtl="0" eaLnBrk="1" latinLnBrk="0" hangingPunct="1">
              <a:spcBef>
                <a:spcPts val="300"/>
              </a:spcBef>
              <a:buFont typeface="Arial" panose="020B0604020202020204" pitchFamily="34" charset="0"/>
              <a:buChar char="-"/>
              <a:defRPr sz="2400" kern="0">
                <a:solidFill>
                  <a:schemeClr val="tx1"/>
                </a:solidFill>
                <a:latin typeface="+mn-lt"/>
                <a:ea typeface="+mn-ea"/>
                <a:cs typeface="+mn-cs"/>
              </a:defRPr>
            </a:lvl6pPr>
            <a:lvl7pPr marL="1260000" indent="-252000" algn="l" defTabSz="914400" rtl="0" eaLnBrk="1" latinLnBrk="0" hangingPunct="1">
              <a:spcBef>
                <a:spcPts val="300"/>
              </a:spcBef>
              <a:buFont typeface="Arial" panose="020B0604020202020204" pitchFamily="34" charset="0"/>
              <a:buChar char="-"/>
              <a:defRPr sz="2400" kern="0">
                <a:solidFill>
                  <a:schemeClr val="tx1"/>
                </a:solidFill>
                <a:latin typeface="+mn-lt"/>
                <a:ea typeface="+mn-ea"/>
                <a:cs typeface="+mn-cs"/>
              </a:defRPr>
            </a:lvl7pPr>
            <a:lvl8pPr marL="1512000" indent="-252000" algn="l" defTabSz="914400" rtl="0" eaLnBrk="1" latinLnBrk="0" hangingPunct="1">
              <a:spcBef>
                <a:spcPts val="300"/>
              </a:spcBef>
              <a:buFont typeface="Arial" panose="020B0604020202020204" pitchFamily="34" charset="0"/>
              <a:buChar char="-"/>
              <a:defRPr sz="2400" kern="0">
                <a:solidFill>
                  <a:schemeClr val="tx1"/>
                </a:solidFill>
                <a:latin typeface="+mn-lt"/>
                <a:ea typeface="+mn-ea"/>
                <a:cs typeface="+mn-cs"/>
              </a:defRPr>
            </a:lvl8pPr>
            <a:lvl9pPr marL="1764000" indent="-252000" algn="l" defTabSz="914400" rtl="0" eaLnBrk="1" latinLnBrk="0" hangingPunct="1">
              <a:spcBef>
                <a:spcPts val="300"/>
              </a:spcBef>
              <a:buFont typeface="Arial" panose="020B0604020202020204" pitchFamily="34" charset="0"/>
              <a:buChar char="-"/>
              <a:defRPr sz="2400" kern="0">
                <a:solidFill>
                  <a:schemeClr val="tx1"/>
                </a:solidFill>
                <a:latin typeface="+mn-lt"/>
                <a:ea typeface="+mn-ea"/>
                <a:cs typeface="+mn-cs"/>
              </a:defRPr>
            </a:lvl9pPr>
          </a:lstStyle>
          <a:p>
            <a:br>
              <a:rPr lang="en-US" sz="8000" dirty="0"/>
            </a:br>
            <a:r>
              <a:rPr lang="en-US" sz="9600" dirty="0">
                <a:solidFill>
                  <a:schemeClr val="tx1"/>
                </a:solidFill>
              </a:rPr>
              <a:t> </a:t>
            </a:r>
          </a:p>
        </p:txBody>
      </p:sp>
    </p:spTree>
    <p:custDataLst>
      <p:tags r:id="rId1"/>
    </p:custDataLst>
    <p:extLst>
      <p:ext uri="{BB962C8B-B14F-4D97-AF65-F5344CB8AC3E}">
        <p14:creationId xmlns:p14="http://schemas.microsoft.com/office/powerpoint/2010/main" val="2399123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2B414BE1-A1FD-4E35-A269-876F637B66DA}"/>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44" imgH="344" progId="TCLayout.ActiveDocument.1">
                  <p:embed/>
                </p:oleObj>
              </mc:Choice>
              <mc:Fallback>
                <p:oleObj name="think-cell Slide" r:id="rId5" imgW="344" imgH="344" progId="TCLayout.ActiveDocument.1">
                  <p:embed/>
                  <p:pic>
                    <p:nvPicPr>
                      <p:cNvPr id="5" name="Object 4" hidden="1">
                        <a:extLst>
                          <a:ext uri="{FF2B5EF4-FFF2-40B4-BE49-F238E27FC236}">
                            <a16:creationId xmlns:a16="http://schemas.microsoft.com/office/drawing/2014/main" id="{2B414BE1-A1FD-4E35-A269-876F637B66D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Box 6">
            <a:extLst>
              <a:ext uri="{FF2B5EF4-FFF2-40B4-BE49-F238E27FC236}">
                <a16:creationId xmlns:a16="http://schemas.microsoft.com/office/drawing/2014/main" id="{3F9C22D2-90FE-454B-B032-E42C3279131E}"/>
              </a:ext>
            </a:extLst>
          </p:cNvPr>
          <p:cNvSpPr txBox="1"/>
          <p:nvPr/>
        </p:nvSpPr>
        <p:spPr>
          <a:xfrm>
            <a:off x="1765301" y="1042150"/>
            <a:ext cx="2023118" cy="430887"/>
          </a:xfrm>
          <a:prstGeom prst="rect">
            <a:avLst/>
          </a:prstGeom>
          <a:noFill/>
        </p:spPr>
        <p:txBody>
          <a:bodyPr wrap="none" lIns="0" tIns="0" rIns="0" bIns="0" numCol="1" rtlCol="0">
            <a:spAutoFit/>
          </a:bodyPr>
          <a:lstStyle/>
          <a:p>
            <a:r>
              <a:rPr lang="de-DE" altLang="de-DE" sz="2800" spc="300" dirty="0">
                <a:solidFill>
                  <a:srgbClr val="CB225B"/>
                </a:solidFill>
              </a:rPr>
              <a:t>Hardware </a:t>
            </a:r>
          </a:p>
        </p:txBody>
      </p:sp>
      <p:sp>
        <p:nvSpPr>
          <p:cNvPr id="9" name="Oval 8">
            <a:extLst>
              <a:ext uri="{FF2B5EF4-FFF2-40B4-BE49-F238E27FC236}">
                <a16:creationId xmlns:a16="http://schemas.microsoft.com/office/drawing/2014/main" id="{67191FB7-1694-4872-81F9-FE7754259935}"/>
              </a:ext>
            </a:extLst>
          </p:cNvPr>
          <p:cNvSpPr/>
          <p:nvPr/>
        </p:nvSpPr>
        <p:spPr>
          <a:xfrm>
            <a:off x="1173191" y="814358"/>
            <a:ext cx="455584" cy="455584"/>
          </a:xfrm>
          <a:prstGeom prst="ellipse">
            <a:avLst/>
          </a:prstGeom>
          <a:solidFill>
            <a:srgbClr val="8B173E"/>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73152" tIns="73152" rIns="73152" bIns="73152" numCol="1" rtlCol="0" anchor="ctr"/>
          <a:lstStyle/>
          <a:p>
            <a:pPr algn="ctr"/>
            <a:endParaRPr lang="de-DE" altLang="de-DE" sz="1000" kern="0" dirty="0" err="1">
              <a:solidFill>
                <a:schemeClr val="tx1"/>
              </a:solidFill>
            </a:endParaRPr>
          </a:p>
        </p:txBody>
      </p:sp>
      <p:sp>
        <p:nvSpPr>
          <p:cNvPr id="24" name="TextBox 23">
            <a:extLst>
              <a:ext uri="{FF2B5EF4-FFF2-40B4-BE49-F238E27FC236}">
                <a16:creationId xmlns:a16="http://schemas.microsoft.com/office/drawing/2014/main" id="{00A2A0F6-5FFE-4D0B-B57E-ECA81C5E7276}"/>
              </a:ext>
            </a:extLst>
          </p:cNvPr>
          <p:cNvSpPr txBox="1"/>
          <p:nvPr/>
        </p:nvSpPr>
        <p:spPr>
          <a:xfrm>
            <a:off x="1765303" y="1916569"/>
            <a:ext cx="4330698" cy="430887"/>
          </a:xfrm>
          <a:prstGeom prst="rect">
            <a:avLst/>
          </a:prstGeom>
          <a:noFill/>
        </p:spPr>
        <p:txBody>
          <a:bodyPr wrap="square" lIns="0" tIns="0" rIns="0" bIns="0" numCol="1" rtlCol="0">
            <a:spAutoFit/>
          </a:bodyPr>
          <a:lstStyle/>
          <a:p>
            <a:endParaRPr lang="de-DE" altLang="de-DE" sz="2800" spc="300" dirty="0">
              <a:solidFill>
                <a:schemeClr val="tx1">
                  <a:lumMod val="75000"/>
                  <a:lumOff val="25000"/>
                </a:schemeClr>
              </a:solidFill>
            </a:endParaRPr>
          </a:p>
        </p:txBody>
      </p:sp>
      <p:sp>
        <p:nvSpPr>
          <p:cNvPr id="31" name="Oval 30">
            <a:extLst>
              <a:ext uri="{FF2B5EF4-FFF2-40B4-BE49-F238E27FC236}">
                <a16:creationId xmlns:a16="http://schemas.microsoft.com/office/drawing/2014/main" id="{02E0606A-BD57-43DB-957E-84A00723B4D6}"/>
              </a:ext>
            </a:extLst>
          </p:cNvPr>
          <p:cNvSpPr/>
          <p:nvPr/>
        </p:nvSpPr>
        <p:spPr>
          <a:xfrm>
            <a:off x="563789" y="917517"/>
            <a:ext cx="901757" cy="901757"/>
          </a:xfrm>
          <a:prstGeom prst="ellipse">
            <a:avLst/>
          </a:prstGeom>
          <a:solidFill>
            <a:srgbClr val="CB225B"/>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32" name="Freeform: Shape 31">
            <a:extLst>
              <a:ext uri="{FF2B5EF4-FFF2-40B4-BE49-F238E27FC236}">
                <a16:creationId xmlns:a16="http://schemas.microsoft.com/office/drawing/2014/main" id="{03074DAD-AF35-4290-BE97-98097F56DC1F}"/>
              </a:ext>
            </a:extLst>
          </p:cNvPr>
          <p:cNvSpPr/>
          <p:nvPr/>
        </p:nvSpPr>
        <p:spPr>
          <a:xfrm>
            <a:off x="707764" y="1158530"/>
            <a:ext cx="757254" cy="660745"/>
          </a:xfrm>
          <a:custGeom>
            <a:avLst/>
            <a:gdLst>
              <a:gd name="connsiteX0" fmla="*/ 647700 w 926320"/>
              <a:gd name="connsiteY0" fmla="*/ 0 h 808264"/>
              <a:gd name="connsiteX1" fmla="*/ 926320 w 926320"/>
              <a:gd name="connsiteY1" fmla="*/ 263141 h 808264"/>
              <a:gd name="connsiteX2" fmla="*/ 915762 w 926320"/>
              <a:gd name="connsiteY2" fmla="*/ 367876 h 808264"/>
              <a:gd name="connsiteX3" fmla="*/ 375424 w 926320"/>
              <a:gd name="connsiteY3" fmla="*/ 808264 h 808264"/>
              <a:gd name="connsiteX4" fmla="*/ 305962 w 926320"/>
              <a:gd name="connsiteY4" fmla="*/ 801262 h 808264"/>
              <a:gd name="connsiteX5" fmla="*/ 0 w 926320"/>
              <a:gd name="connsiteY5" fmla="*/ 495300 h 808264"/>
              <a:gd name="connsiteX6" fmla="*/ 88900 w 926320"/>
              <a:gd name="connsiteY6" fmla="*/ 76200 h 808264"/>
              <a:gd name="connsiteX7" fmla="*/ 368300 w 926320"/>
              <a:gd name="connsiteY7" fmla="*/ 101600 h 808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26320" h="808264">
                <a:moveTo>
                  <a:pt x="647700" y="0"/>
                </a:moveTo>
                <a:lnTo>
                  <a:pt x="926320" y="263141"/>
                </a:lnTo>
                <a:lnTo>
                  <a:pt x="915762" y="367876"/>
                </a:lnTo>
                <a:cubicBezTo>
                  <a:pt x="864332" y="619205"/>
                  <a:pt x="641957" y="808264"/>
                  <a:pt x="375424" y="808264"/>
                </a:cubicBezTo>
                <a:lnTo>
                  <a:pt x="305962" y="801262"/>
                </a:lnTo>
                <a:lnTo>
                  <a:pt x="0" y="495300"/>
                </a:lnTo>
                <a:lnTo>
                  <a:pt x="88900" y="76200"/>
                </a:lnTo>
                <a:lnTo>
                  <a:pt x="368300" y="101600"/>
                </a:lnTo>
                <a:close/>
              </a:path>
            </a:pathLst>
          </a:custGeom>
          <a:gradFill>
            <a:gsLst>
              <a:gs pos="40000">
                <a:srgbClr val="A11B48"/>
              </a:gs>
              <a:gs pos="100000">
                <a:srgbClr val="CB225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pic>
        <p:nvPicPr>
          <p:cNvPr id="3" name="Picture 2">
            <a:extLst>
              <a:ext uri="{FF2B5EF4-FFF2-40B4-BE49-F238E27FC236}">
                <a16:creationId xmlns:a16="http://schemas.microsoft.com/office/drawing/2014/main" id="{56E6C665-4E3F-988A-8045-9132A7FDC914}"/>
              </a:ext>
            </a:extLst>
          </p:cNvPr>
          <p:cNvPicPr>
            <a:picLocks noChangeAspect="1"/>
          </p:cNvPicPr>
          <p:nvPr/>
        </p:nvPicPr>
        <p:blipFill>
          <a:blip r:embed="rId7"/>
          <a:stretch>
            <a:fillRect/>
          </a:stretch>
        </p:blipFill>
        <p:spPr>
          <a:xfrm>
            <a:off x="5507399" y="471316"/>
            <a:ext cx="6215425" cy="5915368"/>
          </a:xfrm>
          <a:prstGeom prst="rect">
            <a:avLst/>
          </a:prstGeom>
        </p:spPr>
      </p:pic>
      <p:sp>
        <p:nvSpPr>
          <p:cNvPr id="8" name="TextBox 7">
            <a:extLst>
              <a:ext uri="{FF2B5EF4-FFF2-40B4-BE49-F238E27FC236}">
                <a16:creationId xmlns:a16="http://schemas.microsoft.com/office/drawing/2014/main" id="{A07236BD-B0C6-0C1F-4C30-5BCC659CFBA3}"/>
              </a:ext>
            </a:extLst>
          </p:cNvPr>
          <p:cNvSpPr txBox="1"/>
          <p:nvPr/>
        </p:nvSpPr>
        <p:spPr>
          <a:xfrm>
            <a:off x="361950" y="2447925"/>
            <a:ext cx="3171825" cy="2215991"/>
          </a:xfrm>
          <a:prstGeom prst="rect">
            <a:avLst/>
          </a:prstGeom>
          <a:noFill/>
        </p:spPr>
        <p:txBody>
          <a:bodyPr wrap="square" lIns="0" tIns="0" rIns="0" bIns="0" numCol="1" rtlCol="1">
            <a:spAutoFit/>
          </a:bodyPr>
          <a:lstStyle/>
          <a:p>
            <a:pPr marL="285750" indent="-285750" algn="l">
              <a:buFont typeface="Wingdings" panose="05000000000000000000" pitchFamily="2" charset="2"/>
              <a:buChar char="q"/>
            </a:pPr>
            <a:r>
              <a:rPr lang="en-US" sz="2400" kern="0" dirty="0"/>
              <a:t>Arduino </a:t>
            </a:r>
          </a:p>
          <a:p>
            <a:pPr marL="285750" indent="-285750" algn="l">
              <a:buFont typeface="Wingdings" panose="05000000000000000000" pitchFamily="2" charset="2"/>
              <a:buChar char="q"/>
            </a:pPr>
            <a:r>
              <a:rPr lang="en-US" sz="2400" kern="0" dirty="0"/>
              <a:t>Motors </a:t>
            </a:r>
          </a:p>
          <a:p>
            <a:pPr marL="285750" indent="-285750" algn="l">
              <a:buFont typeface="Wingdings" panose="05000000000000000000" pitchFamily="2" charset="2"/>
              <a:buChar char="q"/>
            </a:pPr>
            <a:r>
              <a:rPr lang="en-US" sz="2400" kern="0" dirty="0"/>
              <a:t>H-bridge</a:t>
            </a:r>
          </a:p>
          <a:p>
            <a:pPr marL="285750" indent="-285750" algn="l">
              <a:buFont typeface="Wingdings" panose="05000000000000000000" pitchFamily="2" charset="2"/>
              <a:buChar char="q"/>
            </a:pPr>
            <a:r>
              <a:rPr lang="en-US" sz="2400" kern="0" dirty="0"/>
              <a:t>Bluetooth </a:t>
            </a:r>
          </a:p>
          <a:p>
            <a:pPr marL="285750" indent="-285750" algn="l">
              <a:buFont typeface="Wingdings" panose="05000000000000000000" pitchFamily="2" charset="2"/>
              <a:buChar char="q"/>
            </a:pPr>
            <a:r>
              <a:rPr lang="en-US" sz="2400" kern="0" dirty="0"/>
              <a:t>Raspberry pi 4</a:t>
            </a:r>
          </a:p>
          <a:p>
            <a:pPr marL="285750" indent="-285750" algn="l">
              <a:buFont typeface="Wingdings" panose="05000000000000000000" pitchFamily="2" charset="2"/>
              <a:buChar char="q"/>
            </a:pPr>
            <a:r>
              <a:rPr lang="en-US" sz="2400" kern="0" dirty="0"/>
              <a:t>Power supply </a:t>
            </a:r>
            <a:endParaRPr lang="ar-SA" sz="2400" kern="0" dirty="0"/>
          </a:p>
        </p:txBody>
      </p:sp>
    </p:spTree>
    <p:custDataLst>
      <p:tags r:id="rId1"/>
    </p:custDataLst>
    <p:extLst>
      <p:ext uri="{BB962C8B-B14F-4D97-AF65-F5344CB8AC3E}">
        <p14:creationId xmlns:p14="http://schemas.microsoft.com/office/powerpoint/2010/main" val="42109908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2B414BE1-A1FD-4E35-A269-876F637B66DA}"/>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44" imgH="344" progId="TCLayout.ActiveDocument.1">
                  <p:embed/>
                </p:oleObj>
              </mc:Choice>
              <mc:Fallback>
                <p:oleObj name="think-cell Slide" r:id="rId5" imgW="344" imgH="344" progId="TCLayout.ActiveDocument.1">
                  <p:embed/>
                  <p:pic>
                    <p:nvPicPr>
                      <p:cNvPr id="5" name="Object 4" hidden="1">
                        <a:extLst>
                          <a:ext uri="{FF2B5EF4-FFF2-40B4-BE49-F238E27FC236}">
                            <a16:creationId xmlns:a16="http://schemas.microsoft.com/office/drawing/2014/main" id="{2B414BE1-A1FD-4E35-A269-876F637B66D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Oval 8">
            <a:extLst>
              <a:ext uri="{FF2B5EF4-FFF2-40B4-BE49-F238E27FC236}">
                <a16:creationId xmlns:a16="http://schemas.microsoft.com/office/drawing/2014/main" id="{67191FB7-1694-4872-81F9-FE7754259935}"/>
              </a:ext>
            </a:extLst>
          </p:cNvPr>
          <p:cNvSpPr/>
          <p:nvPr/>
        </p:nvSpPr>
        <p:spPr>
          <a:xfrm>
            <a:off x="1307837" y="553692"/>
            <a:ext cx="455584" cy="455584"/>
          </a:xfrm>
          <a:prstGeom prst="ellipse">
            <a:avLst/>
          </a:prstGeom>
          <a:solidFill>
            <a:srgbClr val="056757"/>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73152" tIns="73152" rIns="73152" bIns="73152" numCol="1" rtlCol="0" anchor="ctr"/>
          <a:lstStyle/>
          <a:p>
            <a:pPr algn="ctr"/>
            <a:endParaRPr lang="de-DE" altLang="de-DE" sz="1000" kern="0" dirty="0" err="1">
              <a:solidFill>
                <a:schemeClr val="tx1"/>
              </a:solidFill>
            </a:endParaRPr>
          </a:p>
        </p:txBody>
      </p:sp>
      <p:sp>
        <p:nvSpPr>
          <p:cNvPr id="13" name="TextBox 12">
            <a:extLst>
              <a:ext uri="{FF2B5EF4-FFF2-40B4-BE49-F238E27FC236}">
                <a16:creationId xmlns:a16="http://schemas.microsoft.com/office/drawing/2014/main" id="{F2D56B1B-7E08-4C01-B48A-B8D3DE028C84}"/>
              </a:ext>
            </a:extLst>
          </p:cNvPr>
          <p:cNvSpPr txBox="1"/>
          <p:nvPr/>
        </p:nvSpPr>
        <p:spPr>
          <a:xfrm>
            <a:off x="1914358" y="992269"/>
            <a:ext cx="1885260" cy="430887"/>
          </a:xfrm>
          <a:prstGeom prst="rect">
            <a:avLst/>
          </a:prstGeom>
          <a:noFill/>
        </p:spPr>
        <p:txBody>
          <a:bodyPr wrap="none" lIns="0" tIns="0" rIns="0" bIns="0" numCol="1" rtlCol="0">
            <a:spAutoFit/>
          </a:bodyPr>
          <a:lstStyle/>
          <a:p>
            <a:r>
              <a:rPr lang="de-DE" altLang="de-DE" sz="2800" spc="300" dirty="0">
                <a:solidFill>
                  <a:srgbClr val="079B84"/>
                </a:solidFill>
              </a:rPr>
              <a:t>Hardware</a:t>
            </a:r>
          </a:p>
        </p:txBody>
      </p:sp>
      <p:sp>
        <p:nvSpPr>
          <p:cNvPr id="31" name="Oval 30">
            <a:extLst>
              <a:ext uri="{FF2B5EF4-FFF2-40B4-BE49-F238E27FC236}">
                <a16:creationId xmlns:a16="http://schemas.microsoft.com/office/drawing/2014/main" id="{02E0606A-BD57-43DB-957E-84A00723B4D6}"/>
              </a:ext>
            </a:extLst>
          </p:cNvPr>
          <p:cNvSpPr/>
          <p:nvPr/>
        </p:nvSpPr>
        <p:spPr>
          <a:xfrm>
            <a:off x="856959" y="732265"/>
            <a:ext cx="901757" cy="901757"/>
          </a:xfrm>
          <a:prstGeom prst="ellipse">
            <a:avLst/>
          </a:prstGeom>
          <a:solidFill>
            <a:srgbClr val="079B84"/>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32" name="Freeform: Shape 31">
            <a:extLst>
              <a:ext uri="{FF2B5EF4-FFF2-40B4-BE49-F238E27FC236}">
                <a16:creationId xmlns:a16="http://schemas.microsoft.com/office/drawing/2014/main" id="{03074DAD-AF35-4290-BE97-98097F56DC1F}"/>
              </a:ext>
            </a:extLst>
          </p:cNvPr>
          <p:cNvSpPr/>
          <p:nvPr/>
        </p:nvSpPr>
        <p:spPr>
          <a:xfrm>
            <a:off x="929210" y="953286"/>
            <a:ext cx="757254" cy="660745"/>
          </a:xfrm>
          <a:custGeom>
            <a:avLst/>
            <a:gdLst>
              <a:gd name="connsiteX0" fmla="*/ 647700 w 926320"/>
              <a:gd name="connsiteY0" fmla="*/ 0 h 808264"/>
              <a:gd name="connsiteX1" fmla="*/ 926320 w 926320"/>
              <a:gd name="connsiteY1" fmla="*/ 263141 h 808264"/>
              <a:gd name="connsiteX2" fmla="*/ 915762 w 926320"/>
              <a:gd name="connsiteY2" fmla="*/ 367876 h 808264"/>
              <a:gd name="connsiteX3" fmla="*/ 375424 w 926320"/>
              <a:gd name="connsiteY3" fmla="*/ 808264 h 808264"/>
              <a:gd name="connsiteX4" fmla="*/ 305962 w 926320"/>
              <a:gd name="connsiteY4" fmla="*/ 801262 h 808264"/>
              <a:gd name="connsiteX5" fmla="*/ 0 w 926320"/>
              <a:gd name="connsiteY5" fmla="*/ 495300 h 808264"/>
              <a:gd name="connsiteX6" fmla="*/ 88900 w 926320"/>
              <a:gd name="connsiteY6" fmla="*/ 76200 h 808264"/>
              <a:gd name="connsiteX7" fmla="*/ 368300 w 926320"/>
              <a:gd name="connsiteY7" fmla="*/ 101600 h 808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26320" h="808264">
                <a:moveTo>
                  <a:pt x="647700" y="0"/>
                </a:moveTo>
                <a:lnTo>
                  <a:pt x="926320" y="263141"/>
                </a:lnTo>
                <a:lnTo>
                  <a:pt x="915762" y="367876"/>
                </a:lnTo>
                <a:cubicBezTo>
                  <a:pt x="864332" y="619205"/>
                  <a:pt x="641957" y="808264"/>
                  <a:pt x="375424" y="808264"/>
                </a:cubicBezTo>
                <a:lnTo>
                  <a:pt x="305962" y="801262"/>
                </a:lnTo>
                <a:lnTo>
                  <a:pt x="0" y="495300"/>
                </a:lnTo>
                <a:lnTo>
                  <a:pt x="88900" y="76200"/>
                </a:lnTo>
                <a:lnTo>
                  <a:pt x="368300" y="101600"/>
                </a:lnTo>
                <a:close/>
              </a:path>
            </a:pathLst>
          </a:custGeom>
          <a:gradFill>
            <a:gsLst>
              <a:gs pos="40000">
                <a:srgbClr val="056757"/>
              </a:gs>
              <a:gs pos="100000">
                <a:srgbClr val="079B84"/>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pic>
        <p:nvPicPr>
          <p:cNvPr id="3" name="Picture 2">
            <a:extLst>
              <a:ext uri="{FF2B5EF4-FFF2-40B4-BE49-F238E27FC236}">
                <a16:creationId xmlns:a16="http://schemas.microsoft.com/office/drawing/2014/main" id="{C213F08E-4270-1D0E-7C94-598F0D63E9E7}"/>
              </a:ext>
            </a:extLst>
          </p:cNvPr>
          <p:cNvPicPr>
            <a:picLocks noChangeAspect="1"/>
          </p:cNvPicPr>
          <p:nvPr/>
        </p:nvPicPr>
        <p:blipFill>
          <a:blip r:embed="rId7"/>
          <a:stretch>
            <a:fillRect/>
          </a:stretch>
        </p:blipFill>
        <p:spPr>
          <a:xfrm>
            <a:off x="2257425" y="1800225"/>
            <a:ext cx="8162925" cy="4781550"/>
          </a:xfrm>
          <a:prstGeom prst="rect">
            <a:avLst/>
          </a:prstGeom>
        </p:spPr>
      </p:pic>
    </p:spTree>
    <p:custDataLst>
      <p:tags r:id="rId1"/>
    </p:custDataLst>
    <p:extLst>
      <p:ext uri="{BB962C8B-B14F-4D97-AF65-F5344CB8AC3E}">
        <p14:creationId xmlns:p14="http://schemas.microsoft.com/office/powerpoint/2010/main" val="350519565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estv">
            <a:hlinkClick r:id="" action="ppaction://media"/>
            <a:extLst>
              <a:ext uri="{FF2B5EF4-FFF2-40B4-BE49-F238E27FC236}">
                <a16:creationId xmlns:a16="http://schemas.microsoft.com/office/drawing/2014/main" id="{82BD2D5A-10A2-AAF8-F743-EE7FEF4D9039}"/>
              </a:ext>
            </a:extLst>
          </p:cNvPr>
          <p:cNvPicPr>
            <a:picLocks noGrp="1" noChangeAspect="1"/>
          </p:cNvPicPr>
          <p:nvPr>
            <p:ph idx="11"/>
            <a:videoFile r:link="rId2"/>
            <p:extLst>
              <p:ext uri="{DAA4B4D4-6D71-4841-9C94-3DE7FCFB9230}">
                <p14:media xmlns:p14="http://schemas.microsoft.com/office/powerpoint/2010/main" r:embed="rId1"/>
              </p:ext>
            </p:extLst>
          </p:nvPr>
        </p:nvPicPr>
        <p:blipFill>
          <a:blip r:embed="rId4"/>
          <a:stretch>
            <a:fillRect/>
          </a:stretch>
        </p:blipFill>
        <p:spPr>
          <a:xfrm>
            <a:off x="400050" y="342900"/>
            <a:ext cx="11391900" cy="5822951"/>
          </a:xfrm>
        </p:spPr>
      </p:pic>
    </p:spTree>
    <p:extLst>
      <p:ext uri="{BB962C8B-B14F-4D97-AF65-F5344CB8AC3E}">
        <p14:creationId xmlns:p14="http://schemas.microsoft.com/office/powerpoint/2010/main" val="1401644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123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ct 17" hidden="1">
            <a:extLst>
              <a:ext uri="{FF2B5EF4-FFF2-40B4-BE49-F238E27FC236}">
                <a16:creationId xmlns:a16="http://schemas.microsoft.com/office/drawing/2014/main" id="{1D9BEC62-D208-46A3-81CE-DD240BF66A7D}"/>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4" imgH="344" progId="TCLayout.ActiveDocument.1">
                  <p:embed/>
                </p:oleObj>
              </mc:Choice>
              <mc:Fallback>
                <p:oleObj name="think-cell Slide" r:id="rId4" imgW="344" imgH="344" progId="TCLayout.ActiveDocument.1">
                  <p:embed/>
                  <p:pic>
                    <p:nvPicPr>
                      <p:cNvPr id="18" name="Object 17" hidden="1">
                        <a:extLst>
                          <a:ext uri="{FF2B5EF4-FFF2-40B4-BE49-F238E27FC236}">
                            <a16:creationId xmlns:a16="http://schemas.microsoft.com/office/drawing/2014/main" id="{1D9BEC62-D208-46A3-81CE-DD240BF66A7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7" name="Oval 66">
            <a:extLst>
              <a:ext uri="{FF2B5EF4-FFF2-40B4-BE49-F238E27FC236}">
                <a16:creationId xmlns:a16="http://schemas.microsoft.com/office/drawing/2014/main" id="{94DE959A-D795-4CD4-84BB-9BF2CE65B986}"/>
              </a:ext>
            </a:extLst>
          </p:cNvPr>
          <p:cNvSpPr/>
          <p:nvPr/>
        </p:nvSpPr>
        <p:spPr>
          <a:xfrm>
            <a:off x="1518756" y="796062"/>
            <a:ext cx="1277086" cy="1277086"/>
          </a:xfrm>
          <a:prstGeom prst="ellipse">
            <a:avLst/>
          </a:prstGeom>
          <a:solidFill>
            <a:schemeClr val="accent3">
              <a:lumMod val="75000"/>
            </a:schemeClr>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73152" tIns="73152" rIns="73152" bIns="73152" numCol="1" rtlCol="0" anchor="ctr"/>
          <a:lstStyle/>
          <a:p>
            <a:pPr algn="ctr"/>
            <a:endParaRPr lang="de-DE" altLang="de-DE" sz="1000" kern="0" dirty="0" err="1">
              <a:solidFill>
                <a:schemeClr val="tx1"/>
              </a:solidFill>
            </a:endParaRPr>
          </a:p>
        </p:txBody>
      </p:sp>
      <p:sp>
        <p:nvSpPr>
          <p:cNvPr id="68" name="Oval 67">
            <a:extLst>
              <a:ext uri="{FF2B5EF4-FFF2-40B4-BE49-F238E27FC236}">
                <a16:creationId xmlns:a16="http://schemas.microsoft.com/office/drawing/2014/main" id="{1F50628E-DAA2-48BF-A983-769A368FB3C0}"/>
              </a:ext>
            </a:extLst>
          </p:cNvPr>
          <p:cNvSpPr/>
          <p:nvPr/>
        </p:nvSpPr>
        <p:spPr>
          <a:xfrm>
            <a:off x="-40418" y="1030028"/>
            <a:ext cx="2527791" cy="252779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69" name="Freeform: Shape 68">
            <a:extLst>
              <a:ext uri="{FF2B5EF4-FFF2-40B4-BE49-F238E27FC236}">
                <a16:creationId xmlns:a16="http://schemas.microsoft.com/office/drawing/2014/main" id="{D7389CF1-A755-4DD1-B8A6-FD0E3FE27290}"/>
              </a:ext>
            </a:extLst>
          </p:cNvPr>
          <p:cNvSpPr/>
          <p:nvPr/>
        </p:nvSpPr>
        <p:spPr>
          <a:xfrm>
            <a:off x="328458" y="1619851"/>
            <a:ext cx="2122722" cy="1852190"/>
          </a:xfrm>
          <a:custGeom>
            <a:avLst/>
            <a:gdLst>
              <a:gd name="connsiteX0" fmla="*/ 647700 w 926320"/>
              <a:gd name="connsiteY0" fmla="*/ 0 h 808264"/>
              <a:gd name="connsiteX1" fmla="*/ 926320 w 926320"/>
              <a:gd name="connsiteY1" fmla="*/ 263141 h 808264"/>
              <a:gd name="connsiteX2" fmla="*/ 915762 w 926320"/>
              <a:gd name="connsiteY2" fmla="*/ 367876 h 808264"/>
              <a:gd name="connsiteX3" fmla="*/ 375424 w 926320"/>
              <a:gd name="connsiteY3" fmla="*/ 808264 h 808264"/>
              <a:gd name="connsiteX4" fmla="*/ 305962 w 926320"/>
              <a:gd name="connsiteY4" fmla="*/ 801262 h 808264"/>
              <a:gd name="connsiteX5" fmla="*/ 0 w 926320"/>
              <a:gd name="connsiteY5" fmla="*/ 495300 h 808264"/>
              <a:gd name="connsiteX6" fmla="*/ 88900 w 926320"/>
              <a:gd name="connsiteY6" fmla="*/ 76200 h 808264"/>
              <a:gd name="connsiteX7" fmla="*/ 368300 w 926320"/>
              <a:gd name="connsiteY7" fmla="*/ 101600 h 808264"/>
              <a:gd name="connsiteX0" fmla="*/ 630899 w 926320"/>
              <a:gd name="connsiteY0" fmla="*/ 0 h 808264"/>
              <a:gd name="connsiteX1" fmla="*/ 926320 w 926320"/>
              <a:gd name="connsiteY1" fmla="*/ 263141 h 808264"/>
              <a:gd name="connsiteX2" fmla="*/ 915762 w 926320"/>
              <a:gd name="connsiteY2" fmla="*/ 367876 h 808264"/>
              <a:gd name="connsiteX3" fmla="*/ 375424 w 926320"/>
              <a:gd name="connsiteY3" fmla="*/ 808264 h 808264"/>
              <a:gd name="connsiteX4" fmla="*/ 305962 w 926320"/>
              <a:gd name="connsiteY4" fmla="*/ 801262 h 808264"/>
              <a:gd name="connsiteX5" fmla="*/ 0 w 926320"/>
              <a:gd name="connsiteY5" fmla="*/ 495300 h 808264"/>
              <a:gd name="connsiteX6" fmla="*/ 88900 w 926320"/>
              <a:gd name="connsiteY6" fmla="*/ 76200 h 808264"/>
              <a:gd name="connsiteX7" fmla="*/ 368300 w 926320"/>
              <a:gd name="connsiteY7" fmla="*/ 101600 h 808264"/>
              <a:gd name="connsiteX8" fmla="*/ 630899 w 926320"/>
              <a:gd name="connsiteY8" fmla="*/ 0 h 808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6320" h="808264">
                <a:moveTo>
                  <a:pt x="630899" y="0"/>
                </a:moveTo>
                <a:lnTo>
                  <a:pt x="926320" y="263141"/>
                </a:lnTo>
                <a:lnTo>
                  <a:pt x="915762" y="367876"/>
                </a:lnTo>
                <a:cubicBezTo>
                  <a:pt x="864332" y="619205"/>
                  <a:pt x="641957" y="808264"/>
                  <a:pt x="375424" y="808264"/>
                </a:cubicBezTo>
                <a:lnTo>
                  <a:pt x="305962" y="801262"/>
                </a:lnTo>
                <a:lnTo>
                  <a:pt x="0" y="495300"/>
                </a:lnTo>
                <a:lnTo>
                  <a:pt x="88900" y="76200"/>
                </a:lnTo>
                <a:lnTo>
                  <a:pt x="368300" y="101600"/>
                </a:lnTo>
                <a:cubicBezTo>
                  <a:pt x="461433" y="67733"/>
                  <a:pt x="537766" y="33867"/>
                  <a:pt x="630899" y="0"/>
                </a:cubicBezTo>
                <a:close/>
              </a:path>
            </a:pathLst>
          </a:custGeom>
          <a:gradFill>
            <a:gsLst>
              <a:gs pos="40000">
                <a:schemeClr val="accent3">
                  <a:lumMod val="50000"/>
                </a:schemeClr>
              </a:gs>
              <a:gs pos="100000">
                <a:schemeClr val="accent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dirty="0"/>
          </a:p>
        </p:txBody>
      </p:sp>
      <p:grpSp>
        <p:nvGrpSpPr>
          <p:cNvPr id="7" name="Group 6">
            <a:extLst>
              <a:ext uri="{FF2B5EF4-FFF2-40B4-BE49-F238E27FC236}">
                <a16:creationId xmlns:a16="http://schemas.microsoft.com/office/drawing/2014/main" id="{23C732C5-AD49-4520-8E5F-5C3A29F0DA37}"/>
              </a:ext>
            </a:extLst>
          </p:cNvPr>
          <p:cNvGrpSpPr/>
          <p:nvPr/>
        </p:nvGrpSpPr>
        <p:grpSpPr>
          <a:xfrm>
            <a:off x="536321" y="4212288"/>
            <a:ext cx="1163778" cy="1163778"/>
            <a:chOff x="7860029" y="3777234"/>
            <a:chExt cx="1103085" cy="1103085"/>
          </a:xfrm>
        </p:grpSpPr>
        <p:sp>
          <p:nvSpPr>
            <p:cNvPr id="71" name="Oval 70">
              <a:extLst>
                <a:ext uri="{FF2B5EF4-FFF2-40B4-BE49-F238E27FC236}">
                  <a16:creationId xmlns:a16="http://schemas.microsoft.com/office/drawing/2014/main" id="{34A4065F-18D8-43C6-946B-998982CE905A}"/>
                </a:ext>
              </a:extLst>
            </p:cNvPr>
            <p:cNvSpPr/>
            <p:nvPr/>
          </p:nvSpPr>
          <p:spPr>
            <a:xfrm>
              <a:off x="7860029" y="3777234"/>
              <a:ext cx="1103085" cy="110308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72" name="Freeform: Shape 71">
              <a:extLst>
                <a:ext uri="{FF2B5EF4-FFF2-40B4-BE49-F238E27FC236}">
                  <a16:creationId xmlns:a16="http://schemas.microsoft.com/office/drawing/2014/main" id="{ACE1DA08-3513-4B2C-96C9-F5C224A5CC30}"/>
                </a:ext>
              </a:extLst>
            </p:cNvPr>
            <p:cNvSpPr/>
            <p:nvPr/>
          </p:nvSpPr>
          <p:spPr>
            <a:xfrm>
              <a:off x="8080089" y="3969186"/>
              <a:ext cx="874867" cy="904805"/>
            </a:xfrm>
            <a:custGeom>
              <a:avLst/>
              <a:gdLst>
                <a:gd name="connsiteX0" fmla="*/ 350520 w 874867"/>
                <a:gd name="connsiteY0" fmla="*/ 0 h 904805"/>
                <a:gd name="connsiteX1" fmla="*/ 594360 w 874867"/>
                <a:gd name="connsiteY1" fmla="*/ 160020 h 904805"/>
                <a:gd name="connsiteX2" fmla="*/ 874867 w 874867"/>
                <a:gd name="connsiteY2" fmla="*/ 440527 h 904805"/>
                <a:gd name="connsiteX3" fmla="*/ 871821 w 874867"/>
                <a:gd name="connsiteY3" fmla="*/ 470746 h 904805"/>
                <a:gd name="connsiteX4" fmla="*/ 442638 w 874867"/>
                <a:gd name="connsiteY4" fmla="*/ 899929 h 904805"/>
                <a:gd name="connsiteX5" fmla="*/ 394265 w 874867"/>
                <a:gd name="connsiteY5" fmla="*/ 904805 h 904805"/>
                <a:gd name="connsiteX6" fmla="*/ 30480 w 874867"/>
                <a:gd name="connsiteY6" fmla="*/ 541020 h 904805"/>
                <a:gd name="connsiteX7" fmla="*/ 0 w 874867"/>
                <a:gd name="connsiteY7" fmla="*/ 281940 h 904805"/>
                <a:gd name="connsiteX8" fmla="*/ 106680 w 874867"/>
                <a:gd name="connsiteY8" fmla="*/ 68580 h 9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4867" h="904805">
                  <a:moveTo>
                    <a:pt x="350520" y="0"/>
                  </a:moveTo>
                  <a:lnTo>
                    <a:pt x="594360" y="160020"/>
                  </a:lnTo>
                  <a:lnTo>
                    <a:pt x="874867" y="440527"/>
                  </a:lnTo>
                  <a:lnTo>
                    <a:pt x="871821" y="470746"/>
                  </a:lnTo>
                  <a:cubicBezTo>
                    <a:pt x="827739" y="686171"/>
                    <a:pt x="658063" y="855846"/>
                    <a:pt x="442638" y="899929"/>
                  </a:cubicBezTo>
                  <a:lnTo>
                    <a:pt x="394265" y="904805"/>
                  </a:lnTo>
                  <a:lnTo>
                    <a:pt x="30480" y="541020"/>
                  </a:lnTo>
                  <a:lnTo>
                    <a:pt x="0" y="281940"/>
                  </a:lnTo>
                  <a:lnTo>
                    <a:pt x="106680" y="68580"/>
                  </a:lnTo>
                  <a:close/>
                </a:path>
              </a:pathLst>
            </a:custGeom>
            <a:gradFill>
              <a:gsLst>
                <a:gs pos="40000">
                  <a:schemeClr val="accent1">
                    <a:lumMod val="7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pic>
          <p:nvPicPr>
            <p:cNvPr id="73" name="Graphic 72" descr="Record">
              <a:extLst>
                <a:ext uri="{FF2B5EF4-FFF2-40B4-BE49-F238E27FC236}">
                  <a16:creationId xmlns:a16="http://schemas.microsoft.com/office/drawing/2014/main" id="{9BF2B669-0D41-4ADE-8530-DA8AF1CDBE5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954371" y="3871576"/>
              <a:ext cx="914400" cy="914400"/>
            </a:xfrm>
            <a:prstGeom prst="rect">
              <a:avLst/>
            </a:prstGeom>
          </p:spPr>
        </p:pic>
      </p:grpSp>
      <p:grpSp>
        <p:nvGrpSpPr>
          <p:cNvPr id="74" name="Group 73">
            <a:extLst>
              <a:ext uri="{FF2B5EF4-FFF2-40B4-BE49-F238E27FC236}">
                <a16:creationId xmlns:a16="http://schemas.microsoft.com/office/drawing/2014/main" id="{AC0C4690-AF85-438B-8AD2-B42592C85D01}"/>
              </a:ext>
            </a:extLst>
          </p:cNvPr>
          <p:cNvGrpSpPr/>
          <p:nvPr/>
        </p:nvGrpSpPr>
        <p:grpSpPr>
          <a:xfrm>
            <a:off x="253301" y="216792"/>
            <a:ext cx="1316374" cy="1316374"/>
            <a:chOff x="4449137" y="2695825"/>
            <a:chExt cx="1103086" cy="1103086"/>
          </a:xfrm>
        </p:grpSpPr>
        <p:sp>
          <p:nvSpPr>
            <p:cNvPr id="75" name="Oval 74">
              <a:extLst>
                <a:ext uri="{FF2B5EF4-FFF2-40B4-BE49-F238E27FC236}">
                  <a16:creationId xmlns:a16="http://schemas.microsoft.com/office/drawing/2014/main" id="{593CBB6C-D732-490C-86D4-73DB0D8CA36E}"/>
                </a:ext>
              </a:extLst>
            </p:cNvPr>
            <p:cNvSpPr/>
            <p:nvPr/>
          </p:nvSpPr>
          <p:spPr>
            <a:xfrm>
              <a:off x="4449137" y="2695825"/>
              <a:ext cx="1103085" cy="1103085"/>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76" name="Freeform: Shape 75">
              <a:extLst>
                <a:ext uri="{FF2B5EF4-FFF2-40B4-BE49-F238E27FC236}">
                  <a16:creationId xmlns:a16="http://schemas.microsoft.com/office/drawing/2014/main" id="{642B4EFA-BEC5-4C64-A8B7-A9D82B5203AA}"/>
                </a:ext>
              </a:extLst>
            </p:cNvPr>
            <p:cNvSpPr/>
            <p:nvPr/>
          </p:nvSpPr>
          <p:spPr>
            <a:xfrm>
              <a:off x="4686300" y="3003347"/>
              <a:ext cx="865923" cy="795564"/>
            </a:xfrm>
            <a:custGeom>
              <a:avLst/>
              <a:gdLst>
                <a:gd name="connsiteX0" fmla="*/ 228600 w 865923"/>
                <a:gd name="connsiteY0" fmla="*/ 0 h 795564"/>
                <a:gd name="connsiteX1" fmla="*/ 660400 w 865923"/>
                <a:gd name="connsiteY1" fmla="*/ 69850 h 795564"/>
                <a:gd name="connsiteX2" fmla="*/ 863739 w 865923"/>
                <a:gd name="connsiteY2" fmla="*/ 222354 h 795564"/>
                <a:gd name="connsiteX3" fmla="*/ 865923 w 865923"/>
                <a:gd name="connsiteY3" fmla="*/ 244021 h 795564"/>
                <a:gd name="connsiteX4" fmla="*/ 314380 w 865923"/>
                <a:gd name="connsiteY4" fmla="*/ 795564 h 795564"/>
                <a:gd name="connsiteX5" fmla="*/ 312805 w 865923"/>
                <a:gd name="connsiteY5" fmla="*/ 795405 h 795564"/>
                <a:gd name="connsiteX6" fmla="*/ 31750 w 865923"/>
                <a:gd name="connsiteY6" fmla="*/ 514350 h 795564"/>
                <a:gd name="connsiteX7" fmla="*/ 127000 w 865923"/>
                <a:gd name="connsiteY7" fmla="*/ 292100 h 795564"/>
                <a:gd name="connsiteX8" fmla="*/ 12700 w 865923"/>
                <a:gd name="connsiteY8" fmla="*/ 177800 h 795564"/>
                <a:gd name="connsiteX9" fmla="*/ 0 w 865923"/>
                <a:gd name="connsiteY9" fmla="*/ 107950 h 79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65923" h="795564">
                  <a:moveTo>
                    <a:pt x="228600" y="0"/>
                  </a:moveTo>
                  <a:lnTo>
                    <a:pt x="660400" y="69850"/>
                  </a:lnTo>
                  <a:lnTo>
                    <a:pt x="863739" y="222354"/>
                  </a:lnTo>
                  <a:lnTo>
                    <a:pt x="865923" y="244021"/>
                  </a:lnTo>
                  <a:cubicBezTo>
                    <a:pt x="865923" y="548630"/>
                    <a:pt x="618989" y="795564"/>
                    <a:pt x="314380" y="795564"/>
                  </a:cubicBezTo>
                  <a:lnTo>
                    <a:pt x="312805" y="795405"/>
                  </a:lnTo>
                  <a:lnTo>
                    <a:pt x="31750" y="514350"/>
                  </a:lnTo>
                  <a:lnTo>
                    <a:pt x="127000" y="292100"/>
                  </a:lnTo>
                  <a:lnTo>
                    <a:pt x="12700" y="177800"/>
                  </a:lnTo>
                  <a:lnTo>
                    <a:pt x="0" y="107950"/>
                  </a:lnTo>
                  <a:close/>
                </a:path>
              </a:pathLst>
            </a:custGeom>
            <a:gradFill>
              <a:gsLst>
                <a:gs pos="40000">
                  <a:schemeClr val="accent5"/>
                </a:gs>
                <a:gs pos="100000">
                  <a:schemeClr val="accent5">
                    <a:lumMod val="40000"/>
                    <a:lumOff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grpSp>
      <p:sp>
        <p:nvSpPr>
          <p:cNvPr id="78" name="TextBox 77">
            <a:extLst>
              <a:ext uri="{FF2B5EF4-FFF2-40B4-BE49-F238E27FC236}">
                <a16:creationId xmlns:a16="http://schemas.microsoft.com/office/drawing/2014/main" id="{52530928-9562-474F-A898-CE32A4D73E8C}"/>
              </a:ext>
            </a:extLst>
          </p:cNvPr>
          <p:cNvSpPr txBox="1"/>
          <p:nvPr/>
        </p:nvSpPr>
        <p:spPr>
          <a:xfrm>
            <a:off x="5449688" y="266461"/>
            <a:ext cx="2292294" cy="430887"/>
          </a:xfrm>
          <a:prstGeom prst="rect">
            <a:avLst/>
          </a:prstGeom>
          <a:noFill/>
        </p:spPr>
        <p:txBody>
          <a:bodyPr wrap="none" lIns="0" tIns="0" rIns="0" bIns="0" numCol="1" rtlCol="0">
            <a:spAutoFit/>
          </a:bodyPr>
          <a:lstStyle/>
          <a:p>
            <a:r>
              <a:rPr lang="de-DE" altLang="de-DE" sz="2800" spc="300" dirty="0">
                <a:solidFill>
                  <a:schemeClr val="tx2"/>
                </a:solidFill>
              </a:rPr>
              <a:t>Conclution </a:t>
            </a:r>
          </a:p>
        </p:txBody>
      </p:sp>
      <p:sp>
        <p:nvSpPr>
          <p:cNvPr id="3" name="TextBox 2">
            <a:extLst>
              <a:ext uri="{FF2B5EF4-FFF2-40B4-BE49-F238E27FC236}">
                <a16:creationId xmlns:a16="http://schemas.microsoft.com/office/drawing/2014/main" id="{CD0CF2BE-A46A-1A6F-A074-0D01C31F16F2}"/>
              </a:ext>
            </a:extLst>
          </p:cNvPr>
          <p:cNvSpPr txBox="1"/>
          <p:nvPr/>
        </p:nvSpPr>
        <p:spPr>
          <a:xfrm>
            <a:off x="3159739" y="1058470"/>
            <a:ext cx="8085265" cy="5309146"/>
          </a:xfrm>
          <a:prstGeom prst="rect">
            <a:avLst/>
          </a:prstGeom>
          <a:noFill/>
        </p:spPr>
        <p:txBody>
          <a:bodyPr wrap="square" lIns="0" tIns="0" rIns="0" bIns="0" numCol="1" rtlCol="1">
            <a:spAutoFit/>
          </a:bodyPr>
          <a:lstStyle/>
          <a:p>
            <a:pPr marL="228600"/>
            <a:r>
              <a:rPr lang="en-US" sz="2300" b="0" i="1" dirty="0">
                <a:effectLst/>
                <a:latin typeface="Times New Roman" panose="02020603050405020304" pitchFamily="18" charset="0"/>
                <a:ea typeface="Times New Roman" panose="02020603050405020304" pitchFamily="18" charset="0"/>
              </a:rPr>
              <a:t>The model was built to test a small sample using three main parts:</a:t>
            </a:r>
            <a:endParaRPr lang="en-US" sz="2300" b="1" dirty="0">
              <a:effectLst/>
              <a:latin typeface="Times New Roman" panose="02020603050405020304" pitchFamily="18" charset="0"/>
              <a:ea typeface="Times New Roman" panose="02020603050405020304" pitchFamily="18" charset="0"/>
            </a:endParaRPr>
          </a:p>
          <a:p>
            <a:pPr marL="342900" lvl="0" indent="-342900">
              <a:buFont typeface="Arial" panose="020B0604020202020204" pitchFamily="34" charset="0"/>
              <a:buChar char="❖"/>
            </a:pPr>
            <a:r>
              <a:rPr lang="en-US" sz="2300" b="0" i="1" u="none" strike="noStrike" dirty="0">
                <a:effectLst/>
                <a:latin typeface="Times New Roman" panose="02020603050405020304" pitchFamily="18" charset="0"/>
                <a:ea typeface="Times New Roman" panose="02020603050405020304" pitchFamily="18" charset="0"/>
              </a:rPr>
              <a:t>Raspberry Pi 4 (the car system that analyzes the captured commands through the camera and sends them to the driver, and also it has the ability to control the car’s when the driver does not give any reaction).</a:t>
            </a:r>
          </a:p>
          <a:p>
            <a:pPr lvl="0"/>
            <a:endParaRPr lang="en-US" sz="2300" b="1" u="none" strike="noStrike" dirty="0">
              <a:effectLst/>
              <a:latin typeface="Times New Roman" panose="02020603050405020304" pitchFamily="18" charset="0"/>
              <a:ea typeface="Times New Roman" panose="02020603050405020304" pitchFamily="18" charset="0"/>
            </a:endParaRPr>
          </a:p>
          <a:p>
            <a:pPr marL="342900" lvl="0" indent="-342900">
              <a:buFont typeface="Arial" panose="020B0604020202020204" pitchFamily="34" charset="0"/>
              <a:buChar char="❖"/>
            </a:pPr>
            <a:r>
              <a:rPr lang="en-US" sz="2300" b="0" i="1" u="none" strike="noStrike" dirty="0">
                <a:effectLst/>
                <a:latin typeface="Times New Roman" panose="02020603050405020304" pitchFamily="18" charset="0"/>
                <a:ea typeface="Times New Roman" panose="02020603050405020304" pitchFamily="18" charset="0"/>
              </a:rPr>
              <a:t>Arduino (represents the driver himself).</a:t>
            </a:r>
            <a:endParaRPr lang="en-US" sz="2300" b="1" u="none" strike="noStrike" dirty="0">
              <a:effectLst/>
              <a:latin typeface="Times New Roman" panose="02020603050405020304" pitchFamily="18" charset="0"/>
              <a:ea typeface="Times New Roman" panose="02020603050405020304" pitchFamily="18" charset="0"/>
            </a:endParaRPr>
          </a:p>
          <a:p>
            <a:pPr marL="342900" lvl="0" indent="-342900">
              <a:buFont typeface="Arial" panose="020B0604020202020204" pitchFamily="34" charset="0"/>
              <a:buChar char="❖"/>
            </a:pPr>
            <a:r>
              <a:rPr lang="en-US" sz="2300" b="0" i="1" u="none" strike="noStrike" dirty="0">
                <a:effectLst/>
                <a:latin typeface="Times New Roman" panose="02020603050405020304" pitchFamily="18" charset="0"/>
                <a:ea typeface="Times New Roman" panose="02020603050405020304" pitchFamily="18" charset="0"/>
              </a:rPr>
              <a:t>The camera (takes pictures and sends them to the Raspberry).</a:t>
            </a:r>
            <a:endParaRPr lang="en-US" sz="2300" b="1" dirty="0">
              <a:effectLst/>
              <a:latin typeface="Times New Roman" panose="02020603050405020304" pitchFamily="18" charset="0"/>
              <a:ea typeface="Times New Roman" panose="02020603050405020304" pitchFamily="18" charset="0"/>
            </a:endParaRPr>
          </a:p>
          <a:p>
            <a:pPr marL="228600"/>
            <a:r>
              <a:rPr lang="en-US" sz="2300" b="0" i="1" dirty="0">
                <a:effectLst/>
                <a:latin typeface="Times New Roman" panose="02020603050405020304" pitchFamily="18" charset="0"/>
                <a:ea typeface="Times New Roman" panose="02020603050405020304" pitchFamily="18" charset="0"/>
              </a:rPr>
              <a:t>When the camera detects the stop sign, it will give a specific alert (blue light) about what it had been detected. Then the car’s speed will gradually decrease until it reaches a certain distance, by measuring the depth of the image and determining the place where the car will stop after detecting the sign, then it will automatically stop after this distance, not immediately when it detects it.</a:t>
            </a:r>
            <a:endParaRPr lang="en-US" sz="2300" b="1" dirty="0">
              <a:effectLst/>
              <a:latin typeface="Times New Roman" panose="02020603050405020304" pitchFamily="18" charset="0"/>
              <a:ea typeface="Times New Roman" panose="02020603050405020304" pitchFamily="18" charset="0"/>
            </a:endParaRPr>
          </a:p>
          <a:p>
            <a:pPr marL="228600"/>
            <a:r>
              <a:rPr lang="en-US" sz="2300" b="0" i="1" dirty="0">
                <a:effectLst/>
                <a:latin typeface="Times New Roman" panose="02020603050405020304" pitchFamily="18" charset="0"/>
                <a:ea typeface="Times New Roman" panose="02020603050405020304" pitchFamily="18" charset="0"/>
              </a:rPr>
              <a:t> </a:t>
            </a:r>
            <a:endParaRPr lang="en-US" sz="2300" b="1" dirty="0">
              <a:effectLst/>
              <a:latin typeface="Times New Roman" panose="02020603050405020304" pitchFamily="18" charset="0"/>
              <a:ea typeface="Times New Roman" panose="02020603050405020304" pitchFamily="18" charset="0"/>
            </a:endParaRPr>
          </a:p>
        </p:txBody>
      </p:sp>
    </p:spTree>
    <p:custDataLst>
      <p:tags r:id="rId1"/>
    </p:custDataLst>
    <p:extLst>
      <p:ext uri="{BB962C8B-B14F-4D97-AF65-F5344CB8AC3E}">
        <p14:creationId xmlns:p14="http://schemas.microsoft.com/office/powerpoint/2010/main" val="32393776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ct 17" hidden="1">
            <a:extLst>
              <a:ext uri="{FF2B5EF4-FFF2-40B4-BE49-F238E27FC236}">
                <a16:creationId xmlns:a16="http://schemas.microsoft.com/office/drawing/2014/main" id="{1D9BEC62-D208-46A3-81CE-DD240BF66A7D}"/>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4" imgH="344" progId="TCLayout.ActiveDocument.1">
                  <p:embed/>
                </p:oleObj>
              </mc:Choice>
              <mc:Fallback>
                <p:oleObj name="think-cell Slide" r:id="rId4" imgW="344" imgH="344" progId="TCLayout.ActiveDocument.1">
                  <p:embed/>
                  <p:pic>
                    <p:nvPicPr>
                      <p:cNvPr id="18" name="Object 17" hidden="1">
                        <a:extLst>
                          <a:ext uri="{FF2B5EF4-FFF2-40B4-BE49-F238E27FC236}">
                            <a16:creationId xmlns:a16="http://schemas.microsoft.com/office/drawing/2014/main" id="{1D9BEC62-D208-46A3-81CE-DD240BF66A7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7" name="Oval 66">
            <a:extLst>
              <a:ext uri="{FF2B5EF4-FFF2-40B4-BE49-F238E27FC236}">
                <a16:creationId xmlns:a16="http://schemas.microsoft.com/office/drawing/2014/main" id="{94DE959A-D795-4CD4-84BB-9BF2CE65B986}"/>
              </a:ext>
            </a:extLst>
          </p:cNvPr>
          <p:cNvSpPr/>
          <p:nvPr/>
        </p:nvSpPr>
        <p:spPr>
          <a:xfrm>
            <a:off x="1518756" y="796062"/>
            <a:ext cx="1277086" cy="1277086"/>
          </a:xfrm>
          <a:prstGeom prst="ellipse">
            <a:avLst/>
          </a:prstGeom>
          <a:solidFill>
            <a:schemeClr val="accent3">
              <a:lumMod val="75000"/>
            </a:schemeClr>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73152" tIns="73152" rIns="73152" bIns="73152" numCol="1" rtlCol="0" anchor="ctr"/>
          <a:lstStyle/>
          <a:p>
            <a:pPr algn="ctr"/>
            <a:endParaRPr lang="de-DE" altLang="de-DE" sz="1000" kern="0" dirty="0" err="1">
              <a:solidFill>
                <a:schemeClr val="tx1"/>
              </a:solidFill>
            </a:endParaRPr>
          </a:p>
        </p:txBody>
      </p:sp>
      <p:sp>
        <p:nvSpPr>
          <p:cNvPr id="68" name="Oval 67">
            <a:extLst>
              <a:ext uri="{FF2B5EF4-FFF2-40B4-BE49-F238E27FC236}">
                <a16:creationId xmlns:a16="http://schemas.microsoft.com/office/drawing/2014/main" id="{1F50628E-DAA2-48BF-A983-769A368FB3C0}"/>
              </a:ext>
            </a:extLst>
          </p:cNvPr>
          <p:cNvSpPr/>
          <p:nvPr/>
        </p:nvSpPr>
        <p:spPr>
          <a:xfrm>
            <a:off x="-40418" y="1030028"/>
            <a:ext cx="2527791" cy="252779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69" name="Freeform: Shape 68">
            <a:extLst>
              <a:ext uri="{FF2B5EF4-FFF2-40B4-BE49-F238E27FC236}">
                <a16:creationId xmlns:a16="http://schemas.microsoft.com/office/drawing/2014/main" id="{D7389CF1-A755-4DD1-B8A6-FD0E3FE27290}"/>
              </a:ext>
            </a:extLst>
          </p:cNvPr>
          <p:cNvSpPr/>
          <p:nvPr/>
        </p:nvSpPr>
        <p:spPr>
          <a:xfrm>
            <a:off x="328458" y="1619851"/>
            <a:ext cx="2122722" cy="1852190"/>
          </a:xfrm>
          <a:custGeom>
            <a:avLst/>
            <a:gdLst>
              <a:gd name="connsiteX0" fmla="*/ 647700 w 926320"/>
              <a:gd name="connsiteY0" fmla="*/ 0 h 808264"/>
              <a:gd name="connsiteX1" fmla="*/ 926320 w 926320"/>
              <a:gd name="connsiteY1" fmla="*/ 263141 h 808264"/>
              <a:gd name="connsiteX2" fmla="*/ 915762 w 926320"/>
              <a:gd name="connsiteY2" fmla="*/ 367876 h 808264"/>
              <a:gd name="connsiteX3" fmla="*/ 375424 w 926320"/>
              <a:gd name="connsiteY3" fmla="*/ 808264 h 808264"/>
              <a:gd name="connsiteX4" fmla="*/ 305962 w 926320"/>
              <a:gd name="connsiteY4" fmla="*/ 801262 h 808264"/>
              <a:gd name="connsiteX5" fmla="*/ 0 w 926320"/>
              <a:gd name="connsiteY5" fmla="*/ 495300 h 808264"/>
              <a:gd name="connsiteX6" fmla="*/ 88900 w 926320"/>
              <a:gd name="connsiteY6" fmla="*/ 76200 h 808264"/>
              <a:gd name="connsiteX7" fmla="*/ 368300 w 926320"/>
              <a:gd name="connsiteY7" fmla="*/ 101600 h 808264"/>
              <a:gd name="connsiteX0" fmla="*/ 630899 w 926320"/>
              <a:gd name="connsiteY0" fmla="*/ 0 h 808264"/>
              <a:gd name="connsiteX1" fmla="*/ 926320 w 926320"/>
              <a:gd name="connsiteY1" fmla="*/ 263141 h 808264"/>
              <a:gd name="connsiteX2" fmla="*/ 915762 w 926320"/>
              <a:gd name="connsiteY2" fmla="*/ 367876 h 808264"/>
              <a:gd name="connsiteX3" fmla="*/ 375424 w 926320"/>
              <a:gd name="connsiteY3" fmla="*/ 808264 h 808264"/>
              <a:gd name="connsiteX4" fmla="*/ 305962 w 926320"/>
              <a:gd name="connsiteY4" fmla="*/ 801262 h 808264"/>
              <a:gd name="connsiteX5" fmla="*/ 0 w 926320"/>
              <a:gd name="connsiteY5" fmla="*/ 495300 h 808264"/>
              <a:gd name="connsiteX6" fmla="*/ 88900 w 926320"/>
              <a:gd name="connsiteY6" fmla="*/ 76200 h 808264"/>
              <a:gd name="connsiteX7" fmla="*/ 368300 w 926320"/>
              <a:gd name="connsiteY7" fmla="*/ 101600 h 808264"/>
              <a:gd name="connsiteX8" fmla="*/ 630899 w 926320"/>
              <a:gd name="connsiteY8" fmla="*/ 0 h 808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6320" h="808264">
                <a:moveTo>
                  <a:pt x="630899" y="0"/>
                </a:moveTo>
                <a:lnTo>
                  <a:pt x="926320" y="263141"/>
                </a:lnTo>
                <a:lnTo>
                  <a:pt x="915762" y="367876"/>
                </a:lnTo>
                <a:cubicBezTo>
                  <a:pt x="864332" y="619205"/>
                  <a:pt x="641957" y="808264"/>
                  <a:pt x="375424" y="808264"/>
                </a:cubicBezTo>
                <a:lnTo>
                  <a:pt x="305962" y="801262"/>
                </a:lnTo>
                <a:lnTo>
                  <a:pt x="0" y="495300"/>
                </a:lnTo>
                <a:lnTo>
                  <a:pt x="88900" y="76200"/>
                </a:lnTo>
                <a:lnTo>
                  <a:pt x="368300" y="101600"/>
                </a:lnTo>
                <a:cubicBezTo>
                  <a:pt x="461433" y="67733"/>
                  <a:pt x="537766" y="33867"/>
                  <a:pt x="630899" y="0"/>
                </a:cubicBezTo>
                <a:close/>
              </a:path>
            </a:pathLst>
          </a:custGeom>
          <a:gradFill>
            <a:gsLst>
              <a:gs pos="40000">
                <a:schemeClr val="accent3">
                  <a:lumMod val="50000"/>
                </a:schemeClr>
              </a:gs>
              <a:gs pos="100000">
                <a:schemeClr val="accent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dirty="0"/>
          </a:p>
        </p:txBody>
      </p:sp>
      <p:grpSp>
        <p:nvGrpSpPr>
          <p:cNvPr id="7" name="Group 6">
            <a:extLst>
              <a:ext uri="{FF2B5EF4-FFF2-40B4-BE49-F238E27FC236}">
                <a16:creationId xmlns:a16="http://schemas.microsoft.com/office/drawing/2014/main" id="{23C732C5-AD49-4520-8E5F-5C3A29F0DA37}"/>
              </a:ext>
            </a:extLst>
          </p:cNvPr>
          <p:cNvGrpSpPr/>
          <p:nvPr/>
        </p:nvGrpSpPr>
        <p:grpSpPr>
          <a:xfrm>
            <a:off x="536321" y="4212288"/>
            <a:ext cx="1163778" cy="1163778"/>
            <a:chOff x="7860029" y="3777234"/>
            <a:chExt cx="1103085" cy="1103085"/>
          </a:xfrm>
        </p:grpSpPr>
        <p:sp>
          <p:nvSpPr>
            <p:cNvPr id="71" name="Oval 70">
              <a:extLst>
                <a:ext uri="{FF2B5EF4-FFF2-40B4-BE49-F238E27FC236}">
                  <a16:creationId xmlns:a16="http://schemas.microsoft.com/office/drawing/2014/main" id="{34A4065F-18D8-43C6-946B-998982CE905A}"/>
                </a:ext>
              </a:extLst>
            </p:cNvPr>
            <p:cNvSpPr/>
            <p:nvPr/>
          </p:nvSpPr>
          <p:spPr>
            <a:xfrm>
              <a:off x="7860029" y="3777234"/>
              <a:ext cx="1103085" cy="110308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72" name="Freeform: Shape 71">
              <a:extLst>
                <a:ext uri="{FF2B5EF4-FFF2-40B4-BE49-F238E27FC236}">
                  <a16:creationId xmlns:a16="http://schemas.microsoft.com/office/drawing/2014/main" id="{ACE1DA08-3513-4B2C-96C9-F5C224A5CC30}"/>
                </a:ext>
              </a:extLst>
            </p:cNvPr>
            <p:cNvSpPr/>
            <p:nvPr/>
          </p:nvSpPr>
          <p:spPr>
            <a:xfrm>
              <a:off x="8080089" y="3969186"/>
              <a:ext cx="874867" cy="904805"/>
            </a:xfrm>
            <a:custGeom>
              <a:avLst/>
              <a:gdLst>
                <a:gd name="connsiteX0" fmla="*/ 350520 w 874867"/>
                <a:gd name="connsiteY0" fmla="*/ 0 h 904805"/>
                <a:gd name="connsiteX1" fmla="*/ 594360 w 874867"/>
                <a:gd name="connsiteY1" fmla="*/ 160020 h 904805"/>
                <a:gd name="connsiteX2" fmla="*/ 874867 w 874867"/>
                <a:gd name="connsiteY2" fmla="*/ 440527 h 904805"/>
                <a:gd name="connsiteX3" fmla="*/ 871821 w 874867"/>
                <a:gd name="connsiteY3" fmla="*/ 470746 h 904805"/>
                <a:gd name="connsiteX4" fmla="*/ 442638 w 874867"/>
                <a:gd name="connsiteY4" fmla="*/ 899929 h 904805"/>
                <a:gd name="connsiteX5" fmla="*/ 394265 w 874867"/>
                <a:gd name="connsiteY5" fmla="*/ 904805 h 904805"/>
                <a:gd name="connsiteX6" fmla="*/ 30480 w 874867"/>
                <a:gd name="connsiteY6" fmla="*/ 541020 h 904805"/>
                <a:gd name="connsiteX7" fmla="*/ 0 w 874867"/>
                <a:gd name="connsiteY7" fmla="*/ 281940 h 904805"/>
                <a:gd name="connsiteX8" fmla="*/ 106680 w 874867"/>
                <a:gd name="connsiteY8" fmla="*/ 68580 h 9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4867" h="904805">
                  <a:moveTo>
                    <a:pt x="350520" y="0"/>
                  </a:moveTo>
                  <a:lnTo>
                    <a:pt x="594360" y="160020"/>
                  </a:lnTo>
                  <a:lnTo>
                    <a:pt x="874867" y="440527"/>
                  </a:lnTo>
                  <a:lnTo>
                    <a:pt x="871821" y="470746"/>
                  </a:lnTo>
                  <a:cubicBezTo>
                    <a:pt x="827739" y="686171"/>
                    <a:pt x="658063" y="855846"/>
                    <a:pt x="442638" y="899929"/>
                  </a:cubicBezTo>
                  <a:lnTo>
                    <a:pt x="394265" y="904805"/>
                  </a:lnTo>
                  <a:lnTo>
                    <a:pt x="30480" y="541020"/>
                  </a:lnTo>
                  <a:lnTo>
                    <a:pt x="0" y="281940"/>
                  </a:lnTo>
                  <a:lnTo>
                    <a:pt x="106680" y="68580"/>
                  </a:lnTo>
                  <a:close/>
                </a:path>
              </a:pathLst>
            </a:custGeom>
            <a:gradFill>
              <a:gsLst>
                <a:gs pos="40000">
                  <a:schemeClr val="accent1">
                    <a:lumMod val="7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pic>
          <p:nvPicPr>
            <p:cNvPr id="73" name="Graphic 72" descr="Record">
              <a:extLst>
                <a:ext uri="{FF2B5EF4-FFF2-40B4-BE49-F238E27FC236}">
                  <a16:creationId xmlns:a16="http://schemas.microsoft.com/office/drawing/2014/main" id="{9BF2B669-0D41-4ADE-8530-DA8AF1CDBE5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954371" y="3871576"/>
              <a:ext cx="914400" cy="914400"/>
            </a:xfrm>
            <a:prstGeom prst="rect">
              <a:avLst/>
            </a:prstGeom>
          </p:spPr>
        </p:pic>
      </p:grpSp>
      <p:grpSp>
        <p:nvGrpSpPr>
          <p:cNvPr id="74" name="Group 73">
            <a:extLst>
              <a:ext uri="{FF2B5EF4-FFF2-40B4-BE49-F238E27FC236}">
                <a16:creationId xmlns:a16="http://schemas.microsoft.com/office/drawing/2014/main" id="{AC0C4690-AF85-438B-8AD2-B42592C85D01}"/>
              </a:ext>
            </a:extLst>
          </p:cNvPr>
          <p:cNvGrpSpPr/>
          <p:nvPr/>
        </p:nvGrpSpPr>
        <p:grpSpPr>
          <a:xfrm>
            <a:off x="253301" y="216792"/>
            <a:ext cx="1316374" cy="1316374"/>
            <a:chOff x="4449137" y="2695825"/>
            <a:chExt cx="1103086" cy="1103086"/>
          </a:xfrm>
        </p:grpSpPr>
        <p:sp>
          <p:nvSpPr>
            <p:cNvPr id="75" name="Oval 74">
              <a:extLst>
                <a:ext uri="{FF2B5EF4-FFF2-40B4-BE49-F238E27FC236}">
                  <a16:creationId xmlns:a16="http://schemas.microsoft.com/office/drawing/2014/main" id="{593CBB6C-D732-490C-86D4-73DB0D8CA36E}"/>
                </a:ext>
              </a:extLst>
            </p:cNvPr>
            <p:cNvSpPr/>
            <p:nvPr/>
          </p:nvSpPr>
          <p:spPr>
            <a:xfrm>
              <a:off x="4449137" y="2695825"/>
              <a:ext cx="1103085" cy="1103085"/>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76" name="Freeform: Shape 75">
              <a:extLst>
                <a:ext uri="{FF2B5EF4-FFF2-40B4-BE49-F238E27FC236}">
                  <a16:creationId xmlns:a16="http://schemas.microsoft.com/office/drawing/2014/main" id="{642B4EFA-BEC5-4C64-A8B7-A9D82B5203AA}"/>
                </a:ext>
              </a:extLst>
            </p:cNvPr>
            <p:cNvSpPr/>
            <p:nvPr/>
          </p:nvSpPr>
          <p:spPr>
            <a:xfrm>
              <a:off x="4686300" y="3003347"/>
              <a:ext cx="865923" cy="795564"/>
            </a:xfrm>
            <a:custGeom>
              <a:avLst/>
              <a:gdLst>
                <a:gd name="connsiteX0" fmla="*/ 228600 w 865923"/>
                <a:gd name="connsiteY0" fmla="*/ 0 h 795564"/>
                <a:gd name="connsiteX1" fmla="*/ 660400 w 865923"/>
                <a:gd name="connsiteY1" fmla="*/ 69850 h 795564"/>
                <a:gd name="connsiteX2" fmla="*/ 863739 w 865923"/>
                <a:gd name="connsiteY2" fmla="*/ 222354 h 795564"/>
                <a:gd name="connsiteX3" fmla="*/ 865923 w 865923"/>
                <a:gd name="connsiteY3" fmla="*/ 244021 h 795564"/>
                <a:gd name="connsiteX4" fmla="*/ 314380 w 865923"/>
                <a:gd name="connsiteY4" fmla="*/ 795564 h 795564"/>
                <a:gd name="connsiteX5" fmla="*/ 312805 w 865923"/>
                <a:gd name="connsiteY5" fmla="*/ 795405 h 795564"/>
                <a:gd name="connsiteX6" fmla="*/ 31750 w 865923"/>
                <a:gd name="connsiteY6" fmla="*/ 514350 h 795564"/>
                <a:gd name="connsiteX7" fmla="*/ 127000 w 865923"/>
                <a:gd name="connsiteY7" fmla="*/ 292100 h 795564"/>
                <a:gd name="connsiteX8" fmla="*/ 12700 w 865923"/>
                <a:gd name="connsiteY8" fmla="*/ 177800 h 795564"/>
                <a:gd name="connsiteX9" fmla="*/ 0 w 865923"/>
                <a:gd name="connsiteY9" fmla="*/ 107950 h 79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65923" h="795564">
                  <a:moveTo>
                    <a:pt x="228600" y="0"/>
                  </a:moveTo>
                  <a:lnTo>
                    <a:pt x="660400" y="69850"/>
                  </a:lnTo>
                  <a:lnTo>
                    <a:pt x="863739" y="222354"/>
                  </a:lnTo>
                  <a:lnTo>
                    <a:pt x="865923" y="244021"/>
                  </a:lnTo>
                  <a:cubicBezTo>
                    <a:pt x="865923" y="548630"/>
                    <a:pt x="618989" y="795564"/>
                    <a:pt x="314380" y="795564"/>
                  </a:cubicBezTo>
                  <a:lnTo>
                    <a:pt x="312805" y="795405"/>
                  </a:lnTo>
                  <a:lnTo>
                    <a:pt x="31750" y="514350"/>
                  </a:lnTo>
                  <a:lnTo>
                    <a:pt x="127000" y="292100"/>
                  </a:lnTo>
                  <a:lnTo>
                    <a:pt x="12700" y="177800"/>
                  </a:lnTo>
                  <a:lnTo>
                    <a:pt x="0" y="107950"/>
                  </a:lnTo>
                  <a:close/>
                </a:path>
              </a:pathLst>
            </a:custGeom>
            <a:gradFill>
              <a:gsLst>
                <a:gs pos="40000">
                  <a:schemeClr val="accent5"/>
                </a:gs>
                <a:gs pos="100000">
                  <a:schemeClr val="accent5">
                    <a:lumMod val="40000"/>
                    <a:lumOff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grpSp>
      <p:sp>
        <p:nvSpPr>
          <p:cNvPr id="78" name="TextBox 77">
            <a:extLst>
              <a:ext uri="{FF2B5EF4-FFF2-40B4-BE49-F238E27FC236}">
                <a16:creationId xmlns:a16="http://schemas.microsoft.com/office/drawing/2014/main" id="{52530928-9562-474F-A898-CE32A4D73E8C}"/>
              </a:ext>
            </a:extLst>
          </p:cNvPr>
          <p:cNvSpPr txBox="1"/>
          <p:nvPr/>
        </p:nvSpPr>
        <p:spPr>
          <a:xfrm>
            <a:off x="5449688" y="266461"/>
            <a:ext cx="2292294" cy="430887"/>
          </a:xfrm>
          <a:prstGeom prst="rect">
            <a:avLst/>
          </a:prstGeom>
          <a:noFill/>
        </p:spPr>
        <p:txBody>
          <a:bodyPr wrap="none" lIns="0" tIns="0" rIns="0" bIns="0" numCol="1" rtlCol="0">
            <a:spAutoFit/>
          </a:bodyPr>
          <a:lstStyle/>
          <a:p>
            <a:r>
              <a:rPr lang="de-DE" altLang="de-DE" sz="2800" spc="300" dirty="0">
                <a:solidFill>
                  <a:schemeClr val="tx2"/>
                </a:solidFill>
              </a:rPr>
              <a:t>Conclution </a:t>
            </a:r>
          </a:p>
        </p:txBody>
      </p:sp>
      <p:sp>
        <p:nvSpPr>
          <p:cNvPr id="3" name="TextBox 2">
            <a:extLst>
              <a:ext uri="{FF2B5EF4-FFF2-40B4-BE49-F238E27FC236}">
                <a16:creationId xmlns:a16="http://schemas.microsoft.com/office/drawing/2014/main" id="{CD0CF2BE-A46A-1A6F-A074-0D01C31F16F2}"/>
              </a:ext>
            </a:extLst>
          </p:cNvPr>
          <p:cNvSpPr txBox="1"/>
          <p:nvPr/>
        </p:nvSpPr>
        <p:spPr>
          <a:xfrm>
            <a:off x="3778277" y="1203328"/>
            <a:ext cx="7223098" cy="4062651"/>
          </a:xfrm>
          <a:prstGeom prst="rect">
            <a:avLst/>
          </a:prstGeom>
          <a:noFill/>
        </p:spPr>
        <p:txBody>
          <a:bodyPr wrap="square" lIns="0" tIns="0" rIns="0" bIns="0" numCol="1" rtlCol="1">
            <a:spAutoFit/>
          </a:bodyPr>
          <a:lstStyle/>
          <a:p>
            <a:pPr marL="514350" indent="-285750">
              <a:buFont typeface="Wingdings" panose="05000000000000000000" pitchFamily="2" charset="2"/>
              <a:buChar char="q"/>
            </a:pPr>
            <a:r>
              <a:rPr lang="en-US" sz="2400" b="0" i="1" dirty="0">
                <a:effectLst/>
                <a:latin typeface="Times New Roman" panose="02020603050405020304" pitchFamily="18" charset="0"/>
                <a:ea typeface="Times New Roman" panose="02020603050405020304" pitchFamily="18" charset="0"/>
              </a:rPr>
              <a:t>The camera will detect the sign and apply its command once when it is detected, it will not consider every photo-taking of the same sign while driving as a new capture of new sign and execute the command again (that mean the car will not enter a state of complete standstill when it captures one sign, because the camera takes many pictures per second).</a:t>
            </a:r>
            <a:endParaRPr lang="en-US" sz="2400" i="1" dirty="0">
              <a:latin typeface="Times New Roman" panose="02020603050405020304" pitchFamily="18" charset="0"/>
              <a:ea typeface="Times New Roman" panose="02020603050405020304" pitchFamily="18" charset="0"/>
            </a:endParaRPr>
          </a:p>
          <a:p>
            <a:pPr marL="228600"/>
            <a:endParaRPr lang="en-US" sz="2400" b="1" dirty="0">
              <a:effectLst/>
              <a:latin typeface="Times New Roman" panose="02020603050405020304" pitchFamily="18" charset="0"/>
              <a:ea typeface="Times New Roman" panose="02020603050405020304" pitchFamily="18" charset="0"/>
            </a:endParaRPr>
          </a:p>
          <a:p>
            <a:pPr marL="514350" indent="-285750">
              <a:buFont typeface="Wingdings" panose="05000000000000000000" pitchFamily="2" charset="2"/>
              <a:buChar char="q"/>
            </a:pPr>
            <a:r>
              <a:rPr lang="en-US" sz="2400" i="1" dirty="0">
                <a:latin typeface="Times New Roman" panose="02020603050405020304" pitchFamily="18" charset="0"/>
                <a:ea typeface="Times New Roman" panose="02020603050405020304" pitchFamily="18" charset="0"/>
              </a:rPr>
              <a:t>And when the camera capture the speed limit it will give the driver a voice note , this voice will remain for 3 sec and after that it will detect it again .</a:t>
            </a:r>
            <a:r>
              <a:rPr lang="en-US" sz="2400" b="0" i="1" dirty="0">
                <a:effectLst/>
                <a:latin typeface="Times New Roman" panose="02020603050405020304" pitchFamily="18" charset="0"/>
                <a:ea typeface="Times New Roman" panose="02020603050405020304" pitchFamily="18" charset="0"/>
              </a:rPr>
              <a:t> </a:t>
            </a:r>
            <a:endParaRPr lang="en-US" sz="2400" b="1" dirty="0">
              <a:effectLst/>
              <a:latin typeface="Times New Roman" panose="02020603050405020304" pitchFamily="18" charset="0"/>
              <a:ea typeface="Times New Roman" panose="02020603050405020304" pitchFamily="18" charset="0"/>
            </a:endParaRPr>
          </a:p>
        </p:txBody>
      </p:sp>
    </p:spTree>
    <p:custDataLst>
      <p:tags r:id="rId1"/>
    </p:custDataLst>
    <p:extLst>
      <p:ext uri="{BB962C8B-B14F-4D97-AF65-F5344CB8AC3E}">
        <p14:creationId xmlns:p14="http://schemas.microsoft.com/office/powerpoint/2010/main" val="40194639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ct 17" hidden="1">
            <a:extLst>
              <a:ext uri="{FF2B5EF4-FFF2-40B4-BE49-F238E27FC236}">
                <a16:creationId xmlns:a16="http://schemas.microsoft.com/office/drawing/2014/main" id="{1D9BEC62-D208-46A3-81CE-DD240BF66A7D}"/>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4" imgH="344" progId="TCLayout.ActiveDocument.1">
                  <p:embed/>
                </p:oleObj>
              </mc:Choice>
              <mc:Fallback>
                <p:oleObj name="think-cell Slide" r:id="rId4" imgW="344" imgH="344" progId="TCLayout.ActiveDocument.1">
                  <p:embed/>
                  <p:pic>
                    <p:nvPicPr>
                      <p:cNvPr id="18" name="Object 17" hidden="1">
                        <a:extLst>
                          <a:ext uri="{FF2B5EF4-FFF2-40B4-BE49-F238E27FC236}">
                            <a16:creationId xmlns:a16="http://schemas.microsoft.com/office/drawing/2014/main" id="{1D9BEC62-D208-46A3-81CE-DD240BF66A7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7" name="Oval 66">
            <a:extLst>
              <a:ext uri="{FF2B5EF4-FFF2-40B4-BE49-F238E27FC236}">
                <a16:creationId xmlns:a16="http://schemas.microsoft.com/office/drawing/2014/main" id="{94DE959A-D795-4CD4-84BB-9BF2CE65B986}"/>
              </a:ext>
            </a:extLst>
          </p:cNvPr>
          <p:cNvSpPr/>
          <p:nvPr/>
        </p:nvSpPr>
        <p:spPr>
          <a:xfrm>
            <a:off x="1518756" y="796062"/>
            <a:ext cx="1277086" cy="1277086"/>
          </a:xfrm>
          <a:prstGeom prst="ellipse">
            <a:avLst/>
          </a:prstGeom>
          <a:solidFill>
            <a:schemeClr val="accent3">
              <a:lumMod val="75000"/>
            </a:schemeClr>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73152" tIns="73152" rIns="73152" bIns="73152" numCol="1" rtlCol="0" anchor="ctr"/>
          <a:lstStyle/>
          <a:p>
            <a:pPr algn="ctr"/>
            <a:endParaRPr lang="de-DE" altLang="de-DE" sz="1000" kern="0" dirty="0" err="1">
              <a:solidFill>
                <a:schemeClr val="tx1"/>
              </a:solidFill>
            </a:endParaRPr>
          </a:p>
        </p:txBody>
      </p:sp>
      <p:sp>
        <p:nvSpPr>
          <p:cNvPr id="68" name="Oval 67">
            <a:extLst>
              <a:ext uri="{FF2B5EF4-FFF2-40B4-BE49-F238E27FC236}">
                <a16:creationId xmlns:a16="http://schemas.microsoft.com/office/drawing/2014/main" id="{1F50628E-DAA2-48BF-A983-769A368FB3C0}"/>
              </a:ext>
            </a:extLst>
          </p:cNvPr>
          <p:cNvSpPr/>
          <p:nvPr/>
        </p:nvSpPr>
        <p:spPr>
          <a:xfrm>
            <a:off x="-40418" y="1030028"/>
            <a:ext cx="2527791" cy="252779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69" name="Freeform: Shape 68">
            <a:extLst>
              <a:ext uri="{FF2B5EF4-FFF2-40B4-BE49-F238E27FC236}">
                <a16:creationId xmlns:a16="http://schemas.microsoft.com/office/drawing/2014/main" id="{D7389CF1-A755-4DD1-B8A6-FD0E3FE27290}"/>
              </a:ext>
            </a:extLst>
          </p:cNvPr>
          <p:cNvSpPr/>
          <p:nvPr/>
        </p:nvSpPr>
        <p:spPr>
          <a:xfrm>
            <a:off x="328458" y="1619851"/>
            <a:ext cx="2122722" cy="1852190"/>
          </a:xfrm>
          <a:custGeom>
            <a:avLst/>
            <a:gdLst>
              <a:gd name="connsiteX0" fmla="*/ 647700 w 926320"/>
              <a:gd name="connsiteY0" fmla="*/ 0 h 808264"/>
              <a:gd name="connsiteX1" fmla="*/ 926320 w 926320"/>
              <a:gd name="connsiteY1" fmla="*/ 263141 h 808264"/>
              <a:gd name="connsiteX2" fmla="*/ 915762 w 926320"/>
              <a:gd name="connsiteY2" fmla="*/ 367876 h 808264"/>
              <a:gd name="connsiteX3" fmla="*/ 375424 w 926320"/>
              <a:gd name="connsiteY3" fmla="*/ 808264 h 808264"/>
              <a:gd name="connsiteX4" fmla="*/ 305962 w 926320"/>
              <a:gd name="connsiteY4" fmla="*/ 801262 h 808264"/>
              <a:gd name="connsiteX5" fmla="*/ 0 w 926320"/>
              <a:gd name="connsiteY5" fmla="*/ 495300 h 808264"/>
              <a:gd name="connsiteX6" fmla="*/ 88900 w 926320"/>
              <a:gd name="connsiteY6" fmla="*/ 76200 h 808264"/>
              <a:gd name="connsiteX7" fmla="*/ 368300 w 926320"/>
              <a:gd name="connsiteY7" fmla="*/ 101600 h 808264"/>
              <a:gd name="connsiteX0" fmla="*/ 630899 w 926320"/>
              <a:gd name="connsiteY0" fmla="*/ 0 h 808264"/>
              <a:gd name="connsiteX1" fmla="*/ 926320 w 926320"/>
              <a:gd name="connsiteY1" fmla="*/ 263141 h 808264"/>
              <a:gd name="connsiteX2" fmla="*/ 915762 w 926320"/>
              <a:gd name="connsiteY2" fmla="*/ 367876 h 808264"/>
              <a:gd name="connsiteX3" fmla="*/ 375424 w 926320"/>
              <a:gd name="connsiteY3" fmla="*/ 808264 h 808264"/>
              <a:gd name="connsiteX4" fmla="*/ 305962 w 926320"/>
              <a:gd name="connsiteY4" fmla="*/ 801262 h 808264"/>
              <a:gd name="connsiteX5" fmla="*/ 0 w 926320"/>
              <a:gd name="connsiteY5" fmla="*/ 495300 h 808264"/>
              <a:gd name="connsiteX6" fmla="*/ 88900 w 926320"/>
              <a:gd name="connsiteY6" fmla="*/ 76200 h 808264"/>
              <a:gd name="connsiteX7" fmla="*/ 368300 w 926320"/>
              <a:gd name="connsiteY7" fmla="*/ 101600 h 808264"/>
              <a:gd name="connsiteX8" fmla="*/ 630899 w 926320"/>
              <a:gd name="connsiteY8" fmla="*/ 0 h 808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6320" h="808264">
                <a:moveTo>
                  <a:pt x="630899" y="0"/>
                </a:moveTo>
                <a:lnTo>
                  <a:pt x="926320" y="263141"/>
                </a:lnTo>
                <a:lnTo>
                  <a:pt x="915762" y="367876"/>
                </a:lnTo>
                <a:cubicBezTo>
                  <a:pt x="864332" y="619205"/>
                  <a:pt x="641957" y="808264"/>
                  <a:pt x="375424" y="808264"/>
                </a:cubicBezTo>
                <a:lnTo>
                  <a:pt x="305962" y="801262"/>
                </a:lnTo>
                <a:lnTo>
                  <a:pt x="0" y="495300"/>
                </a:lnTo>
                <a:lnTo>
                  <a:pt x="88900" y="76200"/>
                </a:lnTo>
                <a:lnTo>
                  <a:pt x="368300" y="101600"/>
                </a:lnTo>
                <a:cubicBezTo>
                  <a:pt x="461433" y="67733"/>
                  <a:pt x="537766" y="33867"/>
                  <a:pt x="630899" y="0"/>
                </a:cubicBezTo>
                <a:close/>
              </a:path>
            </a:pathLst>
          </a:custGeom>
          <a:gradFill>
            <a:gsLst>
              <a:gs pos="40000">
                <a:schemeClr val="accent3">
                  <a:lumMod val="50000"/>
                </a:schemeClr>
              </a:gs>
              <a:gs pos="100000">
                <a:schemeClr val="accent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dirty="0"/>
          </a:p>
        </p:txBody>
      </p:sp>
      <p:grpSp>
        <p:nvGrpSpPr>
          <p:cNvPr id="7" name="Group 6">
            <a:extLst>
              <a:ext uri="{FF2B5EF4-FFF2-40B4-BE49-F238E27FC236}">
                <a16:creationId xmlns:a16="http://schemas.microsoft.com/office/drawing/2014/main" id="{23C732C5-AD49-4520-8E5F-5C3A29F0DA37}"/>
              </a:ext>
            </a:extLst>
          </p:cNvPr>
          <p:cNvGrpSpPr/>
          <p:nvPr/>
        </p:nvGrpSpPr>
        <p:grpSpPr>
          <a:xfrm>
            <a:off x="536321" y="4212288"/>
            <a:ext cx="1163778" cy="1163778"/>
            <a:chOff x="7860029" y="3777234"/>
            <a:chExt cx="1103085" cy="1103085"/>
          </a:xfrm>
        </p:grpSpPr>
        <p:sp>
          <p:nvSpPr>
            <p:cNvPr id="71" name="Oval 70">
              <a:extLst>
                <a:ext uri="{FF2B5EF4-FFF2-40B4-BE49-F238E27FC236}">
                  <a16:creationId xmlns:a16="http://schemas.microsoft.com/office/drawing/2014/main" id="{34A4065F-18D8-43C6-946B-998982CE905A}"/>
                </a:ext>
              </a:extLst>
            </p:cNvPr>
            <p:cNvSpPr/>
            <p:nvPr/>
          </p:nvSpPr>
          <p:spPr>
            <a:xfrm>
              <a:off x="7860029" y="3777234"/>
              <a:ext cx="1103085" cy="110308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72" name="Freeform: Shape 71">
              <a:extLst>
                <a:ext uri="{FF2B5EF4-FFF2-40B4-BE49-F238E27FC236}">
                  <a16:creationId xmlns:a16="http://schemas.microsoft.com/office/drawing/2014/main" id="{ACE1DA08-3513-4B2C-96C9-F5C224A5CC30}"/>
                </a:ext>
              </a:extLst>
            </p:cNvPr>
            <p:cNvSpPr/>
            <p:nvPr/>
          </p:nvSpPr>
          <p:spPr>
            <a:xfrm>
              <a:off x="8080089" y="3969186"/>
              <a:ext cx="874867" cy="904805"/>
            </a:xfrm>
            <a:custGeom>
              <a:avLst/>
              <a:gdLst>
                <a:gd name="connsiteX0" fmla="*/ 350520 w 874867"/>
                <a:gd name="connsiteY0" fmla="*/ 0 h 904805"/>
                <a:gd name="connsiteX1" fmla="*/ 594360 w 874867"/>
                <a:gd name="connsiteY1" fmla="*/ 160020 h 904805"/>
                <a:gd name="connsiteX2" fmla="*/ 874867 w 874867"/>
                <a:gd name="connsiteY2" fmla="*/ 440527 h 904805"/>
                <a:gd name="connsiteX3" fmla="*/ 871821 w 874867"/>
                <a:gd name="connsiteY3" fmla="*/ 470746 h 904805"/>
                <a:gd name="connsiteX4" fmla="*/ 442638 w 874867"/>
                <a:gd name="connsiteY4" fmla="*/ 899929 h 904805"/>
                <a:gd name="connsiteX5" fmla="*/ 394265 w 874867"/>
                <a:gd name="connsiteY5" fmla="*/ 904805 h 904805"/>
                <a:gd name="connsiteX6" fmla="*/ 30480 w 874867"/>
                <a:gd name="connsiteY6" fmla="*/ 541020 h 904805"/>
                <a:gd name="connsiteX7" fmla="*/ 0 w 874867"/>
                <a:gd name="connsiteY7" fmla="*/ 281940 h 904805"/>
                <a:gd name="connsiteX8" fmla="*/ 106680 w 874867"/>
                <a:gd name="connsiteY8" fmla="*/ 68580 h 9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4867" h="904805">
                  <a:moveTo>
                    <a:pt x="350520" y="0"/>
                  </a:moveTo>
                  <a:lnTo>
                    <a:pt x="594360" y="160020"/>
                  </a:lnTo>
                  <a:lnTo>
                    <a:pt x="874867" y="440527"/>
                  </a:lnTo>
                  <a:lnTo>
                    <a:pt x="871821" y="470746"/>
                  </a:lnTo>
                  <a:cubicBezTo>
                    <a:pt x="827739" y="686171"/>
                    <a:pt x="658063" y="855846"/>
                    <a:pt x="442638" y="899929"/>
                  </a:cubicBezTo>
                  <a:lnTo>
                    <a:pt x="394265" y="904805"/>
                  </a:lnTo>
                  <a:lnTo>
                    <a:pt x="30480" y="541020"/>
                  </a:lnTo>
                  <a:lnTo>
                    <a:pt x="0" y="281940"/>
                  </a:lnTo>
                  <a:lnTo>
                    <a:pt x="106680" y="68580"/>
                  </a:lnTo>
                  <a:close/>
                </a:path>
              </a:pathLst>
            </a:custGeom>
            <a:gradFill>
              <a:gsLst>
                <a:gs pos="40000">
                  <a:schemeClr val="accent1">
                    <a:lumMod val="7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pic>
          <p:nvPicPr>
            <p:cNvPr id="73" name="Graphic 72" descr="Record">
              <a:extLst>
                <a:ext uri="{FF2B5EF4-FFF2-40B4-BE49-F238E27FC236}">
                  <a16:creationId xmlns:a16="http://schemas.microsoft.com/office/drawing/2014/main" id="{9BF2B669-0D41-4ADE-8530-DA8AF1CDBE5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954371" y="3871576"/>
              <a:ext cx="914400" cy="914400"/>
            </a:xfrm>
            <a:prstGeom prst="rect">
              <a:avLst/>
            </a:prstGeom>
          </p:spPr>
        </p:pic>
      </p:grpSp>
      <p:grpSp>
        <p:nvGrpSpPr>
          <p:cNvPr id="74" name="Group 73">
            <a:extLst>
              <a:ext uri="{FF2B5EF4-FFF2-40B4-BE49-F238E27FC236}">
                <a16:creationId xmlns:a16="http://schemas.microsoft.com/office/drawing/2014/main" id="{AC0C4690-AF85-438B-8AD2-B42592C85D01}"/>
              </a:ext>
            </a:extLst>
          </p:cNvPr>
          <p:cNvGrpSpPr/>
          <p:nvPr/>
        </p:nvGrpSpPr>
        <p:grpSpPr>
          <a:xfrm>
            <a:off x="253301" y="216792"/>
            <a:ext cx="1316374" cy="1316374"/>
            <a:chOff x="4449137" y="2695825"/>
            <a:chExt cx="1103086" cy="1103086"/>
          </a:xfrm>
        </p:grpSpPr>
        <p:sp>
          <p:nvSpPr>
            <p:cNvPr id="75" name="Oval 74">
              <a:extLst>
                <a:ext uri="{FF2B5EF4-FFF2-40B4-BE49-F238E27FC236}">
                  <a16:creationId xmlns:a16="http://schemas.microsoft.com/office/drawing/2014/main" id="{593CBB6C-D732-490C-86D4-73DB0D8CA36E}"/>
                </a:ext>
              </a:extLst>
            </p:cNvPr>
            <p:cNvSpPr/>
            <p:nvPr/>
          </p:nvSpPr>
          <p:spPr>
            <a:xfrm>
              <a:off x="4449137" y="2695825"/>
              <a:ext cx="1103085" cy="1103085"/>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76" name="Freeform: Shape 75">
              <a:extLst>
                <a:ext uri="{FF2B5EF4-FFF2-40B4-BE49-F238E27FC236}">
                  <a16:creationId xmlns:a16="http://schemas.microsoft.com/office/drawing/2014/main" id="{642B4EFA-BEC5-4C64-A8B7-A9D82B5203AA}"/>
                </a:ext>
              </a:extLst>
            </p:cNvPr>
            <p:cNvSpPr/>
            <p:nvPr/>
          </p:nvSpPr>
          <p:spPr>
            <a:xfrm>
              <a:off x="4686300" y="3003347"/>
              <a:ext cx="865923" cy="795564"/>
            </a:xfrm>
            <a:custGeom>
              <a:avLst/>
              <a:gdLst>
                <a:gd name="connsiteX0" fmla="*/ 228600 w 865923"/>
                <a:gd name="connsiteY0" fmla="*/ 0 h 795564"/>
                <a:gd name="connsiteX1" fmla="*/ 660400 w 865923"/>
                <a:gd name="connsiteY1" fmla="*/ 69850 h 795564"/>
                <a:gd name="connsiteX2" fmla="*/ 863739 w 865923"/>
                <a:gd name="connsiteY2" fmla="*/ 222354 h 795564"/>
                <a:gd name="connsiteX3" fmla="*/ 865923 w 865923"/>
                <a:gd name="connsiteY3" fmla="*/ 244021 h 795564"/>
                <a:gd name="connsiteX4" fmla="*/ 314380 w 865923"/>
                <a:gd name="connsiteY4" fmla="*/ 795564 h 795564"/>
                <a:gd name="connsiteX5" fmla="*/ 312805 w 865923"/>
                <a:gd name="connsiteY5" fmla="*/ 795405 h 795564"/>
                <a:gd name="connsiteX6" fmla="*/ 31750 w 865923"/>
                <a:gd name="connsiteY6" fmla="*/ 514350 h 795564"/>
                <a:gd name="connsiteX7" fmla="*/ 127000 w 865923"/>
                <a:gd name="connsiteY7" fmla="*/ 292100 h 795564"/>
                <a:gd name="connsiteX8" fmla="*/ 12700 w 865923"/>
                <a:gd name="connsiteY8" fmla="*/ 177800 h 795564"/>
                <a:gd name="connsiteX9" fmla="*/ 0 w 865923"/>
                <a:gd name="connsiteY9" fmla="*/ 107950 h 79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65923" h="795564">
                  <a:moveTo>
                    <a:pt x="228600" y="0"/>
                  </a:moveTo>
                  <a:lnTo>
                    <a:pt x="660400" y="69850"/>
                  </a:lnTo>
                  <a:lnTo>
                    <a:pt x="863739" y="222354"/>
                  </a:lnTo>
                  <a:lnTo>
                    <a:pt x="865923" y="244021"/>
                  </a:lnTo>
                  <a:cubicBezTo>
                    <a:pt x="865923" y="548630"/>
                    <a:pt x="618989" y="795564"/>
                    <a:pt x="314380" y="795564"/>
                  </a:cubicBezTo>
                  <a:lnTo>
                    <a:pt x="312805" y="795405"/>
                  </a:lnTo>
                  <a:lnTo>
                    <a:pt x="31750" y="514350"/>
                  </a:lnTo>
                  <a:lnTo>
                    <a:pt x="127000" y="292100"/>
                  </a:lnTo>
                  <a:lnTo>
                    <a:pt x="12700" y="177800"/>
                  </a:lnTo>
                  <a:lnTo>
                    <a:pt x="0" y="107950"/>
                  </a:lnTo>
                  <a:close/>
                </a:path>
              </a:pathLst>
            </a:custGeom>
            <a:gradFill>
              <a:gsLst>
                <a:gs pos="40000">
                  <a:schemeClr val="accent5"/>
                </a:gs>
                <a:gs pos="100000">
                  <a:schemeClr val="accent5">
                    <a:lumMod val="40000"/>
                    <a:lumOff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grpSp>
      <p:sp>
        <p:nvSpPr>
          <p:cNvPr id="78" name="TextBox 77">
            <a:extLst>
              <a:ext uri="{FF2B5EF4-FFF2-40B4-BE49-F238E27FC236}">
                <a16:creationId xmlns:a16="http://schemas.microsoft.com/office/drawing/2014/main" id="{52530928-9562-474F-A898-CE32A4D73E8C}"/>
              </a:ext>
            </a:extLst>
          </p:cNvPr>
          <p:cNvSpPr txBox="1"/>
          <p:nvPr/>
        </p:nvSpPr>
        <p:spPr>
          <a:xfrm>
            <a:off x="5449688" y="266461"/>
            <a:ext cx="2271135" cy="430887"/>
          </a:xfrm>
          <a:prstGeom prst="rect">
            <a:avLst/>
          </a:prstGeom>
          <a:noFill/>
        </p:spPr>
        <p:txBody>
          <a:bodyPr wrap="none" lIns="0" tIns="0" rIns="0" bIns="0" numCol="1" rtlCol="0">
            <a:spAutoFit/>
          </a:bodyPr>
          <a:lstStyle/>
          <a:p>
            <a:r>
              <a:rPr lang="de-DE" altLang="de-DE" sz="2800" spc="300" dirty="0">
                <a:solidFill>
                  <a:schemeClr val="tx2"/>
                </a:solidFill>
              </a:rPr>
              <a:t>Futer work </a:t>
            </a:r>
          </a:p>
        </p:txBody>
      </p:sp>
      <p:sp>
        <p:nvSpPr>
          <p:cNvPr id="3" name="TextBox 2">
            <a:extLst>
              <a:ext uri="{FF2B5EF4-FFF2-40B4-BE49-F238E27FC236}">
                <a16:creationId xmlns:a16="http://schemas.microsoft.com/office/drawing/2014/main" id="{CD0CF2BE-A46A-1A6F-A074-0D01C31F16F2}"/>
              </a:ext>
            </a:extLst>
          </p:cNvPr>
          <p:cNvSpPr txBox="1"/>
          <p:nvPr/>
        </p:nvSpPr>
        <p:spPr>
          <a:xfrm>
            <a:off x="3469808" y="1030028"/>
            <a:ext cx="7223098" cy="5539978"/>
          </a:xfrm>
          <a:prstGeom prst="rect">
            <a:avLst/>
          </a:prstGeom>
          <a:noFill/>
        </p:spPr>
        <p:txBody>
          <a:bodyPr wrap="square" lIns="0" tIns="0" rIns="0" bIns="0" numCol="1" rtlCol="1">
            <a:spAutoFit/>
          </a:bodyPr>
          <a:lstStyle/>
          <a:p>
            <a:pPr marL="342900" lvl="0" indent="-342900" algn="just" rtl="0">
              <a:buFont typeface="Arial" panose="020B0604020202020204" pitchFamily="34" charset="0"/>
              <a:buChar char="⮚"/>
            </a:pPr>
            <a:r>
              <a:rPr lang="en-US" sz="2000" i="1" dirty="0">
                <a:effectLst/>
                <a:latin typeface="Noto Sans Symbols"/>
                <a:ea typeface="Noto Sans Symbols"/>
                <a:cs typeface="Noto Sans Symbols"/>
              </a:rPr>
              <a:t>The ability to detect various types of signals and not be limited to only three types and apply their own laws.</a:t>
            </a:r>
            <a:endParaRPr lang="en-US" sz="2000" dirty="0">
              <a:effectLst/>
              <a:latin typeface="Noto Sans Symbols"/>
              <a:ea typeface="Noto Sans Symbols"/>
              <a:cs typeface="Noto Sans Symbols"/>
            </a:endParaRPr>
          </a:p>
          <a:p>
            <a:pPr algn="just"/>
            <a:r>
              <a:rPr lang="en-US" sz="2000" i="1" dirty="0">
                <a:effectLst/>
                <a:latin typeface="Times New Roman" panose="02020603050405020304" pitchFamily="18" charset="0"/>
                <a:ea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endParaRPr>
          </a:p>
          <a:p>
            <a:pPr algn="just"/>
            <a:r>
              <a:rPr lang="en-US" sz="2000" i="1" dirty="0">
                <a:effectLst/>
                <a:latin typeface="Times New Roman" panose="02020603050405020304" pitchFamily="18" charset="0"/>
                <a:ea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endParaRPr>
          </a:p>
          <a:p>
            <a:pPr marL="342900" lvl="0" indent="-342900" algn="just">
              <a:buFont typeface="Arial" panose="020B0604020202020204" pitchFamily="34" charset="0"/>
              <a:buChar char="⮚"/>
            </a:pPr>
            <a:r>
              <a:rPr lang="en-US" sz="2000" i="1" dirty="0">
                <a:effectLst/>
                <a:latin typeface="Noto Sans Symbols"/>
                <a:ea typeface="Noto Sans Symbols"/>
                <a:cs typeface="Noto Sans Symbols"/>
              </a:rPr>
              <a:t>A deeper study of all the factors affecting the streets during the driving process, such as crises, accidents, and the presence of defects in the streets, such as potholes or hidden bumps and others.</a:t>
            </a:r>
            <a:endParaRPr lang="en-US" sz="2000" dirty="0">
              <a:effectLst/>
              <a:latin typeface="Noto Sans Symbols"/>
              <a:ea typeface="Noto Sans Symbols"/>
              <a:cs typeface="Noto Sans Symbols"/>
            </a:endParaRPr>
          </a:p>
          <a:p>
            <a:pPr algn="just"/>
            <a:r>
              <a:rPr lang="en-US" sz="2000" i="1" dirty="0">
                <a:effectLst/>
                <a:latin typeface="Times New Roman" panose="02020603050405020304" pitchFamily="18" charset="0"/>
                <a:ea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endParaRPr>
          </a:p>
          <a:p>
            <a:pPr marL="342900" lvl="0" indent="-342900" algn="just">
              <a:buFont typeface="Arial" panose="020B0604020202020204" pitchFamily="34" charset="0"/>
              <a:buChar char="⮚"/>
            </a:pPr>
            <a:r>
              <a:rPr lang="en-US" sz="2000" i="1" dirty="0">
                <a:effectLst/>
                <a:latin typeface="Noto Sans Symbols"/>
                <a:ea typeface="Noto Sans Symbols"/>
                <a:cs typeface="Noto Sans Symbols"/>
              </a:rPr>
              <a:t>Developing the system to apply it in driving schools because it is an educational system that will help new drivers to apply the laws correctly and remember them.</a:t>
            </a:r>
          </a:p>
          <a:p>
            <a:pPr lvl="0" algn="just"/>
            <a:endParaRPr lang="en-US" sz="2000" dirty="0">
              <a:effectLst/>
              <a:latin typeface="Noto Sans Symbols"/>
              <a:ea typeface="Noto Sans Symbols"/>
              <a:cs typeface="Noto Sans Symbols"/>
            </a:endParaRPr>
          </a:p>
          <a:p>
            <a:pPr marL="342900" lvl="0" indent="-342900" algn="just">
              <a:buFont typeface="Arial" panose="020B0604020202020204" pitchFamily="34" charset="0"/>
              <a:buChar char="⮚"/>
            </a:pPr>
            <a:r>
              <a:rPr lang="en-US" sz="2000" i="1" dirty="0">
                <a:effectLst/>
                <a:latin typeface="Noto Sans Symbols"/>
                <a:ea typeface="Noto Sans Symbols"/>
                <a:cs typeface="Noto Sans Symbols"/>
              </a:rPr>
              <a:t>Developing a phone application linked with the car system and linking it with the competent government agencies in order to monitor legal violations electronically, when the driver violates one of the laws that deserves a legal violation</a:t>
            </a:r>
            <a:endParaRPr lang="en-US" sz="2000" dirty="0">
              <a:effectLst/>
              <a:latin typeface="Noto Sans Symbols"/>
              <a:ea typeface="Noto Sans Symbols"/>
              <a:cs typeface="Noto Sans Symbols"/>
            </a:endParaRPr>
          </a:p>
          <a:p>
            <a:pPr marL="228600"/>
            <a:endParaRPr lang="en-US" sz="2000" dirty="0">
              <a:effectLst/>
              <a:latin typeface="Times New Roman" panose="02020603050405020304" pitchFamily="18" charset="0"/>
              <a:ea typeface="Times New Roman" panose="02020603050405020304" pitchFamily="18" charset="0"/>
            </a:endParaRPr>
          </a:p>
        </p:txBody>
      </p:sp>
    </p:spTree>
    <p:custDataLst>
      <p:tags r:id="rId1"/>
    </p:custDataLst>
    <p:extLst>
      <p:ext uri="{BB962C8B-B14F-4D97-AF65-F5344CB8AC3E}">
        <p14:creationId xmlns:p14="http://schemas.microsoft.com/office/powerpoint/2010/main" val="3296440648"/>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ct 17" hidden="1">
            <a:extLst>
              <a:ext uri="{FF2B5EF4-FFF2-40B4-BE49-F238E27FC236}">
                <a16:creationId xmlns:a16="http://schemas.microsoft.com/office/drawing/2014/main" id="{1D9BEC62-D208-46A3-81CE-DD240BF66A7D}"/>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4" imgH="344" progId="TCLayout.ActiveDocument.1">
                  <p:embed/>
                </p:oleObj>
              </mc:Choice>
              <mc:Fallback>
                <p:oleObj name="think-cell Slide" r:id="rId4" imgW="344" imgH="344" progId="TCLayout.ActiveDocument.1">
                  <p:embed/>
                  <p:pic>
                    <p:nvPicPr>
                      <p:cNvPr id="18" name="Object 17" hidden="1">
                        <a:extLst>
                          <a:ext uri="{FF2B5EF4-FFF2-40B4-BE49-F238E27FC236}">
                            <a16:creationId xmlns:a16="http://schemas.microsoft.com/office/drawing/2014/main" id="{1D9BEC62-D208-46A3-81CE-DD240BF66A7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Oval 14">
            <a:extLst>
              <a:ext uri="{FF2B5EF4-FFF2-40B4-BE49-F238E27FC236}">
                <a16:creationId xmlns:a16="http://schemas.microsoft.com/office/drawing/2014/main" id="{792106B4-B648-4043-8E42-323E8267B6E7}"/>
              </a:ext>
            </a:extLst>
          </p:cNvPr>
          <p:cNvSpPr/>
          <p:nvPr/>
        </p:nvSpPr>
        <p:spPr>
          <a:xfrm>
            <a:off x="7301052" y="3109193"/>
            <a:ext cx="768012" cy="76801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16" name="Oval 15">
            <a:extLst>
              <a:ext uri="{FF2B5EF4-FFF2-40B4-BE49-F238E27FC236}">
                <a16:creationId xmlns:a16="http://schemas.microsoft.com/office/drawing/2014/main" id="{83D05DE3-2757-4131-9038-22CC5423661C}"/>
              </a:ext>
            </a:extLst>
          </p:cNvPr>
          <p:cNvSpPr/>
          <p:nvPr/>
        </p:nvSpPr>
        <p:spPr>
          <a:xfrm>
            <a:off x="8161816" y="3109193"/>
            <a:ext cx="768012" cy="76801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17" name="Oval 16">
            <a:extLst>
              <a:ext uri="{FF2B5EF4-FFF2-40B4-BE49-F238E27FC236}">
                <a16:creationId xmlns:a16="http://schemas.microsoft.com/office/drawing/2014/main" id="{EF3180F0-0748-46AB-AE44-C30509E7F58C}"/>
              </a:ext>
            </a:extLst>
          </p:cNvPr>
          <p:cNvSpPr/>
          <p:nvPr/>
        </p:nvSpPr>
        <p:spPr>
          <a:xfrm>
            <a:off x="9022580" y="3109193"/>
            <a:ext cx="768012" cy="76801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2" name="Oval 1">
            <a:extLst>
              <a:ext uri="{FF2B5EF4-FFF2-40B4-BE49-F238E27FC236}">
                <a16:creationId xmlns:a16="http://schemas.microsoft.com/office/drawing/2014/main" id="{52C47D90-43D5-46B8-80E7-3F3C40C9FE60}"/>
              </a:ext>
            </a:extLst>
          </p:cNvPr>
          <p:cNvSpPr/>
          <p:nvPr/>
        </p:nvSpPr>
        <p:spPr>
          <a:xfrm>
            <a:off x="6440288" y="3109193"/>
            <a:ext cx="768012" cy="76801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19" name="Oval 18">
            <a:extLst>
              <a:ext uri="{FF2B5EF4-FFF2-40B4-BE49-F238E27FC236}">
                <a16:creationId xmlns:a16="http://schemas.microsoft.com/office/drawing/2014/main" id="{9D1899C2-6BE1-4F04-AE7D-AA792A80A1E5}"/>
              </a:ext>
            </a:extLst>
          </p:cNvPr>
          <p:cNvSpPr/>
          <p:nvPr/>
        </p:nvSpPr>
        <p:spPr>
          <a:xfrm>
            <a:off x="9883345" y="3109193"/>
            <a:ext cx="768012" cy="76801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33" name="Freeform: Shape 32">
            <a:extLst>
              <a:ext uri="{FF2B5EF4-FFF2-40B4-BE49-F238E27FC236}">
                <a16:creationId xmlns:a16="http://schemas.microsoft.com/office/drawing/2014/main" id="{79756D5D-EC16-4645-9474-CDDFF7F5D65E}"/>
              </a:ext>
            </a:extLst>
          </p:cNvPr>
          <p:cNvSpPr/>
          <p:nvPr/>
        </p:nvSpPr>
        <p:spPr>
          <a:xfrm>
            <a:off x="7423673" y="3314460"/>
            <a:ext cx="644941" cy="562746"/>
          </a:xfrm>
          <a:custGeom>
            <a:avLst/>
            <a:gdLst>
              <a:gd name="connsiteX0" fmla="*/ 647700 w 926320"/>
              <a:gd name="connsiteY0" fmla="*/ 0 h 808264"/>
              <a:gd name="connsiteX1" fmla="*/ 926320 w 926320"/>
              <a:gd name="connsiteY1" fmla="*/ 263141 h 808264"/>
              <a:gd name="connsiteX2" fmla="*/ 915762 w 926320"/>
              <a:gd name="connsiteY2" fmla="*/ 367876 h 808264"/>
              <a:gd name="connsiteX3" fmla="*/ 375424 w 926320"/>
              <a:gd name="connsiteY3" fmla="*/ 808264 h 808264"/>
              <a:gd name="connsiteX4" fmla="*/ 305962 w 926320"/>
              <a:gd name="connsiteY4" fmla="*/ 801262 h 808264"/>
              <a:gd name="connsiteX5" fmla="*/ 0 w 926320"/>
              <a:gd name="connsiteY5" fmla="*/ 495300 h 808264"/>
              <a:gd name="connsiteX6" fmla="*/ 88900 w 926320"/>
              <a:gd name="connsiteY6" fmla="*/ 76200 h 808264"/>
              <a:gd name="connsiteX7" fmla="*/ 368300 w 926320"/>
              <a:gd name="connsiteY7" fmla="*/ 101600 h 808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26320" h="808264">
                <a:moveTo>
                  <a:pt x="647700" y="0"/>
                </a:moveTo>
                <a:lnTo>
                  <a:pt x="926320" y="263141"/>
                </a:lnTo>
                <a:lnTo>
                  <a:pt x="915762" y="367876"/>
                </a:lnTo>
                <a:cubicBezTo>
                  <a:pt x="864332" y="619205"/>
                  <a:pt x="641957" y="808264"/>
                  <a:pt x="375424" y="808264"/>
                </a:cubicBezTo>
                <a:lnTo>
                  <a:pt x="305962" y="801262"/>
                </a:lnTo>
                <a:lnTo>
                  <a:pt x="0" y="495300"/>
                </a:lnTo>
                <a:lnTo>
                  <a:pt x="88900" y="76200"/>
                </a:lnTo>
                <a:lnTo>
                  <a:pt x="368300" y="101600"/>
                </a:lnTo>
                <a:close/>
              </a:path>
            </a:pathLst>
          </a:custGeom>
          <a:gradFill>
            <a:gsLst>
              <a:gs pos="40000">
                <a:schemeClr val="accent1">
                  <a:lumMod val="7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34" name="Freeform: Shape 33">
            <a:extLst>
              <a:ext uri="{FF2B5EF4-FFF2-40B4-BE49-F238E27FC236}">
                <a16:creationId xmlns:a16="http://schemas.microsoft.com/office/drawing/2014/main" id="{FC62A6FA-8CD8-4C3B-AB0F-89C71EA79CCC}"/>
              </a:ext>
            </a:extLst>
          </p:cNvPr>
          <p:cNvSpPr/>
          <p:nvPr/>
        </p:nvSpPr>
        <p:spPr>
          <a:xfrm>
            <a:off x="8334425" y="3252564"/>
            <a:ext cx="541237" cy="590053"/>
          </a:xfrm>
          <a:custGeom>
            <a:avLst/>
            <a:gdLst>
              <a:gd name="connsiteX0" fmla="*/ 57150 w 777371"/>
              <a:gd name="connsiteY0" fmla="*/ 0 h 847485"/>
              <a:gd name="connsiteX1" fmla="*/ 101600 w 777371"/>
              <a:gd name="connsiteY1" fmla="*/ 0 h 847485"/>
              <a:gd name="connsiteX2" fmla="*/ 777371 w 777371"/>
              <a:gd name="connsiteY2" fmla="*/ 623788 h 847485"/>
              <a:gd name="connsiteX3" fmla="*/ 760975 w 777371"/>
              <a:gd name="connsiteY3" fmla="*/ 653994 h 847485"/>
              <a:gd name="connsiteX4" fmla="*/ 612000 w 777371"/>
              <a:gd name="connsiteY4" fmla="*/ 802969 h 847485"/>
              <a:gd name="connsiteX5" fmla="*/ 529985 w 777371"/>
              <a:gd name="connsiteY5" fmla="*/ 847485 h 847485"/>
              <a:gd name="connsiteX6" fmla="*/ 165100 w 777371"/>
              <a:gd name="connsiteY6" fmla="*/ 482600 h 847485"/>
              <a:gd name="connsiteX7" fmla="*/ 0 w 777371"/>
              <a:gd name="connsiteY7" fmla="*/ 50800 h 847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7371" h="847485">
                <a:moveTo>
                  <a:pt x="57150" y="0"/>
                </a:moveTo>
                <a:lnTo>
                  <a:pt x="101600" y="0"/>
                </a:lnTo>
                <a:lnTo>
                  <a:pt x="777371" y="623788"/>
                </a:lnTo>
                <a:lnTo>
                  <a:pt x="760975" y="653994"/>
                </a:lnTo>
                <a:cubicBezTo>
                  <a:pt x="721329" y="712679"/>
                  <a:pt x="670685" y="763323"/>
                  <a:pt x="612000" y="802969"/>
                </a:cubicBezTo>
                <a:lnTo>
                  <a:pt x="529985" y="847485"/>
                </a:lnTo>
                <a:lnTo>
                  <a:pt x="165100" y="482600"/>
                </a:lnTo>
                <a:lnTo>
                  <a:pt x="0" y="50800"/>
                </a:lnTo>
                <a:close/>
              </a:path>
            </a:pathLst>
          </a:custGeom>
          <a:gradFill>
            <a:gsLst>
              <a:gs pos="40000">
                <a:schemeClr val="accent1">
                  <a:lumMod val="7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35" name="Freeform: Shape 34">
            <a:extLst>
              <a:ext uri="{FF2B5EF4-FFF2-40B4-BE49-F238E27FC236}">
                <a16:creationId xmlns:a16="http://schemas.microsoft.com/office/drawing/2014/main" id="{4FCE1B83-B1A4-4923-94C4-BCA7918E01C0}"/>
              </a:ext>
            </a:extLst>
          </p:cNvPr>
          <p:cNvSpPr/>
          <p:nvPr/>
        </p:nvSpPr>
        <p:spPr>
          <a:xfrm>
            <a:off x="9187703" y="3323302"/>
            <a:ext cx="602891" cy="553904"/>
          </a:xfrm>
          <a:custGeom>
            <a:avLst/>
            <a:gdLst>
              <a:gd name="connsiteX0" fmla="*/ 228600 w 865923"/>
              <a:gd name="connsiteY0" fmla="*/ 0 h 795564"/>
              <a:gd name="connsiteX1" fmla="*/ 660400 w 865923"/>
              <a:gd name="connsiteY1" fmla="*/ 69850 h 795564"/>
              <a:gd name="connsiteX2" fmla="*/ 863739 w 865923"/>
              <a:gd name="connsiteY2" fmla="*/ 222354 h 795564"/>
              <a:gd name="connsiteX3" fmla="*/ 865923 w 865923"/>
              <a:gd name="connsiteY3" fmla="*/ 244021 h 795564"/>
              <a:gd name="connsiteX4" fmla="*/ 314380 w 865923"/>
              <a:gd name="connsiteY4" fmla="*/ 795564 h 795564"/>
              <a:gd name="connsiteX5" fmla="*/ 312805 w 865923"/>
              <a:gd name="connsiteY5" fmla="*/ 795405 h 795564"/>
              <a:gd name="connsiteX6" fmla="*/ 31750 w 865923"/>
              <a:gd name="connsiteY6" fmla="*/ 514350 h 795564"/>
              <a:gd name="connsiteX7" fmla="*/ 127000 w 865923"/>
              <a:gd name="connsiteY7" fmla="*/ 292100 h 795564"/>
              <a:gd name="connsiteX8" fmla="*/ 12700 w 865923"/>
              <a:gd name="connsiteY8" fmla="*/ 177800 h 795564"/>
              <a:gd name="connsiteX9" fmla="*/ 0 w 865923"/>
              <a:gd name="connsiteY9" fmla="*/ 107950 h 79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65923" h="795564">
                <a:moveTo>
                  <a:pt x="228600" y="0"/>
                </a:moveTo>
                <a:lnTo>
                  <a:pt x="660400" y="69850"/>
                </a:lnTo>
                <a:lnTo>
                  <a:pt x="863739" y="222354"/>
                </a:lnTo>
                <a:lnTo>
                  <a:pt x="865923" y="244021"/>
                </a:lnTo>
                <a:cubicBezTo>
                  <a:pt x="865923" y="548630"/>
                  <a:pt x="618989" y="795564"/>
                  <a:pt x="314380" y="795564"/>
                </a:cubicBezTo>
                <a:lnTo>
                  <a:pt x="312805" y="795405"/>
                </a:lnTo>
                <a:lnTo>
                  <a:pt x="31750" y="514350"/>
                </a:lnTo>
                <a:lnTo>
                  <a:pt x="127000" y="292100"/>
                </a:lnTo>
                <a:lnTo>
                  <a:pt x="12700" y="177800"/>
                </a:lnTo>
                <a:lnTo>
                  <a:pt x="0" y="107950"/>
                </a:lnTo>
                <a:close/>
              </a:path>
            </a:pathLst>
          </a:custGeom>
          <a:gradFill>
            <a:gsLst>
              <a:gs pos="40000">
                <a:schemeClr val="accent1">
                  <a:lumMod val="7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32" name="Freeform: Shape 31">
            <a:extLst>
              <a:ext uri="{FF2B5EF4-FFF2-40B4-BE49-F238E27FC236}">
                <a16:creationId xmlns:a16="http://schemas.microsoft.com/office/drawing/2014/main" id="{CE427500-F951-4851-8260-B149BE0DB030}"/>
              </a:ext>
            </a:extLst>
          </p:cNvPr>
          <p:cNvSpPr/>
          <p:nvPr/>
        </p:nvSpPr>
        <p:spPr>
          <a:xfrm>
            <a:off x="6588080" y="3371935"/>
            <a:ext cx="618255" cy="505271"/>
          </a:xfrm>
          <a:custGeom>
            <a:avLst/>
            <a:gdLst>
              <a:gd name="connsiteX0" fmla="*/ 685800 w 887990"/>
              <a:gd name="connsiteY0" fmla="*/ 0 h 725714"/>
              <a:gd name="connsiteX1" fmla="*/ 887990 w 887990"/>
              <a:gd name="connsiteY1" fmla="*/ 202190 h 725714"/>
              <a:gd name="connsiteX2" fmla="*/ 879609 w 887990"/>
              <a:gd name="connsiteY2" fmla="*/ 285326 h 725714"/>
              <a:gd name="connsiteX3" fmla="*/ 339271 w 887990"/>
              <a:gd name="connsiteY3" fmla="*/ 725714 h 725714"/>
              <a:gd name="connsiteX4" fmla="*/ 310015 w 887990"/>
              <a:gd name="connsiteY4" fmla="*/ 722765 h 725714"/>
              <a:gd name="connsiteX5" fmla="*/ 0 w 887990"/>
              <a:gd name="connsiteY5" fmla="*/ 412750 h 725714"/>
              <a:gd name="connsiteX6" fmla="*/ 38100 w 887990"/>
              <a:gd name="connsiteY6" fmla="*/ 25400 h 725714"/>
              <a:gd name="connsiteX7" fmla="*/ 463550 w 887990"/>
              <a:gd name="connsiteY7" fmla="*/ 38100 h 725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990" h="725714">
                <a:moveTo>
                  <a:pt x="685800" y="0"/>
                </a:moveTo>
                <a:lnTo>
                  <a:pt x="887990" y="202190"/>
                </a:lnTo>
                <a:lnTo>
                  <a:pt x="879609" y="285326"/>
                </a:lnTo>
                <a:cubicBezTo>
                  <a:pt x="828179" y="536655"/>
                  <a:pt x="605804" y="725714"/>
                  <a:pt x="339271" y="725714"/>
                </a:cubicBezTo>
                <a:lnTo>
                  <a:pt x="310015" y="722765"/>
                </a:lnTo>
                <a:lnTo>
                  <a:pt x="0" y="412750"/>
                </a:lnTo>
                <a:lnTo>
                  <a:pt x="38100" y="25400"/>
                </a:lnTo>
                <a:lnTo>
                  <a:pt x="463550" y="38100"/>
                </a:lnTo>
                <a:close/>
              </a:path>
            </a:pathLst>
          </a:custGeom>
          <a:gradFill>
            <a:gsLst>
              <a:gs pos="40000">
                <a:schemeClr val="accent1">
                  <a:lumMod val="7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36" name="Freeform: Shape 35">
            <a:extLst>
              <a:ext uri="{FF2B5EF4-FFF2-40B4-BE49-F238E27FC236}">
                <a16:creationId xmlns:a16="http://schemas.microsoft.com/office/drawing/2014/main" id="{183E2499-1B58-492E-9D81-882276FF3832}"/>
              </a:ext>
            </a:extLst>
          </p:cNvPr>
          <p:cNvSpPr/>
          <p:nvPr/>
        </p:nvSpPr>
        <p:spPr>
          <a:xfrm>
            <a:off x="10036559" y="3242838"/>
            <a:ext cx="609118" cy="629962"/>
          </a:xfrm>
          <a:custGeom>
            <a:avLst/>
            <a:gdLst>
              <a:gd name="connsiteX0" fmla="*/ 350520 w 874867"/>
              <a:gd name="connsiteY0" fmla="*/ 0 h 904805"/>
              <a:gd name="connsiteX1" fmla="*/ 594360 w 874867"/>
              <a:gd name="connsiteY1" fmla="*/ 160020 h 904805"/>
              <a:gd name="connsiteX2" fmla="*/ 874867 w 874867"/>
              <a:gd name="connsiteY2" fmla="*/ 440527 h 904805"/>
              <a:gd name="connsiteX3" fmla="*/ 871821 w 874867"/>
              <a:gd name="connsiteY3" fmla="*/ 470746 h 904805"/>
              <a:gd name="connsiteX4" fmla="*/ 442638 w 874867"/>
              <a:gd name="connsiteY4" fmla="*/ 899929 h 904805"/>
              <a:gd name="connsiteX5" fmla="*/ 394265 w 874867"/>
              <a:gd name="connsiteY5" fmla="*/ 904805 h 904805"/>
              <a:gd name="connsiteX6" fmla="*/ 30480 w 874867"/>
              <a:gd name="connsiteY6" fmla="*/ 541020 h 904805"/>
              <a:gd name="connsiteX7" fmla="*/ 0 w 874867"/>
              <a:gd name="connsiteY7" fmla="*/ 281940 h 904805"/>
              <a:gd name="connsiteX8" fmla="*/ 106680 w 874867"/>
              <a:gd name="connsiteY8" fmla="*/ 68580 h 9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4867" h="904805">
                <a:moveTo>
                  <a:pt x="350520" y="0"/>
                </a:moveTo>
                <a:lnTo>
                  <a:pt x="594360" y="160020"/>
                </a:lnTo>
                <a:lnTo>
                  <a:pt x="874867" y="440527"/>
                </a:lnTo>
                <a:lnTo>
                  <a:pt x="871821" y="470746"/>
                </a:lnTo>
                <a:cubicBezTo>
                  <a:pt x="827739" y="686171"/>
                  <a:pt x="658063" y="855846"/>
                  <a:pt x="442638" y="899929"/>
                </a:cubicBezTo>
                <a:lnTo>
                  <a:pt x="394265" y="904805"/>
                </a:lnTo>
                <a:lnTo>
                  <a:pt x="30480" y="541020"/>
                </a:lnTo>
                <a:lnTo>
                  <a:pt x="0" y="281940"/>
                </a:lnTo>
                <a:lnTo>
                  <a:pt x="106680" y="68580"/>
                </a:lnTo>
                <a:close/>
              </a:path>
            </a:pathLst>
          </a:custGeom>
          <a:gradFill>
            <a:gsLst>
              <a:gs pos="40000">
                <a:schemeClr val="accent1">
                  <a:lumMod val="7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pic>
        <p:nvPicPr>
          <p:cNvPr id="6" name="Graphic 5" descr="Game controller">
            <a:extLst>
              <a:ext uri="{FF2B5EF4-FFF2-40B4-BE49-F238E27FC236}">
                <a16:creationId xmlns:a16="http://schemas.microsoft.com/office/drawing/2014/main" id="{F3E278CE-82EC-48D3-A922-E0419DC6A2E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366737" y="3174878"/>
            <a:ext cx="636642" cy="636642"/>
          </a:xfrm>
          <a:prstGeom prst="rect">
            <a:avLst/>
          </a:prstGeom>
        </p:spPr>
      </p:pic>
      <p:pic>
        <p:nvPicPr>
          <p:cNvPr id="8" name="Graphic 7" descr="Telephone">
            <a:extLst>
              <a:ext uri="{FF2B5EF4-FFF2-40B4-BE49-F238E27FC236}">
                <a16:creationId xmlns:a16="http://schemas.microsoft.com/office/drawing/2014/main" id="{DF33160E-9391-491A-9791-F60543C957C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088265" y="3179115"/>
            <a:ext cx="636642" cy="636642"/>
          </a:xfrm>
          <a:prstGeom prst="rect">
            <a:avLst/>
          </a:prstGeom>
        </p:spPr>
      </p:pic>
      <p:pic>
        <p:nvPicPr>
          <p:cNvPr id="10" name="Graphic 9" descr="Receiver">
            <a:extLst>
              <a:ext uri="{FF2B5EF4-FFF2-40B4-BE49-F238E27FC236}">
                <a16:creationId xmlns:a16="http://schemas.microsoft.com/office/drawing/2014/main" id="{AC6BD48F-A2AE-4FA5-9738-C37E105B683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263881" y="3190891"/>
            <a:ext cx="562300" cy="562300"/>
          </a:xfrm>
          <a:prstGeom prst="rect">
            <a:avLst/>
          </a:prstGeom>
        </p:spPr>
      </p:pic>
      <p:pic>
        <p:nvPicPr>
          <p:cNvPr id="12" name="Graphic 11" descr="Open Folder">
            <a:extLst>
              <a:ext uri="{FF2B5EF4-FFF2-40B4-BE49-F238E27FC236}">
                <a16:creationId xmlns:a16="http://schemas.microsoft.com/office/drawing/2014/main" id="{A8BB45BD-C8CC-4EC1-8009-F791F48E88F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6533040" y="3182049"/>
            <a:ext cx="636642" cy="636642"/>
          </a:xfrm>
          <a:prstGeom prst="rect">
            <a:avLst/>
          </a:prstGeom>
        </p:spPr>
      </p:pic>
      <p:pic>
        <p:nvPicPr>
          <p:cNvPr id="4" name="Graphic 3" descr="Record">
            <a:extLst>
              <a:ext uri="{FF2B5EF4-FFF2-40B4-BE49-F238E27FC236}">
                <a16:creationId xmlns:a16="http://schemas.microsoft.com/office/drawing/2014/main" id="{D3DAA549-4BE7-4A11-9E13-1F73ECA0F0D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9949029" y="3174878"/>
            <a:ext cx="636642" cy="636642"/>
          </a:xfrm>
          <a:prstGeom prst="rect">
            <a:avLst/>
          </a:prstGeom>
        </p:spPr>
      </p:pic>
      <p:sp>
        <p:nvSpPr>
          <p:cNvPr id="37" name="Oval 36">
            <a:extLst>
              <a:ext uri="{FF2B5EF4-FFF2-40B4-BE49-F238E27FC236}">
                <a16:creationId xmlns:a16="http://schemas.microsoft.com/office/drawing/2014/main" id="{48D81CEE-B1BB-4905-80CB-8D5B796AFC0E}"/>
              </a:ext>
            </a:extLst>
          </p:cNvPr>
          <p:cNvSpPr/>
          <p:nvPr/>
        </p:nvSpPr>
        <p:spPr>
          <a:xfrm>
            <a:off x="7301052" y="4012382"/>
            <a:ext cx="768012" cy="768012"/>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38" name="Oval 37">
            <a:extLst>
              <a:ext uri="{FF2B5EF4-FFF2-40B4-BE49-F238E27FC236}">
                <a16:creationId xmlns:a16="http://schemas.microsoft.com/office/drawing/2014/main" id="{1E7EBA3A-ABA9-4461-8853-2833587D47B8}"/>
              </a:ext>
            </a:extLst>
          </p:cNvPr>
          <p:cNvSpPr/>
          <p:nvPr/>
        </p:nvSpPr>
        <p:spPr>
          <a:xfrm>
            <a:off x="8161816" y="4012382"/>
            <a:ext cx="768012" cy="768012"/>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40" name="Oval 39">
            <a:extLst>
              <a:ext uri="{FF2B5EF4-FFF2-40B4-BE49-F238E27FC236}">
                <a16:creationId xmlns:a16="http://schemas.microsoft.com/office/drawing/2014/main" id="{35F4C785-35A7-476E-B714-D43DD2E517E1}"/>
              </a:ext>
            </a:extLst>
          </p:cNvPr>
          <p:cNvSpPr/>
          <p:nvPr/>
        </p:nvSpPr>
        <p:spPr>
          <a:xfrm>
            <a:off x="6440288" y="4012382"/>
            <a:ext cx="768012" cy="768012"/>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41" name="Oval 40">
            <a:extLst>
              <a:ext uri="{FF2B5EF4-FFF2-40B4-BE49-F238E27FC236}">
                <a16:creationId xmlns:a16="http://schemas.microsoft.com/office/drawing/2014/main" id="{ADBE51A3-A066-4FDE-A5EB-D04792E29915}"/>
              </a:ext>
            </a:extLst>
          </p:cNvPr>
          <p:cNvSpPr/>
          <p:nvPr/>
        </p:nvSpPr>
        <p:spPr>
          <a:xfrm>
            <a:off x="9883345" y="4012382"/>
            <a:ext cx="768012" cy="768012"/>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42" name="Freeform: Shape 41">
            <a:extLst>
              <a:ext uri="{FF2B5EF4-FFF2-40B4-BE49-F238E27FC236}">
                <a16:creationId xmlns:a16="http://schemas.microsoft.com/office/drawing/2014/main" id="{2A9CB4B2-CF70-46B8-8ACB-A688799C5D74}"/>
              </a:ext>
            </a:extLst>
          </p:cNvPr>
          <p:cNvSpPr/>
          <p:nvPr/>
        </p:nvSpPr>
        <p:spPr>
          <a:xfrm>
            <a:off x="7423673" y="4217649"/>
            <a:ext cx="644941" cy="562746"/>
          </a:xfrm>
          <a:custGeom>
            <a:avLst/>
            <a:gdLst>
              <a:gd name="connsiteX0" fmla="*/ 647700 w 926320"/>
              <a:gd name="connsiteY0" fmla="*/ 0 h 808264"/>
              <a:gd name="connsiteX1" fmla="*/ 926320 w 926320"/>
              <a:gd name="connsiteY1" fmla="*/ 263141 h 808264"/>
              <a:gd name="connsiteX2" fmla="*/ 915762 w 926320"/>
              <a:gd name="connsiteY2" fmla="*/ 367876 h 808264"/>
              <a:gd name="connsiteX3" fmla="*/ 375424 w 926320"/>
              <a:gd name="connsiteY3" fmla="*/ 808264 h 808264"/>
              <a:gd name="connsiteX4" fmla="*/ 305962 w 926320"/>
              <a:gd name="connsiteY4" fmla="*/ 801262 h 808264"/>
              <a:gd name="connsiteX5" fmla="*/ 0 w 926320"/>
              <a:gd name="connsiteY5" fmla="*/ 495300 h 808264"/>
              <a:gd name="connsiteX6" fmla="*/ 88900 w 926320"/>
              <a:gd name="connsiteY6" fmla="*/ 76200 h 808264"/>
              <a:gd name="connsiteX7" fmla="*/ 368300 w 926320"/>
              <a:gd name="connsiteY7" fmla="*/ 101600 h 808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26320" h="808264">
                <a:moveTo>
                  <a:pt x="647700" y="0"/>
                </a:moveTo>
                <a:lnTo>
                  <a:pt x="926320" y="263141"/>
                </a:lnTo>
                <a:lnTo>
                  <a:pt x="915762" y="367876"/>
                </a:lnTo>
                <a:cubicBezTo>
                  <a:pt x="864332" y="619205"/>
                  <a:pt x="641957" y="808264"/>
                  <a:pt x="375424" y="808264"/>
                </a:cubicBezTo>
                <a:lnTo>
                  <a:pt x="305962" y="801262"/>
                </a:lnTo>
                <a:lnTo>
                  <a:pt x="0" y="495300"/>
                </a:lnTo>
                <a:lnTo>
                  <a:pt x="88900" y="76200"/>
                </a:lnTo>
                <a:lnTo>
                  <a:pt x="368300" y="101600"/>
                </a:lnTo>
                <a:close/>
              </a:path>
            </a:pathLst>
          </a:custGeom>
          <a:gradFill>
            <a:gsLst>
              <a:gs pos="40000">
                <a:schemeClr val="accent5"/>
              </a:gs>
              <a:gs pos="100000">
                <a:schemeClr val="accent5">
                  <a:lumMod val="40000"/>
                  <a:lumOff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43" name="Freeform: Shape 42">
            <a:extLst>
              <a:ext uri="{FF2B5EF4-FFF2-40B4-BE49-F238E27FC236}">
                <a16:creationId xmlns:a16="http://schemas.microsoft.com/office/drawing/2014/main" id="{054384C5-CD36-4B21-A942-6C9A4DA81954}"/>
              </a:ext>
            </a:extLst>
          </p:cNvPr>
          <p:cNvSpPr/>
          <p:nvPr/>
        </p:nvSpPr>
        <p:spPr>
          <a:xfrm>
            <a:off x="8334425" y="4155753"/>
            <a:ext cx="541237" cy="590053"/>
          </a:xfrm>
          <a:custGeom>
            <a:avLst/>
            <a:gdLst>
              <a:gd name="connsiteX0" fmla="*/ 57150 w 777371"/>
              <a:gd name="connsiteY0" fmla="*/ 0 h 847485"/>
              <a:gd name="connsiteX1" fmla="*/ 101600 w 777371"/>
              <a:gd name="connsiteY1" fmla="*/ 0 h 847485"/>
              <a:gd name="connsiteX2" fmla="*/ 777371 w 777371"/>
              <a:gd name="connsiteY2" fmla="*/ 623788 h 847485"/>
              <a:gd name="connsiteX3" fmla="*/ 760975 w 777371"/>
              <a:gd name="connsiteY3" fmla="*/ 653994 h 847485"/>
              <a:gd name="connsiteX4" fmla="*/ 612000 w 777371"/>
              <a:gd name="connsiteY4" fmla="*/ 802969 h 847485"/>
              <a:gd name="connsiteX5" fmla="*/ 529985 w 777371"/>
              <a:gd name="connsiteY5" fmla="*/ 847485 h 847485"/>
              <a:gd name="connsiteX6" fmla="*/ 165100 w 777371"/>
              <a:gd name="connsiteY6" fmla="*/ 482600 h 847485"/>
              <a:gd name="connsiteX7" fmla="*/ 0 w 777371"/>
              <a:gd name="connsiteY7" fmla="*/ 50800 h 847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7371" h="847485">
                <a:moveTo>
                  <a:pt x="57150" y="0"/>
                </a:moveTo>
                <a:lnTo>
                  <a:pt x="101600" y="0"/>
                </a:lnTo>
                <a:lnTo>
                  <a:pt x="777371" y="623788"/>
                </a:lnTo>
                <a:lnTo>
                  <a:pt x="760975" y="653994"/>
                </a:lnTo>
                <a:cubicBezTo>
                  <a:pt x="721329" y="712679"/>
                  <a:pt x="670685" y="763323"/>
                  <a:pt x="612000" y="802969"/>
                </a:cubicBezTo>
                <a:lnTo>
                  <a:pt x="529985" y="847485"/>
                </a:lnTo>
                <a:lnTo>
                  <a:pt x="165100" y="482600"/>
                </a:lnTo>
                <a:lnTo>
                  <a:pt x="0" y="50800"/>
                </a:lnTo>
                <a:close/>
              </a:path>
            </a:pathLst>
          </a:custGeom>
          <a:gradFill>
            <a:gsLst>
              <a:gs pos="40000">
                <a:schemeClr val="accent5"/>
              </a:gs>
              <a:gs pos="100000">
                <a:schemeClr val="accent5">
                  <a:lumMod val="40000"/>
                  <a:lumOff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45" name="Freeform: Shape 44">
            <a:extLst>
              <a:ext uri="{FF2B5EF4-FFF2-40B4-BE49-F238E27FC236}">
                <a16:creationId xmlns:a16="http://schemas.microsoft.com/office/drawing/2014/main" id="{47A6BCE9-D9B9-408B-8522-60726B535A6E}"/>
              </a:ext>
            </a:extLst>
          </p:cNvPr>
          <p:cNvSpPr/>
          <p:nvPr/>
        </p:nvSpPr>
        <p:spPr>
          <a:xfrm>
            <a:off x="6588080" y="4275123"/>
            <a:ext cx="618255" cy="505271"/>
          </a:xfrm>
          <a:custGeom>
            <a:avLst/>
            <a:gdLst>
              <a:gd name="connsiteX0" fmla="*/ 685800 w 887990"/>
              <a:gd name="connsiteY0" fmla="*/ 0 h 725714"/>
              <a:gd name="connsiteX1" fmla="*/ 887990 w 887990"/>
              <a:gd name="connsiteY1" fmla="*/ 202190 h 725714"/>
              <a:gd name="connsiteX2" fmla="*/ 879609 w 887990"/>
              <a:gd name="connsiteY2" fmla="*/ 285326 h 725714"/>
              <a:gd name="connsiteX3" fmla="*/ 339271 w 887990"/>
              <a:gd name="connsiteY3" fmla="*/ 725714 h 725714"/>
              <a:gd name="connsiteX4" fmla="*/ 310015 w 887990"/>
              <a:gd name="connsiteY4" fmla="*/ 722765 h 725714"/>
              <a:gd name="connsiteX5" fmla="*/ 0 w 887990"/>
              <a:gd name="connsiteY5" fmla="*/ 412750 h 725714"/>
              <a:gd name="connsiteX6" fmla="*/ 38100 w 887990"/>
              <a:gd name="connsiteY6" fmla="*/ 25400 h 725714"/>
              <a:gd name="connsiteX7" fmla="*/ 463550 w 887990"/>
              <a:gd name="connsiteY7" fmla="*/ 38100 h 725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990" h="725714">
                <a:moveTo>
                  <a:pt x="685800" y="0"/>
                </a:moveTo>
                <a:lnTo>
                  <a:pt x="887990" y="202190"/>
                </a:lnTo>
                <a:lnTo>
                  <a:pt x="879609" y="285326"/>
                </a:lnTo>
                <a:cubicBezTo>
                  <a:pt x="828179" y="536655"/>
                  <a:pt x="605804" y="725714"/>
                  <a:pt x="339271" y="725714"/>
                </a:cubicBezTo>
                <a:lnTo>
                  <a:pt x="310015" y="722765"/>
                </a:lnTo>
                <a:lnTo>
                  <a:pt x="0" y="412750"/>
                </a:lnTo>
                <a:lnTo>
                  <a:pt x="38100" y="25400"/>
                </a:lnTo>
                <a:lnTo>
                  <a:pt x="463550" y="38100"/>
                </a:lnTo>
                <a:close/>
              </a:path>
            </a:pathLst>
          </a:custGeom>
          <a:gradFill>
            <a:gsLst>
              <a:gs pos="40000">
                <a:schemeClr val="accent5"/>
              </a:gs>
              <a:gs pos="100000">
                <a:schemeClr val="accent5">
                  <a:lumMod val="40000"/>
                  <a:lumOff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46" name="Freeform: Shape 45">
            <a:extLst>
              <a:ext uri="{FF2B5EF4-FFF2-40B4-BE49-F238E27FC236}">
                <a16:creationId xmlns:a16="http://schemas.microsoft.com/office/drawing/2014/main" id="{35091BBD-8F0F-4F94-B0D4-D1EF36D74FC9}"/>
              </a:ext>
            </a:extLst>
          </p:cNvPr>
          <p:cNvSpPr/>
          <p:nvPr/>
        </p:nvSpPr>
        <p:spPr>
          <a:xfrm>
            <a:off x="10036559" y="4146026"/>
            <a:ext cx="609118" cy="629962"/>
          </a:xfrm>
          <a:custGeom>
            <a:avLst/>
            <a:gdLst>
              <a:gd name="connsiteX0" fmla="*/ 350520 w 874867"/>
              <a:gd name="connsiteY0" fmla="*/ 0 h 904805"/>
              <a:gd name="connsiteX1" fmla="*/ 594360 w 874867"/>
              <a:gd name="connsiteY1" fmla="*/ 160020 h 904805"/>
              <a:gd name="connsiteX2" fmla="*/ 874867 w 874867"/>
              <a:gd name="connsiteY2" fmla="*/ 440527 h 904805"/>
              <a:gd name="connsiteX3" fmla="*/ 871821 w 874867"/>
              <a:gd name="connsiteY3" fmla="*/ 470746 h 904805"/>
              <a:gd name="connsiteX4" fmla="*/ 442638 w 874867"/>
              <a:gd name="connsiteY4" fmla="*/ 899929 h 904805"/>
              <a:gd name="connsiteX5" fmla="*/ 394265 w 874867"/>
              <a:gd name="connsiteY5" fmla="*/ 904805 h 904805"/>
              <a:gd name="connsiteX6" fmla="*/ 30480 w 874867"/>
              <a:gd name="connsiteY6" fmla="*/ 541020 h 904805"/>
              <a:gd name="connsiteX7" fmla="*/ 0 w 874867"/>
              <a:gd name="connsiteY7" fmla="*/ 281940 h 904805"/>
              <a:gd name="connsiteX8" fmla="*/ 106680 w 874867"/>
              <a:gd name="connsiteY8" fmla="*/ 68580 h 9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4867" h="904805">
                <a:moveTo>
                  <a:pt x="350520" y="0"/>
                </a:moveTo>
                <a:lnTo>
                  <a:pt x="594360" y="160020"/>
                </a:lnTo>
                <a:lnTo>
                  <a:pt x="874867" y="440527"/>
                </a:lnTo>
                <a:lnTo>
                  <a:pt x="871821" y="470746"/>
                </a:lnTo>
                <a:cubicBezTo>
                  <a:pt x="827739" y="686171"/>
                  <a:pt x="658063" y="855846"/>
                  <a:pt x="442638" y="899929"/>
                </a:cubicBezTo>
                <a:lnTo>
                  <a:pt x="394265" y="904805"/>
                </a:lnTo>
                <a:lnTo>
                  <a:pt x="30480" y="541020"/>
                </a:lnTo>
                <a:lnTo>
                  <a:pt x="0" y="281940"/>
                </a:lnTo>
                <a:lnTo>
                  <a:pt x="106680" y="68580"/>
                </a:lnTo>
                <a:close/>
              </a:path>
            </a:pathLst>
          </a:custGeom>
          <a:gradFill>
            <a:gsLst>
              <a:gs pos="40000">
                <a:schemeClr val="accent5"/>
              </a:gs>
              <a:gs pos="100000">
                <a:schemeClr val="accent5">
                  <a:lumMod val="40000"/>
                  <a:lumOff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pic>
        <p:nvPicPr>
          <p:cNvPr id="47" name="Graphic 46" descr="Game controller">
            <a:extLst>
              <a:ext uri="{FF2B5EF4-FFF2-40B4-BE49-F238E27FC236}">
                <a16:creationId xmlns:a16="http://schemas.microsoft.com/office/drawing/2014/main" id="{49709B20-4F19-4754-941A-BD69B96AA59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366737" y="4078066"/>
            <a:ext cx="636642" cy="636642"/>
          </a:xfrm>
          <a:prstGeom prst="rect">
            <a:avLst/>
          </a:prstGeom>
        </p:spPr>
      </p:pic>
      <p:grpSp>
        <p:nvGrpSpPr>
          <p:cNvPr id="9" name="Group 8">
            <a:extLst>
              <a:ext uri="{FF2B5EF4-FFF2-40B4-BE49-F238E27FC236}">
                <a16:creationId xmlns:a16="http://schemas.microsoft.com/office/drawing/2014/main" id="{6FAE3650-E374-495B-B7AB-EF0E297EEA6C}"/>
              </a:ext>
            </a:extLst>
          </p:cNvPr>
          <p:cNvGrpSpPr/>
          <p:nvPr/>
        </p:nvGrpSpPr>
        <p:grpSpPr>
          <a:xfrm>
            <a:off x="9022580" y="4012382"/>
            <a:ext cx="768013" cy="768013"/>
            <a:chOff x="4449137" y="2695825"/>
            <a:chExt cx="1103086" cy="1103086"/>
          </a:xfrm>
        </p:grpSpPr>
        <p:sp>
          <p:nvSpPr>
            <p:cNvPr id="39" name="Oval 38">
              <a:extLst>
                <a:ext uri="{FF2B5EF4-FFF2-40B4-BE49-F238E27FC236}">
                  <a16:creationId xmlns:a16="http://schemas.microsoft.com/office/drawing/2014/main" id="{DCC56CF6-47E5-423B-B5C4-C548B45E577B}"/>
                </a:ext>
              </a:extLst>
            </p:cNvPr>
            <p:cNvSpPr/>
            <p:nvPr/>
          </p:nvSpPr>
          <p:spPr>
            <a:xfrm>
              <a:off x="4449137" y="2695825"/>
              <a:ext cx="1103085" cy="1103085"/>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44" name="Freeform: Shape 43">
              <a:extLst>
                <a:ext uri="{FF2B5EF4-FFF2-40B4-BE49-F238E27FC236}">
                  <a16:creationId xmlns:a16="http://schemas.microsoft.com/office/drawing/2014/main" id="{C43C1529-9B44-4D50-A40E-1D8416BB5F5B}"/>
                </a:ext>
              </a:extLst>
            </p:cNvPr>
            <p:cNvSpPr/>
            <p:nvPr/>
          </p:nvSpPr>
          <p:spPr>
            <a:xfrm>
              <a:off x="4686300" y="3003347"/>
              <a:ext cx="865923" cy="795564"/>
            </a:xfrm>
            <a:custGeom>
              <a:avLst/>
              <a:gdLst>
                <a:gd name="connsiteX0" fmla="*/ 228600 w 865923"/>
                <a:gd name="connsiteY0" fmla="*/ 0 h 795564"/>
                <a:gd name="connsiteX1" fmla="*/ 660400 w 865923"/>
                <a:gd name="connsiteY1" fmla="*/ 69850 h 795564"/>
                <a:gd name="connsiteX2" fmla="*/ 863739 w 865923"/>
                <a:gd name="connsiteY2" fmla="*/ 222354 h 795564"/>
                <a:gd name="connsiteX3" fmla="*/ 865923 w 865923"/>
                <a:gd name="connsiteY3" fmla="*/ 244021 h 795564"/>
                <a:gd name="connsiteX4" fmla="*/ 314380 w 865923"/>
                <a:gd name="connsiteY4" fmla="*/ 795564 h 795564"/>
                <a:gd name="connsiteX5" fmla="*/ 312805 w 865923"/>
                <a:gd name="connsiteY5" fmla="*/ 795405 h 795564"/>
                <a:gd name="connsiteX6" fmla="*/ 31750 w 865923"/>
                <a:gd name="connsiteY6" fmla="*/ 514350 h 795564"/>
                <a:gd name="connsiteX7" fmla="*/ 127000 w 865923"/>
                <a:gd name="connsiteY7" fmla="*/ 292100 h 795564"/>
                <a:gd name="connsiteX8" fmla="*/ 12700 w 865923"/>
                <a:gd name="connsiteY8" fmla="*/ 177800 h 795564"/>
                <a:gd name="connsiteX9" fmla="*/ 0 w 865923"/>
                <a:gd name="connsiteY9" fmla="*/ 107950 h 79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65923" h="795564">
                  <a:moveTo>
                    <a:pt x="228600" y="0"/>
                  </a:moveTo>
                  <a:lnTo>
                    <a:pt x="660400" y="69850"/>
                  </a:lnTo>
                  <a:lnTo>
                    <a:pt x="863739" y="222354"/>
                  </a:lnTo>
                  <a:lnTo>
                    <a:pt x="865923" y="244021"/>
                  </a:lnTo>
                  <a:cubicBezTo>
                    <a:pt x="865923" y="548630"/>
                    <a:pt x="618989" y="795564"/>
                    <a:pt x="314380" y="795564"/>
                  </a:cubicBezTo>
                  <a:lnTo>
                    <a:pt x="312805" y="795405"/>
                  </a:lnTo>
                  <a:lnTo>
                    <a:pt x="31750" y="514350"/>
                  </a:lnTo>
                  <a:lnTo>
                    <a:pt x="127000" y="292100"/>
                  </a:lnTo>
                  <a:lnTo>
                    <a:pt x="12700" y="177800"/>
                  </a:lnTo>
                  <a:lnTo>
                    <a:pt x="0" y="107950"/>
                  </a:lnTo>
                  <a:close/>
                </a:path>
              </a:pathLst>
            </a:custGeom>
            <a:gradFill>
              <a:gsLst>
                <a:gs pos="40000">
                  <a:schemeClr val="accent5"/>
                </a:gs>
                <a:gs pos="100000">
                  <a:schemeClr val="accent5">
                    <a:lumMod val="40000"/>
                    <a:lumOff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pic>
          <p:nvPicPr>
            <p:cNvPr id="48" name="Graphic 47" descr="Telephone">
              <a:extLst>
                <a:ext uri="{FF2B5EF4-FFF2-40B4-BE49-F238E27FC236}">
                  <a16:creationId xmlns:a16="http://schemas.microsoft.com/office/drawing/2014/main" id="{827B50FD-BF01-4CA6-88DB-602EF28C9FF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543479" y="2796253"/>
              <a:ext cx="914400" cy="914400"/>
            </a:xfrm>
            <a:prstGeom prst="rect">
              <a:avLst/>
            </a:prstGeom>
          </p:spPr>
        </p:pic>
      </p:grpSp>
      <p:pic>
        <p:nvPicPr>
          <p:cNvPr id="49" name="Graphic 48" descr="Receiver">
            <a:extLst>
              <a:ext uri="{FF2B5EF4-FFF2-40B4-BE49-F238E27FC236}">
                <a16:creationId xmlns:a16="http://schemas.microsoft.com/office/drawing/2014/main" id="{9D058F55-8FCE-4D8E-AF38-052B2FB81A8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263881" y="4094080"/>
            <a:ext cx="562300" cy="562300"/>
          </a:xfrm>
          <a:prstGeom prst="rect">
            <a:avLst/>
          </a:prstGeom>
        </p:spPr>
      </p:pic>
      <p:pic>
        <p:nvPicPr>
          <p:cNvPr id="50" name="Graphic 49" descr="Open Folder">
            <a:extLst>
              <a:ext uri="{FF2B5EF4-FFF2-40B4-BE49-F238E27FC236}">
                <a16:creationId xmlns:a16="http://schemas.microsoft.com/office/drawing/2014/main" id="{53160A17-B33A-48F7-B931-2FB752D37BE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6533040" y="4085238"/>
            <a:ext cx="636642" cy="636642"/>
          </a:xfrm>
          <a:prstGeom prst="rect">
            <a:avLst/>
          </a:prstGeom>
        </p:spPr>
      </p:pic>
      <p:pic>
        <p:nvPicPr>
          <p:cNvPr id="51" name="Graphic 50" descr="Record">
            <a:extLst>
              <a:ext uri="{FF2B5EF4-FFF2-40B4-BE49-F238E27FC236}">
                <a16:creationId xmlns:a16="http://schemas.microsoft.com/office/drawing/2014/main" id="{170942B8-443A-481F-B0F9-07BF41C3A094}"/>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9949029" y="4078066"/>
            <a:ext cx="636642" cy="636642"/>
          </a:xfrm>
          <a:prstGeom prst="rect">
            <a:avLst/>
          </a:prstGeom>
        </p:spPr>
      </p:pic>
      <p:sp>
        <p:nvSpPr>
          <p:cNvPr id="53" name="Oval 52">
            <a:extLst>
              <a:ext uri="{FF2B5EF4-FFF2-40B4-BE49-F238E27FC236}">
                <a16:creationId xmlns:a16="http://schemas.microsoft.com/office/drawing/2014/main" id="{3B95E97F-3E91-4F78-BD70-A97E65957942}"/>
              </a:ext>
            </a:extLst>
          </p:cNvPr>
          <p:cNvSpPr/>
          <p:nvPr/>
        </p:nvSpPr>
        <p:spPr>
          <a:xfrm>
            <a:off x="8161816" y="4889993"/>
            <a:ext cx="768012" cy="7680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54" name="Oval 53">
            <a:extLst>
              <a:ext uri="{FF2B5EF4-FFF2-40B4-BE49-F238E27FC236}">
                <a16:creationId xmlns:a16="http://schemas.microsoft.com/office/drawing/2014/main" id="{A91638CB-8471-40A5-A5E6-324B23E6EBA9}"/>
              </a:ext>
            </a:extLst>
          </p:cNvPr>
          <p:cNvSpPr/>
          <p:nvPr/>
        </p:nvSpPr>
        <p:spPr>
          <a:xfrm>
            <a:off x="9022580" y="4889993"/>
            <a:ext cx="768012" cy="7680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55" name="Oval 54">
            <a:extLst>
              <a:ext uri="{FF2B5EF4-FFF2-40B4-BE49-F238E27FC236}">
                <a16:creationId xmlns:a16="http://schemas.microsoft.com/office/drawing/2014/main" id="{D2609565-9627-47FA-8F94-2C6E947704C2}"/>
              </a:ext>
            </a:extLst>
          </p:cNvPr>
          <p:cNvSpPr/>
          <p:nvPr/>
        </p:nvSpPr>
        <p:spPr>
          <a:xfrm>
            <a:off x="6440288" y="4889993"/>
            <a:ext cx="768012" cy="7680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56" name="Oval 55">
            <a:extLst>
              <a:ext uri="{FF2B5EF4-FFF2-40B4-BE49-F238E27FC236}">
                <a16:creationId xmlns:a16="http://schemas.microsoft.com/office/drawing/2014/main" id="{BD1F8301-86CA-4BAB-901F-29DDF8735C10}"/>
              </a:ext>
            </a:extLst>
          </p:cNvPr>
          <p:cNvSpPr/>
          <p:nvPr/>
        </p:nvSpPr>
        <p:spPr>
          <a:xfrm>
            <a:off x="9883345" y="4889993"/>
            <a:ext cx="768012" cy="7680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58" name="Freeform: Shape 57">
            <a:extLst>
              <a:ext uri="{FF2B5EF4-FFF2-40B4-BE49-F238E27FC236}">
                <a16:creationId xmlns:a16="http://schemas.microsoft.com/office/drawing/2014/main" id="{0A4423E1-B44C-4C9A-B1A9-6A57F53FB205}"/>
              </a:ext>
            </a:extLst>
          </p:cNvPr>
          <p:cNvSpPr/>
          <p:nvPr/>
        </p:nvSpPr>
        <p:spPr>
          <a:xfrm>
            <a:off x="8334425" y="5033364"/>
            <a:ext cx="541237" cy="590053"/>
          </a:xfrm>
          <a:custGeom>
            <a:avLst/>
            <a:gdLst>
              <a:gd name="connsiteX0" fmla="*/ 57150 w 777371"/>
              <a:gd name="connsiteY0" fmla="*/ 0 h 847485"/>
              <a:gd name="connsiteX1" fmla="*/ 101600 w 777371"/>
              <a:gd name="connsiteY1" fmla="*/ 0 h 847485"/>
              <a:gd name="connsiteX2" fmla="*/ 777371 w 777371"/>
              <a:gd name="connsiteY2" fmla="*/ 623788 h 847485"/>
              <a:gd name="connsiteX3" fmla="*/ 760975 w 777371"/>
              <a:gd name="connsiteY3" fmla="*/ 653994 h 847485"/>
              <a:gd name="connsiteX4" fmla="*/ 612000 w 777371"/>
              <a:gd name="connsiteY4" fmla="*/ 802969 h 847485"/>
              <a:gd name="connsiteX5" fmla="*/ 529985 w 777371"/>
              <a:gd name="connsiteY5" fmla="*/ 847485 h 847485"/>
              <a:gd name="connsiteX6" fmla="*/ 165100 w 777371"/>
              <a:gd name="connsiteY6" fmla="*/ 482600 h 847485"/>
              <a:gd name="connsiteX7" fmla="*/ 0 w 777371"/>
              <a:gd name="connsiteY7" fmla="*/ 50800 h 847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7371" h="847485">
                <a:moveTo>
                  <a:pt x="57150" y="0"/>
                </a:moveTo>
                <a:lnTo>
                  <a:pt x="101600" y="0"/>
                </a:lnTo>
                <a:lnTo>
                  <a:pt x="777371" y="623788"/>
                </a:lnTo>
                <a:lnTo>
                  <a:pt x="760975" y="653994"/>
                </a:lnTo>
                <a:cubicBezTo>
                  <a:pt x="721329" y="712679"/>
                  <a:pt x="670685" y="763323"/>
                  <a:pt x="612000" y="802969"/>
                </a:cubicBezTo>
                <a:lnTo>
                  <a:pt x="529985" y="847485"/>
                </a:lnTo>
                <a:lnTo>
                  <a:pt x="165100" y="482600"/>
                </a:lnTo>
                <a:lnTo>
                  <a:pt x="0" y="50800"/>
                </a:lnTo>
                <a:close/>
              </a:path>
            </a:pathLst>
          </a:custGeom>
          <a:gradFill>
            <a:gsLst>
              <a:gs pos="40000">
                <a:schemeClr val="accent3">
                  <a:lumMod val="50000"/>
                </a:schemeClr>
              </a:gs>
              <a:gs pos="100000">
                <a:schemeClr val="accent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59" name="Freeform: Shape 58">
            <a:extLst>
              <a:ext uri="{FF2B5EF4-FFF2-40B4-BE49-F238E27FC236}">
                <a16:creationId xmlns:a16="http://schemas.microsoft.com/office/drawing/2014/main" id="{78A72E2A-9A9B-44E5-982B-EDE709200CB3}"/>
              </a:ext>
            </a:extLst>
          </p:cNvPr>
          <p:cNvSpPr/>
          <p:nvPr/>
        </p:nvSpPr>
        <p:spPr>
          <a:xfrm>
            <a:off x="9187703" y="5104102"/>
            <a:ext cx="602891" cy="553904"/>
          </a:xfrm>
          <a:custGeom>
            <a:avLst/>
            <a:gdLst>
              <a:gd name="connsiteX0" fmla="*/ 228600 w 865923"/>
              <a:gd name="connsiteY0" fmla="*/ 0 h 795564"/>
              <a:gd name="connsiteX1" fmla="*/ 660400 w 865923"/>
              <a:gd name="connsiteY1" fmla="*/ 69850 h 795564"/>
              <a:gd name="connsiteX2" fmla="*/ 863739 w 865923"/>
              <a:gd name="connsiteY2" fmla="*/ 222354 h 795564"/>
              <a:gd name="connsiteX3" fmla="*/ 865923 w 865923"/>
              <a:gd name="connsiteY3" fmla="*/ 244021 h 795564"/>
              <a:gd name="connsiteX4" fmla="*/ 314380 w 865923"/>
              <a:gd name="connsiteY4" fmla="*/ 795564 h 795564"/>
              <a:gd name="connsiteX5" fmla="*/ 312805 w 865923"/>
              <a:gd name="connsiteY5" fmla="*/ 795405 h 795564"/>
              <a:gd name="connsiteX6" fmla="*/ 31750 w 865923"/>
              <a:gd name="connsiteY6" fmla="*/ 514350 h 795564"/>
              <a:gd name="connsiteX7" fmla="*/ 127000 w 865923"/>
              <a:gd name="connsiteY7" fmla="*/ 292100 h 795564"/>
              <a:gd name="connsiteX8" fmla="*/ 12700 w 865923"/>
              <a:gd name="connsiteY8" fmla="*/ 177800 h 795564"/>
              <a:gd name="connsiteX9" fmla="*/ 0 w 865923"/>
              <a:gd name="connsiteY9" fmla="*/ 107950 h 79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65923" h="795564">
                <a:moveTo>
                  <a:pt x="228600" y="0"/>
                </a:moveTo>
                <a:lnTo>
                  <a:pt x="660400" y="69850"/>
                </a:lnTo>
                <a:lnTo>
                  <a:pt x="863739" y="222354"/>
                </a:lnTo>
                <a:lnTo>
                  <a:pt x="865923" y="244021"/>
                </a:lnTo>
                <a:cubicBezTo>
                  <a:pt x="865923" y="548630"/>
                  <a:pt x="618989" y="795564"/>
                  <a:pt x="314380" y="795564"/>
                </a:cubicBezTo>
                <a:lnTo>
                  <a:pt x="312805" y="795405"/>
                </a:lnTo>
                <a:lnTo>
                  <a:pt x="31750" y="514350"/>
                </a:lnTo>
                <a:lnTo>
                  <a:pt x="127000" y="292100"/>
                </a:lnTo>
                <a:lnTo>
                  <a:pt x="12700" y="177800"/>
                </a:lnTo>
                <a:lnTo>
                  <a:pt x="0" y="107950"/>
                </a:lnTo>
                <a:close/>
              </a:path>
            </a:pathLst>
          </a:custGeom>
          <a:gradFill>
            <a:gsLst>
              <a:gs pos="40000">
                <a:schemeClr val="accent3">
                  <a:lumMod val="50000"/>
                </a:schemeClr>
              </a:gs>
              <a:gs pos="100000">
                <a:schemeClr val="accent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60" name="Freeform: Shape 59">
            <a:extLst>
              <a:ext uri="{FF2B5EF4-FFF2-40B4-BE49-F238E27FC236}">
                <a16:creationId xmlns:a16="http://schemas.microsoft.com/office/drawing/2014/main" id="{7A2375F0-51BB-4A67-B517-CE85DC725C9A}"/>
              </a:ext>
            </a:extLst>
          </p:cNvPr>
          <p:cNvSpPr/>
          <p:nvPr/>
        </p:nvSpPr>
        <p:spPr>
          <a:xfrm>
            <a:off x="6588080" y="5152735"/>
            <a:ext cx="618255" cy="505271"/>
          </a:xfrm>
          <a:custGeom>
            <a:avLst/>
            <a:gdLst>
              <a:gd name="connsiteX0" fmla="*/ 685800 w 887990"/>
              <a:gd name="connsiteY0" fmla="*/ 0 h 725714"/>
              <a:gd name="connsiteX1" fmla="*/ 887990 w 887990"/>
              <a:gd name="connsiteY1" fmla="*/ 202190 h 725714"/>
              <a:gd name="connsiteX2" fmla="*/ 879609 w 887990"/>
              <a:gd name="connsiteY2" fmla="*/ 285326 h 725714"/>
              <a:gd name="connsiteX3" fmla="*/ 339271 w 887990"/>
              <a:gd name="connsiteY3" fmla="*/ 725714 h 725714"/>
              <a:gd name="connsiteX4" fmla="*/ 310015 w 887990"/>
              <a:gd name="connsiteY4" fmla="*/ 722765 h 725714"/>
              <a:gd name="connsiteX5" fmla="*/ 0 w 887990"/>
              <a:gd name="connsiteY5" fmla="*/ 412750 h 725714"/>
              <a:gd name="connsiteX6" fmla="*/ 38100 w 887990"/>
              <a:gd name="connsiteY6" fmla="*/ 25400 h 725714"/>
              <a:gd name="connsiteX7" fmla="*/ 463550 w 887990"/>
              <a:gd name="connsiteY7" fmla="*/ 38100 h 725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990" h="725714">
                <a:moveTo>
                  <a:pt x="685800" y="0"/>
                </a:moveTo>
                <a:lnTo>
                  <a:pt x="887990" y="202190"/>
                </a:lnTo>
                <a:lnTo>
                  <a:pt x="879609" y="285326"/>
                </a:lnTo>
                <a:cubicBezTo>
                  <a:pt x="828179" y="536655"/>
                  <a:pt x="605804" y="725714"/>
                  <a:pt x="339271" y="725714"/>
                </a:cubicBezTo>
                <a:lnTo>
                  <a:pt x="310015" y="722765"/>
                </a:lnTo>
                <a:lnTo>
                  <a:pt x="0" y="412750"/>
                </a:lnTo>
                <a:lnTo>
                  <a:pt x="38100" y="25400"/>
                </a:lnTo>
                <a:lnTo>
                  <a:pt x="463550" y="38100"/>
                </a:lnTo>
                <a:close/>
              </a:path>
            </a:pathLst>
          </a:custGeom>
          <a:gradFill>
            <a:gsLst>
              <a:gs pos="40000">
                <a:schemeClr val="accent3">
                  <a:lumMod val="50000"/>
                </a:schemeClr>
              </a:gs>
              <a:gs pos="100000">
                <a:schemeClr val="accent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61" name="Freeform: Shape 60">
            <a:extLst>
              <a:ext uri="{FF2B5EF4-FFF2-40B4-BE49-F238E27FC236}">
                <a16:creationId xmlns:a16="http://schemas.microsoft.com/office/drawing/2014/main" id="{87FE12EC-BD2D-4085-99F5-4BED3FB191B0}"/>
              </a:ext>
            </a:extLst>
          </p:cNvPr>
          <p:cNvSpPr/>
          <p:nvPr/>
        </p:nvSpPr>
        <p:spPr>
          <a:xfrm>
            <a:off x="10036559" y="5023638"/>
            <a:ext cx="609118" cy="629962"/>
          </a:xfrm>
          <a:custGeom>
            <a:avLst/>
            <a:gdLst>
              <a:gd name="connsiteX0" fmla="*/ 350520 w 874867"/>
              <a:gd name="connsiteY0" fmla="*/ 0 h 904805"/>
              <a:gd name="connsiteX1" fmla="*/ 594360 w 874867"/>
              <a:gd name="connsiteY1" fmla="*/ 160020 h 904805"/>
              <a:gd name="connsiteX2" fmla="*/ 874867 w 874867"/>
              <a:gd name="connsiteY2" fmla="*/ 440527 h 904805"/>
              <a:gd name="connsiteX3" fmla="*/ 871821 w 874867"/>
              <a:gd name="connsiteY3" fmla="*/ 470746 h 904805"/>
              <a:gd name="connsiteX4" fmla="*/ 442638 w 874867"/>
              <a:gd name="connsiteY4" fmla="*/ 899929 h 904805"/>
              <a:gd name="connsiteX5" fmla="*/ 394265 w 874867"/>
              <a:gd name="connsiteY5" fmla="*/ 904805 h 904805"/>
              <a:gd name="connsiteX6" fmla="*/ 30480 w 874867"/>
              <a:gd name="connsiteY6" fmla="*/ 541020 h 904805"/>
              <a:gd name="connsiteX7" fmla="*/ 0 w 874867"/>
              <a:gd name="connsiteY7" fmla="*/ 281940 h 904805"/>
              <a:gd name="connsiteX8" fmla="*/ 106680 w 874867"/>
              <a:gd name="connsiteY8" fmla="*/ 68580 h 9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4867" h="904805">
                <a:moveTo>
                  <a:pt x="350520" y="0"/>
                </a:moveTo>
                <a:lnTo>
                  <a:pt x="594360" y="160020"/>
                </a:lnTo>
                <a:lnTo>
                  <a:pt x="874867" y="440527"/>
                </a:lnTo>
                <a:lnTo>
                  <a:pt x="871821" y="470746"/>
                </a:lnTo>
                <a:cubicBezTo>
                  <a:pt x="827739" y="686171"/>
                  <a:pt x="658063" y="855846"/>
                  <a:pt x="442638" y="899929"/>
                </a:cubicBezTo>
                <a:lnTo>
                  <a:pt x="394265" y="904805"/>
                </a:lnTo>
                <a:lnTo>
                  <a:pt x="30480" y="541020"/>
                </a:lnTo>
                <a:lnTo>
                  <a:pt x="0" y="281940"/>
                </a:lnTo>
                <a:lnTo>
                  <a:pt x="106680" y="68580"/>
                </a:lnTo>
                <a:close/>
              </a:path>
            </a:pathLst>
          </a:custGeom>
          <a:gradFill>
            <a:gsLst>
              <a:gs pos="40000">
                <a:schemeClr val="accent3">
                  <a:lumMod val="50000"/>
                </a:schemeClr>
              </a:gs>
              <a:gs pos="100000">
                <a:schemeClr val="accent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52" name="Oval 51">
            <a:extLst>
              <a:ext uri="{FF2B5EF4-FFF2-40B4-BE49-F238E27FC236}">
                <a16:creationId xmlns:a16="http://schemas.microsoft.com/office/drawing/2014/main" id="{A7760182-4709-49EF-B189-0BC48844373E}"/>
              </a:ext>
            </a:extLst>
          </p:cNvPr>
          <p:cNvSpPr/>
          <p:nvPr/>
        </p:nvSpPr>
        <p:spPr>
          <a:xfrm>
            <a:off x="7301052" y="4889993"/>
            <a:ext cx="768012" cy="7680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57" name="Freeform: Shape 56">
            <a:extLst>
              <a:ext uri="{FF2B5EF4-FFF2-40B4-BE49-F238E27FC236}">
                <a16:creationId xmlns:a16="http://schemas.microsoft.com/office/drawing/2014/main" id="{E67B2C03-3BCE-469C-BFCE-2B4F9638ED4E}"/>
              </a:ext>
            </a:extLst>
          </p:cNvPr>
          <p:cNvSpPr/>
          <p:nvPr/>
        </p:nvSpPr>
        <p:spPr>
          <a:xfrm>
            <a:off x="7423673" y="5095260"/>
            <a:ext cx="644941" cy="562746"/>
          </a:xfrm>
          <a:custGeom>
            <a:avLst/>
            <a:gdLst>
              <a:gd name="connsiteX0" fmla="*/ 647700 w 926320"/>
              <a:gd name="connsiteY0" fmla="*/ 0 h 808264"/>
              <a:gd name="connsiteX1" fmla="*/ 926320 w 926320"/>
              <a:gd name="connsiteY1" fmla="*/ 263141 h 808264"/>
              <a:gd name="connsiteX2" fmla="*/ 915762 w 926320"/>
              <a:gd name="connsiteY2" fmla="*/ 367876 h 808264"/>
              <a:gd name="connsiteX3" fmla="*/ 375424 w 926320"/>
              <a:gd name="connsiteY3" fmla="*/ 808264 h 808264"/>
              <a:gd name="connsiteX4" fmla="*/ 305962 w 926320"/>
              <a:gd name="connsiteY4" fmla="*/ 801262 h 808264"/>
              <a:gd name="connsiteX5" fmla="*/ 0 w 926320"/>
              <a:gd name="connsiteY5" fmla="*/ 495300 h 808264"/>
              <a:gd name="connsiteX6" fmla="*/ 88900 w 926320"/>
              <a:gd name="connsiteY6" fmla="*/ 76200 h 808264"/>
              <a:gd name="connsiteX7" fmla="*/ 368300 w 926320"/>
              <a:gd name="connsiteY7" fmla="*/ 101600 h 808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26320" h="808264">
                <a:moveTo>
                  <a:pt x="647700" y="0"/>
                </a:moveTo>
                <a:lnTo>
                  <a:pt x="926320" y="263141"/>
                </a:lnTo>
                <a:lnTo>
                  <a:pt x="915762" y="367876"/>
                </a:lnTo>
                <a:cubicBezTo>
                  <a:pt x="864332" y="619205"/>
                  <a:pt x="641957" y="808264"/>
                  <a:pt x="375424" y="808264"/>
                </a:cubicBezTo>
                <a:lnTo>
                  <a:pt x="305962" y="801262"/>
                </a:lnTo>
                <a:lnTo>
                  <a:pt x="0" y="495300"/>
                </a:lnTo>
                <a:lnTo>
                  <a:pt x="88900" y="76200"/>
                </a:lnTo>
                <a:lnTo>
                  <a:pt x="368300" y="101600"/>
                </a:lnTo>
                <a:close/>
              </a:path>
            </a:pathLst>
          </a:custGeom>
          <a:gradFill>
            <a:gsLst>
              <a:gs pos="40000">
                <a:schemeClr val="accent3">
                  <a:lumMod val="50000"/>
                </a:schemeClr>
              </a:gs>
              <a:gs pos="100000">
                <a:schemeClr val="accent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pic>
        <p:nvPicPr>
          <p:cNvPr id="62" name="Graphic 61" descr="Game controller">
            <a:extLst>
              <a:ext uri="{FF2B5EF4-FFF2-40B4-BE49-F238E27FC236}">
                <a16:creationId xmlns:a16="http://schemas.microsoft.com/office/drawing/2014/main" id="{6C36759D-DCF5-4D82-AAEE-BBD8413816E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366737" y="4955678"/>
            <a:ext cx="636642" cy="636642"/>
          </a:xfrm>
          <a:prstGeom prst="rect">
            <a:avLst/>
          </a:prstGeom>
        </p:spPr>
      </p:pic>
      <p:pic>
        <p:nvPicPr>
          <p:cNvPr id="63" name="Graphic 62" descr="Telephone">
            <a:extLst>
              <a:ext uri="{FF2B5EF4-FFF2-40B4-BE49-F238E27FC236}">
                <a16:creationId xmlns:a16="http://schemas.microsoft.com/office/drawing/2014/main" id="{2971D992-4BF9-45D7-993B-664FEF3D904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088265" y="4959915"/>
            <a:ext cx="636642" cy="636642"/>
          </a:xfrm>
          <a:prstGeom prst="rect">
            <a:avLst/>
          </a:prstGeom>
        </p:spPr>
      </p:pic>
      <p:pic>
        <p:nvPicPr>
          <p:cNvPr id="64" name="Graphic 63" descr="Receiver">
            <a:extLst>
              <a:ext uri="{FF2B5EF4-FFF2-40B4-BE49-F238E27FC236}">
                <a16:creationId xmlns:a16="http://schemas.microsoft.com/office/drawing/2014/main" id="{C29107DD-22A3-4CE2-8360-CC43CBB3507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263881" y="4971691"/>
            <a:ext cx="562300" cy="562300"/>
          </a:xfrm>
          <a:prstGeom prst="rect">
            <a:avLst/>
          </a:prstGeom>
        </p:spPr>
      </p:pic>
      <p:pic>
        <p:nvPicPr>
          <p:cNvPr id="65" name="Graphic 64" descr="Open Folder">
            <a:extLst>
              <a:ext uri="{FF2B5EF4-FFF2-40B4-BE49-F238E27FC236}">
                <a16:creationId xmlns:a16="http://schemas.microsoft.com/office/drawing/2014/main" id="{C1EA071E-9C58-4C89-AFC6-4913D3C1BC8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6533040" y="4962849"/>
            <a:ext cx="636642" cy="636642"/>
          </a:xfrm>
          <a:prstGeom prst="rect">
            <a:avLst/>
          </a:prstGeom>
        </p:spPr>
      </p:pic>
      <p:pic>
        <p:nvPicPr>
          <p:cNvPr id="66" name="Graphic 65" descr="Record">
            <a:extLst>
              <a:ext uri="{FF2B5EF4-FFF2-40B4-BE49-F238E27FC236}">
                <a16:creationId xmlns:a16="http://schemas.microsoft.com/office/drawing/2014/main" id="{5F0BCB0F-B114-4B21-836C-14C1F975CED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9949029" y="4955678"/>
            <a:ext cx="636642" cy="636642"/>
          </a:xfrm>
          <a:prstGeom prst="rect">
            <a:avLst/>
          </a:prstGeom>
        </p:spPr>
      </p:pic>
      <p:sp>
        <p:nvSpPr>
          <p:cNvPr id="67" name="Oval 66">
            <a:extLst>
              <a:ext uri="{FF2B5EF4-FFF2-40B4-BE49-F238E27FC236}">
                <a16:creationId xmlns:a16="http://schemas.microsoft.com/office/drawing/2014/main" id="{94DE959A-D795-4CD4-84BB-9BF2CE65B986}"/>
              </a:ext>
            </a:extLst>
          </p:cNvPr>
          <p:cNvSpPr/>
          <p:nvPr/>
        </p:nvSpPr>
        <p:spPr>
          <a:xfrm>
            <a:off x="3649375" y="2084715"/>
            <a:ext cx="1277086" cy="1277086"/>
          </a:xfrm>
          <a:prstGeom prst="ellipse">
            <a:avLst/>
          </a:prstGeom>
          <a:solidFill>
            <a:schemeClr val="accent3">
              <a:lumMod val="75000"/>
            </a:schemeClr>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73152" tIns="73152" rIns="73152" bIns="73152" numCol="1" rtlCol="0" anchor="ctr"/>
          <a:lstStyle/>
          <a:p>
            <a:pPr algn="ctr"/>
            <a:endParaRPr lang="de-DE" altLang="de-DE" sz="1000" kern="0" dirty="0" err="1">
              <a:solidFill>
                <a:schemeClr val="tx1"/>
              </a:solidFill>
            </a:endParaRPr>
          </a:p>
        </p:txBody>
      </p:sp>
      <p:sp>
        <p:nvSpPr>
          <p:cNvPr id="68" name="Oval 67">
            <a:extLst>
              <a:ext uri="{FF2B5EF4-FFF2-40B4-BE49-F238E27FC236}">
                <a16:creationId xmlns:a16="http://schemas.microsoft.com/office/drawing/2014/main" id="{1F50628E-DAA2-48BF-A983-769A368FB3C0}"/>
              </a:ext>
            </a:extLst>
          </p:cNvPr>
          <p:cNvSpPr/>
          <p:nvPr/>
        </p:nvSpPr>
        <p:spPr>
          <a:xfrm>
            <a:off x="1941109" y="2373889"/>
            <a:ext cx="2527791" cy="252779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69" name="Freeform: Shape 68">
            <a:extLst>
              <a:ext uri="{FF2B5EF4-FFF2-40B4-BE49-F238E27FC236}">
                <a16:creationId xmlns:a16="http://schemas.microsoft.com/office/drawing/2014/main" id="{D7389CF1-A755-4DD1-B8A6-FD0E3FE27290}"/>
              </a:ext>
            </a:extLst>
          </p:cNvPr>
          <p:cNvSpPr/>
          <p:nvPr/>
        </p:nvSpPr>
        <p:spPr>
          <a:xfrm>
            <a:off x="2344697" y="3049492"/>
            <a:ext cx="2122722" cy="1852190"/>
          </a:xfrm>
          <a:custGeom>
            <a:avLst/>
            <a:gdLst>
              <a:gd name="connsiteX0" fmla="*/ 647700 w 926320"/>
              <a:gd name="connsiteY0" fmla="*/ 0 h 808264"/>
              <a:gd name="connsiteX1" fmla="*/ 926320 w 926320"/>
              <a:gd name="connsiteY1" fmla="*/ 263141 h 808264"/>
              <a:gd name="connsiteX2" fmla="*/ 915762 w 926320"/>
              <a:gd name="connsiteY2" fmla="*/ 367876 h 808264"/>
              <a:gd name="connsiteX3" fmla="*/ 375424 w 926320"/>
              <a:gd name="connsiteY3" fmla="*/ 808264 h 808264"/>
              <a:gd name="connsiteX4" fmla="*/ 305962 w 926320"/>
              <a:gd name="connsiteY4" fmla="*/ 801262 h 808264"/>
              <a:gd name="connsiteX5" fmla="*/ 0 w 926320"/>
              <a:gd name="connsiteY5" fmla="*/ 495300 h 808264"/>
              <a:gd name="connsiteX6" fmla="*/ 88900 w 926320"/>
              <a:gd name="connsiteY6" fmla="*/ 76200 h 808264"/>
              <a:gd name="connsiteX7" fmla="*/ 368300 w 926320"/>
              <a:gd name="connsiteY7" fmla="*/ 101600 h 808264"/>
              <a:gd name="connsiteX0" fmla="*/ 630899 w 926320"/>
              <a:gd name="connsiteY0" fmla="*/ 0 h 808264"/>
              <a:gd name="connsiteX1" fmla="*/ 926320 w 926320"/>
              <a:gd name="connsiteY1" fmla="*/ 263141 h 808264"/>
              <a:gd name="connsiteX2" fmla="*/ 915762 w 926320"/>
              <a:gd name="connsiteY2" fmla="*/ 367876 h 808264"/>
              <a:gd name="connsiteX3" fmla="*/ 375424 w 926320"/>
              <a:gd name="connsiteY3" fmla="*/ 808264 h 808264"/>
              <a:gd name="connsiteX4" fmla="*/ 305962 w 926320"/>
              <a:gd name="connsiteY4" fmla="*/ 801262 h 808264"/>
              <a:gd name="connsiteX5" fmla="*/ 0 w 926320"/>
              <a:gd name="connsiteY5" fmla="*/ 495300 h 808264"/>
              <a:gd name="connsiteX6" fmla="*/ 88900 w 926320"/>
              <a:gd name="connsiteY6" fmla="*/ 76200 h 808264"/>
              <a:gd name="connsiteX7" fmla="*/ 368300 w 926320"/>
              <a:gd name="connsiteY7" fmla="*/ 101600 h 808264"/>
              <a:gd name="connsiteX8" fmla="*/ 630899 w 926320"/>
              <a:gd name="connsiteY8" fmla="*/ 0 h 808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6320" h="808264">
                <a:moveTo>
                  <a:pt x="630899" y="0"/>
                </a:moveTo>
                <a:lnTo>
                  <a:pt x="926320" y="263141"/>
                </a:lnTo>
                <a:lnTo>
                  <a:pt x="915762" y="367876"/>
                </a:lnTo>
                <a:cubicBezTo>
                  <a:pt x="864332" y="619205"/>
                  <a:pt x="641957" y="808264"/>
                  <a:pt x="375424" y="808264"/>
                </a:cubicBezTo>
                <a:lnTo>
                  <a:pt x="305962" y="801262"/>
                </a:lnTo>
                <a:lnTo>
                  <a:pt x="0" y="495300"/>
                </a:lnTo>
                <a:lnTo>
                  <a:pt x="88900" y="76200"/>
                </a:lnTo>
                <a:lnTo>
                  <a:pt x="368300" y="101600"/>
                </a:lnTo>
                <a:cubicBezTo>
                  <a:pt x="461433" y="67733"/>
                  <a:pt x="537766" y="33867"/>
                  <a:pt x="630899" y="0"/>
                </a:cubicBezTo>
                <a:close/>
              </a:path>
            </a:pathLst>
          </a:custGeom>
          <a:gradFill>
            <a:gsLst>
              <a:gs pos="40000">
                <a:schemeClr val="accent3">
                  <a:lumMod val="50000"/>
                </a:schemeClr>
              </a:gs>
              <a:gs pos="100000">
                <a:schemeClr val="accent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pic>
        <p:nvPicPr>
          <p:cNvPr id="70" name="Graphic 69" descr="Game controller">
            <a:extLst>
              <a:ext uri="{FF2B5EF4-FFF2-40B4-BE49-F238E27FC236}">
                <a16:creationId xmlns:a16="http://schemas.microsoft.com/office/drawing/2014/main" id="{CEC08F92-B3B5-4452-927B-76ED5E18FBF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157299" y="2590079"/>
            <a:ext cx="2095408" cy="2095408"/>
          </a:xfrm>
          <a:prstGeom prst="rect">
            <a:avLst/>
          </a:prstGeom>
        </p:spPr>
      </p:pic>
      <p:grpSp>
        <p:nvGrpSpPr>
          <p:cNvPr id="7" name="Group 6">
            <a:extLst>
              <a:ext uri="{FF2B5EF4-FFF2-40B4-BE49-F238E27FC236}">
                <a16:creationId xmlns:a16="http://schemas.microsoft.com/office/drawing/2014/main" id="{23C732C5-AD49-4520-8E5F-5C3A29F0DA37}"/>
              </a:ext>
            </a:extLst>
          </p:cNvPr>
          <p:cNvGrpSpPr/>
          <p:nvPr/>
        </p:nvGrpSpPr>
        <p:grpSpPr>
          <a:xfrm>
            <a:off x="1123945" y="5116417"/>
            <a:ext cx="1163778" cy="1163778"/>
            <a:chOff x="7860029" y="3777234"/>
            <a:chExt cx="1103085" cy="1103085"/>
          </a:xfrm>
        </p:grpSpPr>
        <p:sp>
          <p:nvSpPr>
            <p:cNvPr id="71" name="Oval 70">
              <a:extLst>
                <a:ext uri="{FF2B5EF4-FFF2-40B4-BE49-F238E27FC236}">
                  <a16:creationId xmlns:a16="http://schemas.microsoft.com/office/drawing/2014/main" id="{34A4065F-18D8-43C6-946B-998982CE905A}"/>
                </a:ext>
              </a:extLst>
            </p:cNvPr>
            <p:cNvSpPr/>
            <p:nvPr/>
          </p:nvSpPr>
          <p:spPr>
            <a:xfrm>
              <a:off x="7860029" y="3777234"/>
              <a:ext cx="1103085" cy="110308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72" name="Freeform: Shape 71">
              <a:extLst>
                <a:ext uri="{FF2B5EF4-FFF2-40B4-BE49-F238E27FC236}">
                  <a16:creationId xmlns:a16="http://schemas.microsoft.com/office/drawing/2014/main" id="{ACE1DA08-3513-4B2C-96C9-F5C224A5CC30}"/>
                </a:ext>
              </a:extLst>
            </p:cNvPr>
            <p:cNvSpPr/>
            <p:nvPr/>
          </p:nvSpPr>
          <p:spPr>
            <a:xfrm>
              <a:off x="8080089" y="3969186"/>
              <a:ext cx="874867" cy="904805"/>
            </a:xfrm>
            <a:custGeom>
              <a:avLst/>
              <a:gdLst>
                <a:gd name="connsiteX0" fmla="*/ 350520 w 874867"/>
                <a:gd name="connsiteY0" fmla="*/ 0 h 904805"/>
                <a:gd name="connsiteX1" fmla="*/ 594360 w 874867"/>
                <a:gd name="connsiteY1" fmla="*/ 160020 h 904805"/>
                <a:gd name="connsiteX2" fmla="*/ 874867 w 874867"/>
                <a:gd name="connsiteY2" fmla="*/ 440527 h 904805"/>
                <a:gd name="connsiteX3" fmla="*/ 871821 w 874867"/>
                <a:gd name="connsiteY3" fmla="*/ 470746 h 904805"/>
                <a:gd name="connsiteX4" fmla="*/ 442638 w 874867"/>
                <a:gd name="connsiteY4" fmla="*/ 899929 h 904805"/>
                <a:gd name="connsiteX5" fmla="*/ 394265 w 874867"/>
                <a:gd name="connsiteY5" fmla="*/ 904805 h 904805"/>
                <a:gd name="connsiteX6" fmla="*/ 30480 w 874867"/>
                <a:gd name="connsiteY6" fmla="*/ 541020 h 904805"/>
                <a:gd name="connsiteX7" fmla="*/ 0 w 874867"/>
                <a:gd name="connsiteY7" fmla="*/ 281940 h 904805"/>
                <a:gd name="connsiteX8" fmla="*/ 106680 w 874867"/>
                <a:gd name="connsiteY8" fmla="*/ 68580 h 9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4867" h="904805">
                  <a:moveTo>
                    <a:pt x="350520" y="0"/>
                  </a:moveTo>
                  <a:lnTo>
                    <a:pt x="594360" y="160020"/>
                  </a:lnTo>
                  <a:lnTo>
                    <a:pt x="874867" y="440527"/>
                  </a:lnTo>
                  <a:lnTo>
                    <a:pt x="871821" y="470746"/>
                  </a:lnTo>
                  <a:cubicBezTo>
                    <a:pt x="827739" y="686171"/>
                    <a:pt x="658063" y="855846"/>
                    <a:pt x="442638" y="899929"/>
                  </a:cubicBezTo>
                  <a:lnTo>
                    <a:pt x="394265" y="904805"/>
                  </a:lnTo>
                  <a:lnTo>
                    <a:pt x="30480" y="541020"/>
                  </a:lnTo>
                  <a:lnTo>
                    <a:pt x="0" y="281940"/>
                  </a:lnTo>
                  <a:lnTo>
                    <a:pt x="106680" y="68580"/>
                  </a:lnTo>
                  <a:close/>
                </a:path>
              </a:pathLst>
            </a:custGeom>
            <a:gradFill>
              <a:gsLst>
                <a:gs pos="40000">
                  <a:schemeClr val="accent1">
                    <a:lumMod val="75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pic>
          <p:nvPicPr>
            <p:cNvPr id="73" name="Graphic 72" descr="Record">
              <a:extLst>
                <a:ext uri="{FF2B5EF4-FFF2-40B4-BE49-F238E27FC236}">
                  <a16:creationId xmlns:a16="http://schemas.microsoft.com/office/drawing/2014/main" id="{9BF2B669-0D41-4ADE-8530-DA8AF1CDBE5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954371" y="3871576"/>
              <a:ext cx="914400" cy="914400"/>
            </a:xfrm>
            <a:prstGeom prst="rect">
              <a:avLst/>
            </a:prstGeom>
          </p:spPr>
        </p:pic>
      </p:grpSp>
      <p:grpSp>
        <p:nvGrpSpPr>
          <p:cNvPr id="74" name="Group 73">
            <a:extLst>
              <a:ext uri="{FF2B5EF4-FFF2-40B4-BE49-F238E27FC236}">
                <a16:creationId xmlns:a16="http://schemas.microsoft.com/office/drawing/2014/main" id="{AC0C4690-AF85-438B-8AD2-B42592C85D01}"/>
              </a:ext>
            </a:extLst>
          </p:cNvPr>
          <p:cNvGrpSpPr/>
          <p:nvPr/>
        </p:nvGrpSpPr>
        <p:grpSpPr>
          <a:xfrm>
            <a:off x="710501" y="978792"/>
            <a:ext cx="1316374" cy="1316374"/>
            <a:chOff x="4449137" y="2695825"/>
            <a:chExt cx="1103086" cy="1103086"/>
          </a:xfrm>
        </p:grpSpPr>
        <p:sp>
          <p:nvSpPr>
            <p:cNvPr id="75" name="Oval 74">
              <a:extLst>
                <a:ext uri="{FF2B5EF4-FFF2-40B4-BE49-F238E27FC236}">
                  <a16:creationId xmlns:a16="http://schemas.microsoft.com/office/drawing/2014/main" id="{593CBB6C-D732-490C-86D4-73DB0D8CA36E}"/>
                </a:ext>
              </a:extLst>
            </p:cNvPr>
            <p:cNvSpPr/>
            <p:nvPr/>
          </p:nvSpPr>
          <p:spPr>
            <a:xfrm>
              <a:off x="4449137" y="2695825"/>
              <a:ext cx="1103085" cy="1103085"/>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76" name="Freeform: Shape 75">
              <a:extLst>
                <a:ext uri="{FF2B5EF4-FFF2-40B4-BE49-F238E27FC236}">
                  <a16:creationId xmlns:a16="http://schemas.microsoft.com/office/drawing/2014/main" id="{642B4EFA-BEC5-4C64-A8B7-A9D82B5203AA}"/>
                </a:ext>
              </a:extLst>
            </p:cNvPr>
            <p:cNvSpPr/>
            <p:nvPr/>
          </p:nvSpPr>
          <p:spPr>
            <a:xfrm>
              <a:off x="4686300" y="3003347"/>
              <a:ext cx="865923" cy="795564"/>
            </a:xfrm>
            <a:custGeom>
              <a:avLst/>
              <a:gdLst>
                <a:gd name="connsiteX0" fmla="*/ 228600 w 865923"/>
                <a:gd name="connsiteY0" fmla="*/ 0 h 795564"/>
                <a:gd name="connsiteX1" fmla="*/ 660400 w 865923"/>
                <a:gd name="connsiteY1" fmla="*/ 69850 h 795564"/>
                <a:gd name="connsiteX2" fmla="*/ 863739 w 865923"/>
                <a:gd name="connsiteY2" fmla="*/ 222354 h 795564"/>
                <a:gd name="connsiteX3" fmla="*/ 865923 w 865923"/>
                <a:gd name="connsiteY3" fmla="*/ 244021 h 795564"/>
                <a:gd name="connsiteX4" fmla="*/ 314380 w 865923"/>
                <a:gd name="connsiteY4" fmla="*/ 795564 h 795564"/>
                <a:gd name="connsiteX5" fmla="*/ 312805 w 865923"/>
                <a:gd name="connsiteY5" fmla="*/ 795405 h 795564"/>
                <a:gd name="connsiteX6" fmla="*/ 31750 w 865923"/>
                <a:gd name="connsiteY6" fmla="*/ 514350 h 795564"/>
                <a:gd name="connsiteX7" fmla="*/ 127000 w 865923"/>
                <a:gd name="connsiteY7" fmla="*/ 292100 h 795564"/>
                <a:gd name="connsiteX8" fmla="*/ 12700 w 865923"/>
                <a:gd name="connsiteY8" fmla="*/ 177800 h 795564"/>
                <a:gd name="connsiteX9" fmla="*/ 0 w 865923"/>
                <a:gd name="connsiteY9" fmla="*/ 107950 h 79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65923" h="795564">
                  <a:moveTo>
                    <a:pt x="228600" y="0"/>
                  </a:moveTo>
                  <a:lnTo>
                    <a:pt x="660400" y="69850"/>
                  </a:lnTo>
                  <a:lnTo>
                    <a:pt x="863739" y="222354"/>
                  </a:lnTo>
                  <a:lnTo>
                    <a:pt x="865923" y="244021"/>
                  </a:lnTo>
                  <a:cubicBezTo>
                    <a:pt x="865923" y="548630"/>
                    <a:pt x="618989" y="795564"/>
                    <a:pt x="314380" y="795564"/>
                  </a:cubicBezTo>
                  <a:lnTo>
                    <a:pt x="312805" y="795405"/>
                  </a:lnTo>
                  <a:lnTo>
                    <a:pt x="31750" y="514350"/>
                  </a:lnTo>
                  <a:lnTo>
                    <a:pt x="127000" y="292100"/>
                  </a:lnTo>
                  <a:lnTo>
                    <a:pt x="12700" y="177800"/>
                  </a:lnTo>
                  <a:lnTo>
                    <a:pt x="0" y="107950"/>
                  </a:lnTo>
                  <a:close/>
                </a:path>
              </a:pathLst>
            </a:custGeom>
            <a:gradFill>
              <a:gsLst>
                <a:gs pos="40000">
                  <a:schemeClr val="accent5"/>
                </a:gs>
                <a:gs pos="100000">
                  <a:schemeClr val="accent5">
                    <a:lumMod val="40000"/>
                    <a:lumOff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pic>
          <p:nvPicPr>
            <p:cNvPr id="77" name="Graphic 76" descr="Telephone">
              <a:extLst>
                <a:ext uri="{FF2B5EF4-FFF2-40B4-BE49-F238E27FC236}">
                  <a16:creationId xmlns:a16="http://schemas.microsoft.com/office/drawing/2014/main" id="{B054E716-6F50-430B-A220-5319C359359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543479" y="2796253"/>
              <a:ext cx="914400" cy="914400"/>
            </a:xfrm>
            <a:prstGeom prst="rect">
              <a:avLst/>
            </a:prstGeom>
          </p:spPr>
        </p:pic>
      </p:grpSp>
      <p:sp>
        <p:nvSpPr>
          <p:cNvPr id="78" name="TextBox 77">
            <a:extLst>
              <a:ext uri="{FF2B5EF4-FFF2-40B4-BE49-F238E27FC236}">
                <a16:creationId xmlns:a16="http://schemas.microsoft.com/office/drawing/2014/main" id="{52530928-9562-474F-A898-CE32A4D73E8C}"/>
              </a:ext>
            </a:extLst>
          </p:cNvPr>
          <p:cNvSpPr txBox="1"/>
          <p:nvPr/>
        </p:nvSpPr>
        <p:spPr>
          <a:xfrm>
            <a:off x="6440288" y="1183144"/>
            <a:ext cx="3164584" cy="430887"/>
          </a:xfrm>
          <a:prstGeom prst="rect">
            <a:avLst/>
          </a:prstGeom>
          <a:noFill/>
        </p:spPr>
        <p:txBody>
          <a:bodyPr wrap="none" lIns="0" tIns="0" rIns="0" bIns="0" numCol="1" rtlCol="0">
            <a:spAutoFit/>
          </a:bodyPr>
          <a:lstStyle/>
          <a:p>
            <a:r>
              <a:rPr lang="de-DE" altLang="de-DE" sz="2800" spc="300" dirty="0">
                <a:solidFill>
                  <a:schemeClr val="tx2"/>
                </a:solidFill>
              </a:rPr>
              <a:t>ICONS | BUBBLE</a:t>
            </a:r>
          </a:p>
        </p:txBody>
      </p:sp>
      <p:sp>
        <p:nvSpPr>
          <p:cNvPr id="79" name="TextBox 78">
            <a:extLst>
              <a:ext uri="{FF2B5EF4-FFF2-40B4-BE49-F238E27FC236}">
                <a16:creationId xmlns:a16="http://schemas.microsoft.com/office/drawing/2014/main" id="{35931D20-161B-41F9-A6FB-36A7EE5AA937}"/>
              </a:ext>
            </a:extLst>
          </p:cNvPr>
          <p:cNvSpPr txBox="1"/>
          <p:nvPr/>
        </p:nvSpPr>
        <p:spPr>
          <a:xfrm>
            <a:off x="6440289" y="1916569"/>
            <a:ext cx="5015272" cy="830997"/>
          </a:xfrm>
          <a:prstGeom prst="rect">
            <a:avLst/>
          </a:prstGeom>
          <a:noFill/>
        </p:spPr>
        <p:txBody>
          <a:bodyPr wrap="square" lIns="0" tIns="0" rIns="0" bIns="0" numCol="1" rtlCol="0">
            <a:spAutoFit/>
          </a:bodyPr>
          <a:lstStyle/>
          <a:p>
            <a:r>
              <a:rPr lang="en-US" dirty="0">
                <a:solidFill>
                  <a:schemeClr val="tx1">
                    <a:lumMod val="75000"/>
                    <a:lumOff val="25000"/>
                  </a:schemeClr>
                </a:solidFill>
              </a:rPr>
              <a:t>Standard icons in dark color with a 45° background gradient shadow from the icon to‑the background color</a:t>
            </a:r>
            <a:endParaRPr lang="de-DE" altLang="de-DE" sz="2800" spc="300" dirty="0">
              <a:solidFill>
                <a:schemeClr val="tx1">
                  <a:lumMod val="75000"/>
                  <a:lumOff val="25000"/>
                </a:schemeClr>
              </a:solidFill>
            </a:endParaRPr>
          </a:p>
        </p:txBody>
      </p:sp>
    </p:spTree>
    <p:custDataLst>
      <p:tags r:id="rId1"/>
    </p:custDataLst>
    <p:extLst>
      <p:ext uri="{BB962C8B-B14F-4D97-AF65-F5344CB8AC3E}">
        <p14:creationId xmlns:p14="http://schemas.microsoft.com/office/powerpoint/2010/main" val="38519851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ABD85-048A-6EAC-2BA1-E28ABBE3DFD7}"/>
              </a:ext>
            </a:extLst>
          </p:cNvPr>
          <p:cNvSpPr>
            <a:spLocks noGrp="1"/>
          </p:cNvSpPr>
          <p:nvPr>
            <p:ph type="title"/>
          </p:nvPr>
        </p:nvSpPr>
        <p:spPr>
          <a:xfrm>
            <a:off x="3878580" y="2803398"/>
            <a:ext cx="8132445" cy="866648"/>
          </a:xfrm>
        </p:spPr>
        <p:txBody>
          <a:bodyPr/>
          <a:lstStyle/>
          <a:p>
            <a:r>
              <a:rPr lang="en-US" sz="6600" dirty="0"/>
              <a:t>Thank you </a:t>
            </a:r>
            <a:endParaRPr lang="ar-SA" sz="6600" dirty="0"/>
          </a:p>
        </p:txBody>
      </p:sp>
    </p:spTree>
    <p:extLst>
      <p:ext uri="{BB962C8B-B14F-4D97-AF65-F5344CB8AC3E}">
        <p14:creationId xmlns:p14="http://schemas.microsoft.com/office/powerpoint/2010/main" val="23725434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22733E1C-109C-49C0-87D5-2F213696020B}"/>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344" imgH="344" progId="TCLayout.ActiveDocument.1">
                  <p:embed/>
                </p:oleObj>
              </mc:Choice>
              <mc:Fallback>
                <p:oleObj name="think-cell Slide" r:id="rId6" imgW="344" imgH="344" progId="TCLayout.ActiveDocument.1">
                  <p:embed/>
                  <p:pic>
                    <p:nvPicPr>
                      <p:cNvPr id="5" name="Object 4" hidden="1">
                        <a:extLst>
                          <a:ext uri="{FF2B5EF4-FFF2-40B4-BE49-F238E27FC236}">
                            <a16:creationId xmlns:a16="http://schemas.microsoft.com/office/drawing/2014/main" id="{22733E1C-109C-49C0-87D5-2F213696020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Rectangle 3" hidden="1">
            <a:extLst>
              <a:ext uri="{FF2B5EF4-FFF2-40B4-BE49-F238E27FC236}">
                <a16:creationId xmlns:a16="http://schemas.microsoft.com/office/drawing/2014/main" id="{ECA4ACE5-10D3-415B-9571-45426C854FAB}"/>
              </a:ext>
            </a:extLst>
          </p:cNvPr>
          <p:cNvSpPr/>
          <p:nvPr>
            <p:custDataLst>
              <p:tags r:id="rId3"/>
            </p:custDataLst>
          </p:nvPr>
        </p:nvSpPr>
        <p:spPr>
          <a:xfrm>
            <a:off x="0" y="0"/>
            <a:ext cx="158750" cy="15875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88000"/>
              </a:lnSpc>
              <a:spcBef>
                <a:spcPct val="0"/>
              </a:spcBef>
              <a:spcAft>
                <a:spcPct val="0"/>
              </a:spcAft>
            </a:pPr>
            <a:endParaRPr lang="en-US" sz="3200" kern="0" dirty="0" err="1">
              <a:solidFill>
                <a:schemeClr val="tx1"/>
              </a:solidFill>
              <a:latin typeface="Segoe UI Black" panose="020B0A02040204020203" pitchFamily="34" charset="0"/>
              <a:ea typeface="+mj-ea"/>
              <a:cs typeface="+mj-cs"/>
              <a:sym typeface="Segoe UI Black" panose="020B0A02040204020203" pitchFamily="34" charset="0"/>
            </a:endParaRPr>
          </a:p>
        </p:txBody>
      </p:sp>
      <p:sp>
        <p:nvSpPr>
          <p:cNvPr id="2" name="Title 1">
            <a:extLst>
              <a:ext uri="{FF2B5EF4-FFF2-40B4-BE49-F238E27FC236}">
                <a16:creationId xmlns:a16="http://schemas.microsoft.com/office/drawing/2014/main" id="{E6836BFA-5538-4513-9B75-F06B323E2F63}"/>
              </a:ext>
            </a:extLst>
          </p:cNvPr>
          <p:cNvSpPr>
            <a:spLocks noGrp="1"/>
          </p:cNvSpPr>
          <p:nvPr>
            <p:ph type="title"/>
          </p:nvPr>
        </p:nvSpPr>
        <p:spPr>
          <a:xfrm>
            <a:off x="396332" y="632173"/>
            <a:ext cx="11393805" cy="866648"/>
          </a:xfrm>
        </p:spPr>
        <p:txBody>
          <a:bodyPr numCol="1"/>
          <a:lstStyle/>
          <a:p>
            <a:pPr rtl="0">
              <a:spcBef>
                <a:spcPts val="0"/>
              </a:spcBef>
              <a:spcAft>
                <a:spcPts val="0"/>
              </a:spcAft>
            </a:pPr>
            <a:r>
              <a:rPr lang="en-US" sz="3200" b="1" i="1" u="none" strike="noStrike" dirty="0">
                <a:solidFill>
                  <a:schemeClr val="tx2"/>
                </a:solidFill>
                <a:effectLst/>
                <a:latin typeface="Times New Roman" panose="02020603050405020304" pitchFamily="18" charset="0"/>
              </a:rPr>
              <a:t>Traffic-Sign Recognition Using</a:t>
            </a:r>
            <a:r>
              <a:rPr lang="en-US" i="1" u="none" strike="noStrike" dirty="0">
                <a:latin typeface="Times New Roman" panose="02020603050405020304" pitchFamily="18" charset="0"/>
              </a:rPr>
              <a:t> </a:t>
            </a:r>
            <a:r>
              <a:rPr lang="en-US" sz="3200" b="1" i="1" u="none" strike="noStrike" dirty="0">
                <a:solidFill>
                  <a:schemeClr val="tx2"/>
                </a:solidFill>
                <a:effectLst/>
                <a:latin typeface="Times New Roman" panose="02020603050405020304" pitchFamily="18" charset="0"/>
              </a:rPr>
              <a:t>Mask R-CNN</a:t>
            </a:r>
            <a:br>
              <a:rPr lang="en-US" sz="3200" b="0" dirty="0">
                <a:solidFill>
                  <a:schemeClr val="tx2"/>
                </a:solidFill>
                <a:effectLst/>
              </a:rPr>
            </a:br>
            <a:endParaRPr lang="en-US" dirty="0"/>
          </a:p>
        </p:txBody>
      </p:sp>
      <p:sp>
        <p:nvSpPr>
          <p:cNvPr id="18" name="Rectangle 17">
            <a:extLst>
              <a:ext uri="{FF2B5EF4-FFF2-40B4-BE49-F238E27FC236}">
                <a16:creationId xmlns:a16="http://schemas.microsoft.com/office/drawing/2014/main" id="{06C75056-6086-4A85-BB1D-7757954AFB36}"/>
              </a:ext>
            </a:extLst>
          </p:cNvPr>
          <p:cNvSpPr/>
          <p:nvPr/>
        </p:nvSpPr>
        <p:spPr>
          <a:xfrm>
            <a:off x="9671515" y="116572"/>
            <a:ext cx="131078" cy="131078"/>
          </a:xfrm>
          <a:prstGeom prst="rect">
            <a:avLst/>
          </a:prstGeom>
          <a:solidFill>
            <a:srgbClr val="DD712C"/>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19" name="Rectangle 18">
            <a:extLst>
              <a:ext uri="{FF2B5EF4-FFF2-40B4-BE49-F238E27FC236}">
                <a16:creationId xmlns:a16="http://schemas.microsoft.com/office/drawing/2014/main" id="{9823DFFA-1938-4738-B2F9-89F78B813D82}"/>
              </a:ext>
            </a:extLst>
          </p:cNvPr>
          <p:cNvSpPr/>
          <p:nvPr/>
        </p:nvSpPr>
        <p:spPr>
          <a:xfrm>
            <a:off x="10082132" y="116572"/>
            <a:ext cx="131078" cy="131078"/>
          </a:xfrm>
          <a:prstGeom prst="rect">
            <a:avLst/>
          </a:prstGeom>
          <a:solidFill>
            <a:srgbClr val="016D9F"/>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20" name="Rectangle 19">
            <a:extLst>
              <a:ext uri="{FF2B5EF4-FFF2-40B4-BE49-F238E27FC236}">
                <a16:creationId xmlns:a16="http://schemas.microsoft.com/office/drawing/2014/main" id="{773D9B9F-C669-40DE-854B-29A01F5F62B3}"/>
              </a:ext>
            </a:extLst>
          </p:cNvPr>
          <p:cNvSpPr/>
          <p:nvPr/>
        </p:nvSpPr>
        <p:spPr>
          <a:xfrm>
            <a:off x="10903366" y="116572"/>
            <a:ext cx="131078" cy="131078"/>
          </a:xfrm>
          <a:prstGeom prst="rect">
            <a:avLst/>
          </a:prstGeom>
          <a:solidFill>
            <a:srgbClr val="646EAC"/>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21" name="Rectangle 20">
            <a:extLst>
              <a:ext uri="{FF2B5EF4-FFF2-40B4-BE49-F238E27FC236}">
                <a16:creationId xmlns:a16="http://schemas.microsoft.com/office/drawing/2014/main" id="{F1D995EA-F028-446E-9DCB-E00BF6EDA545}"/>
              </a:ext>
            </a:extLst>
          </p:cNvPr>
          <p:cNvSpPr/>
          <p:nvPr/>
        </p:nvSpPr>
        <p:spPr>
          <a:xfrm>
            <a:off x="11313983" y="116572"/>
            <a:ext cx="131078" cy="131078"/>
          </a:xfrm>
          <a:prstGeom prst="rect">
            <a:avLst/>
          </a:prstGeom>
          <a:solidFill>
            <a:srgbClr val="CB225B"/>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22" name="Rectangle 21">
            <a:extLst>
              <a:ext uri="{FF2B5EF4-FFF2-40B4-BE49-F238E27FC236}">
                <a16:creationId xmlns:a16="http://schemas.microsoft.com/office/drawing/2014/main" id="{CE6F9ACA-9E4F-43DA-83B4-8BEE7B6EA12D}"/>
              </a:ext>
            </a:extLst>
          </p:cNvPr>
          <p:cNvSpPr/>
          <p:nvPr/>
        </p:nvSpPr>
        <p:spPr>
          <a:xfrm>
            <a:off x="11724598" y="116572"/>
            <a:ext cx="131078" cy="131078"/>
          </a:xfrm>
          <a:prstGeom prst="rect">
            <a:avLst/>
          </a:prstGeom>
          <a:solidFill>
            <a:srgbClr val="079B84"/>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23" name="Rectangle 22">
            <a:extLst>
              <a:ext uri="{FF2B5EF4-FFF2-40B4-BE49-F238E27FC236}">
                <a16:creationId xmlns:a16="http://schemas.microsoft.com/office/drawing/2014/main" id="{21DD8646-D1B7-4D63-8E50-A6E449D95046}"/>
              </a:ext>
            </a:extLst>
          </p:cNvPr>
          <p:cNvSpPr/>
          <p:nvPr/>
        </p:nvSpPr>
        <p:spPr>
          <a:xfrm>
            <a:off x="10492749" y="116572"/>
            <a:ext cx="131078" cy="13107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25" name="TextBox 24">
            <a:extLst>
              <a:ext uri="{FF2B5EF4-FFF2-40B4-BE49-F238E27FC236}">
                <a16:creationId xmlns:a16="http://schemas.microsoft.com/office/drawing/2014/main" id="{63A5D89F-7E4B-484F-80BF-9905E5C9AF78}"/>
              </a:ext>
            </a:extLst>
          </p:cNvPr>
          <p:cNvSpPr txBox="1"/>
          <p:nvPr/>
        </p:nvSpPr>
        <p:spPr>
          <a:xfrm>
            <a:off x="809120" y="1650319"/>
            <a:ext cx="1907573" cy="369332"/>
          </a:xfrm>
          <a:prstGeom prst="rect">
            <a:avLst/>
          </a:prstGeom>
          <a:noFill/>
        </p:spPr>
        <p:txBody>
          <a:bodyPr wrap="none" lIns="0" tIns="0" rIns="0" bIns="0" numCol="1" rtlCol="0">
            <a:spAutoFit/>
          </a:bodyPr>
          <a:lstStyle>
            <a:defPPr>
              <a:defRPr lang="en-US"/>
            </a:defPPr>
            <a:lvl1pPr>
              <a:defRPr sz="1000" kern="0">
                <a:solidFill>
                  <a:schemeClr val="accent1"/>
                </a:solidFill>
              </a:defRPr>
            </a:lvl1pPr>
          </a:lstStyle>
          <a:p>
            <a:r>
              <a:rPr lang="de-DE" altLang="de-DE" sz="2400" dirty="0"/>
              <a:t>Main Content</a:t>
            </a:r>
          </a:p>
        </p:txBody>
      </p:sp>
      <p:sp>
        <p:nvSpPr>
          <p:cNvPr id="26" name="TextBox 25">
            <a:extLst>
              <a:ext uri="{FF2B5EF4-FFF2-40B4-BE49-F238E27FC236}">
                <a16:creationId xmlns:a16="http://schemas.microsoft.com/office/drawing/2014/main" id="{F492D6CE-8AB5-46B4-8DCC-4CD105CE615F}"/>
              </a:ext>
            </a:extLst>
          </p:cNvPr>
          <p:cNvSpPr txBox="1"/>
          <p:nvPr/>
        </p:nvSpPr>
        <p:spPr>
          <a:xfrm>
            <a:off x="3510604" y="1650319"/>
            <a:ext cx="1578958" cy="369332"/>
          </a:xfrm>
          <a:prstGeom prst="rect">
            <a:avLst/>
          </a:prstGeom>
          <a:noFill/>
        </p:spPr>
        <p:txBody>
          <a:bodyPr wrap="none" lIns="0" tIns="0" rIns="0" bIns="0" numCol="1" rtlCol="0">
            <a:spAutoFit/>
          </a:bodyPr>
          <a:lstStyle>
            <a:defPPr>
              <a:defRPr lang="en-US"/>
            </a:defPPr>
            <a:lvl1pPr>
              <a:defRPr sz="1000" kern="0">
                <a:solidFill>
                  <a:schemeClr val="accent1"/>
                </a:solidFill>
              </a:defRPr>
            </a:lvl1pPr>
          </a:lstStyle>
          <a:p>
            <a:r>
              <a:rPr lang="de-DE" altLang="de-DE" sz="2400" dirty="0"/>
              <a:t>Algorithim </a:t>
            </a:r>
          </a:p>
        </p:txBody>
      </p:sp>
      <p:sp>
        <p:nvSpPr>
          <p:cNvPr id="27" name="TextBox 26">
            <a:extLst>
              <a:ext uri="{FF2B5EF4-FFF2-40B4-BE49-F238E27FC236}">
                <a16:creationId xmlns:a16="http://schemas.microsoft.com/office/drawing/2014/main" id="{671384D8-4343-413E-8333-266639D85414}"/>
              </a:ext>
            </a:extLst>
          </p:cNvPr>
          <p:cNvSpPr txBox="1"/>
          <p:nvPr/>
        </p:nvSpPr>
        <p:spPr>
          <a:xfrm>
            <a:off x="7791469" y="1624088"/>
            <a:ext cx="1356140" cy="369332"/>
          </a:xfrm>
          <a:prstGeom prst="rect">
            <a:avLst/>
          </a:prstGeom>
          <a:noFill/>
        </p:spPr>
        <p:txBody>
          <a:bodyPr wrap="none" lIns="0" tIns="0" rIns="0" bIns="0" numCol="1" rtlCol="0">
            <a:spAutoFit/>
          </a:bodyPr>
          <a:lstStyle>
            <a:defPPr>
              <a:defRPr lang="en-US"/>
            </a:defPPr>
            <a:lvl1pPr>
              <a:defRPr sz="1000" kern="0">
                <a:solidFill>
                  <a:schemeClr val="accent1"/>
                </a:solidFill>
              </a:defRPr>
            </a:lvl1pPr>
          </a:lstStyle>
          <a:p>
            <a:r>
              <a:rPr lang="de-DE" altLang="de-DE" sz="2400" dirty="0"/>
              <a:t>Hardware</a:t>
            </a:r>
          </a:p>
        </p:txBody>
      </p:sp>
      <mc:AlternateContent xmlns:mc="http://schemas.openxmlformats.org/markup-compatibility/2006" xmlns:psez="http://schemas.microsoft.com/office/powerpoint/2016/sectionzoom">
        <mc:Choice Requires="psez">
          <p:graphicFrame>
            <p:nvGraphicFramePr>
              <p:cNvPr id="6" name="Section Zoom 5">
                <a:extLst>
                  <a:ext uri="{FF2B5EF4-FFF2-40B4-BE49-F238E27FC236}">
                    <a16:creationId xmlns:a16="http://schemas.microsoft.com/office/drawing/2014/main" id="{B1081732-B29C-427A-BB26-E7D808C36F7E}"/>
                  </a:ext>
                </a:extLst>
              </p:cNvPr>
              <p:cNvGraphicFramePr>
                <a:graphicFrameLocks noChangeAspect="1"/>
              </p:cNvGraphicFramePr>
              <p:nvPr>
                <p:extLst>
                  <p:ext uri="{D42A27DB-BD31-4B8C-83A1-F6EECF244321}">
                    <p14:modId xmlns:p14="http://schemas.microsoft.com/office/powerpoint/2010/main" val="992505223"/>
                  </p:ext>
                </p:extLst>
              </p:nvPr>
            </p:nvGraphicFramePr>
            <p:xfrm>
              <a:off x="3581397" y="2266950"/>
              <a:ext cx="3048000" cy="1714500"/>
            </p:xfrm>
            <a:graphic>
              <a:graphicData uri="http://schemas.microsoft.com/office/powerpoint/2016/sectionzoom">
                <psez:sectionZm>
                  <psez:sectionZmObj sectionId="{166B4E13-456F-4DE7-8043-47B198AC9D32}">
                    <psez:zmPr id="{DB5CE2D7-AF02-4156-A712-0C51BA2D760F}" transitionDur="1000">
                      <p166:blipFill xmlns:p166="http://schemas.microsoft.com/office/powerpoint/2016/6/main">
                        <a:blip r:embed="rId8"/>
                        <a:stretch>
                          <a:fillRect/>
                        </a:stretch>
                      </p166:blipFill>
                      <p166:spPr xmlns:p166="http://schemas.microsoft.com/office/powerpoint/2016/6/main">
                        <a:xfrm>
                          <a:off x="0" y="0"/>
                          <a:ext cx="3048000" cy="1714500"/>
                        </a:xfrm>
                        <a:prstGeom prst="rect">
                          <a:avLst/>
                        </a:prstGeom>
                        <a:ln w="3175">
                          <a:noFill/>
                        </a:ln>
                        <a:effectLst>
                          <a:outerShdw blurRad="63500" sx="103000" sy="103000" algn="ctr" rotWithShape="0">
                            <a:schemeClr val="tx1">
                              <a:alpha val="10000"/>
                            </a:schemeClr>
                          </a:outerShdw>
                        </a:effectLst>
                      </p166:spPr>
                    </psez:zmPr>
                  </psez:sectionZmObj>
                </psez:sectionZm>
              </a:graphicData>
            </a:graphic>
          </p:graphicFrame>
        </mc:Choice>
        <mc:Fallback xmlns="">
          <p:pic>
            <p:nvPicPr>
              <p:cNvPr id="6" name="Section Zoom 5">
                <a:hlinkClick r:id="rId10" action="ppaction://hlinksldjump"/>
                <a:extLst>
                  <a:ext uri="{FF2B5EF4-FFF2-40B4-BE49-F238E27FC236}">
                    <a16:creationId xmlns:a16="http://schemas.microsoft.com/office/drawing/2014/main" id="{B1081732-B29C-427A-BB26-E7D808C36F7E}"/>
                  </a:ext>
                </a:extLst>
              </p:cNvPr>
              <p:cNvPicPr>
                <a:picLocks noGrp="1" noRot="1" noChangeAspect="1" noMove="1" noResize="1" noEditPoints="1" noAdjustHandles="1" noChangeArrowheads="1" noChangeShapeType="1"/>
              </p:cNvPicPr>
              <p:nvPr/>
            </p:nvPicPr>
            <p:blipFill>
              <a:blip r:embed="rId9"/>
              <a:stretch>
                <a:fillRect/>
              </a:stretch>
            </p:blipFill>
            <p:spPr>
              <a:xfrm>
                <a:off x="3581397" y="2266950"/>
                <a:ext cx="3048000" cy="1714500"/>
              </a:xfrm>
              <a:prstGeom prst="rect">
                <a:avLst/>
              </a:prstGeom>
              <a:ln w="3175">
                <a:noFill/>
              </a:ln>
              <a:effectLst>
                <a:outerShdw blurRad="63500" sx="103000" sy="103000" algn="ctr" rotWithShape="0">
                  <a:schemeClr val="tx1">
                    <a:alpha val="10000"/>
                  </a:schemeClr>
                </a:outerShdw>
              </a:effectLst>
            </p:spPr>
          </p:pic>
        </mc:Fallback>
      </mc:AlternateContent>
      <mc:AlternateContent xmlns:mc="http://schemas.openxmlformats.org/markup-compatibility/2006" xmlns:psez="http://schemas.microsoft.com/office/powerpoint/2016/sectionzoom">
        <mc:Choice Requires="psez">
          <p:graphicFrame>
            <p:nvGraphicFramePr>
              <p:cNvPr id="10" name="Section Zoom 9">
                <a:extLst>
                  <a:ext uri="{FF2B5EF4-FFF2-40B4-BE49-F238E27FC236}">
                    <a16:creationId xmlns:a16="http://schemas.microsoft.com/office/drawing/2014/main" id="{134683BA-80C1-4EEF-871C-B39884977080}"/>
                  </a:ext>
                </a:extLst>
              </p:cNvPr>
              <p:cNvGraphicFramePr>
                <a:graphicFrameLocks noChangeAspect="1"/>
              </p:cNvGraphicFramePr>
              <p:nvPr>
                <p:extLst>
                  <p:ext uri="{D42A27DB-BD31-4B8C-83A1-F6EECF244321}">
                    <p14:modId xmlns:p14="http://schemas.microsoft.com/office/powerpoint/2010/main" val="1544668425"/>
                  </p:ext>
                </p:extLst>
              </p:nvPr>
            </p:nvGraphicFramePr>
            <p:xfrm>
              <a:off x="3581397" y="5054944"/>
              <a:ext cx="1463040" cy="822960"/>
            </p:xfrm>
            <a:graphic>
              <a:graphicData uri="http://schemas.microsoft.com/office/powerpoint/2016/sectionzoom">
                <psez:sectionZm>
                  <psez:sectionZmObj sectionId="{BD0AB789-343F-4F3E-AB6C-9DEB37B93BF8}">
                    <psez:zmPr id="{B51BB371-3F87-41EB-AF53-9A10081CCEEB}" transitionDur="1000">
                      <p166:blipFill xmlns:p166="http://schemas.microsoft.com/office/powerpoint/2016/6/main">
                        <a:blip r:embed="rId11"/>
                        <a:stretch>
                          <a:fillRect/>
                        </a:stretch>
                      </p166:blipFill>
                      <p166:spPr xmlns:p166="http://schemas.microsoft.com/office/powerpoint/2016/6/main">
                        <a:xfrm>
                          <a:off x="0" y="0"/>
                          <a:ext cx="1463040" cy="822960"/>
                        </a:xfrm>
                        <a:prstGeom prst="rect">
                          <a:avLst/>
                        </a:prstGeom>
                        <a:ln w="3175">
                          <a:noFill/>
                        </a:ln>
                        <a:effectLst>
                          <a:outerShdw blurRad="63500" sx="103000" sy="103000" algn="ctr" rotWithShape="0">
                            <a:schemeClr val="tx1">
                              <a:alpha val="10000"/>
                            </a:schemeClr>
                          </a:outerShdw>
                        </a:effectLst>
                      </p166:spPr>
                    </psez:zmPr>
                  </psez:sectionZmObj>
                </psez:sectionZm>
              </a:graphicData>
            </a:graphic>
          </p:graphicFrame>
        </mc:Choice>
        <mc:Fallback xmlns="">
          <p:pic>
            <p:nvPicPr>
              <p:cNvPr id="10" name="Section Zoom 9">
                <a:hlinkClick r:id="rId15" action="ppaction://hlinksldjump"/>
                <a:extLst>
                  <a:ext uri="{FF2B5EF4-FFF2-40B4-BE49-F238E27FC236}">
                    <a16:creationId xmlns:a16="http://schemas.microsoft.com/office/drawing/2014/main" id="{134683BA-80C1-4EEF-871C-B39884977080}"/>
                  </a:ext>
                </a:extLst>
              </p:cNvPr>
              <p:cNvPicPr>
                <a:picLocks noGrp="1" noRot="1" noChangeAspect="1" noMove="1" noResize="1" noEditPoints="1" noAdjustHandles="1" noChangeArrowheads="1" noChangeShapeType="1"/>
              </p:cNvPicPr>
              <p:nvPr/>
            </p:nvPicPr>
            <p:blipFill>
              <a:blip r:embed="rId16"/>
              <a:stretch>
                <a:fillRect/>
              </a:stretch>
            </p:blipFill>
            <p:spPr>
              <a:xfrm>
                <a:off x="3581397" y="5054944"/>
                <a:ext cx="1463040" cy="822960"/>
              </a:xfrm>
              <a:prstGeom prst="rect">
                <a:avLst/>
              </a:prstGeom>
              <a:ln w="3175">
                <a:noFill/>
              </a:ln>
              <a:effectLst>
                <a:outerShdw blurRad="63500" sx="103000" sy="103000" algn="ctr" rotWithShape="0">
                  <a:schemeClr val="tx1">
                    <a:alpha val="10000"/>
                  </a:schemeClr>
                </a:outerShdw>
              </a:effectLst>
            </p:spPr>
          </p:pic>
        </mc:Fallback>
      </mc:AlternateContent>
      <mc:AlternateContent xmlns:mc="http://schemas.openxmlformats.org/markup-compatibility/2006" xmlns:psez="http://schemas.microsoft.com/office/powerpoint/2016/sectionzoom">
        <mc:Choice Requires="psez">
          <p:graphicFrame>
            <p:nvGraphicFramePr>
              <p:cNvPr id="14" name="Section Zoom 13">
                <a:extLst>
                  <a:ext uri="{FF2B5EF4-FFF2-40B4-BE49-F238E27FC236}">
                    <a16:creationId xmlns:a16="http://schemas.microsoft.com/office/drawing/2014/main" id="{AC7B790B-750E-4BF8-B36F-455BEA2B971E}"/>
                  </a:ext>
                </a:extLst>
              </p:cNvPr>
              <p:cNvGraphicFramePr>
                <a:graphicFrameLocks noChangeAspect="1"/>
              </p:cNvGraphicFramePr>
              <p:nvPr>
                <p:extLst>
                  <p:ext uri="{D42A27DB-BD31-4B8C-83A1-F6EECF244321}">
                    <p14:modId xmlns:p14="http://schemas.microsoft.com/office/powerpoint/2010/main" val="3126846374"/>
                  </p:ext>
                </p:extLst>
              </p:nvPr>
            </p:nvGraphicFramePr>
            <p:xfrm>
              <a:off x="7791469" y="2266950"/>
              <a:ext cx="3048000" cy="1714500"/>
            </p:xfrm>
            <a:graphic>
              <a:graphicData uri="http://schemas.microsoft.com/office/powerpoint/2016/sectionzoom">
                <psez:sectionZm>
                  <psez:sectionZmObj sectionId="{D8347770-5590-4D60-AD07-395E00E4A5B4}">
                    <psez:zmPr id="{7751823A-8B7B-47CC-A164-6E974833D78F}" transitionDur="1000">
                      <p166:blipFill xmlns:p166="http://schemas.microsoft.com/office/powerpoint/2016/6/main">
                        <a:blip r:embed="rId17"/>
                        <a:stretch>
                          <a:fillRect/>
                        </a:stretch>
                      </p166:blipFill>
                      <p166:spPr xmlns:p166="http://schemas.microsoft.com/office/powerpoint/2016/6/main">
                        <a:xfrm>
                          <a:off x="0" y="0"/>
                          <a:ext cx="3048000" cy="1714500"/>
                        </a:xfrm>
                        <a:prstGeom prst="rect">
                          <a:avLst/>
                        </a:prstGeom>
                        <a:ln w="3175">
                          <a:noFill/>
                        </a:ln>
                        <a:effectLst>
                          <a:outerShdw blurRad="63500" sx="103000" sy="103000" algn="ctr" rotWithShape="0">
                            <a:schemeClr val="tx1">
                              <a:alpha val="10000"/>
                            </a:schemeClr>
                          </a:outerShdw>
                        </a:effectLst>
                      </p166:spPr>
                    </psez:zmPr>
                  </psez:sectionZmObj>
                </psez:sectionZm>
              </a:graphicData>
            </a:graphic>
          </p:graphicFrame>
        </mc:Choice>
        <mc:Fallback xmlns="">
          <p:pic>
            <p:nvPicPr>
              <p:cNvPr id="14" name="Section Zoom 13">
                <a:hlinkClick r:id="rId21" action="ppaction://hlinksldjump"/>
                <a:extLst>
                  <a:ext uri="{FF2B5EF4-FFF2-40B4-BE49-F238E27FC236}">
                    <a16:creationId xmlns:a16="http://schemas.microsoft.com/office/drawing/2014/main" id="{AC7B790B-750E-4BF8-B36F-455BEA2B971E}"/>
                  </a:ext>
                </a:extLst>
              </p:cNvPr>
              <p:cNvPicPr>
                <a:picLocks noGrp="1" noRot="1" noChangeAspect="1" noMove="1" noResize="1" noEditPoints="1" noAdjustHandles="1" noChangeArrowheads="1" noChangeShapeType="1"/>
              </p:cNvPicPr>
              <p:nvPr/>
            </p:nvPicPr>
            <p:blipFill>
              <a:blip r:embed="rId22"/>
              <a:stretch>
                <a:fillRect/>
              </a:stretch>
            </p:blipFill>
            <p:spPr>
              <a:xfrm>
                <a:off x="7791469" y="2266950"/>
                <a:ext cx="3048000" cy="1714500"/>
              </a:xfrm>
              <a:prstGeom prst="rect">
                <a:avLst/>
              </a:prstGeom>
              <a:ln w="3175">
                <a:noFill/>
              </a:ln>
              <a:effectLst>
                <a:outerShdw blurRad="63500" sx="103000" sy="103000" algn="ctr" rotWithShape="0">
                  <a:schemeClr val="tx1">
                    <a:alpha val="10000"/>
                  </a:schemeClr>
                </a:outerShdw>
              </a:effectLst>
            </p:spPr>
          </p:pic>
        </mc:Fallback>
      </mc:AlternateContent>
      <mc:AlternateContent xmlns:mc="http://schemas.openxmlformats.org/markup-compatibility/2006" xmlns:pslz="http://schemas.microsoft.com/office/powerpoint/2016/slidezoom">
        <mc:Choice Requires="pslz">
          <p:graphicFrame>
            <p:nvGraphicFramePr>
              <p:cNvPr id="16" name="Slide Zoom 15">
                <a:extLst>
                  <a:ext uri="{FF2B5EF4-FFF2-40B4-BE49-F238E27FC236}">
                    <a16:creationId xmlns:a16="http://schemas.microsoft.com/office/drawing/2014/main" id="{AEE89D57-D776-411D-8896-742240C050B5}"/>
                  </a:ext>
                </a:extLst>
              </p:cNvPr>
              <p:cNvGraphicFramePr>
                <a:graphicFrameLocks noChangeAspect="1"/>
              </p:cNvGraphicFramePr>
              <p:nvPr>
                <p:extLst>
                  <p:ext uri="{D42A27DB-BD31-4B8C-83A1-F6EECF244321}">
                    <p14:modId xmlns:p14="http://schemas.microsoft.com/office/powerpoint/2010/main" val="462987331"/>
                  </p:ext>
                </p:extLst>
              </p:nvPr>
            </p:nvGraphicFramePr>
            <p:xfrm>
              <a:off x="890451" y="2266950"/>
              <a:ext cx="1463040" cy="822960"/>
            </p:xfrm>
            <a:graphic>
              <a:graphicData uri="http://schemas.microsoft.com/office/powerpoint/2016/slidezoom">
                <pslz:sldZm>
                  <pslz:sldZmObj sldId="258" cId="1577662384">
                    <pslz:zmPr id="{2B1AFEA9-5748-4715-A442-AC3FF983E002}" transitionDur="1000">
                      <p166:blipFill xmlns:p166="http://schemas.microsoft.com/office/powerpoint/2016/6/main">
                        <a:blip r:embed="rId23"/>
                        <a:stretch>
                          <a:fillRect/>
                        </a:stretch>
                      </p166:blipFill>
                      <p166:spPr xmlns:p166="http://schemas.microsoft.com/office/powerpoint/2016/6/main">
                        <a:xfrm>
                          <a:off x="0" y="0"/>
                          <a:ext cx="1463040" cy="822960"/>
                        </a:xfrm>
                        <a:prstGeom prst="rect">
                          <a:avLst/>
                        </a:prstGeom>
                        <a:ln w="3175">
                          <a:noFill/>
                        </a:ln>
                        <a:effectLst>
                          <a:outerShdw blurRad="63500" sx="103000" sy="103000" algn="ctr" rotWithShape="0">
                            <a:schemeClr val="tx1">
                              <a:alpha val="10000"/>
                            </a:schemeClr>
                          </a:outerShdw>
                        </a:effectLst>
                      </p166:spPr>
                    </pslz:zmPr>
                  </pslz:sldZmObj>
                </pslz:sldZm>
              </a:graphicData>
            </a:graphic>
          </p:graphicFrame>
        </mc:Choice>
        <mc:Fallback xmlns="">
          <p:pic>
            <p:nvPicPr>
              <p:cNvPr id="16" name="Slide Zoom 15">
                <a:hlinkClick r:id="rId24" action="ppaction://hlinksldjump"/>
                <a:extLst>
                  <a:ext uri="{FF2B5EF4-FFF2-40B4-BE49-F238E27FC236}">
                    <a16:creationId xmlns:a16="http://schemas.microsoft.com/office/drawing/2014/main" id="{AEE89D57-D776-411D-8896-742240C050B5}"/>
                  </a:ext>
                </a:extLst>
              </p:cNvPr>
              <p:cNvPicPr>
                <a:picLocks noGrp="1" noRot="1" noChangeAspect="1" noMove="1" noResize="1" noEditPoints="1" noAdjustHandles="1" noChangeArrowheads="1" noChangeShapeType="1"/>
              </p:cNvPicPr>
              <p:nvPr/>
            </p:nvPicPr>
            <p:blipFill>
              <a:blip r:embed="rId25"/>
              <a:stretch>
                <a:fillRect/>
              </a:stretch>
            </p:blipFill>
            <p:spPr>
              <a:xfrm>
                <a:off x="890451" y="2266950"/>
                <a:ext cx="1463040" cy="822960"/>
              </a:xfrm>
              <a:prstGeom prst="rect">
                <a:avLst/>
              </a:prstGeom>
              <a:ln w="3175">
                <a:noFill/>
              </a:ln>
              <a:effectLst>
                <a:outerShdw blurRad="63500" sx="103000" sy="103000" algn="ctr" rotWithShape="0">
                  <a:schemeClr val="tx1">
                    <a:alpha val="10000"/>
                  </a:schemeClr>
                </a:outerShdw>
              </a:effectLst>
            </p:spPr>
          </p:pic>
        </mc:Fallback>
      </mc:AlternateContent>
      <mc:AlternateContent xmlns:mc="http://schemas.openxmlformats.org/markup-compatibility/2006" xmlns:pslz="http://schemas.microsoft.com/office/powerpoint/2016/slidezoom">
        <mc:Choice Requires="pslz">
          <p:graphicFrame>
            <p:nvGraphicFramePr>
              <p:cNvPr id="28" name="Slide Zoom 27">
                <a:extLst>
                  <a:ext uri="{FF2B5EF4-FFF2-40B4-BE49-F238E27FC236}">
                    <a16:creationId xmlns:a16="http://schemas.microsoft.com/office/drawing/2014/main" id="{F6A1FF00-E582-4810-B35A-AE561CB331B6}"/>
                  </a:ext>
                </a:extLst>
              </p:cNvPr>
              <p:cNvGraphicFramePr>
                <a:graphicFrameLocks noChangeAspect="1"/>
              </p:cNvGraphicFramePr>
              <p:nvPr>
                <p:extLst>
                  <p:ext uri="{D42A27DB-BD31-4B8C-83A1-F6EECF244321}">
                    <p14:modId xmlns:p14="http://schemas.microsoft.com/office/powerpoint/2010/main" val="1558667108"/>
                  </p:ext>
                </p:extLst>
              </p:nvPr>
            </p:nvGraphicFramePr>
            <p:xfrm>
              <a:off x="890451" y="3186833"/>
              <a:ext cx="1463040" cy="822960"/>
            </p:xfrm>
            <a:graphic>
              <a:graphicData uri="http://schemas.microsoft.com/office/powerpoint/2016/slidezoom">
                <pslz:sldZm>
                  <pslz:sldZmObj sldId="259" cId="2362446551">
                    <pslz:zmPr id="{963233F1-FE5E-451D-961C-22A20AA01AD4}" transitionDur="1000">
                      <p166:blipFill xmlns:p166="http://schemas.microsoft.com/office/powerpoint/2016/6/main">
                        <a:blip r:embed="rId26"/>
                        <a:stretch>
                          <a:fillRect/>
                        </a:stretch>
                      </p166:blipFill>
                      <p166:spPr xmlns:p166="http://schemas.microsoft.com/office/powerpoint/2016/6/main">
                        <a:xfrm>
                          <a:off x="0" y="0"/>
                          <a:ext cx="1463040" cy="822960"/>
                        </a:xfrm>
                        <a:prstGeom prst="rect">
                          <a:avLst/>
                        </a:prstGeom>
                        <a:ln w="3175">
                          <a:noFill/>
                        </a:ln>
                        <a:effectLst>
                          <a:outerShdw blurRad="63500" sx="103000" sy="103000" algn="ctr" rotWithShape="0">
                            <a:schemeClr val="tx1">
                              <a:alpha val="10000"/>
                            </a:schemeClr>
                          </a:outerShdw>
                        </a:effectLst>
                      </p166:spPr>
                    </pslz:zmPr>
                  </pslz:sldZmObj>
                </pslz:sldZm>
              </a:graphicData>
            </a:graphic>
          </p:graphicFrame>
        </mc:Choice>
        <mc:Fallback xmlns="">
          <p:pic>
            <p:nvPicPr>
              <p:cNvPr id="28" name="Slide Zoom 27">
                <a:hlinkClick r:id="rId27" action="ppaction://hlinksldjump"/>
                <a:extLst>
                  <a:ext uri="{FF2B5EF4-FFF2-40B4-BE49-F238E27FC236}">
                    <a16:creationId xmlns:a16="http://schemas.microsoft.com/office/drawing/2014/main" id="{F6A1FF00-E582-4810-B35A-AE561CB331B6}"/>
                  </a:ext>
                </a:extLst>
              </p:cNvPr>
              <p:cNvPicPr>
                <a:picLocks noGrp="1" noRot="1" noChangeAspect="1" noMove="1" noResize="1" noEditPoints="1" noAdjustHandles="1" noChangeArrowheads="1" noChangeShapeType="1"/>
              </p:cNvPicPr>
              <p:nvPr/>
            </p:nvPicPr>
            <p:blipFill>
              <a:blip r:embed="rId28"/>
              <a:stretch>
                <a:fillRect/>
              </a:stretch>
            </p:blipFill>
            <p:spPr>
              <a:xfrm>
                <a:off x="890451" y="3186833"/>
                <a:ext cx="1463040" cy="822960"/>
              </a:xfrm>
              <a:prstGeom prst="rect">
                <a:avLst/>
              </a:prstGeom>
              <a:ln w="3175">
                <a:noFill/>
              </a:ln>
              <a:effectLst>
                <a:outerShdw blurRad="63500" sx="103000" sy="103000" algn="ctr" rotWithShape="0">
                  <a:schemeClr val="tx1">
                    <a:alpha val="10000"/>
                  </a:schemeClr>
                </a:outerShdw>
              </a:effectLst>
            </p:spPr>
          </p:pic>
        </mc:Fallback>
      </mc:AlternateContent>
    </p:spTree>
    <p:custDataLst>
      <p:tags r:id="rId1"/>
    </p:custDataLst>
    <p:extLst>
      <p:ext uri="{BB962C8B-B14F-4D97-AF65-F5344CB8AC3E}">
        <p14:creationId xmlns:p14="http://schemas.microsoft.com/office/powerpoint/2010/main" val="9287906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E18B07EE-A45E-4446-A223-5B883B13E13D}"/>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4" imgH="344" progId="TCLayout.ActiveDocument.1">
                  <p:embed/>
                </p:oleObj>
              </mc:Choice>
              <mc:Fallback>
                <p:oleObj name="think-cell Slide" r:id="rId4" imgW="344" imgH="344" progId="TCLayout.ActiveDocument.1">
                  <p:embed/>
                  <p:pic>
                    <p:nvPicPr>
                      <p:cNvPr id="10" name="Object 9" hidden="1">
                        <a:extLst>
                          <a:ext uri="{FF2B5EF4-FFF2-40B4-BE49-F238E27FC236}">
                            <a16:creationId xmlns:a16="http://schemas.microsoft.com/office/drawing/2014/main" id="{E18B07EE-A45E-4446-A223-5B883B13E13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Freeform: Shape 11">
            <a:extLst>
              <a:ext uri="{FF2B5EF4-FFF2-40B4-BE49-F238E27FC236}">
                <a16:creationId xmlns:a16="http://schemas.microsoft.com/office/drawing/2014/main" id="{B2177B33-B554-4A4B-86C2-5A3E9EC75F4C}"/>
              </a:ext>
            </a:extLst>
          </p:cNvPr>
          <p:cNvSpPr/>
          <p:nvPr/>
        </p:nvSpPr>
        <p:spPr>
          <a:xfrm>
            <a:off x="1719335" y="2435327"/>
            <a:ext cx="2754139" cy="2220995"/>
          </a:xfrm>
          <a:custGeom>
            <a:avLst/>
            <a:gdLst/>
            <a:ahLst/>
            <a:cxnLst/>
            <a:rect l="l" t="t" r="r" b="b"/>
            <a:pathLst>
              <a:path w="2754139" h="2220995">
                <a:moveTo>
                  <a:pt x="706208" y="345686"/>
                </a:moveTo>
                <a:cubicBezTo>
                  <a:pt x="655765" y="345686"/>
                  <a:pt x="610762" y="361759"/>
                  <a:pt x="571198" y="393904"/>
                </a:cubicBezTo>
                <a:cubicBezTo>
                  <a:pt x="531635" y="426049"/>
                  <a:pt x="500973" y="483664"/>
                  <a:pt x="479213" y="566747"/>
                </a:cubicBezTo>
                <a:cubicBezTo>
                  <a:pt x="450530" y="674558"/>
                  <a:pt x="436188" y="856055"/>
                  <a:pt x="436188" y="1111239"/>
                </a:cubicBezTo>
                <a:cubicBezTo>
                  <a:pt x="436188" y="1366424"/>
                  <a:pt x="449046" y="1541739"/>
                  <a:pt x="474762" y="1637186"/>
                </a:cubicBezTo>
                <a:cubicBezTo>
                  <a:pt x="500478" y="1732633"/>
                  <a:pt x="532871" y="1796182"/>
                  <a:pt x="571940" y="1827833"/>
                </a:cubicBezTo>
                <a:cubicBezTo>
                  <a:pt x="611009" y="1859484"/>
                  <a:pt x="655765" y="1875309"/>
                  <a:pt x="706208" y="1875309"/>
                </a:cubicBezTo>
                <a:cubicBezTo>
                  <a:pt x="756652" y="1875309"/>
                  <a:pt x="801655" y="1859236"/>
                  <a:pt x="841219" y="1827091"/>
                </a:cubicBezTo>
                <a:cubicBezTo>
                  <a:pt x="880782" y="1794946"/>
                  <a:pt x="911444" y="1737331"/>
                  <a:pt x="933204" y="1654248"/>
                </a:cubicBezTo>
                <a:cubicBezTo>
                  <a:pt x="961887" y="1547427"/>
                  <a:pt x="976229" y="1366424"/>
                  <a:pt x="976229" y="1111239"/>
                </a:cubicBezTo>
                <a:cubicBezTo>
                  <a:pt x="976229" y="856055"/>
                  <a:pt x="963371" y="680739"/>
                  <a:pt x="937655" y="585292"/>
                </a:cubicBezTo>
                <a:cubicBezTo>
                  <a:pt x="911939" y="489846"/>
                  <a:pt x="879546" y="426049"/>
                  <a:pt x="840477" y="393904"/>
                </a:cubicBezTo>
                <a:cubicBezTo>
                  <a:pt x="801408" y="361759"/>
                  <a:pt x="756652" y="345686"/>
                  <a:pt x="706208" y="345686"/>
                </a:cubicBezTo>
                <a:close/>
                <a:moveTo>
                  <a:pt x="2415871" y="0"/>
                </a:moveTo>
                <a:lnTo>
                  <a:pt x="2754139" y="0"/>
                </a:lnTo>
                <a:lnTo>
                  <a:pt x="2754139" y="2183904"/>
                </a:lnTo>
                <a:lnTo>
                  <a:pt x="2337239" y="2183904"/>
                </a:lnTo>
                <a:lnTo>
                  <a:pt x="2337239" y="612740"/>
                </a:lnTo>
                <a:cubicBezTo>
                  <a:pt x="2184920" y="755168"/>
                  <a:pt x="2005400" y="860506"/>
                  <a:pt x="1798681" y="928753"/>
                </a:cubicBezTo>
                <a:lnTo>
                  <a:pt x="1798681" y="550427"/>
                </a:lnTo>
                <a:cubicBezTo>
                  <a:pt x="1907481" y="514820"/>
                  <a:pt x="2025677" y="447315"/>
                  <a:pt x="2153269" y="347912"/>
                </a:cubicBezTo>
                <a:cubicBezTo>
                  <a:pt x="2280861" y="248508"/>
                  <a:pt x="2368395" y="132538"/>
                  <a:pt x="2415871" y="0"/>
                </a:cubicBezTo>
                <a:close/>
                <a:moveTo>
                  <a:pt x="706208" y="0"/>
                </a:moveTo>
                <a:cubicBezTo>
                  <a:pt x="916884" y="0"/>
                  <a:pt x="1081567" y="75171"/>
                  <a:pt x="1200257" y="225512"/>
                </a:cubicBezTo>
                <a:cubicBezTo>
                  <a:pt x="1341697" y="403548"/>
                  <a:pt x="1412417" y="698790"/>
                  <a:pt x="1412417" y="1111239"/>
                </a:cubicBezTo>
                <a:cubicBezTo>
                  <a:pt x="1412417" y="1522700"/>
                  <a:pt x="1341202" y="1818437"/>
                  <a:pt x="1198774" y="1998450"/>
                </a:cubicBezTo>
                <a:cubicBezTo>
                  <a:pt x="1081072" y="2146813"/>
                  <a:pt x="916884" y="2220995"/>
                  <a:pt x="706208" y="2220995"/>
                </a:cubicBezTo>
                <a:cubicBezTo>
                  <a:pt x="494544" y="2220995"/>
                  <a:pt x="323926" y="2139643"/>
                  <a:pt x="194356" y="1976938"/>
                </a:cubicBezTo>
                <a:cubicBezTo>
                  <a:pt x="64786" y="1814233"/>
                  <a:pt x="0" y="1524183"/>
                  <a:pt x="0" y="1106789"/>
                </a:cubicBezTo>
                <a:cubicBezTo>
                  <a:pt x="0" y="697307"/>
                  <a:pt x="71215" y="402559"/>
                  <a:pt x="213643" y="222545"/>
                </a:cubicBezTo>
                <a:cubicBezTo>
                  <a:pt x="331345" y="74182"/>
                  <a:pt x="495533" y="0"/>
                  <a:pt x="706208" y="0"/>
                </a:cubicBezTo>
                <a:close/>
              </a:path>
            </a:pathLst>
          </a:custGeom>
          <a:blipFill>
            <a:blip r:embed="rId6"/>
            <a:stretch>
              <a:fillRect r="-37232" b="-37232"/>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lIns="73152" tIns="73152" rIns="73152" bIns="73152" numCol="1" rtlCol="0" anchor="ctr"/>
          <a:lstStyle/>
          <a:p>
            <a:pPr algn="ctr"/>
            <a:endParaRPr lang="de-DE" altLang="de-DE" sz="1000" kern="0" dirty="0" err="1">
              <a:solidFill>
                <a:schemeClr val="tx1"/>
              </a:solidFill>
            </a:endParaRPr>
          </a:p>
        </p:txBody>
      </p:sp>
      <p:sp>
        <p:nvSpPr>
          <p:cNvPr id="7" name="Rectangle 6">
            <a:extLst>
              <a:ext uri="{FF2B5EF4-FFF2-40B4-BE49-F238E27FC236}">
                <a16:creationId xmlns:a16="http://schemas.microsoft.com/office/drawing/2014/main" id="{CA8813BB-D448-4521-9F33-B74EFDC2BCD9}"/>
              </a:ext>
            </a:extLst>
          </p:cNvPr>
          <p:cNvSpPr/>
          <p:nvPr/>
        </p:nvSpPr>
        <p:spPr>
          <a:xfrm>
            <a:off x="5162550" y="1877199"/>
            <a:ext cx="5650069" cy="34194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2" name="Rectangle 1">
            <a:extLst>
              <a:ext uri="{FF2B5EF4-FFF2-40B4-BE49-F238E27FC236}">
                <a16:creationId xmlns:a16="http://schemas.microsoft.com/office/drawing/2014/main" id="{226F08B3-37B7-4D5C-80DD-85ECEA54CD23}"/>
              </a:ext>
            </a:extLst>
          </p:cNvPr>
          <p:cNvSpPr/>
          <p:nvPr/>
        </p:nvSpPr>
        <p:spPr>
          <a:xfrm>
            <a:off x="5372100" y="1412340"/>
            <a:ext cx="6372225" cy="412168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rtl="0"/>
            <a:r>
              <a:rPr lang="en-US" b="0" i="0" dirty="0">
                <a:solidFill>
                  <a:schemeClr val="tx2"/>
                </a:solidFill>
                <a:effectLst/>
                <a:latin typeface="Roboto" panose="020B0604020202020204" pitchFamily="2" charset="0"/>
              </a:rPr>
              <a:t>What human always aims  is to develop  systems that serve his interests, improve his life, and protect him from various dangers. Therefore, we have highlighted one of the most common problems that threaten human life every day , which is the wrong use of transportation.  </a:t>
            </a:r>
          </a:p>
        </p:txBody>
      </p:sp>
      <p:sp>
        <p:nvSpPr>
          <p:cNvPr id="8" name="TextBox 7">
            <a:extLst>
              <a:ext uri="{FF2B5EF4-FFF2-40B4-BE49-F238E27FC236}">
                <a16:creationId xmlns:a16="http://schemas.microsoft.com/office/drawing/2014/main" id="{DF7833B0-BA71-4453-853F-974C3C7535A2}"/>
              </a:ext>
            </a:extLst>
          </p:cNvPr>
          <p:cNvSpPr txBox="1"/>
          <p:nvPr/>
        </p:nvSpPr>
        <p:spPr>
          <a:xfrm>
            <a:off x="6695097" y="1561326"/>
            <a:ext cx="5420703" cy="553998"/>
          </a:xfrm>
          <a:prstGeom prst="rect">
            <a:avLst/>
          </a:prstGeom>
          <a:noFill/>
        </p:spPr>
        <p:txBody>
          <a:bodyPr wrap="square" lIns="0" tIns="0" rIns="0" bIns="0" numCol="1" rtlCol="0">
            <a:spAutoFit/>
          </a:bodyPr>
          <a:lstStyle/>
          <a:p>
            <a:r>
              <a:rPr lang="de-DE" altLang="de-DE" sz="3600" dirty="0">
                <a:latin typeface="+mj-lt"/>
              </a:rPr>
              <a:t>Introduction</a:t>
            </a:r>
          </a:p>
        </p:txBody>
      </p:sp>
    </p:spTree>
    <p:custDataLst>
      <p:tags r:id="rId1"/>
    </p:custDataLst>
    <p:extLst>
      <p:ext uri="{BB962C8B-B14F-4D97-AF65-F5344CB8AC3E}">
        <p14:creationId xmlns:p14="http://schemas.microsoft.com/office/powerpoint/2010/main" val="1577662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250" fill="hold"/>
                                        <p:tgtEl>
                                          <p:spTgt spid="12"/>
                                        </p:tgtEl>
                                        <p:attrNameLst>
                                          <p:attrName>ppt_x</p:attrName>
                                        </p:attrNameLst>
                                      </p:cBhvr>
                                      <p:tavLst>
                                        <p:tav tm="0">
                                          <p:val>
                                            <p:strVal val="1+#ppt_w/2"/>
                                          </p:val>
                                        </p:tav>
                                        <p:tav tm="100000">
                                          <p:val>
                                            <p:strVal val="#ppt_x"/>
                                          </p:val>
                                        </p:tav>
                                      </p:tavLst>
                                    </p:anim>
                                    <p:anim calcmode="lin" valueType="num">
                                      <p:cBhvr additive="base">
                                        <p:cTn id="12" dur="125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200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7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7" grpId="0" animBg="1"/>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2B414BE1-A1FD-4E35-A269-876F637B66DA}"/>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44" imgH="344" progId="TCLayout.ActiveDocument.1">
                  <p:embed/>
                </p:oleObj>
              </mc:Choice>
              <mc:Fallback>
                <p:oleObj name="think-cell Slide" r:id="rId5" imgW="344" imgH="344" progId="TCLayout.ActiveDocument.1">
                  <p:embed/>
                  <p:pic>
                    <p:nvPicPr>
                      <p:cNvPr id="5" name="Object 4" hidden="1">
                        <a:extLst>
                          <a:ext uri="{FF2B5EF4-FFF2-40B4-BE49-F238E27FC236}">
                            <a16:creationId xmlns:a16="http://schemas.microsoft.com/office/drawing/2014/main" id="{2B414BE1-A1FD-4E35-A269-876F637B66D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Box 6">
            <a:extLst>
              <a:ext uri="{FF2B5EF4-FFF2-40B4-BE49-F238E27FC236}">
                <a16:creationId xmlns:a16="http://schemas.microsoft.com/office/drawing/2014/main" id="{3F9C22D2-90FE-454B-B032-E42C3279131E}"/>
              </a:ext>
            </a:extLst>
          </p:cNvPr>
          <p:cNvSpPr txBox="1"/>
          <p:nvPr/>
        </p:nvSpPr>
        <p:spPr>
          <a:xfrm>
            <a:off x="7353421" y="1109436"/>
            <a:ext cx="65" cy="430887"/>
          </a:xfrm>
          <a:prstGeom prst="rect">
            <a:avLst/>
          </a:prstGeom>
          <a:noFill/>
        </p:spPr>
        <p:txBody>
          <a:bodyPr wrap="none" lIns="0" tIns="0" rIns="0" bIns="0" numCol="1" rtlCol="0">
            <a:spAutoFit/>
          </a:bodyPr>
          <a:lstStyle/>
          <a:p>
            <a:endParaRPr lang="de-DE" altLang="de-DE" sz="2800" spc="300" dirty="0">
              <a:solidFill>
                <a:srgbClr val="FDAF1F"/>
              </a:solidFill>
            </a:endParaRPr>
          </a:p>
        </p:txBody>
      </p:sp>
      <p:sp>
        <p:nvSpPr>
          <p:cNvPr id="8" name="TextBox 7">
            <a:extLst>
              <a:ext uri="{FF2B5EF4-FFF2-40B4-BE49-F238E27FC236}">
                <a16:creationId xmlns:a16="http://schemas.microsoft.com/office/drawing/2014/main" id="{C9A73559-491A-4614-A844-496762024E0B}"/>
              </a:ext>
            </a:extLst>
          </p:cNvPr>
          <p:cNvSpPr txBox="1"/>
          <p:nvPr/>
        </p:nvSpPr>
        <p:spPr>
          <a:xfrm>
            <a:off x="7353421" y="1603920"/>
            <a:ext cx="4620254" cy="369332"/>
          </a:xfrm>
          <a:prstGeom prst="rect">
            <a:avLst/>
          </a:prstGeom>
          <a:noFill/>
        </p:spPr>
        <p:txBody>
          <a:bodyPr wrap="square" lIns="0" tIns="0" rIns="0" bIns="0" numCol="1" rtlCol="0">
            <a:spAutoFit/>
          </a:bodyPr>
          <a:lstStyle/>
          <a:p>
            <a:endParaRPr lang="de-DE" altLang="de-DE" sz="2400" dirty="0">
              <a:solidFill>
                <a:schemeClr val="tx1">
                  <a:lumMod val="75000"/>
                  <a:lumOff val="25000"/>
                </a:schemeClr>
              </a:solidFill>
            </a:endParaRPr>
          </a:p>
        </p:txBody>
      </p:sp>
      <p:pic>
        <p:nvPicPr>
          <p:cNvPr id="4" name="Picture 3">
            <a:extLst>
              <a:ext uri="{FF2B5EF4-FFF2-40B4-BE49-F238E27FC236}">
                <a16:creationId xmlns:a16="http://schemas.microsoft.com/office/drawing/2014/main" id="{82507EA6-4784-5656-D456-4B1582FBFFF4}"/>
              </a:ext>
            </a:extLst>
          </p:cNvPr>
          <p:cNvPicPr>
            <a:picLocks noChangeAspect="1"/>
          </p:cNvPicPr>
          <p:nvPr/>
        </p:nvPicPr>
        <p:blipFill>
          <a:blip r:embed="rId7"/>
          <a:stretch>
            <a:fillRect/>
          </a:stretch>
        </p:blipFill>
        <p:spPr>
          <a:xfrm>
            <a:off x="4552950" y="0"/>
            <a:ext cx="7639050" cy="6858000"/>
          </a:xfrm>
          <a:prstGeom prst="rect">
            <a:avLst/>
          </a:prstGeom>
        </p:spPr>
      </p:pic>
      <p:sp>
        <p:nvSpPr>
          <p:cNvPr id="20" name="TextBox 19">
            <a:extLst>
              <a:ext uri="{FF2B5EF4-FFF2-40B4-BE49-F238E27FC236}">
                <a16:creationId xmlns:a16="http://schemas.microsoft.com/office/drawing/2014/main" id="{CAF184DC-4002-FE42-B7F7-7475FA692804}"/>
              </a:ext>
            </a:extLst>
          </p:cNvPr>
          <p:cNvSpPr txBox="1"/>
          <p:nvPr/>
        </p:nvSpPr>
        <p:spPr>
          <a:xfrm>
            <a:off x="295214" y="638175"/>
            <a:ext cx="3933885" cy="5632311"/>
          </a:xfrm>
          <a:prstGeom prst="rect">
            <a:avLst/>
          </a:prstGeom>
          <a:noFill/>
        </p:spPr>
        <p:txBody>
          <a:bodyPr wrap="square">
            <a:spAutoFit/>
          </a:bodyPr>
          <a:lstStyle/>
          <a:p>
            <a:r>
              <a:rPr lang="en-US" b="1" i="0" dirty="0">
                <a:solidFill>
                  <a:schemeClr val="tx2"/>
                </a:solidFill>
                <a:effectLst/>
                <a:latin typeface="Roboto" panose="02000000000000000000" pitchFamily="2" charset="0"/>
              </a:rPr>
              <a:t>Therefore, we have developed an assistant system based on the principles of self-driving and the amount of development in self-driving cars, as it is an alert and educational system that helps the driver while driving, as he directs and protects him in case of danger.</a:t>
            </a:r>
          </a:p>
          <a:p>
            <a:r>
              <a:rPr lang="en-US" b="1" i="0" dirty="0">
                <a:solidFill>
                  <a:schemeClr val="tx2"/>
                </a:solidFill>
                <a:effectLst/>
                <a:latin typeface="Roboto" panose="02000000000000000000" pitchFamily="2" charset="0"/>
              </a:rPr>
              <a:t>The main idea is to capture traffic signs through a camera installed on the top of the car, analyze it, identify it, and alert the driver with the appropriate information about the sign.</a:t>
            </a:r>
          </a:p>
          <a:p>
            <a:r>
              <a:rPr lang="en-US" b="1" i="0" dirty="0">
                <a:solidFill>
                  <a:schemeClr val="tx2"/>
                </a:solidFill>
                <a:effectLst/>
                <a:latin typeface="Roboto" panose="02000000000000000000" pitchFamily="2" charset="0"/>
              </a:rPr>
              <a:t>In the event that the driver does not react to a dangerous situation, the car will, according to certain circumstances , take</a:t>
            </a:r>
            <a:r>
              <a:rPr lang="en-US" b="1" dirty="0">
                <a:solidFill>
                  <a:schemeClr val="tx2"/>
                </a:solidFill>
                <a:latin typeface="Roboto" panose="02000000000000000000" pitchFamily="2" charset="0"/>
              </a:rPr>
              <a:t> </a:t>
            </a:r>
            <a:r>
              <a:rPr lang="en-US" b="1" i="0" dirty="0">
                <a:solidFill>
                  <a:schemeClr val="tx2"/>
                </a:solidFill>
                <a:effectLst/>
                <a:latin typeface="Roboto" panose="02000000000000000000" pitchFamily="2" charset="0"/>
              </a:rPr>
              <a:t>the appropriate reaction</a:t>
            </a:r>
          </a:p>
        </p:txBody>
      </p:sp>
    </p:spTree>
    <p:custDataLst>
      <p:tags r:id="rId1"/>
    </p:custDataLst>
    <p:extLst>
      <p:ext uri="{BB962C8B-B14F-4D97-AF65-F5344CB8AC3E}">
        <p14:creationId xmlns:p14="http://schemas.microsoft.com/office/powerpoint/2010/main" val="50343194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E18B07EE-A45E-4446-A223-5B883B13E13D}"/>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4" imgH="344" progId="TCLayout.ActiveDocument.1">
                  <p:embed/>
                </p:oleObj>
              </mc:Choice>
              <mc:Fallback>
                <p:oleObj name="think-cell Slide" r:id="rId4" imgW="344" imgH="344" progId="TCLayout.ActiveDocument.1">
                  <p:embed/>
                  <p:pic>
                    <p:nvPicPr>
                      <p:cNvPr id="10" name="Object 9" hidden="1">
                        <a:extLst>
                          <a:ext uri="{FF2B5EF4-FFF2-40B4-BE49-F238E27FC236}">
                            <a16:creationId xmlns:a16="http://schemas.microsoft.com/office/drawing/2014/main" id="{E18B07EE-A45E-4446-A223-5B883B13E13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6">
            <a:extLst>
              <a:ext uri="{FF2B5EF4-FFF2-40B4-BE49-F238E27FC236}">
                <a16:creationId xmlns:a16="http://schemas.microsoft.com/office/drawing/2014/main" id="{CA8813BB-D448-4521-9F33-B74EFDC2BCD9}"/>
              </a:ext>
            </a:extLst>
          </p:cNvPr>
          <p:cNvSpPr/>
          <p:nvPr/>
        </p:nvSpPr>
        <p:spPr>
          <a:xfrm>
            <a:off x="5238750" y="2166484"/>
            <a:ext cx="5678645" cy="259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2" name="Rectangle 1">
            <a:extLst>
              <a:ext uri="{FF2B5EF4-FFF2-40B4-BE49-F238E27FC236}">
                <a16:creationId xmlns:a16="http://schemas.microsoft.com/office/drawing/2014/main" id="{226F08B3-37B7-4D5C-80DD-85ECEA54CD23}"/>
              </a:ext>
            </a:extLst>
          </p:cNvPr>
          <p:cNvSpPr/>
          <p:nvPr/>
        </p:nvSpPr>
        <p:spPr>
          <a:xfrm>
            <a:off x="5370025" y="1698696"/>
            <a:ext cx="6691086" cy="359875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de-DE" altLang="de-DE"/>
          </a:p>
        </p:txBody>
      </p:sp>
      <p:sp>
        <p:nvSpPr>
          <p:cNvPr id="8" name="TextBox 7">
            <a:extLst>
              <a:ext uri="{FF2B5EF4-FFF2-40B4-BE49-F238E27FC236}">
                <a16:creationId xmlns:a16="http://schemas.microsoft.com/office/drawing/2014/main" id="{DF7833B0-BA71-4453-853F-974C3C7535A2}"/>
              </a:ext>
            </a:extLst>
          </p:cNvPr>
          <p:cNvSpPr txBox="1"/>
          <p:nvPr/>
        </p:nvSpPr>
        <p:spPr>
          <a:xfrm>
            <a:off x="6656997" y="1612486"/>
            <a:ext cx="3668103" cy="553998"/>
          </a:xfrm>
          <a:prstGeom prst="rect">
            <a:avLst/>
          </a:prstGeom>
          <a:noFill/>
        </p:spPr>
        <p:txBody>
          <a:bodyPr wrap="square" lIns="0" tIns="0" rIns="0" bIns="0" numCol="1" rtlCol="0">
            <a:spAutoFit/>
          </a:bodyPr>
          <a:lstStyle/>
          <a:p>
            <a:r>
              <a:rPr lang="de-DE" altLang="de-DE" sz="3600" dirty="0">
                <a:latin typeface="+mj-lt"/>
              </a:rPr>
              <a:t>Mask R-CNN</a:t>
            </a:r>
          </a:p>
        </p:txBody>
      </p:sp>
      <p:sp>
        <p:nvSpPr>
          <p:cNvPr id="9" name="TextBox 8">
            <a:extLst>
              <a:ext uri="{FF2B5EF4-FFF2-40B4-BE49-F238E27FC236}">
                <a16:creationId xmlns:a16="http://schemas.microsoft.com/office/drawing/2014/main" id="{60CD49EC-E6A4-4053-A5B4-CB9DBB8C3F88}"/>
              </a:ext>
            </a:extLst>
          </p:cNvPr>
          <p:cNvSpPr txBox="1"/>
          <p:nvPr/>
        </p:nvSpPr>
        <p:spPr>
          <a:xfrm>
            <a:off x="5847372" y="3616178"/>
            <a:ext cx="65" cy="369332"/>
          </a:xfrm>
          <a:prstGeom prst="rect">
            <a:avLst/>
          </a:prstGeom>
          <a:noFill/>
        </p:spPr>
        <p:txBody>
          <a:bodyPr wrap="none" lIns="0" tIns="0" rIns="0" bIns="0" numCol="1" rtlCol="0">
            <a:spAutoFit/>
          </a:bodyPr>
          <a:lstStyle/>
          <a:p>
            <a:endParaRPr lang="de-DE" altLang="de-DE" sz="2400" dirty="0">
              <a:solidFill>
                <a:schemeClr val="accent5"/>
              </a:solidFill>
            </a:endParaRPr>
          </a:p>
        </p:txBody>
      </p:sp>
      <p:sp>
        <p:nvSpPr>
          <p:cNvPr id="3" name="TextBox 2">
            <a:extLst>
              <a:ext uri="{FF2B5EF4-FFF2-40B4-BE49-F238E27FC236}">
                <a16:creationId xmlns:a16="http://schemas.microsoft.com/office/drawing/2014/main" id="{546EE2D6-CE54-D30C-6D9F-41D25C5A0054}"/>
              </a:ext>
            </a:extLst>
          </p:cNvPr>
          <p:cNvSpPr txBox="1"/>
          <p:nvPr/>
        </p:nvSpPr>
        <p:spPr>
          <a:xfrm>
            <a:off x="2442374" y="2576059"/>
            <a:ext cx="2403983" cy="1477328"/>
          </a:xfrm>
          <a:prstGeom prst="rect">
            <a:avLst/>
          </a:prstGeom>
          <a:noFill/>
        </p:spPr>
        <p:txBody>
          <a:bodyPr wrap="square" lIns="0" tIns="0" rIns="0" bIns="0" numCol="1" rtlCol="1">
            <a:spAutoFit/>
          </a:bodyPr>
          <a:lstStyle/>
          <a:p>
            <a:pPr algn="l"/>
            <a:r>
              <a:rPr lang="en-US" sz="9600" kern="0" dirty="0"/>
              <a:t>02</a:t>
            </a:r>
            <a:endParaRPr lang="ar-SA" sz="9600" kern="0" dirty="0"/>
          </a:p>
        </p:txBody>
      </p:sp>
      <p:sp>
        <p:nvSpPr>
          <p:cNvPr id="4" name="TextBox 3">
            <a:extLst>
              <a:ext uri="{FF2B5EF4-FFF2-40B4-BE49-F238E27FC236}">
                <a16:creationId xmlns:a16="http://schemas.microsoft.com/office/drawing/2014/main" id="{3B78B16E-BD06-1C66-D6F5-390289E0E596}"/>
              </a:ext>
            </a:extLst>
          </p:cNvPr>
          <p:cNvSpPr txBox="1"/>
          <p:nvPr/>
        </p:nvSpPr>
        <p:spPr>
          <a:xfrm>
            <a:off x="5631802" y="2420854"/>
            <a:ext cx="6429309" cy="2154436"/>
          </a:xfrm>
          <a:prstGeom prst="rect">
            <a:avLst/>
          </a:prstGeom>
          <a:noFill/>
        </p:spPr>
        <p:txBody>
          <a:bodyPr wrap="square" lIns="0" tIns="0" rIns="0" bIns="0" numCol="1" rtlCol="1">
            <a:spAutoFit/>
          </a:bodyPr>
          <a:lstStyle/>
          <a:p>
            <a:r>
              <a:rPr lang="en-US" sz="2000" kern="0" dirty="0"/>
              <a:t>An approach to achieve instantanse segmentation, which is also similar to faster R-CNN .</a:t>
            </a:r>
          </a:p>
          <a:p>
            <a:r>
              <a:rPr lang="en-US" sz="2000" kern="0" dirty="0"/>
              <a:t>It give us bounded boxes around object in an image and a mask of this object .</a:t>
            </a:r>
          </a:p>
          <a:p>
            <a:r>
              <a:rPr lang="en-US" sz="2000" kern="0" dirty="0"/>
              <a:t>We use mrcnn that contain the main mask R-CNN implementation , train , validation and test data set are managed by mrcnn .</a:t>
            </a:r>
            <a:endParaRPr lang="ar-SA" sz="2000" kern="0" dirty="0"/>
          </a:p>
        </p:txBody>
      </p:sp>
    </p:spTree>
    <p:custDataLst>
      <p:tags r:id="rId1"/>
    </p:custDataLst>
    <p:extLst>
      <p:ext uri="{BB962C8B-B14F-4D97-AF65-F5344CB8AC3E}">
        <p14:creationId xmlns:p14="http://schemas.microsoft.com/office/powerpoint/2010/main" val="2362446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2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700"/>
                                        <p:tgtEl>
                                          <p:spTgt spid="8"/>
                                        </p:tgtEl>
                                      </p:cBhvr>
                                    </p:animEffect>
                                  </p:childTnLst>
                                </p:cTn>
                              </p:par>
                              <p:par>
                                <p:cTn id="12" presetID="10" presetClass="entr" presetSubtype="0" fill="hold" grpId="0" nodeType="withEffect" nodePh="1">
                                  <p:stCondLst>
                                    <p:cond delay="2600"/>
                                  </p:stCondLst>
                                  <p:endCondLst>
                                    <p:cond evt="begin" delay="0">
                                      <p:tn val="12"/>
                                    </p:cond>
                                  </p:end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2B414BE1-A1FD-4E35-A269-876F637B66DA}"/>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44" imgH="344" progId="TCLayout.ActiveDocument.1">
                  <p:embed/>
                </p:oleObj>
              </mc:Choice>
              <mc:Fallback>
                <p:oleObj name="think-cell Slide" r:id="rId5" imgW="344" imgH="344" progId="TCLayout.ActiveDocument.1">
                  <p:embed/>
                  <p:pic>
                    <p:nvPicPr>
                      <p:cNvPr id="5" name="Object 4" hidden="1">
                        <a:extLst>
                          <a:ext uri="{FF2B5EF4-FFF2-40B4-BE49-F238E27FC236}">
                            <a16:creationId xmlns:a16="http://schemas.microsoft.com/office/drawing/2014/main" id="{2B414BE1-A1FD-4E35-A269-876F637B66D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Box 6">
            <a:extLst>
              <a:ext uri="{FF2B5EF4-FFF2-40B4-BE49-F238E27FC236}">
                <a16:creationId xmlns:a16="http://schemas.microsoft.com/office/drawing/2014/main" id="{3F9C22D2-90FE-454B-B032-E42C3279131E}"/>
              </a:ext>
            </a:extLst>
          </p:cNvPr>
          <p:cNvSpPr txBox="1"/>
          <p:nvPr/>
        </p:nvSpPr>
        <p:spPr>
          <a:xfrm>
            <a:off x="7225785" y="1170991"/>
            <a:ext cx="4514729" cy="307777"/>
          </a:xfrm>
          <a:prstGeom prst="rect">
            <a:avLst/>
          </a:prstGeom>
          <a:noFill/>
        </p:spPr>
        <p:txBody>
          <a:bodyPr wrap="square" lIns="0" tIns="0" rIns="0" bIns="0" numCol="1" rtlCol="0">
            <a:spAutoFit/>
          </a:bodyPr>
          <a:lstStyle/>
          <a:p>
            <a:r>
              <a:rPr lang="de-DE" altLang="de-DE" sz="2000" b="1" u="sng" spc="300" dirty="0">
                <a:solidFill>
                  <a:srgbClr val="FDAF1F"/>
                </a:solidFill>
              </a:rPr>
              <a:t>instantanse segmentation</a:t>
            </a:r>
          </a:p>
        </p:txBody>
      </p:sp>
      <p:sp>
        <p:nvSpPr>
          <p:cNvPr id="22" name="TextBox 21">
            <a:extLst>
              <a:ext uri="{FF2B5EF4-FFF2-40B4-BE49-F238E27FC236}">
                <a16:creationId xmlns:a16="http://schemas.microsoft.com/office/drawing/2014/main" id="{8102AE25-AE6C-41A7-834C-CD89901260F8}"/>
              </a:ext>
            </a:extLst>
          </p:cNvPr>
          <p:cNvSpPr txBox="1"/>
          <p:nvPr/>
        </p:nvSpPr>
        <p:spPr>
          <a:xfrm>
            <a:off x="7677271" y="1715220"/>
            <a:ext cx="3083023" cy="430887"/>
          </a:xfrm>
          <a:prstGeom prst="rect">
            <a:avLst/>
          </a:prstGeom>
          <a:noFill/>
        </p:spPr>
        <p:txBody>
          <a:bodyPr wrap="none" lIns="0" tIns="0" rIns="0" bIns="0" numCol="1" rtlCol="0">
            <a:spAutoFit/>
          </a:bodyPr>
          <a:lstStyle/>
          <a:p>
            <a:r>
              <a:rPr lang="de-DE" altLang="de-DE" sz="2800" spc="300" dirty="0">
                <a:solidFill>
                  <a:schemeClr val="accent1"/>
                </a:solidFill>
              </a:rPr>
              <a:t>Combination of</a:t>
            </a:r>
          </a:p>
        </p:txBody>
      </p:sp>
      <p:sp>
        <p:nvSpPr>
          <p:cNvPr id="23" name="TextBox 22">
            <a:extLst>
              <a:ext uri="{FF2B5EF4-FFF2-40B4-BE49-F238E27FC236}">
                <a16:creationId xmlns:a16="http://schemas.microsoft.com/office/drawing/2014/main" id="{AEBF2DC3-8204-435C-A332-8E1567BA1C88}"/>
              </a:ext>
            </a:extLst>
          </p:cNvPr>
          <p:cNvSpPr txBox="1"/>
          <p:nvPr/>
        </p:nvSpPr>
        <p:spPr>
          <a:xfrm>
            <a:off x="7225785" y="2549009"/>
            <a:ext cx="4620254" cy="1107996"/>
          </a:xfrm>
          <a:prstGeom prst="rect">
            <a:avLst/>
          </a:prstGeom>
          <a:noFill/>
        </p:spPr>
        <p:txBody>
          <a:bodyPr wrap="square" lIns="0" tIns="0" rIns="0" bIns="0" numCol="1" rtlCol="0">
            <a:spAutoFit/>
          </a:bodyPr>
          <a:lstStyle/>
          <a:p>
            <a:pPr marL="342900" indent="-342900">
              <a:buFont typeface="Wingdings" panose="05000000000000000000" pitchFamily="2" charset="2"/>
              <a:buChar char="q"/>
            </a:pPr>
            <a:r>
              <a:rPr lang="de-DE" altLang="de-DE" sz="2400" b="1" dirty="0">
                <a:solidFill>
                  <a:schemeClr val="tx1">
                    <a:lumMod val="75000"/>
                    <a:lumOff val="25000"/>
                  </a:schemeClr>
                </a:solidFill>
              </a:rPr>
              <a:t>Object Detection:</a:t>
            </a:r>
          </a:p>
          <a:p>
            <a:r>
              <a:rPr lang="en-US" sz="1600" b="0" i="0" dirty="0">
                <a:solidFill>
                  <a:schemeClr val="tx2"/>
                </a:solidFill>
                <a:effectLst/>
                <a:latin typeface="Helvetica Neue"/>
              </a:rPr>
              <a:t>is a challenging computer vision task that involves predicting both where the objects are in the image and what type of objects were detected.</a:t>
            </a:r>
            <a:r>
              <a:rPr lang="de-DE" altLang="de-DE" sz="1600" b="1" dirty="0">
                <a:solidFill>
                  <a:schemeClr val="tx2"/>
                </a:solidFill>
              </a:rPr>
              <a:t> </a:t>
            </a:r>
          </a:p>
        </p:txBody>
      </p:sp>
      <p:sp>
        <p:nvSpPr>
          <p:cNvPr id="24" name="TextBox 23">
            <a:extLst>
              <a:ext uri="{FF2B5EF4-FFF2-40B4-BE49-F238E27FC236}">
                <a16:creationId xmlns:a16="http://schemas.microsoft.com/office/drawing/2014/main" id="{2CFED16D-8F5D-4D29-A55B-5B4B7626FA4B}"/>
              </a:ext>
            </a:extLst>
          </p:cNvPr>
          <p:cNvSpPr txBox="1"/>
          <p:nvPr/>
        </p:nvSpPr>
        <p:spPr>
          <a:xfrm>
            <a:off x="7225785" y="4279577"/>
            <a:ext cx="4395434" cy="1107996"/>
          </a:xfrm>
          <a:prstGeom prst="rect">
            <a:avLst/>
          </a:prstGeom>
          <a:noFill/>
        </p:spPr>
        <p:txBody>
          <a:bodyPr wrap="none" lIns="0" tIns="0" rIns="0" bIns="0" numCol="1" rtlCol="0">
            <a:spAutoFit/>
          </a:bodyPr>
          <a:lstStyle/>
          <a:p>
            <a:pPr marL="342900" indent="-342900">
              <a:buFont typeface="Wingdings" panose="05000000000000000000" pitchFamily="2" charset="2"/>
              <a:buChar char="q"/>
            </a:pPr>
            <a:r>
              <a:rPr lang="en-US" sz="2400" b="1" i="0" dirty="0">
                <a:solidFill>
                  <a:schemeClr val="tx2"/>
                </a:solidFill>
                <a:effectLst/>
                <a:latin typeface="Roboto" panose="02000000000000000000" pitchFamily="2" charset="0"/>
              </a:rPr>
              <a:t>Semantic</a:t>
            </a:r>
            <a:r>
              <a:rPr lang="en-US" sz="2400" b="0" i="0" dirty="0">
                <a:solidFill>
                  <a:schemeClr val="tx2"/>
                </a:solidFill>
                <a:effectLst/>
                <a:latin typeface="Roboto" panose="02000000000000000000" pitchFamily="2" charset="0"/>
              </a:rPr>
              <a:t> </a:t>
            </a:r>
            <a:r>
              <a:rPr lang="de-DE" altLang="de-DE" sz="2400" b="1" spc="300" dirty="0">
                <a:solidFill>
                  <a:schemeClr val="tx2"/>
                </a:solidFill>
              </a:rPr>
              <a:t>Segmentation:</a:t>
            </a:r>
          </a:p>
          <a:p>
            <a:r>
              <a:rPr lang="en-US" sz="1600" b="0" i="0" dirty="0">
                <a:solidFill>
                  <a:schemeClr val="tx2"/>
                </a:solidFill>
                <a:effectLst/>
                <a:latin typeface="Roboto" panose="02000000000000000000" pitchFamily="2" charset="0"/>
              </a:rPr>
              <a:t>performs pixel-level labeling with a set of object </a:t>
            </a:r>
          </a:p>
          <a:p>
            <a:r>
              <a:rPr lang="en-US" sz="1600" b="0" i="0" dirty="0">
                <a:solidFill>
                  <a:schemeClr val="tx2"/>
                </a:solidFill>
                <a:effectLst/>
                <a:latin typeface="Roboto" panose="02000000000000000000" pitchFamily="2" charset="0"/>
              </a:rPr>
              <a:t>categories(for example, people, trees, sky, cars) </a:t>
            </a:r>
          </a:p>
          <a:p>
            <a:r>
              <a:rPr lang="en-US" sz="1600" b="0" i="0" dirty="0">
                <a:solidFill>
                  <a:schemeClr val="tx2"/>
                </a:solidFill>
                <a:effectLst/>
                <a:latin typeface="Roboto" panose="02000000000000000000" pitchFamily="2" charset="0"/>
              </a:rPr>
              <a:t>for all image pixels.</a:t>
            </a:r>
            <a:endParaRPr lang="de-DE" altLang="de-DE" sz="1600" spc="300" dirty="0">
              <a:solidFill>
                <a:schemeClr val="tx2"/>
              </a:solidFill>
            </a:endParaRPr>
          </a:p>
        </p:txBody>
      </p:sp>
      <p:pic>
        <p:nvPicPr>
          <p:cNvPr id="1026" name="Picture 2">
            <a:extLst>
              <a:ext uri="{FF2B5EF4-FFF2-40B4-BE49-F238E27FC236}">
                <a16:creationId xmlns:a16="http://schemas.microsoft.com/office/drawing/2014/main" id="{B42638AB-6A5F-D534-A6A6-08909057D8B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1"/>
            <a:ext cx="3343275" cy="685799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93EADDF1-9947-B17B-BF0A-3B7F9C8A07E7}"/>
              </a:ext>
            </a:extLst>
          </p:cNvPr>
          <p:cNvPicPr>
            <a:picLocks noChangeAspect="1"/>
          </p:cNvPicPr>
          <p:nvPr/>
        </p:nvPicPr>
        <p:blipFill>
          <a:blip r:embed="rId8"/>
          <a:stretch>
            <a:fillRect/>
          </a:stretch>
        </p:blipFill>
        <p:spPr>
          <a:xfrm>
            <a:off x="3343275" y="-1"/>
            <a:ext cx="3209926" cy="6857999"/>
          </a:xfrm>
          <a:prstGeom prst="rect">
            <a:avLst/>
          </a:prstGeom>
        </p:spPr>
      </p:pic>
    </p:spTree>
    <p:custDataLst>
      <p:tags r:id="rId1"/>
    </p:custDataLst>
    <p:extLst>
      <p:ext uri="{BB962C8B-B14F-4D97-AF65-F5344CB8AC3E}">
        <p14:creationId xmlns:p14="http://schemas.microsoft.com/office/powerpoint/2010/main" val="21627148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2B414BE1-A1FD-4E35-A269-876F637B66DA}"/>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44" imgH="344" progId="TCLayout.ActiveDocument.1">
                  <p:embed/>
                </p:oleObj>
              </mc:Choice>
              <mc:Fallback>
                <p:oleObj name="think-cell Slide" r:id="rId5" imgW="344" imgH="344" progId="TCLayout.ActiveDocument.1">
                  <p:embed/>
                  <p:pic>
                    <p:nvPicPr>
                      <p:cNvPr id="5" name="Object 4" hidden="1">
                        <a:extLst>
                          <a:ext uri="{FF2B5EF4-FFF2-40B4-BE49-F238E27FC236}">
                            <a16:creationId xmlns:a16="http://schemas.microsoft.com/office/drawing/2014/main" id="{2B414BE1-A1FD-4E35-A269-876F637B66D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TextBox 15">
            <a:extLst>
              <a:ext uri="{FF2B5EF4-FFF2-40B4-BE49-F238E27FC236}">
                <a16:creationId xmlns:a16="http://schemas.microsoft.com/office/drawing/2014/main" id="{0EAB7082-8383-58F3-E4F3-3608DAE084F7}"/>
              </a:ext>
            </a:extLst>
          </p:cNvPr>
          <p:cNvSpPr txBox="1"/>
          <p:nvPr/>
        </p:nvSpPr>
        <p:spPr>
          <a:xfrm>
            <a:off x="3686175" y="-81309"/>
            <a:ext cx="4343399" cy="984885"/>
          </a:xfrm>
          <a:prstGeom prst="rect">
            <a:avLst/>
          </a:prstGeom>
          <a:noFill/>
          <a:effectLst>
            <a:innerShdw blurRad="114300">
              <a:prstClr val="black"/>
            </a:innerShdw>
          </a:effectLst>
        </p:spPr>
        <p:txBody>
          <a:bodyPr wrap="square" lIns="0" tIns="0" rIns="0" bIns="0" numCol="1" rtlCol="0">
            <a:spAutoFit/>
          </a:bodyPr>
          <a:lstStyle/>
          <a:p>
            <a:pPr algn="ctr"/>
            <a:br>
              <a:rPr lang="en-US" sz="3200" dirty="0">
                <a:solidFill>
                  <a:schemeClr val="tx2"/>
                </a:solidFill>
              </a:rPr>
            </a:br>
            <a:r>
              <a:rPr lang="en-US" sz="3200" b="0" i="0" dirty="0">
                <a:solidFill>
                  <a:schemeClr val="tx2"/>
                </a:solidFill>
                <a:effectLst/>
                <a:latin typeface="Avenir Next W01"/>
              </a:rPr>
              <a:t>Mask R-CNN architecture</a:t>
            </a:r>
            <a:endParaRPr lang="de-DE" altLang="de-DE" sz="3200" b="1" u="sng" spc="300" dirty="0">
              <a:solidFill>
                <a:schemeClr val="tx2"/>
              </a:solidFill>
            </a:endParaRPr>
          </a:p>
        </p:txBody>
      </p:sp>
      <p:pic>
        <p:nvPicPr>
          <p:cNvPr id="9" name="Picture 8">
            <a:extLst>
              <a:ext uri="{FF2B5EF4-FFF2-40B4-BE49-F238E27FC236}">
                <a16:creationId xmlns:a16="http://schemas.microsoft.com/office/drawing/2014/main" id="{2FD28AC5-D690-D2DA-6887-A303EAD9E2C8}"/>
              </a:ext>
            </a:extLst>
          </p:cNvPr>
          <p:cNvPicPr>
            <a:picLocks noChangeAspect="1"/>
          </p:cNvPicPr>
          <p:nvPr/>
        </p:nvPicPr>
        <p:blipFill>
          <a:blip r:embed="rId7"/>
          <a:stretch>
            <a:fillRect/>
          </a:stretch>
        </p:blipFill>
        <p:spPr>
          <a:xfrm>
            <a:off x="1943099" y="1466850"/>
            <a:ext cx="8305801" cy="4379422"/>
          </a:xfrm>
          <a:prstGeom prst="rect">
            <a:avLst/>
          </a:prstGeom>
        </p:spPr>
      </p:pic>
    </p:spTree>
    <p:custDataLst>
      <p:tags r:id="rId1"/>
    </p:custDataLst>
    <p:extLst>
      <p:ext uri="{BB962C8B-B14F-4D97-AF65-F5344CB8AC3E}">
        <p14:creationId xmlns:p14="http://schemas.microsoft.com/office/powerpoint/2010/main" val="176357481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2B414BE1-A1FD-4E35-A269-876F637B66DA}"/>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44" imgH="344" progId="TCLayout.ActiveDocument.1">
                  <p:embed/>
                </p:oleObj>
              </mc:Choice>
              <mc:Fallback>
                <p:oleObj name="think-cell Slide" r:id="rId5" imgW="344" imgH="344" progId="TCLayout.ActiveDocument.1">
                  <p:embed/>
                  <p:pic>
                    <p:nvPicPr>
                      <p:cNvPr id="5" name="Object 4" hidden="1">
                        <a:extLst>
                          <a:ext uri="{FF2B5EF4-FFF2-40B4-BE49-F238E27FC236}">
                            <a16:creationId xmlns:a16="http://schemas.microsoft.com/office/drawing/2014/main" id="{2B414BE1-A1FD-4E35-A269-876F637B66D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Box 6">
            <a:extLst>
              <a:ext uri="{FF2B5EF4-FFF2-40B4-BE49-F238E27FC236}">
                <a16:creationId xmlns:a16="http://schemas.microsoft.com/office/drawing/2014/main" id="{3F9C22D2-90FE-454B-B032-E42C3279131E}"/>
              </a:ext>
            </a:extLst>
          </p:cNvPr>
          <p:cNvSpPr txBox="1"/>
          <p:nvPr/>
        </p:nvSpPr>
        <p:spPr>
          <a:xfrm>
            <a:off x="4591171" y="508238"/>
            <a:ext cx="3169436" cy="430887"/>
          </a:xfrm>
          <a:prstGeom prst="rect">
            <a:avLst/>
          </a:prstGeom>
          <a:noFill/>
        </p:spPr>
        <p:txBody>
          <a:bodyPr wrap="square" lIns="0" tIns="0" rIns="0" bIns="0" numCol="1" rtlCol="0">
            <a:spAutoFit/>
          </a:bodyPr>
          <a:lstStyle/>
          <a:p>
            <a:pPr algn="ctr"/>
            <a:r>
              <a:rPr lang="de-DE" altLang="de-DE" sz="2800" spc="300" dirty="0"/>
              <a:t>Prepare Dataset </a:t>
            </a:r>
          </a:p>
        </p:txBody>
      </p:sp>
      <p:sp>
        <p:nvSpPr>
          <p:cNvPr id="8" name="TextBox 7">
            <a:extLst>
              <a:ext uri="{FF2B5EF4-FFF2-40B4-BE49-F238E27FC236}">
                <a16:creationId xmlns:a16="http://schemas.microsoft.com/office/drawing/2014/main" id="{C9A73559-491A-4614-A844-496762024E0B}"/>
              </a:ext>
            </a:extLst>
          </p:cNvPr>
          <p:cNvSpPr txBox="1"/>
          <p:nvPr/>
        </p:nvSpPr>
        <p:spPr>
          <a:xfrm>
            <a:off x="937139" y="1255631"/>
            <a:ext cx="10477500" cy="1231106"/>
          </a:xfrm>
          <a:prstGeom prst="rect">
            <a:avLst/>
          </a:prstGeom>
          <a:noFill/>
        </p:spPr>
        <p:txBody>
          <a:bodyPr wrap="square" lIns="0" tIns="0" rIns="0" bIns="0" numCol="1" rtlCol="0">
            <a:spAutoFit/>
          </a:bodyPr>
          <a:lstStyle/>
          <a:p>
            <a:r>
              <a:rPr lang="en-US" sz="2000" b="1" i="1" u="none" strike="noStrike" dirty="0">
                <a:solidFill>
                  <a:schemeClr val="tx2"/>
                </a:solidFill>
                <a:effectLst/>
                <a:latin typeface="Times New Roman" panose="02020603050405020304" pitchFamily="18" charset="0"/>
              </a:rPr>
              <a:t>We prepared the dataset by collecting  about 377 pictures with a 300 x 400 pixel to have the needed accuracy .</a:t>
            </a:r>
          </a:p>
          <a:p>
            <a:r>
              <a:rPr lang="en-US" altLang="de-DE" sz="2000" b="1" i="1" dirty="0">
                <a:solidFill>
                  <a:schemeClr val="tx2"/>
                </a:solidFill>
                <a:latin typeface="Times New Roman" panose="02020603050405020304" pitchFamily="18" charset="0"/>
              </a:rPr>
              <a:t>The data present 3 types of traffic signs and an xml file that contain the main information about each image which is prepare by some tools like make sense .</a:t>
            </a:r>
            <a:endParaRPr lang="de-DE" altLang="de-DE" sz="2000" dirty="0">
              <a:solidFill>
                <a:schemeClr val="tx2"/>
              </a:solidFill>
            </a:endParaRPr>
          </a:p>
        </p:txBody>
      </p:sp>
      <p:pic>
        <p:nvPicPr>
          <p:cNvPr id="2" name="Picture 1">
            <a:extLst>
              <a:ext uri="{FF2B5EF4-FFF2-40B4-BE49-F238E27FC236}">
                <a16:creationId xmlns:a16="http://schemas.microsoft.com/office/drawing/2014/main" id="{93C8525D-05EF-B5A7-DEE3-BFEE18DE6EB0}"/>
              </a:ext>
            </a:extLst>
          </p:cNvPr>
          <p:cNvPicPr>
            <a:picLocks noChangeAspect="1"/>
          </p:cNvPicPr>
          <p:nvPr/>
        </p:nvPicPr>
        <p:blipFill>
          <a:blip r:embed="rId7"/>
          <a:stretch>
            <a:fillRect/>
          </a:stretch>
        </p:blipFill>
        <p:spPr>
          <a:xfrm>
            <a:off x="1714500" y="2707994"/>
            <a:ext cx="4572257" cy="3788662"/>
          </a:xfrm>
          <a:prstGeom prst="rect">
            <a:avLst/>
          </a:prstGeom>
        </p:spPr>
      </p:pic>
      <p:pic>
        <p:nvPicPr>
          <p:cNvPr id="3" name="Picture 2">
            <a:extLst>
              <a:ext uri="{FF2B5EF4-FFF2-40B4-BE49-F238E27FC236}">
                <a16:creationId xmlns:a16="http://schemas.microsoft.com/office/drawing/2014/main" id="{EC387FA9-C14C-1FAC-C3B3-2B5AB844231B}"/>
              </a:ext>
            </a:extLst>
          </p:cNvPr>
          <p:cNvPicPr>
            <a:picLocks noChangeAspect="1"/>
          </p:cNvPicPr>
          <p:nvPr/>
        </p:nvPicPr>
        <p:blipFill>
          <a:blip r:embed="rId8"/>
          <a:stretch>
            <a:fillRect/>
          </a:stretch>
        </p:blipFill>
        <p:spPr>
          <a:xfrm>
            <a:off x="7267832" y="2789858"/>
            <a:ext cx="2211891" cy="3624933"/>
          </a:xfrm>
          <a:prstGeom prst="rect">
            <a:avLst/>
          </a:prstGeom>
        </p:spPr>
      </p:pic>
    </p:spTree>
    <p:custDataLst>
      <p:tags r:id="rId1"/>
    </p:custDataLst>
    <p:extLst>
      <p:ext uri="{BB962C8B-B14F-4D97-AF65-F5344CB8AC3E}">
        <p14:creationId xmlns:p14="http://schemas.microsoft.com/office/powerpoint/2010/main" val="87752540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2B414BE1-A1FD-4E35-A269-876F637B66DA}"/>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44" imgH="344" progId="TCLayout.ActiveDocument.1">
                  <p:embed/>
                </p:oleObj>
              </mc:Choice>
              <mc:Fallback>
                <p:oleObj name="think-cell Slide" r:id="rId5" imgW="344" imgH="344" progId="TCLayout.ActiveDocument.1">
                  <p:embed/>
                  <p:pic>
                    <p:nvPicPr>
                      <p:cNvPr id="5" name="Object 4" hidden="1">
                        <a:extLst>
                          <a:ext uri="{FF2B5EF4-FFF2-40B4-BE49-F238E27FC236}">
                            <a16:creationId xmlns:a16="http://schemas.microsoft.com/office/drawing/2014/main" id="{2B414BE1-A1FD-4E35-A269-876F637B66D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TextBox 3">
            <a:extLst>
              <a:ext uri="{FF2B5EF4-FFF2-40B4-BE49-F238E27FC236}">
                <a16:creationId xmlns:a16="http://schemas.microsoft.com/office/drawing/2014/main" id="{30E0B6E1-81D0-2C3C-8458-E76591A145FD}"/>
              </a:ext>
            </a:extLst>
          </p:cNvPr>
          <p:cNvSpPr txBox="1"/>
          <p:nvPr/>
        </p:nvSpPr>
        <p:spPr>
          <a:xfrm>
            <a:off x="952500" y="609600"/>
            <a:ext cx="2657475" cy="4985980"/>
          </a:xfrm>
          <a:prstGeom prst="rect">
            <a:avLst/>
          </a:prstGeom>
          <a:noFill/>
        </p:spPr>
        <p:txBody>
          <a:bodyPr wrap="square" lIns="0" tIns="0" rIns="0" bIns="0" numCol="1" rtlCol="1">
            <a:spAutoFit/>
          </a:bodyPr>
          <a:lstStyle/>
          <a:p>
            <a:r>
              <a:rPr lang="en-US" b="1" kern="0" dirty="0">
                <a:latin typeface="Times New Roman" panose="02020603050405020304" pitchFamily="18" charset="0"/>
                <a:cs typeface="Times New Roman" panose="02020603050405020304" pitchFamily="18" charset="0"/>
              </a:rPr>
              <a:t>We trained our own data set on a </a:t>
            </a:r>
            <a:r>
              <a:rPr lang="en-US" b="1" i="1" dirty="0">
                <a:latin typeface="Times New Roman" panose="02020603050405020304" pitchFamily="18" charset="0"/>
                <a:ea typeface="Times New Roman" panose="02020603050405020304" pitchFamily="18" charset="0"/>
                <a:cs typeface="Times New Roman" panose="02020603050405020304" pitchFamily="18" charset="0"/>
              </a:rPr>
              <a:t>Mask R-CNN model pre-fit on the MS COCO object detection dataset .</a:t>
            </a:r>
          </a:p>
          <a:p>
            <a:r>
              <a:rPr lang="en-US" b="1" i="1" kern="0" dirty="0">
                <a:latin typeface="Times New Roman" panose="02020603050405020304" pitchFamily="18" charset="0"/>
                <a:cs typeface="Times New Roman" panose="02020603050405020304" pitchFamily="18" charset="0"/>
              </a:rPr>
              <a:t>Only the output layers of the model &lt;heads layers &gt; was trained .</a:t>
            </a:r>
          </a:p>
          <a:p>
            <a:r>
              <a:rPr lang="en-US" b="1" i="1" u="none" strike="noStrike" dirty="0">
                <a:latin typeface="Times New Roman" panose="02020603050405020304" pitchFamily="18" charset="0"/>
                <a:ea typeface="Times New Roman" panose="02020603050405020304" pitchFamily="18" charset="0"/>
                <a:cs typeface="Times New Roman" panose="02020603050405020304" pitchFamily="18" charset="0"/>
              </a:rPr>
              <a:t>The training step was having 5 epochs each epoch takes about 5 hours until finishing. At the end of 5 epochs the proposed model training had a mean average precision (mAP) of 93% and test average precision(mAP) of 94%.</a:t>
            </a:r>
            <a:endParaRPr lang="en-US" b="1" u="none" strike="noStrike" dirty="0">
              <a:latin typeface="Times New Roman" panose="02020603050405020304" pitchFamily="18" charset="0"/>
              <a:ea typeface="Times New Roman" panose="02020603050405020304" pitchFamily="18" charset="0"/>
              <a:cs typeface="Times New Roman" panose="02020603050405020304" pitchFamily="18" charset="0"/>
            </a:endParaRPr>
          </a:p>
          <a:p>
            <a:pPr algn="l"/>
            <a:endParaRPr lang="ar-SA" kern="0" dirty="0"/>
          </a:p>
        </p:txBody>
      </p:sp>
      <p:pic>
        <p:nvPicPr>
          <p:cNvPr id="9" name="Picture 8">
            <a:extLst>
              <a:ext uri="{FF2B5EF4-FFF2-40B4-BE49-F238E27FC236}">
                <a16:creationId xmlns:a16="http://schemas.microsoft.com/office/drawing/2014/main" id="{A2E023A5-18D0-CAB3-938B-D36279A7593A}"/>
              </a:ext>
            </a:extLst>
          </p:cNvPr>
          <p:cNvPicPr>
            <a:picLocks noChangeAspect="1"/>
          </p:cNvPicPr>
          <p:nvPr/>
        </p:nvPicPr>
        <p:blipFill>
          <a:blip r:embed="rId7"/>
          <a:stretch>
            <a:fillRect/>
          </a:stretch>
        </p:blipFill>
        <p:spPr>
          <a:xfrm>
            <a:off x="6313670" y="214865"/>
            <a:ext cx="5640206" cy="2014766"/>
          </a:xfrm>
          <a:prstGeom prst="rect">
            <a:avLst/>
          </a:prstGeom>
        </p:spPr>
      </p:pic>
      <p:pic>
        <p:nvPicPr>
          <p:cNvPr id="10" name="Picture 9">
            <a:extLst>
              <a:ext uri="{FF2B5EF4-FFF2-40B4-BE49-F238E27FC236}">
                <a16:creationId xmlns:a16="http://schemas.microsoft.com/office/drawing/2014/main" id="{966AC5AC-BC2B-D519-3DE7-C936522E5DB2}"/>
              </a:ext>
            </a:extLst>
          </p:cNvPr>
          <p:cNvPicPr>
            <a:picLocks noChangeAspect="1"/>
          </p:cNvPicPr>
          <p:nvPr/>
        </p:nvPicPr>
        <p:blipFill>
          <a:blip r:embed="rId8"/>
          <a:stretch>
            <a:fillRect/>
          </a:stretch>
        </p:blipFill>
        <p:spPr>
          <a:xfrm>
            <a:off x="7048500" y="2560126"/>
            <a:ext cx="3800732" cy="3999801"/>
          </a:xfrm>
          <a:prstGeom prst="rect">
            <a:avLst/>
          </a:prstGeom>
        </p:spPr>
      </p:pic>
      <p:pic>
        <p:nvPicPr>
          <p:cNvPr id="11" name="Picture 10">
            <a:extLst>
              <a:ext uri="{FF2B5EF4-FFF2-40B4-BE49-F238E27FC236}">
                <a16:creationId xmlns:a16="http://schemas.microsoft.com/office/drawing/2014/main" id="{A7DFF11B-3203-C920-2D00-D33A68A2610B}"/>
              </a:ext>
            </a:extLst>
          </p:cNvPr>
          <p:cNvPicPr>
            <a:picLocks noChangeAspect="1"/>
          </p:cNvPicPr>
          <p:nvPr/>
        </p:nvPicPr>
        <p:blipFill>
          <a:blip r:embed="rId9"/>
          <a:stretch>
            <a:fillRect/>
          </a:stretch>
        </p:blipFill>
        <p:spPr>
          <a:xfrm>
            <a:off x="3812850" y="2615114"/>
            <a:ext cx="2897710" cy="1032962"/>
          </a:xfrm>
          <a:prstGeom prst="rect">
            <a:avLst/>
          </a:prstGeom>
        </p:spPr>
      </p:pic>
      <p:cxnSp>
        <p:nvCxnSpPr>
          <p:cNvPr id="14" name="Connector: Elbow 13">
            <a:extLst>
              <a:ext uri="{FF2B5EF4-FFF2-40B4-BE49-F238E27FC236}">
                <a16:creationId xmlns:a16="http://schemas.microsoft.com/office/drawing/2014/main" id="{2B885B7E-7953-E21F-AB01-52DF64903FF1}"/>
              </a:ext>
            </a:extLst>
          </p:cNvPr>
          <p:cNvCxnSpPr>
            <a:stCxn id="9" idx="1"/>
          </p:cNvCxnSpPr>
          <p:nvPr/>
        </p:nvCxnSpPr>
        <p:spPr>
          <a:xfrm rot="10800000" flipV="1">
            <a:off x="5276850" y="1222247"/>
            <a:ext cx="1036820" cy="1244727"/>
          </a:xfrm>
          <a:prstGeom prst="bentConnector2">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9" name="Connector: Elbow 18">
            <a:extLst>
              <a:ext uri="{FF2B5EF4-FFF2-40B4-BE49-F238E27FC236}">
                <a16:creationId xmlns:a16="http://schemas.microsoft.com/office/drawing/2014/main" id="{A4B5BD2E-4B15-CDFC-6617-53AC4D5F5982}"/>
              </a:ext>
            </a:extLst>
          </p:cNvPr>
          <p:cNvCxnSpPr>
            <a:stCxn id="11" idx="2"/>
          </p:cNvCxnSpPr>
          <p:nvPr/>
        </p:nvCxnSpPr>
        <p:spPr>
          <a:xfrm rot="16200000" flipH="1">
            <a:off x="5402628" y="3507152"/>
            <a:ext cx="1371599" cy="1653445"/>
          </a:xfrm>
          <a:prstGeom prst="bentConnector2">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64043669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DESIGN_ID_LEVEL UP! POWERPOINT" val="nCGhHneJ"/>
  <p:tag name="ARTICULATE_SLIDE_THUMBNAIL_REFRESH" val="1"/>
  <p:tag name="ARTICULATE_SLIDE_COUNT" val="22"/>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g_ZcveFcTuSouPSNhUDFiQ"/>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VxWafMjsWiZAvtFQNKyrAw"/>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Level up! PowerPoint">
  <a:themeElements>
    <a:clrScheme name="Level up! PowerPoint">
      <a:dk1>
        <a:srgbClr val="353B48"/>
      </a:dk1>
      <a:lt1>
        <a:srgbClr val="F5F6FA"/>
      </a:lt1>
      <a:dk2>
        <a:srgbClr val="1A1D24"/>
      </a:dk2>
      <a:lt2>
        <a:srgbClr val="FFFFFF"/>
      </a:lt2>
      <a:accent1>
        <a:srgbClr val="00A8FF"/>
      </a:accent1>
      <a:accent2>
        <a:srgbClr val="FBC531"/>
      </a:accent2>
      <a:accent3>
        <a:srgbClr val="4CD137"/>
      </a:accent3>
      <a:accent4>
        <a:srgbClr val="E84118"/>
      </a:accent4>
      <a:accent5>
        <a:srgbClr val="7F8FA1"/>
      </a:accent5>
      <a:accent6>
        <a:srgbClr val="273C75"/>
      </a:accent6>
      <a:hlink>
        <a:srgbClr val="5B5B5B"/>
      </a:hlink>
      <a:folHlink>
        <a:srgbClr val="BFBFBF"/>
      </a:folHlink>
    </a:clrScheme>
    <a:fontScheme name="Level up! PowerPoint">
      <a:majorFont>
        <a:latin typeface="Segoe UI Black"/>
        <a:ea typeface=""/>
        <a:cs typeface=""/>
      </a:majorFont>
      <a:minorFont>
        <a:latin typeface="Segoe UI Semibold"/>
        <a:ea typeface=""/>
        <a:cs typeface=""/>
      </a:minorFont>
    </a:fontScheme>
    <a:fmtScheme name="Level up! PowerPoint">
      <a:fillStyleLst>
        <a:solidFill>
          <a:schemeClr val="phClr"/>
        </a:solidFill>
        <a:solidFill>
          <a:schemeClr val="phClr">
            <a:tint val="0"/>
          </a:schemeClr>
        </a:solidFill>
        <a:solidFill>
          <a:schemeClr val="phClr"/>
        </a:solidFill>
      </a:fillStyleLst>
      <a:lnStyleLst>
        <a:ln w="9525" cap="flat" cmpd="sng" algn="ctr">
          <a:solidFill>
            <a:schemeClr val="phClr">
              <a:satMod val="105000"/>
            </a:schemeClr>
          </a:solidFill>
          <a:prstDash val="solid"/>
        </a:ln>
        <a:ln w="9525" cap="flat" cmpd="sng" algn="ctr">
          <a:solidFill>
            <a:schemeClr val="phClr"/>
          </a:solidFill>
          <a:prstDash val="solid"/>
        </a:ln>
        <a:ln w="9525" cap="flat" cmpd="sng" algn="ctr">
          <a:solidFill>
            <a:schemeClr val="phClr"/>
          </a:solidFill>
          <a:prstDash val="solid"/>
        </a:ln>
      </a:lnStyleLst>
      <a:effectStyleLst>
        <a:effectStyle>
          <a:effectLst/>
        </a:effectStyle>
        <a:effectStyle>
          <a:effectLst/>
        </a:effectStyle>
        <a:effectStyle>
          <a:effectLst>
            <a:reflection blurRad="12700" stA="26000" endPos="28000" dist="38100" dir="5400000" sy="-100000" rotWithShape="0"/>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9525">
          <a:solidFill>
            <a:schemeClr val="tx1"/>
          </a:solidFill>
        </a:ln>
      </a:spPr>
      <a:bodyPr lIns="73152" tIns="73152" rIns="73152" bIns="73152" numCol="1" rtlCol="0" anchor="ctr"/>
      <a:lstStyle>
        <a:defPPr algn="ctr">
          <a:defRPr sz="1000" kern="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headEnd type="none" w="med" len="med"/>
          <a:tailEnd type="none" w="med" len="med"/>
        </a:ln>
      </a:spPr>
      <a:bodyPr numCol="1"/>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numCol="1" rtlCol="0">
        <a:spAutoFit/>
      </a:bodyPr>
      <a:lstStyle>
        <a:defPPr algn="l">
          <a:defRPr sz="1400" kern="0" dirty="0" smtClean="0"/>
        </a:defPPr>
      </a:lstStyle>
    </a:txDef>
  </a:objectDefaults>
  <a:extraClrSchemeLst/>
  <a:custClrLst/>
  <a:extLst>
    <a:ext uri="{05A4C25C-085E-4340-85A3-A5531E510DB2}">
      <thm15:themeFamily xmlns:thm15="http://schemas.microsoft.com/office/thememl/2012/main" name="YouTube Template.potx" id="{09A9FD79-4AD2-4296-A2DD-9F92A25C9D11}" vid="{BFDEAB75-776D-4FD4-B1CD-15298D2A28B5}"/>
    </a:ext>
  </a:extLst>
</a:theme>
</file>

<file path=ppt/theme/theme2.xml><?xml version="1.0" encoding="utf-8"?>
<a:theme xmlns:a="http://schemas.openxmlformats.org/drawingml/2006/main" name="Level up! PowerPoint">
  <a:themeElements>
    <a:clrScheme name="Level up! PowerPoint">
      <a:dk1>
        <a:srgbClr val="353B48"/>
      </a:dk1>
      <a:lt1>
        <a:srgbClr val="F5F6FA"/>
      </a:lt1>
      <a:dk2>
        <a:srgbClr val="1A1D24"/>
      </a:dk2>
      <a:lt2>
        <a:srgbClr val="FFFFFF"/>
      </a:lt2>
      <a:accent1>
        <a:srgbClr val="00A8FF"/>
      </a:accent1>
      <a:accent2>
        <a:srgbClr val="FBC531"/>
      </a:accent2>
      <a:accent3>
        <a:srgbClr val="4CD137"/>
      </a:accent3>
      <a:accent4>
        <a:srgbClr val="E84118"/>
      </a:accent4>
      <a:accent5>
        <a:srgbClr val="7F8FA1"/>
      </a:accent5>
      <a:accent6>
        <a:srgbClr val="273C75"/>
      </a:accent6>
      <a:hlink>
        <a:srgbClr val="5B5B5B"/>
      </a:hlink>
      <a:folHlink>
        <a:srgbClr val="BFBFBF"/>
      </a:folHlink>
    </a:clrScheme>
    <a:fontScheme name="Level up! PowerPoint">
      <a:majorFont>
        <a:latin typeface="Segoe UI Black"/>
        <a:ea typeface=""/>
        <a:cs typeface=""/>
      </a:majorFont>
      <a:minorFont>
        <a:latin typeface="Segoe UI Semibold"/>
        <a:ea typeface=""/>
        <a:cs typeface=""/>
      </a:minorFont>
    </a:fontScheme>
    <a:fmtScheme name="Level up! PowerPoint">
      <a:fillStyleLst>
        <a:solidFill>
          <a:schemeClr val="phClr"/>
        </a:solidFill>
        <a:solidFill>
          <a:schemeClr val="phClr">
            <a:tint val="0"/>
          </a:schemeClr>
        </a:solidFill>
        <a:solidFill>
          <a:schemeClr val="phClr"/>
        </a:solidFill>
      </a:fillStyleLst>
      <a:lnStyleLst>
        <a:ln w="9525" cap="flat" cmpd="sng" algn="ctr">
          <a:solidFill>
            <a:schemeClr val="phClr">
              <a:satMod val="105000"/>
            </a:schemeClr>
          </a:solidFill>
          <a:prstDash val="solid"/>
        </a:ln>
        <a:ln w="9525" cap="flat" cmpd="sng" algn="ctr">
          <a:solidFill>
            <a:schemeClr val="phClr"/>
          </a:solidFill>
          <a:prstDash val="solid"/>
        </a:ln>
        <a:ln w="9525" cap="flat" cmpd="sng" algn="ctr">
          <a:solidFill>
            <a:schemeClr val="phClr"/>
          </a:solidFill>
          <a:prstDash val="solid"/>
        </a:ln>
      </a:lnStyleLst>
      <a:effectStyleLst>
        <a:effectStyle>
          <a:effectLst/>
        </a:effectStyle>
        <a:effectStyle>
          <a:effectLst/>
        </a:effectStyle>
        <a:effectStyle>
          <a:effectLst>
            <a:reflection blurRad="12700" stA="26000" endPos="28000" dist="38100" dir="5400000" sy="-100000" rotWithShape="0"/>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9525">
          <a:solidFill>
            <a:schemeClr val="tx1"/>
          </a:solidFill>
        </a:ln>
      </a:spPr>
      <a:bodyPr lIns="73152" tIns="73152" rIns="73152" bIns="73152" numCol="1" rtlCol="0" anchor="ctr"/>
      <a:lstStyle>
        <a:defPPr algn="ctr">
          <a:defRPr sz="1000" kern="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headEnd type="none" w="med" len="med"/>
          <a:tailEnd type="none" w="med" len="med"/>
        </a:ln>
      </a:spPr>
      <a:bodyPr numCol="1"/>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numCol="1" rtlCol="0">
        <a:spAutoFit/>
      </a:bodyPr>
      <a:lstStyle>
        <a:defPPr algn="l">
          <a:defRPr sz="1400" kern="0" dirty="0" smtClean="0"/>
        </a:defPPr>
      </a:lstStyle>
    </a:txDef>
  </a:objectDefaults>
  <a:extraClrSchemeLst/>
  <a:custClrLst/>
  <a:extLst>
    <a:ext uri="{05A4C25C-085E-4340-85A3-A5531E510DB2}">
      <thm15:themeFamily xmlns:thm15="http://schemas.microsoft.com/office/thememl/2012/main" name="YouTube Template.potx" id="{78599F88-281C-49F3-85D0-E1461EE50E6A}" vid="{6CF95794-CF56-4202-9084-2222FB314BAE}"/>
    </a:ext>
  </a:extLst>
</a:theme>
</file>

<file path=ppt/theme/theme3.xml><?xml version="1.0" encoding="utf-8"?>
<a:theme xmlns:a="http://schemas.openxmlformats.org/drawingml/2006/main" name="Level up! PowerPoint">
  <a:themeElements>
    <a:clrScheme name="Level up! PowerPoint">
      <a:dk1>
        <a:srgbClr val="353B48"/>
      </a:dk1>
      <a:lt1>
        <a:srgbClr val="F5F6FA"/>
      </a:lt1>
      <a:dk2>
        <a:srgbClr val="1A1D24"/>
      </a:dk2>
      <a:lt2>
        <a:srgbClr val="FFFFFF"/>
      </a:lt2>
      <a:accent1>
        <a:srgbClr val="00A8FF"/>
      </a:accent1>
      <a:accent2>
        <a:srgbClr val="FBC531"/>
      </a:accent2>
      <a:accent3>
        <a:srgbClr val="4CD137"/>
      </a:accent3>
      <a:accent4>
        <a:srgbClr val="E84118"/>
      </a:accent4>
      <a:accent5>
        <a:srgbClr val="7F8FA1"/>
      </a:accent5>
      <a:accent6>
        <a:srgbClr val="273C75"/>
      </a:accent6>
      <a:hlink>
        <a:srgbClr val="5B5B5B"/>
      </a:hlink>
      <a:folHlink>
        <a:srgbClr val="BFBFBF"/>
      </a:folHlink>
    </a:clrScheme>
    <a:fontScheme name="Level up! PowerPoint">
      <a:majorFont>
        <a:latin typeface="Segoe UI Black"/>
        <a:ea typeface=""/>
        <a:cs typeface=""/>
      </a:majorFont>
      <a:minorFont>
        <a:latin typeface="Segoe UI Semibold"/>
        <a:ea typeface=""/>
        <a:cs typeface=""/>
      </a:minorFont>
    </a:fontScheme>
    <a:fmtScheme name="Level up! PowerPoint">
      <a:fillStyleLst>
        <a:solidFill>
          <a:schemeClr val="phClr"/>
        </a:solidFill>
        <a:solidFill>
          <a:schemeClr val="phClr">
            <a:tint val="0"/>
          </a:schemeClr>
        </a:solidFill>
        <a:solidFill>
          <a:schemeClr val="phClr"/>
        </a:solidFill>
      </a:fillStyleLst>
      <a:lnStyleLst>
        <a:ln w="9525" cap="flat" cmpd="sng" algn="ctr">
          <a:solidFill>
            <a:schemeClr val="phClr">
              <a:satMod val="105000"/>
            </a:schemeClr>
          </a:solidFill>
          <a:prstDash val="solid"/>
        </a:ln>
        <a:ln w="9525" cap="flat" cmpd="sng" algn="ctr">
          <a:solidFill>
            <a:schemeClr val="phClr"/>
          </a:solidFill>
          <a:prstDash val="solid"/>
        </a:ln>
        <a:ln w="9525" cap="flat" cmpd="sng" algn="ctr">
          <a:solidFill>
            <a:schemeClr val="phClr"/>
          </a:solidFill>
          <a:prstDash val="solid"/>
        </a:ln>
      </a:lnStyleLst>
      <a:effectStyleLst>
        <a:effectStyle>
          <a:effectLst/>
        </a:effectStyle>
        <a:effectStyle>
          <a:effectLst/>
        </a:effectStyle>
        <a:effectStyle>
          <a:effectLst>
            <a:reflection blurRad="12700" stA="26000" endPos="28000" dist="38100" dir="5400000" sy="-100000" rotWithShape="0"/>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9525">
          <a:solidFill>
            <a:schemeClr val="tx1"/>
          </a:solidFill>
        </a:ln>
      </a:spPr>
      <a:bodyPr lIns="73152" tIns="73152" rIns="73152" bIns="73152" numCol="1" rtlCol="0" anchor="ctr"/>
      <a:lstStyle>
        <a:defPPr algn="ctr">
          <a:defRPr sz="1000" kern="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headEnd type="none" w="med" len="med"/>
          <a:tailEnd type="none" w="med" len="med"/>
        </a:ln>
      </a:spPr>
      <a:bodyPr numCol="1"/>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numCol="1" rtlCol="0">
        <a:spAutoFit/>
      </a:bodyPr>
      <a:lstStyle>
        <a:defPPr algn="l">
          <a:defRPr sz="1400" kern="0" dirty="0" smtClean="0"/>
        </a:defPPr>
      </a:lstStyle>
    </a:txDef>
  </a:objectDefaults>
  <a:extraClrSchemeLst/>
  <a:custClrLst/>
  <a:extLst>
    <a:ext uri="{05A4C25C-085E-4340-85A3-A5531E510DB2}">
      <thm15:themeFamily xmlns:thm15="http://schemas.microsoft.com/office/thememl/2012/main" name="YouTube Template.potx" id="{78599F88-281C-49F3-85D0-E1461EE50E6A}" vid="{6CF95794-CF56-4202-9084-2222FB314BAE}"/>
    </a:ext>
  </a:extLst>
</a:theme>
</file>

<file path=docProps/app.xml><?xml version="1.0" encoding="utf-8"?>
<Properties xmlns="http://schemas.openxmlformats.org/officeDocument/2006/extended-properties" xmlns:vt="http://schemas.openxmlformats.org/officeDocument/2006/docPropsVTypes">
  <Template>YouTube Template</Template>
  <TotalTime>6363</TotalTime>
  <Words>841</Words>
  <Application>Microsoft Office PowerPoint</Application>
  <PresentationFormat>Widescreen</PresentationFormat>
  <Paragraphs>68</Paragraphs>
  <Slides>16</Slides>
  <Notes>8</Notes>
  <HiddenSlides>0</HiddenSlides>
  <MMClips>1</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7" baseType="lpstr">
      <vt:lpstr>Arial</vt:lpstr>
      <vt:lpstr>Avenir Next W01</vt:lpstr>
      <vt:lpstr>Helvetica Neue</vt:lpstr>
      <vt:lpstr>Noto Sans Symbols</vt:lpstr>
      <vt:lpstr>Roboto</vt:lpstr>
      <vt:lpstr>Segoe UI Black</vt:lpstr>
      <vt:lpstr>Segoe UI Semibold</vt:lpstr>
      <vt:lpstr>Times New Roman</vt:lpstr>
      <vt:lpstr>Wingdings</vt:lpstr>
      <vt:lpstr>Level up! PowerPoint</vt:lpstr>
      <vt:lpstr>think-cell Slide</vt:lpstr>
      <vt:lpstr>PowerPoint Presentation</vt:lpstr>
      <vt:lpstr>Traffic-Sign Recognition Using Mask R-CNN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Sandach, Martyna</dc:creator>
  <cp:keywords/>
  <cp:lastModifiedBy>raghad bdair</cp:lastModifiedBy>
  <cp:revision>85</cp:revision>
  <dcterms:created xsi:type="dcterms:W3CDTF">2018-05-09T07:34:30Z</dcterms:created>
  <dcterms:modified xsi:type="dcterms:W3CDTF">2022-06-01T08:03:56Z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umentMSOLanguageID">
    <vt:lpwstr>msoLanguageIDEnglishUS</vt:lpwstr>
  </property>
  <property fmtid="{D5CDD505-2E9C-101B-9397-08002B2CF9AE}" pid="3" name="ArticulateGUID">
    <vt:lpwstr>BF279434-19CC-4F2C-940F-B1DCEF3AD2ED</vt:lpwstr>
  </property>
  <property fmtid="{D5CDD505-2E9C-101B-9397-08002B2CF9AE}" pid="4" name="ArticulatePath">
    <vt:lpwstr>Create carousel effect with Morph - Template</vt:lpwstr>
  </property>
</Properties>
</file>