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slides/slide150.xml" ContentType="application/vnd.openxmlformats-officedocument.presentationml.slide+xml"/>
  <Override PartName="/ppt/tags/tag35.xml" ContentType="application/vnd.openxmlformats-officedocument.presentationml.tags+xml"/>
  <Override PartName="/ppt/tags/tag340.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55" r:id="rId1"/>
  </p:sldMasterIdLst>
  <p:notesMasterIdLst>
    <p:notesMasterId r:id="rId18"/>
  </p:notesMasterIdLst>
  <p:handoutMasterIdLst>
    <p:handoutMasterId r:id="rId19"/>
  </p:handoutMasterIdLst>
  <p:sldIdLst>
    <p:sldId id="281" r:id="rId2"/>
    <p:sldId id="257" r:id="rId3"/>
    <p:sldId id="258" r:id="rId4"/>
    <p:sldId id="284" r:id="rId5"/>
    <p:sldId id="259" r:id="rId6"/>
    <p:sldId id="287" r:id="rId7"/>
    <p:sldId id="261" r:id="rId8"/>
    <p:sldId id="262" r:id="rId9"/>
    <p:sldId id="286" r:id="rId10"/>
    <p:sldId id="266" r:id="rId11"/>
    <p:sldId id="267" r:id="rId12"/>
    <p:sldId id="288" r:id="rId13"/>
    <p:sldId id="289" r:id="rId14"/>
    <p:sldId id="290" r:id="rId15"/>
    <p:sldId id="291" r:id="rId16"/>
    <p:sldId id="292" r:id="rId17"/>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3FED9AA-6A97-45FF-BCF1-DBD9CFBE798F}">
          <p14:sldIdLst>
            <p14:sldId id="281"/>
            <p14:sldId id="257"/>
          </p14:sldIdLst>
        </p14:section>
        <p14:section name="Section 1" id="{2A7242DC-929E-4579-8F10-2B02EF80F144}">
          <p14:sldIdLst>
            <p14:sldId id="258"/>
            <p14:sldId id="284"/>
            <p14:sldId id="259"/>
          </p14:sldIdLst>
        </p14:section>
        <p14:section name="Section 2" id="{166B4E13-456F-4DE7-8043-47B198AC9D32}">
          <p14:sldIdLst>
            <p14:sldId id="287"/>
            <p14:sldId id="261"/>
            <p14:sldId id="262"/>
            <p14:sldId id="286"/>
          </p14:sldIdLst>
        </p14:section>
        <p14:section name="Section 4" id="{BD0AB789-343F-4F3E-AB6C-9DEB37B93BF8}">
          <p14:sldIdLst>
            <p14:sldId id="266"/>
            <p14:sldId id="267"/>
            <p14:sldId id="288"/>
          </p14:sldIdLst>
        </p14:section>
        <p14:section name="Section 5" id="{24425DB3-8D9B-4B7E-A827-C8885314BFAE}">
          <p14:sldIdLst/>
        </p14:section>
        <p14:section name="Section 6" id="{D8347770-5590-4D60-AD07-395E00E4A5B4}">
          <p14:sldIdLst>
            <p14:sldId id="289"/>
            <p14:sldId id="290"/>
            <p14:sldId id="291"/>
            <p14:sldId id="292"/>
          </p14:sldIdLst>
        </p14:section>
        <p14:section name="Section 7" id="{6166B4CC-CA49-40F5-A1F9-C46A2E7E6AAE}">
          <p14:sldIdLst/>
        </p14:section>
        <p14:section name="Section 3" id="{FD1E6B44-63E4-4285-A079-29EC5D274920}">
          <p14:sldIdLst/>
        </p14:section>
        <p14:section name="Section 8" id="{8355E7C8-F29E-45A3-97E6-C2F99725F3FF}">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F74"/>
    <a:srgbClr val="EBBADB"/>
    <a:srgbClr val="FDAF1F"/>
    <a:srgbClr val="C57C86"/>
    <a:srgbClr val="F08310"/>
    <a:srgbClr val="EB511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39DD9DD-9E6C-4910-8AC0-68ADFF6A6AFC}">
  <a:tblStyle styleId="{839DD9DD-9E6C-4910-8AC0-68ADFF6A6AFC}" styleName="Level up! PowerPoint">
    <a:wholeTbl>
      <a:tcTxStyle>
        <a:fontRef idx="minor">
          <a:scrgbClr r="0" g="0" b="0"/>
        </a:fontRef>
        <a:schemeClr val="tx1"/>
      </a:tcTxStyle>
      <a:tcStyle>
        <a:tcBdr>
          <a:left>
            <a:ln>
              <a:noFill/>
            </a:ln>
          </a:left>
          <a:right>
            <a:ln>
              <a:noFill/>
            </a:ln>
          </a:right>
          <a:top>
            <a:ln>
              <a:noFill/>
            </a:ln>
          </a:top>
          <a:bottom>
            <a:ln w="9525" cap="flat" cmpd="sng" algn="ctr">
              <a:solidFill>
                <a:schemeClr val="accent5"/>
              </a:solidFill>
            </a:ln>
          </a:bottom>
          <a:insideH>
            <a:ln w="9525" cap="flat" cmpd="sng" algn="ctr">
              <a:solidFill>
                <a:schemeClr val="accent5"/>
              </a:solidFill>
            </a:ln>
          </a:insideH>
          <a:insideV>
            <a:ln>
              <a:noFill/>
            </a:ln>
          </a:insideV>
        </a:tcBdr>
        <a:fill>
          <a:noFill/>
        </a:fill>
      </a:tcStyle>
    </a:wholeTbl>
    <a:band1H>
      <a:tcStyle>
        <a:tcBdr/>
        <a:fill>
          <a:noFill/>
        </a:fill>
      </a:tcStyle>
    </a:band1H>
    <a:band2H>
      <a:tcStyle>
        <a:tcBdr/>
      </a:tcStyle>
    </a:band2H>
    <a:band1V>
      <a:tcStyle>
        <a:tcBdr/>
        <a:fill>
          <a:noFill/>
        </a:fill>
      </a:tcStyle>
    </a:band1V>
    <a:lastCol>
      <a:tcTxStyle b="on"/>
      <a:tcStyle>
        <a:tcBdr/>
      </a:tcStyle>
    </a:lastCol>
    <a:firstCol>
      <a:tcTxStyle b="on"/>
      <a:tcStyle>
        <a:tcBdr/>
      </a:tcStyle>
    </a:firstCol>
    <a:lastRow>
      <a:tcTxStyle b="on"/>
      <a:tcStyle>
        <a:tcBdr/>
        <a:fill>
          <a:noFill/>
        </a:fill>
      </a:tcStyle>
    </a:lastRow>
    <a:firstRow>
      <a:tcTxStyle b="on"/>
      <a:tcStyle>
        <a:tcBdr>
          <a:bottom>
            <a:ln w="9525" cap="flat" cmpd="sng" algn="ctr">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638" autoAdjust="0"/>
    <p:restoredTop sz="94660"/>
  </p:normalViewPr>
  <p:slideViewPr>
    <p:cSldViewPr snapToGrid="0" showGuides="1">
      <p:cViewPr varScale="1">
        <p:scale>
          <a:sx n="67" d="100"/>
          <a:sy n="67" d="100"/>
        </p:scale>
        <p:origin x="848" y="56"/>
      </p:cViewPr>
      <p:guideLst/>
    </p:cSldViewPr>
  </p:slideViewPr>
  <p:notesTextViewPr>
    <p:cViewPr>
      <p:scale>
        <a:sx n="1" d="1"/>
        <a:sy n="1" d="1"/>
      </p:scale>
      <p:origin x="0" y="0"/>
    </p:cViewPr>
  </p:notesTextViewPr>
  <p:notesViewPr>
    <p:cSldViewPr snapToGrid="0" showGuides="1">
      <p:cViewPr varScale="1">
        <p:scale>
          <a:sx n="80" d="100"/>
          <a:sy n="80" d="100"/>
        </p:scale>
        <p:origin x="291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numCol="1"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numCol="1" rtlCol="0"/>
          <a:lstStyle>
            <a:lvl1pPr algn="r">
              <a:defRPr sz="1200"/>
            </a:lvl1pPr>
          </a:lstStyle>
          <a:p>
            <a:fld id="{0E12572B-F973-4732-A453-119EA490170A}" type="datetimeFigureOut">
              <a:rPr lang="en-US" smtClean="0"/>
              <a:t>6/1/2022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numCol="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numCol="1" rtlCol="0" anchor="b"/>
          <a:lstStyle>
            <a:lvl1pPr algn="r">
              <a:defRPr sz="1200"/>
            </a:lvl1pPr>
          </a:lstStyle>
          <a:p>
            <a:fld id="{8BB83C12-F094-4EDD-ABDC-7BADBDED5742}" type="slidenum">
              <a:rPr lang="en-US" smtClean="0"/>
              <a:t>‹#›</a:t>
            </a:fld>
            <a:endParaRPr lang="en-US" dirty="0"/>
          </a:p>
        </p:txBody>
      </p:sp>
    </p:spTree>
    <p:extLst>
      <p:ext uri="{BB962C8B-B14F-4D97-AF65-F5344CB8AC3E}">
        <p14:creationId xmlns:p14="http://schemas.microsoft.com/office/powerpoint/2010/main" val="916878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numCol="1"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numCol="1" rtlCol="0"/>
          <a:lstStyle>
            <a:lvl1pPr algn="r">
              <a:defRPr sz="1200"/>
            </a:lvl1pPr>
          </a:lstStyle>
          <a:p>
            <a:fld id="{3A8927E5-BED3-44D0-9ADF-FA873E1D6DAF}" type="datetimeFigureOut">
              <a:rPr lang="en-US" smtClean="0"/>
              <a:t>6/1/2022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numCol="1" rtlCol="0" anchor="ctr"/>
          <a:lstStyle/>
          <a:p>
            <a:endParaRPr lang="en-GB" alt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numCol="1"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numCol="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numCol="1" rtlCol="0" anchor="b"/>
          <a:lstStyle>
            <a:lvl1pPr algn="r">
              <a:defRPr sz="1200"/>
            </a:lvl1pPr>
          </a:lstStyle>
          <a:p>
            <a:fld id="{7324DA73-AE27-4433-BD53-3E1DB61918F0}" type="slidenum">
              <a:rPr lang="en-US" smtClean="0"/>
              <a:t>‹#›</a:t>
            </a:fld>
            <a:endParaRPr lang="en-US" dirty="0"/>
          </a:p>
        </p:txBody>
      </p:sp>
    </p:spTree>
    <p:extLst>
      <p:ext uri="{BB962C8B-B14F-4D97-AF65-F5344CB8AC3E}">
        <p14:creationId xmlns:p14="http://schemas.microsoft.com/office/powerpoint/2010/main" val="1329885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US" dirty="0"/>
          </a:p>
        </p:txBody>
      </p:sp>
      <p:sp>
        <p:nvSpPr>
          <p:cNvPr id="4" name="Slide Number Placeholder 3"/>
          <p:cNvSpPr>
            <a:spLocks noGrp="1"/>
          </p:cNvSpPr>
          <p:nvPr>
            <p:ph type="sldNum" sz="quarter" idx="10"/>
          </p:nvPr>
        </p:nvSpPr>
        <p:spPr/>
        <p:txBody>
          <a:bodyPr numCol="1"/>
          <a:lstStyle/>
          <a:p>
            <a:fld id="{7324DA73-AE27-4433-BD53-3E1DB61918F0}" type="slidenum">
              <a:rPr lang="en-US" smtClean="0"/>
              <a:t>1</a:t>
            </a:fld>
            <a:endParaRPr lang="en-US" dirty="0"/>
          </a:p>
        </p:txBody>
      </p:sp>
    </p:spTree>
    <p:extLst>
      <p:ext uri="{BB962C8B-B14F-4D97-AF65-F5344CB8AC3E}">
        <p14:creationId xmlns:p14="http://schemas.microsoft.com/office/powerpoint/2010/main" val="1637048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3</a:t>
            </a:fld>
            <a:endParaRPr lang="de-DE" altLang="de-DE" dirty="0"/>
          </a:p>
        </p:txBody>
      </p:sp>
    </p:spTree>
    <p:extLst>
      <p:ext uri="{BB962C8B-B14F-4D97-AF65-F5344CB8AC3E}">
        <p14:creationId xmlns:p14="http://schemas.microsoft.com/office/powerpoint/2010/main" val="892665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5</a:t>
            </a:fld>
            <a:endParaRPr lang="de-DE" altLang="de-DE" dirty="0"/>
          </a:p>
        </p:txBody>
      </p:sp>
    </p:spTree>
    <p:extLst>
      <p:ext uri="{BB962C8B-B14F-4D97-AF65-F5344CB8AC3E}">
        <p14:creationId xmlns:p14="http://schemas.microsoft.com/office/powerpoint/2010/main" val="458938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6</a:t>
            </a:fld>
            <a:endParaRPr lang="de-DE" altLang="de-DE" dirty="0"/>
          </a:p>
        </p:txBody>
      </p:sp>
    </p:spTree>
    <p:extLst>
      <p:ext uri="{BB962C8B-B14F-4D97-AF65-F5344CB8AC3E}">
        <p14:creationId xmlns:p14="http://schemas.microsoft.com/office/powerpoint/2010/main" val="2870016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7</a:t>
            </a:fld>
            <a:endParaRPr lang="de-DE" altLang="de-DE" dirty="0"/>
          </a:p>
        </p:txBody>
      </p:sp>
    </p:spTree>
    <p:extLst>
      <p:ext uri="{BB962C8B-B14F-4D97-AF65-F5344CB8AC3E}">
        <p14:creationId xmlns:p14="http://schemas.microsoft.com/office/powerpoint/2010/main" val="2497407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8</a:t>
            </a:fld>
            <a:endParaRPr lang="de-DE" altLang="de-DE" dirty="0"/>
          </a:p>
        </p:txBody>
      </p:sp>
    </p:spTree>
    <p:extLst>
      <p:ext uri="{BB962C8B-B14F-4D97-AF65-F5344CB8AC3E}">
        <p14:creationId xmlns:p14="http://schemas.microsoft.com/office/powerpoint/2010/main" val="3197520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9</a:t>
            </a:fld>
            <a:endParaRPr lang="de-DE" altLang="de-DE" dirty="0"/>
          </a:p>
        </p:txBody>
      </p:sp>
    </p:spTree>
    <p:extLst>
      <p:ext uri="{BB962C8B-B14F-4D97-AF65-F5344CB8AC3E}">
        <p14:creationId xmlns:p14="http://schemas.microsoft.com/office/powerpoint/2010/main" val="825431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de-DE" altLang="de-DE" dirty="0"/>
          </a:p>
        </p:txBody>
      </p:sp>
      <p:sp>
        <p:nvSpPr>
          <p:cNvPr id="4" name="Slide Number Placeholder 3"/>
          <p:cNvSpPr>
            <a:spLocks noGrp="1"/>
          </p:cNvSpPr>
          <p:nvPr>
            <p:ph type="sldNum" sz="quarter" idx="10"/>
          </p:nvPr>
        </p:nvSpPr>
        <p:spPr/>
        <p:txBody>
          <a:bodyPr numCol="1"/>
          <a:lstStyle/>
          <a:p>
            <a:fld id="{B0AD530B-8EC8-4709-B322-33BDFA1ED3DA}" type="slidenum">
              <a:rPr lang="de-DE" altLang="de-DE" smtClean="0"/>
              <a:t>10</a:t>
            </a:fld>
            <a:endParaRPr lang="de-DE" altLang="de-DE" dirty="0"/>
          </a:p>
        </p:txBody>
      </p:sp>
    </p:spTree>
    <p:extLst>
      <p:ext uri="{BB962C8B-B14F-4D97-AF65-F5344CB8AC3E}">
        <p14:creationId xmlns:p14="http://schemas.microsoft.com/office/powerpoint/2010/main" val="3409348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21094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p:cNvSpPr>
            <a:spLocks noGrp="1"/>
          </p:cNvSpPr>
          <p:nvPr>
            <p:ph type="title"/>
          </p:nvPr>
        </p:nvSpPr>
        <p:spPr>
          <a:xfrm>
            <a:off x="868680" y="384048"/>
            <a:ext cx="10744200" cy="866648"/>
          </a:xfrm>
          <a:prstGeom prst="rect">
            <a:avLst/>
          </a:prstGeom>
        </p:spPr>
        <p:txBody>
          <a:bodyPr numCol="1"/>
          <a:lstStyle/>
          <a:p>
            <a:r>
              <a:rPr lang="en-US" dirty="0"/>
              <a:t>Click to edit Master title style</a:t>
            </a:r>
            <a:endParaRPr lang="en-GB" altLang="en-GB" dirty="0"/>
          </a:p>
        </p:txBody>
      </p:sp>
      <p:sp>
        <p:nvSpPr>
          <p:cNvPr id="3" name="Content"/>
          <p:cNvSpPr>
            <a:spLocks noGrp="1"/>
          </p:cNvSpPr>
          <p:nvPr>
            <p:ph idx="11"/>
          </p:nvPr>
        </p:nvSpPr>
        <p:spPr>
          <a:xfrm>
            <a:off x="868680" y="1399032"/>
            <a:ext cx="10744200" cy="4928616"/>
          </a:xfrm>
          <a:prstGeom prst="rect">
            <a:avLst/>
          </a:prstGeom>
        </p:spPr>
        <p:txBody>
          <a:bodyPr numCol="1"/>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ltLang="en-GB" dirty="0"/>
          </a:p>
        </p:txBody>
      </p:sp>
    </p:spTree>
    <p:custDataLst>
      <p:tags r:id="rId1"/>
    </p:custDataLst>
    <p:extLst>
      <p:ext uri="{BB962C8B-B14F-4D97-AF65-F5344CB8AC3E}">
        <p14:creationId xmlns:p14="http://schemas.microsoft.com/office/powerpoint/2010/main" val="71331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heme" Target="../theme/theme1.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DD2037D5-9F9A-4CC9-98B0-68BDD36B02F8}"/>
              </a:ext>
            </a:extLst>
          </p:cNvPr>
          <p:cNvGraphicFramePr>
            <a:graphicFrameLocks noChangeAspect="1"/>
          </p:cNvGraphicFramePr>
          <p:nvPr userDrawn="1">
            <p:custDataLst>
              <p:tags r:id="rId5"/>
            </p:custDataLst>
            <p:extLst>
              <p:ext uri="{D42A27DB-BD31-4B8C-83A1-F6EECF244321}">
                <p14:modId xmlns:p14="http://schemas.microsoft.com/office/powerpoint/2010/main" val="32505515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51" imgH="450" progId="TCLayout.ActiveDocument.1">
                  <p:embed/>
                </p:oleObj>
              </mc:Choice>
              <mc:Fallback>
                <p:oleObj name="think-cell Slide" r:id="rId7" imgW="451" imgH="450" progId="TCLayout.ActiveDocument.1">
                  <p:embed/>
                  <p:pic>
                    <p:nvPicPr>
                      <p:cNvPr id="0" name=""/>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6E612F5A-FB47-481F-9DE2-4A75D564380A}"/>
              </a:ext>
            </a:extLst>
          </p:cNvPr>
          <p:cNvSpPr/>
          <p:nvPr userDrawn="1">
            <p:custDataLst>
              <p:tags r:id="rId6"/>
            </p:custDataLst>
          </p:nvPr>
        </p:nvSpPr>
        <p:spPr>
          <a:xfrm>
            <a:off x="0" y="0"/>
            <a:ext cx="158750" cy="15875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kern="0" baseline="0" dirty="0" err="1">
              <a:solidFill>
                <a:schemeClr val="tx1"/>
              </a:solidFill>
              <a:latin typeface="Segoe UI Black" panose="020B0A02040204020203" pitchFamily="34" charset="0"/>
              <a:ea typeface="+mj-ea"/>
              <a:cs typeface="+mj-cs"/>
              <a:sym typeface="Segoe UI Black" panose="020B0A02040204020203" pitchFamily="34" charset="0"/>
            </a:endParaRPr>
          </a:p>
        </p:txBody>
      </p:sp>
      <p:sp>
        <p:nvSpPr>
          <p:cNvPr id="2" name="Title"/>
          <p:cNvSpPr>
            <a:spLocks noGrp="1"/>
          </p:cNvSpPr>
          <p:nvPr>
            <p:ph type="title"/>
          </p:nvPr>
        </p:nvSpPr>
        <p:spPr>
          <a:xfrm>
            <a:off x="868680" y="384048"/>
            <a:ext cx="10744200" cy="866648"/>
          </a:xfrm>
          <a:prstGeom prst="rect">
            <a:avLst/>
          </a:prstGeom>
        </p:spPr>
        <p:txBody>
          <a:bodyPr vert="horz" lIns="0" tIns="0" rIns="0" bIns="0" numCol="1" rtlCol="0" anchorCtr="0">
            <a:noAutofit/>
          </a:bodyPr>
          <a:lstStyle/>
          <a:p>
            <a:r>
              <a:rPr lang="en-US" dirty="0"/>
              <a:t>Click to edit Master title style</a:t>
            </a:r>
          </a:p>
        </p:txBody>
      </p:sp>
      <p:sp>
        <p:nvSpPr>
          <p:cNvPr id="3" name="BodyText"/>
          <p:cNvSpPr>
            <a:spLocks noGrp="1"/>
          </p:cNvSpPr>
          <p:nvPr>
            <p:ph type="body" idx="1"/>
          </p:nvPr>
        </p:nvSpPr>
        <p:spPr>
          <a:xfrm>
            <a:off x="868680" y="1399032"/>
            <a:ext cx="10744200" cy="4928616"/>
          </a:xfrm>
          <a:prstGeom prst="rect">
            <a:avLst/>
          </a:prstGeom>
        </p:spPr>
        <p:txBody>
          <a:bodyPr vert="horz" lIns="0" tIns="0" rIns="0" bIns="0" numCol="1"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hidden="1"/>
          <p:cNvSpPr>
            <a:spLocks noGrp="1"/>
          </p:cNvSpPr>
          <p:nvPr>
            <p:ph type="dt" sz="half" idx="2"/>
          </p:nvPr>
        </p:nvSpPr>
        <p:spPr>
          <a:xfrm>
            <a:off x="457200" y="6864350"/>
            <a:ext cx="314325" cy="98425"/>
          </a:xfrm>
          <a:prstGeom prst="rect">
            <a:avLst/>
          </a:prstGeom>
        </p:spPr>
        <p:txBody>
          <a:bodyPr vert="horz" lIns="0" tIns="0" rIns="0" bIns="0" numCol="1" rtlCol="0" anchor="ctr"/>
          <a:lstStyle>
            <a:lvl1pPr algn="l">
              <a:defRPr sz="300">
                <a:solidFill>
                  <a:schemeClr val="accent4"/>
                </a:solidFill>
              </a:defRPr>
            </a:lvl1pPr>
          </a:lstStyle>
          <a:p>
            <a:fld id="{7ECE2914-4E17-487A-A4E5-C87617449E51}" type="datetimeFigureOut">
              <a:rPr lang="en-US" smtClean="0"/>
              <a:pPr/>
              <a:t>6/1/2022</a:t>
            </a:fld>
            <a:endParaRPr lang="en-US" dirty="0"/>
          </a:p>
        </p:txBody>
      </p:sp>
      <p:sp>
        <p:nvSpPr>
          <p:cNvPr id="5" name="Footer Placeholder" hidden="1"/>
          <p:cNvSpPr>
            <a:spLocks noGrp="1"/>
          </p:cNvSpPr>
          <p:nvPr>
            <p:ph type="ftr" sz="quarter" idx="3"/>
          </p:nvPr>
        </p:nvSpPr>
        <p:spPr>
          <a:xfrm>
            <a:off x="771525" y="6864350"/>
            <a:ext cx="533400" cy="98425"/>
          </a:xfrm>
          <a:prstGeom prst="rect">
            <a:avLst/>
          </a:prstGeom>
        </p:spPr>
        <p:txBody>
          <a:bodyPr vert="horz" lIns="0" tIns="0" rIns="0" bIns="0" numCol="1" rtlCol="0" anchor="ctr"/>
          <a:lstStyle>
            <a:lvl1pPr algn="ctr">
              <a:defRPr sz="300">
                <a:solidFill>
                  <a:schemeClr val="accent4"/>
                </a:solidFill>
              </a:defRPr>
            </a:lvl1pPr>
          </a:lstStyle>
          <a:p>
            <a:endParaRPr lang="en-US" dirty="0"/>
          </a:p>
        </p:txBody>
      </p:sp>
      <p:sp>
        <p:nvSpPr>
          <p:cNvPr id="6" name="Slide Number Placeholder" hidden="1"/>
          <p:cNvSpPr>
            <a:spLocks noGrp="1"/>
          </p:cNvSpPr>
          <p:nvPr>
            <p:ph type="sldNum" sz="quarter" idx="4"/>
          </p:nvPr>
        </p:nvSpPr>
        <p:spPr>
          <a:xfrm>
            <a:off x="1304925" y="6864350"/>
            <a:ext cx="152400" cy="98425"/>
          </a:xfrm>
          <a:prstGeom prst="rect">
            <a:avLst/>
          </a:prstGeom>
        </p:spPr>
        <p:txBody>
          <a:bodyPr vert="horz" lIns="0" tIns="0" rIns="0" bIns="0" numCol="1" rtlCol="0" anchor="ctr"/>
          <a:lstStyle>
            <a:lvl1pPr algn="r">
              <a:defRPr sz="300">
                <a:solidFill>
                  <a:schemeClr val="accent4"/>
                </a:solidFill>
              </a:defRPr>
            </a:lvl1pPr>
          </a:lstStyle>
          <a:p>
            <a:fld id="{8F63CC74-D785-4C96-8C6E-EB177D1B9A1D}" type="slidenum">
              <a:rPr lang="en-US" smtClean="0"/>
              <a:pPr/>
              <a:t>‹#›</a:t>
            </a:fld>
            <a:endParaRPr lang="en-US" dirty="0"/>
          </a:p>
        </p:txBody>
      </p:sp>
      <p:pic>
        <p:nvPicPr>
          <p:cNvPr id="15" name="Picture 14">
            <a:extLst>
              <a:ext uri="{FF2B5EF4-FFF2-40B4-BE49-F238E27FC236}">
                <a16:creationId xmlns:a16="http://schemas.microsoft.com/office/drawing/2014/main" id="{517BCDC7-33E6-4E0D-8470-BD0036821924}"/>
              </a:ext>
            </a:extLst>
          </p:cNvPr>
          <p:cNvPicPr>
            <a:picLocks noChangeAspect="1"/>
          </p:cNvPicPr>
          <p:nvPr userDrawn="1"/>
        </p:nvPicPr>
        <p:blipFill>
          <a:blip r:embed="rId9"/>
          <a:stretch>
            <a:fillRect/>
          </a:stretch>
        </p:blipFill>
        <p:spPr>
          <a:xfrm>
            <a:off x="11009789" y="384048"/>
            <a:ext cx="711200" cy="616373"/>
          </a:xfrm>
          <a:prstGeom prst="rect">
            <a:avLst/>
          </a:prstGeom>
        </p:spPr>
      </p:pic>
    </p:spTree>
    <p:custDataLst>
      <p:tags r:id="rId4"/>
    </p:custDataLst>
    <p:extLst>
      <p:ext uri="{BB962C8B-B14F-4D97-AF65-F5344CB8AC3E}">
        <p14:creationId xmlns:p14="http://schemas.microsoft.com/office/powerpoint/2010/main" val="2764657770"/>
      </p:ext>
    </p:extLst>
  </p:cSld>
  <p:clrMap bg1="dk1" tx1="lt1" bg2="dk2" tx2="lt2" accent1="accent1" accent2="accent2" accent3="accent3" accent4="accent4" accent5="accent5" accent6="accent6" hlink="hlink" folHlink="folHlink"/>
  <p:sldLayoutIdLst>
    <p:sldLayoutId id="2147483654" r:id="rId1"/>
    <p:sldLayoutId id="2147483656" r:id="rId2"/>
  </p:sldLayoutIdLst>
  <p:txStyles>
    <p:titleStyle>
      <a:lvl1pPr algn="l" defTabSz="914400" rtl="0" eaLnBrk="1" latinLnBrk="0" hangingPunct="1">
        <a:lnSpc>
          <a:spcPct val="88000"/>
        </a:lnSpc>
        <a:spcBef>
          <a:spcPct val="0"/>
        </a:spcBef>
        <a:buNone/>
        <a:defRPr sz="3200" kern="0">
          <a:solidFill>
            <a:schemeClr val="tx2"/>
          </a:solidFill>
          <a:latin typeface="+mj-lt"/>
          <a:ea typeface="+mj-ea"/>
          <a:cs typeface="+mj-cs"/>
        </a:defRPr>
      </a:lvl1pPr>
    </p:titleStyle>
    <p:bodyStyle>
      <a:lvl1pPr marL="0" indent="0" algn="l" defTabSz="914400" rtl="0" eaLnBrk="1" latinLnBrk="0" hangingPunct="1">
        <a:spcBef>
          <a:spcPts val="700"/>
        </a:spcBef>
        <a:buFont typeface="Arial" panose="020B0604020202020204" pitchFamily="34" charset="0"/>
        <a:buChar char="​"/>
        <a:defRPr sz="2400" kern="0">
          <a:solidFill>
            <a:schemeClr val="accent1"/>
          </a:solidFill>
          <a:latin typeface="+mj-lt"/>
          <a:ea typeface="+mn-ea"/>
          <a:cs typeface="+mn-cs"/>
        </a:defRPr>
      </a:lvl1pPr>
      <a:lvl2pPr marL="0" indent="0" algn="l" defTabSz="914400" rtl="0" eaLnBrk="1" latinLnBrk="0" hangingPunct="1">
        <a:spcBef>
          <a:spcPts val="700"/>
        </a:spcBef>
        <a:buFont typeface="Arial" panose="020B0604020202020204" pitchFamily="34" charset="0"/>
        <a:buChar char="​"/>
        <a:defRPr sz="2400" kern="0">
          <a:solidFill>
            <a:schemeClr val="tx1"/>
          </a:solidFill>
          <a:latin typeface="+mn-lt"/>
          <a:ea typeface="+mn-ea"/>
          <a:cs typeface="+mn-cs"/>
        </a:defRPr>
      </a:lvl2pPr>
      <a:lvl3pPr marL="252000" indent="-252000" algn="l" defTabSz="914400" rtl="0" eaLnBrk="1" latinLnBrk="0" hangingPunct="1">
        <a:spcBef>
          <a:spcPts val="700"/>
        </a:spcBef>
        <a:buFont typeface="Arial" panose="020B0604020202020204" pitchFamily="34" charset="0"/>
        <a:buChar char="•"/>
        <a:defRPr sz="2400" kern="0">
          <a:solidFill>
            <a:schemeClr val="tx1"/>
          </a:solidFill>
          <a:latin typeface="+mn-lt"/>
          <a:ea typeface="+mn-ea"/>
          <a:cs typeface="+mn-cs"/>
        </a:defRPr>
      </a:lvl3pPr>
      <a:lvl4pPr marL="504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4pPr>
      <a:lvl5pPr marL="756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5pPr>
      <a:lvl6pPr marL="1008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6pPr>
      <a:lvl7pPr marL="1260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7pPr>
      <a:lvl8pPr marL="1512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8pPr>
      <a:lvl9pPr marL="1764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9pPr>
    </p:bodyStyle>
    <p:otherStyle>
      <a:defPPr>
        <a:defRPr lang="en-US"/>
      </a:defPPr>
      <a:lvl1pPr marL="0" algn="l" defTabSz="914400" rtl="0" eaLnBrk="1" latinLnBrk="0" hangingPunct="1">
        <a:defRPr sz="2000" kern="0">
          <a:solidFill>
            <a:schemeClr val="tx1"/>
          </a:solidFill>
          <a:latin typeface="+mn-lt"/>
          <a:ea typeface="+mn-ea"/>
          <a:cs typeface="+mn-cs"/>
        </a:defRPr>
      </a:lvl1pPr>
      <a:lvl2pPr marL="252000" algn="l" defTabSz="914400" rtl="0" eaLnBrk="1" latinLnBrk="0" hangingPunct="1">
        <a:defRPr sz="2000" kern="0">
          <a:solidFill>
            <a:schemeClr val="tx1"/>
          </a:solidFill>
          <a:latin typeface="+mn-lt"/>
          <a:ea typeface="+mn-ea"/>
          <a:cs typeface="+mn-cs"/>
        </a:defRPr>
      </a:lvl2pPr>
      <a:lvl3pPr marL="504000" algn="l" defTabSz="914400" rtl="0" eaLnBrk="1" latinLnBrk="0" hangingPunct="1">
        <a:defRPr sz="2000" kern="0">
          <a:solidFill>
            <a:schemeClr val="tx1"/>
          </a:solidFill>
          <a:latin typeface="+mn-lt"/>
          <a:ea typeface="+mn-ea"/>
          <a:cs typeface="+mn-cs"/>
        </a:defRPr>
      </a:lvl3pPr>
      <a:lvl4pPr marL="756000" algn="l" defTabSz="914400" rtl="0" eaLnBrk="1" latinLnBrk="0" hangingPunct="1">
        <a:defRPr sz="200" kern="0">
          <a:solidFill>
            <a:schemeClr val="tx1"/>
          </a:solidFill>
          <a:latin typeface="+mn-lt"/>
          <a:ea typeface="+mn-ea"/>
          <a:cs typeface="+mn-cs"/>
        </a:defRPr>
      </a:lvl4pPr>
      <a:lvl5pPr marL="1008000" algn="l" defTabSz="914400" rtl="0" eaLnBrk="1" latinLnBrk="0" hangingPunct="1">
        <a:defRPr sz="2000" kern="0">
          <a:solidFill>
            <a:schemeClr val="tx1"/>
          </a:solidFill>
          <a:latin typeface="+mn-lt"/>
          <a:ea typeface="+mn-ea"/>
          <a:cs typeface="+mn-cs"/>
        </a:defRPr>
      </a:lvl5pPr>
      <a:lvl6pPr marL="1260000" algn="l" defTabSz="914400" rtl="0" eaLnBrk="1" latinLnBrk="0" hangingPunct="1">
        <a:defRPr sz="2000" kern="0">
          <a:solidFill>
            <a:schemeClr val="tx1"/>
          </a:solidFill>
          <a:latin typeface="+mn-lt"/>
          <a:ea typeface="+mn-ea"/>
          <a:cs typeface="+mn-cs"/>
        </a:defRPr>
      </a:lvl6pPr>
      <a:lvl7pPr marL="1512000" algn="l" defTabSz="914400" rtl="0" eaLnBrk="1" latinLnBrk="0" hangingPunct="1">
        <a:defRPr sz="2000" kern="0">
          <a:solidFill>
            <a:schemeClr val="tx1"/>
          </a:solidFill>
          <a:latin typeface="+mn-lt"/>
          <a:ea typeface="+mn-ea"/>
          <a:cs typeface="+mn-cs"/>
        </a:defRPr>
      </a:lvl7pPr>
      <a:lvl8pPr marL="1764000" algn="l" defTabSz="914400" rtl="0" eaLnBrk="1" latinLnBrk="0" hangingPunct="1">
        <a:defRPr sz="2000" kern="0">
          <a:solidFill>
            <a:schemeClr val="tx1"/>
          </a:solidFill>
          <a:latin typeface="+mn-lt"/>
          <a:ea typeface="+mn-ea"/>
          <a:cs typeface="+mn-cs"/>
        </a:defRPr>
      </a:lvl8pPr>
      <a:lvl9pPr marL="2016000" algn="l" defTabSz="914400" rtl="0" eaLnBrk="1" latinLnBrk="0" hangingPunct="1">
        <a:defRPr sz="2000" kern="0">
          <a:solidFill>
            <a:schemeClr val="tx1"/>
          </a:solidFill>
          <a:latin typeface="+mn-lt"/>
          <a:ea typeface="+mn-ea"/>
          <a:cs typeface="+mn-cs"/>
        </a:defRPr>
      </a:lvl9pPr>
    </p:otherStyle>
  </p:txStyles>
  <p:extLst>
    <p:ext uri="{27BBF7A9-308A-43DC-89C8-2F10F3537804}">
      <p15:sldGuideLst xmlns:p15="http://schemas.microsoft.com/office/powerpoint/2012/main">
        <p15:guide id="1" pos="544" userDrawn="1">
          <p15:clr>
            <a:srgbClr val="C35EA4"/>
          </p15:clr>
        </p15:guide>
        <p15:guide id="2" pos="7328"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emf"/><Relationship Id="rId5" Type="http://schemas.openxmlformats.org/officeDocument/2006/relationships/oleObject" Target="../embeddings/oleObject10.bin"/><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3.emf"/><Relationship Id="rId5" Type="http://schemas.openxmlformats.org/officeDocument/2006/relationships/oleObject" Target="../embeddings/oleObject11.bin"/><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3.sv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22.png"/><Relationship Id="rId5" Type="http://schemas.openxmlformats.org/officeDocument/2006/relationships/image" Target="../media/image3.emf"/><Relationship Id="rId4" Type="http://schemas.openxmlformats.org/officeDocument/2006/relationships/oleObject" Target="../embeddings/oleObject12.bin"/></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3.sv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22.png"/><Relationship Id="rId5" Type="http://schemas.openxmlformats.org/officeDocument/2006/relationships/image" Target="../media/image3.emf"/><Relationship Id="rId4" Type="http://schemas.openxmlformats.org/officeDocument/2006/relationships/oleObject" Target="../embeddings/oleObject13.bin"/></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3.sv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2.png"/><Relationship Id="rId5" Type="http://schemas.openxmlformats.org/officeDocument/2006/relationships/image" Target="../media/image3.emf"/><Relationship Id="rId4" Type="http://schemas.openxmlformats.org/officeDocument/2006/relationships/oleObject" Target="../embeddings/oleObject14.bin"/></Relationships>
</file>

<file path=ppt/slides/_rels/slide15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slideLayout" Target="../slideLayouts/slideLayout1.xml"/><Relationship Id="rId7" Type="http://schemas.openxmlformats.org/officeDocument/2006/relationships/image" Target="../media/image26.svg"/><Relationship Id="rId12" Type="http://schemas.openxmlformats.org/officeDocument/2006/relationships/image" Target="../media/image36.png"/><Relationship Id="rId2" Type="http://schemas.openxmlformats.org/officeDocument/2006/relationships/tags" Target="../tags/tag35.xml"/><Relationship Id="rId1" Type="http://schemas.openxmlformats.org/officeDocument/2006/relationships/tags" Target="../tags/tag340.xml"/><Relationship Id="rId6" Type="http://schemas.openxmlformats.org/officeDocument/2006/relationships/image" Target="../media/image25.png"/><Relationship Id="rId11" Type="http://schemas.openxmlformats.org/officeDocument/2006/relationships/image" Target="../media/image35.svg"/><Relationship Id="rId5" Type="http://schemas.openxmlformats.org/officeDocument/2006/relationships/image" Target="../media/image3.emf"/><Relationship Id="rId15" Type="http://schemas.openxmlformats.org/officeDocument/2006/relationships/image" Target="../media/image23.svg"/><Relationship Id="rId10" Type="http://schemas.openxmlformats.org/officeDocument/2006/relationships/image" Target="../media/image34.png"/><Relationship Id="rId4" Type="http://schemas.openxmlformats.org/officeDocument/2006/relationships/oleObject" Target="../embeddings/oleObject140.bin"/><Relationship Id="rId9" Type="http://schemas.openxmlformats.org/officeDocument/2006/relationships/image" Target="../media/image33.svg"/><Relationship Id="rId1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26" Type="http://schemas.openxmlformats.org/officeDocument/2006/relationships/image" Target="../media/image8.png"/><Relationship Id="rId3" Type="http://schemas.openxmlformats.org/officeDocument/2006/relationships/tags" Target="../tags/tag10.xml"/><Relationship Id="rId21" Type="http://schemas.openxmlformats.org/officeDocument/2006/relationships/slide" Target="slide150.xml"/><Relationship Id="rId7" Type="http://schemas.openxmlformats.org/officeDocument/2006/relationships/image" Target="../media/image3.emf"/><Relationship Id="rId17" Type="http://schemas.openxmlformats.org/officeDocument/2006/relationships/image" Target="../media/image6.png"/><Relationship Id="rId25" Type="http://schemas.openxmlformats.org/officeDocument/2006/relationships/image" Target="../media/image90.png"/><Relationship Id="rId2" Type="http://schemas.openxmlformats.org/officeDocument/2006/relationships/tags" Target="../tags/tag9.xml"/><Relationship Id="rId16" Type="http://schemas.openxmlformats.org/officeDocument/2006/relationships/image" Target="../media/image60.png"/><Relationship Id="rId1" Type="http://schemas.openxmlformats.org/officeDocument/2006/relationships/tags" Target="../tags/tag8.xml"/><Relationship Id="rId6" Type="http://schemas.openxmlformats.org/officeDocument/2006/relationships/oleObject" Target="../embeddings/oleObject2.bin"/><Relationship Id="rId11" Type="http://schemas.openxmlformats.org/officeDocument/2006/relationships/image" Target="../media/image5.png"/><Relationship Id="rId24" Type="http://schemas.openxmlformats.org/officeDocument/2006/relationships/slide" Target="slide3.xml"/><Relationship Id="rId5" Type="http://schemas.openxmlformats.org/officeDocument/2006/relationships/notesSlide" Target="../notesSlides/notesSlide1.xml"/><Relationship Id="rId15" Type="http://schemas.openxmlformats.org/officeDocument/2006/relationships/slide" Target="slide10.xml"/><Relationship Id="rId23" Type="http://schemas.openxmlformats.org/officeDocument/2006/relationships/image" Target="../media/image7.png"/><Relationship Id="rId28" Type="http://schemas.openxmlformats.org/officeDocument/2006/relationships/image" Target="../media/image100.png"/><Relationship Id="rId10" Type="http://schemas.openxmlformats.org/officeDocument/2006/relationships/slide" Target="slide7.xml"/><Relationship Id="rId4" Type="http://schemas.openxmlformats.org/officeDocument/2006/relationships/slideLayout" Target="../slideLayouts/slideLayout2.xml"/><Relationship Id="rId9" Type="http://schemas.openxmlformats.org/officeDocument/2006/relationships/image" Target="../media/image40.png"/><Relationship Id="rId22" Type="http://schemas.openxmlformats.org/officeDocument/2006/relationships/image" Target="../media/image80.png"/><Relationship Id="rId27"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3.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3.emf"/><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3.emf"/><Relationship Id="rId5" Type="http://schemas.openxmlformats.org/officeDocument/2006/relationships/oleObject" Target="../embeddings/oleObject6.bin"/><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3.emf"/><Relationship Id="rId5" Type="http://schemas.openxmlformats.org/officeDocument/2006/relationships/oleObject" Target="../embeddings/oleObject8.bin"/><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emf"/><Relationship Id="rId5" Type="http://schemas.openxmlformats.org/officeDocument/2006/relationships/oleObject" Target="../embeddings/oleObject9.bin"/><Relationship Id="rId4" Type="http://schemas.openxmlformats.org/officeDocument/2006/relationships/notesSlide" Target="../notesSlides/notesSlide6.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C30878-DBD3-456C-99A7-6C94BC8B5130}"/>
              </a:ext>
            </a:extLst>
          </p:cNvPr>
          <p:cNvSpPr txBox="1">
            <a:spLocks/>
          </p:cNvSpPr>
          <p:nvPr/>
        </p:nvSpPr>
        <p:spPr>
          <a:xfrm>
            <a:off x="815975" y="2562225"/>
            <a:ext cx="10749280" cy="2275046"/>
          </a:xfrm>
          <a:prstGeom prst="rect">
            <a:avLst/>
          </a:prstGeom>
        </p:spPr>
        <p:txBody>
          <a:bodyPr lIns="0" tIns="0" rIns="0" bIns="0" numCol="1"/>
          <a:lstStyle>
            <a:lvl1pPr marL="0" indent="0" algn="l" defTabSz="914400" rtl="0" eaLnBrk="1" latinLnBrk="0" hangingPunct="1">
              <a:spcBef>
                <a:spcPts val="700"/>
              </a:spcBef>
              <a:buFont typeface="Arial" panose="020B0604020202020204" pitchFamily="34" charset="0"/>
              <a:buChar char="​"/>
              <a:defRPr sz="2400" kern="0">
                <a:solidFill>
                  <a:schemeClr val="accent1"/>
                </a:solidFill>
                <a:latin typeface="+mj-lt"/>
                <a:ea typeface="+mn-ea"/>
                <a:cs typeface="+mn-cs"/>
              </a:defRPr>
            </a:lvl1pPr>
            <a:lvl2pPr marL="0" indent="0" algn="l" defTabSz="914400" rtl="0" eaLnBrk="1" latinLnBrk="0" hangingPunct="1">
              <a:spcBef>
                <a:spcPts val="700"/>
              </a:spcBef>
              <a:buFont typeface="Arial" panose="020B0604020202020204" pitchFamily="34" charset="0"/>
              <a:buChar char="​"/>
              <a:defRPr sz="2400" kern="0">
                <a:solidFill>
                  <a:schemeClr val="tx1"/>
                </a:solidFill>
                <a:latin typeface="+mn-lt"/>
                <a:ea typeface="+mn-ea"/>
                <a:cs typeface="+mn-cs"/>
              </a:defRPr>
            </a:lvl2pPr>
            <a:lvl3pPr marL="252000" indent="-252000" algn="l" defTabSz="914400" rtl="0" eaLnBrk="1" latinLnBrk="0" hangingPunct="1">
              <a:spcBef>
                <a:spcPts val="700"/>
              </a:spcBef>
              <a:buFont typeface="Arial" panose="020B0604020202020204" pitchFamily="34" charset="0"/>
              <a:buChar char="•"/>
              <a:defRPr sz="2400" kern="0">
                <a:solidFill>
                  <a:schemeClr val="tx1"/>
                </a:solidFill>
                <a:latin typeface="+mn-lt"/>
                <a:ea typeface="+mn-ea"/>
                <a:cs typeface="+mn-cs"/>
              </a:defRPr>
            </a:lvl3pPr>
            <a:lvl4pPr marL="504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4pPr>
            <a:lvl5pPr marL="756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5pPr>
            <a:lvl6pPr marL="1008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6pPr>
            <a:lvl7pPr marL="1260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7pPr>
            <a:lvl8pPr marL="1512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8pPr>
            <a:lvl9pPr marL="1764000" indent="-252000" algn="l" defTabSz="914400" rtl="0" eaLnBrk="1" latinLnBrk="0" hangingPunct="1">
              <a:spcBef>
                <a:spcPts val="300"/>
              </a:spcBef>
              <a:buFont typeface="Arial" panose="020B0604020202020204" pitchFamily="34" charset="0"/>
              <a:buChar char="-"/>
              <a:defRPr sz="2400" kern="0">
                <a:solidFill>
                  <a:schemeClr val="tx1"/>
                </a:solidFill>
                <a:latin typeface="+mn-lt"/>
                <a:ea typeface="+mn-ea"/>
                <a:cs typeface="+mn-cs"/>
              </a:defRPr>
            </a:lvl9pPr>
          </a:lstStyle>
          <a:p>
            <a:br>
              <a:rPr lang="en-US" sz="8000" dirty="0"/>
            </a:br>
            <a:r>
              <a:rPr lang="en-US" sz="9600" dirty="0">
                <a:solidFill>
                  <a:schemeClr val="tx1"/>
                </a:solidFill>
              </a:rPr>
              <a:t> </a:t>
            </a:r>
          </a:p>
        </p:txBody>
      </p:sp>
    </p:spTree>
    <p:custDataLst>
      <p:tags r:id="rId1"/>
    </p:custDataLst>
    <p:extLst>
      <p:ext uri="{BB962C8B-B14F-4D97-AF65-F5344CB8AC3E}">
        <p14:creationId xmlns:p14="http://schemas.microsoft.com/office/powerpoint/2010/main" val="2399123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16:creationId xmlns:a16="http://schemas.microsoft.com/office/drawing/2014/main" id="{3F9C22D2-90FE-454B-B032-E42C3279131E}"/>
              </a:ext>
            </a:extLst>
          </p:cNvPr>
          <p:cNvSpPr txBox="1"/>
          <p:nvPr/>
        </p:nvSpPr>
        <p:spPr>
          <a:xfrm>
            <a:off x="1765301" y="1042150"/>
            <a:ext cx="2023118" cy="430887"/>
          </a:xfrm>
          <a:prstGeom prst="rect">
            <a:avLst/>
          </a:prstGeom>
          <a:noFill/>
        </p:spPr>
        <p:txBody>
          <a:bodyPr wrap="none" lIns="0" tIns="0" rIns="0" bIns="0" numCol="1" rtlCol="0">
            <a:spAutoFit/>
          </a:bodyPr>
          <a:lstStyle/>
          <a:p>
            <a:r>
              <a:rPr lang="de-DE" altLang="de-DE" sz="2800" spc="300" dirty="0">
                <a:solidFill>
                  <a:srgbClr val="CB225B"/>
                </a:solidFill>
              </a:rPr>
              <a:t>Hardware </a:t>
            </a:r>
          </a:p>
        </p:txBody>
      </p:sp>
      <p:sp>
        <p:nvSpPr>
          <p:cNvPr id="9" name="Oval 8">
            <a:extLst>
              <a:ext uri="{FF2B5EF4-FFF2-40B4-BE49-F238E27FC236}">
                <a16:creationId xmlns:a16="http://schemas.microsoft.com/office/drawing/2014/main" id="{67191FB7-1694-4872-81F9-FE7754259935}"/>
              </a:ext>
            </a:extLst>
          </p:cNvPr>
          <p:cNvSpPr/>
          <p:nvPr/>
        </p:nvSpPr>
        <p:spPr>
          <a:xfrm>
            <a:off x="1173191" y="814358"/>
            <a:ext cx="455584" cy="455584"/>
          </a:xfrm>
          <a:prstGeom prst="ellipse">
            <a:avLst/>
          </a:prstGeom>
          <a:solidFill>
            <a:srgbClr val="8B173E"/>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24" name="TextBox 23">
            <a:extLst>
              <a:ext uri="{FF2B5EF4-FFF2-40B4-BE49-F238E27FC236}">
                <a16:creationId xmlns:a16="http://schemas.microsoft.com/office/drawing/2014/main" id="{00A2A0F6-5FFE-4D0B-B57E-ECA81C5E7276}"/>
              </a:ext>
            </a:extLst>
          </p:cNvPr>
          <p:cNvSpPr txBox="1"/>
          <p:nvPr/>
        </p:nvSpPr>
        <p:spPr>
          <a:xfrm>
            <a:off x="1765303" y="1916569"/>
            <a:ext cx="4330698" cy="430887"/>
          </a:xfrm>
          <a:prstGeom prst="rect">
            <a:avLst/>
          </a:prstGeom>
          <a:noFill/>
        </p:spPr>
        <p:txBody>
          <a:bodyPr wrap="square" lIns="0" tIns="0" rIns="0" bIns="0" numCol="1" rtlCol="0">
            <a:spAutoFit/>
          </a:bodyPr>
          <a:lstStyle/>
          <a:p>
            <a:endParaRPr lang="de-DE" altLang="de-DE" sz="2800" spc="300" dirty="0">
              <a:solidFill>
                <a:schemeClr val="tx1">
                  <a:lumMod val="75000"/>
                  <a:lumOff val="25000"/>
                </a:schemeClr>
              </a:solidFill>
            </a:endParaRPr>
          </a:p>
        </p:txBody>
      </p:sp>
      <p:sp>
        <p:nvSpPr>
          <p:cNvPr id="31" name="Oval 30">
            <a:extLst>
              <a:ext uri="{FF2B5EF4-FFF2-40B4-BE49-F238E27FC236}">
                <a16:creationId xmlns:a16="http://schemas.microsoft.com/office/drawing/2014/main" id="{02E0606A-BD57-43DB-957E-84A00723B4D6}"/>
              </a:ext>
            </a:extLst>
          </p:cNvPr>
          <p:cNvSpPr/>
          <p:nvPr/>
        </p:nvSpPr>
        <p:spPr>
          <a:xfrm>
            <a:off x="563789" y="917517"/>
            <a:ext cx="901757" cy="901757"/>
          </a:xfrm>
          <a:prstGeom prst="ellipse">
            <a:avLst/>
          </a:prstGeom>
          <a:solidFill>
            <a:srgbClr val="CB225B"/>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2" name="Freeform: Shape 31">
            <a:extLst>
              <a:ext uri="{FF2B5EF4-FFF2-40B4-BE49-F238E27FC236}">
                <a16:creationId xmlns:a16="http://schemas.microsoft.com/office/drawing/2014/main" id="{03074DAD-AF35-4290-BE97-98097F56DC1F}"/>
              </a:ext>
            </a:extLst>
          </p:cNvPr>
          <p:cNvSpPr/>
          <p:nvPr/>
        </p:nvSpPr>
        <p:spPr>
          <a:xfrm>
            <a:off x="707764" y="1158530"/>
            <a:ext cx="757254" cy="660745"/>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6320" h="808264">
                <a:moveTo>
                  <a:pt x="647700"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lose/>
              </a:path>
            </a:pathLst>
          </a:custGeom>
          <a:gradFill>
            <a:gsLst>
              <a:gs pos="40000">
                <a:srgbClr val="A11B48"/>
              </a:gs>
              <a:gs pos="100000">
                <a:srgbClr val="CB225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3" name="Picture 2">
            <a:extLst>
              <a:ext uri="{FF2B5EF4-FFF2-40B4-BE49-F238E27FC236}">
                <a16:creationId xmlns:a16="http://schemas.microsoft.com/office/drawing/2014/main" id="{56E6C665-4E3F-988A-8045-9132A7FDC914}"/>
              </a:ext>
            </a:extLst>
          </p:cNvPr>
          <p:cNvPicPr>
            <a:picLocks noChangeAspect="1"/>
          </p:cNvPicPr>
          <p:nvPr/>
        </p:nvPicPr>
        <p:blipFill>
          <a:blip r:embed="rId7"/>
          <a:stretch>
            <a:fillRect/>
          </a:stretch>
        </p:blipFill>
        <p:spPr>
          <a:xfrm>
            <a:off x="5507399" y="471316"/>
            <a:ext cx="6215425" cy="5915368"/>
          </a:xfrm>
          <a:prstGeom prst="rect">
            <a:avLst/>
          </a:prstGeom>
        </p:spPr>
      </p:pic>
      <p:sp>
        <p:nvSpPr>
          <p:cNvPr id="8" name="TextBox 7">
            <a:extLst>
              <a:ext uri="{FF2B5EF4-FFF2-40B4-BE49-F238E27FC236}">
                <a16:creationId xmlns:a16="http://schemas.microsoft.com/office/drawing/2014/main" id="{A07236BD-B0C6-0C1F-4C30-5BCC659CFBA3}"/>
              </a:ext>
            </a:extLst>
          </p:cNvPr>
          <p:cNvSpPr txBox="1"/>
          <p:nvPr/>
        </p:nvSpPr>
        <p:spPr>
          <a:xfrm>
            <a:off x="361950" y="2447925"/>
            <a:ext cx="3171825" cy="2215991"/>
          </a:xfrm>
          <a:prstGeom prst="rect">
            <a:avLst/>
          </a:prstGeom>
          <a:noFill/>
        </p:spPr>
        <p:txBody>
          <a:bodyPr wrap="square" lIns="0" tIns="0" rIns="0" bIns="0" numCol="1" rtlCol="1">
            <a:spAutoFit/>
          </a:bodyPr>
          <a:lstStyle/>
          <a:p>
            <a:pPr marL="285750" indent="-285750" algn="l">
              <a:buFont typeface="Wingdings" panose="05000000000000000000" pitchFamily="2" charset="2"/>
              <a:buChar char="q"/>
            </a:pPr>
            <a:r>
              <a:rPr lang="en-US" sz="2400" kern="0" dirty="0"/>
              <a:t>Arduino </a:t>
            </a:r>
          </a:p>
          <a:p>
            <a:pPr marL="285750" indent="-285750" algn="l">
              <a:buFont typeface="Wingdings" panose="05000000000000000000" pitchFamily="2" charset="2"/>
              <a:buChar char="q"/>
            </a:pPr>
            <a:r>
              <a:rPr lang="en-US" sz="2400" kern="0" dirty="0"/>
              <a:t>Motors </a:t>
            </a:r>
          </a:p>
          <a:p>
            <a:pPr marL="285750" indent="-285750" algn="l">
              <a:buFont typeface="Wingdings" panose="05000000000000000000" pitchFamily="2" charset="2"/>
              <a:buChar char="q"/>
            </a:pPr>
            <a:r>
              <a:rPr lang="en-US" sz="2400" kern="0" dirty="0"/>
              <a:t>H-bridge</a:t>
            </a:r>
          </a:p>
          <a:p>
            <a:pPr marL="285750" indent="-285750" algn="l">
              <a:buFont typeface="Wingdings" panose="05000000000000000000" pitchFamily="2" charset="2"/>
              <a:buChar char="q"/>
            </a:pPr>
            <a:r>
              <a:rPr lang="en-US" sz="2400" kern="0" dirty="0"/>
              <a:t>Bluetooth </a:t>
            </a:r>
          </a:p>
          <a:p>
            <a:pPr marL="285750" indent="-285750" algn="l">
              <a:buFont typeface="Wingdings" panose="05000000000000000000" pitchFamily="2" charset="2"/>
              <a:buChar char="q"/>
            </a:pPr>
            <a:r>
              <a:rPr lang="en-US" sz="2400" kern="0" dirty="0"/>
              <a:t>Raspberry pi 4</a:t>
            </a:r>
          </a:p>
          <a:p>
            <a:pPr marL="285750" indent="-285750" algn="l">
              <a:buFont typeface="Wingdings" panose="05000000000000000000" pitchFamily="2" charset="2"/>
              <a:buChar char="q"/>
            </a:pPr>
            <a:r>
              <a:rPr lang="en-US" sz="2400" kern="0" dirty="0"/>
              <a:t>Power supply </a:t>
            </a:r>
            <a:endParaRPr lang="ar-SA" sz="2400" kern="0" dirty="0"/>
          </a:p>
        </p:txBody>
      </p:sp>
    </p:spTree>
    <p:custDataLst>
      <p:tags r:id="rId1"/>
    </p:custDataLst>
    <p:extLst>
      <p:ext uri="{BB962C8B-B14F-4D97-AF65-F5344CB8AC3E}">
        <p14:creationId xmlns:p14="http://schemas.microsoft.com/office/powerpoint/2010/main" val="4210990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Oval 8">
            <a:extLst>
              <a:ext uri="{FF2B5EF4-FFF2-40B4-BE49-F238E27FC236}">
                <a16:creationId xmlns:a16="http://schemas.microsoft.com/office/drawing/2014/main" id="{67191FB7-1694-4872-81F9-FE7754259935}"/>
              </a:ext>
            </a:extLst>
          </p:cNvPr>
          <p:cNvSpPr/>
          <p:nvPr/>
        </p:nvSpPr>
        <p:spPr>
          <a:xfrm>
            <a:off x="1307837" y="553692"/>
            <a:ext cx="455584" cy="455584"/>
          </a:xfrm>
          <a:prstGeom prst="ellipse">
            <a:avLst/>
          </a:prstGeom>
          <a:solidFill>
            <a:srgbClr val="056757"/>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13" name="TextBox 12">
            <a:extLst>
              <a:ext uri="{FF2B5EF4-FFF2-40B4-BE49-F238E27FC236}">
                <a16:creationId xmlns:a16="http://schemas.microsoft.com/office/drawing/2014/main" id="{F2D56B1B-7E08-4C01-B48A-B8D3DE028C84}"/>
              </a:ext>
            </a:extLst>
          </p:cNvPr>
          <p:cNvSpPr txBox="1"/>
          <p:nvPr/>
        </p:nvSpPr>
        <p:spPr>
          <a:xfrm>
            <a:off x="1914358" y="992269"/>
            <a:ext cx="1885260" cy="430887"/>
          </a:xfrm>
          <a:prstGeom prst="rect">
            <a:avLst/>
          </a:prstGeom>
          <a:noFill/>
        </p:spPr>
        <p:txBody>
          <a:bodyPr wrap="none" lIns="0" tIns="0" rIns="0" bIns="0" numCol="1" rtlCol="0">
            <a:spAutoFit/>
          </a:bodyPr>
          <a:lstStyle/>
          <a:p>
            <a:r>
              <a:rPr lang="de-DE" altLang="de-DE" sz="2800" spc="300" dirty="0">
                <a:solidFill>
                  <a:srgbClr val="079B84"/>
                </a:solidFill>
              </a:rPr>
              <a:t>Hardware</a:t>
            </a:r>
          </a:p>
        </p:txBody>
      </p:sp>
      <p:sp>
        <p:nvSpPr>
          <p:cNvPr id="31" name="Oval 30">
            <a:extLst>
              <a:ext uri="{FF2B5EF4-FFF2-40B4-BE49-F238E27FC236}">
                <a16:creationId xmlns:a16="http://schemas.microsoft.com/office/drawing/2014/main" id="{02E0606A-BD57-43DB-957E-84A00723B4D6}"/>
              </a:ext>
            </a:extLst>
          </p:cNvPr>
          <p:cNvSpPr/>
          <p:nvPr/>
        </p:nvSpPr>
        <p:spPr>
          <a:xfrm>
            <a:off x="856959" y="732265"/>
            <a:ext cx="901757" cy="901757"/>
          </a:xfrm>
          <a:prstGeom prst="ellipse">
            <a:avLst/>
          </a:prstGeom>
          <a:solidFill>
            <a:srgbClr val="079B84"/>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2" name="Freeform: Shape 31">
            <a:extLst>
              <a:ext uri="{FF2B5EF4-FFF2-40B4-BE49-F238E27FC236}">
                <a16:creationId xmlns:a16="http://schemas.microsoft.com/office/drawing/2014/main" id="{03074DAD-AF35-4290-BE97-98097F56DC1F}"/>
              </a:ext>
            </a:extLst>
          </p:cNvPr>
          <p:cNvSpPr/>
          <p:nvPr/>
        </p:nvSpPr>
        <p:spPr>
          <a:xfrm>
            <a:off x="929210" y="953286"/>
            <a:ext cx="757254" cy="660745"/>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6320" h="808264">
                <a:moveTo>
                  <a:pt x="647700"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lose/>
              </a:path>
            </a:pathLst>
          </a:custGeom>
          <a:gradFill>
            <a:gsLst>
              <a:gs pos="40000">
                <a:srgbClr val="056757"/>
              </a:gs>
              <a:gs pos="100000">
                <a:srgbClr val="079B8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3" name="Picture 2">
            <a:extLst>
              <a:ext uri="{FF2B5EF4-FFF2-40B4-BE49-F238E27FC236}">
                <a16:creationId xmlns:a16="http://schemas.microsoft.com/office/drawing/2014/main" id="{C213F08E-4270-1D0E-7C94-598F0D63E9E7}"/>
              </a:ext>
            </a:extLst>
          </p:cNvPr>
          <p:cNvPicPr>
            <a:picLocks noChangeAspect="1"/>
          </p:cNvPicPr>
          <p:nvPr/>
        </p:nvPicPr>
        <p:blipFill>
          <a:blip r:embed="rId7"/>
          <a:stretch>
            <a:fillRect/>
          </a:stretch>
        </p:blipFill>
        <p:spPr>
          <a:xfrm>
            <a:off x="2257425" y="1800225"/>
            <a:ext cx="8162925" cy="4781550"/>
          </a:xfrm>
          <a:prstGeom prst="rect">
            <a:avLst/>
          </a:prstGeom>
        </p:spPr>
      </p:pic>
    </p:spTree>
    <p:custDataLst>
      <p:tags r:id="rId1"/>
    </p:custDataLst>
    <p:extLst>
      <p:ext uri="{BB962C8B-B14F-4D97-AF65-F5344CB8AC3E}">
        <p14:creationId xmlns:p14="http://schemas.microsoft.com/office/powerpoint/2010/main" val="350519565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estv">
            <a:hlinkClick r:id="" action="ppaction://media"/>
            <a:extLst>
              <a:ext uri="{FF2B5EF4-FFF2-40B4-BE49-F238E27FC236}">
                <a16:creationId xmlns:a16="http://schemas.microsoft.com/office/drawing/2014/main" id="{82BD2D5A-10A2-AAF8-F743-EE7FEF4D9039}"/>
              </a:ext>
            </a:extLst>
          </p:cNvPr>
          <p:cNvPicPr>
            <a:picLocks noGrp="1" noChangeAspect="1"/>
          </p:cNvPicPr>
          <p:nvPr>
            <p:ph idx="11"/>
            <a:videoFile r:link="rId2"/>
            <p:extLst>
              <p:ext uri="{DAA4B4D4-6D71-4841-9C94-3DE7FCFB9230}">
                <p14:media xmlns:p14="http://schemas.microsoft.com/office/powerpoint/2010/main" r:embed="rId1"/>
              </p:ext>
            </p:extLst>
          </p:nvPr>
        </p:nvPicPr>
        <p:blipFill>
          <a:blip r:embed="rId4"/>
          <a:stretch>
            <a:fillRect/>
          </a:stretch>
        </p:blipFill>
        <p:spPr>
          <a:xfrm>
            <a:off x="400050" y="342900"/>
            <a:ext cx="11391900" cy="5822951"/>
          </a:xfrm>
        </p:spPr>
      </p:pic>
    </p:spTree>
    <p:extLst>
      <p:ext uri="{BB962C8B-B14F-4D97-AF65-F5344CB8AC3E}">
        <p14:creationId xmlns:p14="http://schemas.microsoft.com/office/powerpoint/2010/main" val="140164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1D9BEC62-D208-46A3-81CE-DD240BF66A7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18" name="Object 17" hidden="1">
                        <a:extLst>
                          <a:ext uri="{FF2B5EF4-FFF2-40B4-BE49-F238E27FC236}">
                            <a16:creationId xmlns:a16="http://schemas.microsoft.com/office/drawing/2014/main" id="{1D9BEC62-D208-46A3-81CE-DD240BF66A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7" name="Oval 66">
            <a:extLst>
              <a:ext uri="{FF2B5EF4-FFF2-40B4-BE49-F238E27FC236}">
                <a16:creationId xmlns:a16="http://schemas.microsoft.com/office/drawing/2014/main" id="{94DE959A-D795-4CD4-84BB-9BF2CE65B986}"/>
              </a:ext>
            </a:extLst>
          </p:cNvPr>
          <p:cNvSpPr/>
          <p:nvPr/>
        </p:nvSpPr>
        <p:spPr>
          <a:xfrm>
            <a:off x="1518756" y="796062"/>
            <a:ext cx="1277086" cy="1277086"/>
          </a:xfrm>
          <a:prstGeom prst="ellipse">
            <a:avLst/>
          </a:prstGeom>
          <a:solidFill>
            <a:schemeClr val="accent3">
              <a:lumMod val="75000"/>
            </a:schemeClr>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68" name="Oval 67">
            <a:extLst>
              <a:ext uri="{FF2B5EF4-FFF2-40B4-BE49-F238E27FC236}">
                <a16:creationId xmlns:a16="http://schemas.microsoft.com/office/drawing/2014/main" id="{1F50628E-DAA2-48BF-A983-769A368FB3C0}"/>
              </a:ext>
            </a:extLst>
          </p:cNvPr>
          <p:cNvSpPr/>
          <p:nvPr/>
        </p:nvSpPr>
        <p:spPr>
          <a:xfrm>
            <a:off x="-40418" y="1030028"/>
            <a:ext cx="2527791" cy="25277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69" name="Freeform: Shape 68">
            <a:extLst>
              <a:ext uri="{FF2B5EF4-FFF2-40B4-BE49-F238E27FC236}">
                <a16:creationId xmlns:a16="http://schemas.microsoft.com/office/drawing/2014/main" id="{D7389CF1-A755-4DD1-B8A6-FD0E3FE27290}"/>
              </a:ext>
            </a:extLst>
          </p:cNvPr>
          <p:cNvSpPr/>
          <p:nvPr/>
        </p:nvSpPr>
        <p:spPr>
          <a:xfrm>
            <a:off x="328458" y="1619851"/>
            <a:ext cx="2122722" cy="1852190"/>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0" fmla="*/ 630899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8" fmla="*/ 630899 w 926320"/>
              <a:gd name="connsiteY8" fmla="*/ 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320" h="808264">
                <a:moveTo>
                  <a:pt x="630899"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ubicBezTo>
                  <a:pt x="461433" y="67733"/>
                  <a:pt x="537766" y="33867"/>
                  <a:pt x="630899" y="0"/>
                </a:cubicBez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dirty="0"/>
          </a:p>
        </p:txBody>
      </p:sp>
      <p:grpSp>
        <p:nvGrpSpPr>
          <p:cNvPr id="7" name="Group 6">
            <a:extLst>
              <a:ext uri="{FF2B5EF4-FFF2-40B4-BE49-F238E27FC236}">
                <a16:creationId xmlns:a16="http://schemas.microsoft.com/office/drawing/2014/main" id="{23C732C5-AD49-4520-8E5F-5C3A29F0DA37}"/>
              </a:ext>
            </a:extLst>
          </p:cNvPr>
          <p:cNvGrpSpPr/>
          <p:nvPr/>
        </p:nvGrpSpPr>
        <p:grpSpPr>
          <a:xfrm>
            <a:off x="536321" y="4212288"/>
            <a:ext cx="1163778" cy="1163778"/>
            <a:chOff x="7860029" y="3777234"/>
            <a:chExt cx="1103085" cy="1103085"/>
          </a:xfrm>
        </p:grpSpPr>
        <p:sp>
          <p:nvSpPr>
            <p:cNvPr id="71" name="Oval 70">
              <a:extLst>
                <a:ext uri="{FF2B5EF4-FFF2-40B4-BE49-F238E27FC236}">
                  <a16:creationId xmlns:a16="http://schemas.microsoft.com/office/drawing/2014/main" id="{34A4065F-18D8-43C6-946B-998982CE905A}"/>
                </a:ext>
              </a:extLst>
            </p:cNvPr>
            <p:cNvSpPr/>
            <p:nvPr/>
          </p:nvSpPr>
          <p:spPr>
            <a:xfrm>
              <a:off x="7860029" y="3777234"/>
              <a:ext cx="1103085" cy="110308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2" name="Freeform: Shape 71">
              <a:extLst>
                <a:ext uri="{FF2B5EF4-FFF2-40B4-BE49-F238E27FC236}">
                  <a16:creationId xmlns:a16="http://schemas.microsoft.com/office/drawing/2014/main" id="{ACE1DA08-3513-4B2C-96C9-F5C224A5CC30}"/>
                </a:ext>
              </a:extLst>
            </p:cNvPr>
            <p:cNvSpPr/>
            <p:nvPr/>
          </p:nvSpPr>
          <p:spPr>
            <a:xfrm>
              <a:off x="8080089" y="3969186"/>
              <a:ext cx="874867" cy="904805"/>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73" name="Graphic 72" descr="Record">
              <a:extLst>
                <a:ext uri="{FF2B5EF4-FFF2-40B4-BE49-F238E27FC236}">
                  <a16:creationId xmlns:a16="http://schemas.microsoft.com/office/drawing/2014/main" id="{9BF2B669-0D41-4ADE-8530-DA8AF1CDBE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54371" y="3871576"/>
              <a:ext cx="914400" cy="914400"/>
            </a:xfrm>
            <a:prstGeom prst="rect">
              <a:avLst/>
            </a:prstGeom>
          </p:spPr>
        </p:pic>
      </p:grpSp>
      <p:grpSp>
        <p:nvGrpSpPr>
          <p:cNvPr id="74" name="Group 73">
            <a:extLst>
              <a:ext uri="{FF2B5EF4-FFF2-40B4-BE49-F238E27FC236}">
                <a16:creationId xmlns:a16="http://schemas.microsoft.com/office/drawing/2014/main" id="{AC0C4690-AF85-438B-8AD2-B42592C85D01}"/>
              </a:ext>
            </a:extLst>
          </p:cNvPr>
          <p:cNvGrpSpPr/>
          <p:nvPr/>
        </p:nvGrpSpPr>
        <p:grpSpPr>
          <a:xfrm>
            <a:off x="253301" y="216792"/>
            <a:ext cx="1316374" cy="1316374"/>
            <a:chOff x="4449137" y="2695825"/>
            <a:chExt cx="1103086" cy="1103086"/>
          </a:xfrm>
        </p:grpSpPr>
        <p:sp>
          <p:nvSpPr>
            <p:cNvPr id="75" name="Oval 74">
              <a:extLst>
                <a:ext uri="{FF2B5EF4-FFF2-40B4-BE49-F238E27FC236}">
                  <a16:creationId xmlns:a16="http://schemas.microsoft.com/office/drawing/2014/main" id="{593CBB6C-D732-490C-86D4-73DB0D8CA36E}"/>
                </a:ext>
              </a:extLst>
            </p:cNvPr>
            <p:cNvSpPr/>
            <p:nvPr/>
          </p:nvSpPr>
          <p:spPr>
            <a:xfrm>
              <a:off x="4449137" y="2695825"/>
              <a:ext cx="1103085" cy="11030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6" name="Freeform: Shape 75">
              <a:extLst>
                <a:ext uri="{FF2B5EF4-FFF2-40B4-BE49-F238E27FC236}">
                  <a16:creationId xmlns:a16="http://schemas.microsoft.com/office/drawing/2014/main" id="{642B4EFA-BEC5-4C64-A8B7-A9D82B5203AA}"/>
                </a:ext>
              </a:extLst>
            </p:cNvPr>
            <p:cNvSpPr/>
            <p:nvPr/>
          </p:nvSpPr>
          <p:spPr>
            <a:xfrm>
              <a:off x="4686300" y="3003347"/>
              <a:ext cx="865923" cy="79556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grpSp>
      <p:sp>
        <p:nvSpPr>
          <p:cNvPr id="78" name="TextBox 77">
            <a:extLst>
              <a:ext uri="{FF2B5EF4-FFF2-40B4-BE49-F238E27FC236}">
                <a16:creationId xmlns:a16="http://schemas.microsoft.com/office/drawing/2014/main" id="{52530928-9562-474F-A898-CE32A4D73E8C}"/>
              </a:ext>
            </a:extLst>
          </p:cNvPr>
          <p:cNvSpPr txBox="1"/>
          <p:nvPr/>
        </p:nvSpPr>
        <p:spPr>
          <a:xfrm>
            <a:off x="5449688" y="266461"/>
            <a:ext cx="2292294" cy="430887"/>
          </a:xfrm>
          <a:prstGeom prst="rect">
            <a:avLst/>
          </a:prstGeom>
          <a:noFill/>
        </p:spPr>
        <p:txBody>
          <a:bodyPr wrap="none" lIns="0" tIns="0" rIns="0" bIns="0" numCol="1" rtlCol="0">
            <a:spAutoFit/>
          </a:bodyPr>
          <a:lstStyle/>
          <a:p>
            <a:r>
              <a:rPr lang="de-DE" altLang="de-DE" sz="2800" spc="300" dirty="0">
                <a:solidFill>
                  <a:schemeClr val="tx2"/>
                </a:solidFill>
              </a:rPr>
              <a:t>Conclution </a:t>
            </a:r>
          </a:p>
        </p:txBody>
      </p:sp>
      <p:sp>
        <p:nvSpPr>
          <p:cNvPr id="3" name="TextBox 2">
            <a:extLst>
              <a:ext uri="{FF2B5EF4-FFF2-40B4-BE49-F238E27FC236}">
                <a16:creationId xmlns:a16="http://schemas.microsoft.com/office/drawing/2014/main" id="{CD0CF2BE-A46A-1A6F-A074-0D01C31F16F2}"/>
              </a:ext>
            </a:extLst>
          </p:cNvPr>
          <p:cNvSpPr txBox="1"/>
          <p:nvPr/>
        </p:nvSpPr>
        <p:spPr>
          <a:xfrm>
            <a:off x="3159739" y="1058470"/>
            <a:ext cx="8085265" cy="5309146"/>
          </a:xfrm>
          <a:prstGeom prst="rect">
            <a:avLst/>
          </a:prstGeom>
          <a:noFill/>
        </p:spPr>
        <p:txBody>
          <a:bodyPr wrap="square" lIns="0" tIns="0" rIns="0" bIns="0" numCol="1" rtlCol="1">
            <a:spAutoFit/>
          </a:bodyPr>
          <a:lstStyle/>
          <a:p>
            <a:pPr marL="228600"/>
            <a:r>
              <a:rPr lang="en-US" sz="2300" b="0" i="1" dirty="0">
                <a:effectLst/>
                <a:latin typeface="Times New Roman" panose="02020603050405020304" pitchFamily="18" charset="0"/>
                <a:ea typeface="Times New Roman" panose="02020603050405020304" pitchFamily="18" charset="0"/>
              </a:rPr>
              <a:t>The model was built to test a small sample using three main parts:</a:t>
            </a:r>
            <a:endParaRPr lang="en-US" sz="2300" b="1" dirty="0">
              <a:effectLst/>
              <a:latin typeface="Times New Roman" panose="02020603050405020304" pitchFamily="18" charset="0"/>
              <a:ea typeface="Times New Roman" panose="02020603050405020304" pitchFamily="18" charset="0"/>
            </a:endParaRPr>
          </a:p>
          <a:p>
            <a:pPr marL="342900" lvl="0" indent="-342900">
              <a:buFont typeface="Arial" panose="020B0604020202020204" pitchFamily="34" charset="0"/>
              <a:buChar char="❖"/>
            </a:pPr>
            <a:r>
              <a:rPr lang="en-US" sz="2300" b="0" i="1" u="none" strike="noStrike" dirty="0">
                <a:effectLst/>
                <a:latin typeface="Times New Roman" panose="02020603050405020304" pitchFamily="18" charset="0"/>
                <a:ea typeface="Times New Roman" panose="02020603050405020304" pitchFamily="18" charset="0"/>
              </a:rPr>
              <a:t>Raspberry Pi 4 (the car system that analyzes the captured commands through the camera and sends them to the driver, and also it has the ability to control the car’s when the driver does not give any reaction).</a:t>
            </a:r>
          </a:p>
          <a:p>
            <a:pPr lvl="0"/>
            <a:endParaRPr lang="en-US" sz="2300" b="1" u="none" strike="noStrike" dirty="0">
              <a:effectLst/>
              <a:latin typeface="Times New Roman" panose="02020603050405020304" pitchFamily="18" charset="0"/>
              <a:ea typeface="Times New Roman" panose="02020603050405020304" pitchFamily="18" charset="0"/>
            </a:endParaRPr>
          </a:p>
          <a:p>
            <a:pPr marL="342900" lvl="0" indent="-342900">
              <a:buFont typeface="Arial" panose="020B0604020202020204" pitchFamily="34" charset="0"/>
              <a:buChar char="❖"/>
            </a:pPr>
            <a:r>
              <a:rPr lang="en-US" sz="2300" b="0" i="1" u="none" strike="noStrike" dirty="0">
                <a:effectLst/>
                <a:latin typeface="Times New Roman" panose="02020603050405020304" pitchFamily="18" charset="0"/>
                <a:ea typeface="Times New Roman" panose="02020603050405020304" pitchFamily="18" charset="0"/>
              </a:rPr>
              <a:t>Arduino (represents the driver himself).</a:t>
            </a:r>
            <a:endParaRPr lang="en-US" sz="2300" b="1" u="none" strike="noStrike" dirty="0">
              <a:effectLst/>
              <a:latin typeface="Times New Roman" panose="02020603050405020304" pitchFamily="18" charset="0"/>
              <a:ea typeface="Times New Roman" panose="02020603050405020304" pitchFamily="18" charset="0"/>
            </a:endParaRPr>
          </a:p>
          <a:p>
            <a:pPr marL="342900" lvl="0" indent="-342900">
              <a:buFont typeface="Arial" panose="020B0604020202020204" pitchFamily="34" charset="0"/>
              <a:buChar char="❖"/>
            </a:pPr>
            <a:r>
              <a:rPr lang="en-US" sz="2300" b="0" i="1" u="none" strike="noStrike" dirty="0">
                <a:effectLst/>
                <a:latin typeface="Times New Roman" panose="02020603050405020304" pitchFamily="18" charset="0"/>
                <a:ea typeface="Times New Roman" panose="02020603050405020304" pitchFamily="18" charset="0"/>
              </a:rPr>
              <a:t>The camera (takes pictures and sends them to the Raspberry).</a:t>
            </a:r>
            <a:endParaRPr lang="en-US" sz="2300" b="1" dirty="0">
              <a:effectLst/>
              <a:latin typeface="Times New Roman" panose="02020603050405020304" pitchFamily="18" charset="0"/>
              <a:ea typeface="Times New Roman" panose="02020603050405020304" pitchFamily="18" charset="0"/>
            </a:endParaRPr>
          </a:p>
          <a:p>
            <a:pPr marL="228600"/>
            <a:r>
              <a:rPr lang="en-US" sz="2300" b="0" i="1" dirty="0">
                <a:effectLst/>
                <a:latin typeface="Times New Roman" panose="02020603050405020304" pitchFamily="18" charset="0"/>
                <a:ea typeface="Times New Roman" panose="02020603050405020304" pitchFamily="18" charset="0"/>
              </a:rPr>
              <a:t>When the camera detects the stop sign, it will give a specific alert (blue light) about what it had been detected. Then the car’s speed will gradually decrease until it reaches a certain distance, by measuring the depth of the image and determining the place where the car will stop after detecting the sign, then it will automatically stop after this distance, not immediately when it detects it.</a:t>
            </a:r>
            <a:endParaRPr lang="en-US" sz="2300" b="1" dirty="0">
              <a:effectLst/>
              <a:latin typeface="Times New Roman" panose="02020603050405020304" pitchFamily="18" charset="0"/>
              <a:ea typeface="Times New Roman" panose="02020603050405020304" pitchFamily="18" charset="0"/>
            </a:endParaRPr>
          </a:p>
          <a:p>
            <a:pPr marL="228600"/>
            <a:r>
              <a:rPr lang="en-US" sz="2300" b="0" i="1" dirty="0">
                <a:effectLst/>
                <a:latin typeface="Times New Roman" panose="02020603050405020304" pitchFamily="18" charset="0"/>
                <a:ea typeface="Times New Roman" panose="02020603050405020304" pitchFamily="18" charset="0"/>
              </a:rPr>
              <a:t> </a:t>
            </a:r>
            <a:endParaRPr lang="en-US" sz="2300" b="1" dirty="0">
              <a:effectLst/>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3239377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1D9BEC62-D208-46A3-81CE-DD240BF66A7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18" name="Object 17" hidden="1">
                        <a:extLst>
                          <a:ext uri="{FF2B5EF4-FFF2-40B4-BE49-F238E27FC236}">
                            <a16:creationId xmlns:a16="http://schemas.microsoft.com/office/drawing/2014/main" id="{1D9BEC62-D208-46A3-81CE-DD240BF66A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7" name="Oval 66">
            <a:extLst>
              <a:ext uri="{FF2B5EF4-FFF2-40B4-BE49-F238E27FC236}">
                <a16:creationId xmlns:a16="http://schemas.microsoft.com/office/drawing/2014/main" id="{94DE959A-D795-4CD4-84BB-9BF2CE65B986}"/>
              </a:ext>
            </a:extLst>
          </p:cNvPr>
          <p:cNvSpPr/>
          <p:nvPr/>
        </p:nvSpPr>
        <p:spPr>
          <a:xfrm>
            <a:off x="1518756" y="796062"/>
            <a:ext cx="1277086" cy="1277086"/>
          </a:xfrm>
          <a:prstGeom prst="ellipse">
            <a:avLst/>
          </a:prstGeom>
          <a:solidFill>
            <a:schemeClr val="accent3">
              <a:lumMod val="75000"/>
            </a:schemeClr>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68" name="Oval 67">
            <a:extLst>
              <a:ext uri="{FF2B5EF4-FFF2-40B4-BE49-F238E27FC236}">
                <a16:creationId xmlns:a16="http://schemas.microsoft.com/office/drawing/2014/main" id="{1F50628E-DAA2-48BF-A983-769A368FB3C0}"/>
              </a:ext>
            </a:extLst>
          </p:cNvPr>
          <p:cNvSpPr/>
          <p:nvPr/>
        </p:nvSpPr>
        <p:spPr>
          <a:xfrm>
            <a:off x="-40418" y="1030028"/>
            <a:ext cx="2527791" cy="25277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69" name="Freeform: Shape 68">
            <a:extLst>
              <a:ext uri="{FF2B5EF4-FFF2-40B4-BE49-F238E27FC236}">
                <a16:creationId xmlns:a16="http://schemas.microsoft.com/office/drawing/2014/main" id="{D7389CF1-A755-4DD1-B8A6-FD0E3FE27290}"/>
              </a:ext>
            </a:extLst>
          </p:cNvPr>
          <p:cNvSpPr/>
          <p:nvPr/>
        </p:nvSpPr>
        <p:spPr>
          <a:xfrm>
            <a:off x="328458" y="1619851"/>
            <a:ext cx="2122722" cy="1852190"/>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0" fmla="*/ 630899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8" fmla="*/ 630899 w 926320"/>
              <a:gd name="connsiteY8" fmla="*/ 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320" h="808264">
                <a:moveTo>
                  <a:pt x="630899"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ubicBezTo>
                  <a:pt x="461433" y="67733"/>
                  <a:pt x="537766" y="33867"/>
                  <a:pt x="630899" y="0"/>
                </a:cubicBez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dirty="0"/>
          </a:p>
        </p:txBody>
      </p:sp>
      <p:grpSp>
        <p:nvGrpSpPr>
          <p:cNvPr id="7" name="Group 6">
            <a:extLst>
              <a:ext uri="{FF2B5EF4-FFF2-40B4-BE49-F238E27FC236}">
                <a16:creationId xmlns:a16="http://schemas.microsoft.com/office/drawing/2014/main" id="{23C732C5-AD49-4520-8E5F-5C3A29F0DA37}"/>
              </a:ext>
            </a:extLst>
          </p:cNvPr>
          <p:cNvGrpSpPr/>
          <p:nvPr/>
        </p:nvGrpSpPr>
        <p:grpSpPr>
          <a:xfrm>
            <a:off x="536321" y="4212288"/>
            <a:ext cx="1163778" cy="1163778"/>
            <a:chOff x="7860029" y="3777234"/>
            <a:chExt cx="1103085" cy="1103085"/>
          </a:xfrm>
        </p:grpSpPr>
        <p:sp>
          <p:nvSpPr>
            <p:cNvPr id="71" name="Oval 70">
              <a:extLst>
                <a:ext uri="{FF2B5EF4-FFF2-40B4-BE49-F238E27FC236}">
                  <a16:creationId xmlns:a16="http://schemas.microsoft.com/office/drawing/2014/main" id="{34A4065F-18D8-43C6-946B-998982CE905A}"/>
                </a:ext>
              </a:extLst>
            </p:cNvPr>
            <p:cNvSpPr/>
            <p:nvPr/>
          </p:nvSpPr>
          <p:spPr>
            <a:xfrm>
              <a:off x="7860029" y="3777234"/>
              <a:ext cx="1103085" cy="110308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2" name="Freeform: Shape 71">
              <a:extLst>
                <a:ext uri="{FF2B5EF4-FFF2-40B4-BE49-F238E27FC236}">
                  <a16:creationId xmlns:a16="http://schemas.microsoft.com/office/drawing/2014/main" id="{ACE1DA08-3513-4B2C-96C9-F5C224A5CC30}"/>
                </a:ext>
              </a:extLst>
            </p:cNvPr>
            <p:cNvSpPr/>
            <p:nvPr/>
          </p:nvSpPr>
          <p:spPr>
            <a:xfrm>
              <a:off x="8080089" y="3969186"/>
              <a:ext cx="874867" cy="904805"/>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73" name="Graphic 72" descr="Record">
              <a:extLst>
                <a:ext uri="{FF2B5EF4-FFF2-40B4-BE49-F238E27FC236}">
                  <a16:creationId xmlns:a16="http://schemas.microsoft.com/office/drawing/2014/main" id="{9BF2B669-0D41-4ADE-8530-DA8AF1CDBE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54371" y="3871576"/>
              <a:ext cx="914400" cy="914400"/>
            </a:xfrm>
            <a:prstGeom prst="rect">
              <a:avLst/>
            </a:prstGeom>
          </p:spPr>
        </p:pic>
      </p:grpSp>
      <p:grpSp>
        <p:nvGrpSpPr>
          <p:cNvPr id="74" name="Group 73">
            <a:extLst>
              <a:ext uri="{FF2B5EF4-FFF2-40B4-BE49-F238E27FC236}">
                <a16:creationId xmlns:a16="http://schemas.microsoft.com/office/drawing/2014/main" id="{AC0C4690-AF85-438B-8AD2-B42592C85D01}"/>
              </a:ext>
            </a:extLst>
          </p:cNvPr>
          <p:cNvGrpSpPr/>
          <p:nvPr/>
        </p:nvGrpSpPr>
        <p:grpSpPr>
          <a:xfrm>
            <a:off x="253301" y="216792"/>
            <a:ext cx="1316374" cy="1316374"/>
            <a:chOff x="4449137" y="2695825"/>
            <a:chExt cx="1103086" cy="1103086"/>
          </a:xfrm>
        </p:grpSpPr>
        <p:sp>
          <p:nvSpPr>
            <p:cNvPr id="75" name="Oval 74">
              <a:extLst>
                <a:ext uri="{FF2B5EF4-FFF2-40B4-BE49-F238E27FC236}">
                  <a16:creationId xmlns:a16="http://schemas.microsoft.com/office/drawing/2014/main" id="{593CBB6C-D732-490C-86D4-73DB0D8CA36E}"/>
                </a:ext>
              </a:extLst>
            </p:cNvPr>
            <p:cNvSpPr/>
            <p:nvPr/>
          </p:nvSpPr>
          <p:spPr>
            <a:xfrm>
              <a:off x="4449137" y="2695825"/>
              <a:ext cx="1103085" cy="11030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6" name="Freeform: Shape 75">
              <a:extLst>
                <a:ext uri="{FF2B5EF4-FFF2-40B4-BE49-F238E27FC236}">
                  <a16:creationId xmlns:a16="http://schemas.microsoft.com/office/drawing/2014/main" id="{642B4EFA-BEC5-4C64-A8B7-A9D82B5203AA}"/>
                </a:ext>
              </a:extLst>
            </p:cNvPr>
            <p:cNvSpPr/>
            <p:nvPr/>
          </p:nvSpPr>
          <p:spPr>
            <a:xfrm>
              <a:off x="4686300" y="3003347"/>
              <a:ext cx="865923" cy="79556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grpSp>
      <p:sp>
        <p:nvSpPr>
          <p:cNvPr id="78" name="TextBox 77">
            <a:extLst>
              <a:ext uri="{FF2B5EF4-FFF2-40B4-BE49-F238E27FC236}">
                <a16:creationId xmlns:a16="http://schemas.microsoft.com/office/drawing/2014/main" id="{52530928-9562-474F-A898-CE32A4D73E8C}"/>
              </a:ext>
            </a:extLst>
          </p:cNvPr>
          <p:cNvSpPr txBox="1"/>
          <p:nvPr/>
        </p:nvSpPr>
        <p:spPr>
          <a:xfrm>
            <a:off x="5449688" y="266461"/>
            <a:ext cx="2292294" cy="430887"/>
          </a:xfrm>
          <a:prstGeom prst="rect">
            <a:avLst/>
          </a:prstGeom>
          <a:noFill/>
        </p:spPr>
        <p:txBody>
          <a:bodyPr wrap="none" lIns="0" tIns="0" rIns="0" bIns="0" numCol="1" rtlCol="0">
            <a:spAutoFit/>
          </a:bodyPr>
          <a:lstStyle/>
          <a:p>
            <a:r>
              <a:rPr lang="de-DE" altLang="de-DE" sz="2800" spc="300" dirty="0">
                <a:solidFill>
                  <a:schemeClr val="tx2"/>
                </a:solidFill>
              </a:rPr>
              <a:t>Conclution </a:t>
            </a:r>
          </a:p>
        </p:txBody>
      </p:sp>
      <p:sp>
        <p:nvSpPr>
          <p:cNvPr id="3" name="TextBox 2">
            <a:extLst>
              <a:ext uri="{FF2B5EF4-FFF2-40B4-BE49-F238E27FC236}">
                <a16:creationId xmlns:a16="http://schemas.microsoft.com/office/drawing/2014/main" id="{CD0CF2BE-A46A-1A6F-A074-0D01C31F16F2}"/>
              </a:ext>
            </a:extLst>
          </p:cNvPr>
          <p:cNvSpPr txBox="1"/>
          <p:nvPr/>
        </p:nvSpPr>
        <p:spPr>
          <a:xfrm>
            <a:off x="3778277" y="1203328"/>
            <a:ext cx="7223098" cy="4062651"/>
          </a:xfrm>
          <a:prstGeom prst="rect">
            <a:avLst/>
          </a:prstGeom>
          <a:noFill/>
        </p:spPr>
        <p:txBody>
          <a:bodyPr wrap="square" lIns="0" tIns="0" rIns="0" bIns="0" numCol="1" rtlCol="1">
            <a:spAutoFit/>
          </a:bodyPr>
          <a:lstStyle/>
          <a:p>
            <a:pPr marL="514350" indent="-285750">
              <a:buFont typeface="Wingdings" panose="05000000000000000000" pitchFamily="2" charset="2"/>
              <a:buChar char="q"/>
            </a:pPr>
            <a:r>
              <a:rPr lang="en-US" sz="2400" b="0" i="1" dirty="0">
                <a:effectLst/>
                <a:latin typeface="Times New Roman" panose="02020603050405020304" pitchFamily="18" charset="0"/>
                <a:ea typeface="Times New Roman" panose="02020603050405020304" pitchFamily="18" charset="0"/>
              </a:rPr>
              <a:t>The camera will detect the sign and apply its command once when it is detected, it will not consider every photo-taking of the same sign while driving as a new capture of new sign and execute the command again (that mean the car will not enter a state of complete standstill when it captures one sign, because the camera takes many pictures per second).</a:t>
            </a:r>
            <a:endParaRPr lang="en-US" sz="2400" i="1" dirty="0">
              <a:latin typeface="Times New Roman" panose="02020603050405020304" pitchFamily="18" charset="0"/>
              <a:ea typeface="Times New Roman" panose="02020603050405020304" pitchFamily="18" charset="0"/>
            </a:endParaRPr>
          </a:p>
          <a:p>
            <a:pPr marL="228600"/>
            <a:endParaRPr lang="en-US" sz="2400" b="1" dirty="0">
              <a:effectLst/>
              <a:latin typeface="Times New Roman" panose="02020603050405020304" pitchFamily="18" charset="0"/>
              <a:ea typeface="Times New Roman" panose="02020603050405020304" pitchFamily="18" charset="0"/>
            </a:endParaRPr>
          </a:p>
          <a:p>
            <a:pPr marL="514350" indent="-285750">
              <a:buFont typeface="Wingdings" panose="05000000000000000000" pitchFamily="2" charset="2"/>
              <a:buChar char="q"/>
            </a:pPr>
            <a:r>
              <a:rPr lang="en-US" sz="2400" i="1" dirty="0">
                <a:latin typeface="Times New Roman" panose="02020603050405020304" pitchFamily="18" charset="0"/>
                <a:ea typeface="Times New Roman" panose="02020603050405020304" pitchFamily="18" charset="0"/>
              </a:rPr>
              <a:t>And when the camera capture the speed limit it will give the driver a voice note , this voice will remain for 3 sec and after that it will detect it again .</a:t>
            </a:r>
            <a:r>
              <a:rPr lang="en-US" sz="2400" b="0" i="1" dirty="0">
                <a:effectLst/>
                <a:latin typeface="Times New Roman" panose="02020603050405020304" pitchFamily="18"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4019463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1D9BEC62-D208-46A3-81CE-DD240BF66A7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18" name="Object 17" hidden="1">
                        <a:extLst>
                          <a:ext uri="{FF2B5EF4-FFF2-40B4-BE49-F238E27FC236}">
                            <a16:creationId xmlns:a16="http://schemas.microsoft.com/office/drawing/2014/main" id="{1D9BEC62-D208-46A3-81CE-DD240BF66A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7" name="Oval 66">
            <a:extLst>
              <a:ext uri="{FF2B5EF4-FFF2-40B4-BE49-F238E27FC236}">
                <a16:creationId xmlns:a16="http://schemas.microsoft.com/office/drawing/2014/main" id="{94DE959A-D795-4CD4-84BB-9BF2CE65B986}"/>
              </a:ext>
            </a:extLst>
          </p:cNvPr>
          <p:cNvSpPr/>
          <p:nvPr/>
        </p:nvSpPr>
        <p:spPr>
          <a:xfrm>
            <a:off x="1518756" y="796062"/>
            <a:ext cx="1277086" cy="1277086"/>
          </a:xfrm>
          <a:prstGeom prst="ellipse">
            <a:avLst/>
          </a:prstGeom>
          <a:solidFill>
            <a:schemeClr val="accent3">
              <a:lumMod val="75000"/>
            </a:schemeClr>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68" name="Oval 67">
            <a:extLst>
              <a:ext uri="{FF2B5EF4-FFF2-40B4-BE49-F238E27FC236}">
                <a16:creationId xmlns:a16="http://schemas.microsoft.com/office/drawing/2014/main" id="{1F50628E-DAA2-48BF-A983-769A368FB3C0}"/>
              </a:ext>
            </a:extLst>
          </p:cNvPr>
          <p:cNvSpPr/>
          <p:nvPr/>
        </p:nvSpPr>
        <p:spPr>
          <a:xfrm>
            <a:off x="-40418" y="1030028"/>
            <a:ext cx="2527791" cy="25277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69" name="Freeform: Shape 68">
            <a:extLst>
              <a:ext uri="{FF2B5EF4-FFF2-40B4-BE49-F238E27FC236}">
                <a16:creationId xmlns:a16="http://schemas.microsoft.com/office/drawing/2014/main" id="{D7389CF1-A755-4DD1-B8A6-FD0E3FE27290}"/>
              </a:ext>
            </a:extLst>
          </p:cNvPr>
          <p:cNvSpPr/>
          <p:nvPr/>
        </p:nvSpPr>
        <p:spPr>
          <a:xfrm>
            <a:off x="328458" y="1619851"/>
            <a:ext cx="2122722" cy="1852190"/>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0" fmla="*/ 630899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8" fmla="*/ 630899 w 926320"/>
              <a:gd name="connsiteY8" fmla="*/ 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320" h="808264">
                <a:moveTo>
                  <a:pt x="630899"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ubicBezTo>
                  <a:pt x="461433" y="67733"/>
                  <a:pt x="537766" y="33867"/>
                  <a:pt x="630899" y="0"/>
                </a:cubicBez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dirty="0"/>
          </a:p>
        </p:txBody>
      </p:sp>
      <p:grpSp>
        <p:nvGrpSpPr>
          <p:cNvPr id="7" name="Group 6">
            <a:extLst>
              <a:ext uri="{FF2B5EF4-FFF2-40B4-BE49-F238E27FC236}">
                <a16:creationId xmlns:a16="http://schemas.microsoft.com/office/drawing/2014/main" id="{23C732C5-AD49-4520-8E5F-5C3A29F0DA37}"/>
              </a:ext>
            </a:extLst>
          </p:cNvPr>
          <p:cNvGrpSpPr/>
          <p:nvPr/>
        </p:nvGrpSpPr>
        <p:grpSpPr>
          <a:xfrm>
            <a:off x="536321" y="4212288"/>
            <a:ext cx="1163778" cy="1163778"/>
            <a:chOff x="7860029" y="3777234"/>
            <a:chExt cx="1103085" cy="1103085"/>
          </a:xfrm>
        </p:grpSpPr>
        <p:sp>
          <p:nvSpPr>
            <p:cNvPr id="71" name="Oval 70">
              <a:extLst>
                <a:ext uri="{FF2B5EF4-FFF2-40B4-BE49-F238E27FC236}">
                  <a16:creationId xmlns:a16="http://schemas.microsoft.com/office/drawing/2014/main" id="{34A4065F-18D8-43C6-946B-998982CE905A}"/>
                </a:ext>
              </a:extLst>
            </p:cNvPr>
            <p:cNvSpPr/>
            <p:nvPr/>
          </p:nvSpPr>
          <p:spPr>
            <a:xfrm>
              <a:off x="7860029" y="3777234"/>
              <a:ext cx="1103085" cy="110308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2" name="Freeform: Shape 71">
              <a:extLst>
                <a:ext uri="{FF2B5EF4-FFF2-40B4-BE49-F238E27FC236}">
                  <a16:creationId xmlns:a16="http://schemas.microsoft.com/office/drawing/2014/main" id="{ACE1DA08-3513-4B2C-96C9-F5C224A5CC30}"/>
                </a:ext>
              </a:extLst>
            </p:cNvPr>
            <p:cNvSpPr/>
            <p:nvPr/>
          </p:nvSpPr>
          <p:spPr>
            <a:xfrm>
              <a:off x="8080089" y="3969186"/>
              <a:ext cx="874867" cy="904805"/>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73" name="Graphic 72" descr="Record">
              <a:extLst>
                <a:ext uri="{FF2B5EF4-FFF2-40B4-BE49-F238E27FC236}">
                  <a16:creationId xmlns:a16="http://schemas.microsoft.com/office/drawing/2014/main" id="{9BF2B669-0D41-4ADE-8530-DA8AF1CDBE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54371" y="3871576"/>
              <a:ext cx="914400" cy="914400"/>
            </a:xfrm>
            <a:prstGeom prst="rect">
              <a:avLst/>
            </a:prstGeom>
          </p:spPr>
        </p:pic>
      </p:grpSp>
      <p:grpSp>
        <p:nvGrpSpPr>
          <p:cNvPr id="74" name="Group 73">
            <a:extLst>
              <a:ext uri="{FF2B5EF4-FFF2-40B4-BE49-F238E27FC236}">
                <a16:creationId xmlns:a16="http://schemas.microsoft.com/office/drawing/2014/main" id="{AC0C4690-AF85-438B-8AD2-B42592C85D01}"/>
              </a:ext>
            </a:extLst>
          </p:cNvPr>
          <p:cNvGrpSpPr/>
          <p:nvPr/>
        </p:nvGrpSpPr>
        <p:grpSpPr>
          <a:xfrm>
            <a:off x="253301" y="216792"/>
            <a:ext cx="1316374" cy="1316374"/>
            <a:chOff x="4449137" y="2695825"/>
            <a:chExt cx="1103086" cy="1103086"/>
          </a:xfrm>
        </p:grpSpPr>
        <p:sp>
          <p:nvSpPr>
            <p:cNvPr id="75" name="Oval 74">
              <a:extLst>
                <a:ext uri="{FF2B5EF4-FFF2-40B4-BE49-F238E27FC236}">
                  <a16:creationId xmlns:a16="http://schemas.microsoft.com/office/drawing/2014/main" id="{593CBB6C-D732-490C-86D4-73DB0D8CA36E}"/>
                </a:ext>
              </a:extLst>
            </p:cNvPr>
            <p:cNvSpPr/>
            <p:nvPr/>
          </p:nvSpPr>
          <p:spPr>
            <a:xfrm>
              <a:off x="4449137" y="2695825"/>
              <a:ext cx="1103085" cy="11030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6" name="Freeform: Shape 75">
              <a:extLst>
                <a:ext uri="{FF2B5EF4-FFF2-40B4-BE49-F238E27FC236}">
                  <a16:creationId xmlns:a16="http://schemas.microsoft.com/office/drawing/2014/main" id="{642B4EFA-BEC5-4C64-A8B7-A9D82B5203AA}"/>
                </a:ext>
              </a:extLst>
            </p:cNvPr>
            <p:cNvSpPr/>
            <p:nvPr/>
          </p:nvSpPr>
          <p:spPr>
            <a:xfrm>
              <a:off x="4686300" y="3003347"/>
              <a:ext cx="865923" cy="79556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grpSp>
      <p:sp>
        <p:nvSpPr>
          <p:cNvPr id="78" name="TextBox 77">
            <a:extLst>
              <a:ext uri="{FF2B5EF4-FFF2-40B4-BE49-F238E27FC236}">
                <a16:creationId xmlns:a16="http://schemas.microsoft.com/office/drawing/2014/main" id="{52530928-9562-474F-A898-CE32A4D73E8C}"/>
              </a:ext>
            </a:extLst>
          </p:cNvPr>
          <p:cNvSpPr txBox="1"/>
          <p:nvPr/>
        </p:nvSpPr>
        <p:spPr>
          <a:xfrm>
            <a:off x="5449688" y="266461"/>
            <a:ext cx="2271135" cy="430887"/>
          </a:xfrm>
          <a:prstGeom prst="rect">
            <a:avLst/>
          </a:prstGeom>
          <a:noFill/>
        </p:spPr>
        <p:txBody>
          <a:bodyPr wrap="none" lIns="0" tIns="0" rIns="0" bIns="0" numCol="1" rtlCol="0">
            <a:spAutoFit/>
          </a:bodyPr>
          <a:lstStyle/>
          <a:p>
            <a:r>
              <a:rPr lang="de-DE" altLang="de-DE" sz="2800" spc="300" dirty="0">
                <a:solidFill>
                  <a:schemeClr val="tx2"/>
                </a:solidFill>
              </a:rPr>
              <a:t>Futer work </a:t>
            </a:r>
          </a:p>
        </p:txBody>
      </p:sp>
      <p:sp>
        <p:nvSpPr>
          <p:cNvPr id="3" name="TextBox 2">
            <a:extLst>
              <a:ext uri="{FF2B5EF4-FFF2-40B4-BE49-F238E27FC236}">
                <a16:creationId xmlns:a16="http://schemas.microsoft.com/office/drawing/2014/main" id="{CD0CF2BE-A46A-1A6F-A074-0D01C31F16F2}"/>
              </a:ext>
            </a:extLst>
          </p:cNvPr>
          <p:cNvSpPr txBox="1"/>
          <p:nvPr/>
        </p:nvSpPr>
        <p:spPr>
          <a:xfrm>
            <a:off x="3469808" y="1030028"/>
            <a:ext cx="7223098" cy="5539978"/>
          </a:xfrm>
          <a:prstGeom prst="rect">
            <a:avLst/>
          </a:prstGeom>
          <a:noFill/>
        </p:spPr>
        <p:txBody>
          <a:bodyPr wrap="square" lIns="0" tIns="0" rIns="0" bIns="0" numCol="1" rtlCol="1">
            <a:spAutoFit/>
          </a:bodyPr>
          <a:lstStyle/>
          <a:p>
            <a:pPr marL="342900" lvl="0" indent="-342900" algn="just" rtl="0">
              <a:buFont typeface="Arial" panose="020B0604020202020204" pitchFamily="34" charset="0"/>
              <a:buChar char="⮚"/>
            </a:pPr>
            <a:r>
              <a:rPr lang="en-US" sz="2000" i="1" dirty="0">
                <a:effectLst/>
                <a:latin typeface="Noto Sans Symbols"/>
                <a:ea typeface="Noto Sans Symbols"/>
                <a:cs typeface="Noto Sans Symbols"/>
              </a:rPr>
              <a:t>The ability to detect various types of signals and not be limited to only three types and apply their own laws.</a:t>
            </a:r>
            <a:endParaRPr lang="en-US" sz="2000" dirty="0">
              <a:effectLst/>
              <a:latin typeface="Noto Sans Symbols"/>
              <a:ea typeface="Noto Sans Symbols"/>
              <a:cs typeface="Noto Sans Symbols"/>
            </a:endParaRPr>
          </a:p>
          <a:p>
            <a:pPr algn="just"/>
            <a:r>
              <a:rPr lang="en-US" sz="2000" i="1" dirty="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algn="just"/>
            <a:r>
              <a:rPr lang="en-US" sz="2000" i="1" dirty="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en-US" sz="2000" i="1" dirty="0">
                <a:effectLst/>
                <a:latin typeface="Noto Sans Symbols"/>
                <a:ea typeface="Noto Sans Symbols"/>
                <a:cs typeface="Noto Sans Symbols"/>
              </a:rPr>
              <a:t>A deeper study of all the factors affecting the streets during the driving process, such as crises, accidents, and the presence of defects in the streets, such as potholes or hidden bumps and others.</a:t>
            </a:r>
            <a:endParaRPr lang="en-US" sz="2000" dirty="0">
              <a:effectLst/>
              <a:latin typeface="Noto Sans Symbols"/>
              <a:ea typeface="Noto Sans Symbols"/>
              <a:cs typeface="Noto Sans Symbols"/>
            </a:endParaRPr>
          </a:p>
          <a:p>
            <a:pPr algn="just"/>
            <a:r>
              <a:rPr lang="en-US" sz="2000" i="1" dirty="0">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en-US" sz="2000" i="1" dirty="0">
                <a:effectLst/>
                <a:latin typeface="Noto Sans Symbols"/>
                <a:ea typeface="Noto Sans Symbols"/>
                <a:cs typeface="Noto Sans Symbols"/>
              </a:rPr>
              <a:t>Developing the system to apply it in driving schools because it is an educational system that will help new drivers to apply the laws correctly and remember them.</a:t>
            </a:r>
          </a:p>
          <a:p>
            <a:pPr lvl="0" algn="just"/>
            <a:endParaRPr lang="en-US" sz="2000" dirty="0">
              <a:effectLst/>
              <a:latin typeface="Noto Sans Symbols"/>
              <a:ea typeface="Noto Sans Symbols"/>
              <a:cs typeface="Noto Sans Symbols"/>
            </a:endParaRPr>
          </a:p>
          <a:p>
            <a:pPr marL="342900" lvl="0" indent="-342900" algn="just">
              <a:buFont typeface="Arial" panose="020B0604020202020204" pitchFamily="34" charset="0"/>
              <a:buChar char="⮚"/>
            </a:pPr>
            <a:r>
              <a:rPr lang="en-US" sz="2000" i="1" dirty="0">
                <a:effectLst/>
                <a:latin typeface="Noto Sans Symbols"/>
                <a:ea typeface="Noto Sans Symbols"/>
                <a:cs typeface="Noto Sans Symbols"/>
              </a:rPr>
              <a:t>Developing a phone application linked with the car system and linking it with the competent government agencies in order to monitor legal violations electronically, when the driver violates one of the laws that deserves a legal violation</a:t>
            </a:r>
            <a:endParaRPr lang="en-US" sz="2000" dirty="0">
              <a:effectLst/>
              <a:latin typeface="Noto Sans Symbols"/>
              <a:ea typeface="Noto Sans Symbols"/>
              <a:cs typeface="Noto Sans Symbols"/>
            </a:endParaRPr>
          </a:p>
          <a:p>
            <a:pPr marL="228600"/>
            <a:endParaRPr lang="en-US" sz="2000" dirty="0">
              <a:effectLst/>
              <a:latin typeface="Times New Roman" panose="020206030504050203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329644064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1D9BEC62-D208-46A3-81CE-DD240BF66A7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18" name="Object 17" hidden="1">
                        <a:extLst>
                          <a:ext uri="{FF2B5EF4-FFF2-40B4-BE49-F238E27FC236}">
                            <a16:creationId xmlns:a16="http://schemas.microsoft.com/office/drawing/2014/main" id="{1D9BEC62-D208-46A3-81CE-DD240BF66A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Oval 14">
            <a:extLst>
              <a:ext uri="{FF2B5EF4-FFF2-40B4-BE49-F238E27FC236}">
                <a16:creationId xmlns:a16="http://schemas.microsoft.com/office/drawing/2014/main" id="{792106B4-B648-4043-8E42-323E8267B6E7}"/>
              </a:ext>
            </a:extLst>
          </p:cNvPr>
          <p:cNvSpPr/>
          <p:nvPr/>
        </p:nvSpPr>
        <p:spPr>
          <a:xfrm>
            <a:off x="7301052" y="3109193"/>
            <a:ext cx="768012" cy="76801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16" name="Oval 15">
            <a:extLst>
              <a:ext uri="{FF2B5EF4-FFF2-40B4-BE49-F238E27FC236}">
                <a16:creationId xmlns:a16="http://schemas.microsoft.com/office/drawing/2014/main" id="{83D05DE3-2757-4131-9038-22CC5423661C}"/>
              </a:ext>
            </a:extLst>
          </p:cNvPr>
          <p:cNvSpPr/>
          <p:nvPr/>
        </p:nvSpPr>
        <p:spPr>
          <a:xfrm>
            <a:off x="8161816" y="3109193"/>
            <a:ext cx="768012" cy="76801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17" name="Oval 16">
            <a:extLst>
              <a:ext uri="{FF2B5EF4-FFF2-40B4-BE49-F238E27FC236}">
                <a16:creationId xmlns:a16="http://schemas.microsoft.com/office/drawing/2014/main" id="{EF3180F0-0748-46AB-AE44-C30509E7F58C}"/>
              </a:ext>
            </a:extLst>
          </p:cNvPr>
          <p:cNvSpPr/>
          <p:nvPr/>
        </p:nvSpPr>
        <p:spPr>
          <a:xfrm>
            <a:off x="9022580" y="3109193"/>
            <a:ext cx="768012" cy="76801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 name="Oval 1">
            <a:extLst>
              <a:ext uri="{FF2B5EF4-FFF2-40B4-BE49-F238E27FC236}">
                <a16:creationId xmlns:a16="http://schemas.microsoft.com/office/drawing/2014/main" id="{52C47D90-43D5-46B8-80E7-3F3C40C9FE60}"/>
              </a:ext>
            </a:extLst>
          </p:cNvPr>
          <p:cNvSpPr/>
          <p:nvPr/>
        </p:nvSpPr>
        <p:spPr>
          <a:xfrm>
            <a:off x="6440288" y="3109193"/>
            <a:ext cx="768012" cy="76801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19" name="Oval 18">
            <a:extLst>
              <a:ext uri="{FF2B5EF4-FFF2-40B4-BE49-F238E27FC236}">
                <a16:creationId xmlns:a16="http://schemas.microsoft.com/office/drawing/2014/main" id="{9D1899C2-6BE1-4F04-AE7D-AA792A80A1E5}"/>
              </a:ext>
            </a:extLst>
          </p:cNvPr>
          <p:cNvSpPr/>
          <p:nvPr/>
        </p:nvSpPr>
        <p:spPr>
          <a:xfrm>
            <a:off x="9883345" y="3109193"/>
            <a:ext cx="768012" cy="76801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3" name="Freeform: Shape 32">
            <a:extLst>
              <a:ext uri="{FF2B5EF4-FFF2-40B4-BE49-F238E27FC236}">
                <a16:creationId xmlns:a16="http://schemas.microsoft.com/office/drawing/2014/main" id="{79756D5D-EC16-4645-9474-CDDFF7F5D65E}"/>
              </a:ext>
            </a:extLst>
          </p:cNvPr>
          <p:cNvSpPr/>
          <p:nvPr/>
        </p:nvSpPr>
        <p:spPr>
          <a:xfrm>
            <a:off x="7423673" y="3314460"/>
            <a:ext cx="644941" cy="562746"/>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6320" h="808264">
                <a:moveTo>
                  <a:pt x="647700"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4" name="Freeform: Shape 33">
            <a:extLst>
              <a:ext uri="{FF2B5EF4-FFF2-40B4-BE49-F238E27FC236}">
                <a16:creationId xmlns:a16="http://schemas.microsoft.com/office/drawing/2014/main" id="{FC62A6FA-8CD8-4C3B-AB0F-89C71EA79CCC}"/>
              </a:ext>
            </a:extLst>
          </p:cNvPr>
          <p:cNvSpPr/>
          <p:nvPr/>
        </p:nvSpPr>
        <p:spPr>
          <a:xfrm>
            <a:off x="8334425" y="3252564"/>
            <a:ext cx="541237" cy="590053"/>
          </a:xfrm>
          <a:custGeom>
            <a:avLst/>
            <a:gdLst>
              <a:gd name="connsiteX0" fmla="*/ 57150 w 777371"/>
              <a:gd name="connsiteY0" fmla="*/ 0 h 847485"/>
              <a:gd name="connsiteX1" fmla="*/ 101600 w 777371"/>
              <a:gd name="connsiteY1" fmla="*/ 0 h 847485"/>
              <a:gd name="connsiteX2" fmla="*/ 777371 w 777371"/>
              <a:gd name="connsiteY2" fmla="*/ 623788 h 847485"/>
              <a:gd name="connsiteX3" fmla="*/ 760975 w 777371"/>
              <a:gd name="connsiteY3" fmla="*/ 653994 h 847485"/>
              <a:gd name="connsiteX4" fmla="*/ 612000 w 777371"/>
              <a:gd name="connsiteY4" fmla="*/ 802969 h 847485"/>
              <a:gd name="connsiteX5" fmla="*/ 529985 w 777371"/>
              <a:gd name="connsiteY5" fmla="*/ 847485 h 847485"/>
              <a:gd name="connsiteX6" fmla="*/ 165100 w 777371"/>
              <a:gd name="connsiteY6" fmla="*/ 482600 h 847485"/>
              <a:gd name="connsiteX7" fmla="*/ 0 w 777371"/>
              <a:gd name="connsiteY7" fmla="*/ 50800 h 84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371" h="847485">
                <a:moveTo>
                  <a:pt x="57150" y="0"/>
                </a:moveTo>
                <a:lnTo>
                  <a:pt x="101600" y="0"/>
                </a:lnTo>
                <a:lnTo>
                  <a:pt x="777371" y="623788"/>
                </a:lnTo>
                <a:lnTo>
                  <a:pt x="760975" y="653994"/>
                </a:lnTo>
                <a:cubicBezTo>
                  <a:pt x="721329" y="712679"/>
                  <a:pt x="670685" y="763323"/>
                  <a:pt x="612000" y="802969"/>
                </a:cubicBezTo>
                <a:lnTo>
                  <a:pt x="529985" y="847485"/>
                </a:lnTo>
                <a:lnTo>
                  <a:pt x="165100" y="482600"/>
                </a:lnTo>
                <a:lnTo>
                  <a:pt x="0" y="5080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5" name="Freeform: Shape 34">
            <a:extLst>
              <a:ext uri="{FF2B5EF4-FFF2-40B4-BE49-F238E27FC236}">
                <a16:creationId xmlns:a16="http://schemas.microsoft.com/office/drawing/2014/main" id="{4FCE1B83-B1A4-4923-94C4-BCA7918E01C0}"/>
              </a:ext>
            </a:extLst>
          </p:cNvPr>
          <p:cNvSpPr/>
          <p:nvPr/>
        </p:nvSpPr>
        <p:spPr>
          <a:xfrm>
            <a:off x="9187703" y="3323302"/>
            <a:ext cx="602891" cy="55390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2" name="Freeform: Shape 31">
            <a:extLst>
              <a:ext uri="{FF2B5EF4-FFF2-40B4-BE49-F238E27FC236}">
                <a16:creationId xmlns:a16="http://schemas.microsoft.com/office/drawing/2014/main" id="{CE427500-F951-4851-8260-B149BE0DB030}"/>
              </a:ext>
            </a:extLst>
          </p:cNvPr>
          <p:cNvSpPr/>
          <p:nvPr/>
        </p:nvSpPr>
        <p:spPr>
          <a:xfrm>
            <a:off x="6588080" y="3371935"/>
            <a:ext cx="618255" cy="505271"/>
          </a:xfrm>
          <a:custGeom>
            <a:avLst/>
            <a:gdLst>
              <a:gd name="connsiteX0" fmla="*/ 685800 w 887990"/>
              <a:gd name="connsiteY0" fmla="*/ 0 h 725714"/>
              <a:gd name="connsiteX1" fmla="*/ 887990 w 887990"/>
              <a:gd name="connsiteY1" fmla="*/ 202190 h 725714"/>
              <a:gd name="connsiteX2" fmla="*/ 879609 w 887990"/>
              <a:gd name="connsiteY2" fmla="*/ 285326 h 725714"/>
              <a:gd name="connsiteX3" fmla="*/ 339271 w 887990"/>
              <a:gd name="connsiteY3" fmla="*/ 725714 h 725714"/>
              <a:gd name="connsiteX4" fmla="*/ 310015 w 887990"/>
              <a:gd name="connsiteY4" fmla="*/ 722765 h 725714"/>
              <a:gd name="connsiteX5" fmla="*/ 0 w 887990"/>
              <a:gd name="connsiteY5" fmla="*/ 412750 h 725714"/>
              <a:gd name="connsiteX6" fmla="*/ 38100 w 887990"/>
              <a:gd name="connsiteY6" fmla="*/ 25400 h 725714"/>
              <a:gd name="connsiteX7" fmla="*/ 463550 w 887990"/>
              <a:gd name="connsiteY7" fmla="*/ 3810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7990" h="725714">
                <a:moveTo>
                  <a:pt x="685800" y="0"/>
                </a:moveTo>
                <a:lnTo>
                  <a:pt x="887990" y="202190"/>
                </a:lnTo>
                <a:lnTo>
                  <a:pt x="879609" y="285326"/>
                </a:lnTo>
                <a:cubicBezTo>
                  <a:pt x="828179" y="536655"/>
                  <a:pt x="605804" y="725714"/>
                  <a:pt x="339271" y="725714"/>
                </a:cubicBezTo>
                <a:lnTo>
                  <a:pt x="310015" y="722765"/>
                </a:lnTo>
                <a:lnTo>
                  <a:pt x="0" y="412750"/>
                </a:lnTo>
                <a:lnTo>
                  <a:pt x="38100" y="25400"/>
                </a:lnTo>
                <a:lnTo>
                  <a:pt x="463550" y="3810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6" name="Freeform: Shape 35">
            <a:extLst>
              <a:ext uri="{FF2B5EF4-FFF2-40B4-BE49-F238E27FC236}">
                <a16:creationId xmlns:a16="http://schemas.microsoft.com/office/drawing/2014/main" id="{183E2499-1B58-492E-9D81-882276FF3832}"/>
              </a:ext>
            </a:extLst>
          </p:cNvPr>
          <p:cNvSpPr/>
          <p:nvPr/>
        </p:nvSpPr>
        <p:spPr>
          <a:xfrm>
            <a:off x="10036559" y="3242838"/>
            <a:ext cx="609118" cy="629962"/>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6" name="Graphic 5" descr="Game controller">
            <a:extLst>
              <a:ext uri="{FF2B5EF4-FFF2-40B4-BE49-F238E27FC236}">
                <a16:creationId xmlns:a16="http://schemas.microsoft.com/office/drawing/2014/main" id="{F3E278CE-82EC-48D3-A922-E0419DC6A2E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66737" y="3174878"/>
            <a:ext cx="636642" cy="636642"/>
          </a:xfrm>
          <a:prstGeom prst="rect">
            <a:avLst/>
          </a:prstGeom>
        </p:spPr>
      </p:pic>
      <p:pic>
        <p:nvPicPr>
          <p:cNvPr id="8" name="Graphic 7" descr="Telephone">
            <a:extLst>
              <a:ext uri="{FF2B5EF4-FFF2-40B4-BE49-F238E27FC236}">
                <a16:creationId xmlns:a16="http://schemas.microsoft.com/office/drawing/2014/main" id="{DF33160E-9391-491A-9791-F60543C957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88265" y="3179115"/>
            <a:ext cx="636642" cy="636642"/>
          </a:xfrm>
          <a:prstGeom prst="rect">
            <a:avLst/>
          </a:prstGeom>
        </p:spPr>
      </p:pic>
      <p:pic>
        <p:nvPicPr>
          <p:cNvPr id="10" name="Graphic 9" descr="Receiver">
            <a:extLst>
              <a:ext uri="{FF2B5EF4-FFF2-40B4-BE49-F238E27FC236}">
                <a16:creationId xmlns:a16="http://schemas.microsoft.com/office/drawing/2014/main" id="{AC6BD48F-A2AE-4FA5-9738-C37E105B683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3881" y="3190891"/>
            <a:ext cx="562300" cy="562300"/>
          </a:xfrm>
          <a:prstGeom prst="rect">
            <a:avLst/>
          </a:prstGeom>
        </p:spPr>
      </p:pic>
      <p:pic>
        <p:nvPicPr>
          <p:cNvPr id="12" name="Graphic 11" descr="Open Folder">
            <a:extLst>
              <a:ext uri="{FF2B5EF4-FFF2-40B4-BE49-F238E27FC236}">
                <a16:creationId xmlns:a16="http://schemas.microsoft.com/office/drawing/2014/main" id="{A8BB45BD-C8CC-4EC1-8009-F791F48E88F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533040" y="3182049"/>
            <a:ext cx="636642" cy="636642"/>
          </a:xfrm>
          <a:prstGeom prst="rect">
            <a:avLst/>
          </a:prstGeom>
        </p:spPr>
      </p:pic>
      <p:pic>
        <p:nvPicPr>
          <p:cNvPr id="4" name="Graphic 3" descr="Record">
            <a:extLst>
              <a:ext uri="{FF2B5EF4-FFF2-40B4-BE49-F238E27FC236}">
                <a16:creationId xmlns:a16="http://schemas.microsoft.com/office/drawing/2014/main" id="{D3DAA549-4BE7-4A11-9E13-1F73ECA0F0D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949029" y="3174878"/>
            <a:ext cx="636642" cy="636642"/>
          </a:xfrm>
          <a:prstGeom prst="rect">
            <a:avLst/>
          </a:prstGeom>
        </p:spPr>
      </p:pic>
      <p:sp>
        <p:nvSpPr>
          <p:cNvPr id="37" name="Oval 36">
            <a:extLst>
              <a:ext uri="{FF2B5EF4-FFF2-40B4-BE49-F238E27FC236}">
                <a16:creationId xmlns:a16="http://schemas.microsoft.com/office/drawing/2014/main" id="{48D81CEE-B1BB-4905-80CB-8D5B796AFC0E}"/>
              </a:ext>
            </a:extLst>
          </p:cNvPr>
          <p:cNvSpPr/>
          <p:nvPr/>
        </p:nvSpPr>
        <p:spPr>
          <a:xfrm>
            <a:off x="7301052" y="4012382"/>
            <a:ext cx="768012" cy="768012"/>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38" name="Oval 37">
            <a:extLst>
              <a:ext uri="{FF2B5EF4-FFF2-40B4-BE49-F238E27FC236}">
                <a16:creationId xmlns:a16="http://schemas.microsoft.com/office/drawing/2014/main" id="{1E7EBA3A-ABA9-4461-8853-2833587D47B8}"/>
              </a:ext>
            </a:extLst>
          </p:cNvPr>
          <p:cNvSpPr/>
          <p:nvPr/>
        </p:nvSpPr>
        <p:spPr>
          <a:xfrm>
            <a:off x="8161816" y="4012382"/>
            <a:ext cx="768012" cy="768012"/>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0" name="Oval 39">
            <a:extLst>
              <a:ext uri="{FF2B5EF4-FFF2-40B4-BE49-F238E27FC236}">
                <a16:creationId xmlns:a16="http://schemas.microsoft.com/office/drawing/2014/main" id="{35F4C785-35A7-476E-B714-D43DD2E517E1}"/>
              </a:ext>
            </a:extLst>
          </p:cNvPr>
          <p:cNvSpPr/>
          <p:nvPr/>
        </p:nvSpPr>
        <p:spPr>
          <a:xfrm>
            <a:off x="6440288" y="4012382"/>
            <a:ext cx="768012" cy="768012"/>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1" name="Oval 40">
            <a:extLst>
              <a:ext uri="{FF2B5EF4-FFF2-40B4-BE49-F238E27FC236}">
                <a16:creationId xmlns:a16="http://schemas.microsoft.com/office/drawing/2014/main" id="{ADBE51A3-A066-4FDE-A5EB-D04792E29915}"/>
              </a:ext>
            </a:extLst>
          </p:cNvPr>
          <p:cNvSpPr/>
          <p:nvPr/>
        </p:nvSpPr>
        <p:spPr>
          <a:xfrm>
            <a:off x="9883345" y="4012382"/>
            <a:ext cx="768012" cy="768012"/>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2" name="Freeform: Shape 41">
            <a:extLst>
              <a:ext uri="{FF2B5EF4-FFF2-40B4-BE49-F238E27FC236}">
                <a16:creationId xmlns:a16="http://schemas.microsoft.com/office/drawing/2014/main" id="{2A9CB4B2-CF70-46B8-8ACB-A688799C5D74}"/>
              </a:ext>
            </a:extLst>
          </p:cNvPr>
          <p:cNvSpPr/>
          <p:nvPr/>
        </p:nvSpPr>
        <p:spPr>
          <a:xfrm>
            <a:off x="7423673" y="4217649"/>
            <a:ext cx="644941" cy="562746"/>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6320" h="808264">
                <a:moveTo>
                  <a:pt x="647700"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3" name="Freeform: Shape 42">
            <a:extLst>
              <a:ext uri="{FF2B5EF4-FFF2-40B4-BE49-F238E27FC236}">
                <a16:creationId xmlns:a16="http://schemas.microsoft.com/office/drawing/2014/main" id="{054384C5-CD36-4B21-A942-6C9A4DA81954}"/>
              </a:ext>
            </a:extLst>
          </p:cNvPr>
          <p:cNvSpPr/>
          <p:nvPr/>
        </p:nvSpPr>
        <p:spPr>
          <a:xfrm>
            <a:off x="8334425" y="4155753"/>
            <a:ext cx="541237" cy="590053"/>
          </a:xfrm>
          <a:custGeom>
            <a:avLst/>
            <a:gdLst>
              <a:gd name="connsiteX0" fmla="*/ 57150 w 777371"/>
              <a:gd name="connsiteY0" fmla="*/ 0 h 847485"/>
              <a:gd name="connsiteX1" fmla="*/ 101600 w 777371"/>
              <a:gd name="connsiteY1" fmla="*/ 0 h 847485"/>
              <a:gd name="connsiteX2" fmla="*/ 777371 w 777371"/>
              <a:gd name="connsiteY2" fmla="*/ 623788 h 847485"/>
              <a:gd name="connsiteX3" fmla="*/ 760975 w 777371"/>
              <a:gd name="connsiteY3" fmla="*/ 653994 h 847485"/>
              <a:gd name="connsiteX4" fmla="*/ 612000 w 777371"/>
              <a:gd name="connsiteY4" fmla="*/ 802969 h 847485"/>
              <a:gd name="connsiteX5" fmla="*/ 529985 w 777371"/>
              <a:gd name="connsiteY5" fmla="*/ 847485 h 847485"/>
              <a:gd name="connsiteX6" fmla="*/ 165100 w 777371"/>
              <a:gd name="connsiteY6" fmla="*/ 482600 h 847485"/>
              <a:gd name="connsiteX7" fmla="*/ 0 w 777371"/>
              <a:gd name="connsiteY7" fmla="*/ 50800 h 84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371" h="847485">
                <a:moveTo>
                  <a:pt x="57150" y="0"/>
                </a:moveTo>
                <a:lnTo>
                  <a:pt x="101600" y="0"/>
                </a:lnTo>
                <a:lnTo>
                  <a:pt x="777371" y="623788"/>
                </a:lnTo>
                <a:lnTo>
                  <a:pt x="760975" y="653994"/>
                </a:lnTo>
                <a:cubicBezTo>
                  <a:pt x="721329" y="712679"/>
                  <a:pt x="670685" y="763323"/>
                  <a:pt x="612000" y="802969"/>
                </a:cubicBezTo>
                <a:lnTo>
                  <a:pt x="529985" y="847485"/>
                </a:lnTo>
                <a:lnTo>
                  <a:pt x="165100" y="482600"/>
                </a:lnTo>
                <a:lnTo>
                  <a:pt x="0" y="5080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5" name="Freeform: Shape 44">
            <a:extLst>
              <a:ext uri="{FF2B5EF4-FFF2-40B4-BE49-F238E27FC236}">
                <a16:creationId xmlns:a16="http://schemas.microsoft.com/office/drawing/2014/main" id="{47A6BCE9-D9B9-408B-8522-60726B535A6E}"/>
              </a:ext>
            </a:extLst>
          </p:cNvPr>
          <p:cNvSpPr/>
          <p:nvPr/>
        </p:nvSpPr>
        <p:spPr>
          <a:xfrm>
            <a:off x="6588080" y="4275123"/>
            <a:ext cx="618255" cy="505271"/>
          </a:xfrm>
          <a:custGeom>
            <a:avLst/>
            <a:gdLst>
              <a:gd name="connsiteX0" fmla="*/ 685800 w 887990"/>
              <a:gd name="connsiteY0" fmla="*/ 0 h 725714"/>
              <a:gd name="connsiteX1" fmla="*/ 887990 w 887990"/>
              <a:gd name="connsiteY1" fmla="*/ 202190 h 725714"/>
              <a:gd name="connsiteX2" fmla="*/ 879609 w 887990"/>
              <a:gd name="connsiteY2" fmla="*/ 285326 h 725714"/>
              <a:gd name="connsiteX3" fmla="*/ 339271 w 887990"/>
              <a:gd name="connsiteY3" fmla="*/ 725714 h 725714"/>
              <a:gd name="connsiteX4" fmla="*/ 310015 w 887990"/>
              <a:gd name="connsiteY4" fmla="*/ 722765 h 725714"/>
              <a:gd name="connsiteX5" fmla="*/ 0 w 887990"/>
              <a:gd name="connsiteY5" fmla="*/ 412750 h 725714"/>
              <a:gd name="connsiteX6" fmla="*/ 38100 w 887990"/>
              <a:gd name="connsiteY6" fmla="*/ 25400 h 725714"/>
              <a:gd name="connsiteX7" fmla="*/ 463550 w 887990"/>
              <a:gd name="connsiteY7" fmla="*/ 3810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7990" h="725714">
                <a:moveTo>
                  <a:pt x="685800" y="0"/>
                </a:moveTo>
                <a:lnTo>
                  <a:pt x="887990" y="202190"/>
                </a:lnTo>
                <a:lnTo>
                  <a:pt x="879609" y="285326"/>
                </a:lnTo>
                <a:cubicBezTo>
                  <a:pt x="828179" y="536655"/>
                  <a:pt x="605804" y="725714"/>
                  <a:pt x="339271" y="725714"/>
                </a:cubicBezTo>
                <a:lnTo>
                  <a:pt x="310015" y="722765"/>
                </a:lnTo>
                <a:lnTo>
                  <a:pt x="0" y="412750"/>
                </a:lnTo>
                <a:lnTo>
                  <a:pt x="38100" y="25400"/>
                </a:lnTo>
                <a:lnTo>
                  <a:pt x="463550" y="3810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6" name="Freeform: Shape 45">
            <a:extLst>
              <a:ext uri="{FF2B5EF4-FFF2-40B4-BE49-F238E27FC236}">
                <a16:creationId xmlns:a16="http://schemas.microsoft.com/office/drawing/2014/main" id="{35091BBD-8F0F-4F94-B0D4-D1EF36D74FC9}"/>
              </a:ext>
            </a:extLst>
          </p:cNvPr>
          <p:cNvSpPr/>
          <p:nvPr/>
        </p:nvSpPr>
        <p:spPr>
          <a:xfrm>
            <a:off x="10036559" y="4146026"/>
            <a:ext cx="609118" cy="629962"/>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47" name="Graphic 46" descr="Game controller">
            <a:extLst>
              <a:ext uri="{FF2B5EF4-FFF2-40B4-BE49-F238E27FC236}">
                <a16:creationId xmlns:a16="http://schemas.microsoft.com/office/drawing/2014/main" id="{49709B20-4F19-4754-941A-BD69B96AA59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66737" y="4078066"/>
            <a:ext cx="636642" cy="636642"/>
          </a:xfrm>
          <a:prstGeom prst="rect">
            <a:avLst/>
          </a:prstGeom>
        </p:spPr>
      </p:pic>
      <p:grpSp>
        <p:nvGrpSpPr>
          <p:cNvPr id="9" name="Group 8">
            <a:extLst>
              <a:ext uri="{FF2B5EF4-FFF2-40B4-BE49-F238E27FC236}">
                <a16:creationId xmlns:a16="http://schemas.microsoft.com/office/drawing/2014/main" id="{6FAE3650-E374-495B-B7AB-EF0E297EEA6C}"/>
              </a:ext>
            </a:extLst>
          </p:cNvPr>
          <p:cNvGrpSpPr/>
          <p:nvPr/>
        </p:nvGrpSpPr>
        <p:grpSpPr>
          <a:xfrm>
            <a:off x="9022580" y="4012382"/>
            <a:ext cx="768013" cy="768013"/>
            <a:chOff x="4449137" y="2695825"/>
            <a:chExt cx="1103086" cy="1103086"/>
          </a:xfrm>
        </p:grpSpPr>
        <p:sp>
          <p:nvSpPr>
            <p:cNvPr id="39" name="Oval 38">
              <a:extLst>
                <a:ext uri="{FF2B5EF4-FFF2-40B4-BE49-F238E27FC236}">
                  <a16:creationId xmlns:a16="http://schemas.microsoft.com/office/drawing/2014/main" id="{DCC56CF6-47E5-423B-B5C4-C548B45E577B}"/>
                </a:ext>
              </a:extLst>
            </p:cNvPr>
            <p:cNvSpPr/>
            <p:nvPr/>
          </p:nvSpPr>
          <p:spPr>
            <a:xfrm>
              <a:off x="4449137" y="2695825"/>
              <a:ext cx="1103085" cy="11030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44" name="Freeform: Shape 43">
              <a:extLst>
                <a:ext uri="{FF2B5EF4-FFF2-40B4-BE49-F238E27FC236}">
                  <a16:creationId xmlns:a16="http://schemas.microsoft.com/office/drawing/2014/main" id="{C43C1529-9B44-4D50-A40E-1D8416BB5F5B}"/>
                </a:ext>
              </a:extLst>
            </p:cNvPr>
            <p:cNvSpPr/>
            <p:nvPr/>
          </p:nvSpPr>
          <p:spPr>
            <a:xfrm>
              <a:off x="4686300" y="3003347"/>
              <a:ext cx="865923" cy="79556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48" name="Graphic 47" descr="Telephone">
              <a:extLst>
                <a:ext uri="{FF2B5EF4-FFF2-40B4-BE49-F238E27FC236}">
                  <a16:creationId xmlns:a16="http://schemas.microsoft.com/office/drawing/2014/main" id="{827B50FD-BF01-4CA6-88DB-602EF28C9F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43479" y="2796253"/>
              <a:ext cx="914400" cy="914400"/>
            </a:xfrm>
            <a:prstGeom prst="rect">
              <a:avLst/>
            </a:prstGeom>
          </p:spPr>
        </p:pic>
      </p:grpSp>
      <p:pic>
        <p:nvPicPr>
          <p:cNvPr id="49" name="Graphic 48" descr="Receiver">
            <a:extLst>
              <a:ext uri="{FF2B5EF4-FFF2-40B4-BE49-F238E27FC236}">
                <a16:creationId xmlns:a16="http://schemas.microsoft.com/office/drawing/2014/main" id="{9D058F55-8FCE-4D8E-AF38-052B2FB81A8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3881" y="4094080"/>
            <a:ext cx="562300" cy="562300"/>
          </a:xfrm>
          <a:prstGeom prst="rect">
            <a:avLst/>
          </a:prstGeom>
        </p:spPr>
      </p:pic>
      <p:pic>
        <p:nvPicPr>
          <p:cNvPr id="50" name="Graphic 49" descr="Open Folder">
            <a:extLst>
              <a:ext uri="{FF2B5EF4-FFF2-40B4-BE49-F238E27FC236}">
                <a16:creationId xmlns:a16="http://schemas.microsoft.com/office/drawing/2014/main" id="{53160A17-B33A-48F7-B931-2FB752D37BE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533040" y="4085238"/>
            <a:ext cx="636642" cy="636642"/>
          </a:xfrm>
          <a:prstGeom prst="rect">
            <a:avLst/>
          </a:prstGeom>
        </p:spPr>
      </p:pic>
      <p:pic>
        <p:nvPicPr>
          <p:cNvPr id="51" name="Graphic 50" descr="Record">
            <a:extLst>
              <a:ext uri="{FF2B5EF4-FFF2-40B4-BE49-F238E27FC236}">
                <a16:creationId xmlns:a16="http://schemas.microsoft.com/office/drawing/2014/main" id="{170942B8-443A-481F-B0F9-07BF41C3A09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949029" y="4078066"/>
            <a:ext cx="636642" cy="636642"/>
          </a:xfrm>
          <a:prstGeom prst="rect">
            <a:avLst/>
          </a:prstGeom>
        </p:spPr>
      </p:pic>
      <p:sp>
        <p:nvSpPr>
          <p:cNvPr id="53" name="Oval 52">
            <a:extLst>
              <a:ext uri="{FF2B5EF4-FFF2-40B4-BE49-F238E27FC236}">
                <a16:creationId xmlns:a16="http://schemas.microsoft.com/office/drawing/2014/main" id="{3B95E97F-3E91-4F78-BD70-A97E65957942}"/>
              </a:ext>
            </a:extLst>
          </p:cNvPr>
          <p:cNvSpPr/>
          <p:nvPr/>
        </p:nvSpPr>
        <p:spPr>
          <a:xfrm>
            <a:off x="8161816" y="4889993"/>
            <a:ext cx="768012" cy="7680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4" name="Oval 53">
            <a:extLst>
              <a:ext uri="{FF2B5EF4-FFF2-40B4-BE49-F238E27FC236}">
                <a16:creationId xmlns:a16="http://schemas.microsoft.com/office/drawing/2014/main" id="{A91638CB-8471-40A5-A5E6-324B23E6EBA9}"/>
              </a:ext>
            </a:extLst>
          </p:cNvPr>
          <p:cNvSpPr/>
          <p:nvPr/>
        </p:nvSpPr>
        <p:spPr>
          <a:xfrm>
            <a:off x="9022580" y="4889993"/>
            <a:ext cx="768012" cy="7680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5" name="Oval 54">
            <a:extLst>
              <a:ext uri="{FF2B5EF4-FFF2-40B4-BE49-F238E27FC236}">
                <a16:creationId xmlns:a16="http://schemas.microsoft.com/office/drawing/2014/main" id="{D2609565-9627-47FA-8F94-2C6E947704C2}"/>
              </a:ext>
            </a:extLst>
          </p:cNvPr>
          <p:cNvSpPr/>
          <p:nvPr/>
        </p:nvSpPr>
        <p:spPr>
          <a:xfrm>
            <a:off x="6440288" y="4889993"/>
            <a:ext cx="768012" cy="7680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6" name="Oval 55">
            <a:extLst>
              <a:ext uri="{FF2B5EF4-FFF2-40B4-BE49-F238E27FC236}">
                <a16:creationId xmlns:a16="http://schemas.microsoft.com/office/drawing/2014/main" id="{BD1F8301-86CA-4BAB-901F-29DDF8735C10}"/>
              </a:ext>
            </a:extLst>
          </p:cNvPr>
          <p:cNvSpPr/>
          <p:nvPr/>
        </p:nvSpPr>
        <p:spPr>
          <a:xfrm>
            <a:off x="9883345" y="4889993"/>
            <a:ext cx="768012" cy="7680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8" name="Freeform: Shape 57">
            <a:extLst>
              <a:ext uri="{FF2B5EF4-FFF2-40B4-BE49-F238E27FC236}">
                <a16:creationId xmlns:a16="http://schemas.microsoft.com/office/drawing/2014/main" id="{0A4423E1-B44C-4C9A-B1A9-6A57F53FB205}"/>
              </a:ext>
            </a:extLst>
          </p:cNvPr>
          <p:cNvSpPr/>
          <p:nvPr/>
        </p:nvSpPr>
        <p:spPr>
          <a:xfrm>
            <a:off x="8334425" y="5033364"/>
            <a:ext cx="541237" cy="590053"/>
          </a:xfrm>
          <a:custGeom>
            <a:avLst/>
            <a:gdLst>
              <a:gd name="connsiteX0" fmla="*/ 57150 w 777371"/>
              <a:gd name="connsiteY0" fmla="*/ 0 h 847485"/>
              <a:gd name="connsiteX1" fmla="*/ 101600 w 777371"/>
              <a:gd name="connsiteY1" fmla="*/ 0 h 847485"/>
              <a:gd name="connsiteX2" fmla="*/ 777371 w 777371"/>
              <a:gd name="connsiteY2" fmla="*/ 623788 h 847485"/>
              <a:gd name="connsiteX3" fmla="*/ 760975 w 777371"/>
              <a:gd name="connsiteY3" fmla="*/ 653994 h 847485"/>
              <a:gd name="connsiteX4" fmla="*/ 612000 w 777371"/>
              <a:gd name="connsiteY4" fmla="*/ 802969 h 847485"/>
              <a:gd name="connsiteX5" fmla="*/ 529985 w 777371"/>
              <a:gd name="connsiteY5" fmla="*/ 847485 h 847485"/>
              <a:gd name="connsiteX6" fmla="*/ 165100 w 777371"/>
              <a:gd name="connsiteY6" fmla="*/ 482600 h 847485"/>
              <a:gd name="connsiteX7" fmla="*/ 0 w 777371"/>
              <a:gd name="connsiteY7" fmla="*/ 50800 h 84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371" h="847485">
                <a:moveTo>
                  <a:pt x="57150" y="0"/>
                </a:moveTo>
                <a:lnTo>
                  <a:pt x="101600" y="0"/>
                </a:lnTo>
                <a:lnTo>
                  <a:pt x="777371" y="623788"/>
                </a:lnTo>
                <a:lnTo>
                  <a:pt x="760975" y="653994"/>
                </a:lnTo>
                <a:cubicBezTo>
                  <a:pt x="721329" y="712679"/>
                  <a:pt x="670685" y="763323"/>
                  <a:pt x="612000" y="802969"/>
                </a:cubicBezTo>
                <a:lnTo>
                  <a:pt x="529985" y="847485"/>
                </a:lnTo>
                <a:lnTo>
                  <a:pt x="165100" y="482600"/>
                </a:lnTo>
                <a:lnTo>
                  <a:pt x="0" y="50800"/>
                </a:ln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9" name="Freeform: Shape 58">
            <a:extLst>
              <a:ext uri="{FF2B5EF4-FFF2-40B4-BE49-F238E27FC236}">
                <a16:creationId xmlns:a16="http://schemas.microsoft.com/office/drawing/2014/main" id="{78A72E2A-9A9B-44E5-982B-EDE709200CB3}"/>
              </a:ext>
            </a:extLst>
          </p:cNvPr>
          <p:cNvSpPr/>
          <p:nvPr/>
        </p:nvSpPr>
        <p:spPr>
          <a:xfrm>
            <a:off x="9187703" y="5104102"/>
            <a:ext cx="602891" cy="55390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60" name="Freeform: Shape 59">
            <a:extLst>
              <a:ext uri="{FF2B5EF4-FFF2-40B4-BE49-F238E27FC236}">
                <a16:creationId xmlns:a16="http://schemas.microsoft.com/office/drawing/2014/main" id="{7A2375F0-51BB-4A67-B517-CE85DC725C9A}"/>
              </a:ext>
            </a:extLst>
          </p:cNvPr>
          <p:cNvSpPr/>
          <p:nvPr/>
        </p:nvSpPr>
        <p:spPr>
          <a:xfrm>
            <a:off x="6588080" y="5152735"/>
            <a:ext cx="618255" cy="505271"/>
          </a:xfrm>
          <a:custGeom>
            <a:avLst/>
            <a:gdLst>
              <a:gd name="connsiteX0" fmla="*/ 685800 w 887990"/>
              <a:gd name="connsiteY0" fmla="*/ 0 h 725714"/>
              <a:gd name="connsiteX1" fmla="*/ 887990 w 887990"/>
              <a:gd name="connsiteY1" fmla="*/ 202190 h 725714"/>
              <a:gd name="connsiteX2" fmla="*/ 879609 w 887990"/>
              <a:gd name="connsiteY2" fmla="*/ 285326 h 725714"/>
              <a:gd name="connsiteX3" fmla="*/ 339271 w 887990"/>
              <a:gd name="connsiteY3" fmla="*/ 725714 h 725714"/>
              <a:gd name="connsiteX4" fmla="*/ 310015 w 887990"/>
              <a:gd name="connsiteY4" fmla="*/ 722765 h 725714"/>
              <a:gd name="connsiteX5" fmla="*/ 0 w 887990"/>
              <a:gd name="connsiteY5" fmla="*/ 412750 h 725714"/>
              <a:gd name="connsiteX6" fmla="*/ 38100 w 887990"/>
              <a:gd name="connsiteY6" fmla="*/ 25400 h 725714"/>
              <a:gd name="connsiteX7" fmla="*/ 463550 w 887990"/>
              <a:gd name="connsiteY7" fmla="*/ 3810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7990" h="725714">
                <a:moveTo>
                  <a:pt x="685800" y="0"/>
                </a:moveTo>
                <a:lnTo>
                  <a:pt x="887990" y="202190"/>
                </a:lnTo>
                <a:lnTo>
                  <a:pt x="879609" y="285326"/>
                </a:lnTo>
                <a:cubicBezTo>
                  <a:pt x="828179" y="536655"/>
                  <a:pt x="605804" y="725714"/>
                  <a:pt x="339271" y="725714"/>
                </a:cubicBezTo>
                <a:lnTo>
                  <a:pt x="310015" y="722765"/>
                </a:lnTo>
                <a:lnTo>
                  <a:pt x="0" y="412750"/>
                </a:lnTo>
                <a:lnTo>
                  <a:pt x="38100" y="25400"/>
                </a:lnTo>
                <a:lnTo>
                  <a:pt x="463550" y="38100"/>
                </a:ln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61" name="Freeform: Shape 60">
            <a:extLst>
              <a:ext uri="{FF2B5EF4-FFF2-40B4-BE49-F238E27FC236}">
                <a16:creationId xmlns:a16="http://schemas.microsoft.com/office/drawing/2014/main" id="{87FE12EC-BD2D-4085-99F5-4BED3FB191B0}"/>
              </a:ext>
            </a:extLst>
          </p:cNvPr>
          <p:cNvSpPr/>
          <p:nvPr/>
        </p:nvSpPr>
        <p:spPr>
          <a:xfrm>
            <a:off x="10036559" y="5023638"/>
            <a:ext cx="609118" cy="629962"/>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2" name="Oval 51">
            <a:extLst>
              <a:ext uri="{FF2B5EF4-FFF2-40B4-BE49-F238E27FC236}">
                <a16:creationId xmlns:a16="http://schemas.microsoft.com/office/drawing/2014/main" id="{A7760182-4709-49EF-B189-0BC48844373E}"/>
              </a:ext>
            </a:extLst>
          </p:cNvPr>
          <p:cNvSpPr/>
          <p:nvPr/>
        </p:nvSpPr>
        <p:spPr>
          <a:xfrm>
            <a:off x="7301052" y="4889993"/>
            <a:ext cx="768012" cy="7680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57" name="Freeform: Shape 56">
            <a:extLst>
              <a:ext uri="{FF2B5EF4-FFF2-40B4-BE49-F238E27FC236}">
                <a16:creationId xmlns:a16="http://schemas.microsoft.com/office/drawing/2014/main" id="{E67B2C03-3BCE-469C-BFCE-2B4F9638ED4E}"/>
              </a:ext>
            </a:extLst>
          </p:cNvPr>
          <p:cNvSpPr/>
          <p:nvPr/>
        </p:nvSpPr>
        <p:spPr>
          <a:xfrm>
            <a:off x="7423673" y="5095260"/>
            <a:ext cx="644941" cy="562746"/>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6320" h="808264">
                <a:moveTo>
                  <a:pt x="647700"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62" name="Graphic 61" descr="Game controller">
            <a:extLst>
              <a:ext uri="{FF2B5EF4-FFF2-40B4-BE49-F238E27FC236}">
                <a16:creationId xmlns:a16="http://schemas.microsoft.com/office/drawing/2014/main" id="{6C36759D-DCF5-4D82-AAEE-BBD8413816E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66737" y="4955678"/>
            <a:ext cx="636642" cy="636642"/>
          </a:xfrm>
          <a:prstGeom prst="rect">
            <a:avLst/>
          </a:prstGeom>
        </p:spPr>
      </p:pic>
      <p:pic>
        <p:nvPicPr>
          <p:cNvPr id="63" name="Graphic 62" descr="Telephone">
            <a:extLst>
              <a:ext uri="{FF2B5EF4-FFF2-40B4-BE49-F238E27FC236}">
                <a16:creationId xmlns:a16="http://schemas.microsoft.com/office/drawing/2014/main" id="{2971D992-4BF9-45D7-993B-664FEF3D904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88265" y="4959915"/>
            <a:ext cx="636642" cy="636642"/>
          </a:xfrm>
          <a:prstGeom prst="rect">
            <a:avLst/>
          </a:prstGeom>
        </p:spPr>
      </p:pic>
      <p:pic>
        <p:nvPicPr>
          <p:cNvPr id="64" name="Graphic 63" descr="Receiver">
            <a:extLst>
              <a:ext uri="{FF2B5EF4-FFF2-40B4-BE49-F238E27FC236}">
                <a16:creationId xmlns:a16="http://schemas.microsoft.com/office/drawing/2014/main" id="{C29107DD-22A3-4CE2-8360-CC43CBB3507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3881" y="4971691"/>
            <a:ext cx="562300" cy="562300"/>
          </a:xfrm>
          <a:prstGeom prst="rect">
            <a:avLst/>
          </a:prstGeom>
        </p:spPr>
      </p:pic>
      <p:pic>
        <p:nvPicPr>
          <p:cNvPr id="65" name="Graphic 64" descr="Open Folder">
            <a:extLst>
              <a:ext uri="{FF2B5EF4-FFF2-40B4-BE49-F238E27FC236}">
                <a16:creationId xmlns:a16="http://schemas.microsoft.com/office/drawing/2014/main" id="{C1EA071E-9C58-4C89-AFC6-4913D3C1BC8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533040" y="4962849"/>
            <a:ext cx="636642" cy="636642"/>
          </a:xfrm>
          <a:prstGeom prst="rect">
            <a:avLst/>
          </a:prstGeom>
        </p:spPr>
      </p:pic>
      <p:pic>
        <p:nvPicPr>
          <p:cNvPr id="66" name="Graphic 65" descr="Record">
            <a:extLst>
              <a:ext uri="{FF2B5EF4-FFF2-40B4-BE49-F238E27FC236}">
                <a16:creationId xmlns:a16="http://schemas.microsoft.com/office/drawing/2014/main" id="{5F0BCB0F-B114-4B21-836C-14C1F975CED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949029" y="4955678"/>
            <a:ext cx="636642" cy="636642"/>
          </a:xfrm>
          <a:prstGeom prst="rect">
            <a:avLst/>
          </a:prstGeom>
        </p:spPr>
      </p:pic>
      <p:sp>
        <p:nvSpPr>
          <p:cNvPr id="67" name="Oval 66">
            <a:extLst>
              <a:ext uri="{FF2B5EF4-FFF2-40B4-BE49-F238E27FC236}">
                <a16:creationId xmlns:a16="http://schemas.microsoft.com/office/drawing/2014/main" id="{94DE959A-D795-4CD4-84BB-9BF2CE65B986}"/>
              </a:ext>
            </a:extLst>
          </p:cNvPr>
          <p:cNvSpPr/>
          <p:nvPr/>
        </p:nvSpPr>
        <p:spPr>
          <a:xfrm>
            <a:off x="3649375" y="2084715"/>
            <a:ext cx="1277086" cy="1277086"/>
          </a:xfrm>
          <a:prstGeom prst="ellipse">
            <a:avLst/>
          </a:prstGeom>
          <a:solidFill>
            <a:schemeClr val="accent3">
              <a:lumMod val="75000"/>
            </a:schemeClr>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68" name="Oval 67">
            <a:extLst>
              <a:ext uri="{FF2B5EF4-FFF2-40B4-BE49-F238E27FC236}">
                <a16:creationId xmlns:a16="http://schemas.microsoft.com/office/drawing/2014/main" id="{1F50628E-DAA2-48BF-A983-769A368FB3C0}"/>
              </a:ext>
            </a:extLst>
          </p:cNvPr>
          <p:cNvSpPr/>
          <p:nvPr/>
        </p:nvSpPr>
        <p:spPr>
          <a:xfrm>
            <a:off x="1941109" y="2373889"/>
            <a:ext cx="2527791" cy="25277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69" name="Freeform: Shape 68">
            <a:extLst>
              <a:ext uri="{FF2B5EF4-FFF2-40B4-BE49-F238E27FC236}">
                <a16:creationId xmlns:a16="http://schemas.microsoft.com/office/drawing/2014/main" id="{D7389CF1-A755-4DD1-B8A6-FD0E3FE27290}"/>
              </a:ext>
            </a:extLst>
          </p:cNvPr>
          <p:cNvSpPr/>
          <p:nvPr/>
        </p:nvSpPr>
        <p:spPr>
          <a:xfrm>
            <a:off x="2344697" y="3049492"/>
            <a:ext cx="2122722" cy="1852190"/>
          </a:xfrm>
          <a:custGeom>
            <a:avLst/>
            <a:gdLst>
              <a:gd name="connsiteX0" fmla="*/ 647700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0" fmla="*/ 630899 w 926320"/>
              <a:gd name="connsiteY0" fmla="*/ 0 h 808264"/>
              <a:gd name="connsiteX1" fmla="*/ 926320 w 926320"/>
              <a:gd name="connsiteY1" fmla="*/ 263141 h 808264"/>
              <a:gd name="connsiteX2" fmla="*/ 915762 w 926320"/>
              <a:gd name="connsiteY2" fmla="*/ 367876 h 808264"/>
              <a:gd name="connsiteX3" fmla="*/ 375424 w 926320"/>
              <a:gd name="connsiteY3" fmla="*/ 808264 h 808264"/>
              <a:gd name="connsiteX4" fmla="*/ 305962 w 926320"/>
              <a:gd name="connsiteY4" fmla="*/ 801262 h 808264"/>
              <a:gd name="connsiteX5" fmla="*/ 0 w 926320"/>
              <a:gd name="connsiteY5" fmla="*/ 495300 h 808264"/>
              <a:gd name="connsiteX6" fmla="*/ 88900 w 926320"/>
              <a:gd name="connsiteY6" fmla="*/ 76200 h 808264"/>
              <a:gd name="connsiteX7" fmla="*/ 368300 w 926320"/>
              <a:gd name="connsiteY7" fmla="*/ 101600 h 808264"/>
              <a:gd name="connsiteX8" fmla="*/ 630899 w 926320"/>
              <a:gd name="connsiteY8" fmla="*/ 0 h 80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320" h="808264">
                <a:moveTo>
                  <a:pt x="630899" y="0"/>
                </a:moveTo>
                <a:lnTo>
                  <a:pt x="926320" y="263141"/>
                </a:lnTo>
                <a:lnTo>
                  <a:pt x="915762" y="367876"/>
                </a:lnTo>
                <a:cubicBezTo>
                  <a:pt x="864332" y="619205"/>
                  <a:pt x="641957" y="808264"/>
                  <a:pt x="375424" y="808264"/>
                </a:cubicBezTo>
                <a:lnTo>
                  <a:pt x="305962" y="801262"/>
                </a:lnTo>
                <a:lnTo>
                  <a:pt x="0" y="495300"/>
                </a:lnTo>
                <a:lnTo>
                  <a:pt x="88900" y="76200"/>
                </a:lnTo>
                <a:lnTo>
                  <a:pt x="368300" y="101600"/>
                </a:lnTo>
                <a:cubicBezTo>
                  <a:pt x="461433" y="67733"/>
                  <a:pt x="537766" y="33867"/>
                  <a:pt x="630899" y="0"/>
                </a:cubicBezTo>
                <a:close/>
              </a:path>
            </a:pathLst>
          </a:custGeom>
          <a:gradFill>
            <a:gsLst>
              <a:gs pos="40000">
                <a:schemeClr val="accent3">
                  <a:lumMod val="5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70" name="Graphic 69" descr="Game controller">
            <a:extLst>
              <a:ext uri="{FF2B5EF4-FFF2-40B4-BE49-F238E27FC236}">
                <a16:creationId xmlns:a16="http://schemas.microsoft.com/office/drawing/2014/main" id="{CEC08F92-B3B5-4452-927B-76ED5E18FBF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57299" y="2590079"/>
            <a:ext cx="2095408" cy="2095408"/>
          </a:xfrm>
          <a:prstGeom prst="rect">
            <a:avLst/>
          </a:prstGeom>
        </p:spPr>
      </p:pic>
      <p:grpSp>
        <p:nvGrpSpPr>
          <p:cNvPr id="7" name="Group 6">
            <a:extLst>
              <a:ext uri="{FF2B5EF4-FFF2-40B4-BE49-F238E27FC236}">
                <a16:creationId xmlns:a16="http://schemas.microsoft.com/office/drawing/2014/main" id="{23C732C5-AD49-4520-8E5F-5C3A29F0DA37}"/>
              </a:ext>
            </a:extLst>
          </p:cNvPr>
          <p:cNvGrpSpPr/>
          <p:nvPr/>
        </p:nvGrpSpPr>
        <p:grpSpPr>
          <a:xfrm>
            <a:off x="1123945" y="5116417"/>
            <a:ext cx="1163778" cy="1163778"/>
            <a:chOff x="7860029" y="3777234"/>
            <a:chExt cx="1103085" cy="1103085"/>
          </a:xfrm>
        </p:grpSpPr>
        <p:sp>
          <p:nvSpPr>
            <p:cNvPr id="71" name="Oval 70">
              <a:extLst>
                <a:ext uri="{FF2B5EF4-FFF2-40B4-BE49-F238E27FC236}">
                  <a16:creationId xmlns:a16="http://schemas.microsoft.com/office/drawing/2014/main" id="{34A4065F-18D8-43C6-946B-998982CE905A}"/>
                </a:ext>
              </a:extLst>
            </p:cNvPr>
            <p:cNvSpPr/>
            <p:nvPr/>
          </p:nvSpPr>
          <p:spPr>
            <a:xfrm>
              <a:off x="7860029" y="3777234"/>
              <a:ext cx="1103085" cy="110308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2" name="Freeform: Shape 71">
              <a:extLst>
                <a:ext uri="{FF2B5EF4-FFF2-40B4-BE49-F238E27FC236}">
                  <a16:creationId xmlns:a16="http://schemas.microsoft.com/office/drawing/2014/main" id="{ACE1DA08-3513-4B2C-96C9-F5C224A5CC30}"/>
                </a:ext>
              </a:extLst>
            </p:cNvPr>
            <p:cNvSpPr/>
            <p:nvPr/>
          </p:nvSpPr>
          <p:spPr>
            <a:xfrm>
              <a:off x="8080089" y="3969186"/>
              <a:ext cx="874867" cy="904805"/>
            </a:xfrm>
            <a:custGeom>
              <a:avLst/>
              <a:gdLst>
                <a:gd name="connsiteX0" fmla="*/ 350520 w 874867"/>
                <a:gd name="connsiteY0" fmla="*/ 0 h 904805"/>
                <a:gd name="connsiteX1" fmla="*/ 594360 w 874867"/>
                <a:gd name="connsiteY1" fmla="*/ 160020 h 904805"/>
                <a:gd name="connsiteX2" fmla="*/ 874867 w 874867"/>
                <a:gd name="connsiteY2" fmla="*/ 440527 h 904805"/>
                <a:gd name="connsiteX3" fmla="*/ 871821 w 874867"/>
                <a:gd name="connsiteY3" fmla="*/ 470746 h 904805"/>
                <a:gd name="connsiteX4" fmla="*/ 442638 w 874867"/>
                <a:gd name="connsiteY4" fmla="*/ 899929 h 904805"/>
                <a:gd name="connsiteX5" fmla="*/ 394265 w 874867"/>
                <a:gd name="connsiteY5" fmla="*/ 904805 h 904805"/>
                <a:gd name="connsiteX6" fmla="*/ 30480 w 874867"/>
                <a:gd name="connsiteY6" fmla="*/ 541020 h 904805"/>
                <a:gd name="connsiteX7" fmla="*/ 0 w 874867"/>
                <a:gd name="connsiteY7" fmla="*/ 281940 h 904805"/>
                <a:gd name="connsiteX8" fmla="*/ 106680 w 874867"/>
                <a:gd name="connsiteY8" fmla="*/ 68580 h 90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4867" h="904805">
                  <a:moveTo>
                    <a:pt x="350520" y="0"/>
                  </a:moveTo>
                  <a:lnTo>
                    <a:pt x="594360" y="160020"/>
                  </a:lnTo>
                  <a:lnTo>
                    <a:pt x="874867" y="440527"/>
                  </a:lnTo>
                  <a:lnTo>
                    <a:pt x="871821" y="470746"/>
                  </a:lnTo>
                  <a:cubicBezTo>
                    <a:pt x="827739" y="686171"/>
                    <a:pt x="658063" y="855846"/>
                    <a:pt x="442638" y="899929"/>
                  </a:cubicBezTo>
                  <a:lnTo>
                    <a:pt x="394265" y="904805"/>
                  </a:lnTo>
                  <a:lnTo>
                    <a:pt x="30480" y="541020"/>
                  </a:lnTo>
                  <a:lnTo>
                    <a:pt x="0" y="281940"/>
                  </a:lnTo>
                  <a:lnTo>
                    <a:pt x="106680" y="68580"/>
                  </a:lnTo>
                  <a:close/>
                </a:path>
              </a:pathLst>
            </a:custGeom>
            <a:gradFill>
              <a:gsLst>
                <a:gs pos="40000">
                  <a:schemeClr val="accent1">
                    <a:lumMod val="7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73" name="Graphic 72" descr="Record">
              <a:extLst>
                <a:ext uri="{FF2B5EF4-FFF2-40B4-BE49-F238E27FC236}">
                  <a16:creationId xmlns:a16="http://schemas.microsoft.com/office/drawing/2014/main" id="{9BF2B669-0D41-4ADE-8530-DA8AF1CDBE5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954371" y="3871576"/>
              <a:ext cx="914400" cy="914400"/>
            </a:xfrm>
            <a:prstGeom prst="rect">
              <a:avLst/>
            </a:prstGeom>
          </p:spPr>
        </p:pic>
      </p:grpSp>
      <p:grpSp>
        <p:nvGrpSpPr>
          <p:cNvPr id="74" name="Group 73">
            <a:extLst>
              <a:ext uri="{FF2B5EF4-FFF2-40B4-BE49-F238E27FC236}">
                <a16:creationId xmlns:a16="http://schemas.microsoft.com/office/drawing/2014/main" id="{AC0C4690-AF85-438B-8AD2-B42592C85D01}"/>
              </a:ext>
            </a:extLst>
          </p:cNvPr>
          <p:cNvGrpSpPr/>
          <p:nvPr/>
        </p:nvGrpSpPr>
        <p:grpSpPr>
          <a:xfrm>
            <a:off x="710501" y="978792"/>
            <a:ext cx="1316374" cy="1316374"/>
            <a:chOff x="4449137" y="2695825"/>
            <a:chExt cx="1103086" cy="1103086"/>
          </a:xfrm>
        </p:grpSpPr>
        <p:sp>
          <p:nvSpPr>
            <p:cNvPr id="75" name="Oval 74">
              <a:extLst>
                <a:ext uri="{FF2B5EF4-FFF2-40B4-BE49-F238E27FC236}">
                  <a16:creationId xmlns:a16="http://schemas.microsoft.com/office/drawing/2014/main" id="{593CBB6C-D732-490C-86D4-73DB0D8CA36E}"/>
                </a:ext>
              </a:extLst>
            </p:cNvPr>
            <p:cNvSpPr/>
            <p:nvPr/>
          </p:nvSpPr>
          <p:spPr>
            <a:xfrm>
              <a:off x="4449137" y="2695825"/>
              <a:ext cx="1103085" cy="1103085"/>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76" name="Freeform: Shape 75">
              <a:extLst>
                <a:ext uri="{FF2B5EF4-FFF2-40B4-BE49-F238E27FC236}">
                  <a16:creationId xmlns:a16="http://schemas.microsoft.com/office/drawing/2014/main" id="{642B4EFA-BEC5-4C64-A8B7-A9D82B5203AA}"/>
                </a:ext>
              </a:extLst>
            </p:cNvPr>
            <p:cNvSpPr/>
            <p:nvPr/>
          </p:nvSpPr>
          <p:spPr>
            <a:xfrm>
              <a:off x="4686300" y="3003347"/>
              <a:ext cx="865923" cy="795564"/>
            </a:xfrm>
            <a:custGeom>
              <a:avLst/>
              <a:gdLst>
                <a:gd name="connsiteX0" fmla="*/ 228600 w 865923"/>
                <a:gd name="connsiteY0" fmla="*/ 0 h 795564"/>
                <a:gd name="connsiteX1" fmla="*/ 660400 w 865923"/>
                <a:gd name="connsiteY1" fmla="*/ 69850 h 795564"/>
                <a:gd name="connsiteX2" fmla="*/ 863739 w 865923"/>
                <a:gd name="connsiteY2" fmla="*/ 222354 h 795564"/>
                <a:gd name="connsiteX3" fmla="*/ 865923 w 865923"/>
                <a:gd name="connsiteY3" fmla="*/ 244021 h 795564"/>
                <a:gd name="connsiteX4" fmla="*/ 314380 w 865923"/>
                <a:gd name="connsiteY4" fmla="*/ 795564 h 795564"/>
                <a:gd name="connsiteX5" fmla="*/ 312805 w 865923"/>
                <a:gd name="connsiteY5" fmla="*/ 795405 h 795564"/>
                <a:gd name="connsiteX6" fmla="*/ 31750 w 865923"/>
                <a:gd name="connsiteY6" fmla="*/ 514350 h 795564"/>
                <a:gd name="connsiteX7" fmla="*/ 127000 w 865923"/>
                <a:gd name="connsiteY7" fmla="*/ 292100 h 795564"/>
                <a:gd name="connsiteX8" fmla="*/ 12700 w 865923"/>
                <a:gd name="connsiteY8" fmla="*/ 177800 h 795564"/>
                <a:gd name="connsiteX9" fmla="*/ 0 w 865923"/>
                <a:gd name="connsiteY9" fmla="*/ 107950 h 79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5923" h="795564">
                  <a:moveTo>
                    <a:pt x="228600" y="0"/>
                  </a:moveTo>
                  <a:lnTo>
                    <a:pt x="660400" y="69850"/>
                  </a:lnTo>
                  <a:lnTo>
                    <a:pt x="863739" y="222354"/>
                  </a:lnTo>
                  <a:lnTo>
                    <a:pt x="865923" y="244021"/>
                  </a:lnTo>
                  <a:cubicBezTo>
                    <a:pt x="865923" y="548630"/>
                    <a:pt x="618989" y="795564"/>
                    <a:pt x="314380" y="795564"/>
                  </a:cubicBezTo>
                  <a:lnTo>
                    <a:pt x="312805" y="795405"/>
                  </a:lnTo>
                  <a:lnTo>
                    <a:pt x="31750" y="514350"/>
                  </a:lnTo>
                  <a:lnTo>
                    <a:pt x="127000" y="292100"/>
                  </a:lnTo>
                  <a:lnTo>
                    <a:pt x="12700" y="177800"/>
                  </a:lnTo>
                  <a:lnTo>
                    <a:pt x="0" y="107950"/>
                  </a:lnTo>
                  <a:close/>
                </a:path>
              </a:pathLst>
            </a:custGeom>
            <a:gradFill>
              <a:gsLst>
                <a:gs pos="40000">
                  <a:schemeClr val="accent5"/>
                </a:gs>
                <a:gs pos="100000">
                  <a:schemeClr val="accent5">
                    <a:lumMod val="40000"/>
                    <a:lumOff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pic>
          <p:nvPicPr>
            <p:cNvPr id="77" name="Graphic 76" descr="Telephone">
              <a:extLst>
                <a:ext uri="{FF2B5EF4-FFF2-40B4-BE49-F238E27FC236}">
                  <a16:creationId xmlns:a16="http://schemas.microsoft.com/office/drawing/2014/main" id="{B054E716-6F50-430B-A220-5319C359359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43479" y="2796253"/>
              <a:ext cx="914400" cy="914400"/>
            </a:xfrm>
            <a:prstGeom prst="rect">
              <a:avLst/>
            </a:prstGeom>
          </p:spPr>
        </p:pic>
      </p:grpSp>
      <p:sp>
        <p:nvSpPr>
          <p:cNvPr id="78" name="TextBox 77">
            <a:extLst>
              <a:ext uri="{FF2B5EF4-FFF2-40B4-BE49-F238E27FC236}">
                <a16:creationId xmlns:a16="http://schemas.microsoft.com/office/drawing/2014/main" id="{52530928-9562-474F-A898-CE32A4D73E8C}"/>
              </a:ext>
            </a:extLst>
          </p:cNvPr>
          <p:cNvSpPr txBox="1"/>
          <p:nvPr/>
        </p:nvSpPr>
        <p:spPr>
          <a:xfrm>
            <a:off x="6440288" y="1183144"/>
            <a:ext cx="3164584" cy="430887"/>
          </a:xfrm>
          <a:prstGeom prst="rect">
            <a:avLst/>
          </a:prstGeom>
          <a:noFill/>
        </p:spPr>
        <p:txBody>
          <a:bodyPr wrap="none" lIns="0" tIns="0" rIns="0" bIns="0" numCol="1" rtlCol="0">
            <a:spAutoFit/>
          </a:bodyPr>
          <a:lstStyle/>
          <a:p>
            <a:r>
              <a:rPr lang="de-DE" altLang="de-DE" sz="2800" spc="300" dirty="0">
                <a:solidFill>
                  <a:schemeClr val="tx2"/>
                </a:solidFill>
              </a:rPr>
              <a:t>ICONS | BUBBLE</a:t>
            </a:r>
          </a:p>
        </p:txBody>
      </p:sp>
      <p:sp>
        <p:nvSpPr>
          <p:cNvPr id="79" name="TextBox 78">
            <a:extLst>
              <a:ext uri="{FF2B5EF4-FFF2-40B4-BE49-F238E27FC236}">
                <a16:creationId xmlns:a16="http://schemas.microsoft.com/office/drawing/2014/main" id="{35931D20-161B-41F9-A6FB-36A7EE5AA937}"/>
              </a:ext>
            </a:extLst>
          </p:cNvPr>
          <p:cNvSpPr txBox="1"/>
          <p:nvPr/>
        </p:nvSpPr>
        <p:spPr>
          <a:xfrm>
            <a:off x="6440289" y="1916569"/>
            <a:ext cx="5015272" cy="830997"/>
          </a:xfrm>
          <a:prstGeom prst="rect">
            <a:avLst/>
          </a:prstGeom>
          <a:noFill/>
        </p:spPr>
        <p:txBody>
          <a:bodyPr wrap="square" lIns="0" tIns="0" rIns="0" bIns="0" numCol="1" rtlCol="0">
            <a:spAutoFit/>
          </a:bodyPr>
          <a:lstStyle/>
          <a:p>
            <a:r>
              <a:rPr lang="en-US" dirty="0">
                <a:solidFill>
                  <a:schemeClr val="tx1">
                    <a:lumMod val="75000"/>
                    <a:lumOff val="25000"/>
                  </a:schemeClr>
                </a:solidFill>
              </a:rPr>
              <a:t>Standard icons in dark color with a 45° background gradient shadow from the icon to‑the background color</a:t>
            </a:r>
            <a:endParaRPr lang="de-DE" altLang="de-DE" sz="2800" spc="300" dirty="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3851985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ABD85-048A-6EAC-2BA1-E28ABBE3DFD7}"/>
              </a:ext>
            </a:extLst>
          </p:cNvPr>
          <p:cNvSpPr>
            <a:spLocks noGrp="1"/>
          </p:cNvSpPr>
          <p:nvPr>
            <p:ph type="title"/>
          </p:nvPr>
        </p:nvSpPr>
        <p:spPr>
          <a:xfrm>
            <a:off x="3878580" y="2803398"/>
            <a:ext cx="8132445" cy="866648"/>
          </a:xfrm>
        </p:spPr>
        <p:txBody>
          <a:bodyPr/>
          <a:lstStyle/>
          <a:p>
            <a:r>
              <a:rPr lang="en-US" sz="6600" dirty="0"/>
              <a:t>Thank you </a:t>
            </a:r>
            <a:endParaRPr lang="ar-SA" sz="6600" dirty="0"/>
          </a:p>
        </p:txBody>
      </p:sp>
    </p:spTree>
    <p:extLst>
      <p:ext uri="{BB962C8B-B14F-4D97-AF65-F5344CB8AC3E}">
        <p14:creationId xmlns:p14="http://schemas.microsoft.com/office/powerpoint/2010/main" val="2372543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2733E1C-109C-49C0-87D5-2F213696020B}"/>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44" imgH="344" progId="TCLayout.ActiveDocument.1">
                  <p:embed/>
                </p:oleObj>
              </mc:Choice>
              <mc:Fallback>
                <p:oleObj name="think-cell Slide" r:id="rId6" imgW="344" imgH="344" progId="TCLayout.ActiveDocument.1">
                  <p:embed/>
                  <p:pic>
                    <p:nvPicPr>
                      <p:cNvPr id="5" name="Object 4" hidden="1">
                        <a:extLst>
                          <a:ext uri="{FF2B5EF4-FFF2-40B4-BE49-F238E27FC236}">
                            <a16:creationId xmlns:a16="http://schemas.microsoft.com/office/drawing/2014/main" id="{22733E1C-109C-49C0-87D5-2F21369602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hidden="1">
            <a:extLst>
              <a:ext uri="{FF2B5EF4-FFF2-40B4-BE49-F238E27FC236}">
                <a16:creationId xmlns:a16="http://schemas.microsoft.com/office/drawing/2014/main" id="{ECA4ACE5-10D3-415B-9571-45426C854FAB}"/>
              </a:ext>
            </a:extLst>
          </p:cNvPr>
          <p:cNvSpPr/>
          <p:nvPr>
            <p:custDataLst>
              <p:tags r:id="rId3"/>
            </p:custDataLst>
          </p:nvPr>
        </p:nvSpPr>
        <p:spPr>
          <a:xfrm>
            <a:off x="0" y="0"/>
            <a:ext cx="158750" cy="15875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88000"/>
              </a:lnSpc>
              <a:spcBef>
                <a:spcPct val="0"/>
              </a:spcBef>
              <a:spcAft>
                <a:spcPct val="0"/>
              </a:spcAft>
            </a:pPr>
            <a:endParaRPr lang="en-US" sz="3200" kern="0" dirty="0" err="1">
              <a:solidFill>
                <a:schemeClr val="tx1"/>
              </a:solidFill>
              <a:latin typeface="Segoe UI Black" panose="020B0A02040204020203" pitchFamily="34" charset="0"/>
              <a:ea typeface="+mj-ea"/>
              <a:cs typeface="+mj-cs"/>
              <a:sym typeface="Segoe UI Black" panose="020B0A02040204020203" pitchFamily="34" charset="0"/>
            </a:endParaRPr>
          </a:p>
        </p:txBody>
      </p:sp>
      <p:sp>
        <p:nvSpPr>
          <p:cNvPr id="2" name="Title 1">
            <a:extLst>
              <a:ext uri="{FF2B5EF4-FFF2-40B4-BE49-F238E27FC236}">
                <a16:creationId xmlns:a16="http://schemas.microsoft.com/office/drawing/2014/main" id="{E6836BFA-5538-4513-9B75-F06B323E2F63}"/>
              </a:ext>
            </a:extLst>
          </p:cNvPr>
          <p:cNvSpPr>
            <a:spLocks noGrp="1"/>
          </p:cNvSpPr>
          <p:nvPr>
            <p:ph type="title"/>
          </p:nvPr>
        </p:nvSpPr>
        <p:spPr>
          <a:xfrm>
            <a:off x="396332" y="632173"/>
            <a:ext cx="11393805" cy="866648"/>
          </a:xfrm>
        </p:spPr>
        <p:txBody>
          <a:bodyPr numCol="1"/>
          <a:lstStyle/>
          <a:p>
            <a:pPr rtl="0">
              <a:spcBef>
                <a:spcPts val="0"/>
              </a:spcBef>
              <a:spcAft>
                <a:spcPts val="0"/>
              </a:spcAft>
            </a:pPr>
            <a:r>
              <a:rPr lang="en-US" sz="3200" b="1" i="1" u="none" strike="noStrike" dirty="0">
                <a:solidFill>
                  <a:schemeClr val="tx2"/>
                </a:solidFill>
                <a:effectLst/>
                <a:latin typeface="Times New Roman" panose="02020603050405020304" pitchFamily="18" charset="0"/>
              </a:rPr>
              <a:t>Traffic-Sign Recognition Using</a:t>
            </a:r>
            <a:r>
              <a:rPr lang="en-US" i="1" u="none" strike="noStrike" dirty="0">
                <a:latin typeface="Times New Roman" panose="02020603050405020304" pitchFamily="18" charset="0"/>
              </a:rPr>
              <a:t> </a:t>
            </a:r>
            <a:r>
              <a:rPr lang="en-US" sz="3200" b="1" i="1" u="none" strike="noStrike" dirty="0">
                <a:solidFill>
                  <a:schemeClr val="tx2"/>
                </a:solidFill>
                <a:effectLst/>
                <a:latin typeface="Times New Roman" panose="02020603050405020304" pitchFamily="18" charset="0"/>
              </a:rPr>
              <a:t>Mask R-CNN</a:t>
            </a:r>
            <a:br>
              <a:rPr lang="en-US" sz="3200" b="0" dirty="0">
                <a:solidFill>
                  <a:schemeClr val="tx2"/>
                </a:solidFill>
                <a:effectLst/>
              </a:rPr>
            </a:br>
            <a:endParaRPr lang="en-US" dirty="0"/>
          </a:p>
        </p:txBody>
      </p:sp>
      <p:sp>
        <p:nvSpPr>
          <p:cNvPr id="18" name="Rectangle 17">
            <a:extLst>
              <a:ext uri="{FF2B5EF4-FFF2-40B4-BE49-F238E27FC236}">
                <a16:creationId xmlns:a16="http://schemas.microsoft.com/office/drawing/2014/main" id="{06C75056-6086-4A85-BB1D-7757954AFB36}"/>
              </a:ext>
            </a:extLst>
          </p:cNvPr>
          <p:cNvSpPr/>
          <p:nvPr/>
        </p:nvSpPr>
        <p:spPr>
          <a:xfrm>
            <a:off x="9671515" y="116572"/>
            <a:ext cx="131078" cy="131078"/>
          </a:xfrm>
          <a:prstGeom prst="rect">
            <a:avLst/>
          </a:prstGeom>
          <a:solidFill>
            <a:srgbClr val="DD712C"/>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19" name="Rectangle 18">
            <a:extLst>
              <a:ext uri="{FF2B5EF4-FFF2-40B4-BE49-F238E27FC236}">
                <a16:creationId xmlns:a16="http://schemas.microsoft.com/office/drawing/2014/main" id="{9823DFFA-1938-4738-B2F9-89F78B813D82}"/>
              </a:ext>
            </a:extLst>
          </p:cNvPr>
          <p:cNvSpPr/>
          <p:nvPr/>
        </p:nvSpPr>
        <p:spPr>
          <a:xfrm>
            <a:off x="10082132" y="116572"/>
            <a:ext cx="131078" cy="131078"/>
          </a:xfrm>
          <a:prstGeom prst="rect">
            <a:avLst/>
          </a:prstGeom>
          <a:solidFill>
            <a:srgbClr val="016D9F"/>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0" name="Rectangle 19">
            <a:extLst>
              <a:ext uri="{FF2B5EF4-FFF2-40B4-BE49-F238E27FC236}">
                <a16:creationId xmlns:a16="http://schemas.microsoft.com/office/drawing/2014/main" id="{773D9B9F-C669-40DE-854B-29A01F5F62B3}"/>
              </a:ext>
            </a:extLst>
          </p:cNvPr>
          <p:cNvSpPr/>
          <p:nvPr/>
        </p:nvSpPr>
        <p:spPr>
          <a:xfrm>
            <a:off x="10903366" y="116572"/>
            <a:ext cx="131078" cy="131078"/>
          </a:xfrm>
          <a:prstGeom prst="rect">
            <a:avLst/>
          </a:prstGeom>
          <a:solidFill>
            <a:srgbClr val="646EAC"/>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1" name="Rectangle 20">
            <a:extLst>
              <a:ext uri="{FF2B5EF4-FFF2-40B4-BE49-F238E27FC236}">
                <a16:creationId xmlns:a16="http://schemas.microsoft.com/office/drawing/2014/main" id="{F1D995EA-F028-446E-9DCB-E00BF6EDA545}"/>
              </a:ext>
            </a:extLst>
          </p:cNvPr>
          <p:cNvSpPr/>
          <p:nvPr/>
        </p:nvSpPr>
        <p:spPr>
          <a:xfrm>
            <a:off x="11313983" y="116572"/>
            <a:ext cx="131078" cy="131078"/>
          </a:xfrm>
          <a:prstGeom prst="rect">
            <a:avLst/>
          </a:prstGeom>
          <a:solidFill>
            <a:srgbClr val="CB225B"/>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2" name="Rectangle 21">
            <a:extLst>
              <a:ext uri="{FF2B5EF4-FFF2-40B4-BE49-F238E27FC236}">
                <a16:creationId xmlns:a16="http://schemas.microsoft.com/office/drawing/2014/main" id="{CE6F9ACA-9E4F-43DA-83B4-8BEE7B6EA12D}"/>
              </a:ext>
            </a:extLst>
          </p:cNvPr>
          <p:cNvSpPr/>
          <p:nvPr/>
        </p:nvSpPr>
        <p:spPr>
          <a:xfrm>
            <a:off x="11724598" y="116572"/>
            <a:ext cx="131078" cy="131078"/>
          </a:xfrm>
          <a:prstGeom prst="rect">
            <a:avLst/>
          </a:prstGeom>
          <a:solidFill>
            <a:srgbClr val="079B84"/>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3" name="Rectangle 22">
            <a:extLst>
              <a:ext uri="{FF2B5EF4-FFF2-40B4-BE49-F238E27FC236}">
                <a16:creationId xmlns:a16="http://schemas.microsoft.com/office/drawing/2014/main" id="{21DD8646-D1B7-4D63-8E50-A6E449D95046}"/>
              </a:ext>
            </a:extLst>
          </p:cNvPr>
          <p:cNvSpPr/>
          <p:nvPr/>
        </p:nvSpPr>
        <p:spPr>
          <a:xfrm>
            <a:off x="10492749" y="116572"/>
            <a:ext cx="131078" cy="13107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5" name="TextBox 24">
            <a:extLst>
              <a:ext uri="{FF2B5EF4-FFF2-40B4-BE49-F238E27FC236}">
                <a16:creationId xmlns:a16="http://schemas.microsoft.com/office/drawing/2014/main" id="{63A5D89F-7E4B-484F-80BF-9905E5C9AF78}"/>
              </a:ext>
            </a:extLst>
          </p:cNvPr>
          <p:cNvSpPr txBox="1"/>
          <p:nvPr/>
        </p:nvSpPr>
        <p:spPr>
          <a:xfrm>
            <a:off x="809120" y="1650319"/>
            <a:ext cx="1907573" cy="369332"/>
          </a:xfrm>
          <a:prstGeom prst="rect">
            <a:avLst/>
          </a:prstGeom>
          <a:noFill/>
        </p:spPr>
        <p:txBody>
          <a:bodyPr wrap="none" lIns="0" tIns="0" rIns="0" bIns="0" numCol="1" rtlCol="0">
            <a:spAutoFit/>
          </a:bodyPr>
          <a:lstStyle>
            <a:defPPr>
              <a:defRPr lang="en-US"/>
            </a:defPPr>
            <a:lvl1pPr>
              <a:defRPr sz="1000" kern="0">
                <a:solidFill>
                  <a:schemeClr val="accent1"/>
                </a:solidFill>
              </a:defRPr>
            </a:lvl1pPr>
          </a:lstStyle>
          <a:p>
            <a:r>
              <a:rPr lang="de-DE" altLang="de-DE" sz="2400" dirty="0"/>
              <a:t>Main Content</a:t>
            </a:r>
          </a:p>
        </p:txBody>
      </p:sp>
      <p:sp>
        <p:nvSpPr>
          <p:cNvPr id="26" name="TextBox 25">
            <a:extLst>
              <a:ext uri="{FF2B5EF4-FFF2-40B4-BE49-F238E27FC236}">
                <a16:creationId xmlns:a16="http://schemas.microsoft.com/office/drawing/2014/main" id="{F492D6CE-8AB5-46B4-8DCC-4CD105CE615F}"/>
              </a:ext>
            </a:extLst>
          </p:cNvPr>
          <p:cNvSpPr txBox="1"/>
          <p:nvPr/>
        </p:nvSpPr>
        <p:spPr>
          <a:xfrm>
            <a:off x="3510604" y="1650319"/>
            <a:ext cx="1578958" cy="369332"/>
          </a:xfrm>
          <a:prstGeom prst="rect">
            <a:avLst/>
          </a:prstGeom>
          <a:noFill/>
        </p:spPr>
        <p:txBody>
          <a:bodyPr wrap="none" lIns="0" tIns="0" rIns="0" bIns="0" numCol="1" rtlCol="0">
            <a:spAutoFit/>
          </a:bodyPr>
          <a:lstStyle>
            <a:defPPr>
              <a:defRPr lang="en-US"/>
            </a:defPPr>
            <a:lvl1pPr>
              <a:defRPr sz="1000" kern="0">
                <a:solidFill>
                  <a:schemeClr val="accent1"/>
                </a:solidFill>
              </a:defRPr>
            </a:lvl1pPr>
          </a:lstStyle>
          <a:p>
            <a:r>
              <a:rPr lang="de-DE" altLang="de-DE" sz="2400" dirty="0"/>
              <a:t>Algorithim </a:t>
            </a:r>
          </a:p>
        </p:txBody>
      </p:sp>
      <p:sp>
        <p:nvSpPr>
          <p:cNvPr id="27" name="TextBox 26">
            <a:extLst>
              <a:ext uri="{FF2B5EF4-FFF2-40B4-BE49-F238E27FC236}">
                <a16:creationId xmlns:a16="http://schemas.microsoft.com/office/drawing/2014/main" id="{671384D8-4343-413E-8333-266639D85414}"/>
              </a:ext>
            </a:extLst>
          </p:cNvPr>
          <p:cNvSpPr txBox="1"/>
          <p:nvPr/>
        </p:nvSpPr>
        <p:spPr>
          <a:xfrm>
            <a:off x="7791469" y="1624088"/>
            <a:ext cx="1356140" cy="369332"/>
          </a:xfrm>
          <a:prstGeom prst="rect">
            <a:avLst/>
          </a:prstGeom>
          <a:noFill/>
        </p:spPr>
        <p:txBody>
          <a:bodyPr wrap="none" lIns="0" tIns="0" rIns="0" bIns="0" numCol="1" rtlCol="0">
            <a:spAutoFit/>
          </a:bodyPr>
          <a:lstStyle>
            <a:defPPr>
              <a:defRPr lang="en-US"/>
            </a:defPPr>
            <a:lvl1pPr>
              <a:defRPr sz="1000" kern="0">
                <a:solidFill>
                  <a:schemeClr val="accent1"/>
                </a:solidFill>
              </a:defRPr>
            </a:lvl1pPr>
          </a:lstStyle>
          <a:p>
            <a:r>
              <a:rPr lang="de-DE" altLang="de-DE" sz="2400" dirty="0"/>
              <a:t>Hardware</a:t>
            </a:r>
          </a:p>
        </p:txBody>
      </p:sp>
      <mc:AlternateContent xmlns:mc="http://schemas.openxmlformats.org/markup-compatibility/2006" xmlns:psez="http://schemas.microsoft.com/office/powerpoint/2016/sectionzoom">
        <mc:Choice Requires="psez">
          <p:graphicFrame>
            <p:nvGraphicFramePr>
              <p:cNvPr id="6" name="Section Zoom 5">
                <a:extLst>
                  <a:ext uri="{FF2B5EF4-FFF2-40B4-BE49-F238E27FC236}">
                    <a16:creationId xmlns:a16="http://schemas.microsoft.com/office/drawing/2014/main" id="{B1081732-B29C-427A-BB26-E7D808C36F7E}"/>
                  </a:ext>
                </a:extLst>
              </p:cNvPr>
              <p:cNvGraphicFramePr>
                <a:graphicFrameLocks noChangeAspect="1"/>
              </p:cNvGraphicFramePr>
              <p:nvPr>
                <p:extLst>
                  <p:ext uri="{D42A27DB-BD31-4B8C-83A1-F6EECF244321}">
                    <p14:modId xmlns:p14="http://schemas.microsoft.com/office/powerpoint/2010/main" val="992505223"/>
                  </p:ext>
                </p:extLst>
              </p:nvPr>
            </p:nvGraphicFramePr>
            <p:xfrm>
              <a:off x="3581397" y="2266950"/>
              <a:ext cx="3048000" cy="1714500"/>
            </p:xfrm>
            <a:graphic>
              <a:graphicData uri="http://schemas.microsoft.com/office/powerpoint/2016/sectionzoom">
                <psez:sectionZm>
                  <psez:sectionZmObj sectionId="{166B4E13-456F-4DE7-8043-47B198AC9D32}">
                    <psez:zmPr id="{DB5CE2D7-AF02-4156-A712-0C51BA2D760F}"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noFill/>
                        </a:ln>
                        <a:effectLst>
                          <a:outerShdw blurRad="63500" sx="103000" sy="103000" algn="ctr" rotWithShape="0">
                            <a:schemeClr val="tx1">
                              <a:alpha val="10000"/>
                            </a:schemeClr>
                          </a:outerShdw>
                        </a:effectLst>
                      </p166:spPr>
                    </psez:zmPr>
                  </psez:sectionZmObj>
                </psez:sectionZm>
              </a:graphicData>
            </a:graphic>
          </p:graphicFrame>
        </mc:Choice>
        <mc:Fallback xmlns="">
          <p:pic>
            <p:nvPicPr>
              <p:cNvPr id="6" name="Section Zoom 5">
                <a:hlinkClick r:id="rId10" action="ppaction://hlinksldjump"/>
                <a:extLst>
                  <a:ext uri="{FF2B5EF4-FFF2-40B4-BE49-F238E27FC236}">
                    <a16:creationId xmlns:a16="http://schemas.microsoft.com/office/drawing/2014/main" id="{B1081732-B29C-427A-BB26-E7D808C36F7E}"/>
                  </a:ext>
                </a:extLst>
              </p:cNvPr>
              <p:cNvPicPr>
                <a:picLocks noGrp="1" noRot="1" noChangeAspect="1" noMove="1" noResize="1" noEditPoints="1" noAdjustHandles="1" noChangeArrowheads="1" noChangeShapeType="1"/>
              </p:cNvPicPr>
              <p:nvPr/>
            </p:nvPicPr>
            <p:blipFill>
              <a:blip r:embed="rId9"/>
              <a:stretch>
                <a:fillRect/>
              </a:stretch>
            </p:blipFill>
            <p:spPr>
              <a:xfrm>
                <a:off x="3581397" y="2266950"/>
                <a:ext cx="3048000" cy="1714500"/>
              </a:xfrm>
              <a:prstGeom prst="rect">
                <a:avLst/>
              </a:prstGeom>
              <a:ln w="3175">
                <a:noFill/>
              </a:ln>
              <a:effectLst>
                <a:outerShdw blurRad="63500" sx="103000" sy="103000" algn="ctr" rotWithShape="0">
                  <a:schemeClr val="tx1">
                    <a:alpha val="10000"/>
                  </a:schemeClr>
                </a:outerShdw>
              </a:effectLst>
            </p:spPr>
          </p:pic>
        </mc:Fallback>
      </mc:AlternateContent>
      <mc:AlternateContent xmlns:mc="http://schemas.openxmlformats.org/markup-compatibility/2006" xmlns:psez="http://schemas.microsoft.com/office/powerpoint/2016/sectionzoom">
        <mc:Choice Requires="psez">
          <p:graphicFrame>
            <p:nvGraphicFramePr>
              <p:cNvPr id="10" name="Section Zoom 9">
                <a:extLst>
                  <a:ext uri="{FF2B5EF4-FFF2-40B4-BE49-F238E27FC236}">
                    <a16:creationId xmlns:a16="http://schemas.microsoft.com/office/drawing/2014/main" id="{134683BA-80C1-4EEF-871C-B39884977080}"/>
                  </a:ext>
                </a:extLst>
              </p:cNvPr>
              <p:cNvGraphicFramePr>
                <a:graphicFrameLocks noChangeAspect="1"/>
              </p:cNvGraphicFramePr>
              <p:nvPr>
                <p:extLst>
                  <p:ext uri="{D42A27DB-BD31-4B8C-83A1-F6EECF244321}">
                    <p14:modId xmlns:p14="http://schemas.microsoft.com/office/powerpoint/2010/main" val="1544668425"/>
                  </p:ext>
                </p:extLst>
              </p:nvPr>
            </p:nvGraphicFramePr>
            <p:xfrm>
              <a:off x="3581397" y="5054944"/>
              <a:ext cx="1463040" cy="822960"/>
            </p:xfrm>
            <a:graphic>
              <a:graphicData uri="http://schemas.microsoft.com/office/powerpoint/2016/sectionzoom">
                <psez:sectionZm>
                  <psez:sectionZmObj sectionId="{BD0AB789-343F-4F3E-AB6C-9DEB37B93BF8}">
                    <psez:zmPr id="{B51BB371-3F87-41EB-AF53-9A10081CCEEB}" transitionDur="1000">
                      <p166:blipFill xmlns:p166="http://schemas.microsoft.com/office/powerpoint/2016/6/main">
                        <a:blip r:embed="rId11"/>
                        <a:stretch>
                          <a:fillRect/>
                        </a:stretch>
                      </p166:blipFill>
                      <p166:spPr xmlns:p166="http://schemas.microsoft.com/office/powerpoint/2016/6/main">
                        <a:xfrm>
                          <a:off x="0" y="0"/>
                          <a:ext cx="1463040" cy="822960"/>
                        </a:xfrm>
                        <a:prstGeom prst="rect">
                          <a:avLst/>
                        </a:prstGeom>
                        <a:ln w="3175">
                          <a:noFill/>
                        </a:ln>
                        <a:effectLst>
                          <a:outerShdw blurRad="63500" sx="103000" sy="103000" algn="ctr" rotWithShape="0">
                            <a:schemeClr val="tx1">
                              <a:alpha val="10000"/>
                            </a:schemeClr>
                          </a:outerShdw>
                        </a:effectLst>
                      </p166:spPr>
                    </psez:zmPr>
                  </psez:sectionZmObj>
                </psez:sectionZm>
              </a:graphicData>
            </a:graphic>
          </p:graphicFrame>
        </mc:Choice>
        <mc:Fallback xmlns="">
          <p:pic>
            <p:nvPicPr>
              <p:cNvPr id="10" name="Section Zoom 9">
                <a:hlinkClick r:id="rId15" action="ppaction://hlinksldjump"/>
                <a:extLst>
                  <a:ext uri="{FF2B5EF4-FFF2-40B4-BE49-F238E27FC236}">
                    <a16:creationId xmlns:a16="http://schemas.microsoft.com/office/drawing/2014/main" id="{134683BA-80C1-4EEF-871C-B39884977080}"/>
                  </a:ext>
                </a:extLst>
              </p:cNvPr>
              <p:cNvPicPr>
                <a:picLocks noGrp="1" noRot="1" noChangeAspect="1" noMove="1" noResize="1" noEditPoints="1" noAdjustHandles="1" noChangeArrowheads="1" noChangeShapeType="1"/>
              </p:cNvPicPr>
              <p:nvPr/>
            </p:nvPicPr>
            <p:blipFill>
              <a:blip r:embed="rId16"/>
              <a:stretch>
                <a:fillRect/>
              </a:stretch>
            </p:blipFill>
            <p:spPr>
              <a:xfrm>
                <a:off x="3581397" y="5054944"/>
                <a:ext cx="1463040" cy="822960"/>
              </a:xfrm>
              <a:prstGeom prst="rect">
                <a:avLst/>
              </a:prstGeom>
              <a:ln w="3175">
                <a:noFill/>
              </a:ln>
              <a:effectLst>
                <a:outerShdw blurRad="63500" sx="103000" sy="103000" algn="ctr" rotWithShape="0">
                  <a:schemeClr val="tx1">
                    <a:alpha val="10000"/>
                  </a:schemeClr>
                </a:outerShdw>
              </a:effectLst>
            </p:spPr>
          </p:pic>
        </mc:Fallback>
      </mc:AlternateContent>
      <mc:AlternateContent xmlns:mc="http://schemas.openxmlformats.org/markup-compatibility/2006" xmlns:psez="http://schemas.microsoft.com/office/powerpoint/2016/sectionzoom">
        <mc:Choice Requires="psez">
          <p:graphicFrame>
            <p:nvGraphicFramePr>
              <p:cNvPr id="14" name="Section Zoom 13">
                <a:extLst>
                  <a:ext uri="{FF2B5EF4-FFF2-40B4-BE49-F238E27FC236}">
                    <a16:creationId xmlns:a16="http://schemas.microsoft.com/office/drawing/2014/main" id="{AC7B790B-750E-4BF8-B36F-455BEA2B971E}"/>
                  </a:ext>
                </a:extLst>
              </p:cNvPr>
              <p:cNvGraphicFramePr>
                <a:graphicFrameLocks noChangeAspect="1"/>
              </p:cNvGraphicFramePr>
              <p:nvPr>
                <p:extLst>
                  <p:ext uri="{D42A27DB-BD31-4B8C-83A1-F6EECF244321}">
                    <p14:modId xmlns:p14="http://schemas.microsoft.com/office/powerpoint/2010/main" val="3126846374"/>
                  </p:ext>
                </p:extLst>
              </p:nvPr>
            </p:nvGraphicFramePr>
            <p:xfrm>
              <a:off x="7791469" y="2266950"/>
              <a:ext cx="3048000" cy="1714500"/>
            </p:xfrm>
            <a:graphic>
              <a:graphicData uri="http://schemas.microsoft.com/office/powerpoint/2016/sectionzoom">
                <psez:sectionZm>
                  <psez:sectionZmObj sectionId="{D8347770-5590-4D60-AD07-395E00E4A5B4}">
                    <psez:zmPr id="{7751823A-8B7B-47CC-A164-6E974833D78F}" transitionDur="1000">
                      <p166:blipFill xmlns:p166="http://schemas.microsoft.com/office/powerpoint/2016/6/main">
                        <a:blip r:embed="rId17"/>
                        <a:stretch>
                          <a:fillRect/>
                        </a:stretch>
                      </p166:blipFill>
                      <p166:spPr xmlns:p166="http://schemas.microsoft.com/office/powerpoint/2016/6/main">
                        <a:xfrm>
                          <a:off x="0" y="0"/>
                          <a:ext cx="3048000" cy="1714500"/>
                        </a:xfrm>
                        <a:prstGeom prst="rect">
                          <a:avLst/>
                        </a:prstGeom>
                        <a:ln w="3175">
                          <a:noFill/>
                        </a:ln>
                        <a:effectLst>
                          <a:outerShdw blurRad="63500" sx="103000" sy="103000" algn="ctr" rotWithShape="0">
                            <a:schemeClr val="tx1">
                              <a:alpha val="10000"/>
                            </a:schemeClr>
                          </a:outerShdw>
                        </a:effectLst>
                      </p166:spPr>
                    </psez:zmPr>
                  </psez:sectionZmObj>
                </psez:sectionZm>
              </a:graphicData>
            </a:graphic>
          </p:graphicFrame>
        </mc:Choice>
        <mc:Fallback xmlns="">
          <p:pic>
            <p:nvPicPr>
              <p:cNvPr id="14" name="Section Zoom 13">
                <a:hlinkClick r:id="rId21" action="ppaction://hlinksldjump"/>
                <a:extLst>
                  <a:ext uri="{FF2B5EF4-FFF2-40B4-BE49-F238E27FC236}">
                    <a16:creationId xmlns:a16="http://schemas.microsoft.com/office/drawing/2014/main" id="{AC7B790B-750E-4BF8-B36F-455BEA2B971E}"/>
                  </a:ext>
                </a:extLst>
              </p:cNvPr>
              <p:cNvPicPr>
                <a:picLocks noGrp="1" noRot="1" noChangeAspect="1" noMove="1" noResize="1" noEditPoints="1" noAdjustHandles="1" noChangeArrowheads="1" noChangeShapeType="1"/>
              </p:cNvPicPr>
              <p:nvPr/>
            </p:nvPicPr>
            <p:blipFill>
              <a:blip r:embed="rId22"/>
              <a:stretch>
                <a:fillRect/>
              </a:stretch>
            </p:blipFill>
            <p:spPr>
              <a:xfrm>
                <a:off x="7791469" y="2266950"/>
                <a:ext cx="3048000" cy="1714500"/>
              </a:xfrm>
              <a:prstGeom prst="rect">
                <a:avLst/>
              </a:prstGeom>
              <a:ln w="3175">
                <a:noFill/>
              </a:ln>
              <a:effectLst>
                <a:outerShdw blurRad="63500" sx="103000" sy="103000" algn="ctr" rotWithShape="0">
                  <a:schemeClr val="tx1">
                    <a:alpha val="10000"/>
                  </a:schemeClr>
                </a:outerShdw>
              </a:effectLst>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AEE89D57-D776-411D-8896-742240C050B5}"/>
                  </a:ext>
                </a:extLst>
              </p:cNvPr>
              <p:cNvGraphicFramePr>
                <a:graphicFrameLocks noChangeAspect="1"/>
              </p:cNvGraphicFramePr>
              <p:nvPr>
                <p:extLst>
                  <p:ext uri="{D42A27DB-BD31-4B8C-83A1-F6EECF244321}">
                    <p14:modId xmlns:p14="http://schemas.microsoft.com/office/powerpoint/2010/main" val="462987331"/>
                  </p:ext>
                </p:extLst>
              </p:nvPr>
            </p:nvGraphicFramePr>
            <p:xfrm>
              <a:off x="890451" y="2266950"/>
              <a:ext cx="1463040" cy="822960"/>
            </p:xfrm>
            <a:graphic>
              <a:graphicData uri="http://schemas.microsoft.com/office/powerpoint/2016/slidezoom">
                <pslz:sldZm>
                  <pslz:sldZmObj sldId="258" cId="1577662384">
                    <pslz:zmPr id="{2B1AFEA9-5748-4715-A442-AC3FF983E002}" transitionDur="1000">
                      <p166:blipFill xmlns:p166="http://schemas.microsoft.com/office/powerpoint/2016/6/main">
                        <a:blip r:embed="rId23"/>
                        <a:stretch>
                          <a:fillRect/>
                        </a:stretch>
                      </p166:blipFill>
                      <p166:spPr xmlns:p166="http://schemas.microsoft.com/office/powerpoint/2016/6/main">
                        <a:xfrm>
                          <a:off x="0" y="0"/>
                          <a:ext cx="1463040" cy="822960"/>
                        </a:xfrm>
                        <a:prstGeom prst="rect">
                          <a:avLst/>
                        </a:prstGeom>
                        <a:ln w="3175">
                          <a:noFill/>
                        </a:ln>
                        <a:effectLst>
                          <a:outerShdw blurRad="63500" sx="103000" sy="103000" algn="ctr" rotWithShape="0">
                            <a:schemeClr val="tx1">
                              <a:alpha val="10000"/>
                            </a:schemeClr>
                          </a:outerShdw>
                        </a:effectLst>
                      </p166:spPr>
                    </pslz:zmPr>
                  </pslz:sldZmObj>
                </pslz:sldZm>
              </a:graphicData>
            </a:graphic>
          </p:graphicFrame>
        </mc:Choice>
        <mc:Fallback xmlns="">
          <p:pic>
            <p:nvPicPr>
              <p:cNvPr id="16" name="Slide Zoom 15">
                <a:hlinkClick r:id="rId24" action="ppaction://hlinksldjump"/>
                <a:extLst>
                  <a:ext uri="{FF2B5EF4-FFF2-40B4-BE49-F238E27FC236}">
                    <a16:creationId xmlns:a16="http://schemas.microsoft.com/office/drawing/2014/main" id="{AEE89D57-D776-411D-8896-742240C050B5}"/>
                  </a:ext>
                </a:extLst>
              </p:cNvPr>
              <p:cNvPicPr>
                <a:picLocks noGrp="1" noRot="1" noChangeAspect="1" noMove="1" noResize="1" noEditPoints="1" noAdjustHandles="1" noChangeArrowheads="1" noChangeShapeType="1"/>
              </p:cNvPicPr>
              <p:nvPr/>
            </p:nvPicPr>
            <p:blipFill>
              <a:blip r:embed="rId25"/>
              <a:stretch>
                <a:fillRect/>
              </a:stretch>
            </p:blipFill>
            <p:spPr>
              <a:xfrm>
                <a:off x="890451" y="2266950"/>
                <a:ext cx="1463040" cy="822960"/>
              </a:xfrm>
              <a:prstGeom prst="rect">
                <a:avLst/>
              </a:prstGeom>
              <a:ln w="3175">
                <a:noFill/>
              </a:ln>
              <a:effectLst>
                <a:outerShdw blurRad="63500" sx="103000" sy="103000" algn="ctr" rotWithShape="0">
                  <a:schemeClr val="tx1">
                    <a:alpha val="10000"/>
                  </a:schemeClr>
                </a:outerShdw>
              </a:effectLst>
            </p:spPr>
          </p:pic>
        </mc:Fallback>
      </mc:AlternateContent>
      <mc:AlternateContent xmlns:mc="http://schemas.openxmlformats.org/markup-compatibility/2006" xmlns:pslz="http://schemas.microsoft.com/office/powerpoint/2016/slidezoom">
        <mc:Choice Requires="pslz">
          <p:graphicFrame>
            <p:nvGraphicFramePr>
              <p:cNvPr id="28" name="Slide Zoom 27">
                <a:extLst>
                  <a:ext uri="{FF2B5EF4-FFF2-40B4-BE49-F238E27FC236}">
                    <a16:creationId xmlns:a16="http://schemas.microsoft.com/office/drawing/2014/main" id="{F6A1FF00-E582-4810-B35A-AE561CB331B6}"/>
                  </a:ext>
                </a:extLst>
              </p:cNvPr>
              <p:cNvGraphicFramePr>
                <a:graphicFrameLocks noChangeAspect="1"/>
              </p:cNvGraphicFramePr>
              <p:nvPr>
                <p:extLst>
                  <p:ext uri="{D42A27DB-BD31-4B8C-83A1-F6EECF244321}">
                    <p14:modId xmlns:p14="http://schemas.microsoft.com/office/powerpoint/2010/main" val="1558667108"/>
                  </p:ext>
                </p:extLst>
              </p:nvPr>
            </p:nvGraphicFramePr>
            <p:xfrm>
              <a:off x="890451" y="3186833"/>
              <a:ext cx="1463040" cy="822960"/>
            </p:xfrm>
            <a:graphic>
              <a:graphicData uri="http://schemas.microsoft.com/office/powerpoint/2016/slidezoom">
                <pslz:sldZm>
                  <pslz:sldZmObj sldId="259" cId="2362446551">
                    <pslz:zmPr id="{963233F1-FE5E-451D-961C-22A20AA01AD4}" transitionDur="1000">
                      <p166:blipFill xmlns:p166="http://schemas.microsoft.com/office/powerpoint/2016/6/main">
                        <a:blip r:embed="rId26"/>
                        <a:stretch>
                          <a:fillRect/>
                        </a:stretch>
                      </p166:blipFill>
                      <p166:spPr xmlns:p166="http://schemas.microsoft.com/office/powerpoint/2016/6/main">
                        <a:xfrm>
                          <a:off x="0" y="0"/>
                          <a:ext cx="1463040" cy="822960"/>
                        </a:xfrm>
                        <a:prstGeom prst="rect">
                          <a:avLst/>
                        </a:prstGeom>
                        <a:ln w="3175">
                          <a:noFill/>
                        </a:ln>
                        <a:effectLst>
                          <a:outerShdw blurRad="63500" sx="103000" sy="103000" algn="ctr" rotWithShape="0">
                            <a:schemeClr val="tx1">
                              <a:alpha val="10000"/>
                            </a:schemeClr>
                          </a:outerShdw>
                        </a:effectLst>
                      </p166:spPr>
                    </pslz:zmPr>
                  </pslz:sldZmObj>
                </pslz:sldZm>
              </a:graphicData>
            </a:graphic>
          </p:graphicFrame>
        </mc:Choice>
        <mc:Fallback xmlns="">
          <p:pic>
            <p:nvPicPr>
              <p:cNvPr id="28" name="Slide Zoom 27">
                <a:hlinkClick r:id="rId27" action="ppaction://hlinksldjump"/>
                <a:extLst>
                  <a:ext uri="{FF2B5EF4-FFF2-40B4-BE49-F238E27FC236}">
                    <a16:creationId xmlns:a16="http://schemas.microsoft.com/office/drawing/2014/main" id="{F6A1FF00-E582-4810-B35A-AE561CB331B6}"/>
                  </a:ext>
                </a:extLst>
              </p:cNvPr>
              <p:cNvPicPr>
                <a:picLocks noGrp="1" noRot="1" noChangeAspect="1" noMove="1" noResize="1" noEditPoints="1" noAdjustHandles="1" noChangeArrowheads="1" noChangeShapeType="1"/>
              </p:cNvPicPr>
              <p:nvPr/>
            </p:nvPicPr>
            <p:blipFill>
              <a:blip r:embed="rId28"/>
              <a:stretch>
                <a:fillRect/>
              </a:stretch>
            </p:blipFill>
            <p:spPr>
              <a:xfrm>
                <a:off x="890451" y="3186833"/>
                <a:ext cx="1463040" cy="822960"/>
              </a:xfrm>
              <a:prstGeom prst="rect">
                <a:avLst/>
              </a:prstGeom>
              <a:ln w="3175">
                <a:noFill/>
              </a:ln>
              <a:effectLst>
                <a:outerShdw blurRad="63500" sx="103000" sy="103000" algn="ctr" rotWithShape="0">
                  <a:schemeClr val="tx1">
                    <a:alpha val="10000"/>
                  </a:schemeClr>
                </a:outerShdw>
              </a:effectLst>
            </p:spPr>
          </p:pic>
        </mc:Fallback>
      </mc:AlternateContent>
    </p:spTree>
    <p:custDataLst>
      <p:tags r:id="rId1"/>
    </p:custDataLst>
    <p:extLst>
      <p:ext uri="{BB962C8B-B14F-4D97-AF65-F5344CB8AC3E}">
        <p14:creationId xmlns:p14="http://schemas.microsoft.com/office/powerpoint/2010/main" val="928790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E18B07EE-A45E-4446-A223-5B883B13E13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10" name="Object 9" hidden="1">
                        <a:extLst>
                          <a:ext uri="{FF2B5EF4-FFF2-40B4-BE49-F238E27FC236}">
                            <a16:creationId xmlns:a16="http://schemas.microsoft.com/office/drawing/2014/main" id="{E18B07EE-A45E-4446-A223-5B883B13E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Freeform: Shape 11">
            <a:extLst>
              <a:ext uri="{FF2B5EF4-FFF2-40B4-BE49-F238E27FC236}">
                <a16:creationId xmlns:a16="http://schemas.microsoft.com/office/drawing/2014/main" id="{B2177B33-B554-4A4B-86C2-5A3E9EC75F4C}"/>
              </a:ext>
            </a:extLst>
          </p:cNvPr>
          <p:cNvSpPr/>
          <p:nvPr/>
        </p:nvSpPr>
        <p:spPr>
          <a:xfrm>
            <a:off x="1719335" y="2435327"/>
            <a:ext cx="2754139" cy="2220995"/>
          </a:xfrm>
          <a:custGeom>
            <a:avLst/>
            <a:gdLst/>
            <a:ahLst/>
            <a:cxnLst/>
            <a:rect l="l" t="t" r="r" b="b"/>
            <a:pathLst>
              <a:path w="2754139" h="2220995">
                <a:moveTo>
                  <a:pt x="706208" y="345686"/>
                </a:moveTo>
                <a:cubicBezTo>
                  <a:pt x="655765" y="345686"/>
                  <a:pt x="610762" y="361759"/>
                  <a:pt x="571198" y="393904"/>
                </a:cubicBezTo>
                <a:cubicBezTo>
                  <a:pt x="531635" y="426049"/>
                  <a:pt x="500973" y="483664"/>
                  <a:pt x="479213" y="566747"/>
                </a:cubicBezTo>
                <a:cubicBezTo>
                  <a:pt x="450530" y="674558"/>
                  <a:pt x="436188" y="856055"/>
                  <a:pt x="436188" y="1111239"/>
                </a:cubicBezTo>
                <a:cubicBezTo>
                  <a:pt x="436188" y="1366424"/>
                  <a:pt x="449046" y="1541739"/>
                  <a:pt x="474762" y="1637186"/>
                </a:cubicBezTo>
                <a:cubicBezTo>
                  <a:pt x="500478" y="1732633"/>
                  <a:pt x="532871" y="1796182"/>
                  <a:pt x="571940" y="1827833"/>
                </a:cubicBezTo>
                <a:cubicBezTo>
                  <a:pt x="611009" y="1859484"/>
                  <a:pt x="655765" y="1875309"/>
                  <a:pt x="706208" y="1875309"/>
                </a:cubicBezTo>
                <a:cubicBezTo>
                  <a:pt x="756652" y="1875309"/>
                  <a:pt x="801655" y="1859236"/>
                  <a:pt x="841219" y="1827091"/>
                </a:cubicBezTo>
                <a:cubicBezTo>
                  <a:pt x="880782" y="1794946"/>
                  <a:pt x="911444" y="1737331"/>
                  <a:pt x="933204" y="1654248"/>
                </a:cubicBezTo>
                <a:cubicBezTo>
                  <a:pt x="961887" y="1547427"/>
                  <a:pt x="976229" y="1366424"/>
                  <a:pt x="976229" y="1111239"/>
                </a:cubicBezTo>
                <a:cubicBezTo>
                  <a:pt x="976229" y="856055"/>
                  <a:pt x="963371" y="680739"/>
                  <a:pt x="937655" y="585292"/>
                </a:cubicBezTo>
                <a:cubicBezTo>
                  <a:pt x="911939" y="489846"/>
                  <a:pt x="879546" y="426049"/>
                  <a:pt x="840477" y="393904"/>
                </a:cubicBezTo>
                <a:cubicBezTo>
                  <a:pt x="801408" y="361759"/>
                  <a:pt x="756652" y="345686"/>
                  <a:pt x="706208" y="345686"/>
                </a:cubicBezTo>
                <a:close/>
                <a:moveTo>
                  <a:pt x="2415871" y="0"/>
                </a:moveTo>
                <a:lnTo>
                  <a:pt x="2754139" y="0"/>
                </a:lnTo>
                <a:lnTo>
                  <a:pt x="2754139" y="2183904"/>
                </a:lnTo>
                <a:lnTo>
                  <a:pt x="2337239" y="2183904"/>
                </a:lnTo>
                <a:lnTo>
                  <a:pt x="2337239" y="612740"/>
                </a:lnTo>
                <a:cubicBezTo>
                  <a:pt x="2184920" y="755168"/>
                  <a:pt x="2005400" y="860506"/>
                  <a:pt x="1798681" y="928753"/>
                </a:cubicBezTo>
                <a:lnTo>
                  <a:pt x="1798681" y="550427"/>
                </a:lnTo>
                <a:cubicBezTo>
                  <a:pt x="1907481" y="514820"/>
                  <a:pt x="2025677" y="447315"/>
                  <a:pt x="2153269" y="347912"/>
                </a:cubicBezTo>
                <a:cubicBezTo>
                  <a:pt x="2280861" y="248508"/>
                  <a:pt x="2368395" y="132538"/>
                  <a:pt x="2415871" y="0"/>
                </a:cubicBezTo>
                <a:close/>
                <a:moveTo>
                  <a:pt x="706208" y="0"/>
                </a:moveTo>
                <a:cubicBezTo>
                  <a:pt x="916884" y="0"/>
                  <a:pt x="1081567" y="75171"/>
                  <a:pt x="1200257" y="225512"/>
                </a:cubicBezTo>
                <a:cubicBezTo>
                  <a:pt x="1341697" y="403548"/>
                  <a:pt x="1412417" y="698790"/>
                  <a:pt x="1412417" y="1111239"/>
                </a:cubicBezTo>
                <a:cubicBezTo>
                  <a:pt x="1412417" y="1522700"/>
                  <a:pt x="1341202" y="1818437"/>
                  <a:pt x="1198774" y="1998450"/>
                </a:cubicBezTo>
                <a:cubicBezTo>
                  <a:pt x="1081072" y="2146813"/>
                  <a:pt x="916884" y="2220995"/>
                  <a:pt x="706208" y="2220995"/>
                </a:cubicBezTo>
                <a:cubicBezTo>
                  <a:pt x="494544" y="2220995"/>
                  <a:pt x="323926" y="2139643"/>
                  <a:pt x="194356" y="1976938"/>
                </a:cubicBezTo>
                <a:cubicBezTo>
                  <a:pt x="64786" y="1814233"/>
                  <a:pt x="0" y="1524183"/>
                  <a:pt x="0" y="1106789"/>
                </a:cubicBezTo>
                <a:cubicBezTo>
                  <a:pt x="0" y="697307"/>
                  <a:pt x="71215" y="402559"/>
                  <a:pt x="213643" y="222545"/>
                </a:cubicBezTo>
                <a:cubicBezTo>
                  <a:pt x="331345" y="74182"/>
                  <a:pt x="495533" y="0"/>
                  <a:pt x="706208" y="0"/>
                </a:cubicBezTo>
                <a:close/>
              </a:path>
            </a:pathLst>
          </a:custGeom>
          <a:blipFill>
            <a:blip r:embed="rId6"/>
            <a:stretch>
              <a:fillRect r="-37232" b="-37232"/>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numCol="1" rtlCol="0" anchor="ctr"/>
          <a:lstStyle/>
          <a:p>
            <a:pPr algn="ctr"/>
            <a:endParaRPr lang="de-DE" altLang="de-DE" sz="1000" kern="0" dirty="0" err="1">
              <a:solidFill>
                <a:schemeClr val="tx1"/>
              </a:solidFill>
            </a:endParaRPr>
          </a:p>
        </p:txBody>
      </p:sp>
      <p:sp>
        <p:nvSpPr>
          <p:cNvPr id="7" name="Rectangle 6">
            <a:extLst>
              <a:ext uri="{FF2B5EF4-FFF2-40B4-BE49-F238E27FC236}">
                <a16:creationId xmlns:a16="http://schemas.microsoft.com/office/drawing/2014/main" id="{CA8813BB-D448-4521-9F33-B74EFDC2BCD9}"/>
              </a:ext>
            </a:extLst>
          </p:cNvPr>
          <p:cNvSpPr/>
          <p:nvPr/>
        </p:nvSpPr>
        <p:spPr>
          <a:xfrm>
            <a:off x="5162550" y="1877199"/>
            <a:ext cx="5650069" cy="34194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 name="Rectangle 1">
            <a:extLst>
              <a:ext uri="{FF2B5EF4-FFF2-40B4-BE49-F238E27FC236}">
                <a16:creationId xmlns:a16="http://schemas.microsoft.com/office/drawing/2014/main" id="{226F08B3-37B7-4D5C-80DD-85ECEA54CD23}"/>
              </a:ext>
            </a:extLst>
          </p:cNvPr>
          <p:cNvSpPr/>
          <p:nvPr/>
        </p:nvSpPr>
        <p:spPr>
          <a:xfrm>
            <a:off x="5372100" y="1412340"/>
            <a:ext cx="6372225" cy="41216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0"/>
            <a:r>
              <a:rPr lang="en-US" b="0" i="0" dirty="0">
                <a:solidFill>
                  <a:schemeClr val="tx2"/>
                </a:solidFill>
                <a:effectLst/>
                <a:latin typeface="Roboto" panose="020B0604020202020204" pitchFamily="2" charset="0"/>
              </a:rPr>
              <a:t>What human always aims  is to develop  systems that serve his interests, improve his life, and protect him from various dangers. Therefore, we have highlighted one of the most common problems that threaten human life every day , which is the wrong use of transportation.  </a:t>
            </a:r>
          </a:p>
        </p:txBody>
      </p:sp>
      <p:sp>
        <p:nvSpPr>
          <p:cNvPr id="8" name="TextBox 7">
            <a:extLst>
              <a:ext uri="{FF2B5EF4-FFF2-40B4-BE49-F238E27FC236}">
                <a16:creationId xmlns:a16="http://schemas.microsoft.com/office/drawing/2014/main" id="{DF7833B0-BA71-4453-853F-974C3C7535A2}"/>
              </a:ext>
            </a:extLst>
          </p:cNvPr>
          <p:cNvSpPr txBox="1"/>
          <p:nvPr/>
        </p:nvSpPr>
        <p:spPr>
          <a:xfrm>
            <a:off x="6695097" y="1561326"/>
            <a:ext cx="5420703" cy="553998"/>
          </a:xfrm>
          <a:prstGeom prst="rect">
            <a:avLst/>
          </a:prstGeom>
          <a:noFill/>
        </p:spPr>
        <p:txBody>
          <a:bodyPr wrap="square" lIns="0" tIns="0" rIns="0" bIns="0" numCol="1" rtlCol="0">
            <a:spAutoFit/>
          </a:bodyPr>
          <a:lstStyle/>
          <a:p>
            <a:r>
              <a:rPr lang="de-DE" altLang="de-DE" sz="3600" dirty="0">
                <a:latin typeface="+mj-lt"/>
              </a:rPr>
              <a:t>Introduction</a:t>
            </a:r>
          </a:p>
        </p:txBody>
      </p:sp>
    </p:spTree>
    <p:custDataLst>
      <p:tags r:id="rId1"/>
    </p:custDataLst>
    <p:extLst>
      <p:ext uri="{BB962C8B-B14F-4D97-AF65-F5344CB8AC3E}">
        <p14:creationId xmlns:p14="http://schemas.microsoft.com/office/powerpoint/2010/main" val="157766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1+#ppt_w/2"/>
                                          </p:val>
                                        </p:tav>
                                        <p:tav tm="100000">
                                          <p:val>
                                            <p:strVal val="#ppt_x"/>
                                          </p:val>
                                        </p:tav>
                                      </p:tavLst>
                                    </p:anim>
                                    <p:anim calcmode="lin" valueType="num">
                                      <p:cBhvr additive="base">
                                        <p:cTn id="12" dur="1250" fill="hold"/>
                                        <p:tgtEl>
                                          <p:spTgt spid="12"/>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0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16:creationId xmlns:a16="http://schemas.microsoft.com/office/drawing/2014/main" id="{3F9C22D2-90FE-454B-B032-E42C3279131E}"/>
              </a:ext>
            </a:extLst>
          </p:cNvPr>
          <p:cNvSpPr txBox="1"/>
          <p:nvPr/>
        </p:nvSpPr>
        <p:spPr>
          <a:xfrm>
            <a:off x="7353421" y="1109436"/>
            <a:ext cx="65" cy="430887"/>
          </a:xfrm>
          <a:prstGeom prst="rect">
            <a:avLst/>
          </a:prstGeom>
          <a:noFill/>
        </p:spPr>
        <p:txBody>
          <a:bodyPr wrap="none" lIns="0" tIns="0" rIns="0" bIns="0" numCol="1" rtlCol="0">
            <a:spAutoFit/>
          </a:bodyPr>
          <a:lstStyle/>
          <a:p>
            <a:endParaRPr lang="de-DE" altLang="de-DE" sz="2800" spc="300" dirty="0">
              <a:solidFill>
                <a:srgbClr val="FDAF1F"/>
              </a:solidFill>
            </a:endParaRPr>
          </a:p>
        </p:txBody>
      </p:sp>
      <p:sp>
        <p:nvSpPr>
          <p:cNvPr id="8" name="TextBox 7">
            <a:extLst>
              <a:ext uri="{FF2B5EF4-FFF2-40B4-BE49-F238E27FC236}">
                <a16:creationId xmlns:a16="http://schemas.microsoft.com/office/drawing/2014/main" id="{C9A73559-491A-4614-A844-496762024E0B}"/>
              </a:ext>
            </a:extLst>
          </p:cNvPr>
          <p:cNvSpPr txBox="1"/>
          <p:nvPr/>
        </p:nvSpPr>
        <p:spPr>
          <a:xfrm>
            <a:off x="7353421" y="1603920"/>
            <a:ext cx="4620254" cy="369332"/>
          </a:xfrm>
          <a:prstGeom prst="rect">
            <a:avLst/>
          </a:prstGeom>
          <a:noFill/>
        </p:spPr>
        <p:txBody>
          <a:bodyPr wrap="square" lIns="0" tIns="0" rIns="0" bIns="0" numCol="1" rtlCol="0">
            <a:spAutoFit/>
          </a:bodyPr>
          <a:lstStyle/>
          <a:p>
            <a:endParaRPr lang="de-DE" altLang="de-DE" sz="2400" dirty="0">
              <a:solidFill>
                <a:schemeClr val="tx1">
                  <a:lumMod val="75000"/>
                  <a:lumOff val="25000"/>
                </a:schemeClr>
              </a:solidFill>
            </a:endParaRPr>
          </a:p>
        </p:txBody>
      </p:sp>
      <p:pic>
        <p:nvPicPr>
          <p:cNvPr id="4" name="Picture 3">
            <a:extLst>
              <a:ext uri="{FF2B5EF4-FFF2-40B4-BE49-F238E27FC236}">
                <a16:creationId xmlns:a16="http://schemas.microsoft.com/office/drawing/2014/main" id="{82507EA6-4784-5656-D456-4B1582FBFFF4}"/>
              </a:ext>
            </a:extLst>
          </p:cNvPr>
          <p:cNvPicPr>
            <a:picLocks noChangeAspect="1"/>
          </p:cNvPicPr>
          <p:nvPr/>
        </p:nvPicPr>
        <p:blipFill>
          <a:blip r:embed="rId7"/>
          <a:stretch>
            <a:fillRect/>
          </a:stretch>
        </p:blipFill>
        <p:spPr>
          <a:xfrm>
            <a:off x="4552950" y="0"/>
            <a:ext cx="7639050" cy="6858000"/>
          </a:xfrm>
          <a:prstGeom prst="rect">
            <a:avLst/>
          </a:prstGeom>
        </p:spPr>
      </p:pic>
      <p:sp>
        <p:nvSpPr>
          <p:cNvPr id="20" name="TextBox 19">
            <a:extLst>
              <a:ext uri="{FF2B5EF4-FFF2-40B4-BE49-F238E27FC236}">
                <a16:creationId xmlns:a16="http://schemas.microsoft.com/office/drawing/2014/main" id="{CAF184DC-4002-FE42-B7F7-7475FA692804}"/>
              </a:ext>
            </a:extLst>
          </p:cNvPr>
          <p:cNvSpPr txBox="1"/>
          <p:nvPr/>
        </p:nvSpPr>
        <p:spPr>
          <a:xfrm>
            <a:off x="295214" y="638175"/>
            <a:ext cx="3933885" cy="5632311"/>
          </a:xfrm>
          <a:prstGeom prst="rect">
            <a:avLst/>
          </a:prstGeom>
          <a:noFill/>
        </p:spPr>
        <p:txBody>
          <a:bodyPr wrap="square">
            <a:spAutoFit/>
          </a:bodyPr>
          <a:lstStyle/>
          <a:p>
            <a:r>
              <a:rPr lang="en-US" b="1" i="0" dirty="0">
                <a:solidFill>
                  <a:schemeClr val="tx2"/>
                </a:solidFill>
                <a:effectLst/>
                <a:latin typeface="Roboto" panose="02000000000000000000" pitchFamily="2" charset="0"/>
              </a:rPr>
              <a:t>Therefore, we have developed an assistant system based on the principles of self-driving and the amount of development in self-driving cars, as it is an alert and educational system that helps the driver while driving, as he directs and protects him in case of danger.</a:t>
            </a:r>
          </a:p>
          <a:p>
            <a:r>
              <a:rPr lang="en-US" b="1" i="0" dirty="0">
                <a:solidFill>
                  <a:schemeClr val="tx2"/>
                </a:solidFill>
                <a:effectLst/>
                <a:latin typeface="Roboto" panose="02000000000000000000" pitchFamily="2" charset="0"/>
              </a:rPr>
              <a:t>The main idea is to capture traffic signs through a camera installed on the top of the car, analyze it, identify it, and alert the driver with the appropriate information about the sign.</a:t>
            </a:r>
          </a:p>
          <a:p>
            <a:r>
              <a:rPr lang="en-US" b="1" i="0" dirty="0">
                <a:solidFill>
                  <a:schemeClr val="tx2"/>
                </a:solidFill>
                <a:effectLst/>
                <a:latin typeface="Roboto" panose="02000000000000000000" pitchFamily="2" charset="0"/>
              </a:rPr>
              <a:t>In the event that the driver does not react to a dangerous situation, the car will, according to certain circumstances , take</a:t>
            </a:r>
            <a:r>
              <a:rPr lang="en-US" b="1" dirty="0">
                <a:solidFill>
                  <a:schemeClr val="tx2"/>
                </a:solidFill>
                <a:latin typeface="Roboto" panose="02000000000000000000" pitchFamily="2" charset="0"/>
              </a:rPr>
              <a:t> </a:t>
            </a:r>
            <a:r>
              <a:rPr lang="en-US" b="1" i="0" dirty="0">
                <a:solidFill>
                  <a:schemeClr val="tx2"/>
                </a:solidFill>
                <a:effectLst/>
                <a:latin typeface="Roboto" panose="02000000000000000000" pitchFamily="2" charset="0"/>
              </a:rPr>
              <a:t>the appropriate reaction</a:t>
            </a:r>
          </a:p>
        </p:txBody>
      </p:sp>
    </p:spTree>
    <p:custDataLst>
      <p:tags r:id="rId1"/>
    </p:custDataLst>
    <p:extLst>
      <p:ext uri="{BB962C8B-B14F-4D97-AF65-F5344CB8AC3E}">
        <p14:creationId xmlns:p14="http://schemas.microsoft.com/office/powerpoint/2010/main" val="5034319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E18B07EE-A45E-4446-A223-5B883B13E13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4" progId="TCLayout.ActiveDocument.1">
                  <p:embed/>
                </p:oleObj>
              </mc:Choice>
              <mc:Fallback>
                <p:oleObj name="think-cell Slide" r:id="rId4" imgW="344" imgH="344" progId="TCLayout.ActiveDocument.1">
                  <p:embed/>
                  <p:pic>
                    <p:nvPicPr>
                      <p:cNvPr id="10" name="Object 9" hidden="1">
                        <a:extLst>
                          <a:ext uri="{FF2B5EF4-FFF2-40B4-BE49-F238E27FC236}">
                            <a16:creationId xmlns:a16="http://schemas.microsoft.com/office/drawing/2014/main" id="{E18B07EE-A45E-4446-A223-5B883B13E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6">
            <a:extLst>
              <a:ext uri="{FF2B5EF4-FFF2-40B4-BE49-F238E27FC236}">
                <a16:creationId xmlns:a16="http://schemas.microsoft.com/office/drawing/2014/main" id="{CA8813BB-D448-4521-9F33-B74EFDC2BCD9}"/>
              </a:ext>
            </a:extLst>
          </p:cNvPr>
          <p:cNvSpPr/>
          <p:nvPr/>
        </p:nvSpPr>
        <p:spPr>
          <a:xfrm>
            <a:off x="5238750" y="2166484"/>
            <a:ext cx="5678645" cy="259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2" name="Rectangle 1">
            <a:extLst>
              <a:ext uri="{FF2B5EF4-FFF2-40B4-BE49-F238E27FC236}">
                <a16:creationId xmlns:a16="http://schemas.microsoft.com/office/drawing/2014/main" id="{226F08B3-37B7-4D5C-80DD-85ECEA54CD23}"/>
              </a:ext>
            </a:extLst>
          </p:cNvPr>
          <p:cNvSpPr/>
          <p:nvPr/>
        </p:nvSpPr>
        <p:spPr>
          <a:xfrm>
            <a:off x="5370025" y="1698696"/>
            <a:ext cx="6691086" cy="35987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de-DE" altLang="de-DE"/>
          </a:p>
        </p:txBody>
      </p:sp>
      <p:sp>
        <p:nvSpPr>
          <p:cNvPr id="8" name="TextBox 7">
            <a:extLst>
              <a:ext uri="{FF2B5EF4-FFF2-40B4-BE49-F238E27FC236}">
                <a16:creationId xmlns:a16="http://schemas.microsoft.com/office/drawing/2014/main" id="{DF7833B0-BA71-4453-853F-974C3C7535A2}"/>
              </a:ext>
            </a:extLst>
          </p:cNvPr>
          <p:cNvSpPr txBox="1"/>
          <p:nvPr/>
        </p:nvSpPr>
        <p:spPr>
          <a:xfrm>
            <a:off x="6656997" y="1612486"/>
            <a:ext cx="3668103" cy="553998"/>
          </a:xfrm>
          <a:prstGeom prst="rect">
            <a:avLst/>
          </a:prstGeom>
          <a:noFill/>
        </p:spPr>
        <p:txBody>
          <a:bodyPr wrap="square" lIns="0" tIns="0" rIns="0" bIns="0" numCol="1" rtlCol="0">
            <a:spAutoFit/>
          </a:bodyPr>
          <a:lstStyle/>
          <a:p>
            <a:r>
              <a:rPr lang="de-DE" altLang="de-DE" sz="3600" dirty="0">
                <a:latin typeface="+mj-lt"/>
              </a:rPr>
              <a:t>Mask R-CNN</a:t>
            </a:r>
          </a:p>
        </p:txBody>
      </p:sp>
      <p:sp>
        <p:nvSpPr>
          <p:cNvPr id="9" name="TextBox 8">
            <a:extLst>
              <a:ext uri="{FF2B5EF4-FFF2-40B4-BE49-F238E27FC236}">
                <a16:creationId xmlns:a16="http://schemas.microsoft.com/office/drawing/2014/main" id="{60CD49EC-E6A4-4053-A5B4-CB9DBB8C3F88}"/>
              </a:ext>
            </a:extLst>
          </p:cNvPr>
          <p:cNvSpPr txBox="1"/>
          <p:nvPr/>
        </p:nvSpPr>
        <p:spPr>
          <a:xfrm>
            <a:off x="5847372" y="3616178"/>
            <a:ext cx="65" cy="369332"/>
          </a:xfrm>
          <a:prstGeom prst="rect">
            <a:avLst/>
          </a:prstGeom>
          <a:noFill/>
        </p:spPr>
        <p:txBody>
          <a:bodyPr wrap="none" lIns="0" tIns="0" rIns="0" bIns="0" numCol="1" rtlCol="0">
            <a:spAutoFit/>
          </a:bodyPr>
          <a:lstStyle/>
          <a:p>
            <a:endParaRPr lang="de-DE" altLang="de-DE" sz="2400" dirty="0">
              <a:solidFill>
                <a:schemeClr val="accent5"/>
              </a:solidFill>
            </a:endParaRPr>
          </a:p>
        </p:txBody>
      </p:sp>
      <p:sp>
        <p:nvSpPr>
          <p:cNvPr id="3" name="TextBox 2">
            <a:extLst>
              <a:ext uri="{FF2B5EF4-FFF2-40B4-BE49-F238E27FC236}">
                <a16:creationId xmlns:a16="http://schemas.microsoft.com/office/drawing/2014/main" id="{546EE2D6-CE54-D30C-6D9F-41D25C5A0054}"/>
              </a:ext>
            </a:extLst>
          </p:cNvPr>
          <p:cNvSpPr txBox="1"/>
          <p:nvPr/>
        </p:nvSpPr>
        <p:spPr>
          <a:xfrm>
            <a:off x="2442374" y="2576059"/>
            <a:ext cx="2403983" cy="1477328"/>
          </a:xfrm>
          <a:prstGeom prst="rect">
            <a:avLst/>
          </a:prstGeom>
          <a:noFill/>
        </p:spPr>
        <p:txBody>
          <a:bodyPr wrap="square" lIns="0" tIns="0" rIns="0" bIns="0" numCol="1" rtlCol="1">
            <a:spAutoFit/>
          </a:bodyPr>
          <a:lstStyle/>
          <a:p>
            <a:pPr algn="l"/>
            <a:r>
              <a:rPr lang="en-US" sz="9600" kern="0" dirty="0"/>
              <a:t>02</a:t>
            </a:r>
            <a:endParaRPr lang="ar-SA" sz="9600" kern="0" dirty="0"/>
          </a:p>
        </p:txBody>
      </p:sp>
      <p:sp>
        <p:nvSpPr>
          <p:cNvPr id="4" name="TextBox 3">
            <a:extLst>
              <a:ext uri="{FF2B5EF4-FFF2-40B4-BE49-F238E27FC236}">
                <a16:creationId xmlns:a16="http://schemas.microsoft.com/office/drawing/2014/main" id="{3B78B16E-BD06-1C66-D6F5-390289E0E596}"/>
              </a:ext>
            </a:extLst>
          </p:cNvPr>
          <p:cNvSpPr txBox="1"/>
          <p:nvPr/>
        </p:nvSpPr>
        <p:spPr>
          <a:xfrm>
            <a:off x="5631802" y="2420854"/>
            <a:ext cx="6429309" cy="2154436"/>
          </a:xfrm>
          <a:prstGeom prst="rect">
            <a:avLst/>
          </a:prstGeom>
          <a:noFill/>
        </p:spPr>
        <p:txBody>
          <a:bodyPr wrap="square" lIns="0" tIns="0" rIns="0" bIns="0" numCol="1" rtlCol="1">
            <a:spAutoFit/>
          </a:bodyPr>
          <a:lstStyle/>
          <a:p>
            <a:r>
              <a:rPr lang="en-US" sz="2000" kern="0" dirty="0"/>
              <a:t>An approach to achieve instantanse segmentation, which is also similar to faster R-CNN .</a:t>
            </a:r>
          </a:p>
          <a:p>
            <a:r>
              <a:rPr lang="en-US" sz="2000" kern="0" dirty="0"/>
              <a:t>It give us bounded boxes around object in an image and a mask of this object .</a:t>
            </a:r>
          </a:p>
          <a:p>
            <a:r>
              <a:rPr lang="en-US" sz="2000" kern="0" dirty="0"/>
              <a:t>We use mrcnn that contain the main mask R-CNN implementation , train , validation and test data set are managed by mrcnn .</a:t>
            </a:r>
            <a:endParaRPr lang="ar-SA" sz="2000" kern="0" dirty="0"/>
          </a:p>
        </p:txBody>
      </p:sp>
    </p:spTree>
    <p:custDataLst>
      <p:tags r:id="rId1"/>
    </p:custDataLst>
    <p:extLst>
      <p:ext uri="{BB962C8B-B14F-4D97-AF65-F5344CB8AC3E}">
        <p14:creationId xmlns:p14="http://schemas.microsoft.com/office/powerpoint/2010/main" val="236244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700"/>
                                        <p:tgtEl>
                                          <p:spTgt spid="8"/>
                                        </p:tgtEl>
                                      </p:cBhvr>
                                    </p:animEffect>
                                  </p:childTnLst>
                                </p:cTn>
                              </p:par>
                              <p:par>
                                <p:cTn id="12" presetID="10" presetClass="entr" presetSubtype="0" fill="hold" grpId="0" nodeType="withEffect" nodePh="1">
                                  <p:stCondLst>
                                    <p:cond delay="2600"/>
                                  </p:stCondLst>
                                  <p:endCondLst>
                                    <p:cond evt="begin" delay="0">
                                      <p:tn val="12"/>
                                    </p:cond>
                                  </p:end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16:creationId xmlns:a16="http://schemas.microsoft.com/office/drawing/2014/main" id="{3F9C22D2-90FE-454B-B032-E42C3279131E}"/>
              </a:ext>
            </a:extLst>
          </p:cNvPr>
          <p:cNvSpPr txBox="1"/>
          <p:nvPr/>
        </p:nvSpPr>
        <p:spPr>
          <a:xfrm>
            <a:off x="7225785" y="1170991"/>
            <a:ext cx="4514729" cy="307777"/>
          </a:xfrm>
          <a:prstGeom prst="rect">
            <a:avLst/>
          </a:prstGeom>
          <a:noFill/>
        </p:spPr>
        <p:txBody>
          <a:bodyPr wrap="square" lIns="0" tIns="0" rIns="0" bIns="0" numCol="1" rtlCol="0">
            <a:spAutoFit/>
          </a:bodyPr>
          <a:lstStyle/>
          <a:p>
            <a:r>
              <a:rPr lang="de-DE" altLang="de-DE" sz="2000" b="1" u="sng" spc="300" dirty="0">
                <a:solidFill>
                  <a:srgbClr val="FDAF1F"/>
                </a:solidFill>
              </a:rPr>
              <a:t>instantanse segmentation</a:t>
            </a:r>
          </a:p>
        </p:txBody>
      </p:sp>
      <p:sp>
        <p:nvSpPr>
          <p:cNvPr id="22" name="TextBox 21">
            <a:extLst>
              <a:ext uri="{FF2B5EF4-FFF2-40B4-BE49-F238E27FC236}">
                <a16:creationId xmlns:a16="http://schemas.microsoft.com/office/drawing/2014/main" id="{8102AE25-AE6C-41A7-834C-CD89901260F8}"/>
              </a:ext>
            </a:extLst>
          </p:cNvPr>
          <p:cNvSpPr txBox="1"/>
          <p:nvPr/>
        </p:nvSpPr>
        <p:spPr>
          <a:xfrm>
            <a:off x="7677271" y="1715220"/>
            <a:ext cx="3083023" cy="430887"/>
          </a:xfrm>
          <a:prstGeom prst="rect">
            <a:avLst/>
          </a:prstGeom>
          <a:noFill/>
        </p:spPr>
        <p:txBody>
          <a:bodyPr wrap="none" lIns="0" tIns="0" rIns="0" bIns="0" numCol="1" rtlCol="0">
            <a:spAutoFit/>
          </a:bodyPr>
          <a:lstStyle/>
          <a:p>
            <a:r>
              <a:rPr lang="de-DE" altLang="de-DE" sz="2800" spc="300" dirty="0">
                <a:solidFill>
                  <a:schemeClr val="accent1"/>
                </a:solidFill>
              </a:rPr>
              <a:t>Combination of</a:t>
            </a:r>
          </a:p>
        </p:txBody>
      </p:sp>
      <p:sp>
        <p:nvSpPr>
          <p:cNvPr id="23" name="TextBox 22">
            <a:extLst>
              <a:ext uri="{FF2B5EF4-FFF2-40B4-BE49-F238E27FC236}">
                <a16:creationId xmlns:a16="http://schemas.microsoft.com/office/drawing/2014/main" id="{AEBF2DC3-8204-435C-A332-8E1567BA1C88}"/>
              </a:ext>
            </a:extLst>
          </p:cNvPr>
          <p:cNvSpPr txBox="1"/>
          <p:nvPr/>
        </p:nvSpPr>
        <p:spPr>
          <a:xfrm>
            <a:off x="7225785" y="2549009"/>
            <a:ext cx="4620254" cy="1107996"/>
          </a:xfrm>
          <a:prstGeom prst="rect">
            <a:avLst/>
          </a:prstGeom>
          <a:noFill/>
        </p:spPr>
        <p:txBody>
          <a:bodyPr wrap="square" lIns="0" tIns="0" rIns="0" bIns="0" numCol="1" rtlCol="0">
            <a:spAutoFit/>
          </a:bodyPr>
          <a:lstStyle/>
          <a:p>
            <a:pPr marL="342900" indent="-342900">
              <a:buFont typeface="Wingdings" panose="05000000000000000000" pitchFamily="2" charset="2"/>
              <a:buChar char="q"/>
            </a:pPr>
            <a:r>
              <a:rPr lang="de-DE" altLang="de-DE" sz="2400" b="1" dirty="0">
                <a:solidFill>
                  <a:schemeClr val="tx1">
                    <a:lumMod val="75000"/>
                    <a:lumOff val="25000"/>
                  </a:schemeClr>
                </a:solidFill>
              </a:rPr>
              <a:t>Object Detection:</a:t>
            </a:r>
          </a:p>
          <a:p>
            <a:r>
              <a:rPr lang="en-US" sz="1600" b="0" i="0" dirty="0">
                <a:solidFill>
                  <a:schemeClr val="tx2"/>
                </a:solidFill>
                <a:effectLst/>
                <a:latin typeface="Helvetica Neue"/>
              </a:rPr>
              <a:t>is a challenging computer vision task that involves predicting both where the objects are in the image and what type of objects were detected.</a:t>
            </a:r>
            <a:r>
              <a:rPr lang="de-DE" altLang="de-DE" sz="1600" b="1" dirty="0">
                <a:solidFill>
                  <a:schemeClr val="tx2"/>
                </a:solidFill>
              </a:rPr>
              <a:t> </a:t>
            </a:r>
          </a:p>
        </p:txBody>
      </p:sp>
      <p:sp>
        <p:nvSpPr>
          <p:cNvPr id="24" name="TextBox 23">
            <a:extLst>
              <a:ext uri="{FF2B5EF4-FFF2-40B4-BE49-F238E27FC236}">
                <a16:creationId xmlns:a16="http://schemas.microsoft.com/office/drawing/2014/main" id="{2CFED16D-8F5D-4D29-A55B-5B4B7626FA4B}"/>
              </a:ext>
            </a:extLst>
          </p:cNvPr>
          <p:cNvSpPr txBox="1"/>
          <p:nvPr/>
        </p:nvSpPr>
        <p:spPr>
          <a:xfrm>
            <a:off x="7225785" y="4279577"/>
            <a:ext cx="4395434" cy="1107996"/>
          </a:xfrm>
          <a:prstGeom prst="rect">
            <a:avLst/>
          </a:prstGeom>
          <a:noFill/>
        </p:spPr>
        <p:txBody>
          <a:bodyPr wrap="none" lIns="0" tIns="0" rIns="0" bIns="0" numCol="1" rtlCol="0">
            <a:spAutoFit/>
          </a:bodyPr>
          <a:lstStyle/>
          <a:p>
            <a:pPr marL="342900" indent="-342900">
              <a:buFont typeface="Wingdings" panose="05000000000000000000" pitchFamily="2" charset="2"/>
              <a:buChar char="q"/>
            </a:pPr>
            <a:r>
              <a:rPr lang="en-US" sz="2400" b="1" i="0" dirty="0">
                <a:solidFill>
                  <a:schemeClr val="tx2"/>
                </a:solidFill>
                <a:effectLst/>
                <a:latin typeface="Roboto" panose="02000000000000000000" pitchFamily="2" charset="0"/>
              </a:rPr>
              <a:t>Semantic</a:t>
            </a:r>
            <a:r>
              <a:rPr lang="en-US" sz="2400" b="0" i="0" dirty="0">
                <a:solidFill>
                  <a:schemeClr val="tx2"/>
                </a:solidFill>
                <a:effectLst/>
                <a:latin typeface="Roboto" panose="02000000000000000000" pitchFamily="2" charset="0"/>
              </a:rPr>
              <a:t> </a:t>
            </a:r>
            <a:r>
              <a:rPr lang="de-DE" altLang="de-DE" sz="2400" b="1" spc="300" dirty="0">
                <a:solidFill>
                  <a:schemeClr val="tx2"/>
                </a:solidFill>
              </a:rPr>
              <a:t>Segmentation:</a:t>
            </a:r>
          </a:p>
          <a:p>
            <a:r>
              <a:rPr lang="en-US" sz="1600" b="0" i="0" dirty="0">
                <a:solidFill>
                  <a:schemeClr val="tx2"/>
                </a:solidFill>
                <a:effectLst/>
                <a:latin typeface="Roboto" panose="02000000000000000000" pitchFamily="2" charset="0"/>
              </a:rPr>
              <a:t>performs pixel-level labeling with a set of object </a:t>
            </a:r>
          </a:p>
          <a:p>
            <a:r>
              <a:rPr lang="en-US" sz="1600" b="0" i="0" dirty="0">
                <a:solidFill>
                  <a:schemeClr val="tx2"/>
                </a:solidFill>
                <a:effectLst/>
                <a:latin typeface="Roboto" panose="02000000000000000000" pitchFamily="2" charset="0"/>
              </a:rPr>
              <a:t>categories(for example, people, trees, sky, cars) </a:t>
            </a:r>
          </a:p>
          <a:p>
            <a:r>
              <a:rPr lang="en-US" sz="1600" b="0" i="0" dirty="0">
                <a:solidFill>
                  <a:schemeClr val="tx2"/>
                </a:solidFill>
                <a:effectLst/>
                <a:latin typeface="Roboto" panose="02000000000000000000" pitchFamily="2" charset="0"/>
              </a:rPr>
              <a:t>for all image pixels.</a:t>
            </a:r>
            <a:endParaRPr lang="de-DE" altLang="de-DE" sz="1600" spc="300" dirty="0">
              <a:solidFill>
                <a:schemeClr val="tx2"/>
              </a:solidFill>
            </a:endParaRPr>
          </a:p>
        </p:txBody>
      </p:sp>
      <p:pic>
        <p:nvPicPr>
          <p:cNvPr id="1026" name="Picture 2">
            <a:extLst>
              <a:ext uri="{FF2B5EF4-FFF2-40B4-BE49-F238E27FC236}">
                <a16:creationId xmlns:a16="http://schemas.microsoft.com/office/drawing/2014/main" id="{B42638AB-6A5F-D534-A6A6-08909057D8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
            <a:ext cx="3343275" cy="68579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3EADDF1-9947-B17B-BF0A-3B7F9C8A07E7}"/>
              </a:ext>
            </a:extLst>
          </p:cNvPr>
          <p:cNvPicPr>
            <a:picLocks noChangeAspect="1"/>
          </p:cNvPicPr>
          <p:nvPr/>
        </p:nvPicPr>
        <p:blipFill>
          <a:blip r:embed="rId8"/>
          <a:stretch>
            <a:fillRect/>
          </a:stretch>
        </p:blipFill>
        <p:spPr>
          <a:xfrm>
            <a:off x="3343275" y="-1"/>
            <a:ext cx="3209926" cy="6857999"/>
          </a:xfrm>
          <a:prstGeom prst="rect">
            <a:avLst/>
          </a:prstGeom>
        </p:spPr>
      </p:pic>
    </p:spTree>
    <p:custDataLst>
      <p:tags r:id="rId1"/>
    </p:custDataLst>
    <p:extLst>
      <p:ext uri="{BB962C8B-B14F-4D97-AF65-F5344CB8AC3E}">
        <p14:creationId xmlns:p14="http://schemas.microsoft.com/office/powerpoint/2010/main" val="2162714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TextBox 15">
            <a:extLst>
              <a:ext uri="{FF2B5EF4-FFF2-40B4-BE49-F238E27FC236}">
                <a16:creationId xmlns:a16="http://schemas.microsoft.com/office/drawing/2014/main" id="{0EAB7082-8383-58F3-E4F3-3608DAE084F7}"/>
              </a:ext>
            </a:extLst>
          </p:cNvPr>
          <p:cNvSpPr txBox="1"/>
          <p:nvPr/>
        </p:nvSpPr>
        <p:spPr>
          <a:xfrm>
            <a:off x="3686175" y="-81309"/>
            <a:ext cx="4343399" cy="984885"/>
          </a:xfrm>
          <a:prstGeom prst="rect">
            <a:avLst/>
          </a:prstGeom>
          <a:noFill/>
          <a:effectLst>
            <a:innerShdw blurRad="114300">
              <a:prstClr val="black"/>
            </a:innerShdw>
          </a:effectLst>
        </p:spPr>
        <p:txBody>
          <a:bodyPr wrap="square" lIns="0" tIns="0" rIns="0" bIns="0" numCol="1" rtlCol="0">
            <a:spAutoFit/>
          </a:bodyPr>
          <a:lstStyle/>
          <a:p>
            <a:pPr algn="ctr"/>
            <a:br>
              <a:rPr lang="en-US" sz="3200" dirty="0">
                <a:solidFill>
                  <a:schemeClr val="tx2"/>
                </a:solidFill>
              </a:rPr>
            </a:br>
            <a:r>
              <a:rPr lang="en-US" sz="3200" b="0" i="0" dirty="0">
                <a:solidFill>
                  <a:schemeClr val="tx2"/>
                </a:solidFill>
                <a:effectLst/>
                <a:latin typeface="Avenir Next W01"/>
              </a:rPr>
              <a:t>Mask R-CNN architecture</a:t>
            </a:r>
            <a:endParaRPr lang="de-DE" altLang="de-DE" sz="3200" b="1" u="sng" spc="300" dirty="0">
              <a:solidFill>
                <a:schemeClr val="tx2"/>
              </a:solidFill>
            </a:endParaRPr>
          </a:p>
        </p:txBody>
      </p:sp>
      <p:pic>
        <p:nvPicPr>
          <p:cNvPr id="9" name="Picture 8">
            <a:extLst>
              <a:ext uri="{FF2B5EF4-FFF2-40B4-BE49-F238E27FC236}">
                <a16:creationId xmlns:a16="http://schemas.microsoft.com/office/drawing/2014/main" id="{2FD28AC5-D690-D2DA-6887-A303EAD9E2C8}"/>
              </a:ext>
            </a:extLst>
          </p:cNvPr>
          <p:cNvPicPr>
            <a:picLocks noChangeAspect="1"/>
          </p:cNvPicPr>
          <p:nvPr/>
        </p:nvPicPr>
        <p:blipFill>
          <a:blip r:embed="rId7"/>
          <a:stretch>
            <a:fillRect/>
          </a:stretch>
        </p:blipFill>
        <p:spPr>
          <a:xfrm>
            <a:off x="1943099" y="1466850"/>
            <a:ext cx="8305801" cy="4379422"/>
          </a:xfrm>
          <a:prstGeom prst="rect">
            <a:avLst/>
          </a:prstGeom>
        </p:spPr>
      </p:pic>
    </p:spTree>
    <p:custDataLst>
      <p:tags r:id="rId1"/>
    </p:custDataLst>
    <p:extLst>
      <p:ext uri="{BB962C8B-B14F-4D97-AF65-F5344CB8AC3E}">
        <p14:creationId xmlns:p14="http://schemas.microsoft.com/office/powerpoint/2010/main" val="176357481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16:creationId xmlns:a16="http://schemas.microsoft.com/office/drawing/2014/main" id="{3F9C22D2-90FE-454B-B032-E42C3279131E}"/>
              </a:ext>
            </a:extLst>
          </p:cNvPr>
          <p:cNvSpPr txBox="1"/>
          <p:nvPr/>
        </p:nvSpPr>
        <p:spPr>
          <a:xfrm>
            <a:off x="4591171" y="508238"/>
            <a:ext cx="3169436" cy="430887"/>
          </a:xfrm>
          <a:prstGeom prst="rect">
            <a:avLst/>
          </a:prstGeom>
          <a:noFill/>
        </p:spPr>
        <p:txBody>
          <a:bodyPr wrap="square" lIns="0" tIns="0" rIns="0" bIns="0" numCol="1" rtlCol="0">
            <a:spAutoFit/>
          </a:bodyPr>
          <a:lstStyle/>
          <a:p>
            <a:pPr algn="ctr"/>
            <a:r>
              <a:rPr lang="de-DE" altLang="de-DE" sz="2800" spc="300" dirty="0"/>
              <a:t>Prepare Dataset </a:t>
            </a:r>
          </a:p>
        </p:txBody>
      </p:sp>
      <p:sp>
        <p:nvSpPr>
          <p:cNvPr id="8" name="TextBox 7">
            <a:extLst>
              <a:ext uri="{FF2B5EF4-FFF2-40B4-BE49-F238E27FC236}">
                <a16:creationId xmlns:a16="http://schemas.microsoft.com/office/drawing/2014/main" id="{C9A73559-491A-4614-A844-496762024E0B}"/>
              </a:ext>
            </a:extLst>
          </p:cNvPr>
          <p:cNvSpPr txBox="1"/>
          <p:nvPr/>
        </p:nvSpPr>
        <p:spPr>
          <a:xfrm>
            <a:off x="937139" y="1255631"/>
            <a:ext cx="10477500" cy="1231106"/>
          </a:xfrm>
          <a:prstGeom prst="rect">
            <a:avLst/>
          </a:prstGeom>
          <a:noFill/>
        </p:spPr>
        <p:txBody>
          <a:bodyPr wrap="square" lIns="0" tIns="0" rIns="0" bIns="0" numCol="1" rtlCol="0">
            <a:spAutoFit/>
          </a:bodyPr>
          <a:lstStyle/>
          <a:p>
            <a:r>
              <a:rPr lang="en-US" sz="2000" b="1" i="1" u="none" strike="noStrike" dirty="0">
                <a:solidFill>
                  <a:schemeClr val="tx2"/>
                </a:solidFill>
                <a:effectLst/>
                <a:latin typeface="Times New Roman" panose="02020603050405020304" pitchFamily="18" charset="0"/>
              </a:rPr>
              <a:t>We prepared the dataset by collecting  about 377 pictures with a 300 x 400 pixel to have the needed accuracy .</a:t>
            </a:r>
          </a:p>
          <a:p>
            <a:r>
              <a:rPr lang="en-US" altLang="de-DE" sz="2000" b="1" i="1" dirty="0">
                <a:solidFill>
                  <a:schemeClr val="tx2"/>
                </a:solidFill>
                <a:latin typeface="Times New Roman" panose="02020603050405020304" pitchFamily="18" charset="0"/>
              </a:rPr>
              <a:t>The data present 3 types of traffic signs and an xml file that contain the main information about each image which is prepare by some tools like make sense .</a:t>
            </a:r>
            <a:endParaRPr lang="de-DE" altLang="de-DE" sz="2000" dirty="0">
              <a:solidFill>
                <a:schemeClr val="tx2"/>
              </a:solidFill>
            </a:endParaRPr>
          </a:p>
        </p:txBody>
      </p:sp>
      <p:pic>
        <p:nvPicPr>
          <p:cNvPr id="2" name="Picture 1">
            <a:extLst>
              <a:ext uri="{FF2B5EF4-FFF2-40B4-BE49-F238E27FC236}">
                <a16:creationId xmlns:a16="http://schemas.microsoft.com/office/drawing/2014/main" id="{93C8525D-05EF-B5A7-DEE3-BFEE18DE6EB0}"/>
              </a:ext>
            </a:extLst>
          </p:cNvPr>
          <p:cNvPicPr>
            <a:picLocks noChangeAspect="1"/>
          </p:cNvPicPr>
          <p:nvPr/>
        </p:nvPicPr>
        <p:blipFill>
          <a:blip r:embed="rId7"/>
          <a:stretch>
            <a:fillRect/>
          </a:stretch>
        </p:blipFill>
        <p:spPr>
          <a:xfrm>
            <a:off x="1714500" y="2707994"/>
            <a:ext cx="4572257" cy="3788662"/>
          </a:xfrm>
          <a:prstGeom prst="rect">
            <a:avLst/>
          </a:prstGeom>
        </p:spPr>
      </p:pic>
      <p:pic>
        <p:nvPicPr>
          <p:cNvPr id="3" name="Picture 2">
            <a:extLst>
              <a:ext uri="{FF2B5EF4-FFF2-40B4-BE49-F238E27FC236}">
                <a16:creationId xmlns:a16="http://schemas.microsoft.com/office/drawing/2014/main" id="{EC387FA9-C14C-1FAC-C3B3-2B5AB844231B}"/>
              </a:ext>
            </a:extLst>
          </p:cNvPr>
          <p:cNvPicPr>
            <a:picLocks noChangeAspect="1"/>
          </p:cNvPicPr>
          <p:nvPr/>
        </p:nvPicPr>
        <p:blipFill>
          <a:blip r:embed="rId8"/>
          <a:stretch>
            <a:fillRect/>
          </a:stretch>
        </p:blipFill>
        <p:spPr>
          <a:xfrm>
            <a:off x="7267832" y="2789858"/>
            <a:ext cx="2211891" cy="3624933"/>
          </a:xfrm>
          <a:prstGeom prst="rect">
            <a:avLst/>
          </a:prstGeom>
        </p:spPr>
      </p:pic>
    </p:spTree>
    <p:custDataLst>
      <p:tags r:id="rId1"/>
    </p:custDataLst>
    <p:extLst>
      <p:ext uri="{BB962C8B-B14F-4D97-AF65-F5344CB8AC3E}">
        <p14:creationId xmlns:p14="http://schemas.microsoft.com/office/powerpoint/2010/main" val="87752540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414BE1-A1FD-4E35-A269-876F637B66D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5" name="Object 4" hidden="1">
                        <a:extLst>
                          <a:ext uri="{FF2B5EF4-FFF2-40B4-BE49-F238E27FC236}">
                            <a16:creationId xmlns:a16="http://schemas.microsoft.com/office/drawing/2014/main" id="{2B414BE1-A1FD-4E35-A269-876F637B6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extBox 3">
            <a:extLst>
              <a:ext uri="{FF2B5EF4-FFF2-40B4-BE49-F238E27FC236}">
                <a16:creationId xmlns:a16="http://schemas.microsoft.com/office/drawing/2014/main" id="{30E0B6E1-81D0-2C3C-8458-E76591A145FD}"/>
              </a:ext>
            </a:extLst>
          </p:cNvPr>
          <p:cNvSpPr txBox="1"/>
          <p:nvPr/>
        </p:nvSpPr>
        <p:spPr>
          <a:xfrm>
            <a:off x="952500" y="609600"/>
            <a:ext cx="2657475" cy="4985980"/>
          </a:xfrm>
          <a:prstGeom prst="rect">
            <a:avLst/>
          </a:prstGeom>
          <a:noFill/>
        </p:spPr>
        <p:txBody>
          <a:bodyPr wrap="square" lIns="0" tIns="0" rIns="0" bIns="0" numCol="1" rtlCol="1">
            <a:spAutoFit/>
          </a:bodyPr>
          <a:lstStyle/>
          <a:p>
            <a:r>
              <a:rPr lang="en-US" b="1" kern="0" dirty="0">
                <a:latin typeface="Times New Roman" panose="02020603050405020304" pitchFamily="18" charset="0"/>
                <a:cs typeface="Times New Roman" panose="02020603050405020304" pitchFamily="18" charset="0"/>
              </a:rPr>
              <a:t>We trained our own data set on a </a:t>
            </a:r>
            <a:r>
              <a:rPr lang="en-US" b="1" i="1" dirty="0">
                <a:latin typeface="Times New Roman" panose="02020603050405020304" pitchFamily="18" charset="0"/>
                <a:ea typeface="Times New Roman" panose="02020603050405020304" pitchFamily="18" charset="0"/>
                <a:cs typeface="Times New Roman" panose="02020603050405020304" pitchFamily="18" charset="0"/>
              </a:rPr>
              <a:t>Mask R-CNN model pre-fit on the MS COCO object detection dataset .</a:t>
            </a:r>
          </a:p>
          <a:p>
            <a:r>
              <a:rPr lang="en-US" b="1" i="1" kern="0" dirty="0">
                <a:latin typeface="Times New Roman" panose="02020603050405020304" pitchFamily="18" charset="0"/>
                <a:cs typeface="Times New Roman" panose="02020603050405020304" pitchFamily="18" charset="0"/>
              </a:rPr>
              <a:t>Only the output layers of the model &lt;heads layers &gt; was trained .</a:t>
            </a:r>
          </a:p>
          <a:p>
            <a:r>
              <a:rPr lang="en-US" b="1" i="1" u="none" strike="noStrike" dirty="0">
                <a:latin typeface="Times New Roman" panose="02020603050405020304" pitchFamily="18" charset="0"/>
                <a:ea typeface="Times New Roman" panose="02020603050405020304" pitchFamily="18" charset="0"/>
                <a:cs typeface="Times New Roman" panose="02020603050405020304" pitchFamily="18" charset="0"/>
              </a:rPr>
              <a:t>The training step was having 5 epochs each epoch takes about 5 hours until finishing. At the end of 5 epochs the proposed model training had a mean average precision (mAP) of 93% and test average precision(mAP) of 94%.</a:t>
            </a:r>
            <a:endParaRPr lang="en-US" b="1" u="none" strike="noStrike" dirty="0">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ar-SA" kern="0" dirty="0"/>
          </a:p>
        </p:txBody>
      </p:sp>
      <p:pic>
        <p:nvPicPr>
          <p:cNvPr id="9" name="Picture 8">
            <a:extLst>
              <a:ext uri="{FF2B5EF4-FFF2-40B4-BE49-F238E27FC236}">
                <a16:creationId xmlns:a16="http://schemas.microsoft.com/office/drawing/2014/main" id="{A2E023A5-18D0-CAB3-938B-D36279A7593A}"/>
              </a:ext>
            </a:extLst>
          </p:cNvPr>
          <p:cNvPicPr>
            <a:picLocks noChangeAspect="1"/>
          </p:cNvPicPr>
          <p:nvPr/>
        </p:nvPicPr>
        <p:blipFill>
          <a:blip r:embed="rId7"/>
          <a:stretch>
            <a:fillRect/>
          </a:stretch>
        </p:blipFill>
        <p:spPr>
          <a:xfrm>
            <a:off x="6313670" y="214865"/>
            <a:ext cx="5640206" cy="2014766"/>
          </a:xfrm>
          <a:prstGeom prst="rect">
            <a:avLst/>
          </a:prstGeom>
        </p:spPr>
      </p:pic>
      <p:pic>
        <p:nvPicPr>
          <p:cNvPr id="10" name="Picture 9">
            <a:extLst>
              <a:ext uri="{FF2B5EF4-FFF2-40B4-BE49-F238E27FC236}">
                <a16:creationId xmlns:a16="http://schemas.microsoft.com/office/drawing/2014/main" id="{966AC5AC-BC2B-D519-3DE7-C936522E5DB2}"/>
              </a:ext>
            </a:extLst>
          </p:cNvPr>
          <p:cNvPicPr>
            <a:picLocks noChangeAspect="1"/>
          </p:cNvPicPr>
          <p:nvPr/>
        </p:nvPicPr>
        <p:blipFill>
          <a:blip r:embed="rId8"/>
          <a:stretch>
            <a:fillRect/>
          </a:stretch>
        </p:blipFill>
        <p:spPr>
          <a:xfrm>
            <a:off x="7048500" y="2560126"/>
            <a:ext cx="3800732" cy="3999801"/>
          </a:xfrm>
          <a:prstGeom prst="rect">
            <a:avLst/>
          </a:prstGeom>
        </p:spPr>
      </p:pic>
      <p:pic>
        <p:nvPicPr>
          <p:cNvPr id="11" name="Picture 10">
            <a:extLst>
              <a:ext uri="{FF2B5EF4-FFF2-40B4-BE49-F238E27FC236}">
                <a16:creationId xmlns:a16="http://schemas.microsoft.com/office/drawing/2014/main" id="{A7DFF11B-3203-C920-2D00-D33A68A2610B}"/>
              </a:ext>
            </a:extLst>
          </p:cNvPr>
          <p:cNvPicPr>
            <a:picLocks noChangeAspect="1"/>
          </p:cNvPicPr>
          <p:nvPr/>
        </p:nvPicPr>
        <p:blipFill>
          <a:blip r:embed="rId9"/>
          <a:stretch>
            <a:fillRect/>
          </a:stretch>
        </p:blipFill>
        <p:spPr>
          <a:xfrm>
            <a:off x="3812850" y="2615114"/>
            <a:ext cx="2897710" cy="1032962"/>
          </a:xfrm>
          <a:prstGeom prst="rect">
            <a:avLst/>
          </a:prstGeom>
        </p:spPr>
      </p:pic>
      <p:cxnSp>
        <p:nvCxnSpPr>
          <p:cNvPr id="14" name="Connector: Elbow 13">
            <a:extLst>
              <a:ext uri="{FF2B5EF4-FFF2-40B4-BE49-F238E27FC236}">
                <a16:creationId xmlns:a16="http://schemas.microsoft.com/office/drawing/2014/main" id="{2B885B7E-7953-E21F-AB01-52DF64903FF1}"/>
              </a:ext>
            </a:extLst>
          </p:cNvPr>
          <p:cNvCxnSpPr>
            <a:stCxn id="9" idx="1"/>
          </p:cNvCxnSpPr>
          <p:nvPr/>
        </p:nvCxnSpPr>
        <p:spPr>
          <a:xfrm rot="10800000" flipV="1">
            <a:off x="5276850" y="1222247"/>
            <a:ext cx="1036820" cy="1244727"/>
          </a:xfrm>
          <a:prstGeom prst="bentConnector2">
            <a:avLst/>
          </a:prstGeom>
          <a:ln w="9525">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A4B5BD2E-4B15-CDFC-6617-53AC4D5F5982}"/>
              </a:ext>
            </a:extLst>
          </p:cNvPr>
          <p:cNvCxnSpPr>
            <a:stCxn id="11" idx="2"/>
          </p:cNvCxnSpPr>
          <p:nvPr/>
        </p:nvCxnSpPr>
        <p:spPr>
          <a:xfrm rot="16200000" flipH="1">
            <a:off x="5402628" y="3507152"/>
            <a:ext cx="1371599" cy="1653445"/>
          </a:xfrm>
          <a:prstGeom prst="bentConnector2">
            <a:avLst/>
          </a:prstGeom>
          <a:ln w="9525">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04366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LEVEL UP! POWERPOINT" val="nCGhHneJ"/>
  <p:tag name="ARTICULATE_SLIDE_THUMBNAIL_REFRESH" val="1"/>
  <p:tag name="ARTICULATE_SLIDE_COUNT" val="22"/>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g_ZcveFcTuSouPSNhUDFiQ"/>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VxWafMjsWiZAvtFQNKyrAw"/>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Level up! PowerPoint">
  <a:themeElements>
    <a:clrScheme name="Level up! PowerPoint">
      <a:dk1>
        <a:srgbClr val="353B48"/>
      </a:dk1>
      <a:lt1>
        <a:srgbClr val="F5F6FA"/>
      </a:lt1>
      <a:dk2>
        <a:srgbClr val="1A1D24"/>
      </a:dk2>
      <a:lt2>
        <a:srgbClr val="FFFFFF"/>
      </a:lt2>
      <a:accent1>
        <a:srgbClr val="00A8FF"/>
      </a:accent1>
      <a:accent2>
        <a:srgbClr val="FBC531"/>
      </a:accent2>
      <a:accent3>
        <a:srgbClr val="4CD137"/>
      </a:accent3>
      <a:accent4>
        <a:srgbClr val="E84118"/>
      </a:accent4>
      <a:accent5>
        <a:srgbClr val="7F8FA1"/>
      </a:accent5>
      <a:accent6>
        <a:srgbClr val="273C75"/>
      </a:accent6>
      <a:hlink>
        <a:srgbClr val="5B5B5B"/>
      </a:hlink>
      <a:folHlink>
        <a:srgbClr val="BFBFBF"/>
      </a:folHlink>
    </a:clrScheme>
    <a:fontScheme name="Level up! PowerPoint">
      <a:majorFont>
        <a:latin typeface="Segoe UI Black"/>
        <a:ea typeface=""/>
        <a:cs typeface=""/>
      </a:majorFont>
      <a:minorFont>
        <a:latin typeface="Segoe UI Semibold"/>
        <a:ea typeface=""/>
        <a:cs typeface=""/>
      </a:minorFont>
    </a:fontScheme>
    <a:fmtScheme name="Level up! PowerPoint">
      <a:fillStyleLst>
        <a:solidFill>
          <a:schemeClr val="phClr"/>
        </a:solidFill>
        <a:solidFill>
          <a:schemeClr val="phClr">
            <a:tint val="0"/>
          </a:schemeClr>
        </a:solidFill>
        <a:solidFill>
          <a:schemeClr val="phClr"/>
        </a:solidFill>
      </a:fillStyleLst>
      <a:lnStyleLst>
        <a:ln w="9525" cap="flat" cmpd="sng" algn="ctr">
          <a:solidFill>
            <a:schemeClr val="phClr">
              <a:satMod val="105000"/>
            </a:scheme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reflection blurRad="12700" stA="26000" endPos="28000" dist="38100" dir="5400000" sy="-100000" rotWithShape="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spPr>
      <a:bodyPr lIns="73152" tIns="73152" rIns="73152" bIns="73152" numCol="1" rtlCol="0" anchor="ctr"/>
      <a:lstStyle>
        <a:defPPr algn="ctr">
          <a:defRPr sz="1000" kern="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headEnd type="none" w="med" len="med"/>
          <a:tailEnd type="none" w="med" len="med"/>
        </a:ln>
      </a:spPr>
      <a:bodyPr numCol="1"/>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numCol="1" rtlCol="0">
        <a:spAutoFit/>
      </a:bodyPr>
      <a:lstStyle>
        <a:defPPr algn="l">
          <a:defRPr sz="1400" kern="0" dirty="0" smtClean="0"/>
        </a:defPPr>
      </a:lstStyle>
    </a:txDef>
  </a:objectDefaults>
  <a:extraClrSchemeLst/>
  <a:custClrLst/>
  <a:extLst>
    <a:ext uri="{05A4C25C-085E-4340-85A3-A5531E510DB2}">
      <thm15:themeFamily xmlns:thm15="http://schemas.microsoft.com/office/thememl/2012/main" name="YouTube Template.potx" id="{09A9FD79-4AD2-4296-A2DD-9F92A25C9D11}" vid="{BFDEAB75-776D-4FD4-B1CD-15298D2A28B5}"/>
    </a:ext>
  </a:extLst>
</a:theme>
</file>

<file path=ppt/theme/theme2.xml><?xml version="1.0" encoding="utf-8"?>
<a:theme xmlns:a="http://schemas.openxmlformats.org/drawingml/2006/main" name="Level up! PowerPoint">
  <a:themeElements>
    <a:clrScheme name="Level up! PowerPoint">
      <a:dk1>
        <a:srgbClr val="353B48"/>
      </a:dk1>
      <a:lt1>
        <a:srgbClr val="F5F6FA"/>
      </a:lt1>
      <a:dk2>
        <a:srgbClr val="1A1D24"/>
      </a:dk2>
      <a:lt2>
        <a:srgbClr val="FFFFFF"/>
      </a:lt2>
      <a:accent1>
        <a:srgbClr val="00A8FF"/>
      </a:accent1>
      <a:accent2>
        <a:srgbClr val="FBC531"/>
      </a:accent2>
      <a:accent3>
        <a:srgbClr val="4CD137"/>
      </a:accent3>
      <a:accent4>
        <a:srgbClr val="E84118"/>
      </a:accent4>
      <a:accent5>
        <a:srgbClr val="7F8FA1"/>
      </a:accent5>
      <a:accent6>
        <a:srgbClr val="273C75"/>
      </a:accent6>
      <a:hlink>
        <a:srgbClr val="5B5B5B"/>
      </a:hlink>
      <a:folHlink>
        <a:srgbClr val="BFBFBF"/>
      </a:folHlink>
    </a:clrScheme>
    <a:fontScheme name="Level up! PowerPoint">
      <a:majorFont>
        <a:latin typeface="Segoe UI Black"/>
        <a:ea typeface=""/>
        <a:cs typeface=""/>
      </a:majorFont>
      <a:minorFont>
        <a:latin typeface="Segoe UI Semibold"/>
        <a:ea typeface=""/>
        <a:cs typeface=""/>
      </a:minorFont>
    </a:fontScheme>
    <a:fmtScheme name="Level up! PowerPoint">
      <a:fillStyleLst>
        <a:solidFill>
          <a:schemeClr val="phClr"/>
        </a:solidFill>
        <a:solidFill>
          <a:schemeClr val="phClr">
            <a:tint val="0"/>
          </a:schemeClr>
        </a:solidFill>
        <a:solidFill>
          <a:schemeClr val="phClr"/>
        </a:solidFill>
      </a:fillStyleLst>
      <a:lnStyleLst>
        <a:ln w="9525" cap="flat" cmpd="sng" algn="ctr">
          <a:solidFill>
            <a:schemeClr val="phClr">
              <a:satMod val="105000"/>
            </a:scheme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reflection blurRad="12700" stA="26000" endPos="28000" dist="38100" dir="5400000" sy="-100000" rotWithShape="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spPr>
      <a:bodyPr lIns="73152" tIns="73152" rIns="73152" bIns="73152" numCol="1" rtlCol="0" anchor="ctr"/>
      <a:lstStyle>
        <a:defPPr algn="ctr">
          <a:defRPr sz="1000" kern="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headEnd type="none" w="med" len="med"/>
          <a:tailEnd type="none" w="med" len="med"/>
        </a:ln>
      </a:spPr>
      <a:bodyPr numCol="1"/>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numCol="1" rtlCol="0">
        <a:spAutoFit/>
      </a:bodyPr>
      <a:lstStyle>
        <a:defPPr algn="l">
          <a:defRPr sz="1400" kern="0" dirty="0" smtClean="0"/>
        </a:defPPr>
      </a:lstStyle>
    </a:txDef>
  </a:objectDefaults>
  <a:extraClrSchemeLst/>
  <a:custClrLst/>
  <a:extLst>
    <a:ext uri="{05A4C25C-085E-4340-85A3-A5531E510DB2}">
      <thm15:themeFamily xmlns:thm15="http://schemas.microsoft.com/office/thememl/2012/main" name="YouTube Template.potx" id="{78599F88-281C-49F3-85D0-E1461EE50E6A}" vid="{6CF95794-CF56-4202-9084-2222FB314BAE}"/>
    </a:ext>
  </a:extLst>
</a:theme>
</file>

<file path=ppt/theme/theme3.xml><?xml version="1.0" encoding="utf-8"?>
<a:theme xmlns:a="http://schemas.openxmlformats.org/drawingml/2006/main" name="Level up! PowerPoint">
  <a:themeElements>
    <a:clrScheme name="Level up! PowerPoint">
      <a:dk1>
        <a:srgbClr val="353B48"/>
      </a:dk1>
      <a:lt1>
        <a:srgbClr val="F5F6FA"/>
      </a:lt1>
      <a:dk2>
        <a:srgbClr val="1A1D24"/>
      </a:dk2>
      <a:lt2>
        <a:srgbClr val="FFFFFF"/>
      </a:lt2>
      <a:accent1>
        <a:srgbClr val="00A8FF"/>
      </a:accent1>
      <a:accent2>
        <a:srgbClr val="FBC531"/>
      </a:accent2>
      <a:accent3>
        <a:srgbClr val="4CD137"/>
      </a:accent3>
      <a:accent4>
        <a:srgbClr val="E84118"/>
      </a:accent4>
      <a:accent5>
        <a:srgbClr val="7F8FA1"/>
      </a:accent5>
      <a:accent6>
        <a:srgbClr val="273C75"/>
      </a:accent6>
      <a:hlink>
        <a:srgbClr val="5B5B5B"/>
      </a:hlink>
      <a:folHlink>
        <a:srgbClr val="BFBFBF"/>
      </a:folHlink>
    </a:clrScheme>
    <a:fontScheme name="Level up! PowerPoint">
      <a:majorFont>
        <a:latin typeface="Segoe UI Black"/>
        <a:ea typeface=""/>
        <a:cs typeface=""/>
      </a:majorFont>
      <a:minorFont>
        <a:latin typeface="Segoe UI Semibold"/>
        <a:ea typeface=""/>
        <a:cs typeface=""/>
      </a:minorFont>
    </a:fontScheme>
    <a:fmtScheme name="Level up! PowerPoint">
      <a:fillStyleLst>
        <a:solidFill>
          <a:schemeClr val="phClr"/>
        </a:solidFill>
        <a:solidFill>
          <a:schemeClr val="phClr">
            <a:tint val="0"/>
          </a:schemeClr>
        </a:solidFill>
        <a:solidFill>
          <a:schemeClr val="phClr"/>
        </a:solidFill>
      </a:fillStyleLst>
      <a:lnStyleLst>
        <a:ln w="9525" cap="flat" cmpd="sng" algn="ctr">
          <a:solidFill>
            <a:schemeClr val="phClr">
              <a:satMod val="105000"/>
            </a:scheme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reflection blurRad="12700" stA="26000" endPos="28000" dist="38100" dir="5400000" sy="-100000" rotWithShape="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spPr>
      <a:bodyPr lIns="73152" tIns="73152" rIns="73152" bIns="73152" numCol="1" rtlCol="0" anchor="ctr"/>
      <a:lstStyle>
        <a:defPPr algn="ctr">
          <a:defRPr sz="1000" kern="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headEnd type="none" w="med" len="med"/>
          <a:tailEnd type="none" w="med" len="med"/>
        </a:ln>
      </a:spPr>
      <a:bodyPr numCol="1"/>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numCol="1" rtlCol="0">
        <a:spAutoFit/>
      </a:bodyPr>
      <a:lstStyle>
        <a:defPPr algn="l">
          <a:defRPr sz="1400" kern="0" dirty="0" smtClean="0"/>
        </a:defPPr>
      </a:lstStyle>
    </a:txDef>
  </a:objectDefaults>
  <a:extraClrSchemeLst/>
  <a:custClrLst/>
  <a:extLst>
    <a:ext uri="{05A4C25C-085E-4340-85A3-A5531E510DB2}">
      <thm15:themeFamily xmlns:thm15="http://schemas.microsoft.com/office/thememl/2012/main" name="YouTube Template.potx" id="{78599F88-281C-49F3-85D0-E1461EE50E6A}" vid="{6CF95794-CF56-4202-9084-2222FB314BAE}"/>
    </a:ext>
  </a:extLst>
</a:theme>
</file>

<file path=docProps/app.xml><?xml version="1.0" encoding="utf-8"?>
<Properties xmlns="http://schemas.openxmlformats.org/officeDocument/2006/extended-properties" xmlns:vt="http://schemas.openxmlformats.org/officeDocument/2006/docPropsVTypes">
  <Template>YouTube Template</Template>
  <TotalTime>6363</TotalTime>
  <Words>841</Words>
  <Application>Microsoft Office PowerPoint</Application>
  <PresentationFormat>Widescreen</PresentationFormat>
  <Paragraphs>68</Paragraphs>
  <Slides>16</Slides>
  <Notes>8</Notes>
  <HiddenSlides>0</HiddenSlides>
  <MMClips>1</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7" baseType="lpstr">
      <vt:lpstr>Arial</vt:lpstr>
      <vt:lpstr>Avenir Next W01</vt:lpstr>
      <vt:lpstr>Helvetica Neue</vt:lpstr>
      <vt:lpstr>Noto Sans Symbols</vt:lpstr>
      <vt:lpstr>Roboto</vt:lpstr>
      <vt:lpstr>Segoe UI Black</vt:lpstr>
      <vt:lpstr>Segoe UI Semibold</vt:lpstr>
      <vt:lpstr>Times New Roman</vt:lpstr>
      <vt:lpstr>Wingdings</vt:lpstr>
      <vt:lpstr>Level up! PowerPoint</vt:lpstr>
      <vt:lpstr>think-cell Slide</vt:lpstr>
      <vt:lpstr>PowerPoint Presentation</vt:lpstr>
      <vt:lpstr>Traffic-Sign Recognition Using Mask R-CNN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Sandach, Martyna</dc:creator>
  <cp:keywords/>
  <cp:lastModifiedBy>raghad bdair</cp:lastModifiedBy>
  <cp:revision>85</cp:revision>
  <dcterms:created xsi:type="dcterms:W3CDTF">2018-05-09T07:34:30Z</dcterms:created>
  <dcterms:modified xsi:type="dcterms:W3CDTF">2022-06-01T08:03:56Z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MSOLanguageID">
    <vt:lpwstr>msoLanguageIDEnglishUS</vt:lpwstr>
  </property>
  <property fmtid="{D5CDD505-2E9C-101B-9397-08002B2CF9AE}" pid="3" name="ArticulateGUID">
    <vt:lpwstr>BF279434-19CC-4F2C-940F-B1DCEF3AD2ED</vt:lpwstr>
  </property>
  <property fmtid="{D5CDD505-2E9C-101B-9397-08002B2CF9AE}" pid="4" name="ArticulatePath">
    <vt:lpwstr>Create carousel effect with Morph - Template</vt:lpwstr>
  </property>
</Properties>
</file>