
<file path=[Content_Types].xml><?xml version="1.0" encoding="utf-8"?>
<Types xmlns="http://schemas.openxmlformats.org/package/2006/content-types">
  <Default Extension="png" ContentType="image/png"/>
  <Default Extension="MOV" ContentType="video/quicktime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55"/>
  </p:notesMasterIdLst>
  <p:handoutMasterIdLst>
    <p:handoutMasterId r:id="rId56"/>
  </p:handoutMasterIdLst>
  <p:sldIdLst>
    <p:sldId id="256" r:id="rId2"/>
    <p:sldId id="261" r:id="rId3"/>
    <p:sldId id="258" r:id="rId4"/>
    <p:sldId id="283" r:id="rId5"/>
    <p:sldId id="284" r:id="rId6"/>
    <p:sldId id="257" r:id="rId7"/>
    <p:sldId id="293" r:id="rId8"/>
    <p:sldId id="280" r:id="rId9"/>
    <p:sldId id="281" r:id="rId10"/>
    <p:sldId id="295" r:id="rId11"/>
    <p:sldId id="285" r:id="rId12"/>
    <p:sldId id="301" r:id="rId13"/>
    <p:sldId id="288" r:id="rId14"/>
    <p:sldId id="296" r:id="rId15"/>
    <p:sldId id="286" r:id="rId16"/>
    <p:sldId id="313" r:id="rId17"/>
    <p:sldId id="302" r:id="rId18"/>
    <p:sldId id="287" r:id="rId19"/>
    <p:sldId id="303" r:id="rId20"/>
    <p:sldId id="304" r:id="rId21"/>
    <p:sldId id="305" r:id="rId22"/>
    <p:sldId id="269" r:id="rId23"/>
    <p:sldId id="270" r:id="rId24"/>
    <p:sldId id="271" r:id="rId25"/>
    <p:sldId id="300" r:id="rId26"/>
    <p:sldId id="276" r:id="rId27"/>
    <p:sldId id="277" r:id="rId28"/>
    <p:sldId id="272" r:id="rId29"/>
    <p:sldId id="274" r:id="rId30"/>
    <p:sldId id="311" r:id="rId31"/>
    <p:sldId id="273" r:id="rId32"/>
    <p:sldId id="275" r:id="rId33"/>
    <p:sldId id="312" r:id="rId34"/>
    <p:sldId id="314" r:id="rId35"/>
    <p:sldId id="263" r:id="rId36"/>
    <p:sldId id="262" r:id="rId37"/>
    <p:sldId id="265" r:id="rId38"/>
    <p:sldId id="266" r:id="rId39"/>
    <p:sldId id="267" r:id="rId40"/>
    <p:sldId id="260" r:id="rId41"/>
    <p:sldId id="299" r:id="rId42"/>
    <p:sldId id="306" r:id="rId43"/>
    <p:sldId id="307" r:id="rId44"/>
    <p:sldId id="308" r:id="rId45"/>
    <p:sldId id="309" r:id="rId46"/>
    <p:sldId id="310" r:id="rId47"/>
    <p:sldId id="298" r:id="rId48"/>
    <p:sldId id="268" r:id="rId49"/>
    <p:sldId id="264" r:id="rId50"/>
    <p:sldId id="259" r:id="rId51"/>
    <p:sldId id="278" r:id="rId52"/>
    <p:sldId id="297" r:id="rId53"/>
    <p:sldId id="315" r:id="rId5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ham\Desktop\GP%20chart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ham\Desktop\GP%20chart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ham\Desktop\GP%20chart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ham\Desktop\GP%20chart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ham\Desktop\GP%20chart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Oil Extracted Related to Pressure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v>Pressure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Sheet1!$I$11:$I$13</c:f>
              <c:numCache>
                <c:formatCode>General</c:formatCode>
                <c:ptCount val="3"/>
                <c:pt idx="0">
                  <c:v>3000</c:v>
                </c:pt>
                <c:pt idx="1">
                  <c:v>3100</c:v>
                </c:pt>
                <c:pt idx="2">
                  <c:v>3800</c:v>
                </c:pt>
              </c:numCache>
            </c:numRef>
          </c:cat>
          <c:val>
            <c:numRef>
              <c:f>Sheet1!$J$11:$J$13</c:f>
              <c:numCache>
                <c:formatCode>General</c:formatCode>
                <c:ptCount val="3"/>
                <c:pt idx="0">
                  <c:v>0.33</c:v>
                </c:pt>
                <c:pt idx="1">
                  <c:v>0.14000000000000001</c:v>
                </c:pt>
                <c:pt idx="2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6B-4A39-8F74-11AB1A447F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63906624"/>
        <c:axId val="463909576"/>
      </c:barChart>
      <c:catAx>
        <c:axId val="46390662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Pressure (psi)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63909576"/>
        <c:crosses val="autoZero"/>
        <c:auto val="1"/>
        <c:lblAlgn val="ctr"/>
        <c:lblOffset val="100"/>
        <c:noMultiLvlLbl val="0"/>
      </c:catAx>
      <c:valAx>
        <c:axId val="463909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Oil</a:t>
                </a:r>
                <a:r>
                  <a:rPr lang="en-US" baseline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Extracted (g)</a:t>
                </a:r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>
            <c:manualLayout>
              <c:xMode val="edge"/>
              <c:yMode val="edge"/>
              <c:x val="1.1500424045510346E-2"/>
              <c:y val="0.3597127095559659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639066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r"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Oil Extracted Related to Pressure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r"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Pressure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2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numRef>
              <c:f>Sheet1!$F$3:$F$5</c:f>
              <c:numCache>
                <c:formatCode>General</c:formatCode>
                <c:ptCount val="3"/>
                <c:pt idx="0">
                  <c:v>1900</c:v>
                </c:pt>
                <c:pt idx="1">
                  <c:v>3000</c:v>
                </c:pt>
                <c:pt idx="2">
                  <c:v>4000</c:v>
                </c:pt>
              </c:numCache>
            </c:numRef>
          </c:cat>
          <c:val>
            <c:numRef>
              <c:f>Sheet1!$G$3:$G$5</c:f>
              <c:numCache>
                <c:formatCode>General</c:formatCode>
                <c:ptCount val="3"/>
                <c:pt idx="0">
                  <c:v>0.06</c:v>
                </c:pt>
                <c:pt idx="1">
                  <c:v>0.12</c:v>
                </c:pt>
                <c:pt idx="2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74B-42AA-A269-A1B51F748A1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65472256"/>
        <c:axId val="465465696"/>
      </c:barChart>
      <c:catAx>
        <c:axId val="46547225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Pressure (psi)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65465696"/>
        <c:crosses val="autoZero"/>
        <c:auto val="1"/>
        <c:lblAlgn val="ctr"/>
        <c:lblOffset val="100"/>
        <c:noMultiLvlLbl val="0"/>
      </c:catAx>
      <c:valAx>
        <c:axId val="465465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Oil Extracted (g)</a:t>
                </a:r>
              </a:p>
            </c:rich>
          </c:tx>
          <c:layout>
            <c:manualLayout>
              <c:xMode val="edge"/>
              <c:yMode val="edge"/>
              <c:x val="1.3555565314342733E-2"/>
              <c:y val="0.3796135726089793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65472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Oil Extracted Related</a:t>
            </a:r>
            <a:r>
              <a:rPr lang="en-US" sz="1800" b="1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Particle Size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v>Pressure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Sheet1!$E$3:$E$5</c:f>
              <c:strCache>
                <c:ptCount val="3"/>
                <c:pt idx="0">
                  <c:v>Milled</c:v>
                </c:pt>
                <c:pt idx="1">
                  <c:v>Milled</c:v>
                </c:pt>
                <c:pt idx="2">
                  <c:v>Seeds</c:v>
                </c:pt>
              </c:strCache>
            </c:strRef>
          </c:cat>
          <c:val>
            <c:numRef>
              <c:f>Sheet1!$G$3:$G$5</c:f>
              <c:numCache>
                <c:formatCode>General</c:formatCode>
                <c:ptCount val="3"/>
                <c:pt idx="0">
                  <c:v>0.06</c:v>
                </c:pt>
                <c:pt idx="1">
                  <c:v>0.12</c:v>
                </c:pt>
                <c:pt idx="2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5F-4AF9-878B-BE99A634751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54203256"/>
        <c:axId val="462592344"/>
      </c:barChart>
      <c:catAx>
        <c:axId val="35420325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Particle Size</a:t>
                </a:r>
              </a:p>
            </c:rich>
          </c:tx>
          <c:layout>
            <c:manualLayout>
              <c:xMode val="edge"/>
              <c:yMode val="edge"/>
              <c:x val="0.47618116032302199"/>
              <c:y val="0.9310392190559513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62592344"/>
        <c:crosses val="autoZero"/>
        <c:auto val="1"/>
        <c:lblAlgn val="ctr"/>
        <c:lblOffset val="100"/>
        <c:noMultiLvlLbl val="0"/>
      </c:catAx>
      <c:valAx>
        <c:axId val="462592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Oil Extracted (g)</a:t>
                </a:r>
              </a:p>
            </c:rich>
          </c:tx>
          <c:layout>
            <c:manualLayout>
              <c:xMode val="edge"/>
              <c:yMode val="edge"/>
              <c:x val="1.5492077007211287E-2"/>
              <c:y val="0.3787868530322598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354203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Oil Extracted Related to Pressure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Pressure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Sheet1!$V$3:$V$6</c:f>
              <c:numCache>
                <c:formatCode>General</c:formatCode>
                <c:ptCount val="4"/>
                <c:pt idx="0">
                  <c:v>3500</c:v>
                </c:pt>
                <c:pt idx="1">
                  <c:v>3100</c:v>
                </c:pt>
                <c:pt idx="2">
                  <c:v>3500</c:v>
                </c:pt>
                <c:pt idx="3">
                  <c:v>3500</c:v>
                </c:pt>
              </c:numCache>
            </c:numRef>
          </c:cat>
          <c:val>
            <c:numRef>
              <c:f>Sheet1!$W$3:$W$6</c:f>
              <c:numCache>
                <c:formatCode>General</c:formatCode>
                <c:ptCount val="4"/>
                <c:pt idx="0">
                  <c:v>0.09</c:v>
                </c:pt>
                <c:pt idx="1">
                  <c:v>0.09</c:v>
                </c:pt>
                <c:pt idx="2">
                  <c:v>0.09</c:v>
                </c:pt>
                <c:pt idx="3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07-4923-B9CA-FEF70A26026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49722016"/>
        <c:axId val="549728248"/>
      </c:barChart>
      <c:catAx>
        <c:axId val="54972201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Pressure (psi)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49728248"/>
        <c:crosses val="autoZero"/>
        <c:auto val="1"/>
        <c:lblAlgn val="ctr"/>
        <c:lblOffset val="100"/>
        <c:noMultiLvlLbl val="0"/>
      </c:catAx>
      <c:valAx>
        <c:axId val="549728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Oil Extracted (g)</a:t>
                </a:r>
              </a:p>
            </c:rich>
          </c:tx>
          <c:layout>
            <c:manualLayout>
              <c:xMode val="edge"/>
              <c:yMode val="edge"/>
              <c:x val="1.3555565314342733E-2"/>
              <c:y val="0.3980769764890499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497220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Oil Extracted</a:t>
            </a:r>
            <a:r>
              <a:rPr lang="en-US" sz="1800" b="1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Related to Particle Size</a:t>
            </a: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Particle Size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Sheet1!$U$3:$U$6</c:f>
              <c:strCache>
                <c:ptCount val="4"/>
                <c:pt idx="0">
                  <c:v>Milled</c:v>
                </c:pt>
                <c:pt idx="1">
                  <c:v>Seeds</c:v>
                </c:pt>
                <c:pt idx="2">
                  <c:v>Seeds</c:v>
                </c:pt>
                <c:pt idx="3">
                  <c:v>Seeds</c:v>
                </c:pt>
              </c:strCache>
            </c:strRef>
          </c:cat>
          <c:val>
            <c:numRef>
              <c:f>Sheet1!$W$3:$W$6</c:f>
              <c:numCache>
                <c:formatCode>General</c:formatCode>
                <c:ptCount val="4"/>
                <c:pt idx="0">
                  <c:v>0.09</c:v>
                </c:pt>
                <c:pt idx="1">
                  <c:v>0.09</c:v>
                </c:pt>
                <c:pt idx="2">
                  <c:v>0.09</c:v>
                </c:pt>
                <c:pt idx="3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DA-4C1D-99F4-C9F4CADC99A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69938232"/>
        <c:axId val="469942168"/>
      </c:barChart>
      <c:catAx>
        <c:axId val="46993823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Particle Size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69942168"/>
        <c:crosses val="autoZero"/>
        <c:auto val="1"/>
        <c:lblAlgn val="ctr"/>
        <c:lblOffset val="100"/>
        <c:noMultiLvlLbl val="0"/>
      </c:catAx>
      <c:valAx>
        <c:axId val="4699421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Oil Extracted (g)</a:t>
                </a:r>
              </a:p>
            </c:rich>
          </c:tx>
          <c:layout>
            <c:manualLayout>
              <c:xMode val="edge"/>
              <c:yMode val="edge"/>
              <c:x val="1.5492074644963124E-2"/>
              <c:y val="0.3787868530322598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699382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C56732-9D63-4C98-9535-A9788EDB6B7A}" type="doc">
      <dgm:prSet loTypeId="urn:microsoft.com/office/officeart/2008/layout/VerticalCurvedList" loCatId="list" qsTypeId="urn:microsoft.com/office/officeart/2005/8/quickstyle/simple3" qsCatId="simple" csTypeId="urn:microsoft.com/office/officeart/2005/8/colors/accent2_4" csCatId="accent2" phldr="1"/>
      <dgm:spPr/>
      <dgm:t>
        <a:bodyPr/>
        <a:lstStyle/>
        <a:p>
          <a:endParaRPr lang="en-US"/>
        </a:p>
      </dgm:t>
    </dgm:pt>
    <dgm:pt modelId="{DBE1AFC0-03A3-4999-80B8-C68700B97946}">
      <dgm:prSet custT="1"/>
      <dgm:spPr/>
      <dgm:t>
        <a:bodyPr/>
        <a:lstStyle/>
        <a:p>
          <a:r>
            <a:rPr lang="en-US" sz="2400" dirty="0">
              <a:latin typeface="+mn-lt"/>
            </a:rPr>
            <a:t>Introduction</a:t>
          </a:r>
        </a:p>
      </dgm:t>
    </dgm:pt>
    <dgm:pt modelId="{26DD5057-0B51-4A6E-94F7-123841147591}" type="parTrans" cxnId="{5BFC8EBA-0B79-4533-8A45-BD937D336585}">
      <dgm:prSet/>
      <dgm:spPr/>
      <dgm:t>
        <a:bodyPr/>
        <a:lstStyle/>
        <a:p>
          <a:endParaRPr lang="en-US"/>
        </a:p>
      </dgm:t>
    </dgm:pt>
    <dgm:pt modelId="{B85BFC0A-DD45-451C-A745-51C40BE69C3F}" type="sibTrans" cxnId="{5BFC8EBA-0B79-4533-8A45-BD937D336585}">
      <dgm:prSet/>
      <dgm:spPr/>
      <dgm:t>
        <a:bodyPr/>
        <a:lstStyle/>
        <a:p>
          <a:endParaRPr lang="en-US"/>
        </a:p>
      </dgm:t>
    </dgm:pt>
    <dgm:pt modelId="{81ABEA12-5BD1-41B3-8BE9-68F3345DBCE1}">
      <dgm:prSet custT="1"/>
      <dgm:spPr/>
      <dgm:t>
        <a:bodyPr/>
        <a:lstStyle/>
        <a:p>
          <a:r>
            <a:rPr lang="en-US" sz="2400" dirty="0"/>
            <a:t>Seeds understudy</a:t>
          </a:r>
        </a:p>
      </dgm:t>
    </dgm:pt>
    <dgm:pt modelId="{A1394647-F466-4CAE-AF7F-C1D58EB70AEC}" type="parTrans" cxnId="{77F0E2D8-79DE-41D5-BDF2-EB8B9F36024F}">
      <dgm:prSet/>
      <dgm:spPr/>
      <dgm:t>
        <a:bodyPr/>
        <a:lstStyle/>
        <a:p>
          <a:endParaRPr lang="en-US"/>
        </a:p>
      </dgm:t>
    </dgm:pt>
    <dgm:pt modelId="{BD9EAC4E-647E-4843-A8A3-5C9FF553FC48}" type="sibTrans" cxnId="{77F0E2D8-79DE-41D5-BDF2-EB8B9F36024F}">
      <dgm:prSet/>
      <dgm:spPr/>
      <dgm:t>
        <a:bodyPr/>
        <a:lstStyle/>
        <a:p>
          <a:endParaRPr lang="en-US"/>
        </a:p>
      </dgm:t>
    </dgm:pt>
    <dgm:pt modelId="{0874EA4D-BF58-4047-8D58-9C07F394AFA1}">
      <dgm:prSet custT="1"/>
      <dgm:spPr/>
      <dgm:t>
        <a:bodyPr/>
        <a:lstStyle/>
        <a:p>
          <a:r>
            <a:rPr lang="en-US" sz="2400" dirty="0"/>
            <a:t>Methodology</a:t>
          </a:r>
        </a:p>
      </dgm:t>
    </dgm:pt>
    <dgm:pt modelId="{10248429-2236-4E86-A268-1040E2CB7A26}" type="parTrans" cxnId="{E0756C72-82B3-496D-AC0E-715A03350BBC}">
      <dgm:prSet/>
      <dgm:spPr/>
      <dgm:t>
        <a:bodyPr/>
        <a:lstStyle/>
        <a:p>
          <a:endParaRPr lang="en-US"/>
        </a:p>
      </dgm:t>
    </dgm:pt>
    <dgm:pt modelId="{8691F6B7-CA46-4C12-B22D-31ACCCE875A5}" type="sibTrans" cxnId="{E0756C72-82B3-496D-AC0E-715A03350BBC}">
      <dgm:prSet/>
      <dgm:spPr/>
      <dgm:t>
        <a:bodyPr/>
        <a:lstStyle/>
        <a:p>
          <a:endParaRPr lang="en-US"/>
        </a:p>
      </dgm:t>
    </dgm:pt>
    <dgm:pt modelId="{D89BB2A2-4417-4FD2-AD7D-FB89DDD455A8}">
      <dgm:prSet custT="1"/>
      <dgm:spPr/>
      <dgm:t>
        <a:bodyPr/>
        <a:lstStyle/>
        <a:p>
          <a:r>
            <a:rPr lang="en-US" sz="2400" dirty="0"/>
            <a:t>Results and Discussion</a:t>
          </a:r>
        </a:p>
      </dgm:t>
    </dgm:pt>
    <dgm:pt modelId="{3C4E68F8-E0D8-4BB7-8126-8900B48A8DAF}" type="parTrans" cxnId="{3DCC3E3C-763D-4DC1-BBF1-1A7BEC350FCF}">
      <dgm:prSet/>
      <dgm:spPr/>
      <dgm:t>
        <a:bodyPr/>
        <a:lstStyle/>
        <a:p>
          <a:endParaRPr lang="en-US"/>
        </a:p>
      </dgm:t>
    </dgm:pt>
    <dgm:pt modelId="{F0BEB8EA-1C96-4DA0-AD54-EC372BB65691}" type="sibTrans" cxnId="{3DCC3E3C-763D-4DC1-BBF1-1A7BEC350FCF}">
      <dgm:prSet/>
      <dgm:spPr/>
      <dgm:t>
        <a:bodyPr/>
        <a:lstStyle/>
        <a:p>
          <a:endParaRPr lang="en-US"/>
        </a:p>
      </dgm:t>
    </dgm:pt>
    <dgm:pt modelId="{4530929B-477C-47A8-9A84-C20F93D987CC}">
      <dgm:prSet custT="1"/>
      <dgm:spPr/>
      <dgm:t>
        <a:bodyPr/>
        <a:lstStyle/>
        <a:p>
          <a:r>
            <a:rPr lang="en-US" sz="2400" dirty="0"/>
            <a:t>Alternative apparatus</a:t>
          </a:r>
        </a:p>
      </dgm:t>
    </dgm:pt>
    <dgm:pt modelId="{1315EAC1-588D-4BDD-AC70-9FC4BE4A8C4B}" type="parTrans" cxnId="{6931DD34-A0CF-4F70-A49A-209D3AFCDB57}">
      <dgm:prSet/>
      <dgm:spPr/>
      <dgm:t>
        <a:bodyPr/>
        <a:lstStyle/>
        <a:p>
          <a:endParaRPr lang="en-US"/>
        </a:p>
      </dgm:t>
    </dgm:pt>
    <dgm:pt modelId="{DB5937E6-EF22-4A18-A43C-A2CDD24A6157}" type="sibTrans" cxnId="{6931DD34-A0CF-4F70-A49A-209D3AFCDB57}">
      <dgm:prSet/>
      <dgm:spPr/>
      <dgm:t>
        <a:bodyPr/>
        <a:lstStyle/>
        <a:p>
          <a:endParaRPr lang="en-US"/>
        </a:p>
      </dgm:t>
    </dgm:pt>
    <dgm:pt modelId="{14EFF409-3932-4044-AB13-8554062FE1A7}">
      <dgm:prSet custT="1"/>
      <dgm:spPr/>
      <dgm:t>
        <a:bodyPr/>
        <a:lstStyle/>
        <a:p>
          <a:r>
            <a:rPr lang="en-US" sz="2400" dirty="0"/>
            <a:t>Recommendations</a:t>
          </a:r>
        </a:p>
      </dgm:t>
    </dgm:pt>
    <dgm:pt modelId="{7558E3B6-151F-4B48-87E6-1DB04BB1CCD6}" type="parTrans" cxnId="{0AC1D73C-0F41-48E5-9E19-B3D716AC4220}">
      <dgm:prSet/>
      <dgm:spPr/>
      <dgm:t>
        <a:bodyPr/>
        <a:lstStyle/>
        <a:p>
          <a:endParaRPr lang="en-US"/>
        </a:p>
      </dgm:t>
    </dgm:pt>
    <dgm:pt modelId="{94027BBC-7F08-46D2-B79F-C60033236E4F}" type="sibTrans" cxnId="{0AC1D73C-0F41-48E5-9E19-B3D716AC4220}">
      <dgm:prSet/>
      <dgm:spPr/>
      <dgm:t>
        <a:bodyPr/>
        <a:lstStyle/>
        <a:p>
          <a:endParaRPr lang="en-US"/>
        </a:p>
      </dgm:t>
    </dgm:pt>
    <dgm:pt modelId="{F2E99518-5C15-47BE-8DD3-781953807293}">
      <dgm:prSet custT="1"/>
      <dgm:spPr/>
      <dgm:t>
        <a:bodyPr/>
        <a:lstStyle/>
        <a:p>
          <a:r>
            <a:rPr lang="en-US" sz="2400" dirty="0"/>
            <a:t>Challenges</a:t>
          </a:r>
        </a:p>
      </dgm:t>
    </dgm:pt>
    <dgm:pt modelId="{9DB6385A-3F32-4031-9645-507C8847EE21}" type="parTrans" cxnId="{C4D93AB4-B173-4CF7-84CA-3955E1054D22}">
      <dgm:prSet/>
      <dgm:spPr/>
      <dgm:t>
        <a:bodyPr/>
        <a:lstStyle/>
        <a:p>
          <a:endParaRPr lang="en-US"/>
        </a:p>
      </dgm:t>
    </dgm:pt>
    <dgm:pt modelId="{BA56E7BF-223E-449E-BE24-CD3CDBDDF32C}" type="sibTrans" cxnId="{C4D93AB4-B173-4CF7-84CA-3955E1054D22}">
      <dgm:prSet/>
      <dgm:spPr/>
      <dgm:t>
        <a:bodyPr/>
        <a:lstStyle/>
        <a:p>
          <a:endParaRPr lang="en-US"/>
        </a:p>
      </dgm:t>
    </dgm:pt>
    <dgm:pt modelId="{4ECDC21B-741E-4FAA-A66E-6C45FE0CB2AE}" type="pres">
      <dgm:prSet presAssocID="{B3C56732-9D63-4C98-9535-A9788EDB6B7A}" presName="Name0" presStyleCnt="0">
        <dgm:presLayoutVars>
          <dgm:chMax val="7"/>
          <dgm:chPref val="7"/>
          <dgm:dir/>
        </dgm:presLayoutVars>
      </dgm:prSet>
      <dgm:spPr/>
    </dgm:pt>
    <dgm:pt modelId="{DA925BCC-DE92-4F0F-9A1A-100584254CF6}" type="pres">
      <dgm:prSet presAssocID="{B3C56732-9D63-4C98-9535-A9788EDB6B7A}" presName="Name1" presStyleCnt="0"/>
      <dgm:spPr/>
    </dgm:pt>
    <dgm:pt modelId="{0461FE0A-8727-400B-A09C-C072E63A8592}" type="pres">
      <dgm:prSet presAssocID="{B3C56732-9D63-4C98-9535-A9788EDB6B7A}" presName="cycle" presStyleCnt="0"/>
      <dgm:spPr/>
    </dgm:pt>
    <dgm:pt modelId="{191EB003-3F36-459A-98CE-A94296B36E60}" type="pres">
      <dgm:prSet presAssocID="{B3C56732-9D63-4C98-9535-A9788EDB6B7A}" presName="srcNode" presStyleLbl="node1" presStyleIdx="0" presStyleCnt="7"/>
      <dgm:spPr/>
    </dgm:pt>
    <dgm:pt modelId="{EA801404-6466-4880-9288-CF91772049ED}" type="pres">
      <dgm:prSet presAssocID="{B3C56732-9D63-4C98-9535-A9788EDB6B7A}" presName="conn" presStyleLbl="parChTrans1D2" presStyleIdx="0" presStyleCnt="1"/>
      <dgm:spPr/>
    </dgm:pt>
    <dgm:pt modelId="{FF367F70-1724-4C0F-9B4E-829E3197ED97}" type="pres">
      <dgm:prSet presAssocID="{B3C56732-9D63-4C98-9535-A9788EDB6B7A}" presName="extraNode" presStyleLbl="node1" presStyleIdx="0" presStyleCnt="7"/>
      <dgm:spPr/>
    </dgm:pt>
    <dgm:pt modelId="{6C53CCD7-5B21-45DF-82EA-BB4FF9D10CB1}" type="pres">
      <dgm:prSet presAssocID="{B3C56732-9D63-4C98-9535-A9788EDB6B7A}" presName="dstNode" presStyleLbl="node1" presStyleIdx="0" presStyleCnt="7"/>
      <dgm:spPr/>
    </dgm:pt>
    <dgm:pt modelId="{CDA5F61D-8E09-497E-AD0F-04827696F7BC}" type="pres">
      <dgm:prSet presAssocID="{DBE1AFC0-03A3-4999-80B8-C68700B97946}" presName="text_1" presStyleLbl="node1" presStyleIdx="0" presStyleCnt="7">
        <dgm:presLayoutVars>
          <dgm:bulletEnabled val="1"/>
        </dgm:presLayoutVars>
      </dgm:prSet>
      <dgm:spPr/>
    </dgm:pt>
    <dgm:pt modelId="{FDCD60E3-A0F1-4502-918F-649BDAA26FF4}" type="pres">
      <dgm:prSet presAssocID="{DBE1AFC0-03A3-4999-80B8-C68700B97946}" presName="accent_1" presStyleCnt="0"/>
      <dgm:spPr/>
    </dgm:pt>
    <dgm:pt modelId="{E5E5EB69-0711-4E8E-8AE6-997FF497F5F3}" type="pres">
      <dgm:prSet presAssocID="{DBE1AFC0-03A3-4999-80B8-C68700B97946}" presName="accentRepeatNode" presStyleLbl="solidFgAcc1" presStyleIdx="0" presStyleCnt="7"/>
      <dgm:spPr/>
    </dgm:pt>
    <dgm:pt modelId="{B845C0F7-5D57-4D8C-B111-18E00E984921}" type="pres">
      <dgm:prSet presAssocID="{81ABEA12-5BD1-41B3-8BE9-68F3345DBCE1}" presName="text_2" presStyleLbl="node1" presStyleIdx="1" presStyleCnt="7">
        <dgm:presLayoutVars>
          <dgm:bulletEnabled val="1"/>
        </dgm:presLayoutVars>
      </dgm:prSet>
      <dgm:spPr/>
    </dgm:pt>
    <dgm:pt modelId="{3E19E56E-3610-4AB7-B548-E7797349BEC8}" type="pres">
      <dgm:prSet presAssocID="{81ABEA12-5BD1-41B3-8BE9-68F3345DBCE1}" presName="accent_2" presStyleCnt="0"/>
      <dgm:spPr/>
    </dgm:pt>
    <dgm:pt modelId="{B6623343-7BBC-4AC1-A5E8-2AF470861B04}" type="pres">
      <dgm:prSet presAssocID="{81ABEA12-5BD1-41B3-8BE9-68F3345DBCE1}" presName="accentRepeatNode" presStyleLbl="solidFgAcc1" presStyleIdx="1" presStyleCnt="7"/>
      <dgm:spPr/>
    </dgm:pt>
    <dgm:pt modelId="{89AC1C23-8025-4105-9F32-75CD2FA6922C}" type="pres">
      <dgm:prSet presAssocID="{0874EA4D-BF58-4047-8D58-9C07F394AFA1}" presName="text_3" presStyleLbl="node1" presStyleIdx="2" presStyleCnt="7">
        <dgm:presLayoutVars>
          <dgm:bulletEnabled val="1"/>
        </dgm:presLayoutVars>
      </dgm:prSet>
      <dgm:spPr/>
    </dgm:pt>
    <dgm:pt modelId="{4828B82E-1003-46B4-BBD4-588E8C188F38}" type="pres">
      <dgm:prSet presAssocID="{0874EA4D-BF58-4047-8D58-9C07F394AFA1}" presName="accent_3" presStyleCnt="0"/>
      <dgm:spPr/>
    </dgm:pt>
    <dgm:pt modelId="{359973F8-9B99-49FC-BE45-7AB3B1923A94}" type="pres">
      <dgm:prSet presAssocID="{0874EA4D-BF58-4047-8D58-9C07F394AFA1}" presName="accentRepeatNode" presStyleLbl="solidFgAcc1" presStyleIdx="2" presStyleCnt="7"/>
      <dgm:spPr/>
    </dgm:pt>
    <dgm:pt modelId="{F7B77E53-F199-49D9-A597-9004F010D73E}" type="pres">
      <dgm:prSet presAssocID="{D89BB2A2-4417-4FD2-AD7D-FB89DDD455A8}" presName="text_4" presStyleLbl="node1" presStyleIdx="3" presStyleCnt="7">
        <dgm:presLayoutVars>
          <dgm:bulletEnabled val="1"/>
        </dgm:presLayoutVars>
      </dgm:prSet>
      <dgm:spPr/>
    </dgm:pt>
    <dgm:pt modelId="{F4CEAE84-C2F6-44E1-81E8-B356634B58F7}" type="pres">
      <dgm:prSet presAssocID="{D89BB2A2-4417-4FD2-AD7D-FB89DDD455A8}" presName="accent_4" presStyleCnt="0"/>
      <dgm:spPr/>
    </dgm:pt>
    <dgm:pt modelId="{73276CD3-30F1-4909-BAD0-F2F82BE4D681}" type="pres">
      <dgm:prSet presAssocID="{D89BB2A2-4417-4FD2-AD7D-FB89DDD455A8}" presName="accentRepeatNode" presStyleLbl="solidFgAcc1" presStyleIdx="3" presStyleCnt="7"/>
      <dgm:spPr/>
    </dgm:pt>
    <dgm:pt modelId="{A082245B-FA76-488A-B7A7-C80E5844C5F4}" type="pres">
      <dgm:prSet presAssocID="{4530929B-477C-47A8-9A84-C20F93D987CC}" presName="text_5" presStyleLbl="node1" presStyleIdx="4" presStyleCnt="7">
        <dgm:presLayoutVars>
          <dgm:bulletEnabled val="1"/>
        </dgm:presLayoutVars>
      </dgm:prSet>
      <dgm:spPr/>
    </dgm:pt>
    <dgm:pt modelId="{FFDA3F84-B506-4953-8734-50FA145C7C77}" type="pres">
      <dgm:prSet presAssocID="{4530929B-477C-47A8-9A84-C20F93D987CC}" presName="accent_5" presStyleCnt="0"/>
      <dgm:spPr/>
    </dgm:pt>
    <dgm:pt modelId="{139DA502-A810-41A3-B28E-E99629AA66E7}" type="pres">
      <dgm:prSet presAssocID="{4530929B-477C-47A8-9A84-C20F93D987CC}" presName="accentRepeatNode" presStyleLbl="solidFgAcc1" presStyleIdx="4" presStyleCnt="7"/>
      <dgm:spPr/>
    </dgm:pt>
    <dgm:pt modelId="{939594A8-756E-4E8D-BF25-5B15E17776F4}" type="pres">
      <dgm:prSet presAssocID="{F2E99518-5C15-47BE-8DD3-781953807293}" presName="text_6" presStyleLbl="node1" presStyleIdx="5" presStyleCnt="7">
        <dgm:presLayoutVars>
          <dgm:bulletEnabled val="1"/>
        </dgm:presLayoutVars>
      </dgm:prSet>
      <dgm:spPr/>
    </dgm:pt>
    <dgm:pt modelId="{FF412CFF-9797-43FF-A0F7-5AED6B702F0C}" type="pres">
      <dgm:prSet presAssocID="{F2E99518-5C15-47BE-8DD3-781953807293}" presName="accent_6" presStyleCnt="0"/>
      <dgm:spPr/>
    </dgm:pt>
    <dgm:pt modelId="{E381211D-9030-440E-BC6C-B1F2B0221A27}" type="pres">
      <dgm:prSet presAssocID="{F2E99518-5C15-47BE-8DD3-781953807293}" presName="accentRepeatNode" presStyleLbl="solidFgAcc1" presStyleIdx="5" presStyleCnt="7"/>
      <dgm:spPr/>
    </dgm:pt>
    <dgm:pt modelId="{1D5E1374-7CFF-4FF5-9F95-F55AD01D7ED3}" type="pres">
      <dgm:prSet presAssocID="{14EFF409-3932-4044-AB13-8554062FE1A7}" presName="text_7" presStyleLbl="node1" presStyleIdx="6" presStyleCnt="7">
        <dgm:presLayoutVars>
          <dgm:bulletEnabled val="1"/>
        </dgm:presLayoutVars>
      </dgm:prSet>
      <dgm:spPr/>
    </dgm:pt>
    <dgm:pt modelId="{7697BEEF-83B5-46C8-BC40-6EC1DEE6FD71}" type="pres">
      <dgm:prSet presAssocID="{14EFF409-3932-4044-AB13-8554062FE1A7}" presName="accent_7" presStyleCnt="0"/>
      <dgm:spPr/>
    </dgm:pt>
    <dgm:pt modelId="{FECF97BC-53BF-4E27-8EDE-8417623736FD}" type="pres">
      <dgm:prSet presAssocID="{14EFF409-3932-4044-AB13-8554062FE1A7}" presName="accentRepeatNode" presStyleLbl="solidFgAcc1" presStyleIdx="6" presStyleCnt="7"/>
      <dgm:spPr/>
    </dgm:pt>
  </dgm:ptLst>
  <dgm:cxnLst>
    <dgm:cxn modelId="{CE8D4B26-5731-4E9E-806B-3A0CE18DF4FD}" type="presOf" srcId="{F2E99518-5C15-47BE-8DD3-781953807293}" destId="{939594A8-756E-4E8D-BF25-5B15E17776F4}" srcOrd="0" destOrd="0" presId="urn:microsoft.com/office/officeart/2008/layout/VerticalCurvedList"/>
    <dgm:cxn modelId="{1B167128-CC22-4A86-922D-52A58CBB88D2}" type="presOf" srcId="{14EFF409-3932-4044-AB13-8554062FE1A7}" destId="{1D5E1374-7CFF-4FF5-9F95-F55AD01D7ED3}" srcOrd="0" destOrd="0" presId="urn:microsoft.com/office/officeart/2008/layout/VerticalCurvedList"/>
    <dgm:cxn modelId="{6E6C152B-5255-4C4F-AEFB-181A270AE90D}" type="presOf" srcId="{DBE1AFC0-03A3-4999-80B8-C68700B97946}" destId="{CDA5F61D-8E09-497E-AD0F-04827696F7BC}" srcOrd="0" destOrd="0" presId="urn:microsoft.com/office/officeart/2008/layout/VerticalCurvedList"/>
    <dgm:cxn modelId="{347A6F2D-4EA8-4C5D-8DAE-616E0B6048C2}" type="presOf" srcId="{0874EA4D-BF58-4047-8D58-9C07F394AFA1}" destId="{89AC1C23-8025-4105-9F32-75CD2FA6922C}" srcOrd="0" destOrd="0" presId="urn:microsoft.com/office/officeart/2008/layout/VerticalCurvedList"/>
    <dgm:cxn modelId="{6931DD34-A0CF-4F70-A49A-209D3AFCDB57}" srcId="{B3C56732-9D63-4C98-9535-A9788EDB6B7A}" destId="{4530929B-477C-47A8-9A84-C20F93D987CC}" srcOrd="4" destOrd="0" parTransId="{1315EAC1-588D-4BDD-AC70-9FC4BE4A8C4B}" sibTransId="{DB5937E6-EF22-4A18-A43C-A2CDD24A6157}"/>
    <dgm:cxn modelId="{3DCC3E3C-763D-4DC1-BBF1-1A7BEC350FCF}" srcId="{B3C56732-9D63-4C98-9535-A9788EDB6B7A}" destId="{D89BB2A2-4417-4FD2-AD7D-FB89DDD455A8}" srcOrd="3" destOrd="0" parTransId="{3C4E68F8-E0D8-4BB7-8126-8900B48A8DAF}" sibTransId="{F0BEB8EA-1C96-4DA0-AD54-EC372BB65691}"/>
    <dgm:cxn modelId="{0AC1D73C-0F41-48E5-9E19-B3D716AC4220}" srcId="{B3C56732-9D63-4C98-9535-A9788EDB6B7A}" destId="{14EFF409-3932-4044-AB13-8554062FE1A7}" srcOrd="6" destOrd="0" parTransId="{7558E3B6-151F-4B48-87E6-1DB04BB1CCD6}" sibTransId="{94027BBC-7F08-46D2-B79F-C60033236E4F}"/>
    <dgm:cxn modelId="{4B17D45F-8CB4-40D4-9493-251BC50ADD7D}" type="presOf" srcId="{B85BFC0A-DD45-451C-A745-51C40BE69C3F}" destId="{EA801404-6466-4880-9288-CF91772049ED}" srcOrd="0" destOrd="0" presId="urn:microsoft.com/office/officeart/2008/layout/VerticalCurvedList"/>
    <dgm:cxn modelId="{E0756C72-82B3-496D-AC0E-715A03350BBC}" srcId="{B3C56732-9D63-4C98-9535-A9788EDB6B7A}" destId="{0874EA4D-BF58-4047-8D58-9C07F394AFA1}" srcOrd="2" destOrd="0" parTransId="{10248429-2236-4E86-A268-1040E2CB7A26}" sibTransId="{8691F6B7-CA46-4C12-B22D-31ACCCE875A5}"/>
    <dgm:cxn modelId="{D20A7B81-5616-4714-8D47-ABF37B91B27D}" type="presOf" srcId="{4530929B-477C-47A8-9A84-C20F93D987CC}" destId="{A082245B-FA76-488A-B7A7-C80E5844C5F4}" srcOrd="0" destOrd="0" presId="urn:microsoft.com/office/officeart/2008/layout/VerticalCurvedList"/>
    <dgm:cxn modelId="{F17DD8A0-7B97-4E43-B7E6-BB1C5B59638C}" type="presOf" srcId="{D89BB2A2-4417-4FD2-AD7D-FB89DDD455A8}" destId="{F7B77E53-F199-49D9-A597-9004F010D73E}" srcOrd="0" destOrd="0" presId="urn:microsoft.com/office/officeart/2008/layout/VerticalCurvedList"/>
    <dgm:cxn modelId="{F8F7B6A7-6160-456C-82F9-875209AC5FDB}" type="presOf" srcId="{B3C56732-9D63-4C98-9535-A9788EDB6B7A}" destId="{4ECDC21B-741E-4FAA-A66E-6C45FE0CB2AE}" srcOrd="0" destOrd="0" presId="urn:microsoft.com/office/officeart/2008/layout/VerticalCurvedList"/>
    <dgm:cxn modelId="{D65807B1-1CCB-4250-B5CC-3E6B4BD40333}" type="presOf" srcId="{81ABEA12-5BD1-41B3-8BE9-68F3345DBCE1}" destId="{B845C0F7-5D57-4D8C-B111-18E00E984921}" srcOrd="0" destOrd="0" presId="urn:microsoft.com/office/officeart/2008/layout/VerticalCurvedList"/>
    <dgm:cxn modelId="{C4D93AB4-B173-4CF7-84CA-3955E1054D22}" srcId="{B3C56732-9D63-4C98-9535-A9788EDB6B7A}" destId="{F2E99518-5C15-47BE-8DD3-781953807293}" srcOrd="5" destOrd="0" parTransId="{9DB6385A-3F32-4031-9645-507C8847EE21}" sibTransId="{BA56E7BF-223E-449E-BE24-CD3CDBDDF32C}"/>
    <dgm:cxn modelId="{5BFC8EBA-0B79-4533-8A45-BD937D336585}" srcId="{B3C56732-9D63-4C98-9535-A9788EDB6B7A}" destId="{DBE1AFC0-03A3-4999-80B8-C68700B97946}" srcOrd="0" destOrd="0" parTransId="{26DD5057-0B51-4A6E-94F7-123841147591}" sibTransId="{B85BFC0A-DD45-451C-A745-51C40BE69C3F}"/>
    <dgm:cxn modelId="{77F0E2D8-79DE-41D5-BDF2-EB8B9F36024F}" srcId="{B3C56732-9D63-4C98-9535-A9788EDB6B7A}" destId="{81ABEA12-5BD1-41B3-8BE9-68F3345DBCE1}" srcOrd="1" destOrd="0" parTransId="{A1394647-F466-4CAE-AF7F-C1D58EB70AEC}" sibTransId="{BD9EAC4E-647E-4843-A8A3-5C9FF553FC48}"/>
    <dgm:cxn modelId="{2C302D03-56B8-44F5-88F9-09068B5964D8}" type="presParOf" srcId="{4ECDC21B-741E-4FAA-A66E-6C45FE0CB2AE}" destId="{DA925BCC-DE92-4F0F-9A1A-100584254CF6}" srcOrd="0" destOrd="0" presId="urn:microsoft.com/office/officeart/2008/layout/VerticalCurvedList"/>
    <dgm:cxn modelId="{FBC2EF08-91FF-4123-8819-E33F5BCED5D3}" type="presParOf" srcId="{DA925BCC-DE92-4F0F-9A1A-100584254CF6}" destId="{0461FE0A-8727-400B-A09C-C072E63A8592}" srcOrd="0" destOrd="0" presId="urn:microsoft.com/office/officeart/2008/layout/VerticalCurvedList"/>
    <dgm:cxn modelId="{C346B08E-C5BE-44A3-990A-957194CA2C27}" type="presParOf" srcId="{0461FE0A-8727-400B-A09C-C072E63A8592}" destId="{191EB003-3F36-459A-98CE-A94296B36E60}" srcOrd="0" destOrd="0" presId="urn:microsoft.com/office/officeart/2008/layout/VerticalCurvedList"/>
    <dgm:cxn modelId="{D2FE40FD-37E4-4C91-93A5-A063455C9501}" type="presParOf" srcId="{0461FE0A-8727-400B-A09C-C072E63A8592}" destId="{EA801404-6466-4880-9288-CF91772049ED}" srcOrd="1" destOrd="0" presId="urn:microsoft.com/office/officeart/2008/layout/VerticalCurvedList"/>
    <dgm:cxn modelId="{71E8DC8A-F4E6-4768-BE41-7547B3CAF0E8}" type="presParOf" srcId="{0461FE0A-8727-400B-A09C-C072E63A8592}" destId="{FF367F70-1724-4C0F-9B4E-829E3197ED97}" srcOrd="2" destOrd="0" presId="urn:microsoft.com/office/officeart/2008/layout/VerticalCurvedList"/>
    <dgm:cxn modelId="{EDAC08CA-B4AB-4635-8D35-1A9E500D82E0}" type="presParOf" srcId="{0461FE0A-8727-400B-A09C-C072E63A8592}" destId="{6C53CCD7-5B21-45DF-82EA-BB4FF9D10CB1}" srcOrd="3" destOrd="0" presId="urn:microsoft.com/office/officeart/2008/layout/VerticalCurvedList"/>
    <dgm:cxn modelId="{1D3DC4E2-9253-40B1-B609-05673587921E}" type="presParOf" srcId="{DA925BCC-DE92-4F0F-9A1A-100584254CF6}" destId="{CDA5F61D-8E09-497E-AD0F-04827696F7BC}" srcOrd="1" destOrd="0" presId="urn:microsoft.com/office/officeart/2008/layout/VerticalCurvedList"/>
    <dgm:cxn modelId="{EBBCC625-1318-4055-A1E9-2C2A8580F436}" type="presParOf" srcId="{DA925BCC-DE92-4F0F-9A1A-100584254CF6}" destId="{FDCD60E3-A0F1-4502-918F-649BDAA26FF4}" srcOrd="2" destOrd="0" presId="urn:microsoft.com/office/officeart/2008/layout/VerticalCurvedList"/>
    <dgm:cxn modelId="{70D9BADF-4D34-4345-A3A1-78896837B286}" type="presParOf" srcId="{FDCD60E3-A0F1-4502-918F-649BDAA26FF4}" destId="{E5E5EB69-0711-4E8E-8AE6-997FF497F5F3}" srcOrd="0" destOrd="0" presId="urn:microsoft.com/office/officeart/2008/layout/VerticalCurvedList"/>
    <dgm:cxn modelId="{D56FF754-D451-4D4B-A92A-108FD831B5C1}" type="presParOf" srcId="{DA925BCC-DE92-4F0F-9A1A-100584254CF6}" destId="{B845C0F7-5D57-4D8C-B111-18E00E984921}" srcOrd="3" destOrd="0" presId="urn:microsoft.com/office/officeart/2008/layout/VerticalCurvedList"/>
    <dgm:cxn modelId="{A68E1300-A315-4A55-8876-FF720AEA57BF}" type="presParOf" srcId="{DA925BCC-DE92-4F0F-9A1A-100584254CF6}" destId="{3E19E56E-3610-4AB7-B548-E7797349BEC8}" srcOrd="4" destOrd="0" presId="urn:microsoft.com/office/officeart/2008/layout/VerticalCurvedList"/>
    <dgm:cxn modelId="{A60421C4-4CEC-4BFA-B20C-14359FFBA252}" type="presParOf" srcId="{3E19E56E-3610-4AB7-B548-E7797349BEC8}" destId="{B6623343-7BBC-4AC1-A5E8-2AF470861B04}" srcOrd="0" destOrd="0" presId="urn:microsoft.com/office/officeart/2008/layout/VerticalCurvedList"/>
    <dgm:cxn modelId="{B37A301A-8A59-4A65-8482-AFD23C49E035}" type="presParOf" srcId="{DA925BCC-DE92-4F0F-9A1A-100584254CF6}" destId="{89AC1C23-8025-4105-9F32-75CD2FA6922C}" srcOrd="5" destOrd="0" presId="urn:microsoft.com/office/officeart/2008/layout/VerticalCurvedList"/>
    <dgm:cxn modelId="{7B61F69F-4819-457F-B017-86F09CF09A4F}" type="presParOf" srcId="{DA925BCC-DE92-4F0F-9A1A-100584254CF6}" destId="{4828B82E-1003-46B4-BBD4-588E8C188F38}" srcOrd="6" destOrd="0" presId="urn:microsoft.com/office/officeart/2008/layout/VerticalCurvedList"/>
    <dgm:cxn modelId="{55E19B79-D5EA-4069-8262-8BD1D7DA129F}" type="presParOf" srcId="{4828B82E-1003-46B4-BBD4-588E8C188F38}" destId="{359973F8-9B99-49FC-BE45-7AB3B1923A94}" srcOrd="0" destOrd="0" presId="urn:microsoft.com/office/officeart/2008/layout/VerticalCurvedList"/>
    <dgm:cxn modelId="{5FCB3E13-679C-4ECE-B7C4-C5281BE64907}" type="presParOf" srcId="{DA925BCC-DE92-4F0F-9A1A-100584254CF6}" destId="{F7B77E53-F199-49D9-A597-9004F010D73E}" srcOrd="7" destOrd="0" presId="urn:microsoft.com/office/officeart/2008/layout/VerticalCurvedList"/>
    <dgm:cxn modelId="{01618709-73F1-43CE-9657-046466A414F8}" type="presParOf" srcId="{DA925BCC-DE92-4F0F-9A1A-100584254CF6}" destId="{F4CEAE84-C2F6-44E1-81E8-B356634B58F7}" srcOrd="8" destOrd="0" presId="urn:microsoft.com/office/officeart/2008/layout/VerticalCurvedList"/>
    <dgm:cxn modelId="{4AB580BF-FF5C-4CE8-A03B-1466495F81C6}" type="presParOf" srcId="{F4CEAE84-C2F6-44E1-81E8-B356634B58F7}" destId="{73276CD3-30F1-4909-BAD0-F2F82BE4D681}" srcOrd="0" destOrd="0" presId="urn:microsoft.com/office/officeart/2008/layout/VerticalCurvedList"/>
    <dgm:cxn modelId="{5B3FD5B0-6D6F-4C9D-8FCC-A7AFC8092C19}" type="presParOf" srcId="{DA925BCC-DE92-4F0F-9A1A-100584254CF6}" destId="{A082245B-FA76-488A-B7A7-C80E5844C5F4}" srcOrd="9" destOrd="0" presId="urn:microsoft.com/office/officeart/2008/layout/VerticalCurvedList"/>
    <dgm:cxn modelId="{FC43F38C-3E61-4906-9966-A690C6C5EC2F}" type="presParOf" srcId="{DA925BCC-DE92-4F0F-9A1A-100584254CF6}" destId="{FFDA3F84-B506-4953-8734-50FA145C7C77}" srcOrd="10" destOrd="0" presId="urn:microsoft.com/office/officeart/2008/layout/VerticalCurvedList"/>
    <dgm:cxn modelId="{64C7E5E2-3344-4CA4-BFED-8E5BF6CDD0E5}" type="presParOf" srcId="{FFDA3F84-B506-4953-8734-50FA145C7C77}" destId="{139DA502-A810-41A3-B28E-E99629AA66E7}" srcOrd="0" destOrd="0" presId="urn:microsoft.com/office/officeart/2008/layout/VerticalCurvedList"/>
    <dgm:cxn modelId="{66A9BCDF-8837-4247-8B28-1926E1D9496B}" type="presParOf" srcId="{DA925BCC-DE92-4F0F-9A1A-100584254CF6}" destId="{939594A8-756E-4E8D-BF25-5B15E17776F4}" srcOrd="11" destOrd="0" presId="urn:microsoft.com/office/officeart/2008/layout/VerticalCurvedList"/>
    <dgm:cxn modelId="{8D672DA6-E6B3-4372-B5B9-DB807CB32969}" type="presParOf" srcId="{DA925BCC-DE92-4F0F-9A1A-100584254CF6}" destId="{FF412CFF-9797-43FF-A0F7-5AED6B702F0C}" srcOrd="12" destOrd="0" presId="urn:microsoft.com/office/officeart/2008/layout/VerticalCurvedList"/>
    <dgm:cxn modelId="{B22480DC-10FF-4FA6-A967-2D6A8E5A67AC}" type="presParOf" srcId="{FF412CFF-9797-43FF-A0F7-5AED6B702F0C}" destId="{E381211D-9030-440E-BC6C-B1F2B0221A27}" srcOrd="0" destOrd="0" presId="urn:microsoft.com/office/officeart/2008/layout/VerticalCurvedList"/>
    <dgm:cxn modelId="{13AC25E5-3D0B-48FB-BA86-988B1D2476A3}" type="presParOf" srcId="{DA925BCC-DE92-4F0F-9A1A-100584254CF6}" destId="{1D5E1374-7CFF-4FF5-9F95-F55AD01D7ED3}" srcOrd="13" destOrd="0" presId="urn:microsoft.com/office/officeart/2008/layout/VerticalCurvedList"/>
    <dgm:cxn modelId="{914E9263-FD0A-4CF1-B6A1-BAE050DDD4BE}" type="presParOf" srcId="{DA925BCC-DE92-4F0F-9A1A-100584254CF6}" destId="{7697BEEF-83B5-46C8-BC40-6EC1DEE6FD71}" srcOrd="14" destOrd="0" presId="urn:microsoft.com/office/officeart/2008/layout/VerticalCurvedList"/>
    <dgm:cxn modelId="{5BFC07E3-7C8F-4AD4-8E91-0F0D045BB3BA}" type="presParOf" srcId="{7697BEEF-83B5-46C8-BC40-6EC1DEE6FD71}" destId="{FECF97BC-53BF-4E27-8EDE-8417623736F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F8870C3-1289-4BCD-B812-51424D252397}" type="doc">
      <dgm:prSet loTypeId="urn:microsoft.com/office/officeart/2005/8/layout/venn3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FCB1AD2-7B4A-4042-86AF-0D156A1AF84C}">
      <dgm:prSet phldrT="[Text]"/>
      <dgm:spPr/>
      <dgm:t>
        <a:bodyPr/>
        <a:lstStyle/>
        <a:p>
          <a:r>
            <a:rPr lang="en-US" dirty="0"/>
            <a:t>Safe</a:t>
          </a:r>
        </a:p>
      </dgm:t>
    </dgm:pt>
    <dgm:pt modelId="{3E2EF46A-19D8-4843-8998-5CBEEB044C68}" type="parTrans" cxnId="{68876F4E-8D83-46AA-B3B4-90524AE4D473}">
      <dgm:prSet/>
      <dgm:spPr/>
      <dgm:t>
        <a:bodyPr/>
        <a:lstStyle/>
        <a:p>
          <a:endParaRPr lang="en-US"/>
        </a:p>
      </dgm:t>
    </dgm:pt>
    <dgm:pt modelId="{E43E74FD-906E-4BE2-89A8-B4039CC122A9}" type="sibTrans" cxnId="{68876F4E-8D83-46AA-B3B4-90524AE4D473}">
      <dgm:prSet/>
      <dgm:spPr/>
      <dgm:t>
        <a:bodyPr/>
        <a:lstStyle/>
        <a:p>
          <a:endParaRPr lang="en-US"/>
        </a:p>
      </dgm:t>
    </dgm:pt>
    <dgm:pt modelId="{BD146AF8-F6C8-4028-BECD-DD64DAF81E73}">
      <dgm:prSet phldrT="[Text]" custT="1"/>
      <dgm:spPr/>
      <dgm:t>
        <a:bodyPr/>
        <a:lstStyle/>
        <a:p>
          <a:r>
            <a:rPr lang="en-US" sz="2000" dirty="0"/>
            <a:t>Non-Polar (O=C=O)</a:t>
          </a:r>
        </a:p>
      </dgm:t>
    </dgm:pt>
    <dgm:pt modelId="{7DD4F347-29B1-43A1-B329-F06E04E2F00E}" type="parTrans" cxnId="{CCC3401A-A7EF-4F6B-A11A-6B37CD145FC4}">
      <dgm:prSet/>
      <dgm:spPr/>
      <dgm:t>
        <a:bodyPr/>
        <a:lstStyle/>
        <a:p>
          <a:endParaRPr lang="en-US"/>
        </a:p>
      </dgm:t>
    </dgm:pt>
    <dgm:pt modelId="{4E575CE2-66F4-43A2-92E1-382CEC1381D4}" type="sibTrans" cxnId="{CCC3401A-A7EF-4F6B-A11A-6B37CD145FC4}">
      <dgm:prSet/>
      <dgm:spPr/>
      <dgm:t>
        <a:bodyPr/>
        <a:lstStyle/>
        <a:p>
          <a:endParaRPr lang="en-US"/>
        </a:p>
      </dgm:t>
    </dgm:pt>
    <dgm:pt modelId="{904B2DEF-262D-4B27-9CC6-9AA57876B2C7}">
      <dgm:prSet phldrT="[Text]"/>
      <dgm:spPr/>
      <dgm:t>
        <a:bodyPr/>
        <a:lstStyle/>
        <a:p>
          <a:r>
            <a:rPr lang="en-US" dirty="0"/>
            <a:t>Nontoxic</a:t>
          </a:r>
        </a:p>
      </dgm:t>
    </dgm:pt>
    <dgm:pt modelId="{42F0C16C-7384-48FB-97AB-FC2EC825A11B}" type="parTrans" cxnId="{A0CE266B-1964-4C24-9B0E-8E4FD3DF6338}">
      <dgm:prSet/>
      <dgm:spPr/>
      <dgm:t>
        <a:bodyPr/>
        <a:lstStyle/>
        <a:p>
          <a:endParaRPr lang="en-US"/>
        </a:p>
      </dgm:t>
    </dgm:pt>
    <dgm:pt modelId="{5D659C8C-FA12-475B-A827-7C561FA6E608}" type="sibTrans" cxnId="{A0CE266B-1964-4C24-9B0E-8E4FD3DF6338}">
      <dgm:prSet/>
      <dgm:spPr/>
      <dgm:t>
        <a:bodyPr/>
        <a:lstStyle/>
        <a:p>
          <a:endParaRPr lang="en-US"/>
        </a:p>
      </dgm:t>
    </dgm:pt>
    <dgm:pt modelId="{E5077EFA-A8FF-4C2D-B135-17A67562B68C}">
      <dgm:prSet phldrT="[Text]"/>
      <dgm:spPr/>
      <dgm:t>
        <a:bodyPr/>
        <a:lstStyle/>
        <a:p>
          <a:r>
            <a:rPr lang="en-US" dirty="0"/>
            <a:t>Low Cost</a:t>
          </a:r>
        </a:p>
      </dgm:t>
    </dgm:pt>
    <dgm:pt modelId="{1F40DBEE-17A4-4930-B9DA-4B0116D649C8}" type="parTrans" cxnId="{574F0EC0-5094-44E7-8001-82E128FE0539}">
      <dgm:prSet/>
      <dgm:spPr/>
      <dgm:t>
        <a:bodyPr/>
        <a:lstStyle/>
        <a:p>
          <a:endParaRPr lang="en-US"/>
        </a:p>
      </dgm:t>
    </dgm:pt>
    <dgm:pt modelId="{C63E4FF6-4865-400A-8E47-948190E23306}" type="sibTrans" cxnId="{574F0EC0-5094-44E7-8001-82E128FE0539}">
      <dgm:prSet/>
      <dgm:spPr/>
      <dgm:t>
        <a:bodyPr/>
        <a:lstStyle/>
        <a:p>
          <a:endParaRPr lang="en-US"/>
        </a:p>
      </dgm:t>
    </dgm:pt>
    <dgm:pt modelId="{8F8E17E3-770B-40A7-A753-7B48DB78DE8B}">
      <dgm:prSet phldrT="[Text]"/>
      <dgm:spPr/>
      <dgm:t>
        <a:bodyPr/>
        <a:lstStyle/>
        <a:p>
          <a:r>
            <a:rPr lang="en-US" dirty="0"/>
            <a:t> available</a:t>
          </a:r>
        </a:p>
      </dgm:t>
    </dgm:pt>
    <dgm:pt modelId="{A3BF0AAA-5514-4AC8-8548-0B397EE15AA5}" type="parTrans" cxnId="{55A251B2-D49B-41D5-87CE-305DF8B447E2}">
      <dgm:prSet/>
      <dgm:spPr/>
      <dgm:t>
        <a:bodyPr/>
        <a:lstStyle/>
        <a:p>
          <a:endParaRPr lang="en-US"/>
        </a:p>
      </dgm:t>
    </dgm:pt>
    <dgm:pt modelId="{80BDCEE9-2910-4D11-B332-D7B0002D14BF}" type="sibTrans" cxnId="{55A251B2-D49B-41D5-87CE-305DF8B447E2}">
      <dgm:prSet/>
      <dgm:spPr/>
      <dgm:t>
        <a:bodyPr/>
        <a:lstStyle/>
        <a:p>
          <a:endParaRPr lang="en-US"/>
        </a:p>
      </dgm:t>
    </dgm:pt>
    <dgm:pt modelId="{B29BD887-86DF-45DA-AAAB-73AE5CCB685C}" type="pres">
      <dgm:prSet presAssocID="{4F8870C3-1289-4BCD-B812-51424D252397}" presName="Name0" presStyleCnt="0">
        <dgm:presLayoutVars>
          <dgm:dir/>
          <dgm:resizeHandles val="exact"/>
        </dgm:presLayoutVars>
      </dgm:prSet>
      <dgm:spPr/>
    </dgm:pt>
    <dgm:pt modelId="{413265D5-A4BA-4C6D-9B08-9A4E38921E05}" type="pres">
      <dgm:prSet presAssocID="{FFCB1AD2-7B4A-4042-86AF-0D156A1AF84C}" presName="Name5" presStyleLbl="vennNode1" presStyleIdx="0" presStyleCnt="5">
        <dgm:presLayoutVars>
          <dgm:bulletEnabled val="1"/>
        </dgm:presLayoutVars>
      </dgm:prSet>
      <dgm:spPr/>
    </dgm:pt>
    <dgm:pt modelId="{AB64EB58-86E3-4BB5-91A4-8CE5CD493AB8}" type="pres">
      <dgm:prSet presAssocID="{E43E74FD-906E-4BE2-89A8-B4039CC122A9}" presName="space" presStyleCnt="0"/>
      <dgm:spPr/>
    </dgm:pt>
    <dgm:pt modelId="{448669CE-0FC0-422E-97B6-45708CEE4343}" type="pres">
      <dgm:prSet presAssocID="{8F8E17E3-770B-40A7-A753-7B48DB78DE8B}" presName="Name5" presStyleLbl="vennNode1" presStyleIdx="1" presStyleCnt="5">
        <dgm:presLayoutVars>
          <dgm:bulletEnabled val="1"/>
        </dgm:presLayoutVars>
      </dgm:prSet>
      <dgm:spPr/>
    </dgm:pt>
    <dgm:pt modelId="{79D61E2E-A5ED-42B8-9171-5FF1A7BD2C0A}" type="pres">
      <dgm:prSet presAssocID="{80BDCEE9-2910-4D11-B332-D7B0002D14BF}" presName="space" presStyleCnt="0"/>
      <dgm:spPr/>
    </dgm:pt>
    <dgm:pt modelId="{CBE800B7-17AE-431C-9E2B-1E92913C3C62}" type="pres">
      <dgm:prSet presAssocID="{BD146AF8-F6C8-4028-BECD-DD64DAF81E73}" presName="Name5" presStyleLbl="vennNode1" presStyleIdx="2" presStyleCnt="5">
        <dgm:presLayoutVars>
          <dgm:bulletEnabled val="1"/>
        </dgm:presLayoutVars>
      </dgm:prSet>
      <dgm:spPr/>
    </dgm:pt>
    <dgm:pt modelId="{15558583-21DC-429D-9208-285C4FB22489}" type="pres">
      <dgm:prSet presAssocID="{4E575CE2-66F4-43A2-92E1-382CEC1381D4}" presName="space" presStyleCnt="0"/>
      <dgm:spPr/>
    </dgm:pt>
    <dgm:pt modelId="{EADDE4AF-B742-4550-9690-CE49A040874F}" type="pres">
      <dgm:prSet presAssocID="{904B2DEF-262D-4B27-9CC6-9AA57876B2C7}" presName="Name5" presStyleLbl="vennNode1" presStyleIdx="3" presStyleCnt="5">
        <dgm:presLayoutVars>
          <dgm:bulletEnabled val="1"/>
        </dgm:presLayoutVars>
      </dgm:prSet>
      <dgm:spPr/>
    </dgm:pt>
    <dgm:pt modelId="{CED72EB5-C35C-4271-A3F8-EB8DE40EB93B}" type="pres">
      <dgm:prSet presAssocID="{5D659C8C-FA12-475B-A827-7C561FA6E608}" presName="space" presStyleCnt="0"/>
      <dgm:spPr/>
    </dgm:pt>
    <dgm:pt modelId="{1CAA4103-AD5B-43DB-80B8-5951757D0564}" type="pres">
      <dgm:prSet presAssocID="{E5077EFA-A8FF-4C2D-B135-17A67562B68C}" presName="Name5" presStyleLbl="vennNode1" presStyleIdx="4" presStyleCnt="5">
        <dgm:presLayoutVars>
          <dgm:bulletEnabled val="1"/>
        </dgm:presLayoutVars>
      </dgm:prSet>
      <dgm:spPr/>
    </dgm:pt>
  </dgm:ptLst>
  <dgm:cxnLst>
    <dgm:cxn modelId="{1DB36111-91EF-4F52-99B9-EA40B8650781}" type="presOf" srcId="{BD146AF8-F6C8-4028-BECD-DD64DAF81E73}" destId="{CBE800B7-17AE-431C-9E2B-1E92913C3C62}" srcOrd="0" destOrd="0" presId="urn:microsoft.com/office/officeart/2005/8/layout/venn3"/>
    <dgm:cxn modelId="{FB9EE118-3BB2-45D5-86BD-E3E256079A3B}" type="presOf" srcId="{904B2DEF-262D-4B27-9CC6-9AA57876B2C7}" destId="{EADDE4AF-B742-4550-9690-CE49A040874F}" srcOrd="0" destOrd="0" presId="urn:microsoft.com/office/officeart/2005/8/layout/venn3"/>
    <dgm:cxn modelId="{CCC3401A-A7EF-4F6B-A11A-6B37CD145FC4}" srcId="{4F8870C3-1289-4BCD-B812-51424D252397}" destId="{BD146AF8-F6C8-4028-BECD-DD64DAF81E73}" srcOrd="2" destOrd="0" parTransId="{7DD4F347-29B1-43A1-B329-F06E04E2F00E}" sibTransId="{4E575CE2-66F4-43A2-92E1-382CEC1381D4}"/>
    <dgm:cxn modelId="{6FC0871D-9CC4-43BA-AE77-10CE92E874CD}" type="presOf" srcId="{FFCB1AD2-7B4A-4042-86AF-0D156A1AF84C}" destId="{413265D5-A4BA-4C6D-9B08-9A4E38921E05}" srcOrd="0" destOrd="0" presId="urn:microsoft.com/office/officeart/2005/8/layout/venn3"/>
    <dgm:cxn modelId="{A0CE266B-1964-4C24-9B0E-8E4FD3DF6338}" srcId="{4F8870C3-1289-4BCD-B812-51424D252397}" destId="{904B2DEF-262D-4B27-9CC6-9AA57876B2C7}" srcOrd="3" destOrd="0" parTransId="{42F0C16C-7384-48FB-97AB-FC2EC825A11B}" sibTransId="{5D659C8C-FA12-475B-A827-7C561FA6E608}"/>
    <dgm:cxn modelId="{68876F4E-8D83-46AA-B3B4-90524AE4D473}" srcId="{4F8870C3-1289-4BCD-B812-51424D252397}" destId="{FFCB1AD2-7B4A-4042-86AF-0D156A1AF84C}" srcOrd="0" destOrd="0" parTransId="{3E2EF46A-19D8-4843-8998-5CBEEB044C68}" sibTransId="{E43E74FD-906E-4BE2-89A8-B4039CC122A9}"/>
    <dgm:cxn modelId="{FD550574-B573-429D-B31B-C2BD6CD56D88}" type="presOf" srcId="{4F8870C3-1289-4BCD-B812-51424D252397}" destId="{B29BD887-86DF-45DA-AAAB-73AE5CCB685C}" srcOrd="0" destOrd="0" presId="urn:microsoft.com/office/officeart/2005/8/layout/venn3"/>
    <dgm:cxn modelId="{887CFC7E-47A9-42E7-967A-3A3FAB5C9A1C}" type="presOf" srcId="{8F8E17E3-770B-40A7-A753-7B48DB78DE8B}" destId="{448669CE-0FC0-422E-97B6-45708CEE4343}" srcOrd="0" destOrd="0" presId="urn:microsoft.com/office/officeart/2005/8/layout/venn3"/>
    <dgm:cxn modelId="{55A251B2-D49B-41D5-87CE-305DF8B447E2}" srcId="{4F8870C3-1289-4BCD-B812-51424D252397}" destId="{8F8E17E3-770B-40A7-A753-7B48DB78DE8B}" srcOrd="1" destOrd="0" parTransId="{A3BF0AAA-5514-4AC8-8548-0B397EE15AA5}" sibTransId="{80BDCEE9-2910-4D11-B332-D7B0002D14BF}"/>
    <dgm:cxn modelId="{574F0EC0-5094-44E7-8001-82E128FE0539}" srcId="{4F8870C3-1289-4BCD-B812-51424D252397}" destId="{E5077EFA-A8FF-4C2D-B135-17A67562B68C}" srcOrd="4" destOrd="0" parTransId="{1F40DBEE-17A4-4930-B9DA-4B0116D649C8}" sibTransId="{C63E4FF6-4865-400A-8E47-948190E23306}"/>
    <dgm:cxn modelId="{804022FE-ECA5-4579-A007-9C325E29ED4C}" type="presOf" srcId="{E5077EFA-A8FF-4C2D-B135-17A67562B68C}" destId="{1CAA4103-AD5B-43DB-80B8-5951757D0564}" srcOrd="0" destOrd="0" presId="urn:microsoft.com/office/officeart/2005/8/layout/venn3"/>
    <dgm:cxn modelId="{8F8D0377-D752-4560-A9AC-B46D5DEB164E}" type="presParOf" srcId="{B29BD887-86DF-45DA-AAAB-73AE5CCB685C}" destId="{413265D5-A4BA-4C6D-9B08-9A4E38921E05}" srcOrd="0" destOrd="0" presId="urn:microsoft.com/office/officeart/2005/8/layout/venn3"/>
    <dgm:cxn modelId="{0E271749-FE23-45D5-9736-D2E242BA8134}" type="presParOf" srcId="{B29BD887-86DF-45DA-AAAB-73AE5CCB685C}" destId="{AB64EB58-86E3-4BB5-91A4-8CE5CD493AB8}" srcOrd="1" destOrd="0" presId="urn:microsoft.com/office/officeart/2005/8/layout/venn3"/>
    <dgm:cxn modelId="{F6D85393-569B-4C4D-B1A8-565D8FB7D384}" type="presParOf" srcId="{B29BD887-86DF-45DA-AAAB-73AE5CCB685C}" destId="{448669CE-0FC0-422E-97B6-45708CEE4343}" srcOrd="2" destOrd="0" presId="urn:microsoft.com/office/officeart/2005/8/layout/venn3"/>
    <dgm:cxn modelId="{1BCA760E-9A3E-4A4B-AE7B-ABC09BA5643E}" type="presParOf" srcId="{B29BD887-86DF-45DA-AAAB-73AE5CCB685C}" destId="{79D61E2E-A5ED-42B8-9171-5FF1A7BD2C0A}" srcOrd="3" destOrd="0" presId="urn:microsoft.com/office/officeart/2005/8/layout/venn3"/>
    <dgm:cxn modelId="{CC4CE5C0-8AE2-4A1B-B392-6F2DDCD4B304}" type="presParOf" srcId="{B29BD887-86DF-45DA-AAAB-73AE5CCB685C}" destId="{CBE800B7-17AE-431C-9E2B-1E92913C3C62}" srcOrd="4" destOrd="0" presId="urn:microsoft.com/office/officeart/2005/8/layout/venn3"/>
    <dgm:cxn modelId="{119856DA-E88D-435B-BB0C-BD1DEE268EF7}" type="presParOf" srcId="{B29BD887-86DF-45DA-AAAB-73AE5CCB685C}" destId="{15558583-21DC-429D-9208-285C4FB22489}" srcOrd="5" destOrd="0" presId="urn:microsoft.com/office/officeart/2005/8/layout/venn3"/>
    <dgm:cxn modelId="{1BB6291B-D980-43F9-8D77-C8CB7F71E946}" type="presParOf" srcId="{B29BD887-86DF-45DA-AAAB-73AE5CCB685C}" destId="{EADDE4AF-B742-4550-9690-CE49A040874F}" srcOrd="6" destOrd="0" presId="urn:microsoft.com/office/officeart/2005/8/layout/venn3"/>
    <dgm:cxn modelId="{BF5EF78A-4CF9-4826-8AC6-4115E550C0A4}" type="presParOf" srcId="{B29BD887-86DF-45DA-AAAB-73AE5CCB685C}" destId="{CED72EB5-C35C-4271-A3F8-EB8DE40EB93B}" srcOrd="7" destOrd="0" presId="urn:microsoft.com/office/officeart/2005/8/layout/venn3"/>
    <dgm:cxn modelId="{C6E0762F-C306-450E-B1E1-AC0E4143E5DD}" type="presParOf" srcId="{B29BD887-86DF-45DA-AAAB-73AE5CCB685C}" destId="{1CAA4103-AD5B-43DB-80B8-5951757D0564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1A362A5-508F-4068-AE06-0F6AAB401E7C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44942C9-9FA5-4CC2-A273-EE8CCF2D7425}">
      <dgm:prSet phldrT="[Text]"/>
      <dgm:spPr/>
      <dgm:t>
        <a:bodyPr/>
        <a:lstStyle/>
        <a:p>
          <a:r>
            <a:rPr lang="en-US" dirty="0"/>
            <a:t>Grape Seeds</a:t>
          </a:r>
        </a:p>
      </dgm:t>
    </dgm:pt>
    <dgm:pt modelId="{60583C7A-2565-429E-A281-C19D852D9715}" type="parTrans" cxnId="{2F02E292-971D-4821-880A-EB7A8368E501}">
      <dgm:prSet/>
      <dgm:spPr/>
      <dgm:t>
        <a:bodyPr/>
        <a:lstStyle/>
        <a:p>
          <a:endParaRPr lang="en-US"/>
        </a:p>
      </dgm:t>
    </dgm:pt>
    <dgm:pt modelId="{8627BDF8-6893-4C19-B89F-1F8D67C9D047}" type="sibTrans" cxnId="{2F02E292-971D-4821-880A-EB7A8368E501}">
      <dgm:prSet/>
      <dgm:spPr/>
      <dgm:t>
        <a:bodyPr/>
        <a:lstStyle/>
        <a:p>
          <a:endParaRPr lang="en-US"/>
        </a:p>
      </dgm:t>
    </dgm:pt>
    <dgm:pt modelId="{BB590DC3-9BC3-45A5-AEC4-9AC7E999183F}">
      <dgm:prSet phldrT="[Text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1A72D6C0-E576-4E64-9A6B-2313AC08CD7C}" type="parTrans" cxnId="{9DB8F3B4-8674-41BD-905A-6A7E12864F42}">
      <dgm:prSet/>
      <dgm:spPr/>
      <dgm:t>
        <a:bodyPr/>
        <a:lstStyle/>
        <a:p>
          <a:endParaRPr lang="en-US"/>
        </a:p>
      </dgm:t>
    </dgm:pt>
    <dgm:pt modelId="{45EA940B-0A3C-48F4-8F58-19C1A031B8FE}" type="sibTrans" cxnId="{9DB8F3B4-8674-41BD-905A-6A7E12864F42}">
      <dgm:prSet/>
      <dgm:spPr/>
      <dgm:t>
        <a:bodyPr/>
        <a:lstStyle/>
        <a:p>
          <a:endParaRPr lang="en-US"/>
        </a:p>
      </dgm:t>
    </dgm:pt>
    <dgm:pt modelId="{CF00D2B1-58B7-47E5-BD4C-8CEA7EBC59B6}">
      <dgm:prSet phldrT="[Text]"/>
      <dgm:spPr/>
      <dgm:t>
        <a:bodyPr/>
        <a:lstStyle/>
        <a:p>
          <a:r>
            <a:rPr lang="en-US" dirty="0"/>
            <a:t>Pomegranates Seeds</a:t>
          </a:r>
        </a:p>
      </dgm:t>
    </dgm:pt>
    <dgm:pt modelId="{E3E5AFF1-CEED-4E92-A764-04AB17F52CC6}" type="parTrans" cxnId="{2F130407-B850-4F0B-A952-B1CB1974072D}">
      <dgm:prSet/>
      <dgm:spPr/>
      <dgm:t>
        <a:bodyPr/>
        <a:lstStyle/>
        <a:p>
          <a:endParaRPr lang="en-US"/>
        </a:p>
      </dgm:t>
    </dgm:pt>
    <dgm:pt modelId="{83C0DC6D-C780-463A-8D12-162F9B77EEAD}" type="sibTrans" cxnId="{2F130407-B850-4F0B-A952-B1CB1974072D}">
      <dgm:prSet/>
      <dgm:spPr/>
      <dgm:t>
        <a:bodyPr/>
        <a:lstStyle/>
        <a:p>
          <a:endParaRPr lang="en-US"/>
        </a:p>
      </dgm:t>
    </dgm:pt>
    <dgm:pt modelId="{3A5224A7-66E7-4BF1-A55E-1F36BC11B903}">
      <dgm:prSet phldrT="[Text]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BC2D072F-B245-48E2-B612-5707CC3D85FF}" type="parTrans" cxnId="{C5CF0E23-46E8-481C-AD4F-D244877679A7}">
      <dgm:prSet/>
      <dgm:spPr/>
      <dgm:t>
        <a:bodyPr/>
        <a:lstStyle/>
        <a:p>
          <a:endParaRPr lang="en-US"/>
        </a:p>
      </dgm:t>
    </dgm:pt>
    <dgm:pt modelId="{38B38400-8D23-4794-9A30-B212237B6373}" type="sibTrans" cxnId="{C5CF0E23-46E8-481C-AD4F-D244877679A7}">
      <dgm:prSet/>
      <dgm:spPr/>
      <dgm:t>
        <a:bodyPr/>
        <a:lstStyle/>
        <a:p>
          <a:endParaRPr lang="en-US"/>
        </a:p>
      </dgm:t>
    </dgm:pt>
    <dgm:pt modelId="{2FB281FF-0711-452D-B4D8-8BCB876DBFA1}">
      <dgm:prSet phldrT="[Text]"/>
      <dgm:spPr/>
      <dgm:t>
        <a:bodyPr/>
        <a:lstStyle/>
        <a:p>
          <a:r>
            <a:rPr lang="en-US" dirty="0"/>
            <a:t>Olives Fruit </a:t>
          </a:r>
        </a:p>
      </dgm:t>
    </dgm:pt>
    <dgm:pt modelId="{7903B3B3-E35A-4075-BFC0-7752B5EAE5F7}" type="parTrans" cxnId="{B76AB4AE-6BBC-4A78-AE8A-B90CFF8BDD2B}">
      <dgm:prSet/>
      <dgm:spPr/>
      <dgm:t>
        <a:bodyPr/>
        <a:lstStyle/>
        <a:p>
          <a:endParaRPr lang="en-US"/>
        </a:p>
      </dgm:t>
    </dgm:pt>
    <dgm:pt modelId="{066632CB-4CCA-47C6-A90C-B7CA2F1EACDD}" type="sibTrans" cxnId="{B76AB4AE-6BBC-4A78-AE8A-B90CFF8BDD2B}">
      <dgm:prSet/>
      <dgm:spPr/>
      <dgm:t>
        <a:bodyPr/>
        <a:lstStyle/>
        <a:p>
          <a:endParaRPr lang="en-US"/>
        </a:p>
      </dgm:t>
    </dgm:pt>
    <dgm:pt modelId="{21F66175-82C7-43C8-9D43-810657693644}">
      <dgm:prSet phldrT="[Text]" phldr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D526D6FE-CFFE-40C4-8B25-56C5176FA749}" type="parTrans" cxnId="{4243F63D-E270-4049-A83D-727B3BA8ACB9}">
      <dgm:prSet/>
      <dgm:spPr/>
      <dgm:t>
        <a:bodyPr/>
        <a:lstStyle/>
        <a:p>
          <a:endParaRPr lang="en-US"/>
        </a:p>
      </dgm:t>
    </dgm:pt>
    <dgm:pt modelId="{33395D29-4788-429C-A288-9CA53DCFCF96}" type="sibTrans" cxnId="{4243F63D-E270-4049-A83D-727B3BA8ACB9}">
      <dgm:prSet/>
      <dgm:spPr/>
      <dgm:t>
        <a:bodyPr/>
        <a:lstStyle/>
        <a:p>
          <a:endParaRPr lang="en-US"/>
        </a:p>
      </dgm:t>
    </dgm:pt>
    <dgm:pt modelId="{BEA757BE-4940-453E-9CEB-D0D489768475}" type="pres">
      <dgm:prSet presAssocID="{91A362A5-508F-4068-AE06-0F6AAB401E7C}" presName="Name0" presStyleCnt="0">
        <dgm:presLayoutVars>
          <dgm:dir/>
          <dgm:animLvl val="lvl"/>
          <dgm:resizeHandles val="exact"/>
        </dgm:presLayoutVars>
      </dgm:prSet>
      <dgm:spPr/>
    </dgm:pt>
    <dgm:pt modelId="{F11B58CC-9EAB-40A2-B69A-BB34A0CB60FB}" type="pres">
      <dgm:prSet presAssocID="{91A362A5-508F-4068-AE06-0F6AAB401E7C}" presName="tSp" presStyleCnt="0"/>
      <dgm:spPr/>
    </dgm:pt>
    <dgm:pt modelId="{6371063E-BAD9-4369-838A-16C563AF9BDE}" type="pres">
      <dgm:prSet presAssocID="{91A362A5-508F-4068-AE06-0F6AAB401E7C}" presName="bSp" presStyleCnt="0"/>
      <dgm:spPr/>
    </dgm:pt>
    <dgm:pt modelId="{C9E23545-800F-4CD4-81EF-AD945DD2C45D}" type="pres">
      <dgm:prSet presAssocID="{91A362A5-508F-4068-AE06-0F6AAB401E7C}" presName="process" presStyleCnt="0"/>
      <dgm:spPr/>
    </dgm:pt>
    <dgm:pt modelId="{9364C416-A95D-4A3F-B3CF-70B1B29BD9BD}" type="pres">
      <dgm:prSet presAssocID="{344942C9-9FA5-4CC2-A273-EE8CCF2D7425}" presName="composite1" presStyleCnt="0"/>
      <dgm:spPr/>
    </dgm:pt>
    <dgm:pt modelId="{A009CAA7-51BB-4F6C-BA5A-1819F1D0DDDE}" type="pres">
      <dgm:prSet presAssocID="{344942C9-9FA5-4CC2-A273-EE8CCF2D7425}" presName="dummyNode1" presStyleLbl="node1" presStyleIdx="0" presStyleCnt="3"/>
      <dgm:spPr/>
    </dgm:pt>
    <dgm:pt modelId="{0924F558-36ED-4E22-B6A1-C141FD63ED09}" type="pres">
      <dgm:prSet presAssocID="{344942C9-9FA5-4CC2-A273-EE8CCF2D7425}" presName="childNode1" presStyleLbl="bgAcc1" presStyleIdx="0" presStyleCnt="3" custLinFactNeighborX="-93" custLinFactNeighborY="2735">
        <dgm:presLayoutVars>
          <dgm:bulletEnabled val="1"/>
        </dgm:presLayoutVars>
      </dgm:prSet>
      <dgm:spPr/>
    </dgm:pt>
    <dgm:pt modelId="{8B9FFC5E-E480-44D4-ABCA-17AA12684263}" type="pres">
      <dgm:prSet presAssocID="{344942C9-9FA5-4CC2-A273-EE8CCF2D7425}" presName="childNode1tx" presStyleLbl="bgAcc1" presStyleIdx="0" presStyleCnt="3">
        <dgm:presLayoutVars>
          <dgm:bulletEnabled val="1"/>
        </dgm:presLayoutVars>
      </dgm:prSet>
      <dgm:spPr/>
    </dgm:pt>
    <dgm:pt modelId="{E2129CD7-A8D4-45BF-A85B-E649BF7AA8C0}" type="pres">
      <dgm:prSet presAssocID="{344942C9-9FA5-4CC2-A273-EE8CCF2D7425}" presName="parentNode1" presStyleLbl="node1" presStyleIdx="0" presStyleCnt="3">
        <dgm:presLayoutVars>
          <dgm:chMax val="1"/>
          <dgm:bulletEnabled val="1"/>
        </dgm:presLayoutVars>
      </dgm:prSet>
      <dgm:spPr/>
    </dgm:pt>
    <dgm:pt modelId="{7F5BC73C-802D-4A32-B58D-82C76067CF71}" type="pres">
      <dgm:prSet presAssocID="{344942C9-9FA5-4CC2-A273-EE8CCF2D7425}" presName="connSite1" presStyleCnt="0"/>
      <dgm:spPr/>
    </dgm:pt>
    <dgm:pt modelId="{3C689E13-3B22-4F06-953D-5C31B97381CD}" type="pres">
      <dgm:prSet presAssocID="{8627BDF8-6893-4C19-B89F-1F8D67C9D047}" presName="Name9" presStyleLbl="sibTrans2D1" presStyleIdx="0" presStyleCnt="2"/>
      <dgm:spPr/>
    </dgm:pt>
    <dgm:pt modelId="{119808AD-DAF1-40E1-89CA-DCD09B704CA1}" type="pres">
      <dgm:prSet presAssocID="{CF00D2B1-58B7-47E5-BD4C-8CEA7EBC59B6}" presName="composite2" presStyleCnt="0"/>
      <dgm:spPr/>
    </dgm:pt>
    <dgm:pt modelId="{A074BF24-5311-4739-B02A-F432D90B7EE7}" type="pres">
      <dgm:prSet presAssocID="{CF00D2B1-58B7-47E5-BD4C-8CEA7EBC59B6}" presName="dummyNode2" presStyleLbl="node1" presStyleIdx="0" presStyleCnt="3"/>
      <dgm:spPr/>
    </dgm:pt>
    <dgm:pt modelId="{F72B4A9D-4648-44CC-A8F9-F352FAF10356}" type="pres">
      <dgm:prSet presAssocID="{CF00D2B1-58B7-47E5-BD4C-8CEA7EBC59B6}" presName="childNode2" presStyleLbl="bgAcc1" presStyleIdx="1" presStyleCnt="3" custLinFactNeighborX="-93" custLinFactNeighborY="2735">
        <dgm:presLayoutVars>
          <dgm:bulletEnabled val="1"/>
        </dgm:presLayoutVars>
      </dgm:prSet>
      <dgm:spPr/>
    </dgm:pt>
    <dgm:pt modelId="{3C06ABB7-4120-4176-867D-E296B195E67F}" type="pres">
      <dgm:prSet presAssocID="{CF00D2B1-58B7-47E5-BD4C-8CEA7EBC59B6}" presName="childNode2tx" presStyleLbl="bgAcc1" presStyleIdx="1" presStyleCnt="3">
        <dgm:presLayoutVars>
          <dgm:bulletEnabled val="1"/>
        </dgm:presLayoutVars>
      </dgm:prSet>
      <dgm:spPr/>
    </dgm:pt>
    <dgm:pt modelId="{F092CAB9-321E-4F5B-8312-A45E14FFD943}" type="pres">
      <dgm:prSet presAssocID="{CF00D2B1-58B7-47E5-BD4C-8CEA7EBC59B6}" presName="parentNode2" presStyleLbl="node1" presStyleIdx="1" presStyleCnt="3" custLinFactNeighborX="-105" custLinFactNeighborY="6383">
        <dgm:presLayoutVars>
          <dgm:chMax val="0"/>
          <dgm:bulletEnabled val="1"/>
        </dgm:presLayoutVars>
      </dgm:prSet>
      <dgm:spPr/>
    </dgm:pt>
    <dgm:pt modelId="{E134DDA8-6850-43B7-9B43-EA9B8EF5701B}" type="pres">
      <dgm:prSet presAssocID="{CF00D2B1-58B7-47E5-BD4C-8CEA7EBC59B6}" presName="connSite2" presStyleCnt="0"/>
      <dgm:spPr/>
    </dgm:pt>
    <dgm:pt modelId="{EFB47416-A285-4D5A-8EC7-E1F70D399DC8}" type="pres">
      <dgm:prSet presAssocID="{83C0DC6D-C780-463A-8D12-162F9B77EEAD}" presName="Name18" presStyleLbl="sibTrans2D1" presStyleIdx="1" presStyleCnt="2"/>
      <dgm:spPr/>
    </dgm:pt>
    <dgm:pt modelId="{1D19F89B-0D08-44CA-8048-FD508B60E2F9}" type="pres">
      <dgm:prSet presAssocID="{2FB281FF-0711-452D-B4D8-8BCB876DBFA1}" presName="composite1" presStyleCnt="0"/>
      <dgm:spPr/>
    </dgm:pt>
    <dgm:pt modelId="{8487C056-4F7C-4F3D-8B80-AE21DCF78307}" type="pres">
      <dgm:prSet presAssocID="{2FB281FF-0711-452D-B4D8-8BCB876DBFA1}" presName="dummyNode1" presStyleLbl="node1" presStyleIdx="1" presStyleCnt="3"/>
      <dgm:spPr/>
    </dgm:pt>
    <dgm:pt modelId="{41895E21-6C0E-4036-BBC1-F36F106EEBF4}" type="pres">
      <dgm:prSet presAssocID="{2FB281FF-0711-452D-B4D8-8BCB876DBFA1}" presName="childNode1" presStyleLbl="bgAcc1" presStyleIdx="2" presStyleCnt="3" custLinFactNeighborX="-93" custLinFactNeighborY="2735">
        <dgm:presLayoutVars>
          <dgm:bulletEnabled val="1"/>
        </dgm:presLayoutVars>
      </dgm:prSet>
      <dgm:spPr/>
    </dgm:pt>
    <dgm:pt modelId="{BF98D604-473D-4599-BB32-DD8A30A3C49A}" type="pres">
      <dgm:prSet presAssocID="{2FB281FF-0711-452D-B4D8-8BCB876DBFA1}" presName="childNode1tx" presStyleLbl="bgAcc1" presStyleIdx="2" presStyleCnt="3">
        <dgm:presLayoutVars>
          <dgm:bulletEnabled val="1"/>
        </dgm:presLayoutVars>
      </dgm:prSet>
      <dgm:spPr/>
    </dgm:pt>
    <dgm:pt modelId="{F1BB13A1-16E4-499E-B179-871A01D3BBFE}" type="pres">
      <dgm:prSet presAssocID="{2FB281FF-0711-452D-B4D8-8BCB876DBFA1}" presName="parentNode1" presStyleLbl="node1" presStyleIdx="2" presStyleCnt="3" custLinFactNeighborX="-105" custLinFactNeighborY="6383">
        <dgm:presLayoutVars>
          <dgm:chMax val="1"/>
          <dgm:bulletEnabled val="1"/>
        </dgm:presLayoutVars>
      </dgm:prSet>
      <dgm:spPr/>
    </dgm:pt>
    <dgm:pt modelId="{4A7B47D4-D3A1-4942-8101-D647ED673E4B}" type="pres">
      <dgm:prSet presAssocID="{2FB281FF-0711-452D-B4D8-8BCB876DBFA1}" presName="connSite1" presStyleCnt="0"/>
      <dgm:spPr/>
    </dgm:pt>
  </dgm:ptLst>
  <dgm:cxnLst>
    <dgm:cxn modelId="{2F130407-B850-4F0B-A952-B1CB1974072D}" srcId="{91A362A5-508F-4068-AE06-0F6AAB401E7C}" destId="{CF00D2B1-58B7-47E5-BD4C-8CEA7EBC59B6}" srcOrd="1" destOrd="0" parTransId="{E3E5AFF1-CEED-4E92-A764-04AB17F52CC6}" sibTransId="{83C0DC6D-C780-463A-8D12-162F9B77EEAD}"/>
    <dgm:cxn modelId="{C9E5871C-568F-4D1A-8FB9-6E4D4E1B6CC4}" type="presOf" srcId="{2FB281FF-0711-452D-B4D8-8BCB876DBFA1}" destId="{F1BB13A1-16E4-499E-B179-871A01D3BBFE}" srcOrd="0" destOrd="0" presId="urn:microsoft.com/office/officeart/2005/8/layout/hProcess4"/>
    <dgm:cxn modelId="{7B4A001E-B81C-4CDA-B172-0365754EFB6A}" type="presOf" srcId="{BB590DC3-9BC3-45A5-AEC4-9AC7E999183F}" destId="{8B9FFC5E-E480-44D4-ABCA-17AA12684263}" srcOrd="1" destOrd="0" presId="urn:microsoft.com/office/officeart/2005/8/layout/hProcess4"/>
    <dgm:cxn modelId="{C5CF0E23-46E8-481C-AD4F-D244877679A7}" srcId="{CF00D2B1-58B7-47E5-BD4C-8CEA7EBC59B6}" destId="{3A5224A7-66E7-4BF1-A55E-1F36BC11B903}" srcOrd="0" destOrd="0" parTransId="{BC2D072F-B245-48E2-B612-5707CC3D85FF}" sibTransId="{38B38400-8D23-4794-9A30-B212237B6373}"/>
    <dgm:cxn modelId="{4243F63D-E270-4049-A83D-727B3BA8ACB9}" srcId="{2FB281FF-0711-452D-B4D8-8BCB876DBFA1}" destId="{21F66175-82C7-43C8-9D43-810657693644}" srcOrd="0" destOrd="0" parTransId="{D526D6FE-CFFE-40C4-8B25-56C5176FA749}" sibTransId="{33395D29-4788-429C-A288-9CA53DCFCF96}"/>
    <dgm:cxn modelId="{7B2B8440-0FE3-4EF1-85A9-46171E7075CE}" type="presOf" srcId="{344942C9-9FA5-4CC2-A273-EE8CCF2D7425}" destId="{E2129CD7-A8D4-45BF-A85B-E649BF7AA8C0}" srcOrd="0" destOrd="0" presId="urn:microsoft.com/office/officeart/2005/8/layout/hProcess4"/>
    <dgm:cxn modelId="{799C6D60-BA0F-4663-B61D-3CC341BA30C6}" type="presOf" srcId="{21F66175-82C7-43C8-9D43-810657693644}" destId="{BF98D604-473D-4599-BB32-DD8A30A3C49A}" srcOrd="1" destOrd="0" presId="urn:microsoft.com/office/officeart/2005/8/layout/hProcess4"/>
    <dgm:cxn modelId="{A98FE268-18FD-4C6A-B943-9AAAA0B89CF8}" type="presOf" srcId="{3A5224A7-66E7-4BF1-A55E-1F36BC11B903}" destId="{F72B4A9D-4648-44CC-A8F9-F352FAF10356}" srcOrd="0" destOrd="0" presId="urn:microsoft.com/office/officeart/2005/8/layout/hProcess4"/>
    <dgm:cxn modelId="{859D0E76-75D1-4CEB-A769-7DB68BD6F04A}" type="presOf" srcId="{8627BDF8-6893-4C19-B89F-1F8D67C9D047}" destId="{3C689E13-3B22-4F06-953D-5C31B97381CD}" srcOrd="0" destOrd="0" presId="urn:microsoft.com/office/officeart/2005/8/layout/hProcess4"/>
    <dgm:cxn modelId="{72FEB783-0BDA-4088-98EB-9EC14A4F1B2C}" type="presOf" srcId="{83C0DC6D-C780-463A-8D12-162F9B77EEAD}" destId="{EFB47416-A285-4D5A-8EC7-E1F70D399DC8}" srcOrd="0" destOrd="0" presId="urn:microsoft.com/office/officeart/2005/8/layout/hProcess4"/>
    <dgm:cxn modelId="{65010188-B032-4A04-B019-FADD79BACE46}" type="presOf" srcId="{21F66175-82C7-43C8-9D43-810657693644}" destId="{41895E21-6C0E-4036-BBC1-F36F106EEBF4}" srcOrd="0" destOrd="0" presId="urn:microsoft.com/office/officeart/2005/8/layout/hProcess4"/>
    <dgm:cxn modelId="{2F02E292-971D-4821-880A-EB7A8368E501}" srcId="{91A362A5-508F-4068-AE06-0F6AAB401E7C}" destId="{344942C9-9FA5-4CC2-A273-EE8CCF2D7425}" srcOrd="0" destOrd="0" parTransId="{60583C7A-2565-429E-A281-C19D852D9715}" sibTransId="{8627BDF8-6893-4C19-B89F-1F8D67C9D047}"/>
    <dgm:cxn modelId="{3550DFAB-F29D-4E28-A394-AF9D73B74ACE}" type="presOf" srcId="{CF00D2B1-58B7-47E5-BD4C-8CEA7EBC59B6}" destId="{F092CAB9-321E-4F5B-8312-A45E14FFD943}" srcOrd="0" destOrd="0" presId="urn:microsoft.com/office/officeart/2005/8/layout/hProcess4"/>
    <dgm:cxn modelId="{B76AB4AE-6BBC-4A78-AE8A-B90CFF8BDD2B}" srcId="{91A362A5-508F-4068-AE06-0F6AAB401E7C}" destId="{2FB281FF-0711-452D-B4D8-8BCB876DBFA1}" srcOrd="2" destOrd="0" parTransId="{7903B3B3-E35A-4075-BFC0-7752B5EAE5F7}" sibTransId="{066632CB-4CCA-47C6-A90C-B7CA2F1EACDD}"/>
    <dgm:cxn modelId="{9DB8F3B4-8674-41BD-905A-6A7E12864F42}" srcId="{344942C9-9FA5-4CC2-A273-EE8CCF2D7425}" destId="{BB590DC3-9BC3-45A5-AEC4-9AC7E999183F}" srcOrd="0" destOrd="0" parTransId="{1A72D6C0-E576-4E64-9A6B-2313AC08CD7C}" sibTransId="{45EA940B-0A3C-48F4-8F58-19C1A031B8FE}"/>
    <dgm:cxn modelId="{2BC341BC-56C4-4C66-B7E8-72636E60B13F}" type="presOf" srcId="{91A362A5-508F-4068-AE06-0F6AAB401E7C}" destId="{BEA757BE-4940-453E-9CEB-D0D489768475}" srcOrd="0" destOrd="0" presId="urn:microsoft.com/office/officeart/2005/8/layout/hProcess4"/>
    <dgm:cxn modelId="{43698CC9-53FC-4A5B-AC3A-DBFE01BBB964}" type="presOf" srcId="{3A5224A7-66E7-4BF1-A55E-1F36BC11B903}" destId="{3C06ABB7-4120-4176-867D-E296B195E67F}" srcOrd="1" destOrd="0" presId="urn:microsoft.com/office/officeart/2005/8/layout/hProcess4"/>
    <dgm:cxn modelId="{DB4912F6-9B6C-4558-92AC-DD219625E65B}" type="presOf" srcId="{BB590DC3-9BC3-45A5-AEC4-9AC7E999183F}" destId="{0924F558-36ED-4E22-B6A1-C141FD63ED09}" srcOrd="0" destOrd="0" presId="urn:microsoft.com/office/officeart/2005/8/layout/hProcess4"/>
    <dgm:cxn modelId="{0CC8EA00-9D76-4606-A6FC-EAC3EED99A41}" type="presParOf" srcId="{BEA757BE-4940-453E-9CEB-D0D489768475}" destId="{F11B58CC-9EAB-40A2-B69A-BB34A0CB60FB}" srcOrd="0" destOrd="0" presId="urn:microsoft.com/office/officeart/2005/8/layout/hProcess4"/>
    <dgm:cxn modelId="{0BE51D16-3495-4D47-B69E-1F5557C2FFA8}" type="presParOf" srcId="{BEA757BE-4940-453E-9CEB-D0D489768475}" destId="{6371063E-BAD9-4369-838A-16C563AF9BDE}" srcOrd="1" destOrd="0" presId="urn:microsoft.com/office/officeart/2005/8/layout/hProcess4"/>
    <dgm:cxn modelId="{9B17B686-BEA3-4D66-AF5B-16F7966F0E6C}" type="presParOf" srcId="{BEA757BE-4940-453E-9CEB-D0D489768475}" destId="{C9E23545-800F-4CD4-81EF-AD945DD2C45D}" srcOrd="2" destOrd="0" presId="urn:microsoft.com/office/officeart/2005/8/layout/hProcess4"/>
    <dgm:cxn modelId="{BE555EF0-9097-4644-9DA0-A25D9360E4BE}" type="presParOf" srcId="{C9E23545-800F-4CD4-81EF-AD945DD2C45D}" destId="{9364C416-A95D-4A3F-B3CF-70B1B29BD9BD}" srcOrd="0" destOrd="0" presId="urn:microsoft.com/office/officeart/2005/8/layout/hProcess4"/>
    <dgm:cxn modelId="{F274B85E-41FA-4516-9A1A-EB14AFCB920B}" type="presParOf" srcId="{9364C416-A95D-4A3F-B3CF-70B1B29BD9BD}" destId="{A009CAA7-51BB-4F6C-BA5A-1819F1D0DDDE}" srcOrd="0" destOrd="0" presId="urn:microsoft.com/office/officeart/2005/8/layout/hProcess4"/>
    <dgm:cxn modelId="{670DC9BA-C892-4C09-8EA6-C56177891F52}" type="presParOf" srcId="{9364C416-A95D-4A3F-B3CF-70B1B29BD9BD}" destId="{0924F558-36ED-4E22-B6A1-C141FD63ED09}" srcOrd="1" destOrd="0" presId="urn:microsoft.com/office/officeart/2005/8/layout/hProcess4"/>
    <dgm:cxn modelId="{35CE297C-2876-44DD-AE2E-772EFB6A08BA}" type="presParOf" srcId="{9364C416-A95D-4A3F-B3CF-70B1B29BD9BD}" destId="{8B9FFC5E-E480-44D4-ABCA-17AA12684263}" srcOrd="2" destOrd="0" presId="urn:microsoft.com/office/officeart/2005/8/layout/hProcess4"/>
    <dgm:cxn modelId="{A33F7C49-F9D9-4FA3-B8A2-FB4D3A1E273E}" type="presParOf" srcId="{9364C416-A95D-4A3F-B3CF-70B1B29BD9BD}" destId="{E2129CD7-A8D4-45BF-A85B-E649BF7AA8C0}" srcOrd="3" destOrd="0" presId="urn:microsoft.com/office/officeart/2005/8/layout/hProcess4"/>
    <dgm:cxn modelId="{051DCB8E-8732-4F87-9FEC-4F252D795123}" type="presParOf" srcId="{9364C416-A95D-4A3F-B3CF-70B1B29BD9BD}" destId="{7F5BC73C-802D-4A32-B58D-82C76067CF71}" srcOrd="4" destOrd="0" presId="urn:microsoft.com/office/officeart/2005/8/layout/hProcess4"/>
    <dgm:cxn modelId="{1BEC644A-5C09-4C20-B315-32C4775FF8E6}" type="presParOf" srcId="{C9E23545-800F-4CD4-81EF-AD945DD2C45D}" destId="{3C689E13-3B22-4F06-953D-5C31B97381CD}" srcOrd="1" destOrd="0" presId="urn:microsoft.com/office/officeart/2005/8/layout/hProcess4"/>
    <dgm:cxn modelId="{438E84A8-DEA6-4ED5-A199-6F67501A7116}" type="presParOf" srcId="{C9E23545-800F-4CD4-81EF-AD945DD2C45D}" destId="{119808AD-DAF1-40E1-89CA-DCD09B704CA1}" srcOrd="2" destOrd="0" presId="urn:microsoft.com/office/officeart/2005/8/layout/hProcess4"/>
    <dgm:cxn modelId="{ED94B58D-0F92-417B-A9B5-B98A732E5C90}" type="presParOf" srcId="{119808AD-DAF1-40E1-89CA-DCD09B704CA1}" destId="{A074BF24-5311-4739-B02A-F432D90B7EE7}" srcOrd="0" destOrd="0" presId="urn:microsoft.com/office/officeart/2005/8/layout/hProcess4"/>
    <dgm:cxn modelId="{DA1F9772-F455-4F33-800F-9297C71C80BA}" type="presParOf" srcId="{119808AD-DAF1-40E1-89CA-DCD09B704CA1}" destId="{F72B4A9D-4648-44CC-A8F9-F352FAF10356}" srcOrd="1" destOrd="0" presId="urn:microsoft.com/office/officeart/2005/8/layout/hProcess4"/>
    <dgm:cxn modelId="{190FDED4-2201-4E39-BFDF-7B3710D50C67}" type="presParOf" srcId="{119808AD-DAF1-40E1-89CA-DCD09B704CA1}" destId="{3C06ABB7-4120-4176-867D-E296B195E67F}" srcOrd="2" destOrd="0" presId="urn:microsoft.com/office/officeart/2005/8/layout/hProcess4"/>
    <dgm:cxn modelId="{AA876AA3-D407-42FD-8771-F0042218B326}" type="presParOf" srcId="{119808AD-DAF1-40E1-89CA-DCD09B704CA1}" destId="{F092CAB9-321E-4F5B-8312-A45E14FFD943}" srcOrd="3" destOrd="0" presId="urn:microsoft.com/office/officeart/2005/8/layout/hProcess4"/>
    <dgm:cxn modelId="{50093EE7-32D1-4F6E-9A45-6A8EBB9ABA94}" type="presParOf" srcId="{119808AD-DAF1-40E1-89CA-DCD09B704CA1}" destId="{E134DDA8-6850-43B7-9B43-EA9B8EF5701B}" srcOrd="4" destOrd="0" presId="urn:microsoft.com/office/officeart/2005/8/layout/hProcess4"/>
    <dgm:cxn modelId="{5B4A8B72-627A-4CF4-9A91-28489A33890A}" type="presParOf" srcId="{C9E23545-800F-4CD4-81EF-AD945DD2C45D}" destId="{EFB47416-A285-4D5A-8EC7-E1F70D399DC8}" srcOrd="3" destOrd="0" presId="urn:microsoft.com/office/officeart/2005/8/layout/hProcess4"/>
    <dgm:cxn modelId="{6CAD9749-5767-4065-9655-6362A09D0609}" type="presParOf" srcId="{C9E23545-800F-4CD4-81EF-AD945DD2C45D}" destId="{1D19F89B-0D08-44CA-8048-FD508B60E2F9}" srcOrd="4" destOrd="0" presId="urn:microsoft.com/office/officeart/2005/8/layout/hProcess4"/>
    <dgm:cxn modelId="{53C3B78C-B838-4BFB-AFAA-0CE3B540EAA6}" type="presParOf" srcId="{1D19F89B-0D08-44CA-8048-FD508B60E2F9}" destId="{8487C056-4F7C-4F3D-8B80-AE21DCF78307}" srcOrd="0" destOrd="0" presId="urn:microsoft.com/office/officeart/2005/8/layout/hProcess4"/>
    <dgm:cxn modelId="{4B2A1603-5BD4-4D35-9B0D-5ED380C496D9}" type="presParOf" srcId="{1D19F89B-0D08-44CA-8048-FD508B60E2F9}" destId="{41895E21-6C0E-4036-BBC1-F36F106EEBF4}" srcOrd="1" destOrd="0" presId="urn:microsoft.com/office/officeart/2005/8/layout/hProcess4"/>
    <dgm:cxn modelId="{4B5F461B-AF11-4903-812B-47888F28BDB6}" type="presParOf" srcId="{1D19F89B-0D08-44CA-8048-FD508B60E2F9}" destId="{BF98D604-473D-4599-BB32-DD8A30A3C49A}" srcOrd="2" destOrd="0" presId="urn:microsoft.com/office/officeart/2005/8/layout/hProcess4"/>
    <dgm:cxn modelId="{AC448019-0482-4D2C-AB97-86EAF085EFE3}" type="presParOf" srcId="{1D19F89B-0D08-44CA-8048-FD508B60E2F9}" destId="{F1BB13A1-16E4-499E-B179-871A01D3BBFE}" srcOrd="3" destOrd="0" presId="urn:microsoft.com/office/officeart/2005/8/layout/hProcess4"/>
    <dgm:cxn modelId="{8FA0D366-1157-4B5D-938B-8BECFA31FE1C}" type="presParOf" srcId="{1D19F89B-0D08-44CA-8048-FD508B60E2F9}" destId="{4A7B47D4-D3A1-4942-8101-D647ED673E4B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801404-6466-4880-9288-CF91772049ED}">
      <dsp:nvSpPr>
        <dsp:cNvPr id="0" name=""/>
        <dsp:cNvSpPr/>
      </dsp:nvSpPr>
      <dsp:spPr>
        <a:xfrm>
          <a:off x="-4493664" y="-689212"/>
          <a:ext cx="5354076" cy="5354076"/>
        </a:xfrm>
        <a:prstGeom prst="blockArc">
          <a:avLst>
            <a:gd name="adj1" fmla="val 18900000"/>
            <a:gd name="adj2" fmla="val 2700000"/>
            <a:gd name="adj3" fmla="val 403"/>
          </a:avLst>
        </a:pr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A5F61D-8E09-497E-AD0F-04827696F7BC}">
      <dsp:nvSpPr>
        <dsp:cNvPr id="0" name=""/>
        <dsp:cNvSpPr/>
      </dsp:nvSpPr>
      <dsp:spPr>
        <a:xfrm>
          <a:off x="278891" y="180733"/>
          <a:ext cx="10972138" cy="361307"/>
        </a:xfrm>
        <a:prstGeom prst="rect">
          <a:avLst/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tint val="80000"/>
                <a:satMod val="107000"/>
                <a:lumMod val="103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tint val="82000"/>
                <a:satMod val="109000"/>
                <a:lumMod val="103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6788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+mn-lt"/>
            </a:rPr>
            <a:t>Introduction</a:t>
          </a:r>
        </a:p>
      </dsp:txBody>
      <dsp:txXfrm>
        <a:off x="278891" y="180733"/>
        <a:ext cx="10972138" cy="361307"/>
      </dsp:txXfrm>
    </dsp:sp>
    <dsp:sp modelId="{E5E5EB69-0711-4E8E-8AE6-997FF497F5F3}">
      <dsp:nvSpPr>
        <dsp:cNvPr id="0" name=""/>
        <dsp:cNvSpPr/>
      </dsp:nvSpPr>
      <dsp:spPr>
        <a:xfrm>
          <a:off x="53074" y="135569"/>
          <a:ext cx="451634" cy="45163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80000"/>
                <a:satMod val="107000"/>
                <a:lumMod val="10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2000"/>
                <a:satMod val="109000"/>
                <a:lumMod val="103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B845C0F7-5D57-4D8C-B111-18E00E984921}">
      <dsp:nvSpPr>
        <dsp:cNvPr id="0" name=""/>
        <dsp:cNvSpPr/>
      </dsp:nvSpPr>
      <dsp:spPr>
        <a:xfrm>
          <a:off x="606088" y="723012"/>
          <a:ext cx="10644941" cy="361307"/>
        </a:xfrm>
        <a:prstGeom prst="rect">
          <a:avLst/>
        </a:prstGeom>
        <a:gradFill rotWithShape="0">
          <a:gsLst>
            <a:gs pos="0">
              <a:schemeClr val="accent2">
                <a:shade val="50000"/>
                <a:hueOff val="-11853"/>
                <a:satOff val="-2403"/>
                <a:lumOff val="13215"/>
                <a:alphaOff val="0"/>
                <a:tint val="80000"/>
                <a:satMod val="107000"/>
                <a:lumMod val="103000"/>
              </a:schemeClr>
            </a:gs>
            <a:gs pos="100000">
              <a:schemeClr val="accent2">
                <a:shade val="50000"/>
                <a:hueOff val="-11853"/>
                <a:satOff val="-2403"/>
                <a:lumOff val="13215"/>
                <a:alphaOff val="0"/>
                <a:tint val="82000"/>
                <a:satMod val="109000"/>
                <a:lumMod val="103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6788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Seeds understudy</a:t>
          </a:r>
        </a:p>
      </dsp:txBody>
      <dsp:txXfrm>
        <a:off x="606088" y="723012"/>
        <a:ext cx="10644941" cy="361307"/>
      </dsp:txXfrm>
    </dsp:sp>
    <dsp:sp modelId="{B6623343-7BBC-4AC1-A5E8-2AF470861B04}">
      <dsp:nvSpPr>
        <dsp:cNvPr id="0" name=""/>
        <dsp:cNvSpPr/>
      </dsp:nvSpPr>
      <dsp:spPr>
        <a:xfrm>
          <a:off x="380271" y="677848"/>
          <a:ext cx="451634" cy="45163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80000"/>
                <a:satMod val="107000"/>
                <a:lumMod val="10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2000"/>
                <a:satMod val="109000"/>
                <a:lumMod val="103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-11386"/>
              <a:satOff val="-2079"/>
              <a:lumOff val="1203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89AC1C23-8025-4105-9F32-75CD2FA6922C}">
      <dsp:nvSpPr>
        <dsp:cNvPr id="0" name=""/>
        <dsp:cNvSpPr/>
      </dsp:nvSpPr>
      <dsp:spPr>
        <a:xfrm>
          <a:off x="785390" y="1264893"/>
          <a:ext cx="10465639" cy="361307"/>
        </a:xfrm>
        <a:prstGeom prst="rect">
          <a:avLst/>
        </a:prstGeom>
        <a:gradFill rotWithShape="0">
          <a:gsLst>
            <a:gs pos="0">
              <a:schemeClr val="accent2">
                <a:shade val="50000"/>
                <a:hueOff val="-23705"/>
                <a:satOff val="-4805"/>
                <a:lumOff val="26429"/>
                <a:alphaOff val="0"/>
                <a:tint val="80000"/>
                <a:satMod val="107000"/>
                <a:lumMod val="103000"/>
              </a:schemeClr>
            </a:gs>
            <a:gs pos="100000">
              <a:schemeClr val="accent2">
                <a:shade val="50000"/>
                <a:hueOff val="-23705"/>
                <a:satOff val="-4805"/>
                <a:lumOff val="26429"/>
                <a:alphaOff val="0"/>
                <a:tint val="82000"/>
                <a:satMod val="109000"/>
                <a:lumMod val="103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6788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Methodology</a:t>
          </a:r>
        </a:p>
      </dsp:txBody>
      <dsp:txXfrm>
        <a:off x="785390" y="1264893"/>
        <a:ext cx="10465639" cy="361307"/>
      </dsp:txXfrm>
    </dsp:sp>
    <dsp:sp modelId="{359973F8-9B99-49FC-BE45-7AB3B1923A94}">
      <dsp:nvSpPr>
        <dsp:cNvPr id="0" name=""/>
        <dsp:cNvSpPr/>
      </dsp:nvSpPr>
      <dsp:spPr>
        <a:xfrm>
          <a:off x="559573" y="1219730"/>
          <a:ext cx="451634" cy="45163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80000"/>
                <a:satMod val="107000"/>
                <a:lumMod val="10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2000"/>
                <a:satMod val="109000"/>
                <a:lumMod val="103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-22771"/>
              <a:satOff val="-4158"/>
              <a:lumOff val="2406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F7B77E53-F199-49D9-A597-9004F010D73E}">
      <dsp:nvSpPr>
        <dsp:cNvPr id="0" name=""/>
        <dsp:cNvSpPr/>
      </dsp:nvSpPr>
      <dsp:spPr>
        <a:xfrm>
          <a:off x="842639" y="1807172"/>
          <a:ext cx="10408390" cy="361307"/>
        </a:xfrm>
        <a:prstGeom prst="rect">
          <a:avLst/>
        </a:prstGeom>
        <a:gradFill rotWithShape="0">
          <a:gsLst>
            <a:gs pos="0">
              <a:schemeClr val="accent2">
                <a:shade val="50000"/>
                <a:hueOff val="-35558"/>
                <a:satOff val="-7208"/>
                <a:lumOff val="39644"/>
                <a:alphaOff val="0"/>
                <a:tint val="80000"/>
                <a:satMod val="107000"/>
                <a:lumMod val="103000"/>
              </a:schemeClr>
            </a:gs>
            <a:gs pos="100000">
              <a:schemeClr val="accent2">
                <a:shade val="50000"/>
                <a:hueOff val="-35558"/>
                <a:satOff val="-7208"/>
                <a:lumOff val="39644"/>
                <a:alphaOff val="0"/>
                <a:tint val="82000"/>
                <a:satMod val="109000"/>
                <a:lumMod val="103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6788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Results and Discussion</a:t>
          </a:r>
        </a:p>
      </dsp:txBody>
      <dsp:txXfrm>
        <a:off x="842639" y="1807172"/>
        <a:ext cx="10408390" cy="361307"/>
      </dsp:txXfrm>
    </dsp:sp>
    <dsp:sp modelId="{73276CD3-30F1-4909-BAD0-F2F82BE4D681}">
      <dsp:nvSpPr>
        <dsp:cNvPr id="0" name=""/>
        <dsp:cNvSpPr/>
      </dsp:nvSpPr>
      <dsp:spPr>
        <a:xfrm>
          <a:off x="616822" y="1762008"/>
          <a:ext cx="451634" cy="45163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80000"/>
                <a:satMod val="107000"/>
                <a:lumMod val="10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2000"/>
                <a:satMod val="109000"/>
                <a:lumMod val="103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-34157"/>
              <a:satOff val="-6237"/>
              <a:lumOff val="3609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A082245B-FA76-488A-B7A7-C80E5844C5F4}">
      <dsp:nvSpPr>
        <dsp:cNvPr id="0" name=""/>
        <dsp:cNvSpPr/>
      </dsp:nvSpPr>
      <dsp:spPr>
        <a:xfrm>
          <a:off x="785390" y="2349451"/>
          <a:ext cx="10465639" cy="361307"/>
        </a:xfrm>
        <a:prstGeom prst="rect">
          <a:avLst/>
        </a:prstGeom>
        <a:gradFill rotWithShape="0">
          <a:gsLst>
            <a:gs pos="0">
              <a:schemeClr val="accent2">
                <a:shade val="50000"/>
                <a:hueOff val="-35558"/>
                <a:satOff val="-7208"/>
                <a:lumOff val="39644"/>
                <a:alphaOff val="0"/>
                <a:tint val="80000"/>
                <a:satMod val="107000"/>
                <a:lumMod val="103000"/>
              </a:schemeClr>
            </a:gs>
            <a:gs pos="100000">
              <a:schemeClr val="accent2">
                <a:shade val="50000"/>
                <a:hueOff val="-35558"/>
                <a:satOff val="-7208"/>
                <a:lumOff val="39644"/>
                <a:alphaOff val="0"/>
                <a:tint val="82000"/>
                <a:satMod val="109000"/>
                <a:lumMod val="103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6788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Alternative apparatus</a:t>
          </a:r>
        </a:p>
      </dsp:txBody>
      <dsp:txXfrm>
        <a:off x="785390" y="2349451"/>
        <a:ext cx="10465639" cy="361307"/>
      </dsp:txXfrm>
    </dsp:sp>
    <dsp:sp modelId="{139DA502-A810-41A3-B28E-E99629AA66E7}">
      <dsp:nvSpPr>
        <dsp:cNvPr id="0" name=""/>
        <dsp:cNvSpPr/>
      </dsp:nvSpPr>
      <dsp:spPr>
        <a:xfrm>
          <a:off x="559573" y="2304287"/>
          <a:ext cx="451634" cy="45163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80000"/>
                <a:satMod val="107000"/>
                <a:lumMod val="10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2000"/>
                <a:satMod val="109000"/>
                <a:lumMod val="103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-34157"/>
              <a:satOff val="-6237"/>
              <a:lumOff val="3609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939594A8-756E-4E8D-BF25-5B15E17776F4}">
      <dsp:nvSpPr>
        <dsp:cNvPr id="0" name=""/>
        <dsp:cNvSpPr/>
      </dsp:nvSpPr>
      <dsp:spPr>
        <a:xfrm>
          <a:off x="606088" y="2891332"/>
          <a:ext cx="10644941" cy="361307"/>
        </a:xfrm>
        <a:prstGeom prst="rect">
          <a:avLst/>
        </a:prstGeom>
        <a:gradFill rotWithShape="0">
          <a:gsLst>
            <a:gs pos="0">
              <a:schemeClr val="accent2">
                <a:shade val="50000"/>
                <a:hueOff val="-23705"/>
                <a:satOff val="-4805"/>
                <a:lumOff val="26429"/>
                <a:alphaOff val="0"/>
                <a:tint val="80000"/>
                <a:satMod val="107000"/>
                <a:lumMod val="103000"/>
              </a:schemeClr>
            </a:gs>
            <a:gs pos="100000">
              <a:schemeClr val="accent2">
                <a:shade val="50000"/>
                <a:hueOff val="-23705"/>
                <a:satOff val="-4805"/>
                <a:lumOff val="26429"/>
                <a:alphaOff val="0"/>
                <a:tint val="82000"/>
                <a:satMod val="109000"/>
                <a:lumMod val="103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6788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Challenges</a:t>
          </a:r>
        </a:p>
      </dsp:txBody>
      <dsp:txXfrm>
        <a:off x="606088" y="2891332"/>
        <a:ext cx="10644941" cy="361307"/>
      </dsp:txXfrm>
    </dsp:sp>
    <dsp:sp modelId="{E381211D-9030-440E-BC6C-B1F2B0221A27}">
      <dsp:nvSpPr>
        <dsp:cNvPr id="0" name=""/>
        <dsp:cNvSpPr/>
      </dsp:nvSpPr>
      <dsp:spPr>
        <a:xfrm>
          <a:off x="380271" y="2846169"/>
          <a:ext cx="451634" cy="45163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80000"/>
                <a:satMod val="107000"/>
                <a:lumMod val="10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2000"/>
                <a:satMod val="109000"/>
                <a:lumMod val="103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-22771"/>
              <a:satOff val="-4158"/>
              <a:lumOff val="2406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1D5E1374-7CFF-4FF5-9F95-F55AD01D7ED3}">
      <dsp:nvSpPr>
        <dsp:cNvPr id="0" name=""/>
        <dsp:cNvSpPr/>
      </dsp:nvSpPr>
      <dsp:spPr>
        <a:xfrm>
          <a:off x="278891" y="3433611"/>
          <a:ext cx="10972138" cy="361307"/>
        </a:xfrm>
        <a:prstGeom prst="rect">
          <a:avLst/>
        </a:prstGeom>
        <a:gradFill rotWithShape="0">
          <a:gsLst>
            <a:gs pos="0">
              <a:schemeClr val="accent2">
                <a:shade val="50000"/>
                <a:hueOff val="-11853"/>
                <a:satOff val="-2403"/>
                <a:lumOff val="13215"/>
                <a:alphaOff val="0"/>
                <a:tint val="80000"/>
                <a:satMod val="107000"/>
                <a:lumMod val="103000"/>
              </a:schemeClr>
            </a:gs>
            <a:gs pos="100000">
              <a:schemeClr val="accent2">
                <a:shade val="50000"/>
                <a:hueOff val="-11853"/>
                <a:satOff val="-2403"/>
                <a:lumOff val="13215"/>
                <a:alphaOff val="0"/>
                <a:tint val="82000"/>
                <a:satMod val="109000"/>
                <a:lumMod val="103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6788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Recommendations</a:t>
          </a:r>
        </a:p>
      </dsp:txBody>
      <dsp:txXfrm>
        <a:off x="278891" y="3433611"/>
        <a:ext cx="10972138" cy="361307"/>
      </dsp:txXfrm>
    </dsp:sp>
    <dsp:sp modelId="{FECF97BC-53BF-4E27-8EDE-8417623736FD}">
      <dsp:nvSpPr>
        <dsp:cNvPr id="0" name=""/>
        <dsp:cNvSpPr/>
      </dsp:nvSpPr>
      <dsp:spPr>
        <a:xfrm>
          <a:off x="53074" y="3388448"/>
          <a:ext cx="451634" cy="45163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80000"/>
                <a:satMod val="107000"/>
                <a:lumMod val="10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2000"/>
                <a:satMod val="109000"/>
                <a:lumMod val="103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-11386"/>
              <a:satOff val="-2079"/>
              <a:lumOff val="1203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3265D5-A4BA-4C6D-9B08-9A4E38921E05}">
      <dsp:nvSpPr>
        <dsp:cNvPr id="0" name=""/>
        <dsp:cNvSpPr/>
      </dsp:nvSpPr>
      <dsp:spPr>
        <a:xfrm>
          <a:off x="1100" y="735498"/>
          <a:ext cx="2145604" cy="2145604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8080" tIns="33020" rIns="11808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Safe</a:t>
          </a:r>
        </a:p>
      </dsp:txBody>
      <dsp:txXfrm>
        <a:off x="315316" y="1049714"/>
        <a:ext cx="1517172" cy="1517172"/>
      </dsp:txXfrm>
    </dsp:sp>
    <dsp:sp modelId="{448669CE-0FC0-422E-97B6-45708CEE4343}">
      <dsp:nvSpPr>
        <dsp:cNvPr id="0" name=""/>
        <dsp:cNvSpPr/>
      </dsp:nvSpPr>
      <dsp:spPr>
        <a:xfrm>
          <a:off x="1717583" y="735498"/>
          <a:ext cx="2145604" cy="2145604"/>
        </a:xfrm>
        <a:prstGeom prst="ellipse">
          <a:avLst/>
        </a:prstGeom>
        <a:solidFill>
          <a:schemeClr val="accent2">
            <a:alpha val="50000"/>
            <a:hueOff val="1170380"/>
            <a:satOff val="-1460"/>
            <a:lumOff val="3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8080" tIns="33020" rIns="11808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 available</a:t>
          </a:r>
        </a:p>
      </dsp:txBody>
      <dsp:txXfrm>
        <a:off x="2031799" y="1049714"/>
        <a:ext cx="1517172" cy="1517172"/>
      </dsp:txXfrm>
    </dsp:sp>
    <dsp:sp modelId="{CBE800B7-17AE-431C-9E2B-1E92913C3C62}">
      <dsp:nvSpPr>
        <dsp:cNvPr id="0" name=""/>
        <dsp:cNvSpPr/>
      </dsp:nvSpPr>
      <dsp:spPr>
        <a:xfrm>
          <a:off x="3434067" y="735498"/>
          <a:ext cx="2145604" cy="2145604"/>
        </a:xfrm>
        <a:prstGeom prst="ellipse">
          <a:avLst/>
        </a:prstGeom>
        <a:solidFill>
          <a:schemeClr val="accent2">
            <a:alpha val="50000"/>
            <a:hueOff val="2340759"/>
            <a:satOff val="-2919"/>
            <a:lumOff val="68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8080" tIns="25400" rIns="11808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Non-Polar (O=C=O)</a:t>
          </a:r>
        </a:p>
      </dsp:txBody>
      <dsp:txXfrm>
        <a:off x="3748283" y="1049714"/>
        <a:ext cx="1517172" cy="1517172"/>
      </dsp:txXfrm>
    </dsp:sp>
    <dsp:sp modelId="{EADDE4AF-B742-4550-9690-CE49A040874F}">
      <dsp:nvSpPr>
        <dsp:cNvPr id="0" name=""/>
        <dsp:cNvSpPr/>
      </dsp:nvSpPr>
      <dsp:spPr>
        <a:xfrm>
          <a:off x="5150550" y="735498"/>
          <a:ext cx="2145604" cy="2145604"/>
        </a:xfrm>
        <a:prstGeom prst="ellipse">
          <a:avLst/>
        </a:prstGeom>
        <a:solidFill>
          <a:schemeClr val="accent2">
            <a:alpha val="50000"/>
            <a:hueOff val="3511139"/>
            <a:satOff val="-4379"/>
            <a:lumOff val="103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8080" tIns="33020" rIns="11808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Nontoxic</a:t>
          </a:r>
        </a:p>
      </dsp:txBody>
      <dsp:txXfrm>
        <a:off x="5464766" y="1049714"/>
        <a:ext cx="1517172" cy="1517172"/>
      </dsp:txXfrm>
    </dsp:sp>
    <dsp:sp modelId="{1CAA4103-AD5B-43DB-80B8-5951757D0564}">
      <dsp:nvSpPr>
        <dsp:cNvPr id="0" name=""/>
        <dsp:cNvSpPr/>
      </dsp:nvSpPr>
      <dsp:spPr>
        <a:xfrm>
          <a:off x="6867034" y="735498"/>
          <a:ext cx="2145604" cy="2145604"/>
        </a:xfrm>
        <a:prstGeom prst="ellipse">
          <a:avLst/>
        </a:prstGeom>
        <a:solidFill>
          <a:schemeClr val="accent2">
            <a:alpha val="50000"/>
            <a:hueOff val="4681519"/>
            <a:satOff val="-5839"/>
            <a:lumOff val="137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8080" tIns="33020" rIns="11808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Low Cost</a:t>
          </a:r>
        </a:p>
      </dsp:txBody>
      <dsp:txXfrm>
        <a:off x="7181250" y="1049714"/>
        <a:ext cx="1517172" cy="15171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24F558-36ED-4E22-B6A1-C141FD63ED09}">
      <dsp:nvSpPr>
        <dsp:cNvPr id="0" name=""/>
        <dsp:cNvSpPr/>
      </dsp:nvSpPr>
      <dsp:spPr>
        <a:xfrm>
          <a:off x="8" y="1235042"/>
          <a:ext cx="2602401" cy="214643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015" tIns="120015" rIns="120015" bIns="120015" numCol="1" spcCol="1270" anchor="t" anchorCtr="0">
          <a:noAutofit/>
        </a:bodyPr>
        <a:lstStyle/>
        <a:p>
          <a:pPr marL="285750" lvl="1" indent="-285750" algn="l" defTabSz="2800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6300" kern="1200" dirty="0"/>
        </a:p>
      </dsp:txBody>
      <dsp:txXfrm>
        <a:off x="49403" y="1284437"/>
        <a:ext cx="2503611" cy="1587696"/>
      </dsp:txXfrm>
    </dsp:sp>
    <dsp:sp modelId="{3C689E13-3B22-4F06-953D-5C31B97381CD}">
      <dsp:nvSpPr>
        <dsp:cNvPr id="0" name=""/>
        <dsp:cNvSpPr/>
      </dsp:nvSpPr>
      <dsp:spPr>
        <a:xfrm>
          <a:off x="1470142" y="1678343"/>
          <a:ext cx="2927439" cy="2927439"/>
        </a:xfrm>
        <a:prstGeom prst="leftCircularArrow">
          <a:avLst>
            <a:gd name="adj1" fmla="val 3358"/>
            <a:gd name="adj2" fmla="val 415243"/>
            <a:gd name="adj3" fmla="val 2276263"/>
            <a:gd name="adj4" fmla="val 9109998"/>
            <a:gd name="adj5" fmla="val 391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129CD7-A8D4-45BF-A85B-E649BF7AA8C0}">
      <dsp:nvSpPr>
        <dsp:cNvPr id="0" name=""/>
        <dsp:cNvSpPr/>
      </dsp:nvSpPr>
      <dsp:spPr>
        <a:xfrm>
          <a:off x="580740" y="2862824"/>
          <a:ext cx="2313246" cy="9199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Grape Seeds</a:t>
          </a:r>
        </a:p>
      </dsp:txBody>
      <dsp:txXfrm>
        <a:off x="607683" y="2889767"/>
        <a:ext cx="2259360" cy="866015"/>
      </dsp:txXfrm>
    </dsp:sp>
    <dsp:sp modelId="{F72B4A9D-4648-44CC-A8F9-F352FAF10356}">
      <dsp:nvSpPr>
        <dsp:cNvPr id="0" name=""/>
        <dsp:cNvSpPr/>
      </dsp:nvSpPr>
      <dsp:spPr>
        <a:xfrm>
          <a:off x="3359676" y="1235042"/>
          <a:ext cx="2602401" cy="214643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015" tIns="120015" rIns="120015" bIns="120015" numCol="1" spcCol="1270" anchor="t" anchorCtr="0">
          <a:noAutofit/>
        </a:bodyPr>
        <a:lstStyle/>
        <a:p>
          <a:pPr marL="285750" lvl="1" indent="-285750" algn="l" defTabSz="2800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6300" kern="1200" dirty="0"/>
        </a:p>
      </dsp:txBody>
      <dsp:txXfrm>
        <a:off x="3409071" y="1744388"/>
        <a:ext cx="2503611" cy="1587696"/>
      </dsp:txXfrm>
    </dsp:sp>
    <dsp:sp modelId="{EFB47416-A285-4D5A-8EC7-E1F70D399DC8}">
      <dsp:nvSpPr>
        <dsp:cNvPr id="0" name=""/>
        <dsp:cNvSpPr/>
      </dsp:nvSpPr>
      <dsp:spPr>
        <a:xfrm>
          <a:off x="4789267" y="-103053"/>
          <a:ext cx="3261922" cy="3261922"/>
        </a:xfrm>
        <a:prstGeom prst="circularArrow">
          <a:avLst>
            <a:gd name="adj1" fmla="val 3014"/>
            <a:gd name="adj2" fmla="val 369642"/>
            <a:gd name="adj3" fmla="val 19454831"/>
            <a:gd name="adj4" fmla="val 12575495"/>
            <a:gd name="adj5" fmla="val 351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92CAB9-321E-4F5B-8312-A45E14FFD943}">
      <dsp:nvSpPr>
        <dsp:cNvPr id="0" name=""/>
        <dsp:cNvSpPr/>
      </dsp:nvSpPr>
      <dsp:spPr>
        <a:xfrm>
          <a:off x="3937979" y="775104"/>
          <a:ext cx="2313246" cy="9199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Pomegranates Seeds</a:t>
          </a:r>
        </a:p>
      </dsp:txBody>
      <dsp:txXfrm>
        <a:off x="3964922" y="802047"/>
        <a:ext cx="2259360" cy="866015"/>
      </dsp:txXfrm>
    </dsp:sp>
    <dsp:sp modelId="{41895E21-6C0E-4036-BBC1-F36F106EEBF4}">
      <dsp:nvSpPr>
        <dsp:cNvPr id="0" name=""/>
        <dsp:cNvSpPr/>
      </dsp:nvSpPr>
      <dsp:spPr>
        <a:xfrm>
          <a:off x="6719344" y="1235042"/>
          <a:ext cx="2602401" cy="214643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015" tIns="120015" rIns="120015" bIns="120015" numCol="1" spcCol="1270" anchor="t" anchorCtr="0">
          <a:noAutofit/>
        </a:bodyPr>
        <a:lstStyle/>
        <a:p>
          <a:pPr marL="285750" lvl="1" indent="-285750" algn="l" defTabSz="2800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6300" kern="1200" dirty="0"/>
        </a:p>
      </dsp:txBody>
      <dsp:txXfrm>
        <a:off x="6768739" y="1284437"/>
        <a:ext cx="2503611" cy="1587696"/>
      </dsp:txXfrm>
    </dsp:sp>
    <dsp:sp modelId="{F1BB13A1-16E4-499E-B179-871A01D3BBFE}">
      <dsp:nvSpPr>
        <dsp:cNvPr id="0" name=""/>
        <dsp:cNvSpPr/>
      </dsp:nvSpPr>
      <dsp:spPr>
        <a:xfrm>
          <a:off x="7297647" y="2921541"/>
          <a:ext cx="2313246" cy="9199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Olives Fruit </a:t>
          </a:r>
        </a:p>
      </dsp:txBody>
      <dsp:txXfrm>
        <a:off x="7324590" y="2948484"/>
        <a:ext cx="2259360" cy="8660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14CF539-6C07-468C-B1EC-3BCC9EBECEB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778D51-8DEB-41C6-946E-634E310E807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B69A1A-5990-4317-B3D0-D50B0F3DF1B3}" type="datetimeFigureOut">
              <a:rPr lang="en-US" smtClean="0"/>
              <a:t>5/21/2018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A89862-EE5D-4542-AAF9-BFD02FE1CCA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3E0DB6-1B4C-4C18-8E95-658C68160D7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39C48D-FF99-433D-9A11-B7874193B6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2884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E43998-4C73-4362-B48A-DF0B1690ECF0}" type="datetimeFigureOut">
              <a:rPr lang="en-US" smtClean="0"/>
              <a:t>5/21/2018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320C18-E229-4600-ACEC-0C827E7633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943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5B815-26DC-4E96-9CBA-46F2C1E3B672}" type="datetimeFigureOut">
              <a:rPr lang="en-US" smtClean="0"/>
              <a:t>5/21/2018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56241-2A7B-43D3-95DC-865DBFF8C0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2856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5B815-26DC-4E96-9CBA-46F2C1E3B672}" type="datetimeFigureOut">
              <a:rPr lang="en-US" smtClean="0"/>
              <a:t>5/21/2018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56241-2A7B-43D3-95DC-865DBFF8C0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282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5B815-26DC-4E96-9CBA-46F2C1E3B672}" type="datetimeFigureOut">
              <a:rPr lang="en-US" smtClean="0"/>
              <a:t>5/21/2018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56241-2A7B-43D3-95DC-865DBFF8C0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845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5B815-26DC-4E96-9CBA-46F2C1E3B672}" type="datetimeFigureOut">
              <a:rPr lang="en-US" smtClean="0"/>
              <a:t>5/21/2018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56241-2A7B-43D3-95DC-865DBFF8C0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733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5B815-26DC-4E96-9CBA-46F2C1E3B672}" type="datetimeFigureOut">
              <a:rPr lang="en-US" smtClean="0"/>
              <a:t>5/21/2018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56241-2A7B-43D3-95DC-865DBFF8C0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684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5B815-26DC-4E96-9CBA-46F2C1E3B672}" type="datetimeFigureOut">
              <a:rPr lang="en-US" smtClean="0"/>
              <a:t>5/21/2018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56241-2A7B-43D3-95DC-865DBFF8C0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702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5B815-26DC-4E96-9CBA-46F2C1E3B672}" type="datetimeFigureOut">
              <a:rPr lang="en-US" smtClean="0"/>
              <a:t>5/21/2018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56241-2A7B-43D3-95DC-865DBFF8C0B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4954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5B815-26DC-4E96-9CBA-46F2C1E3B672}" type="datetimeFigureOut">
              <a:rPr lang="en-US" smtClean="0"/>
              <a:t>5/21/2018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56241-2A7B-43D3-95DC-865DBFF8C0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706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5B815-26DC-4E96-9CBA-46F2C1E3B672}" type="datetimeFigureOut">
              <a:rPr lang="en-US" smtClean="0"/>
              <a:t>5/21/2018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56241-2A7B-43D3-95DC-865DBFF8C0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910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5B815-26DC-4E96-9CBA-46F2C1E3B672}" type="datetimeFigureOut">
              <a:rPr lang="en-US" smtClean="0"/>
              <a:t>5/21/2018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56241-2A7B-43D3-95DC-865DBFF8C0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350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6D75B815-26DC-4E96-9CBA-46F2C1E3B672}" type="datetimeFigureOut">
              <a:rPr lang="en-US" smtClean="0"/>
              <a:t>5/21/2018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56241-2A7B-43D3-95DC-865DBFF8C0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434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6D75B815-26DC-4E96-9CBA-46F2C1E3B672}" type="datetimeFigureOut">
              <a:rPr lang="en-US" smtClean="0"/>
              <a:t>5/21/2018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E8456241-2A7B-43D3-95DC-865DBFF8C0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616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84167985-D6E9-40FF-97C0-4B6D373E85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68" y="640080"/>
            <a:ext cx="10911865" cy="4626864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68801362-349C-44BE-BEF6-8E926E1D3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6196" y="804672"/>
            <a:ext cx="10579608" cy="42976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D6210D-2A84-4EC9-AD2C-40ED8B94C8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2654" y="970604"/>
            <a:ext cx="9906691" cy="3965815"/>
          </a:xfrm>
          <a:ln>
            <a:noFill/>
          </a:ln>
        </p:spPr>
        <p:txBody>
          <a:bodyPr>
            <a:normAutofit/>
          </a:bodyPr>
          <a:lstStyle/>
          <a:p>
            <a:br>
              <a:rPr lang="en-US" sz="3500" dirty="0"/>
            </a:br>
            <a:r>
              <a:rPr lang="en-US" sz="4800" cap="none" dirty="0">
                <a:latin typeface="Baskerville Old Face" panose="02020602080505020303" pitchFamily="18" charset="0"/>
              </a:rPr>
              <a:t> </a:t>
            </a:r>
            <a:r>
              <a:rPr lang="en-US" sz="4800" b="1" cap="none" dirty="0">
                <a:latin typeface="Baskerville Old Face" panose="02020602080505020303" pitchFamily="18" charset="0"/>
              </a:rPr>
              <a:t>Controlled Temperature and Pressure Extraction of Vegetal Oil </a:t>
            </a:r>
            <a:br>
              <a:rPr lang="en-US" sz="4800" b="1" cap="none" dirty="0">
                <a:latin typeface="Baskerville Old Face" panose="02020602080505020303" pitchFamily="18" charset="0"/>
              </a:rPr>
            </a:br>
            <a:r>
              <a:rPr lang="en-US" sz="4800" b="1" cap="none" dirty="0">
                <a:latin typeface="Baskerville Old Face" panose="02020602080505020303" pitchFamily="18" charset="0"/>
              </a:rPr>
              <a:t>Using Supercritical </a:t>
            </a:r>
            <a:r>
              <a:rPr lang="en-US" sz="4800" cap="none" dirty="0">
                <a:latin typeface="Baskerville Old Face" panose="02020602080505020303" pitchFamily="18" charset="0"/>
              </a:rPr>
              <a:t>CO</a:t>
            </a:r>
            <a:r>
              <a:rPr lang="en-US" sz="2800" cap="none" dirty="0">
                <a:latin typeface="Baskerville Old Face" panose="02020602080505020303" pitchFamily="18" charset="0"/>
              </a:rPr>
              <a:t>2</a:t>
            </a:r>
            <a:r>
              <a:rPr lang="en-US" sz="4800" b="1" cap="none" dirty="0">
                <a:latin typeface="Baskerville Old Face" panose="02020602080505020303" pitchFamily="18" charset="0"/>
              </a:rPr>
              <a:t> Fluid </a:t>
            </a:r>
            <a:endParaRPr lang="en-US" sz="4800" dirty="0">
              <a:latin typeface="Baskerville Old Face" panose="02020602080505020303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A054AA-C794-48AF-AF70-03403D8ED5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9118" y="5802486"/>
            <a:ext cx="4027075" cy="484633"/>
          </a:xfrm>
        </p:spPr>
        <p:txBody>
          <a:bodyPr>
            <a:normAutofit/>
          </a:bodyPr>
          <a:lstStyle/>
          <a:p>
            <a:r>
              <a:rPr lang="en-US" dirty="0"/>
              <a:t>Supervisor: Prof. </a:t>
            </a:r>
            <a:r>
              <a:rPr lang="en-US" dirty="0" err="1"/>
              <a:t>Hamdallah</a:t>
            </a:r>
            <a:r>
              <a:rPr lang="en-US" dirty="0"/>
              <a:t> </a:t>
            </a:r>
            <a:r>
              <a:rPr lang="en-US" dirty="0" err="1"/>
              <a:t>Bearat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94E517-0413-4F4E-B72D-E444FBA67F1C}"/>
              </a:ext>
            </a:extLst>
          </p:cNvPr>
          <p:cNvSpPr txBox="1"/>
          <p:nvPr/>
        </p:nvSpPr>
        <p:spPr>
          <a:xfrm>
            <a:off x="10245691" y="5591663"/>
            <a:ext cx="17872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Sham Al Hindi</a:t>
            </a:r>
          </a:p>
          <a:p>
            <a:r>
              <a:rPr lang="en-US" dirty="0" err="1"/>
              <a:t>Walaa</a:t>
            </a:r>
            <a:r>
              <a:rPr lang="en-US" dirty="0"/>
              <a:t> </a:t>
            </a:r>
            <a:r>
              <a:rPr lang="en-US" dirty="0" err="1"/>
              <a:t>Bzour</a:t>
            </a:r>
            <a:endParaRPr lang="en-US" dirty="0"/>
          </a:p>
          <a:p>
            <a:r>
              <a:rPr lang="en-US" dirty="0" err="1"/>
              <a:t>Alaa</a:t>
            </a:r>
            <a:r>
              <a:rPr lang="en-US" dirty="0"/>
              <a:t> </a:t>
            </a:r>
            <a:r>
              <a:rPr lang="en-US" dirty="0" err="1"/>
              <a:t>Tabanjah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724ED9-EAE1-4F6B-9CC7-16398BADFEF8}"/>
              </a:ext>
            </a:extLst>
          </p:cNvPr>
          <p:cNvSpPr txBox="1"/>
          <p:nvPr/>
        </p:nvSpPr>
        <p:spPr>
          <a:xfrm>
            <a:off x="8875392" y="5860137"/>
            <a:ext cx="1698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Prepared by:</a:t>
            </a:r>
          </a:p>
        </p:txBody>
      </p:sp>
    </p:spTree>
    <p:extLst>
      <p:ext uri="{BB962C8B-B14F-4D97-AF65-F5344CB8AC3E}">
        <p14:creationId xmlns:p14="http://schemas.microsoft.com/office/powerpoint/2010/main" val="2727749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B5FFEEB-482D-4DAB-9E65-729A0C975B5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2" r="15512" b="1"/>
          <a:stretch/>
        </p:blipFill>
        <p:spPr>
          <a:xfrm rot="5400000">
            <a:off x="4994148" y="-339852"/>
            <a:ext cx="6858000" cy="75377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4E16B68-0964-493E-B28B-A862FB85C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0" y="978776"/>
            <a:ext cx="3044953" cy="1174991"/>
          </a:xfrm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z="2400" b="1" cap="none" dirty="0"/>
              <a:t>Pomegranate Seeds</a:t>
            </a:r>
            <a:endParaRPr lang="en-US" sz="2400" b="1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01677F5-F53E-444F-809E-F58CA07B713B}"/>
              </a:ext>
            </a:extLst>
          </p:cNvPr>
          <p:cNvSpPr txBox="1">
            <a:spLocks noGrp="1"/>
          </p:cNvSpPr>
          <p:nvPr>
            <p:ph sz="half" idx="2"/>
          </p:nvPr>
        </p:nvSpPr>
        <p:spPr>
          <a:xfrm>
            <a:off x="804670" y="2640692"/>
            <a:ext cx="3044952" cy="32552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7150" indent="0">
              <a:buNone/>
            </a:pPr>
            <a:r>
              <a:rPr lang="en-US" sz="2400" dirty="0"/>
              <a:t>The seeds had been collected as waste residue of pomegranate juice </a:t>
            </a:r>
          </a:p>
          <a:p>
            <a:pPr marL="285750"/>
            <a:endParaRPr lang="en-US" sz="2400" dirty="0"/>
          </a:p>
          <a:p>
            <a:pPr marL="285750"/>
            <a:endParaRPr lang="en-US" sz="1600" dirty="0"/>
          </a:p>
          <a:p>
            <a:pPr marL="285750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277275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12C5A14-1953-477D-BF65-FC0358753C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748863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C4374C-A148-4BB7-9C9C-0EC95DFF2A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23988" y="96986"/>
            <a:ext cx="3093255" cy="4124340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FF3F7B7-45E6-4575-89DC-935E7A89FC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2108" y="2699930"/>
            <a:ext cx="2763656" cy="368487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B3B02C1-D6A5-4FA5-A35E-210AF310F6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0" y="321731"/>
            <a:ext cx="2773764" cy="2065869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BC684D5-3BE6-4567-A7F4-8FAC8B548F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4157447"/>
            <a:ext cx="4111054" cy="2378820"/>
          </a:xfrm>
          <a:prstGeom prst="rect">
            <a:avLst/>
          </a:prstGeom>
          <a:solidFill>
            <a:schemeClr val="accent2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258559-4B68-42ED-86C4-F8E485198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0090" y="2404872"/>
            <a:ext cx="3044952" cy="1627632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b="1" cap="none" dirty="0"/>
              <a:t>Grape Seeds</a:t>
            </a:r>
          </a:p>
        </p:txBody>
      </p:sp>
    </p:spTree>
    <p:extLst>
      <p:ext uri="{BB962C8B-B14F-4D97-AF65-F5344CB8AC3E}">
        <p14:creationId xmlns:p14="http://schemas.microsoft.com/office/powerpoint/2010/main" val="40342604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AC113-A1EF-4174-BF60-597B4BCEA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</p:spPr>
        <p:txBody>
          <a:bodyPr/>
          <a:lstStyle/>
          <a:p>
            <a:r>
              <a:rPr lang="en-US" cap="none" dirty="0"/>
              <a:t>Olives</a:t>
            </a:r>
            <a:endParaRPr lang="ar-PS" cap="none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F8587E5-E27F-49E8-BEDF-B5EE1A553D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065237" y="1727389"/>
            <a:ext cx="4061526" cy="5415368"/>
          </a:xfrm>
        </p:spPr>
      </p:pic>
    </p:spTree>
    <p:extLst>
      <p:ext uri="{BB962C8B-B14F-4D97-AF65-F5344CB8AC3E}">
        <p14:creationId xmlns:p14="http://schemas.microsoft.com/office/powerpoint/2010/main" val="7949327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2A9291-55AD-4DDC-8735-1BA5A1C98C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52A0A3-FC5E-43FF-BCB0-6A398C066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0" y="2542604"/>
            <a:ext cx="8686800" cy="1772793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vert="horz" wrap="square" lIns="182880" tIns="182880" rIns="182880" bIns="182880" rtlCol="0" anchor="ctr" anchorCtr="1">
            <a:normAutofit/>
          </a:bodyPr>
          <a:lstStyle/>
          <a:p>
            <a:r>
              <a:rPr lang="en-US" sz="4800" kern="1200" cap="none" spc="200" baseline="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Methodology</a:t>
            </a:r>
          </a:p>
        </p:txBody>
      </p:sp>
    </p:spTree>
    <p:extLst>
      <p:ext uri="{BB962C8B-B14F-4D97-AF65-F5344CB8AC3E}">
        <p14:creationId xmlns:p14="http://schemas.microsoft.com/office/powerpoint/2010/main" val="3680619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3">
            <a:extLst>
              <a:ext uri="{FF2B5EF4-FFF2-40B4-BE49-F238E27FC236}">
                <a16:creationId xmlns:a16="http://schemas.microsoft.com/office/drawing/2014/main" id="{0050AEE3-4BEA-435A-B372-FA29BEC534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1" r="-2" b="16309"/>
          <a:stretch/>
        </p:blipFill>
        <p:spPr>
          <a:xfrm>
            <a:off x="7534654" y="10"/>
            <a:ext cx="4657345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FFDD65-324B-4C11-8EA4-7FC06C9F5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978776"/>
            <a:ext cx="5925310" cy="1174991"/>
          </a:xfrm>
        </p:spPr>
        <p:txBody>
          <a:bodyPr vert="horz" lIns="274320" tIns="182880" rIns="274320" bIns="182880" rtlCol="0" anchorCtr="1">
            <a:normAutofit/>
          </a:bodyPr>
          <a:lstStyle/>
          <a:p>
            <a:r>
              <a:rPr lang="en-US" sz="2400" b="1" dirty="0"/>
              <a:t>Reactor’s Size</a:t>
            </a:r>
          </a:p>
        </p:txBody>
      </p:sp>
      <p:sp>
        <p:nvSpPr>
          <p:cNvPr id="12" name="Content Placeholder 8">
            <a:extLst>
              <a:ext uri="{FF2B5EF4-FFF2-40B4-BE49-F238E27FC236}">
                <a16:creationId xmlns:a16="http://schemas.microsoft.com/office/drawing/2014/main" id="{C29129FB-99CF-4284-9969-695246A77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3076608"/>
            <a:ext cx="5925310" cy="32552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/>
              <a:t>Reactor of 7-inch long and 1.25-inch diameter</a:t>
            </a:r>
          </a:p>
        </p:txBody>
      </p:sp>
    </p:spTree>
    <p:extLst>
      <p:ext uri="{BB962C8B-B14F-4D97-AF65-F5344CB8AC3E}">
        <p14:creationId xmlns:p14="http://schemas.microsoft.com/office/powerpoint/2010/main" val="23403383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19501C6-F015-4273-AF88-E0F6C8538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A677DB7-5829-45BD-9754-5EC484CC42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65429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ECCA424-61D1-4FDC-81F6-FFDD36FC98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88" r="6336"/>
          <a:stretch/>
        </p:blipFill>
        <p:spPr>
          <a:xfrm>
            <a:off x="4654293" y="71751"/>
            <a:ext cx="6987655" cy="67144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816E32A-5F3F-46F5-A2D1-02DB73084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404872"/>
            <a:ext cx="3044950" cy="1627792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2600" cap="none" dirty="0"/>
              <a:t>Description of the Apparatus</a:t>
            </a:r>
          </a:p>
        </p:txBody>
      </p:sp>
    </p:spTree>
    <p:extLst>
      <p:ext uri="{BB962C8B-B14F-4D97-AF65-F5344CB8AC3E}">
        <p14:creationId xmlns:p14="http://schemas.microsoft.com/office/powerpoint/2010/main" val="29487526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385744B-C308-4883-966B-AD91363F85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36" r="79" b="-2"/>
          <a:stretch/>
        </p:blipFill>
        <p:spPr>
          <a:xfrm rot="5400000">
            <a:off x="-254202" y="254203"/>
            <a:ext cx="4572001" cy="4063593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91BD9DD-6949-4C31-B7A2-EB6F870875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17" r="-2" b="-2"/>
          <a:stretch/>
        </p:blipFill>
        <p:spPr>
          <a:xfrm rot="5400000">
            <a:off x="3810000" y="254203"/>
            <a:ext cx="4572001" cy="40635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1763331-A582-489F-9ED3-28B42E1DD9F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8" r="1736" b="-2"/>
          <a:stretch/>
        </p:blipFill>
        <p:spPr>
          <a:xfrm rot="5400000">
            <a:off x="7874203" y="254203"/>
            <a:ext cx="4572001" cy="40635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020206-2DB0-4203-8591-67182780F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753529"/>
            <a:ext cx="8991600" cy="1645759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3800" cap="none" dirty="0"/>
              <a:t>Formation of Dry Ice</a:t>
            </a:r>
          </a:p>
        </p:txBody>
      </p:sp>
    </p:spTree>
    <p:extLst>
      <p:ext uri="{BB962C8B-B14F-4D97-AF65-F5344CB8AC3E}">
        <p14:creationId xmlns:p14="http://schemas.microsoft.com/office/powerpoint/2010/main" val="40383056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78256-5C3C-488F-A513-4C4A2DA6E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/>
              <a:t>Heating System</a:t>
            </a:r>
            <a:endParaRPr lang="ar-PS" cap="none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80F691E-4670-47AE-B903-0A46726B8A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86267" y="3113140"/>
            <a:ext cx="3101975" cy="2326481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94ABD9D-0525-4E42-8DEC-0ED7F6E9C7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712" y="2725393"/>
            <a:ext cx="2637652" cy="31019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BAD584C-0D5E-41C0-9B44-7BFFA1D6AB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355538" y="2725393"/>
            <a:ext cx="4135968" cy="310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8794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419501C6-F015-4273-AF88-E0F6C8538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A677DB7-5829-45BD-9754-5EC484CC42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65429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B8DDA009-59A4-40CA-86A8-5101FEF7AD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49" r="24146"/>
          <a:stretch/>
        </p:blipFill>
        <p:spPr>
          <a:xfrm>
            <a:off x="5090616" y="485343"/>
            <a:ext cx="7101384" cy="62421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B040067-1EA1-49E7-8FF6-2BFAD27A2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404872"/>
            <a:ext cx="3044950" cy="1627792"/>
          </a:xfrm>
          <a:prstGeom prst="rect">
            <a:avLst/>
          </a:prstGeo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2600" cap="none" dirty="0"/>
              <a:t>Description of the Apparatus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825427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G_6896">
            <a:hlinkClick r:id="" action="ppaction://media"/>
            <a:extLst>
              <a:ext uri="{FF2B5EF4-FFF2-40B4-BE49-F238E27FC236}">
                <a16:creationId xmlns:a16="http://schemas.microsoft.com/office/drawing/2014/main" id="{F34626EB-972E-4206-90A3-ABE8AA097C5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439"/>
            <a:ext cx="12192000" cy="6857561"/>
          </a:xfrm>
        </p:spPr>
      </p:pic>
    </p:spTree>
    <p:extLst>
      <p:ext uri="{BB962C8B-B14F-4D97-AF65-F5344CB8AC3E}">
        <p14:creationId xmlns:p14="http://schemas.microsoft.com/office/powerpoint/2010/main" val="3740480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5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C2429-3302-455E-B525-0CA79228B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</p:spPr>
        <p:txBody>
          <a:bodyPr>
            <a:normAutofit/>
          </a:bodyPr>
          <a:lstStyle/>
          <a:p>
            <a:r>
              <a:rPr lang="en-US" cap="none"/>
              <a:t>Headlines</a:t>
            </a:r>
            <a:endParaRPr lang="en-US" cap="none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4344E4D-4C81-42EF-BA56-028FE29F7F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4675280"/>
              </p:ext>
            </p:extLst>
          </p:nvPr>
        </p:nvGraphicFramePr>
        <p:xfrm>
          <a:off x="556591" y="2504662"/>
          <a:ext cx="11304105" cy="39756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194786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D89D3ABB-9C0B-4B01-B153-DB3DE3C8E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rgbClr val="513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8AAF4D3D-B367-48D1-BDD5-07068819BC8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76" r="15988" b="1"/>
          <a:stretch/>
        </p:blipFill>
        <p:spPr>
          <a:xfrm rot="5400000">
            <a:off x="4994147" y="-339851"/>
            <a:ext cx="6858000" cy="75377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179762-CE72-4AA2-8AE5-BBD413FE1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16429"/>
            <a:ext cx="3044950" cy="4604657"/>
          </a:xfrm>
          <a:noFill/>
          <a:ln>
            <a:noFill/>
          </a:ln>
        </p:spPr>
        <p:txBody>
          <a:bodyPr vert="horz" lIns="274320" tIns="182880" rIns="274320" bIns="182880" rtlCol="0" anchor="ctr" anchorCtr="1">
            <a:normAutofit/>
          </a:bodyPr>
          <a:lstStyle/>
          <a:p>
            <a:pPr algn="l"/>
            <a:r>
              <a:rPr lang="en-US" cap="none" dirty="0">
                <a:solidFill>
                  <a:srgbClr val="FFFFFF"/>
                </a:solidFill>
              </a:rPr>
              <a:t>Olives Extraction</a:t>
            </a:r>
          </a:p>
        </p:txBody>
      </p:sp>
    </p:spTree>
    <p:extLst>
      <p:ext uri="{BB962C8B-B14F-4D97-AF65-F5344CB8AC3E}">
        <p14:creationId xmlns:p14="http://schemas.microsoft.com/office/powerpoint/2010/main" val="25300599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0180415_134526">
            <a:hlinkClick r:id="" action="ppaction://media"/>
            <a:extLst>
              <a:ext uri="{FF2B5EF4-FFF2-40B4-BE49-F238E27FC236}">
                <a16:creationId xmlns:a16="http://schemas.microsoft.com/office/drawing/2014/main" id="{12ACFC82-AE15-4299-ADCB-AC4E9B8375F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015409" y="-22131"/>
            <a:ext cx="3869634" cy="6880131"/>
          </a:xfrm>
        </p:spPr>
      </p:pic>
    </p:spTree>
    <p:extLst>
      <p:ext uri="{BB962C8B-B14F-4D97-AF65-F5344CB8AC3E}">
        <p14:creationId xmlns:p14="http://schemas.microsoft.com/office/powerpoint/2010/main" val="2395941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6C2A9291-55AD-4DDC-8735-1BA5A1C98C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45C151-2954-4DA0-9DE0-6C25F435B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0" y="2542604"/>
            <a:ext cx="8686800" cy="1772793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vert="horz" wrap="square" lIns="182880" tIns="182880" rIns="182880" bIns="182880" rtlCol="0" anchor="ctr">
            <a:normAutofit/>
          </a:bodyPr>
          <a:lstStyle/>
          <a:p>
            <a:r>
              <a:rPr lang="en-US" sz="4800" kern="1200" cap="none" spc="200" baseline="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Results and Discussion</a:t>
            </a:r>
          </a:p>
        </p:txBody>
      </p:sp>
    </p:spTree>
    <p:extLst>
      <p:ext uri="{BB962C8B-B14F-4D97-AF65-F5344CB8AC3E}">
        <p14:creationId xmlns:p14="http://schemas.microsoft.com/office/powerpoint/2010/main" val="24949636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2E4CF-DF6C-46A0-A133-0E92E2739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cap="none" dirty="0"/>
              <a:t>Expected Results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9427185-ECF2-42BF-9B63-B7487D6FBE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dirty="0"/>
              <a:t>Extracting droplets of clear oil at: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Temperature between 32-50 °C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Pressure between 1100-5000 psi</a:t>
            </a:r>
          </a:p>
        </p:txBody>
      </p:sp>
    </p:spTree>
    <p:extLst>
      <p:ext uri="{BB962C8B-B14F-4D97-AF65-F5344CB8AC3E}">
        <p14:creationId xmlns:p14="http://schemas.microsoft.com/office/powerpoint/2010/main" val="1120661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656E013-C5D1-40E8-A11B-562F6A03E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02D63F4-B0E1-4039-90FD-768B7B23B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4182" y="960721"/>
            <a:ext cx="6885432" cy="4936558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8" name="Rectangle 12">
            <a:extLst>
              <a:ext uri="{FF2B5EF4-FFF2-40B4-BE49-F238E27FC236}">
                <a16:creationId xmlns:a16="http://schemas.microsoft.com/office/drawing/2014/main" id="{4F6B2ECC-5166-473E-8533-737B9B8194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7802" y="1124712"/>
            <a:ext cx="6558192" cy="46085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35F90F-AFB1-4420-8B4A-768615A32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471" y="2681105"/>
            <a:ext cx="3063240" cy="1495794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cap="none" dirty="0">
                <a:solidFill>
                  <a:schemeClr val="tx1"/>
                </a:solidFill>
              </a:rPr>
              <a:t>Olive Oil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801529A-D459-471A-9161-0F36F70199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9129829"/>
              </p:ext>
            </p:extLst>
          </p:nvPr>
        </p:nvGraphicFramePr>
        <p:xfrm>
          <a:off x="4657802" y="1245704"/>
          <a:ext cx="6455675" cy="4487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355221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5E988-A303-43C2-AD55-ACC7B40AB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>
                <a:solidFill>
                  <a:schemeClr val="tx1"/>
                </a:solidFill>
              </a:rPr>
              <a:t>Olive Oil Extracted </a:t>
            </a:r>
            <a:endParaRPr 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3E36B9E9-2AB7-44E8-BCB0-765FD7B9F9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197893"/>
              </p:ext>
            </p:extLst>
          </p:nvPr>
        </p:nvGraphicFramePr>
        <p:xfrm>
          <a:off x="2231135" y="2941983"/>
          <a:ext cx="7729727" cy="2835964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2575775">
                  <a:extLst>
                    <a:ext uri="{9D8B030D-6E8A-4147-A177-3AD203B41FA5}">
                      <a16:colId xmlns:a16="http://schemas.microsoft.com/office/drawing/2014/main" val="3435665296"/>
                    </a:ext>
                  </a:extLst>
                </a:gridCol>
                <a:gridCol w="2576976">
                  <a:extLst>
                    <a:ext uri="{9D8B030D-6E8A-4147-A177-3AD203B41FA5}">
                      <a16:colId xmlns:a16="http://schemas.microsoft.com/office/drawing/2014/main" val="3999246886"/>
                    </a:ext>
                  </a:extLst>
                </a:gridCol>
                <a:gridCol w="2576976">
                  <a:extLst>
                    <a:ext uri="{9D8B030D-6E8A-4147-A177-3AD203B41FA5}">
                      <a16:colId xmlns:a16="http://schemas.microsoft.com/office/drawing/2014/main" val="1407358124"/>
                    </a:ext>
                  </a:extLst>
                </a:gridCol>
              </a:tblGrid>
              <a:tr h="70899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Pressure (psi)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Oil Extracted (g)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%weight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31424468"/>
                  </a:ext>
                </a:extLst>
              </a:tr>
              <a:tr h="708991"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3000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0.33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1.26 %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63106263"/>
                  </a:ext>
                </a:extLst>
              </a:tr>
              <a:tr h="70899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3100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0.14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0.602 %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41027909"/>
                  </a:ext>
                </a:extLst>
              </a:tr>
              <a:tr h="70899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3800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0.1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0.417 %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003663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56131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19501C6-F015-4273-AF88-E0F6C8538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A677DB7-5829-45BD-9754-5EC484CC42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65429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A close up of food&#10;&#10;Description generated with high confidence">
            <a:extLst>
              <a:ext uri="{FF2B5EF4-FFF2-40B4-BE49-F238E27FC236}">
                <a16:creationId xmlns:a16="http://schemas.microsoft.com/office/drawing/2014/main" id="{4CD109E8-8053-4188-BD1C-6CADCDB6AF78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76569" y="142875"/>
            <a:ext cx="4693158" cy="625754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135CE4-3230-4659-A2B3-AB950A009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404872"/>
            <a:ext cx="3044950" cy="1627792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2600" cap="none" dirty="0"/>
              <a:t>Olives Shape Before Extraction</a:t>
            </a:r>
          </a:p>
        </p:txBody>
      </p:sp>
    </p:spTree>
    <p:extLst>
      <p:ext uri="{BB962C8B-B14F-4D97-AF65-F5344CB8AC3E}">
        <p14:creationId xmlns:p14="http://schemas.microsoft.com/office/powerpoint/2010/main" val="23004471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4">
            <a:extLst>
              <a:ext uri="{FF2B5EF4-FFF2-40B4-BE49-F238E27FC236}">
                <a16:creationId xmlns:a16="http://schemas.microsoft.com/office/drawing/2014/main" id="{419501C6-F015-4273-AF88-E0F6C8538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6">
            <a:extLst>
              <a:ext uri="{FF2B5EF4-FFF2-40B4-BE49-F238E27FC236}">
                <a16:creationId xmlns:a16="http://schemas.microsoft.com/office/drawing/2014/main" id="{CA677DB7-5829-45BD-9754-5EC484CC42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65429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Content Placeholder 19">
            <a:extLst>
              <a:ext uri="{FF2B5EF4-FFF2-40B4-BE49-F238E27FC236}">
                <a16:creationId xmlns:a16="http://schemas.microsoft.com/office/drawing/2014/main" id="{43E5586E-D469-48B9-9F2E-08BBE7AE1B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14" b="5915"/>
          <a:stretch/>
        </p:blipFill>
        <p:spPr>
          <a:xfrm>
            <a:off x="5791581" y="307225"/>
            <a:ext cx="5263134" cy="62435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E956F26-CE12-423A-B1BB-2DA81A5B2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404872"/>
            <a:ext cx="3044950" cy="1627792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2600" cap="none" dirty="0"/>
              <a:t>Olives Shape After Extraction</a:t>
            </a:r>
          </a:p>
        </p:txBody>
      </p:sp>
    </p:spTree>
    <p:extLst>
      <p:ext uri="{BB962C8B-B14F-4D97-AF65-F5344CB8AC3E}">
        <p14:creationId xmlns:p14="http://schemas.microsoft.com/office/powerpoint/2010/main" val="27028994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656E013-C5D1-40E8-A11B-562F6A03E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02D63F4-B0E1-4039-90FD-768B7B23B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4182" y="960721"/>
            <a:ext cx="6885432" cy="4936558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F6B2ECC-5166-473E-8533-737B9B8194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7802" y="1124712"/>
            <a:ext cx="6558192" cy="46085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645E3B-1C3C-4A70-BF6F-57F11C6AF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471" y="2681105"/>
            <a:ext cx="3063240" cy="1495794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cap="none" dirty="0">
                <a:solidFill>
                  <a:schemeClr val="tx1"/>
                </a:solidFill>
              </a:rPr>
              <a:t>Grape Seed Oil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069C1B1-C54B-49E9-A1EE-33FEB5B533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8881807"/>
              </p:ext>
            </p:extLst>
          </p:nvPr>
        </p:nvGraphicFramePr>
        <p:xfrm>
          <a:off x="4657802" y="1124712"/>
          <a:ext cx="6558192" cy="460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088965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656E013-C5D1-40E8-A11B-562F6A03E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02D63F4-B0E1-4039-90FD-768B7B23B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4182" y="960721"/>
            <a:ext cx="6885432" cy="4936558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F6B2ECC-5166-473E-8533-737B9B8194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7802" y="1124712"/>
            <a:ext cx="6558192" cy="46085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100813-7048-4E55-8D6B-2739F7C29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471" y="2681105"/>
            <a:ext cx="3063240" cy="1495794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cap="none" dirty="0">
                <a:solidFill>
                  <a:schemeClr val="tx1"/>
                </a:solidFill>
              </a:rPr>
              <a:t>Grape Seed Oil</a:t>
            </a:r>
            <a:endParaRPr lang="en-US">
              <a:solidFill>
                <a:schemeClr val="tx1"/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C9238F9-76D4-4F3F-8F41-8D0AABA806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9677358"/>
              </p:ext>
            </p:extLst>
          </p:nvPr>
        </p:nvGraphicFramePr>
        <p:xfrm>
          <a:off x="4657802" y="1124712"/>
          <a:ext cx="6558191" cy="460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8226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2A9291-55AD-4DDC-8735-1BA5A1C98C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2542604"/>
            <a:ext cx="8686800" cy="1772793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vert="horz" wrap="square" lIns="182880" tIns="182880" rIns="182880" bIns="182880" rtlCol="0" anchor="ctr" anchorCtr="1">
            <a:normAutofit/>
          </a:bodyPr>
          <a:lstStyle/>
          <a:p>
            <a:r>
              <a:rPr lang="en-US" sz="4800" kern="1200" cap="none" spc="200" baseline="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26549659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61632-62C2-4DEA-8D47-D62861D70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/>
              <a:t>Grape Seeds Oil Extracted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743E91F-6C0F-4000-A6F9-3AC564C76DA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6874999"/>
              </p:ext>
            </p:extLst>
          </p:nvPr>
        </p:nvGraphicFramePr>
        <p:xfrm>
          <a:off x="2231136" y="3084927"/>
          <a:ext cx="7729728" cy="2706273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916794">
                  <a:extLst>
                    <a:ext uri="{9D8B030D-6E8A-4147-A177-3AD203B41FA5}">
                      <a16:colId xmlns:a16="http://schemas.microsoft.com/office/drawing/2014/main" val="1938773552"/>
                    </a:ext>
                  </a:extLst>
                </a:gridCol>
                <a:gridCol w="2012270">
                  <a:extLst>
                    <a:ext uri="{9D8B030D-6E8A-4147-A177-3AD203B41FA5}">
                      <a16:colId xmlns:a16="http://schemas.microsoft.com/office/drawing/2014/main" val="354179359"/>
                    </a:ext>
                  </a:extLst>
                </a:gridCol>
                <a:gridCol w="1900332">
                  <a:extLst>
                    <a:ext uri="{9D8B030D-6E8A-4147-A177-3AD203B41FA5}">
                      <a16:colId xmlns:a16="http://schemas.microsoft.com/office/drawing/2014/main" val="709361513"/>
                    </a:ext>
                  </a:extLst>
                </a:gridCol>
                <a:gridCol w="1900332">
                  <a:extLst>
                    <a:ext uri="{9D8B030D-6E8A-4147-A177-3AD203B41FA5}">
                      <a16:colId xmlns:a16="http://schemas.microsoft.com/office/drawing/2014/main" val="1641095210"/>
                    </a:ext>
                  </a:extLst>
                </a:gridCol>
              </a:tblGrid>
              <a:tr h="9172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</a:rPr>
                        <a:t>Pressure (psi)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</a:rPr>
                        <a:t>Oil Extracted (g)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</a:rPr>
                        <a:t>%weight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98747256"/>
                  </a:ext>
                </a:extLst>
              </a:tr>
              <a:tr h="447246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</a:rPr>
                        <a:t>milled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</a:rPr>
                        <a:t>1900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</a:rPr>
                        <a:t>0.06 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</a:rPr>
                        <a:t>0.216 %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337339"/>
                  </a:ext>
                </a:extLst>
              </a:tr>
              <a:tr h="44724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</a:rPr>
                        <a:t> 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</a:rPr>
                        <a:t>3800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</a:rPr>
                        <a:t>0.1 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</a:rPr>
                        <a:t>0.417 %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6905882"/>
                  </a:ext>
                </a:extLst>
              </a:tr>
              <a:tr h="44724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</a:rPr>
                        <a:t>4000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</a:rPr>
                        <a:t>0.18 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</a:rPr>
                        <a:t>1.193 %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9610936"/>
                  </a:ext>
                </a:extLst>
              </a:tr>
              <a:tr h="44724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</a:rPr>
                        <a:t>       </a:t>
                      </a:r>
                      <a:r>
                        <a:rPr lang="en-US" sz="2000" dirty="0" err="1">
                          <a:effectLst/>
                          <a:latin typeface="+mn-lt"/>
                        </a:rPr>
                        <a:t>unmilled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</a:rPr>
                        <a:t>3000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</a:rPr>
                        <a:t>0.12 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</a:rPr>
                        <a:t>0.452 %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982835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74709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656E013-C5D1-40E8-A11B-562F6A03E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02D63F4-B0E1-4039-90FD-768B7B23B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4182" y="960721"/>
            <a:ext cx="6885432" cy="4936558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F6B2ECC-5166-473E-8533-737B9B8194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7802" y="1124712"/>
            <a:ext cx="6558192" cy="46085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2534F2-19D4-459A-A844-8F3249DA6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471" y="2681105"/>
            <a:ext cx="3063240" cy="1495794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cap="none" dirty="0">
                <a:solidFill>
                  <a:schemeClr val="tx1"/>
                </a:solidFill>
              </a:rPr>
              <a:t>Pomegranate Oil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4E4BCCA-8AE9-40FD-90BF-C5B3BD55EF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6089132"/>
              </p:ext>
            </p:extLst>
          </p:nvPr>
        </p:nvGraphicFramePr>
        <p:xfrm>
          <a:off x="4657802" y="1124712"/>
          <a:ext cx="6558192" cy="460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230569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656E013-C5D1-40E8-A11B-562F6A03E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02D63F4-B0E1-4039-90FD-768B7B23B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4182" y="960721"/>
            <a:ext cx="6885432" cy="4936558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F6B2ECC-5166-473E-8533-737B9B8194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7802" y="1124712"/>
            <a:ext cx="6558192" cy="46085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62A431-1AAB-49C0-B711-9F84DCC98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471" y="2681105"/>
            <a:ext cx="3063240" cy="1495794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cap="none" dirty="0">
                <a:solidFill>
                  <a:schemeClr val="tx1"/>
                </a:solidFill>
              </a:rPr>
              <a:t>Pomegranate Oil</a:t>
            </a:r>
            <a:endParaRPr lang="en-US">
              <a:solidFill>
                <a:schemeClr val="tx1"/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C5103E8-2D66-4976-B28F-A6742B6533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7776535"/>
              </p:ext>
            </p:extLst>
          </p:nvPr>
        </p:nvGraphicFramePr>
        <p:xfrm>
          <a:off x="4657802" y="1124712"/>
          <a:ext cx="6558192" cy="460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154963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167704-A2F0-4128-AF11-ED8BBD3A9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/>
              <a:t>Pomegranate Seeds Oil Extracted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60406B0-6E16-4C15-83FF-EFD5D9E41D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6796743"/>
              </p:ext>
            </p:extLst>
          </p:nvPr>
        </p:nvGraphicFramePr>
        <p:xfrm>
          <a:off x="2231136" y="3057939"/>
          <a:ext cx="7729728" cy="2341725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931981">
                  <a:extLst>
                    <a:ext uri="{9D8B030D-6E8A-4147-A177-3AD203B41FA5}">
                      <a16:colId xmlns:a16="http://schemas.microsoft.com/office/drawing/2014/main" val="3842200478"/>
                    </a:ext>
                  </a:extLst>
                </a:gridCol>
                <a:gridCol w="1931981">
                  <a:extLst>
                    <a:ext uri="{9D8B030D-6E8A-4147-A177-3AD203B41FA5}">
                      <a16:colId xmlns:a16="http://schemas.microsoft.com/office/drawing/2014/main" val="3116299837"/>
                    </a:ext>
                  </a:extLst>
                </a:gridCol>
                <a:gridCol w="1932883">
                  <a:extLst>
                    <a:ext uri="{9D8B030D-6E8A-4147-A177-3AD203B41FA5}">
                      <a16:colId xmlns:a16="http://schemas.microsoft.com/office/drawing/2014/main" val="3176936384"/>
                    </a:ext>
                  </a:extLst>
                </a:gridCol>
                <a:gridCol w="1932883">
                  <a:extLst>
                    <a:ext uri="{9D8B030D-6E8A-4147-A177-3AD203B41FA5}">
                      <a16:colId xmlns:a16="http://schemas.microsoft.com/office/drawing/2014/main" val="613784913"/>
                    </a:ext>
                  </a:extLst>
                </a:gridCol>
              </a:tblGrid>
              <a:tr h="95086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Pressure (psi)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Oil Extracted (g)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%weight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38134305"/>
                  </a:ext>
                </a:extLst>
              </a:tr>
              <a:tr h="463619"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      milled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3500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0.09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0.44 %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7337636"/>
                  </a:ext>
                </a:extLst>
              </a:tr>
              <a:tr h="4636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   </a:t>
                      </a:r>
                      <a:r>
                        <a:rPr lang="en-US" sz="2000" dirty="0" err="1">
                          <a:effectLst/>
                        </a:rPr>
                        <a:t>unmilled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3100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0.09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0.609 %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3291298"/>
                  </a:ext>
                </a:extLst>
              </a:tr>
              <a:tr h="4636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3500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0.09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0.617%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540316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428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F9BFAB7-F11F-4BC1-9CCF-99E262D0E9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" r="15527"/>
          <a:stretch/>
        </p:blipFill>
        <p:spPr>
          <a:xfrm rot="5400000">
            <a:off x="-384815" y="377186"/>
            <a:ext cx="6865629" cy="60959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404029A-16BE-495B-97E4-BDDBB39B210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25"/>
          <a:stretch/>
        </p:blipFill>
        <p:spPr>
          <a:xfrm rot="5400000">
            <a:off x="5714999" y="380999"/>
            <a:ext cx="6858000" cy="609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869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6C2A9291-55AD-4DDC-8735-1BA5A1C98C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C81E0B-CEFF-4516-A00A-127A9EDD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0" y="2542603"/>
            <a:ext cx="8686800" cy="1772793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vert="horz" wrap="square" lIns="182880" tIns="182880" rIns="182880" bIns="182880" rtlCol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800" kern="1200" cap="none" spc="200" baseline="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Alternative </a:t>
            </a:r>
            <a:r>
              <a:rPr lang="en-US" sz="4800" cap="none" dirty="0"/>
              <a:t>Apparatus</a:t>
            </a:r>
            <a:br>
              <a:rPr lang="en-US" sz="4800" cap="none" dirty="0"/>
            </a:br>
            <a:r>
              <a:rPr lang="en-US" sz="2400" cap="none" dirty="0"/>
              <a:t>(Extraction in closed loop system)</a:t>
            </a:r>
            <a:endParaRPr lang="en-US" sz="2400" kern="1200" cap="none" spc="200" baseline="0" dirty="0">
              <a:solidFill>
                <a:srgbClr val="262626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473801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8F13B-046C-421E-B25C-38130167D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182880" tIns="182880" rIns="182880" bIns="182880" rtlCol="0" anchor="ctr">
            <a:normAutofit/>
          </a:bodyPr>
          <a:lstStyle/>
          <a:p>
            <a:r>
              <a:rPr lang="en-US" sz="4000" cap="none" dirty="0"/>
              <a:t>Features Specifications: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B1F261-94C0-4F84-92BF-FDDFF2B337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749504"/>
          </a:xfrm>
        </p:spPr>
        <p:txBody>
          <a:bodyPr>
            <a:normAutofit/>
          </a:bodyPr>
          <a:lstStyle/>
          <a:p>
            <a:pPr algn="just" fontAlgn="base">
              <a:lnSpc>
                <a:spcPct val="150000"/>
              </a:lnSpc>
            </a:pPr>
            <a:r>
              <a:rPr lang="en-US" sz="2000" dirty="0"/>
              <a:t>It can be extracted at near normal temperature without destroying biological active substances</a:t>
            </a:r>
          </a:p>
          <a:p>
            <a:pPr algn="just" fontAlgn="base">
              <a:lnSpc>
                <a:spcPct val="150000"/>
              </a:lnSpc>
            </a:pPr>
            <a:r>
              <a:rPr lang="en-US" sz="2000" dirty="0"/>
              <a:t>The extract has no residual solvent, so it is 100% natural</a:t>
            </a:r>
          </a:p>
          <a:p>
            <a:pPr algn="just" fontAlgn="base">
              <a:lnSpc>
                <a:spcPct val="150000"/>
              </a:lnSpc>
            </a:pPr>
            <a:r>
              <a:rPr lang="en-US" sz="2000" dirty="0"/>
              <a:t>Extraction process parameters are easy to adjust and control</a:t>
            </a:r>
          </a:p>
          <a:p>
            <a:pPr algn="just" fontAlgn="base">
              <a:lnSpc>
                <a:spcPct val="150000"/>
              </a:lnSpc>
            </a:pPr>
            <a:r>
              <a:rPr lang="en-US" sz="2000" dirty="0"/>
              <a:t>Simple process, high efficiency and low energy consumption.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536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017E72D-5AA6-43EC-B2FB-77BED220BF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2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8425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0C4B964-37F8-4408-B616-7346774CE1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4" b="2062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5485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99294-986C-42B1-9562-927116FBE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cap="none" dirty="0"/>
              <a:t>Automatic Supercritical Fluid CO</a:t>
            </a:r>
            <a:r>
              <a:rPr lang="en-US" sz="1600" b="1" cap="none" dirty="0"/>
              <a:t>2</a:t>
            </a:r>
            <a:r>
              <a:rPr lang="en-US" sz="2400" b="1" cap="none" dirty="0"/>
              <a:t> Machine Equipment for Oil Extraction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4A217B-0FDA-486F-9ACF-0184A37EA3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200" dirty="0"/>
              <a:t>From </a:t>
            </a:r>
            <a:r>
              <a:rPr lang="en-US" sz="2200" dirty="0" err="1"/>
              <a:t>Deyang</a:t>
            </a:r>
            <a:r>
              <a:rPr lang="en-US" sz="2200" dirty="0"/>
              <a:t> Strong Tech Co., LTD.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Max. Extraction pressure: 32-50 MPa 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Extraction Temperature: 0-80°C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Cost: 28,000 – 3,000,000 $</a:t>
            </a:r>
          </a:p>
        </p:txBody>
      </p:sp>
    </p:spTree>
    <p:extLst>
      <p:ext uri="{BB962C8B-B14F-4D97-AF65-F5344CB8AC3E}">
        <p14:creationId xmlns:p14="http://schemas.microsoft.com/office/powerpoint/2010/main" val="1549322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AD569-E32D-4236-BB40-143F8A588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cap="none" dirty="0"/>
              <a:t>Why CO</a:t>
            </a:r>
            <a:r>
              <a:rPr lang="en-US" sz="2000" b="1" cap="none" dirty="0"/>
              <a:t>2</a:t>
            </a:r>
            <a:r>
              <a:rPr lang="en-US" b="1" cap="none" dirty="0"/>
              <a:t>?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CC03209-0B77-42A9-8543-EE7B66913F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9966358"/>
              </p:ext>
            </p:extLst>
          </p:nvPr>
        </p:nvGraphicFramePr>
        <p:xfrm>
          <a:off x="1589130" y="2558912"/>
          <a:ext cx="9013739" cy="3616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5693848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1">
            <a:extLst>
              <a:ext uri="{FF2B5EF4-FFF2-40B4-BE49-F238E27FC236}">
                <a16:creationId xmlns:a16="http://schemas.microsoft.com/office/drawing/2014/main" id="{6C2A9291-55AD-4DDC-8735-1BA5A1C98C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F310D9-E689-4904-9946-846E57355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0" y="2542604"/>
            <a:ext cx="8686800" cy="1772793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vert="horz" wrap="square" lIns="182880" tIns="182880" rIns="182880" bIns="182880" rtlCol="0" anchor="ctr">
            <a:normAutofit/>
          </a:bodyPr>
          <a:lstStyle/>
          <a:p>
            <a:r>
              <a:rPr lang="en-US" sz="4800" cap="none" dirty="0"/>
              <a:t>Challenges</a:t>
            </a:r>
            <a:endParaRPr lang="en-US" sz="4800" kern="1200" cap="none" spc="200" baseline="0" dirty="0">
              <a:solidFill>
                <a:srgbClr val="262626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279821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E8A1953-82D4-456B-9F36-D27568447C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3" r="28993"/>
          <a:stretch/>
        </p:blipFill>
        <p:spPr>
          <a:xfrm rot="5400000">
            <a:off x="638713" y="-638712"/>
            <a:ext cx="6858000" cy="81354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5D8CCA0-4605-4B20-85C9-9BBC8BC17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9053" y="2748226"/>
            <a:ext cx="3211877" cy="1361547"/>
          </a:xfrm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z="2400" kern="1200" cap="all" spc="200" baseline="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Liquid waste from olives</a:t>
            </a:r>
          </a:p>
        </p:txBody>
      </p:sp>
    </p:spTree>
    <p:extLst>
      <p:ext uri="{BB962C8B-B14F-4D97-AF65-F5344CB8AC3E}">
        <p14:creationId xmlns:p14="http://schemas.microsoft.com/office/powerpoint/2010/main" val="14746804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E3759DD-698F-4D3A-AF4C-5E44527D30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491851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9FF71E0-C2FC-4AA3-9225-C2AD1E103E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60" y="867332"/>
            <a:ext cx="3715220" cy="2786415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30A13B8-8D46-4AC3-B223-DB7BAD15A2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1" r="11363"/>
          <a:stretch/>
        </p:blipFill>
        <p:spPr>
          <a:xfrm rot="5400000">
            <a:off x="4633298" y="603899"/>
            <a:ext cx="3301307" cy="32692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C424282-7192-4CE5-B817-0639D789B97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72"/>
          <a:stretch/>
        </p:blipFill>
        <p:spPr>
          <a:xfrm>
            <a:off x="8462525" y="587857"/>
            <a:ext cx="2475980" cy="330130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24B0BEA-C03C-4F31-B7C5-83C771142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4269282"/>
            <a:ext cx="8991600" cy="1264762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3200"/>
              <a:t>Seeds Collecting</a:t>
            </a:r>
          </a:p>
        </p:txBody>
      </p:sp>
    </p:spTree>
    <p:extLst>
      <p:ext uri="{BB962C8B-B14F-4D97-AF65-F5344CB8AC3E}">
        <p14:creationId xmlns:p14="http://schemas.microsoft.com/office/powerpoint/2010/main" val="345422668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EA19B1-700F-49FD-B7F2-B74B1C08B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</p:spPr>
        <p:txBody>
          <a:bodyPr/>
          <a:lstStyle/>
          <a:p>
            <a:r>
              <a:rPr lang="en-US"/>
              <a:t>Spare parts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2BBF540-D837-44A4-9722-FEEF0DB1B1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43389" y="3179080"/>
            <a:ext cx="3101975" cy="2326481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2C4E289-3E60-4556-B68A-92A16818F1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160" y="3429000"/>
            <a:ext cx="4845991" cy="246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71077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5788A38-5F0C-4592-A0DC-5B634F432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2813193-D35D-42A9-A6CA-6D04EFAA7D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7537702" cy="6858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273F76B-68A4-4562-B2CF-4D6B5ABA5D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3857" y="437173"/>
            <a:ext cx="2931989" cy="59836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4F10ADF-5557-44D4-B9F6-1A8C29570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386744"/>
            <a:ext cx="5928358" cy="1645920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3800" cap="none" dirty="0"/>
              <a:t>Controlling Temperature</a:t>
            </a:r>
          </a:p>
        </p:txBody>
      </p:sp>
    </p:spTree>
    <p:extLst>
      <p:ext uri="{BB962C8B-B14F-4D97-AF65-F5344CB8AC3E}">
        <p14:creationId xmlns:p14="http://schemas.microsoft.com/office/powerpoint/2010/main" val="16934701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19501C6-F015-4273-AF88-E0F6C8538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A677DB7-5829-45BD-9754-5EC484CC42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65429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814D73A-74FD-4CD5-B149-56B2704B12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20282" y="1101852"/>
            <a:ext cx="6205729" cy="46542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58D70C7-FF16-4BEF-B512-FC86F82DD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404872"/>
            <a:ext cx="3044950" cy="1627792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/>
              <a:t>Leakage</a:t>
            </a:r>
          </a:p>
        </p:txBody>
      </p:sp>
    </p:spTree>
    <p:extLst>
      <p:ext uri="{BB962C8B-B14F-4D97-AF65-F5344CB8AC3E}">
        <p14:creationId xmlns:p14="http://schemas.microsoft.com/office/powerpoint/2010/main" val="16113301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6F55F76-61B5-455D-A321-D81C531345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5" b="5916"/>
          <a:stretch/>
        </p:blipFill>
        <p:spPr>
          <a:xfrm rot="5400000">
            <a:off x="-1101851" y="1101851"/>
            <a:ext cx="6858000" cy="46542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54438C-1A1D-4D77-AB0A-CB247943A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8969" y="2386744"/>
            <a:ext cx="5928358" cy="1645920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2900" cap="none" dirty="0"/>
              <a:t>CO</a:t>
            </a:r>
            <a:r>
              <a:rPr lang="en-US" sz="2000" cap="none" dirty="0"/>
              <a:t>2</a:t>
            </a:r>
            <a:r>
              <a:rPr lang="en-US" sz="2900" cap="none" dirty="0"/>
              <a:t> cylinder with pressure </a:t>
            </a:r>
            <a:br>
              <a:rPr lang="en-US" sz="2900" cap="none" dirty="0"/>
            </a:br>
            <a:r>
              <a:rPr lang="en-US" sz="2900" cap="none" dirty="0"/>
              <a:t>less than 850 psi</a:t>
            </a:r>
          </a:p>
        </p:txBody>
      </p:sp>
    </p:spTree>
    <p:extLst>
      <p:ext uri="{BB962C8B-B14F-4D97-AF65-F5344CB8AC3E}">
        <p14:creationId xmlns:p14="http://schemas.microsoft.com/office/powerpoint/2010/main" val="277826006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1">
            <a:extLst>
              <a:ext uri="{FF2B5EF4-FFF2-40B4-BE49-F238E27FC236}">
                <a16:creationId xmlns:a16="http://schemas.microsoft.com/office/drawing/2014/main" id="{6C2A9291-55AD-4DDC-8735-1BA5A1C98C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F310D9-E689-4904-9946-846E57355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0" y="2542604"/>
            <a:ext cx="8686800" cy="1772793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vert="horz" wrap="square" lIns="182880" tIns="182880" rIns="182880" bIns="182880" rtlCol="0" anchor="ctr">
            <a:normAutofit/>
          </a:bodyPr>
          <a:lstStyle/>
          <a:p>
            <a:r>
              <a:rPr lang="en-US" sz="4800" kern="1200" cap="none" spc="200" baseline="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Recommendations</a:t>
            </a:r>
            <a:endParaRPr lang="en-US" sz="4800" kern="1200" cap="all" spc="200" baseline="0" dirty="0">
              <a:solidFill>
                <a:srgbClr val="262626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5558141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7203E-AC87-4F3A-B7DD-7BB02C1E3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/>
              <a:t>Switch from 1/16’’ to 1/8’’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7D2578F-15DC-4AE4-ACFD-0522D9768A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7668" y="2638425"/>
            <a:ext cx="5796664" cy="3101975"/>
          </a:xfrm>
        </p:spPr>
      </p:pic>
    </p:spTree>
    <p:extLst>
      <p:ext uri="{BB962C8B-B14F-4D97-AF65-F5344CB8AC3E}">
        <p14:creationId xmlns:p14="http://schemas.microsoft.com/office/powerpoint/2010/main" val="225720588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7AD7C5BE-418C-4A44-91BF-28E411F75B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120" y="1559052"/>
            <a:ext cx="10271760" cy="4347972"/>
          </a:xfrm>
          <a:prstGeom prst="rect">
            <a:avLst/>
          </a:prstGeom>
          <a:solidFill>
            <a:srgbClr val="FFFFFF"/>
          </a:solidFill>
          <a:ln w="31750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Content Placeholder 8">
            <a:extLst>
              <a:ext uri="{FF2B5EF4-FFF2-40B4-BE49-F238E27FC236}">
                <a16:creationId xmlns:a16="http://schemas.microsoft.com/office/drawing/2014/main" id="{BBB9E97E-0E41-4665-B20B-4F7429C1DA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252" y="2153412"/>
            <a:ext cx="9709225" cy="36652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4DD8C21-9E8A-42BB-AAA5-F61504DA2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ln>
            <a:solidFill>
              <a:srgbClr val="404040"/>
            </a:solidFill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Changing Reactor Design</a:t>
            </a:r>
          </a:p>
        </p:txBody>
      </p:sp>
    </p:spTree>
    <p:extLst>
      <p:ext uri="{BB962C8B-B14F-4D97-AF65-F5344CB8AC3E}">
        <p14:creationId xmlns:p14="http://schemas.microsoft.com/office/powerpoint/2010/main" val="3418520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419501C6-F015-4273-AF88-E0F6C8538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A677DB7-5829-45BD-9754-5EC484CC42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65429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B7B16419-1D0B-458D-A854-353D89A59C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293" y="1287811"/>
            <a:ext cx="7167161" cy="428237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81AD2A4-FB67-4897-9CE7-BA1765FFB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229" y="1287811"/>
            <a:ext cx="3044950" cy="1442137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2400" b="1" cap="none" dirty="0"/>
              <a:t>Supercritical CO</a:t>
            </a:r>
            <a:r>
              <a:rPr lang="en-US" sz="1800" b="1" cap="none" dirty="0"/>
              <a:t>2</a:t>
            </a:r>
            <a:endParaRPr lang="en-US" sz="2400" b="1" cap="none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B9D31A4-52B8-4356-BFBE-3618B45D2800}"/>
              </a:ext>
            </a:extLst>
          </p:cNvPr>
          <p:cNvSpPr txBox="1"/>
          <p:nvPr/>
        </p:nvSpPr>
        <p:spPr>
          <a:xfrm>
            <a:off x="804672" y="3198588"/>
            <a:ext cx="3859678" cy="2243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chemeClr val="bg1"/>
                </a:solidFill>
              </a:rPr>
              <a:t>Temperature:</a:t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chemeClr val="bg1"/>
                </a:solidFill>
              </a:rPr>
              <a:t>More than 32°C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chemeClr val="bg1"/>
                </a:solidFill>
              </a:rPr>
              <a:t>Pressure: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bg1"/>
                </a:solidFill>
              </a:rPr>
              <a:t>    More than 1100 psi</a:t>
            </a:r>
          </a:p>
        </p:txBody>
      </p:sp>
    </p:spTree>
    <p:extLst>
      <p:ext uri="{BB962C8B-B14F-4D97-AF65-F5344CB8AC3E}">
        <p14:creationId xmlns:p14="http://schemas.microsoft.com/office/powerpoint/2010/main" val="352632106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34A5C-F41C-4C15-B9D6-D0EC245F7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/>
              <a:t>Combination between sciences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BCA905DB-144F-4DE3-BEE5-71DC7CB993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851" y="2399275"/>
            <a:ext cx="6116297" cy="4213450"/>
          </a:xfrm>
        </p:spPr>
      </p:pic>
    </p:spTree>
    <p:extLst>
      <p:ext uri="{BB962C8B-B14F-4D97-AF65-F5344CB8AC3E}">
        <p14:creationId xmlns:p14="http://schemas.microsoft.com/office/powerpoint/2010/main" val="323615271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434B51-A806-4C63-B08F-F8781169E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 Compressor pump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54F9CE5-8A55-40EE-A5E8-1F18C87F9D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739" y="2439643"/>
            <a:ext cx="4092522" cy="4135546"/>
          </a:xfrm>
        </p:spPr>
      </p:pic>
    </p:spTree>
    <p:extLst>
      <p:ext uri="{BB962C8B-B14F-4D97-AF65-F5344CB8AC3E}">
        <p14:creationId xmlns:p14="http://schemas.microsoft.com/office/powerpoint/2010/main" val="414498729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3">
            <a:extLst>
              <a:ext uri="{FF2B5EF4-FFF2-40B4-BE49-F238E27FC236}">
                <a16:creationId xmlns:a16="http://schemas.microsoft.com/office/drawing/2014/main" id="{419501C6-F015-4273-AF88-E0F6C8538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15">
            <a:extLst>
              <a:ext uri="{FF2B5EF4-FFF2-40B4-BE49-F238E27FC236}">
                <a16:creationId xmlns:a16="http://schemas.microsoft.com/office/drawing/2014/main" id="{CA677DB7-5829-45BD-9754-5EC484CC42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65429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6772B631-B094-4B2B-B030-CAE671D690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68" r="18724" b="4480"/>
          <a:stretch/>
        </p:blipFill>
        <p:spPr>
          <a:xfrm flipH="1">
            <a:off x="5816464" y="42403"/>
            <a:ext cx="5733110" cy="68155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030643-D2FE-41B2-9E1F-A18261FA6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404872"/>
            <a:ext cx="3044950" cy="1627792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69257269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F6B6C54-85B5-41FF-B2D0-C2371A26C8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" b="2474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5041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cap="none" dirty="0"/>
              <a:t>Importance of the Project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8358" indent="-514350">
              <a:buAutoNum type="arabicPeriod"/>
            </a:pPr>
            <a:r>
              <a:rPr lang="en-US" sz="2400" dirty="0"/>
              <a:t>Extract oil with high quality </a:t>
            </a:r>
          </a:p>
          <a:p>
            <a:pPr marL="578358" indent="-514350">
              <a:buAutoNum type="arabicPeriod"/>
            </a:pPr>
            <a:r>
              <a:rPr lang="en-US" sz="2400" dirty="0"/>
              <a:t>Low cost comparing with other SFE methods</a:t>
            </a:r>
          </a:p>
          <a:p>
            <a:pPr marL="578358" indent="-514350">
              <a:buAutoNum type="arabicPeriod"/>
            </a:pPr>
            <a:r>
              <a:rPr lang="en-US" sz="2400" dirty="0"/>
              <a:t>Reducing energy </a:t>
            </a:r>
          </a:p>
          <a:p>
            <a:pPr marL="578358" indent="-514350">
              <a:buAutoNum type="arabicPeriod"/>
            </a:pPr>
            <a:r>
              <a:rPr lang="en-US" sz="2400" dirty="0"/>
              <a:t>Eliminate the organic waste</a:t>
            </a:r>
          </a:p>
          <a:p>
            <a:pPr marL="578358" indent="-514350">
              <a:buAutoNum type="arabicPeriod"/>
            </a:pPr>
            <a:r>
              <a:rPr lang="en-US" sz="2400" dirty="0"/>
              <a:t>Easy to use</a:t>
            </a:r>
          </a:p>
          <a:p>
            <a:pPr marL="578358" indent="-514350">
              <a:buAutoNum type="arabicPeriod"/>
            </a:pPr>
            <a:r>
              <a:rPr lang="en-US" sz="2400" dirty="0"/>
              <a:t>More safe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524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2A9291-55AD-4DDC-8735-1BA5A1C98C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2542604"/>
            <a:ext cx="8686800" cy="1772793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vert="horz" wrap="square" lIns="182880" tIns="182880" rIns="182880" bIns="182880" rtlCol="0" anchor="ctr" anchorCtr="1">
            <a:normAutofit/>
          </a:bodyPr>
          <a:lstStyle/>
          <a:p>
            <a:r>
              <a:rPr lang="en-US" sz="4800" kern="1200" cap="none" spc="200" baseline="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Seeds Understudy</a:t>
            </a:r>
          </a:p>
        </p:txBody>
      </p:sp>
    </p:spTree>
    <p:extLst>
      <p:ext uri="{BB962C8B-B14F-4D97-AF65-F5344CB8AC3E}">
        <p14:creationId xmlns:p14="http://schemas.microsoft.com/office/powerpoint/2010/main" val="1639086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996362246"/>
              </p:ext>
            </p:extLst>
          </p:nvPr>
        </p:nvGraphicFramePr>
        <p:xfrm>
          <a:off x="1288124" y="1179443"/>
          <a:ext cx="9615751" cy="44991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752530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218A634C-9814-45EB-8D6B-023F9CE5002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99" r="-3" b="1944"/>
          <a:stretch/>
        </p:blipFill>
        <p:spPr>
          <a:xfrm>
            <a:off x="4654296" y="10"/>
            <a:ext cx="7537704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CBE1315-9220-4285-B149-AAB3FBE40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853" y="833002"/>
            <a:ext cx="3425553" cy="1552389"/>
          </a:xfrm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z="2600" cap="none" dirty="0"/>
              <a:t>Why did we use these seeds?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0CB8FD-6C07-4816-B938-36564127C3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4669" y="2746709"/>
            <a:ext cx="3044953" cy="3521569"/>
          </a:xfrm>
        </p:spPr>
        <p:txBody>
          <a:bodyPr vert="horz" lIns="91440" tIns="45720" rIns="91440" bIns="45720" rtlCol="0">
            <a:normAutofit/>
          </a:bodyPr>
          <a:lstStyle/>
          <a:p>
            <a:pPr marL="400050" indent="-342900" algn="just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Use of useful waste</a:t>
            </a:r>
          </a:p>
          <a:p>
            <a:pPr marL="400050" indent="-342900" algn="just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The uses of these oils is not common among people here</a:t>
            </a:r>
          </a:p>
          <a:p>
            <a:pPr marL="400050" indent="-342900" algn="just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Health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619877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1081</TotalTime>
  <Words>472</Words>
  <Application>Microsoft Office PowerPoint</Application>
  <PresentationFormat>Widescreen</PresentationFormat>
  <Paragraphs>152</Paragraphs>
  <Slides>53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1" baseType="lpstr">
      <vt:lpstr>Arial</vt:lpstr>
      <vt:lpstr>Baskerville Old Face</vt:lpstr>
      <vt:lpstr>Calibri</vt:lpstr>
      <vt:lpstr>Gill Sans MT</vt:lpstr>
      <vt:lpstr>Majalla UI</vt:lpstr>
      <vt:lpstr>Times New Roman</vt:lpstr>
      <vt:lpstr>Wingdings</vt:lpstr>
      <vt:lpstr>Parcel</vt:lpstr>
      <vt:lpstr>  Controlled Temperature and Pressure Extraction of Vegetal Oil  Using Supercritical CO2 Fluid </vt:lpstr>
      <vt:lpstr>Headlines</vt:lpstr>
      <vt:lpstr>Introduction</vt:lpstr>
      <vt:lpstr>Why CO2?</vt:lpstr>
      <vt:lpstr>Supercritical CO2</vt:lpstr>
      <vt:lpstr>Importance of the Project</vt:lpstr>
      <vt:lpstr>Seeds Understudy</vt:lpstr>
      <vt:lpstr>PowerPoint Presentation</vt:lpstr>
      <vt:lpstr>Why did we use these seeds?</vt:lpstr>
      <vt:lpstr>Pomegranate Seeds</vt:lpstr>
      <vt:lpstr>Grape Seeds</vt:lpstr>
      <vt:lpstr>Olives</vt:lpstr>
      <vt:lpstr>Methodology</vt:lpstr>
      <vt:lpstr>Reactor’s Size</vt:lpstr>
      <vt:lpstr>Description of the Apparatus</vt:lpstr>
      <vt:lpstr>Formation of Dry Ice</vt:lpstr>
      <vt:lpstr>Heating System</vt:lpstr>
      <vt:lpstr>Description of the Apparatus</vt:lpstr>
      <vt:lpstr>PowerPoint Presentation</vt:lpstr>
      <vt:lpstr>Olives Extraction</vt:lpstr>
      <vt:lpstr>PowerPoint Presentation</vt:lpstr>
      <vt:lpstr>Results and Discussion</vt:lpstr>
      <vt:lpstr>Expected Results</vt:lpstr>
      <vt:lpstr>Olive Oil</vt:lpstr>
      <vt:lpstr>Olive Oil Extracted </vt:lpstr>
      <vt:lpstr>Olives Shape Before Extraction</vt:lpstr>
      <vt:lpstr>Olives Shape After Extraction</vt:lpstr>
      <vt:lpstr>Grape Seed Oil</vt:lpstr>
      <vt:lpstr>Grape Seed Oil</vt:lpstr>
      <vt:lpstr>Grape Seeds Oil Extracted</vt:lpstr>
      <vt:lpstr>Pomegranate Oil</vt:lpstr>
      <vt:lpstr>Pomegranate Oil</vt:lpstr>
      <vt:lpstr>Pomegranate Seeds Oil Extracted</vt:lpstr>
      <vt:lpstr>PowerPoint Presentation</vt:lpstr>
      <vt:lpstr>Alternative Apparatus (Extraction in closed loop system)</vt:lpstr>
      <vt:lpstr>Features Specifications:</vt:lpstr>
      <vt:lpstr>PowerPoint Presentation</vt:lpstr>
      <vt:lpstr>PowerPoint Presentation</vt:lpstr>
      <vt:lpstr>Automatic Supercritical Fluid CO2 Machine Equipment for Oil Extraction</vt:lpstr>
      <vt:lpstr>Challenges</vt:lpstr>
      <vt:lpstr>Liquid waste from olives</vt:lpstr>
      <vt:lpstr>Seeds Collecting</vt:lpstr>
      <vt:lpstr>Spare parts</vt:lpstr>
      <vt:lpstr>Controlling Temperature</vt:lpstr>
      <vt:lpstr>Leakage</vt:lpstr>
      <vt:lpstr>CO2 cylinder with pressure  less than 850 psi</vt:lpstr>
      <vt:lpstr>Recommendations</vt:lpstr>
      <vt:lpstr>Switch from 1/16’’ to 1/8’’</vt:lpstr>
      <vt:lpstr>Changing Reactor Design</vt:lpstr>
      <vt:lpstr>Combination between sciences</vt:lpstr>
      <vt:lpstr>Using a Compressor pump</vt:lpstr>
      <vt:lpstr>Thank you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Sham</dc:creator>
  <cp:lastModifiedBy>Sham</cp:lastModifiedBy>
  <cp:revision>85</cp:revision>
  <dcterms:created xsi:type="dcterms:W3CDTF">2018-05-15T20:08:27Z</dcterms:created>
  <dcterms:modified xsi:type="dcterms:W3CDTF">2018-05-21T20:00:48Z</dcterms:modified>
</cp:coreProperties>
</file>