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37.xml"/>
  <Override ContentType="application/vnd.openxmlformats-officedocument.presentationml.notesSlide+xml" PartName="/ppt/notesSlides/notesSlide29.xml"/>
  <Override ContentType="application/vnd.openxmlformats-officedocument.presentationml.notesSlide+xml" PartName="/ppt/notesSlides/notesSlide32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28.xml"/>
  <Override ContentType="application/vnd.openxmlformats-officedocument.presentationml.notesSlide+xml" PartName="/ppt/notesSlides/notesSlide33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34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0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6.xml"/>
  <Override ContentType="application/vnd.openxmlformats-officedocument.presentationml.notesSlide+xml" PartName="/ppt/notesSlides/notesSlide35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31.xml"/>
  <Override ContentType="application/vnd.openxmlformats-officedocument.presentationml.notesSlide+xml" PartName="/ppt/notesSlides/notesSlide36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27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21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30.xml"/>
  <Override ContentType="application/vnd.openxmlformats-officedocument.presentationml.slide+xml" PartName="/ppt/slides/slide22.xml"/>
  <Override ContentType="application/vnd.openxmlformats-officedocument.presentationml.slide+xml" PartName="/ppt/slides/slide35.xml"/>
  <Override ContentType="application/vnd.openxmlformats-officedocument.presentationml.slide+xml" PartName="/ppt/slides/slide26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5.xml"/>
  <Override ContentType="application/vnd.openxmlformats-officedocument.presentationml.slide+xml" PartName="/ppt/slides/slide34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33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29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32.xml"/>
  <Override ContentType="application/vnd.openxmlformats-officedocument.presentationml.slide+xml" PartName="/ppt/slides/slide37.xml"/>
  <Override ContentType="application/vnd.openxmlformats-officedocument.presentationml.slide+xml" PartName="/ppt/slides/slide1.xml"/>
  <Override ContentType="application/vnd.openxmlformats-officedocument.presentationml.slide+xml" PartName="/ppt/slides/slide28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36.xml"/>
  <Override ContentType="application/vnd.openxmlformats-officedocument.presentationml.slide+xml" PartName="/ppt/slides/slide31.xml"/>
  <Override ContentType="application/vnd.openxmlformats-officedocument.presentationml.slide+xml" PartName="/ppt/slides/slide23.xml"/>
  <Override ContentType="application/vnd.openxmlformats-officedocument.presentationml.slide+xml" PartName="/ppt/slides/slide2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70" r:id="rId4"/>
    <p:sldMasterId id="2147483671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77" r:id="rId28"/>
    <p:sldId id="278" r:id="rId29"/>
    <p:sldId id="279" r:id="rId30"/>
    <p:sldId id="280" r:id="rId31"/>
    <p:sldId id="281" r:id="rId32"/>
    <p:sldId id="282" r:id="rId33"/>
    <p:sldId id="283" r:id="rId34"/>
    <p:sldId id="284" r:id="rId35"/>
    <p:sldId id="285" r:id="rId36"/>
    <p:sldId id="286" r:id="rId37"/>
    <p:sldId id="287" r:id="rId38"/>
    <p:sldId id="288" r:id="rId39"/>
    <p:sldId id="289" r:id="rId40"/>
    <p:sldId id="290" r:id="rId41"/>
    <p:sldId id="291" r:id="rId42"/>
    <p:sldId id="292" r:id="rId43"/>
  </p:sldIdLst>
  <p:sldSz cy="5143500" cx="9144000"/>
  <p:notesSz cx="6858000" cy="9144000"/>
  <p:embeddedFontLst>
    <p:embeddedFont>
      <p:font typeface="Jost"/>
      <p:regular r:id="rId44"/>
      <p:bold r:id="rId45"/>
      <p:italic r:id="rId46"/>
      <p:boldItalic r:id="rId47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40" Type="http://schemas.openxmlformats.org/officeDocument/2006/relationships/slide" Target="slides/slide34.xml"/><Relationship Id="rId20" Type="http://schemas.openxmlformats.org/officeDocument/2006/relationships/slide" Target="slides/slide14.xml"/><Relationship Id="rId42" Type="http://schemas.openxmlformats.org/officeDocument/2006/relationships/slide" Target="slides/slide36.xml"/><Relationship Id="rId41" Type="http://schemas.openxmlformats.org/officeDocument/2006/relationships/slide" Target="slides/slide35.xml"/><Relationship Id="rId22" Type="http://schemas.openxmlformats.org/officeDocument/2006/relationships/slide" Target="slides/slide16.xml"/><Relationship Id="rId44" Type="http://schemas.openxmlformats.org/officeDocument/2006/relationships/font" Target="fonts/Jost-regular.fntdata"/><Relationship Id="rId21" Type="http://schemas.openxmlformats.org/officeDocument/2006/relationships/slide" Target="slides/slide15.xml"/><Relationship Id="rId43" Type="http://schemas.openxmlformats.org/officeDocument/2006/relationships/slide" Target="slides/slide37.xml"/><Relationship Id="rId24" Type="http://schemas.openxmlformats.org/officeDocument/2006/relationships/slide" Target="slides/slide18.xml"/><Relationship Id="rId46" Type="http://schemas.openxmlformats.org/officeDocument/2006/relationships/font" Target="fonts/Jost-italic.fntdata"/><Relationship Id="rId23" Type="http://schemas.openxmlformats.org/officeDocument/2006/relationships/slide" Target="slides/slide17.xml"/><Relationship Id="rId45" Type="http://schemas.openxmlformats.org/officeDocument/2006/relationships/font" Target="fonts/Jost-bold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26" Type="http://schemas.openxmlformats.org/officeDocument/2006/relationships/slide" Target="slides/slide20.xml"/><Relationship Id="rId25" Type="http://schemas.openxmlformats.org/officeDocument/2006/relationships/slide" Target="slides/slide19.xml"/><Relationship Id="rId47" Type="http://schemas.openxmlformats.org/officeDocument/2006/relationships/font" Target="fonts/Jost-boldItalic.fntdata"/><Relationship Id="rId28" Type="http://schemas.openxmlformats.org/officeDocument/2006/relationships/slide" Target="slides/slide22.xml"/><Relationship Id="rId27" Type="http://schemas.openxmlformats.org/officeDocument/2006/relationships/slide" Target="slides/slide21.xml"/><Relationship Id="rId5" Type="http://schemas.openxmlformats.org/officeDocument/2006/relationships/slideMaster" Target="slideMasters/slideMaster2.xml"/><Relationship Id="rId6" Type="http://schemas.openxmlformats.org/officeDocument/2006/relationships/notesMaster" Target="notesMasters/notesMaster1.xml"/><Relationship Id="rId29" Type="http://schemas.openxmlformats.org/officeDocument/2006/relationships/slide" Target="slides/slide23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31" Type="http://schemas.openxmlformats.org/officeDocument/2006/relationships/slide" Target="slides/slide25.xml"/><Relationship Id="rId30" Type="http://schemas.openxmlformats.org/officeDocument/2006/relationships/slide" Target="slides/slide24.xml"/><Relationship Id="rId11" Type="http://schemas.openxmlformats.org/officeDocument/2006/relationships/slide" Target="slides/slide5.xml"/><Relationship Id="rId33" Type="http://schemas.openxmlformats.org/officeDocument/2006/relationships/slide" Target="slides/slide27.xml"/><Relationship Id="rId10" Type="http://schemas.openxmlformats.org/officeDocument/2006/relationships/slide" Target="slides/slide4.xml"/><Relationship Id="rId32" Type="http://schemas.openxmlformats.org/officeDocument/2006/relationships/slide" Target="slides/slide26.xml"/><Relationship Id="rId13" Type="http://schemas.openxmlformats.org/officeDocument/2006/relationships/slide" Target="slides/slide7.xml"/><Relationship Id="rId35" Type="http://schemas.openxmlformats.org/officeDocument/2006/relationships/slide" Target="slides/slide29.xml"/><Relationship Id="rId12" Type="http://schemas.openxmlformats.org/officeDocument/2006/relationships/slide" Target="slides/slide6.xml"/><Relationship Id="rId34" Type="http://schemas.openxmlformats.org/officeDocument/2006/relationships/slide" Target="slides/slide28.xml"/><Relationship Id="rId15" Type="http://schemas.openxmlformats.org/officeDocument/2006/relationships/slide" Target="slides/slide9.xml"/><Relationship Id="rId37" Type="http://schemas.openxmlformats.org/officeDocument/2006/relationships/slide" Target="slides/slide31.xml"/><Relationship Id="rId14" Type="http://schemas.openxmlformats.org/officeDocument/2006/relationships/slide" Target="slides/slide8.xml"/><Relationship Id="rId36" Type="http://schemas.openxmlformats.org/officeDocument/2006/relationships/slide" Target="slides/slide30.xml"/><Relationship Id="rId17" Type="http://schemas.openxmlformats.org/officeDocument/2006/relationships/slide" Target="slides/slide11.xml"/><Relationship Id="rId39" Type="http://schemas.openxmlformats.org/officeDocument/2006/relationships/slide" Target="slides/slide33.xml"/><Relationship Id="rId16" Type="http://schemas.openxmlformats.org/officeDocument/2006/relationships/slide" Target="slides/slide10.xml"/><Relationship Id="rId38" Type="http://schemas.openxmlformats.org/officeDocument/2006/relationships/slide" Target="slides/slide32.xml"/><Relationship Id="rId19" Type="http://schemas.openxmlformats.org/officeDocument/2006/relationships/slide" Target="slides/slide13.xml"/><Relationship Id="rId18" Type="http://schemas.openxmlformats.org/officeDocument/2006/relationships/slide" Target="slides/slide1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g361f42430d4_3_7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7" name="Google Shape;127;g361f42430d4_3_75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8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Google Shape;229;g361f42430d4_6_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0" name="Google Shape;230;g361f42430d4_6_4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7" name="Shape 2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Google Shape;238;g361f42430d4_5_76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9" name="Google Shape;239;g361f42430d4_5_766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6" name="Shape 2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Google Shape;247;g361f42430d4_5_78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8" name="Google Shape;248;g361f42430d4_5_782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5" name="Shape 2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" name="Google Shape;256;g361f42430d4_5_79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7" name="Google Shape;257;g361f42430d4_5_798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4" name="Shape 2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Google Shape;265;g361f42430d4_5_8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6" name="Google Shape;266;g361f42430d4_5_815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0" name="Shape 2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" name="Google Shape;271;g361f42430d4_5_82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2" name="Google Shape;272;g361f42430d4_5_825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8" name="Shape 2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9" name="Google Shape;279;g361f42430d4_5_83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0" name="Google Shape;280;g361f42430d4_5_836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7" name="Shape 2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8" name="Google Shape;288;g361f42430d4_5_85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9" name="Google Shape;289;g361f42430d4_5_851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6" name="Shape 2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" name="Google Shape;297;g361f42430d4_5_87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8" name="Google Shape;298;g361f42430d4_5_876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5" name="Shape 3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6" name="Google Shape;306;g361f42430d4_5_88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07" name="Google Shape;307;g361f42430d4_5_889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g361f42430d4_3_9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6" name="Google Shape;136;g361f42430d4_3_97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12" name="Shape 3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3" name="Google Shape;313;g361f42430d4_5_90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4" name="Google Shape;314;g361f42430d4_5_902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21" name="Shape 3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2" name="Google Shape;322;g361f42430d4_5_9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23" name="Google Shape;323;g361f42430d4_5_917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30" name="Shape 3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1" name="Google Shape;331;g361f42430d4_5_93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32" name="Google Shape;332;g361f42430d4_5_933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38" name="Shape 3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9" name="Google Shape;339;g361f42430d4_5_94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40" name="Google Shape;340;g361f42430d4_5_946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47" name="Shape 3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" name="Google Shape;348;g361f42430d4_5_95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49" name="Google Shape;349;g361f42430d4_5_953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55" name="Shape 3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6" name="Google Shape;356;g361f42430d4_5_96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57" name="Google Shape;357;g361f42430d4_5_967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62" name="Shape 3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3" name="Google Shape;363;g361f42430d4_5_98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64" name="Google Shape;364;g361f42430d4_5_984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70" name="Shape 3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1" name="Google Shape;371;g361f42430d4_5_99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2" name="Google Shape;372;g361f42430d4_5_997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78" name="Shape 3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9" name="Google Shape;379;g361f42430d4_5_10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80" name="Google Shape;380;g361f42430d4_5_1012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87" name="Shape 3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8" name="Google Shape;388;g361f42430d4_5_102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89" name="Google Shape;389;g361f42430d4_5_1027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2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g361f42430d4_3_1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4" name="Google Shape;154;g361f42430d4_3_12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96" name="Shape 3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7" name="Google Shape;397;g361f42430d4_5_104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98" name="Google Shape;398;g361f42430d4_5_1043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05" name="Shape 4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6" name="Google Shape;406;g361f42430d4_5_106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07" name="Google Shape;407;g361f42430d4_5_1061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14" name="Shape 4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5" name="Google Shape;415;g36201344157_0_8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16" name="Google Shape;416;g36201344157_0_85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28" name="Shape 4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9" name="Google Shape;429;g36201344157_0_1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30" name="Google Shape;430;g36201344157_0_118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38" name="Shape 4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9" name="Google Shape;439;g36201344157_0_14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40" name="Google Shape;440;g36201344157_0_144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48" name="Shape 4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9" name="Google Shape;449;g36201344157_0_3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50" name="Google Shape;450;g36201344157_0_35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64" name="Shape 4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5" name="Google Shape;465;g36201344157_0_6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66" name="Google Shape;466;g36201344157_0_6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98" name="Shape 4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9" name="Google Shape;499;g361f42430d4_3_30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00" name="Google Shape;500;g361f42430d4_3_30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7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g361f42430d4_3_13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9" name="Google Shape;169;g361f42430d4_3_13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5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g361f42430d4_5_60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7" name="Google Shape;187;g361f42430d4_5_606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5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Google Shape;196;g361f42430d4_5_58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7" name="Google Shape;197;g361f42430d4_5_58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4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g361f42430d4_5_7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6" name="Google Shape;206;g361f42430d4_5_713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2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g361f42430d4_3_17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4" name="Google Shape;214;g361f42430d4_3_177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9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Google Shape;220;g361f42430d4_6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1" name="Google Shape;221;g361f42430d4_6_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14"/>
          <p:cNvSpPr txBox="1"/>
          <p:nvPr>
            <p:ph idx="10" type="dt"/>
          </p:nvPr>
        </p:nvSpPr>
        <p:spPr>
          <a:xfrm>
            <a:off x="228600" y="3178175"/>
            <a:ext cx="1066800" cy="182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9pPr>
          </a:lstStyle>
          <a:p/>
        </p:txBody>
      </p:sp>
      <p:sp>
        <p:nvSpPr>
          <p:cNvPr id="58" name="Google Shape;58;p14"/>
          <p:cNvSpPr txBox="1"/>
          <p:nvPr>
            <p:ph idx="11" type="ftr"/>
          </p:nvPr>
        </p:nvSpPr>
        <p:spPr>
          <a:xfrm>
            <a:off x="1562100" y="3178175"/>
            <a:ext cx="1447800" cy="182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9pPr>
          </a:lstStyle>
          <a:p/>
        </p:txBody>
      </p:sp>
      <p:sp>
        <p:nvSpPr>
          <p:cNvPr id="59" name="Google Shape;59;p14"/>
          <p:cNvSpPr txBox="1"/>
          <p:nvPr>
            <p:ph idx="12" type="sldNum"/>
          </p:nvPr>
        </p:nvSpPr>
        <p:spPr>
          <a:xfrm>
            <a:off x="3276600" y="3178175"/>
            <a:ext cx="1066800" cy="182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15"/>
          <p:cNvSpPr txBox="1"/>
          <p:nvPr>
            <p:ph type="ctrTitle"/>
          </p:nvPr>
        </p:nvSpPr>
        <p:spPr>
          <a:xfrm>
            <a:off x="342900" y="1065213"/>
            <a:ext cx="3886200" cy="735013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9pPr>
          </a:lstStyle>
          <a:p/>
        </p:txBody>
      </p:sp>
      <p:sp>
        <p:nvSpPr>
          <p:cNvPr id="62" name="Google Shape;62;p15"/>
          <p:cNvSpPr txBox="1"/>
          <p:nvPr>
            <p:ph idx="1" type="subTitle"/>
          </p:nvPr>
        </p:nvSpPr>
        <p:spPr>
          <a:xfrm>
            <a:off x="685800" y="1943100"/>
            <a:ext cx="3200400" cy="876300"/>
          </a:xfrm>
          <a:prstGeom prst="rect">
            <a:avLst/>
          </a:prstGeom>
          <a:noFill/>
          <a:ln>
            <a:noFill/>
          </a:ln>
        </p:spPr>
        <p:txBody>
          <a:bodyPr anchorCtr="0" anchor="t" bIns="22850" lIns="45725" spcFirstLastPara="1" rIns="45725" wrap="square" tIns="22850">
            <a:normAutofit/>
          </a:bodyPr>
          <a:lstStyle>
            <a:lvl1pPr lvl="0" algn="ctr">
              <a:spcBef>
                <a:spcPts val="3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>
                <a:solidFill>
                  <a:srgbClr val="888888"/>
                </a:solidFill>
              </a:defRPr>
            </a:lvl1pPr>
            <a:lvl2pPr lvl="1" algn="ctr">
              <a:spcBef>
                <a:spcPts val="30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>
                <a:solidFill>
                  <a:srgbClr val="888888"/>
                </a:solidFill>
              </a:defRPr>
            </a:lvl2pPr>
            <a:lvl3pPr lvl="2" algn="ctr">
              <a:spcBef>
                <a:spcPts val="200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>
                <a:solidFill>
                  <a:srgbClr val="888888"/>
                </a:solidFill>
              </a:defRPr>
            </a:lvl3pPr>
            <a:lvl4pPr lvl="3" algn="ctr">
              <a:spcBef>
                <a:spcPts val="200"/>
              </a:spcBef>
              <a:spcAft>
                <a:spcPts val="0"/>
              </a:spcAft>
              <a:buClr>
                <a:srgbClr val="888888"/>
              </a:buClr>
              <a:buSzPts val="1000"/>
              <a:buNone/>
              <a:defRPr>
                <a:solidFill>
                  <a:srgbClr val="888888"/>
                </a:solidFill>
              </a:defRPr>
            </a:lvl4pPr>
            <a:lvl5pPr lvl="4" algn="ctr">
              <a:spcBef>
                <a:spcPts val="200"/>
              </a:spcBef>
              <a:spcAft>
                <a:spcPts val="0"/>
              </a:spcAft>
              <a:buClr>
                <a:srgbClr val="888888"/>
              </a:buClr>
              <a:buSzPts val="1000"/>
              <a:buNone/>
              <a:defRPr>
                <a:solidFill>
                  <a:srgbClr val="888888"/>
                </a:solidFill>
              </a:defRPr>
            </a:lvl5pPr>
            <a:lvl6pPr lvl="5" algn="ctr">
              <a:spcBef>
                <a:spcPts val="200"/>
              </a:spcBef>
              <a:spcAft>
                <a:spcPts val="0"/>
              </a:spcAft>
              <a:buClr>
                <a:srgbClr val="888888"/>
              </a:buClr>
              <a:buSzPts val="1000"/>
              <a:buNone/>
              <a:defRPr>
                <a:solidFill>
                  <a:srgbClr val="888888"/>
                </a:solidFill>
              </a:defRPr>
            </a:lvl6pPr>
            <a:lvl7pPr lvl="6" algn="ctr">
              <a:spcBef>
                <a:spcPts val="200"/>
              </a:spcBef>
              <a:spcAft>
                <a:spcPts val="0"/>
              </a:spcAft>
              <a:buClr>
                <a:srgbClr val="888888"/>
              </a:buClr>
              <a:buSzPts val="1000"/>
              <a:buNone/>
              <a:defRPr>
                <a:solidFill>
                  <a:srgbClr val="888888"/>
                </a:solidFill>
              </a:defRPr>
            </a:lvl7pPr>
            <a:lvl8pPr lvl="7" algn="ctr">
              <a:spcBef>
                <a:spcPts val="200"/>
              </a:spcBef>
              <a:spcAft>
                <a:spcPts val="0"/>
              </a:spcAft>
              <a:buClr>
                <a:srgbClr val="888888"/>
              </a:buClr>
              <a:buSzPts val="1000"/>
              <a:buNone/>
              <a:defRPr>
                <a:solidFill>
                  <a:srgbClr val="888888"/>
                </a:solidFill>
              </a:defRPr>
            </a:lvl8pPr>
            <a:lvl9pPr lvl="8" algn="ctr">
              <a:spcBef>
                <a:spcPts val="200"/>
              </a:spcBef>
              <a:spcAft>
                <a:spcPts val="0"/>
              </a:spcAft>
              <a:buClr>
                <a:srgbClr val="888888"/>
              </a:buClr>
              <a:buSzPts val="1000"/>
              <a:buNone/>
              <a:defRPr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63" name="Google Shape;63;p15"/>
          <p:cNvSpPr txBox="1"/>
          <p:nvPr>
            <p:ph idx="10" type="dt"/>
          </p:nvPr>
        </p:nvSpPr>
        <p:spPr>
          <a:xfrm>
            <a:off x="228600" y="3178175"/>
            <a:ext cx="1066800" cy="182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9pPr>
          </a:lstStyle>
          <a:p/>
        </p:txBody>
      </p:sp>
      <p:sp>
        <p:nvSpPr>
          <p:cNvPr id="64" name="Google Shape;64;p15"/>
          <p:cNvSpPr txBox="1"/>
          <p:nvPr>
            <p:ph idx="11" type="ftr"/>
          </p:nvPr>
        </p:nvSpPr>
        <p:spPr>
          <a:xfrm>
            <a:off x="1562100" y="3178175"/>
            <a:ext cx="1447800" cy="182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9pPr>
          </a:lstStyle>
          <a:p/>
        </p:txBody>
      </p:sp>
      <p:sp>
        <p:nvSpPr>
          <p:cNvPr id="65" name="Google Shape;65;p15"/>
          <p:cNvSpPr txBox="1"/>
          <p:nvPr>
            <p:ph idx="12" type="sldNum"/>
          </p:nvPr>
        </p:nvSpPr>
        <p:spPr>
          <a:xfrm>
            <a:off x="3276600" y="3178175"/>
            <a:ext cx="1066800" cy="182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6"/>
          <p:cNvSpPr txBox="1"/>
          <p:nvPr>
            <p:ph type="title"/>
          </p:nvPr>
        </p:nvSpPr>
        <p:spPr>
          <a:xfrm>
            <a:off x="228600" y="137319"/>
            <a:ext cx="4114800" cy="571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9pPr>
          </a:lstStyle>
          <a:p/>
        </p:txBody>
      </p:sp>
      <p:sp>
        <p:nvSpPr>
          <p:cNvPr id="68" name="Google Shape;68;p16"/>
          <p:cNvSpPr txBox="1"/>
          <p:nvPr>
            <p:ph idx="1" type="body"/>
          </p:nvPr>
        </p:nvSpPr>
        <p:spPr>
          <a:xfrm>
            <a:off x="228600" y="800100"/>
            <a:ext cx="4114800" cy="2262982"/>
          </a:xfrm>
          <a:prstGeom prst="rect">
            <a:avLst/>
          </a:prstGeom>
          <a:noFill/>
          <a:ln>
            <a:noFill/>
          </a:ln>
        </p:spPr>
        <p:txBody>
          <a:bodyPr anchorCtr="0" anchor="t" bIns="22850" lIns="45725" spcFirstLastPara="1" rIns="45725" wrap="square" tIns="22850">
            <a:normAutofit/>
          </a:bodyPr>
          <a:lstStyle>
            <a:lvl1pPr indent="-285750" lvl="0" marL="4572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•"/>
              <a:defRPr/>
            </a:lvl1pPr>
            <a:lvl2pPr indent="-285750" lvl="1" marL="9144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–"/>
              <a:defRPr/>
            </a:lvl2pPr>
            <a:lvl3pPr indent="-285750" lvl="2" marL="1371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•"/>
              <a:defRPr/>
            </a:lvl3pPr>
            <a:lvl4pPr indent="-285750" lvl="3" marL="18288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–"/>
              <a:defRPr/>
            </a:lvl4pPr>
            <a:lvl5pPr indent="-285750" lvl="4" marL="22860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»"/>
              <a:defRPr/>
            </a:lvl5pPr>
            <a:lvl6pPr indent="-285750" lvl="5" marL="27432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•"/>
              <a:defRPr/>
            </a:lvl6pPr>
            <a:lvl7pPr indent="-285750" lvl="6" marL="32004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•"/>
              <a:defRPr/>
            </a:lvl7pPr>
            <a:lvl8pPr indent="-285750" lvl="7" marL="3657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•"/>
              <a:defRPr/>
            </a:lvl8pPr>
            <a:lvl9pPr indent="-285750" lvl="8" marL="41148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•"/>
              <a:defRPr/>
            </a:lvl9pPr>
          </a:lstStyle>
          <a:p/>
        </p:txBody>
      </p:sp>
      <p:sp>
        <p:nvSpPr>
          <p:cNvPr id="69" name="Google Shape;69;p16"/>
          <p:cNvSpPr txBox="1"/>
          <p:nvPr>
            <p:ph idx="10" type="dt"/>
          </p:nvPr>
        </p:nvSpPr>
        <p:spPr>
          <a:xfrm>
            <a:off x="228600" y="3178175"/>
            <a:ext cx="1066800" cy="182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9pPr>
          </a:lstStyle>
          <a:p/>
        </p:txBody>
      </p:sp>
      <p:sp>
        <p:nvSpPr>
          <p:cNvPr id="70" name="Google Shape;70;p16"/>
          <p:cNvSpPr txBox="1"/>
          <p:nvPr>
            <p:ph idx="11" type="ftr"/>
          </p:nvPr>
        </p:nvSpPr>
        <p:spPr>
          <a:xfrm>
            <a:off x="1562100" y="3178175"/>
            <a:ext cx="1447800" cy="182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9pPr>
          </a:lstStyle>
          <a:p/>
        </p:txBody>
      </p:sp>
      <p:sp>
        <p:nvSpPr>
          <p:cNvPr id="71" name="Google Shape;71;p16"/>
          <p:cNvSpPr txBox="1"/>
          <p:nvPr>
            <p:ph idx="12" type="sldNum"/>
          </p:nvPr>
        </p:nvSpPr>
        <p:spPr>
          <a:xfrm>
            <a:off x="3276600" y="3178175"/>
            <a:ext cx="1066800" cy="182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7"/>
          <p:cNvSpPr txBox="1"/>
          <p:nvPr>
            <p:ph type="title"/>
          </p:nvPr>
        </p:nvSpPr>
        <p:spPr>
          <a:xfrm>
            <a:off x="361156" y="2203450"/>
            <a:ext cx="3886200" cy="681038"/>
          </a:xfrm>
          <a:prstGeom prst="rect">
            <a:avLst/>
          </a:prstGeom>
          <a:noFill/>
          <a:ln>
            <a:noFill/>
          </a:ln>
        </p:spPr>
        <p:txBody>
          <a:bodyPr anchorCtr="0" anchor="t" bIns="22850" lIns="45725" spcFirstLastPara="1" rIns="45725" wrap="square" tIns="2285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b="1" sz="2000" cap="none"/>
            </a:lvl1pPr>
            <a:lvl2pPr lvl="1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9pPr>
          </a:lstStyle>
          <a:p/>
        </p:txBody>
      </p:sp>
      <p:sp>
        <p:nvSpPr>
          <p:cNvPr id="74" name="Google Shape;74;p17"/>
          <p:cNvSpPr txBox="1"/>
          <p:nvPr>
            <p:ph idx="1" type="body"/>
          </p:nvPr>
        </p:nvSpPr>
        <p:spPr>
          <a:xfrm>
            <a:off x="361156" y="1453357"/>
            <a:ext cx="3886200" cy="750094"/>
          </a:xfrm>
          <a:prstGeom prst="rect">
            <a:avLst/>
          </a:prstGeom>
          <a:noFill/>
          <a:ln>
            <a:noFill/>
          </a:ln>
        </p:spPr>
        <p:txBody>
          <a:bodyPr anchorCtr="0" anchor="b" bIns="22850" lIns="45725" spcFirstLastPara="1" rIns="45725" wrap="square" tIns="22850">
            <a:normAutofit/>
          </a:bodyPr>
          <a:lstStyle>
            <a:lvl1pPr indent="-228600" lvl="0" marL="457200" algn="l">
              <a:spcBef>
                <a:spcPts val="200"/>
              </a:spcBef>
              <a:spcAft>
                <a:spcPts val="0"/>
              </a:spcAft>
              <a:buClr>
                <a:srgbClr val="888888"/>
              </a:buClr>
              <a:buSzPts val="1000"/>
              <a:buNone/>
              <a:defRPr sz="1000">
                <a:solidFill>
                  <a:srgbClr val="888888"/>
                </a:solidFill>
              </a:defRPr>
            </a:lvl1pPr>
            <a:lvl2pPr indent="-228600" lvl="1" marL="914400" algn="l">
              <a:spcBef>
                <a:spcPts val="200"/>
              </a:spcBef>
              <a:spcAft>
                <a:spcPts val="0"/>
              </a:spcAft>
              <a:buClr>
                <a:srgbClr val="888888"/>
              </a:buClr>
              <a:buSzPts val="900"/>
              <a:buNone/>
              <a:defRPr sz="900">
                <a:solidFill>
                  <a:srgbClr val="888888"/>
                </a:solidFill>
              </a:defRPr>
            </a:lvl2pPr>
            <a:lvl3pPr indent="-228600" lvl="2" marL="1371600" algn="l">
              <a:spcBef>
                <a:spcPts val="200"/>
              </a:spcBef>
              <a:spcAft>
                <a:spcPts val="0"/>
              </a:spcAft>
              <a:buClr>
                <a:srgbClr val="888888"/>
              </a:buClr>
              <a:buSzPts val="800"/>
              <a:buNone/>
              <a:defRPr sz="800">
                <a:solidFill>
                  <a:srgbClr val="888888"/>
                </a:solidFill>
              </a:defRPr>
            </a:lvl3pPr>
            <a:lvl4pPr indent="-228600" lvl="3" marL="1828800" algn="l">
              <a:spcBef>
                <a:spcPts val="100"/>
              </a:spcBef>
              <a:spcAft>
                <a:spcPts val="0"/>
              </a:spcAft>
              <a:buClr>
                <a:srgbClr val="888888"/>
              </a:buClr>
              <a:buSzPts val="700"/>
              <a:buNone/>
              <a:defRPr sz="700">
                <a:solidFill>
                  <a:srgbClr val="888888"/>
                </a:solidFill>
              </a:defRPr>
            </a:lvl4pPr>
            <a:lvl5pPr indent="-228600" lvl="4" marL="2286000" algn="l">
              <a:spcBef>
                <a:spcPts val="100"/>
              </a:spcBef>
              <a:spcAft>
                <a:spcPts val="0"/>
              </a:spcAft>
              <a:buClr>
                <a:srgbClr val="888888"/>
              </a:buClr>
              <a:buSzPts val="700"/>
              <a:buNone/>
              <a:defRPr sz="700">
                <a:solidFill>
                  <a:srgbClr val="888888"/>
                </a:solidFill>
              </a:defRPr>
            </a:lvl5pPr>
            <a:lvl6pPr indent="-228600" lvl="5" marL="2743200" algn="l">
              <a:spcBef>
                <a:spcPts val="100"/>
              </a:spcBef>
              <a:spcAft>
                <a:spcPts val="0"/>
              </a:spcAft>
              <a:buClr>
                <a:srgbClr val="888888"/>
              </a:buClr>
              <a:buSzPts val="700"/>
              <a:buNone/>
              <a:defRPr sz="700">
                <a:solidFill>
                  <a:srgbClr val="888888"/>
                </a:solidFill>
              </a:defRPr>
            </a:lvl6pPr>
            <a:lvl7pPr indent="-228600" lvl="6" marL="3200400" algn="l">
              <a:spcBef>
                <a:spcPts val="100"/>
              </a:spcBef>
              <a:spcAft>
                <a:spcPts val="0"/>
              </a:spcAft>
              <a:buClr>
                <a:srgbClr val="888888"/>
              </a:buClr>
              <a:buSzPts val="700"/>
              <a:buNone/>
              <a:defRPr sz="700">
                <a:solidFill>
                  <a:srgbClr val="888888"/>
                </a:solidFill>
              </a:defRPr>
            </a:lvl7pPr>
            <a:lvl8pPr indent="-228600" lvl="7" marL="3657600" algn="l">
              <a:spcBef>
                <a:spcPts val="100"/>
              </a:spcBef>
              <a:spcAft>
                <a:spcPts val="0"/>
              </a:spcAft>
              <a:buClr>
                <a:srgbClr val="888888"/>
              </a:buClr>
              <a:buSzPts val="700"/>
              <a:buNone/>
              <a:defRPr sz="700">
                <a:solidFill>
                  <a:srgbClr val="888888"/>
                </a:solidFill>
              </a:defRPr>
            </a:lvl8pPr>
            <a:lvl9pPr indent="-228600" lvl="8" marL="4114800" algn="l">
              <a:spcBef>
                <a:spcPts val="100"/>
              </a:spcBef>
              <a:spcAft>
                <a:spcPts val="0"/>
              </a:spcAft>
              <a:buClr>
                <a:srgbClr val="888888"/>
              </a:buClr>
              <a:buSzPts val="700"/>
              <a:buNone/>
              <a:defRPr sz="7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75" name="Google Shape;75;p17"/>
          <p:cNvSpPr txBox="1"/>
          <p:nvPr>
            <p:ph idx="10" type="dt"/>
          </p:nvPr>
        </p:nvSpPr>
        <p:spPr>
          <a:xfrm>
            <a:off x="228600" y="3178175"/>
            <a:ext cx="1066800" cy="182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9pPr>
          </a:lstStyle>
          <a:p/>
        </p:txBody>
      </p:sp>
      <p:sp>
        <p:nvSpPr>
          <p:cNvPr id="76" name="Google Shape;76;p17"/>
          <p:cNvSpPr txBox="1"/>
          <p:nvPr>
            <p:ph idx="11" type="ftr"/>
          </p:nvPr>
        </p:nvSpPr>
        <p:spPr>
          <a:xfrm>
            <a:off x="1562100" y="3178175"/>
            <a:ext cx="1447800" cy="182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9pPr>
          </a:lstStyle>
          <a:p/>
        </p:txBody>
      </p:sp>
      <p:sp>
        <p:nvSpPr>
          <p:cNvPr id="77" name="Google Shape;77;p17"/>
          <p:cNvSpPr txBox="1"/>
          <p:nvPr>
            <p:ph idx="12" type="sldNum"/>
          </p:nvPr>
        </p:nvSpPr>
        <p:spPr>
          <a:xfrm>
            <a:off x="3276600" y="3178175"/>
            <a:ext cx="1066800" cy="182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8"/>
          <p:cNvSpPr txBox="1"/>
          <p:nvPr>
            <p:ph type="title"/>
          </p:nvPr>
        </p:nvSpPr>
        <p:spPr>
          <a:xfrm>
            <a:off x="228600" y="137319"/>
            <a:ext cx="4114800" cy="571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9pPr>
          </a:lstStyle>
          <a:p/>
        </p:txBody>
      </p:sp>
      <p:sp>
        <p:nvSpPr>
          <p:cNvPr id="80" name="Google Shape;80;p18"/>
          <p:cNvSpPr txBox="1"/>
          <p:nvPr>
            <p:ph idx="1" type="body"/>
          </p:nvPr>
        </p:nvSpPr>
        <p:spPr>
          <a:xfrm>
            <a:off x="228600" y="800100"/>
            <a:ext cx="2019300" cy="2262982"/>
          </a:xfrm>
          <a:prstGeom prst="rect">
            <a:avLst/>
          </a:prstGeom>
          <a:noFill/>
          <a:ln>
            <a:noFill/>
          </a:ln>
        </p:spPr>
        <p:txBody>
          <a:bodyPr anchorCtr="0" anchor="t" bIns="22850" lIns="45725" spcFirstLastPara="1" rIns="45725" wrap="square" tIns="22850">
            <a:normAutofit/>
          </a:bodyPr>
          <a:lstStyle>
            <a:lvl1pPr indent="-317500" lvl="0" marL="45720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 sz="1400"/>
            </a:lvl1pPr>
            <a:lvl2pPr indent="-304800" lvl="1" marL="9144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200"/>
              <a:buChar char="–"/>
              <a:defRPr sz="1200"/>
            </a:lvl2pPr>
            <a:lvl3pPr indent="-292100" lvl="2" marL="1371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•"/>
              <a:defRPr sz="1000"/>
            </a:lvl3pPr>
            <a:lvl4pPr indent="-285750" lvl="3" marL="18288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–"/>
              <a:defRPr sz="900"/>
            </a:lvl4pPr>
            <a:lvl5pPr indent="-285750" lvl="4" marL="22860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»"/>
              <a:defRPr sz="900"/>
            </a:lvl5pPr>
            <a:lvl6pPr indent="-285750" lvl="5" marL="27432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•"/>
              <a:defRPr sz="900"/>
            </a:lvl6pPr>
            <a:lvl7pPr indent="-285750" lvl="6" marL="32004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•"/>
              <a:defRPr sz="900"/>
            </a:lvl7pPr>
            <a:lvl8pPr indent="-285750" lvl="7" marL="3657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•"/>
              <a:defRPr sz="900"/>
            </a:lvl8pPr>
            <a:lvl9pPr indent="-285750" lvl="8" marL="41148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•"/>
              <a:defRPr sz="900"/>
            </a:lvl9pPr>
          </a:lstStyle>
          <a:p/>
        </p:txBody>
      </p:sp>
      <p:sp>
        <p:nvSpPr>
          <p:cNvPr id="81" name="Google Shape;81;p18"/>
          <p:cNvSpPr txBox="1"/>
          <p:nvPr>
            <p:ph idx="2" type="body"/>
          </p:nvPr>
        </p:nvSpPr>
        <p:spPr>
          <a:xfrm>
            <a:off x="2324100" y="800100"/>
            <a:ext cx="2019300" cy="2262982"/>
          </a:xfrm>
          <a:prstGeom prst="rect">
            <a:avLst/>
          </a:prstGeom>
          <a:noFill/>
          <a:ln>
            <a:noFill/>
          </a:ln>
        </p:spPr>
        <p:txBody>
          <a:bodyPr anchorCtr="0" anchor="t" bIns="22850" lIns="45725" spcFirstLastPara="1" rIns="45725" wrap="square" tIns="22850">
            <a:normAutofit/>
          </a:bodyPr>
          <a:lstStyle>
            <a:lvl1pPr indent="-317500" lvl="0" marL="45720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 sz="1400"/>
            </a:lvl1pPr>
            <a:lvl2pPr indent="-304800" lvl="1" marL="9144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200"/>
              <a:buChar char="–"/>
              <a:defRPr sz="1200"/>
            </a:lvl2pPr>
            <a:lvl3pPr indent="-292100" lvl="2" marL="1371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•"/>
              <a:defRPr sz="1000"/>
            </a:lvl3pPr>
            <a:lvl4pPr indent="-285750" lvl="3" marL="18288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–"/>
              <a:defRPr sz="900"/>
            </a:lvl4pPr>
            <a:lvl5pPr indent="-285750" lvl="4" marL="22860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»"/>
              <a:defRPr sz="900"/>
            </a:lvl5pPr>
            <a:lvl6pPr indent="-285750" lvl="5" marL="27432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•"/>
              <a:defRPr sz="900"/>
            </a:lvl6pPr>
            <a:lvl7pPr indent="-285750" lvl="6" marL="32004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•"/>
              <a:defRPr sz="900"/>
            </a:lvl7pPr>
            <a:lvl8pPr indent="-285750" lvl="7" marL="3657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•"/>
              <a:defRPr sz="900"/>
            </a:lvl8pPr>
            <a:lvl9pPr indent="-285750" lvl="8" marL="41148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•"/>
              <a:defRPr sz="900"/>
            </a:lvl9pPr>
          </a:lstStyle>
          <a:p/>
        </p:txBody>
      </p:sp>
      <p:sp>
        <p:nvSpPr>
          <p:cNvPr id="82" name="Google Shape;82;p18"/>
          <p:cNvSpPr txBox="1"/>
          <p:nvPr>
            <p:ph idx="10" type="dt"/>
          </p:nvPr>
        </p:nvSpPr>
        <p:spPr>
          <a:xfrm>
            <a:off x="228600" y="3178175"/>
            <a:ext cx="1066800" cy="182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9pPr>
          </a:lstStyle>
          <a:p/>
        </p:txBody>
      </p:sp>
      <p:sp>
        <p:nvSpPr>
          <p:cNvPr id="83" name="Google Shape;83;p18"/>
          <p:cNvSpPr txBox="1"/>
          <p:nvPr>
            <p:ph idx="11" type="ftr"/>
          </p:nvPr>
        </p:nvSpPr>
        <p:spPr>
          <a:xfrm>
            <a:off x="1562100" y="3178175"/>
            <a:ext cx="1447800" cy="182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9pPr>
          </a:lstStyle>
          <a:p/>
        </p:txBody>
      </p:sp>
      <p:sp>
        <p:nvSpPr>
          <p:cNvPr id="84" name="Google Shape;84;p18"/>
          <p:cNvSpPr txBox="1"/>
          <p:nvPr>
            <p:ph idx="12" type="sldNum"/>
          </p:nvPr>
        </p:nvSpPr>
        <p:spPr>
          <a:xfrm>
            <a:off x="3276600" y="3178175"/>
            <a:ext cx="1066800" cy="182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9"/>
          <p:cNvSpPr txBox="1"/>
          <p:nvPr>
            <p:ph type="title"/>
          </p:nvPr>
        </p:nvSpPr>
        <p:spPr>
          <a:xfrm>
            <a:off x="228600" y="137319"/>
            <a:ext cx="4114800" cy="571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Calibri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9pPr>
          </a:lstStyle>
          <a:p/>
        </p:txBody>
      </p:sp>
      <p:sp>
        <p:nvSpPr>
          <p:cNvPr id="87" name="Google Shape;87;p19"/>
          <p:cNvSpPr txBox="1"/>
          <p:nvPr>
            <p:ph idx="1" type="body"/>
          </p:nvPr>
        </p:nvSpPr>
        <p:spPr>
          <a:xfrm>
            <a:off x="228600" y="767556"/>
            <a:ext cx="2020094" cy="319881"/>
          </a:xfrm>
          <a:prstGeom prst="rect">
            <a:avLst/>
          </a:prstGeom>
          <a:noFill/>
          <a:ln>
            <a:noFill/>
          </a:ln>
        </p:spPr>
        <p:txBody>
          <a:bodyPr anchorCtr="0" anchor="b" bIns="22850" lIns="45725" spcFirstLastPara="1" rIns="45725" wrap="square" tIns="22850">
            <a:normAutofit/>
          </a:bodyPr>
          <a:lstStyle>
            <a:lvl1pPr indent="-228600" lvl="0" marL="4572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1pPr>
            <a:lvl2pPr indent="-228600" lvl="1" marL="9144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b="1" sz="1000"/>
            </a:lvl2pPr>
            <a:lvl3pPr indent="-228600" lvl="2" marL="1371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b="1" sz="900"/>
            </a:lvl3pPr>
            <a:lvl4pPr indent="-228600" lvl="3" marL="18288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b="1" sz="800"/>
            </a:lvl4pPr>
            <a:lvl5pPr indent="-228600" lvl="4" marL="22860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b="1" sz="800"/>
            </a:lvl5pPr>
            <a:lvl6pPr indent="-228600" lvl="5" marL="27432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b="1" sz="800"/>
            </a:lvl6pPr>
            <a:lvl7pPr indent="-228600" lvl="6" marL="32004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b="1" sz="800"/>
            </a:lvl7pPr>
            <a:lvl8pPr indent="-228600" lvl="7" marL="3657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b="1" sz="800"/>
            </a:lvl8pPr>
            <a:lvl9pPr indent="-228600" lvl="8" marL="41148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b="1" sz="800"/>
            </a:lvl9pPr>
          </a:lstStyle>
          <a:p/>
        </p:txBody>
      </p:sp>
      <p:sp>
        <p:nvSpPr>
          <p:cNvPr id="88" name="Google Shape;88;p19"/>
          <p:cNvSpPr txBox="1"/>
          <p:nvPr>
            <p:ph idx="2" type="body"/>
          </p:nvPr>
        </p:nvSpPr>
        <p:spPr>
          <a:xfrm>
            <a:off x="228600" y="1087438"/>
            <a:ext cx="2020094" cy="1975644"/>
          </a:xfrm>
          <a:prstGeom prst="rect">
            <a:avLst/>
          </a:prstGeom>
          <a:noFill/>
          <a:ln>
            <a:noFill/>
          </a:ln>
        </p:spPr>
        <p:txBody>
          <a:bodyPr anchorCtr="0" anchor="t" bIns="22850" lIns="45725" spcFirstLastPara="1" rIns="45725" wrap="square" tIns="22850">
            <a:normAutofit/>
          </a:bodyPr>
          <a:lstStyle>
            <a:lvl1pPr indent="-304800" lvl="0" marL="4572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 sz="1200"/>
            </a:lvl1pPr>
            <a:lvl2pPr indent="-292100" lvl="1" marL="9144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–"/>
              <a:defRPr sz="1000"/>
            </a:lvl2pPr>
            <a:lvl3pPr indent="-285750" lvl="2" marL="1371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•"/>
              <a:defRPr sz="900"/>
            </a:lvl3pPr>
            <a:lvl4pPr indent="-279400" lvl="3" marL="18288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00"/>
              <a:buChar char="–"/>
              <a:defRPr sz="800"/>
            </a:lvl4pPr>
            <a:lvl5pPr indent="-279400" lvl="4" marL="22860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00"/>
              <a:buChar char="»"/>
              <a:defRPr sz="800"/>
            </a:lvl5pPr>
            <a:lvl6pPr indent="-279400" lvl="5" marL="27432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00"/>
              <a:buChar char="•"/>
              <a:defRPr sz="800"/>
            </a:lvl6pPr>
            <a:lvl7pPr indent="-279400" lvl="6" marL="32004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00"/>
              <a:buChar char="•"/>
              <a:defRPr sz="800"/>
            </a:lvl7pPr>
            <a:lvl8pPr indent="-279400" lvl="7" marL="3657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00"/>
              <a:buChar char="•"/>
              <a:defRPr sz="800"/>
            </a:lvl8pPr>
            <a:lvl9pPr indent="-279400" lvl="8" marL="41148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00"/>
              <a:buChar char="•"/>
              <a:defRPr sz="800"/>
            </a:lvl9pPr>
          </a:lstStyle>
          <a:p/>
        </p:txBody>
      </p:sp>
      <p:sp>
        <p:nvSpPr>
          <p:cNvPr id="89" name="Google Shape;89;p19"/>
          <p:cNvSpPr txBox="1"/>
          <p:nvPr>
            <p:ph idx="3" type="body"/>
          </p:nvPr>
        </p:nvSpPr>
        <p:spPr>
          <a:xfrm>
            <a:off x="2322513" y="767556"/>
            <a:ext cx="2020888" cy="319881"/>
          </a:xfrm>
          <a:prstGeom prst="rect">
            <a:avLst/>
          </a:prstGeom>
          <a:noFill/>
          <a:ln>
            <a:noFill/>
          </a:ln>
        </p:spPr>
        <p:txBody>
          <a:bodyPr anchorCtr="0" anchor="b" bIns="22850" lIns="45725" spcFirstLastPara="1" rIns="45725" wrap="square" tIns="22850">
            <a:normAutofit/>
          </a:bodyPr>
          <a:lstStyle>
            <a:lvl1pPr indent="-228600" lvl="0" marL="4572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1pPr>
            <a:lvl2pPr indent="-228600" lvl="1" marL="9144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b="1" sz="1000"/>
            </a:lvl2pPr>
            <a:lvl3pPr indent="-228600" lvl="2" marL="1371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b="1" sz="900"/>
            </a:lvl3pPr>
            <a:lvl4pPr indent="-228600" lvl="3" marL="18288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b="1" sz="800"/>
            </a:lvl4pPr>
            <a:lvl5pPr indent="-228600" lvl="4" marL="22860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b="1" sz="800"/>
            </a:lvl5pPr>
            <a:lvl6pPr indent="-228600" lvl="5" marL="27432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b="1" sz="800"/>
            </a:lvl6pPr>
            <a:lvl7pPr indent="-228600" lvl="6" marL="32004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b="1" sz="800"/>
            </a:lvl7pPr>
            <a:lvl8pPr indent="-228600" lvl="7" marL="3657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b="1" sz="800"/>
            </a:lvl8pPr>
            <a:lvl9pPr indent="-228600" lvl="8" marL="41148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b="1" sz="800"/>
            </a:lvl9pPr>
          </a:lstStyle>
          <a:p/>
        </p:txBody>
      </p:sp>
      <p:sp>
        <p:nvSpPr>
          <p:cNvPr id="90" name="Google Shape;90;p19"/>
          <p:cNvSpPr txBox="1"/>
          <p:nvPr>
            <p:ph idx="4" type="body"/>
          </p:nvPr>
        </p:nvSpPr>
        <p:spPr>
          <a:xfrm>
            <a:off x="2322513" y="1087438"/>
            <a:ext cx="2020888" cy="1975644"/>
          </a:xfrm>
          <a:prstGeom prst="rect">
            <a:avLst/>
          </a:prstGeom>
          <a:noFill/>
          <a:ln>
            <a:noFill/>
          </a:ln>
        </p:spPr>
        <p:txBody>
          <a:bodyPr anchorCtr="0" anchor="t" bIns="22850" lIns="45725" spcFirstLastPara="1" rIns="45725" wrap="square" tIns="22850">
            <a:normAutofit/>
          </a:bodyPr>
          <a:lstStyle>
            <a:lvl1pPr indent="-304800" lvl="0" marL="4572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 sz="1200"/>
            </a:lvl1pPr>
            <a:lvl2pPr indent="-292100" lvl="1" marL="9144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–"/>
              <a:defRPr sz="1000"/>
            </a:lvl2pPr>
            <a:lvl3pPr indent="-285750" lvl="2" marL="1371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•"/>
              <a:defRPr sz="900"/>
            </a:lvl3pPr>
            <a:lvl4pPr indent="-279400" lvl="3" marL="18288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00"/>
              <a:buChar char="–"/>
              <a:defRPr sz="800"/>
            </a:lvl4pPr>
            <a:lvl5pPr indent="-279400" lvl="4" marL="22860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00"/>
              <a:buChar char="»"/>
              <a:defRPr sz="800"/>
            </a:lvl5pPr>
            <a:lvl6pPr indent="-279400" lvl="5" marL="27432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00"/>
              <a:buChar char="•"/>
              <a:defRPr sz="800"/>
            </a:lvl6pPr>
            <a:lvl7pPr indent="-279400" lvl="6" marL="32004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00"/>
              <a:buChar char="•"/>
              <a:defRPr sz="800"/>
            </a:lvl7pPr>
            <a:lvl8pPr indent="-279400" lvl="7" marL="3657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00"/>
              <a:buChar char="•"/>
              <a:defRPr sz="800"/>
            </a:lvl8pPr>
            <a:lvl9pPr indent="-279400" lvl="8" marL="41148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00"/>
              <a:buChar char="•"/>
              <a:defRPr sz="800"/>
            </a:lvl9pPr>
          </a:lstStyle>
          <a:p/>
        </p:txBody>
      </p:sp>
      <p:sp>
        <p:nvSpPr>
          <p:cNvPr id="91" name="Google Shape;91;p19"/>
          <p:cNvSpPr txBox="1"/>
          <p:nvPr>
            <p:ph idx="10" type="dt"/>
          </p:nvPr>
        </p:nvSpPr>
        <p:spPr>
          <a:xfrm>
            <a:off x="228600" y="3178175"/>
            <a:ext cx="1066800" cy="182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9pPr>
          </a:lstStyle>
          <a:p/>
        </p:txBody>
      </p:sp>
      <p:sp>
        <p:nvSpPr>
          <p:cNvPr id="92" name="Google Shape;92;p19"/>
          <p:cNvSpPr txBox="1"/>
          <p:nvPr>
            <p:ph idx="11" type="ftr"/>
          </p:nvPr>
        </p:nvSpPr>
        <p:spPr>
          <a:xfrm>
            <a:off x="1562100" y="3178175"/>
            <a:ext cx="1447800" cy="182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9pPr>
          </a:lstStyle>
          <a:p/>
        </p:txBody>
      </p:sp>
      <p:sp>
        <p:nvSpPr>
          <p:cNvPr id="93" name="Google Shape;93;p19"/>
          <p:cNvSpPr txBox="1"/>
          <p:nvPr>
            <p:ph idx="12" type="sldNum"/>
          </p:nvPr>
        </p:nvSpPr>
        <p:spPr>
          <a:xfrm>
            <a:off x="3276600" y="3178175"/>
            <a:ext cx="1066800" cy="182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20"/>
          <p:cNvSpPr txBox="1"/>
          <p:nvPr>
            <p:ph type="title"/>
          </p:nvPr>
        </p:nvSpPr>
        <p:spPr>
          <a:xfrm>
            <a:off x="228600" y="137319"/>
            <a:ext cx="4114800" cy="571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9pPr>
          </a:lstStyle>
          <a:p/>
        </p:txBody>
      </p:sp>
      <p:sp>
        <p:nvSpPr>
          <p:cNvPr id="96" name="Google Shape;96;p20"/>
          <p:cNvSpPr txBox="1"/>
          <p:nvPr>
            <p:ph idx="10" type="dt"/>
          </p:nvPr>
        </p:nvSpPr>
        <p:spPr>
          <a:xfrm>
            <a:off x="228600" y="3178175"/>
            <a:ext cx="1066800" cy="182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9pPr>
          </a:lstStyle>
          <a:p/>
        </p:txBody>
      </p:sp>
      <p:sp>
        <p:nvSpPr>
          <p:cNvPr id="97" name="Google Shape;97;p20"/>
          <p:cNvSpPr txBox="1"/>
          <p:nvPr>
            <p:ph idx="11" type="ftr"/>
          </p:nvPr>
        </p:nvSpPr>
        <p:spPr>
          <a:xfrm>
            <a:off x="1562100" y="3178175"/>
            <a:ext cx="1447800" cy="182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9pPr>
          </a:lstStyle>
          <a:p/>
        </p:txBody>
      </p:sp>
      <p:sp>
        <p:nvSpPr>
          <p:cNvPr id="98" name="Google Shape;98;p20"/>
          <p:cNvSpPr txBox="1"/>
          <p:nvPr>
            <p:ph idx="12" type="sldNum"/>
          </p:nvPr>
        </p:nvSpPr>
        <p:spPr>
          <a:xfrm>
            <a:off x="3276600" y="3178175"/>
            <a:ext cx="1066800" cy="182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21"/>
          <p:cNvSpPr txBox="1"/>
          <p:nvPr>
            <p:ph type="title"/>
          </p:nvPr>
        </p:nvSpPr>
        <p:spPr>
          <a:xfrm>
            <a:off x="228600" y="136525"/>
            <a:ext cx="1504157" cy="581025"/>
          </a:xfrm>
          <a:prstGeom prst="rect">
            <a:avLst/>
          </a:prstGeom>
          <a:noFill/>
          <a:ln>
            <a:noFill/>
          </a:ln>
        </p:spPr>
        <p:txBody>
          <a:bodyPr anchorCtr="0" anchor="b" bIns="22850" lIns="45725" spcFirstLastPara="1" rIns="45725" wrap="square" tIns="2285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Calibri"/>
              <a:buNone/>
              <a:defRPr b="1" sz="1000"/>
            </a:lvl1pPr>
            <a:lvl2pPr lvl="1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9pPr>
          </a:lstStyle>
          <a:p/>
        </p:txBody>
      </p:sp>
      <p:sp>
        <p:nvSpPr>
          <p:cNvPr id="101" name="Google Shape;101;p21"/>
          <p:cNvSpPr txBox="1"/>
          <p:nvPr>
            <p:ph idx="1" type="body"/>
          </p:nvPr>
        </p:nvSpPr>
        <p:spPr>
          <a:xfrm>
            <a:off x="1787525" y="136525"/>
            <a:ext cx="2555875" cy="2926557"/>
          </a:xfrm>
          <a:prstGeom prst="rect">
            <a:avLst/>
          </a:prstGeom>
          <a:noFill/>
          <a:ln>
            <a:noFill/>
          </a:ln>
        </p:spPr>
        <p:txBody>
          <a:bodyPr anchorCtr="0" anchor="t" bIns="22850" lIns="45725" spcFirstLastPara="1" rIns="45725" wrap="square" tIns="22850">
            <a:normAutofit/>
          </a:bodyPr>
          <a:lstStyle>
            <a:lvl1pPr indent="-330200" lvl="0" marL="45720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1pPr>
            <a:lvl2pPr indent="-317500" lvl="1" marL="91440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400"/>
              <a:buChar char="–"/>
              <a:defRPr sz="1400"/>
            </a:lvl2pPr>
            <a:lvl3pPr indent="-304800" lvl="2" marL="1371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 sz="1200"/>
            </a:lvl3pPr>
            <a:lvl4pPr indent="-292100" lvl="3" marL="18288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–"/>
              <a:defRPr sz="1000"/>
            </a:lvl4pPr>
            <a:lvl5pPr indent="-292100" lvl="4" marL="22860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»"/>
              <a:defRPr sz="1000"/>
            </a:lvl5pPr>
            <a:lvl6pPr indent="-292100" lvl="5" marL="27432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•"/>
              <a:defRPr sz="1000"/>
            </a:lvl6pPr>
            <a:lvl7pPr indent="-292100" lvl="6" marL="32004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•"/>
              <a:defRPr sz="1000"/>
            </a:lvl7pPr>
            <a:lvl8pPr indent="-292100" lvl="7" marL="3657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•"/>
              <a:defRPr sz="1000"/>
            </a:lvl8pPr>
            <a:lvl9pPr indent="-292100" lvl="8" marL="41148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•"/>
              <a:defRPr sz="1000"/>
            </a:lvl9pPr>
          </a:lstStyle>
          <a:p/>
        </p:txBody>
      </p:sp>
      <p:sp>
        <p:nvSpPr>
          <p:cNvPr id="102" name="Google Shape;102;p21"/>
          <p:cNvSpPr txBox="1"/>
          <p:nvPr>
            <p:ph idx="2" type="body"/>
          </p:nvPr>
        </p:nvSpPr>
        <p:spPr>
          <a:xfrm>
            <a:off x="228600" y="717550"/>
            <a:ext cx="1504157" cy="2345532"/>
          </a:xfrm>
          <a:prstGeom prst="rect">
            <a:avLst/>
          </a:prstGeom>
          <a:noFill/>
          <a:ln>
            <a:noFill/>
          </a:ln>
        </p:spPr>
        <p:txBody>
          <a:bodyPr anchorCtr="0" anchor="t" bIns="22850" lIns="45725" spcFirstLastPara="1" rIns="45725" wrap="square" tIns="22850">
            <a:normAutofit/>
          </a:bodyPr>
          <a:lstStyle>
            <a:lvl1pPr indent="-228600" lvl="0" marL="457200" algn="l">
              <a:spcBef>
                <a:spcPts val="100"/>
              </a:spcBef>
              <a:spcAft>
                <a:spcPts val="0"/>
              </a:spcAft>
              <a:buClr>
                <a:schemeClr val="dk1"/>
              </a:buClr>
              <a:buSzPts val="700"/>
              <a:buNone/>
              <a:defRPr sz="700"/>
            </a:lvl1pPr>
            <a:lvl2pPr indent="-228600" lvl="1" marL="914400" algn="l">
              <a:spcBef>
                <a:spcPts val="100"/>
              </a:spcBef>
              <a:spcAft>
                <a:spcPts val="0"/>
              </a:spcAft>
              <a:buClr>
                <a:schemeClr val="dk1"/>
              </a:buClr>
              <a:buSzPts val="600"/>
              <a:buNone/>
              <a:defRPr sz="600"/>
            </a:lvl2pPr>
            <a:lvl3pPr indent="-228600" lvl="2" marL="1371600" algn="l">
              <a:spcBef>
                <a:spcPts val="100"/>
              </a:spcBef>
              <a:spcAft>
                <a:spcPts val="0"/>
              </a:spcAft>
              <a:buClr>
                <a:schemeClr val="dk1"/>
              </a:buClr>
              <a:buSzPts val="500"/>
              <a:buNone/>
              <a:defRPr sz="500"/>
            </a:lvl3pPr>
            <a:lvl4pPr indent="-228600" lvl="3" marL="1828800" algn="l">
              <a:spcBef>
                <a:spcPts val="100"/>
              </a:spcBef>
              <a:spcAft>
                <a:spcPts val="0"/>
              </a:spcAft>
              <a:buClr>
                <a:schemeClr val="dk1"/>
              </a:buClr>
              <a:buSzPts val="500"/>
              <a:buNone/>
              <a:defRPr sz="500"/>
            </a:lvl4pPr>
            <a:lvl5pPr indent="-228600" lvl="4" marL="2286000" algn="l">
              <a:spcBef>
                <a:spcPts val="100"/>
              </a:spcBef>
              <a:spcAft>
                <a:spcPts val="0"/>
              </a:spcAft>
              <a:buClr>
                <a:schemeClr val="dk1"/>
              </a:buClr>
              <a:buSzPts val="500"/>
              <a:buNone/>
              <a:defRPr sz="500"/>
            </a:lvl5pPr>
            <a:lvl6pPr indent="-228600" lvl="5" marL="2743200" algn="l">
              <a:spcBef>
                <a:spcPts val="100"/>
              </a:spcBef>
              <a:spcAft>
                <a:spcPts val="0"/>
              </a:spcAft>
              <a:buClr>
                <a:schemeClr val="dk1"/>
              </a:buClr>
              <a:buSzPts val="500"/>
              <a:buNone/>
              <a:defRPr sz="500"/>
            </a:lvl6pPr>
            <a:lvl7pPr indent="-228600" lvl="6" marL="3200400" algn="l">
              <a:spcBef>
                <a:spcPts val="100"/>
              </a:spcBef>
              <a:spcAft>
                <a:spcPts val="0"/>
              </a:spcAft>
              <a:buClr>
                <a:schemeClr val="dk1"/>
              </a:buClr>
              <a:buSzPts val="500"/>
              <a:buNone/>
              <a:defRPr sz="500"/>
            </a:lvl7pPr>
            <a:lvl8pPr indent="-228600" lvl="7" marL="3657600" algn="l">
              <a:spcBef>
                <a:spcPts val="100"/>
              </a:spcBef>
              <a:spcAft>
                <a:spcPts val="0"/>
              </a:spcAft>
              <a:buClr>
                <a:schemeClr val="dk1"/>
              </a:buClr>
              <a:buSzPts val="500"/>
              <a:buNone/>
              <a:defRPr sz="500"/>
            </a:lvl8pPr>
            <a:lvl9pPr indent="-228600" lvl="8" marL="4114800" algn="l">
              <a:spcBef>
                <a:spcPts val="100"/>
              </a:spcBef>
              <a:spcAft>
                <a:spcPts val="0"/>
              </a:spcAft>
              <a:buClr>
                <a:schemeClr val="dk1"/>
              </a:buClr>
              <a:buSzPts val="500"/>
              <a:buNone/>
              <a:defRPr sz="500"/>
            </a:lvl9pPr>
          </a:lstStyle>
          <a:p/>
        </p:txBody>
      </p:sp>
      <p:sp>
        <p:nvSpPr>
          <p:cNvPr id="103" name="Google Shape;103;p21"/>
          <p:cNvSpPr txBox="1"/>
          <p:nvPr>
            <p:ph idx="10" type="dt"/>
          </p:nvPr>
        </p:nvSpPr>
        <p:spPr>
          <a:xfrm>
            <a:off x="228600" y="3178175"/>
            <a:ext cx="1066800" cy="182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9pPr>
          </a:lstStyle>
          <a:p/>
        </p:txBody>
      </p:sp>
      <p:sp>
        <p:nvSpPr>
          <p:cNvPr id="104" name="Google Shape;104;p21"/>
          <p:cNvSpPr txBox="1"/>
          <p:nvPr>
            <p:ph idx="11" type="ftr"/>
          </p:nvPr>
        </p:nvSpPr>
        <p:spPr>
          <a:xfrm>
            <a:off x="1562100" y="3178175"/>
            <a:ext cx="1447800" cy="182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9pPr>
          </a:lstStyle>
          <a:p/>
        </p:txBody>
      </p:sp>
      <p:sp>
        <p:nvSpPr>
          <p:cNvPr id="105" name="Google Shape;105;p21"/>
          <p:cNvSpPr txBox="1"/>
          <p:nvPr>
            <p:ph idx="12" type="sldNum"/>
          </p:nvPr>
        </p:nvSpPr>
        <p:spPr>
          <a:xfrm>
            <a:off x="3276600" y="3178175"/>
            <a:ext cx="1066800" cy="182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22"/>
          <p:cNvSpPr txBox="1"/>
          <p:nvPr>
            <p:ph type="title"/>
          </p:nvPr>
        </p:nvSpPr>
        <p:spPr>
          <a:xfrm>
            <a:off x="896144" y="2400300"/>
            <a:ext cx="2743200" cy="283369"/>
          </a:xfrm>
          <a:prstGeom prst="rect">
            <a:avLst/>
          </a:prstGeom>
          <a:noFill/>
          <a:ln>
            <a:noFill/>
          </a:ln>
        </p:spPr>
        <p:txBody>
          <a:bodyPr anchorCtr="0" anchor="b" bIns="22850" lIns="45725" spcFirstLastPara="1" rIns="45725" wrap="square" tIns="2285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Calibri"/>
              <a:buNone/>
              <a:defRPr b="1" sz="1000"/>
            </a:lvl1pPr>
            <a:lvl2pPr lvl="1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9pPr>
          </a:lstStyle>
          <a:p/>
        </p:txBody>
      </p:sp>
      <p:sp>
        <p:nvSpPr>
          <p:cNvPr id="108" name="Google Shape;108;p22"/>
          <p:cNvSpPr/>
          <p:nvPr>
            <p:ph idx="2" type="pic"/>
          </p:nvPr>
        </p:nvSpPr>
        <p:spPr>
          <a:xfrm>
            <a:off x="896144" y="306388"/>
            <a:ext cx="2743200" cy="2057400"/>
          </a:xfrm>
          <a:prstGeom prst="rect">
            <a:avLst/>
          </a:prstGeom>
          <a:noFill/>
          <a:ln>
            <a:noFill/>
          </a:ln>
        </p:spPr>
      </p:sp>
      <p:sp>
        <p:nvSpPr>
          <p:cNvPr id="109" name="Google Shape;109;p22"/>
          <p:cNvSpPr txBox="1"/>
          <p:nvPr>
            <p:ph idx="1" type="body"/>
          </p:nvPr>
        </p:nvSpPr>
        <p:spPr>
          <a:xfrm>
            <a:off x="896144" y="2683669"/>
            <a:ext cx="2743200" cy="402431"/>
          </a:xfrm>
          <a:prstGeom prst="rect">
            <a:avLst/>
          </a:prstGeom>
          <a:noFill/>
          <a:ln>
            <a:noFill/>
          </a:ln>
        </p:spPr>
        <p:txBody>
          <a:bodyPr anchorCtr="0" anchor="t" bIns="22850" lIns="45725" spcFirstLastPara="1" rIns="45725" wrap="square" tIns="22850">
            <a:normAutofit/>
          </a:bodyPr>
          <a:lstStyle>
            <a:lvl1pPr indent="-228600" lvl="0" marL="457200" algn="l">
              <a:spcBef>
                <a:spcPts val="100"/>
              </a:spcBef>
              <a:spcAft>
                <a:spcPts val="0"/>
              </a:spcAft>
              <a:buClr>
                <a:schemeClr val="dk1"/>
              </a:buClr>
              <a:buSzPts val="700"/>
              <a:buNone/>
              <a:defRPr sz="700"/>
            </a:lvl1pPr>
            <a:lvl2pPr indent="-228600" lvl="1" marL="914400" algn="l">
              <a:spcBef>
                <a:spcPts val="100"/>
              </a:spcBef>
              <a:spcAft>
                <a:spcPts val="0"/>
              </a:spcAft>
              <a:buClr>
                <a:schemeClr val="dk1"/>
              </a:buClr>
              <a:buSzPts val="600"/>
              <a:buNone/>
              <a:defRPr sz="600"/>
            </a:lvl2pPr>
            <a:lvl3pPr indent="-228600" lvl="2" marL="1371600" algn="l">
              <a:spcBef>
                <a:spcPts val="100"/>
              </a:spcBef>
              <a:spcAft>
                <a:spcPts val="0"/>
              </a:spcAft>
              <a:buClr>
                <a:schemeClr val="dk1"/>
              </a:buClr>
              <a:buSzPts val="500"/>
              <a:buNone/>
              <a:defRPr sz="500"/>
            </a:lvl3pPr>
            <a:lvl4pPr indent="-228600" lvl="3" marL="1828800" algn="l">
              <a:spcBef>
                <a:spcPts val="100"/>
              </a:spcBef>
              <a:spcAft>
                <a:spcPts val="0"/>
              </a:spcAft>
              <a:buClr>
                <a:schemeClr val="dk1"/>
              </a:buClr>
              <a:buSzPts val="500"/>
              <a:buNone/>
              <a:defRPr sz="500"/>
            </a:lvl4pPr>
            <a:lvl5pPr indent="-228600" lvl="4" marL="2286000" algn="l">
              <a:spcBef>
                <a:spcPts val="100"/>
              </a:spcBef>
              <a:spcAft>
                <a:spcPts val="0"/>
              </a:spcAft>
              <a:buClr>
                <a:schemeClr val="dk1"/>
              </a:buClr>
              <a:buSzPts val="500"/>
              <a:buNone/>
              <a:defRPr sz="500"/>
            </a:lvl5pPr>
            <a:lvl6pPr indent="-228600" lvl="5" marL="2743200" algn="l">
              <a:spcBef>
                <a:spcPts val="100"/>
              </a:spcBef>
              <a:spcAft>
                <a:spcPts val="0"/>
              </a:spcAft>
              <a:buClr>
                <a:schemeClr val="dk1"/>
              </a:buClr>
              <a:buSzPts val="500"/>
              <a:buNone/>
              <a:defRPr sz="500"/>
            </a:lvl6pPr>
            <a:lvl7pPr indent="-228600" lvl="6" marL="3200400" algn="l">
              <a:spcBef>
                <a:spcPts val="100"/>
              </a:spcBef>
              <a:spcAft>
                <a:spcPts val="0"/>
              </a:spcAft>
              <a:buClr>
                <a:schemeClr val="dk1"/>
              </a:buClr>
              <a:buSzPts val="500"/>
              <a:buNone/>
              <a:defRPr sz="500"/>
            </a:lvl7pPr>
            <a:lvl8pPr indent="-228600" lvl="7" marL="3657600" algn="l">
              <a:spcBef>
                <a:spcPts val="100"/>
              </a:spcBef>
              <a:spcAft>
                <a:spcPts val="0"/>
              </a:spcAft>
              <a:buClr>
                <a:schemeClr val="dk1"/>
              </a:buClr>
              <a:buSzPts val="500"/>
              <a:buNone/>
              <a:defRPr sz="500"/>
            </a:lvl8pPr>
            <a:lvl9pPr indent="-228600" lvl="8" marL="4114800" algn="l">
              <a:spcBef>
                <a:spcPts val="100"/>
              </a:spcBef>
              <a:spcAft>
                <a:spcPts val="0"/>
              </a:spcAft>
              <a:buClr>
                <a:schemeClr val="dk1"/>
              </a:buClr>
              <a:buSzPts val="500"/>
              <a:buNone/>
              <a:defRPr sz="500"/>
            </a:lvl9pPr>
          </a:lstStyle>
          <a:p/>
        </p:txBody>
      </p:sp>
      <p:sp>
        <p:nvSpPr>
          <p:cNvPr id="110" name="Google Shape;110;p22"/>
          <p:cNvSpPr txBox="1"/>
          <p:nvPr>
            <p:ph idx="10" type="dt"/>
          </p:nvPr>
        </p:nvSpPr>
        <p:spPr>
          <a:xfrm>
            <a:off x="228600" y="3178175"/>
            <a:ext cx="1066800" cy="182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9pPr>
          </a:lstStyle>
          <a:p/>
        </p:txBody>
      </p:sp>
      <p:sp>
        <p:nvSpPr>
          <p:cNvPr id="111" name="Google Shape;111;p22"/>
          <p:cNvSpPr txBox="1"/>
          <p:nvPr>
            <p:ph idx="11" type="ftr"/>
          </p:nvPr>
        </p:nvSpPr>
        <p:spPr>
          <a:xfrm>
            <a:off x="1562100" y="3178175"/>
            <a:ext cx="1447800" cy="182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9pPr>
          </a:lstStyle>
          <a:p/>
        </p:txBody>
      </p:sp>
      <p:sp>
        <p:nvSpPr>
          <p:cNvPr id="112" name="Google Shape;112;p22"/>
          <p:cNvSpPr txBox="1"/>
          <p:nvPr>
            <p:ph idx="12" type="sldNum"/>
          </p:nvPr>
        </p:nvSpPr>
        <p:spPr>
          <a:xfrm>
            <a:off x="3276600" y="3178175"/>
            <a:ext cx="1066800" cy="182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23"/>
          <p:cNvSpPr txBox="1"/>
          <p:nvPr>
            <p:ph type="title"/>
          </p:nvPr>
        </p:nvSpPr>
        <p:spPr>
          <a:xfrm>
            <a:off x="228600" y="137319"/>
            <a:ext cx="4114800" cy="571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9pPr>
          </a:lstStyle>
          <a:p/>
        </p:txBody>
      </p:sp>
      <p:sp>
        <p:nvSpPr>
          <p:cNvPr id="115" name="Google Shape;115;p23"/>
          <p:cNvSpPr txBox="1"/>
          <p:nvPr>
            <p:ph idx="1" type="body"/>
          </p:nvPr>
        </p:nvSpPr>
        <p:spPr>
          <a:xfrm rot="5400000">
            <a:off x="1154509" y="-125809"/>
            <a:ext cx="2262982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22850" lIns="45725" spcFirstLastPara="1" rIns="45725" wrap="square" tIns="22850">
            <a:normAutofit/>
          </a:bodyPr>
          <a:lstStyle>
            <a:lvl1pPr indent="-285750" lvl="0" marL="4572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•"/>
              <a:defRPr/>
            </a:lvl1pPr>
            <a:lvl2pPr indent="-285750" lvl="1" marL="9144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–"/>
              <a:defRPr/>
            </a:lvl2pPr>
            <a:lvl3pPr indent="-285750" lvl="2" marL="1371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•"/>
              <a:defRPr/>
            </a:lvl3pPr>
            <a:lvl4pPr indent="-285750" lvl="3" marL="18288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–"/>
              <a:defRPr/>
            </a:lvl4pPr>
            <a:lvl5pPr indent="-285750" lvl="4" marL="22860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»"/>
              <a:defRPr/>
            </a:lvl5pPr>
            <a:lvl6pPr indent="-285750" lvl="5" marL="27432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•"/>
              <a:defRPr/>
            </a:lvl6pPr>
            <a:lvl7pPr indent="-285750" lvl="6" marL="32004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•"/>
              <a:defRPr/>
            </a:lvl7pPr>
            <a:lvl8pPr indent="-285750" lvl="7" marL="3657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•"/>
              <a:defRPr/>
            </a:lvl8pPr>
            <a:lvl9pPr indent="-285750" lvl="8" marL="41148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•"/>
              <a:defRPr/>
            </a:lvl9pPr>
          </a:lstStyle>
          <a:p/>
        </p:txBody>
      </p:sp>
      <p:sp>
        <p:nvSpPr>
          <p:cNvPr id="116" name="Google Shape;116;p23"/>
          <p:cNvSpPr txBox="1"/>
          <p:nvPr>
            <p:ph idx="10" type="dt"/>
          </p:nvPr>
        </p:nvSpPr>
        <p:spPr>
          <a:xfrm>
            <a:off x="228600" y="3178175"/>
            <a:ext cx="1066800" cy="182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9pPr>
          </a:lstStyle>
          <a:p/>
        </p:txBody>
      </p:sp>
      <p:sp>
        <p:nvSpPr>
          <p:cNvPr id="117" name="Google Shape;117;p23"/>
          <p:cNvSpPr txBox="1"/>
          <p:nvPr>
            <p:ph idx="11" type="ftr"/>
          </p:nvPr>
        </p:nvSpPr>
        <p:spPr>
          <a:xfrm>
            <a:off x="1562100" y="3178175"/>
            <a:ext cx="1447800" cy="182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9pPr>
          </a:lstStyle>
          <a:p/>
        </p:txBody>
      </p:sp>
      <p:sp>
        <p:nvSpPr>
          <p:cNvPr id="118" name="Google Shape;118;p23"/>
          <p:cNvSpPr txBox="1"/>
          <p:nvPr>
            <p:ph idx="12" type="sldNum"/>
          </p:nvPr>
        </p:nvSpPr>
        <p:spPr>
          <a:xfrm>
            <a:off x="3276600" y="3178175"/>
            <a:ext cx="1066800" cy="182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24"/>
          <p:cNvSpPr txBox="1"/>
          <p:nvPr>
            <p:ph type="title"/>
          </p:nvPr>
        </p:nvSpPr>
        <p:spPr>
          <a:xfrm rot="5400000">
            <a:off x="2366169" y="1085850"/>
            <a:ext cx="2925763" cy="1028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9pPr>
          </a:lstStyle>
          <a:p/>
        </p:txBody>
      </p:sp>
      <p:sp>
        <p:nvSpPr>
          <p:cNvPr id="121" name="Google Shape;121;p24"/>
          <p:cNvSpPr txBox="1"/>
          <p:nvPr>
            <p:ph idx="1" type="body"/>
          </p:nvPr>
        </p:nvSpPr>
        <p:spPr>
          <a:xfrm rot="5400000">
            <a:off x="270669" y="95250"/>
            <a:ext cx="2925763" cy="3009900"/>
          </a:xfrm>
          <a:prstGeom prst="rect">
            <a:avLst/>
          </a:prstGeom>
          <a:noFill/>
          <a:ln>
            <a:noFill/>
          </a:ln>
        </p:spPr>
        <p:txBody>
          <a:bodyPr anchorCtr="0" anchor="t" bIns="22850" lIns="45725" spcFirstLastPara="1" rIns="45725" wrap="square" tIns="22850">
            <a:normAutofit/>
          </a:bodyPr>
          <a:lstStyle>
            <a:lvl1pPr indent="-285750" lvl="0" marL="4572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•"/>
              <a:defRPr/>
            </a:lvl1pPr>
            <a:lvl2pPr indent="-285750" lvl="1" marL="9144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–"/>
              <a:defRPr/>
            </a:lvl2pPr>
            <a:lvl3pPr indent="-285750" lvl="2" marL="1371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•"/>
              <a:defRPr/>
            </a:lvl3pPr>
            <a:lvl4pPr indent="-285750" lvl="3" marL="18288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–"/>
              <a:defRPr/>
            </a:lvl4pPr>
            <a:lvl5pPr indent="-285750" lvl="4" marL="22860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»"/>
              <a:defRPr/>
            </a:lvl5pPr>
            <a:lvl6pPr indent="-285750" lvl="5" marL="27432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•"/>
              <a:defRPr/>
            </a:lvl6pPr>
            <a:lvl7pPr indent="-285750" lvl="6" marL="32004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•"/>
              <a:defRPr/>
            </a:lvl7pPr>
            <a:lvl8pPr indent="-285750" lvl="7" marL="3657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•"/>
              <a:defRPr/>
            </a:lvl8pPr>
            <a:lvl9pPr indent="-285750" lvl="8" marL="41148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•"/>
              <a:defRPr/>
            </a:lvl9pPr>
          </a:lstStyle>
          <a:p/>
        </p:txBody>
      </p:sp>
      <p:sp>
        <p:nvSpPr>
          <p:cNvPr id="122" name="Google Shape;122;p24"/>
          <p:cNvSpPr txBox="1"/>
          <p:nvPr>
            <p:ph idx="10" type="dt"/>
          </p:nvPr>
        </p:nvSpPr>
        <p:spPr>
          <a:xfrm>
            <a:off x="228600" y="3178175"/>
            <a:ext cx="1066800" cy="182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9pPr>
          </a:lstStyle>
          <a:p/>
        </p:txBody>
      </p:sp>
      <p:sp>
        <p:nvSpPr>
          <p:cNvPr id="123" name="Google Shape;123;p24"/>
          <p:cNvSpPr txBox="1"/>
          <p:nvPr>
            <p:ph idx="11" type="ftr"/>
          </p:nvPr>
        </p:nvSpPr>
        <p:spPr>
          <a:xfrm>
            <a:off x="1562100" y="3178175"/>
            <a:ext cx="1447800" cy="182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9pPr>
          </a:lstStyle>
          <a:p/>
        </p:txBody>
      </p:sp>
      <p:sp>
        <p:nvSpPr>
          <p:cNvPr id="124" name="Google Shape;124;p24"/>
          <p:cNvSpPr txBox="1"/>
          <p:nvPr>
            <p:ph idx="12" type="sldNum"/>
          </p:nvPr>
        </p:nvSpPr>
        <p:spPr>
          <a:xfrm>
            <a:off x="3276600" y="3178175"/>
            <a:ext cx="1066800" cy="182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/>
          <p:nvPr>
            <p:ph type="title"/>
          </p:nvPr>
        </p:nvSpPr>
        <p:spPr>
          <a:xfrm>
            <a:off x="228600" y="137319"/>
            <a:ext cx="4114800" cy="571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rm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Calibri"/>
              <a:buNone/>
              <a:defRPr b="0" i="0" sz="2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700"/>
              <a:buNone/>
              <a:defRPr sz="900"/>
            </a:lvl2pPr>
            <a:lvl3pPr lvl="2">
              <a:spcBef>
                <a:spcPts val="0"/>
              </a:spcBef>
              <a:spcAft>
                <a:spcPts val="0"/>
              </a:spcAft>
              <a:buSzPts val="700"/>
              <a:buNone/>
              <a:defRPr sz="900"/>
            </a:lvl3pPr>
            <a:lvl4pPr lvl="3">
              <a:spcBef>
                <a:spcPts val="0"/>
              </a:spcBef>
              <a:spcAft>
                <a:spcPts val="0"/>
              </a:spcAft>
              <a:buSzPts val="700"/>
              <a:buNone/>
              <a:defRPr sz="900"/>
            </a:lvl4pPr>
            <a:lvl5pPr lvl="4">
              <a:spcBef>
                <a:spcPts val="0"/>
              </a:spcBef>
              <a:spcAft>
                <a:spcPts val="0"/>
              </a:spcAft>
              <a:buSzPts val="700"/>
              <a:buNone/>
              <a:defRPr sz="900"/>
            </a:lvl5pPr>
            <a:lvl6pPr lvl="5">
              <a:spcBef>
                <a:spcPts val="0"/>
              </a:spcBef>
              <a:spcAft>
                <a:spcPts val="0"/>
              </a:spcAft>
              <a:buSzPts val="700"/>
              <a:buNone/>
              <a:defRPr sz="900"/>
            </a:lvl6pPr>
            <a:lvl7pPr lvl="6">
              <a:spcBef>
                <a:spcPts val="0"/>
              </a:spcBef>
              <a:spcAft>
                <a:spcPts val="0"/>
              </a:spcAft>
              <a:buSzPts val="700"/>
              <a:buNone/>
              <a:defRPr sz="900"/>
            </a:lvl7pPr>
            <a:lvl8pPr lvl="7">
              <a:spcBef>
                <a:spcPts val="0"/>
              </a:spcBef>
              <a:spcAft>
                <a:spcPts val="0"/>
              </a:spcAft>
              <a:buSzPts val="700"/>
              <a:buNone/>
              <a:defRPr sz="900"/>
            </a:lvl8pPr>
            <a:lvl9pPr lvl="8">
              <a:spcBef>
                <a:spcPts val="0"/>
              </a:spcBef>
              <a:spcAft>
                <a:spcPts val="0"/>
              </a:spcAft>
              <a:buSzPts val="700"/>
              <a:buNone/>
              <a:defRPr sz="900"/>
            </a:lvl9pPr>
          </a:lstStyle>
          <a:p/>
        </p:txBody>
      </p:sp>
      <p:sp>
        <p:nvSpPr>
          <p:cNvPr id="52" name="Google Shape;52;p13"/>
          <p:cNvSpPr txBox="1"/>
          <p:nvPr>
            <p:ph idx="1" type="body"/>
          </p:nvPr>
        </p:nvSpPr>
        <p:spPr>
          <a:xfrm>
            <a:off x="228600" y="800100"/>
            <a:ext cx="4114800" cy="2262982"/>
          </a:xfrm>
          <a:prstGeom prst="rect">
            <a:avLst/>
          </a:prstGeom>
          <a:noFill/>
          <a:ln>
            <a:noFill/>
          </a:ln>
        </p:spPr>
        <p:txBody>
          <a:bodyPr anchorCtr="0" anchor="t" bIns="22850" lIns="45725" spcFirstLastPara="1" rIns="45725" wrap="square" tIns="22850">
            <a:normAutofit/>
          </a:bodyPr>
          <a:lstStyle>
            <a:lvl1pPr indent="-330200" lvl="0" marL="457200" marR="0" rtl="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17500" lvl="1" marL="914400" marR="0" rtl="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–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04800" lvl="2" marL="1371600" marR="0" rtl="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92100" lvl="3" marL="1828800" marR="0" rtl="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–"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92100" lvl="4" marL="2286000" marR="0" rtl="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92100" lvl="5" marL="2743200" marR="0" rtl="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•"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92100" lvl="6" marL="3200400" marR="0" rtl="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•"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92100" lvl="7" marL="3657600" marR="0" rtl="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•"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92100" lvl="8" marL="4114800" marR="0" rtl="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•"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3" name="Google Shape;53;p13"/>
          <p:cNvSpPr txBox="1"/>
          <p:nvPr>
            <p:ph idx="10" type="dt"/>
          </p:nvPr>
        </p:nvSpPr>
        <p:spPr>
          <a:xfrm>
            <a:off x="228600" y="3178175"/>
            <a:ext cx="1066800" cy="182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700"/>
              <a:buNone/>
              <a:defRPr b="0" i="0" sz="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700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700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700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700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700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700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700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700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4" name="Google Shape;54;p13"/>
          <p:cNvSpPr txBox="1"/>
          <p:nvPr>
            <p:ph idx="11" type="ftr"/>
          </p:nvPr>
        </p:nvSpPr>
        <p:spPr>
          <a:xfrm>
            <a:off x="1562100" y="3178175"/>
            <a:ext cx="1447800" cy="182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700"/>
              <a:buNone/>
              <a:defRPr b="0" i="0" sz="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700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700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700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700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700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700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700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700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5" name="Google Shape;55;p13"/>
          <p:cNvSpPr txBox="1"/>
          <p:nvPr>
            <p:ph idx="12" type="sldNum"/>
          </p:nvPr>
        </p:nvSpPr>
        <p:spPr>
          <a:xfrm>
            <a:off x="3276600" y="3178175"/>
            <a:ext cx="1066800" cy="182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jp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0.xml"/><Relationship Id="rId3" Type="http://schemas.openxmlformats.org/officeDocument/2006/relationships/hyperlink" Target="http://drive.google.com/file/d/18ehfPl8FssNr_9I_wRcvdfikVowbqdCb/view" TargetMode="External"/><Relationship Id="rId4" Type="http://schemas.openxmlformats.org/officeDocument/2006/relationships/image" Target="../media/image11.jpg"/><Relationship Id="rId5" Type="http://schemas.openxmlformats.org/officeDocument/2006/relationships/image" Target="../media/image23.jpg"/><Relationship Id="rId6" Type="http://schemas.openxmlformats.org/officeDocument/2006/relationships/image" Target="../media/image15.png"/><Relationship Id="rId7" Type="http://schemas.openxmlformats.org/officeDocument/2006/relationships/image" Target="../media/image20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31.jpg"/><Relationship Id="rId4" Type="http://schemas.openxmlformats.org/officeDocument/2006/relationships/image" Target="../media/image26.jpg"/><Relationship Id="rId5" Type="http://schemas.openxmlformats.org/officeDocument/2006/relationships/image" Target="../media/image30.jpg"/><Relationship Id="rId6" Type="http://schemas.openxmlformats.org/officeDocument/2006/relationships/image" Target="../media/image27.jp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28.jpg"/><Relationship Id="rId4" Type="http://schemas.openxmlformats.org/officeDocument/2006/relationships/image" Target="../media/image33.jpg"/><Relationship Id="rId5" Type="http://schemas.openxmlformats.org/officeDocument/2006/relationships/image" Target="../media/image37.jpg"/><Relationship Id="rId6" Type="http://schemas.openxmlformats.org/officeDocument/2006/relationships/image" Target="../media/image34.jp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45.jpg"/><Relationship Id="rId4" Type="http://schemas.openxmlformats.org/officeDocument/2006/relationships/image" Target="../media/image36.jpg"/><Relationship Id="rId5" Type="http://schemas.openxmlformats.org/officeDocument/2006/relationships/image" Target="../media/image32.jpg"/><Relationship Id="rId6" Type="http://schemas.openxmlformats.org/officeDocument/2006/relationships/image" Target="../media/image40.jp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4.xml"/><Relationship Id="rId3" Type="http://schemas.openxmlformats.org/officeDocument/2006/relationships/hyperlink" Target="http://drive.google.com/file/d/1Jqxqda8t7EYmotYJILYZT2FyJ-WnixVK/view" TargetMode="External"/><Relationship Id="rId4" Type="http://schemas.openxmlformats.org/officeDocument/2006/relationships/image" Target="../media/image25.jp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42.jpg"/><Relationship Id="rId4" Type="http://schemas.openxmlformats.org/officeDocument/2006/relationships/image" Target="../media/image43.jpg"/><Relationship Id="rId5" Type="http://schemas.openxmlformats.org/officeDocument/2006/relationships/image" Target="../media/image46.jp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56.jpg"/><Relationship Id="rId4" Type="http://schemas.openxmlformats.org/officeDocument/2006/relationships/image" Target="../media/image57.jpg"/><Relationship Id="rId5" Type="http://schemas.openxmlformats.org/officeDocument/2006/relationships/image" Target="../media/image47.jpg"/><Relationship Id="rId6" Type="http://schemas.openxmlformats.org/officeDocument/2006/relationships/image" Target="../media/image51.jp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53.jpg"/><Relationship Id="rId4" Type="http://schemas.openxmlformats.org/officeDocument/2006/relationships/image" Target="../media/image49.jpg"/><Relationship Id="rId5" Type="http://schemas.openxmlformats.org/officeDocument/2006/relationships/image" Target="../media/image63.jpg"/><Relationship Id="rId6" Type="http://schemas.openxmlformats.org/officeDocument/2006/relationships/image" Target="../media/image58.jp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65.jpg"/><Relationship Id="rId4" Type="http://schemas.openxmlformats.org/officeDocument/2006/relationships/image" Target="../media/image50.jpg"/><Relationship Id="rId5" Type="http://schemas.openxmlformats.org/officeDocument/2006/relationships/image" Target="../media/image48.jpg"/><Relationship Id="rId6" Type="http://schemas.openxmlformats.org/officeDocument/2006/relationships/hyperlink" Target="http://drive.google.com/file/d/1JoQpb1UphHEfGASuvx4dYnIEWpF4yNPg/view" TargetMode="External"/><Relationship Id="rId7" Type="http://schemas.openxmlformats.org/officeDocument/2006/relationships/image" Target="../media/image44.jp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54.jpg"/><Relationship Id="rId4" Type="http://schemas.openxmlformats.org/officeDocument/2006/relationships/image" Target="../media/image61.jp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52.jpg"/><Relationship Id="rId4" Type="http://schemas.openxmlformats.org/officeDocument/2006/relationships/image" Target="../media/image67.jpg"/><Relationship Id="rId5" Type="http://schemas.openxmlformats.org/officeDocument/2006/relationships/image" Target="../media/image64.jpg"/><Relationship Id="rId6" Type="http://schemas.openxmlformats.org/officeDocument/2006/relationships/image" Target="../media/image60.jpg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59.jpg"/><Relationship Id="rId4" Type="http://schemas.openxmlformats.org/officeDocument/2006/relationships/image" Target="../media/image66.jpg"/><Relationship Id="rId5" Type="http://schemas.openxmlformats.org/officeDocument/2006/relationships/image" Target="../media/image71.jpg"/><Relationship Id="rId6" Type="http://schemas.openxmlformats.org/officeDocument/2006/relationships/image" Target="../media/image55.png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76.jpg"/><Relationship Id="rId4" Type="http://schemas.openxmlformats.org/officeDocument/2006/relationships/image" Target="../media/image69.jpg"/><Relationship Id="rId5" Type="http://schemas.openxmlformats.org/officeDocument/2006/relationships/image" Target="../media/image78.jpg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3.xml"/><Relationship Id="rId3" Type="http://schemas.openxmlformats.org/officeDocument/2006/relationships/image" Target="../media/image74.jpg"/><Relationship Id="rId4" Type="http://schemas.openxmlformats.org/officeDocument/2006/relationships/image" Target="../media/image72.jpg"/><Relationship Id="rId5" Type="http://schemas.openxmlformats.org/officeDocument/2006/relationships/image" Target="../media/image79.jpg"/><Relationship Id="rId6" Type="http://schemas.openxmlformats.org/officeDocument/2006/relationships/hyperlink" Target="http://drive.google.com/file/d/1JHyYwBaMLN-2GMj1v4T7elTRkwAWepsB/view" TargetMode="External"/><Relationship Id="rId7" Type="http://schemas.openxmlformats.org/officeDocument/2006/relationships/image" Target="../media/image62.jpg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4.xml"/><Relationship Id="rId3" Type="http://schemas.openxmlformats.org/officeDocument/2006/relationships/image" Target="../media/image68.jpg"/><Relationship Id="rId4" Type="http://schemas.openxmlformats.org/officeDocument/2006/relationships/image" Target="../media/image70.jpg"/><Relationship Id="rId5" Type="http://schemas.openxmlformats.org/officeDocument/2006/relationships/image" Target="../media/image87.jpg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5.xml"/><Relationship Id="rId3" Type="http://schemas.openxmlformats.org/officeDocument/2006/relationships/image" Target="../media/image75.jpg"/><Relationship Id="rId4" Type="http://schemas.openxmlformats.org/officeDocument/2006/relationships/image" Target="../media/image80.jpg"/></Relationships>
</file>

<file path=ppt/slides/_rels/slide2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6.xml"/><Relationship Id="rId3" Type="http://schemas.openxmlformats.org/officeDocument/2006/relationships/image" Target="../media/image86.jpg"/><Relationship Id="rId4" Type="http://schemas.openxmlformats.org/officeDocument/2006/relationships/image" Target="../media/image73.jpg"/><Relationship Id="rId5" Type="http://schemas.openxmlformats.org/officeDocument/2006/relationships/image" Target="../media/image77.jpg"/></Relationships>
</file>

<file path=ppt/slides/_rels/slide2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7.xml"/><Relationship Id="rId3" Type="http://schemas.openxmlformats.org/officeDocument/2006/relationships/image" Target="../media/image82.jpg"/><Relationship Id="rId4" Type="http://schemas.openxmlformats.org/officeDocument/2006/relationships/image" Target="../media/image84.jpg"/><Relationship Id="rId5" Type="http://schemas.openxmlformats.org/officeDocument/2006/relationships/image" Target="../media/image81.jpg"/></Relationships>
</file>

<file path=ppt/slides/_rels/slide2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8.xml"/><Relationship Id="rId3" Type="http://schemas.openxmlformats.org/officeDocument/2006/relationships/image" Target="../media/image85.jpg"/><Relationship Id="rId4" Type="http://schemas.openxmlformats.org/officeDocument/2006/relationships/image" Target="../media/image83.jpg"/><Relationship Id="rId5" Type="http://schemas.openxmlformats.org/officeDocument/2006/relationships/image" Target="../media/image90.jpg"/><Relationship Id="rId6" Type="http://schemas.openxmlformats.org/officeDocument/2006/relationships/image" Target="../media/image105.jpg"/></Relationships>
</file>

<file path=ppt/slides/_rels/slide2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9.xml"/><Relationship Id="rId3" Type="http://schemas.openxmlformats.org/officeDocument/2006/relationships/image" Target="../media/image93.jpg"/><Relationship Id="rId4" Type="http://schemas.openxmlformats.org/officeDocument/2006/relationships/image" Target="../media/image99.jpg"/><Relationship Id="rId5" Type="http://schemas.openxmlformats.org/officeDocument/2006/relationships/image" Target="../media/image95.jpg"/><Relationship Id="rId6" Type="http://schemas.openxmlformats.org/officeDocument/2006/relationships/image" Target="../media/image97.jp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6.jpg"/><Relationship Id="rId4" Type="http://schemas.openxmlformats.org/officeDocument/2006/relationships/image" Target="../media/image39.png"/><Relationship Id="rId5" Type="http://schemas.openxmlformats.org/officeDocument/2006/relationships/image" Target="../media/image38.png"/><Relationship Id="rId6" Type="http://schemas.openxmlformats.org/officeDocument/2006/relationships/image" Target="../media/image41.png"/><Relationship Id="rId7" Type="http://schemas.openxmlformats.org/officeDocument/2006/relationships/image" Target="../media/image35.png"/></Relationships>
</file>

<file path=ppt/slides/_rels/slide3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30.xml"/><Relationship Id="rId3" Type="http://schemas.openxmlformats.org/officeDocument/2006/relationships/image" Target="../media/image89.jpg"/><Relationship Id="rId4" Type="http://schemas.openxmlformats.org/officeDocument/2006/relationships/image" Target="../media/image96.jpg"/><Relationship Id="rId5" Type="http://schemas.openxmlformats.org/officeDocument/2006/relationships/image" Target="../media/image91.jpg"/><Relationship Id="rId6" Type="http://schemas.openxmlformats.org/officeDocument/2006/relationships/image" Target="../media/image112.jpg"/></Relationships>
</file>

<file path=ppt/slides/_rels/slide3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31.xml"/><Relationship Id="rId3" Type="http://schemas.openxmlformats.org/officeDocument/2006/relationships/image" Target="../media/image107.jpg"/><Relationship Id="rId4" Type="http://schemas.openxmlformats.org/officeDocument/2006/relationships/image" Target="../media/image114.jpg"/><Relationship Id="rId5" Type="http://schemas.openxmlformats.org/officeDocument/2006/relationships/image" Target="../media/image115.jpg"/><Relationship Id="rId6" Type="http://schemas.openxmlformats.org/officeDocument/2006/relationships/image" Target="../media/image113.jpg"/></Relationships>
</file>

<file path=ppt/slides/_rels/slide3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32.xml"/><Relationship Id="rId3" Type="http://schemas.openxmlformats.org/officeDocument/2006/relationships/image" Target="../media/image88.png"/><Relationship Id="rId4" Type="http://schemas.openxmlformats.org/officeDocument/2006/relationships/image" Target="../media/image92.png"/><Relationship Id="rId11" Type="http://schemas.openxmlformats.org/officeDocument/2006/relationships/image" Target="../media/image111.png"/><Relationship Id="rId10" Type="http://schemas.openxmlformats.org/officeDocument/2006/relationships/image" Target="../media/image108.png"/><Relationship Id="rId9" Type="http://schemas.openxmlformats.org/officeDocument/2006/relationships/image" Target="../media/image102.png"/><Relationship Id="rId5" Type="http://schemas.openxmlformats.org/officeDocument/2006/relationships/image" Target="../media/image94.png"/><Relationship Id="rId6" Type="http://schemas.openxmlformats.org/officeDocument/2006/relationships/image" Target="../media/image98.png"/><Relationship Id="rId7" Type="http://schemas.openxmlformats.org/officeDocument/2006/relationships/image" Target="../media/image100.png"/><Relationship Id="rId8" Type="http://schemas.openxmlformats.org/officeDocument/2006/relationships/image" Target="../media/image101.png"/></Relationships>
</file>

<file path=ppt/slides/_rels/slide3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33.xml"/><Relationship Id="rId3" Type="http://schemas.openxmlformats.org/officeDocument/2006/relationships/image" Target="../media/image110.png"/><Relationship Id="rId4" Type="http://schemas.openxmlformats.org/officeDocument/2006/relationships/image" Target="../media/image104.png"/><Relationship Id="rId5" Type="http://schemas.openxmlformats.org/officeDocument/2006/relationships/image" Target="../media/image106.png"/><Relationship Id="rId6" Type="http://schemas.openxmlformats.org/officeDocument/2006/relationships/image" Target="../media/image103.png"/><Relationship Id="rId7" Type="http://schemas.openxmlformats.org/officeDocument/2006/relationships/image" Target="../media/image119.png"/></Relationships>
</file>

<file path=ppt/slides/_rels/slide3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34.xml"/><Relationship Id="rId3" Type="http://schemas.openxmlformats.org/officeDocument/2006/relationships/image" Target="../media/image120.png"/><Relationship Id="rId4" Type="http://schemas.openxmlformats.org/officeDocument/2006/relationships/image" Target="../media/image109.png"/><Relationship Id="rId5" Type="http://schemas.openxmlformats.org/officeDocument/2006/relationships/image" Target="../media/image117.png"/><Relationship Id="rId6" Type="http://schemas.openxmlformats.org/officeDocument/2006/relationships/image" Target="../media/image118.png"/><Relationship Id="rId7" Type="http://schemas.openxmlformats.org/officeDocument/2006/relationships/image" Target="../media/image116.png"/></Relationships>
</file>

<file path=ppt/slides/_rels/slide3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35.xml"/><Relationship Id="rId3" Type="http://schemas.openxmlformats.org/officeDocument/2006/relationships/image" Target="../media/image16.jpg"/></Relationships>
</file>

<file path=ppt/slides/_rels/slide3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36.xml"/><Relationship Id="rId3" Type="http://schemas.openxmlformats.org/officeDocument/2006/relationships/image" Target="../media/image16.jpg"/></Relationships>
</file>

<file path=ppt/slides/_rels/slide3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37.xml"/><Relationship Id="rId3" Type="http://schemas.openxmlformats.org/officeDocument/2006/relationships/image" Target="../media/image16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.png"/><Relationship Id="rId4" Type="http://schemas.openxmlformats.org/officeDocument/2006/relationships/image" Target="../media/image6.png"/><Relationship Id="rId5" Type="http://schemas.openxmlformats.org/officeDocument/2006/relationships/image" Target="../media/image5.png"/><Relationship Id="rId6" Type="http://schemas.openxmlformats.org/officeDocument/2006/relationships/image" Target="../media/image3.png"/><Relationship Id="rId7" Type="http://schemas.openxmlformats.org/officeDocument/2006/relationships/image" Target="../media/image4.png"/><Relationship Id="rId8" Type="http://schemas.openxmlformats.org/officeDocument/2006/relationships/image" Target="../media/image7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6.jp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2.jpg"/><Relationship Id="rId4" Type="http://schemas.openxmlformats.org/officeDocument/2006/relationships/image" Target="../media/image18.jpg"/><Relationship Id="rId5" Type="http://schemas.openxmlformats.org/officeDocument/2006/relationships/image" Target="../media/image8.jpg"/><Relationship Id="rId6" Type="http://schemas.openxmlformats.org/officeDocument/2006/relationships/image" Target="../media/image13.jp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4.jpg"/><Relationship Id="rId4" Type="http://schemas.openxmlformats.org/officeDocument/2006/relationships/image" Target="../media/image10.jpg"/><Relationship Id="rId5" Type="http://schemas.openxmlformats.org/officeDocument/2006/relationships/image" Target="../media/image9.jp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9.jpg"/><Relationship Id="rId4" Type="http://schemas.openxmlformats.org/officeDocument/2006/relationships/image" Target="../media/image24.jp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29.jpg"/><Relationship Id="rId4" Type="http://schemas.openxmlformats.org/officeDocument/2006/relationships/image" Target="../media/image17.jpg"/><Relationship Id="rId5" Type="http://schemas.openxmlformats.org/officeDocument/2006/relationships/image" Target="../media/image21.jpg"/><Relationship Id="rId6" Type="http://schemas.openxmlformats.org/officeDocument/2006/relationships/image" Target="../media/image22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8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9" name="Google Shape;129;p25" title="Image_fx (5)_cleanup.jp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30" name="Google Shape;130;p25"/>
          <p:cNvSpPr txBox="1"/>
          <p:nvPr/>
        </p:nvSpPr>
        <p:spPr>
          <a:xfrm>
            <a:off x="3010200" y="371575"/>
            <a:ext cx="3123600" cy="892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3500">
                <a:solidFill>
                  <a:srgbClr val="6C1C2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 U R A T H I</a:t>
            </a:r>
            <a:endParaRPr b="1" sz="3500">
              <a:solidFill>
                <a:srgbClr val="6C1C2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cxnSp>
        <p:nvCxnSpPr>
          <p:cNvPr id="131" name="Google Shape;131;p25"/>
          <p:cNvCxnSpPr/>
          <p:nvPr/>
        </p:nvCxnSpPr>
        <p:spPr>
          <a:xfrm>
            <a:off x="2900575" y="3006425"/>
            <a:ext cx="2919000" cy="6900"/>
          </a:xfrm>
          <a:prstGeom prst="straightConnector1">
            <a:avLst/>
          </a:prstGeom>
          <a:noFill/>
          <a:ln cap="flat" cmpd="sng" w="19050">
            <a:solidFill>
              <a:srgbClr val="9B7266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32" name="Google Shape;132;p25"/>
          <p:cNvSpPr txBox="1"/>
          <p:nvPr/>
        </p:nvSpPr>
        <p:spPr>
          <a:xfrm>
            <a:off x="2860075" y="1518025"/>
            <a:ext cx="3000000" cy="1108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400">
                <a:solidFill>
                  <a:srgbClr val="9B7266"/>
                </a:solidFill>
                <a:latin typeface="Jost"/>
                <a:ea typeface="Jost"/>
                <a:cs typeface="Jost"/>
                <a:sym typeface="Jost"/>
              </a:rPr>
              <a:t>Masa Abu Aisheh</a:t>
            </a:r>
            <a:br>
              <a:rPr lang="en-GB" sz="2400">
                <a:solidFill>
                  <a:srgbClr val="9B7266"/>
                </a:solidFill>
                <a:latin typeface="Jost"/>
                <a:ea typeface="Jost"/>
                <a:cs typeface="Jost"/>
                <a:sym typeface="Jost"/>
              </a:rPr>
            </a:br>
            <a:r>
              <a:rPr lang="en-GB" sz="2400">
                <a:solidFill>
                  <a:srgbClr val="9B7266"/>
                </a:solidFill>
                <a:latin typeface="Jost"/>
                <a:ea typeface="Jost"/>
                <a:cs typeface="Jost"/>
                <a:sym typeface="Jost"/>
              </a:rPr>
              <a:t>Nancy Sawalmeh</a:t>
            </a:r>
            <a:endParaRPr sz="2400">
              <a:solidFill>
                <a:srgbClr val="9B7266"/>
              </a:solidFill>
            </a:endParaRPr>
          </a:p>
        </p:txBody>
      </p:sp>
      <p:sp>
        <p:nvSpPr>
          <p:cNvPr id="133" name="Google Shape;133;p25"/>
          <p:cNvSpPr txBox="1"/>
          <p:nvPr/>
        </p:nvSpPr>
        <p:spPr>
          <a:xfrm>
            <a:off x="2860075" y="3164625"/>
            <a:ext cx="30000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400">
                <a:solidFill>
                  <a:srgbClr val="9B7266"/>
                </a:solidFill>
                <a:latin typeface="Jost"/>
                <a:ea typeface="Jost"/>
                <a:cs typeface="Jost"/>
                <a:sym typeface="Jost"/>
              </a:rPr>
              <a:t>Eng. </a:t>
            </a:r>
            <a:r>
              <a:rPr lang="en-GB" sz="2400">
                <a:solidFill>
                  <a:srgbClr val="9B7266"/>
                </a:solidFill>
                <a:latin typeface="Jost"/>
                <a:ea typeface="Jost"/>
                <a:cs typeface="Jost"/>
                <a:sym typeface="Jost"/>
              </a:rPr>
              <a:t>Haya Samaana</a:t>
            </a:r>
            <a:endParaRPr sz="2400">
              <a:solidFill>
                <a:srgbClr val="9B7266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7F4ED"/>
        </a:solidFill>
      </p:bgPr>
    </p:bg>
    <p:spTree>
      <p:nvGrpSpPr>
        <p:cNvPr id="23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Google Shape;232;p34"/>
          <p:cNvSpPr txBox="1"/>
          <p:nvPr/>
        </p:nvSpPr>
        <p:spPr>
          <a:xfrm>
            <a:off x="3413625" y="216750"/>
            <a:ext cx="45030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1800"/>
              </a:spcBef>
              <a:spcAft>
                <a:spcPts val="600"/>
              </a:spcAft>
              <a:buSzPts val="1100"/>
              <a:buNone/>
            </a:pPr>
            <a:r>
              <a:rPr b="1" lang="en-GB" sz="3000">
                <a:solidFill>
                  <a:srgbClr val="6C1C2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Turathi App - TRY ON</a:t>
            </a:r>
            <a:endParaRPr b="1" sz="3000">
              <a:solidFill>
                <a:srgbClr val="6C1C2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233" name="Google Shape;233;p34" title="Screen_Recording_20250604_134006.mp4">
            <a:hlinkClick r:id="rId3"/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0"/>
            <a:ext cx="2413226" cy="5143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34" name="Google Shape;234;p34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075013" y="1082700"/>
            <a:ext cx="1904400" cy="4060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35" name="Google Shape;235;p34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5114240" y="1334706"/>
            <a:ext cx="1559225" cy="3808794"/>
          </a:xfrm>
          <a:prstGeom prst="rect">
            <a:avLst/>
          </a:prstGeom>
          <a:noFill/>
          <a:ln>
            <a:noFill/>
          </a:ln>
        </p:spPr>
      </p:pic>
      <p:pic>
        <p:nvPicPr>
          <p:cNvPr id="236" name="Google Shape;236;p34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6808300" y="1715200"/>
            <a:ext cx="1446925" cy="34283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7F4ED"/>
        </a:solidFill>
      </p:bgPr>
    </p:bg>
    <p:spTree>
      <p:nvGrpSpPr>
        <p:cNvPr id="240" name="Shape 2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Google Shape;241;p35"/>
          <p:cNvSpPr txBox="1"/>
          <p:nvPr/>
        </p:nvSpPr>
        <p:spPr>
          <a:xfrm>
            <a:off x="1479450" y="237725"/>
            <a:ext cx="61851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1800"/>
              </a:spcBef>
              <a:spcAft>
                <a:spcPts val="600"/>
              </a:spcAft>
              <a:buSzPts val="1100"/>
              <a:buNone/>
            </a:pPr>
            <a:r>
              <a:rPr b="1" lang="en-GB" sz="3000">
                <a:solidFill>
                  <a:srgbClr val="6C1C2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Turathi App </a:t>
            </a:r>
            <a:r>
              <a:rPr b="1" lang="en-GB" sz="3000">
                <a:solidFill>
                  <a:srgbClr val="6C1C2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- Palestinian Food </a:t>
            </a:r>
            <a:endParaRPr b="1" sz="3000">
              <a:solidFill>
                <a:srgbClr val="6C1C2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242" name="Google Shape;242;p3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01763" y="1034875"/>
            <a:ext cx="1904400" cy="3996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43" name="Google Shape;243;p3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613788" y="1034875"/>
            <a:ext cx="1904400" cy="3996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44" name="Google Shape;244;p35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625813" y="1034875"/>
            <a:ext cx="1904400" cy="3996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45" name="Google Shape;245;p35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6637838" y="1034875"/>
            <a:ext cx="1904400" cy="3996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7F4ED"/>
        </a:solidFill>
      </p:bgPr>
    </p:bg>
    <p:spTree>
      <p:nvGrpSpPr>
        <p:cNvPr id="249" name="Shape 2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" name="Google Shape;250;p36"/>
          <p:cNvSpPr txBox="1"/>
          <p:nvPr/>
        </p:nvSpPr>
        <p:spPr>
          <a:xfrm>
            <a:off x="1479450" y="237725"/>
            <a:ext cx="61851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1800"/>
              </a:spcBef>
              <a:spcAft>
                <a:spcPts val="600"/>
              </a:spcAft>
              <a:buSzPts val="1100"/>
              <a:buNone/>
            </a:pPr>
            <a:r>
              <a:rPr b="1" lang="en-GB" sz="3000">
                <a:solidFill>
                  <a:srgbClr val="6C1C2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Turathi App - Palestinian Music </a:t>
            </a:r>
            <a:endParaRPr b="1" sz="3000">
              <a:solidFill>
                <a:srgbClr val="6C1C2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251" name="Google Shape;251;p3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13438" y="925125"/>
            <a:ext cx="1904400" cy="3996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52" name="Google Shape;252;p3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617687" y="925125"/>
            <a:ext cx="1904400" cy="3996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53" name="Google Shape;253;p36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621925" y="925125"/>
            <a:ext cx="1904400" cy="3996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54" name="Google Shape;254;p36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6626163" y="925125"/>
            <a:ext cx="1904400" cy="3996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7F4ED"/>
        </a:solidFill>
      </p:bgPr>
    </p:bg>
    <p:spTree>
      <p:nvGrpSpPr>
        <p:cNvPr id="258" name="Shape 2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" name="Google Shape;259;p37"/>
          <p:cNvSpPr txBox="1"/>
          <p:nvPr/>
        </p:nvSpPr>
        <p:spPr>
          <a:xfrm>
            <a:off x="1479450" y="237725"/>
            <a:ext cx="61851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1800"/>
              </a:spcBef>
              <a:spcAft>
                <a:spcPts val="600"/>
              </a:spcAft>
              <a:buSzPts val="1100"/>
              <a:buNone/>
            </a:pPr>
            <a:r>
              <a:rPr b="1" lang="en-GB" sz="3000">
                <a:solidFill>
                  <a:srgbClr val="6C1C2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Turathi App </a:t>
            </a:r>
            <a:r>
              <a:rPr b="1" lang="en-GB" sz="3000">
                <a:solidFill>
                  <a:srgbClr val="6C1C2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- Historical Sites </a:t>
            </a:r>
            <a:endParaRPr b="1" sz="3000">
              <a:solidFill>
                <a:srgbClr val="6C1C2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260" name="Google Shape;260;p3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88163" y="830225"/>
            <a:ext cx="1904400" cy="3996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61" name="Google Shape;261;p3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604525" y="830225"/>
            <a:ext cx="1904400" cy="3996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62" name="Google Shape;262;p37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620875" y="830225"/>
            <a:ext cx="1904400" cy="3996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63" name="Google Shape;263;p37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6651438" y="830225"/>
            <a:ext cx="1904400" cy="3996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7F4ED"/>
        </a:solidFill>
      </p:bgPr>
    </p:bg>
    <p:spTree>
      <p:nvGrpSpPr>
        <p:cNvPr id="267" name="Shape 2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Google Shape;268;p38"/>
          <p:cNvSpPr txBox="1"/>
          <p:nvPr/>
        </p:nvSpPr>
        <p:spPr>
          <a:xfrm>
            <a:off x="1479450" y="237725"/>
            <a:ext cx="61851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1800"/>
              </a:spcBef>
              <a:spcAft>
                <a:spcPts val="600"/>
              </a:spcAft>
              <a:buSzPts val="1100"/>
              <a:buNone/>
            </a:pPr>
            <a:r>
              <a:rPr b="1" lang="en-GB" sz="3000">
                <a:solidFill>
                  <a:srgbClr val="6C1C2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Turathi App - Historical Sites 2</a:t>
            </a:r>
            <a:endParaRPr b="1" sz="3000">
              <a:solidFill>
                <a:srgbClr val="6C1C2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269" name="Google Shape;269;p38" title="lv_0_20250609004614.mp4">
            <a:hlinkClick r:id="rId3"/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593251" y="817775"/>
            <a:ext cx="2045699" cy="432572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7F4ED"/>
        </a:solidFill>
      </p:bgPr>
    </p:bg>
    <p:spTree>
      <p:nvGrpSpPr>
        <p:cNvPr id="273" name="Shape 2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" name="Google Shape;274;p39"/>
          <p:cNvSpPr txBox="1"/>
          <p:nvPr/>
        </p:nvSpPr>
        <p:spPr>
          <a:xfrm>
            <a:off x="1479450" y="237725"/>
            <a:ext cx="61851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1800"/>
              </a:spcBef>
              <a:spcAft>
                <a:spcPts val="600"/>
              </a:spcAft>
              <a:buSzPts val="1100"/>
              <a:buNone/>
            </a:pPr>
            <a:r>
              <a:rPr b="1" lang="en-GB" sz="3000">
                <a:solidFill>
                  <a:srgbClr val="6C1C2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Turathi App - Historical Sites 3</a:t>
            </a:r>
            <a:endParaRPr b="1" sz="3000">
              <a:solidFill>
                <a:srgbClr val="6C1C2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275" name="Google Shape;275;p3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8425" y="1000025"/>
            <a:ext cx="1904400" cy="3996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76" name="Google Shape;276;p3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619800" y="1000025"/>
            <a:ext cx="1904400" cy="3996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77" name="Google Shape;277;p39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711175" y="1000025"/>
            <a:ext cx="1904400" cy="3996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7F4ED"/>
        </a:solidFill>
      </p:bgPr>
    </p:bg>
    <p:spTree>
      <p:nvGrpSpPr>
        <p:cNvPr id="281" name="Shape 2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" name="Google Shape;282;p40"/>
          <p:cNvSpPr txBox="1"/>
          <p:nvPr/>
        </p:nvSpPr>
        <p:spPr>
          <a:xfrm>
            <a:off x="1479450" y="237725"/>
            <a:ext cx="61851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1800"/>
              </a:spcBef>
              <a:spcAft>
                <a:spcPts val="600"/>
              </a:spcAft>
              <a:buSzPts val="1100"/>
              <a:buNone/>
            </a:pPr>
            <a:r>
              <a:rPr b="1" lang="en-GB" sz="3000">
                <a:solidFill>
                  <a:srgbClr val="6C1C2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Turathi App</a:t>
            </a:r>
            <a:r>
              <a:rPr b="1" lang="en-GB" sz="3000">
                <a:solidFill>
                  <a:srgbClr val="6C1C2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- Palestinian Crafts</a:t>
            </a:r>
            <a:endParaRPr b="1" sz="3000">
              <a:solidFill>
                <a:srgbClr val="6C1C2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283" name="Google Shape;283;p4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22475" y="932050"/>
            <a:ext cx="1904400" cy="3996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84" name="Google Shape;284;p4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625063" y="932050"/>
            <a:ext cx="1904400" cy="3996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85" name="Google Shape;285;p40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621088" y="932050"/>
            <a:ext cx="1904400" cy="3996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86" name="Google Shape;286;p40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6617125" y="932050"/>
            <a:ext cx="1904400" cy="3996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7F4ED"/>
        </a:solidFill>
      </p:bgPr>
    </p:bg>
    <p:spTree>
      <p:nvGrpSpPr>
        <p:cNvPr id="290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Google Shape;291;p41"/>
          <p:cNvSpPr txBox="1"/>
          <p:nvPr/>
        </p:nvSpPr>
        <p:spPr>
          <a:xfrm>
            <a:off x="1479450" y="237725"/>
            <a:ext cx="61851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1800"/>
              </a:spcBef>
              <a:spcAft>
                <a:spcPts val="600"/>
              </a:spcAft>
              <a:buSzPts val="1100"/>
              <a:buNone/>
            </a:pPr>
            <a:r>
              <a:rPr b="1" lang="en-GB" sz="3000">
                <a:solidFill>
                  <a:srgbClr val="6C1C2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Turathi Ap</a:t>
            </a:r>
            <a:r>
              <a:rPr b="1" lang="en-GB" sz="3000">
                <a:solidFill>
                  <a:srgbClr val="6C1C2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 - Palestinian Proverbs</a:t>
            </a:r>
            <a:endParaRPr b="1" sz="3000">
              <a:solidFill>
                <a:srgbClr val="6C1C2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292" name="Google Shape;292;p4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89363" y="915775"/>
            <a:ext cx="1904400" cy="3996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93" name="Google Shape;293;p4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615525" y="915775"/>
            <a:ext cx="1904400" cy="3996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94" name="Google Shape;294;p41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641688" y="915775"/>
            <a:ext cx="1904400" cy="3996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95" name="Google Shape;295;p41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6650238" y="915775"/>
            <a:ext cx="1904400" cy="3996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7F4ED"/>
        </a:solidFill>
      </p:bgPr>
    </p:bg>
    <p:spTree>
      <p:nvGrpSpPr>
        <p:cNvPr id="299" name="Shape 2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0" name="Google Shape;300;p42"/>
          <p:cNvSpPr txBox="1"/>
          <p:nvPr/>
        </p:nvSpPr>
        <p:spPr>
          <a:xfrm>
            <a:off x="2727950" y="111750"/>
            <a:ext cx="6185100" cy="1126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1800"/>
              </a:spcBef>
              <a:spcAft>
                <a:spcPts val="600"/>
              </a:spcAft>
              <a:buSzPts val="1100"/>
              <a:buNone/>
            </a:pPr>
            <a:r>
              <a:rPr b="1" lang="en-GB" sz="3000">
                <a:solidFill>
                  <a:srgbClr val="6C1C2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Turathi App </a:t>
            </a:r>
            <a:br>
              <a:rPr b="1" lang="en-GB" sz="3000">
                <a:solidFill>
                  <a:srgbClr val="6C1C21"/>
                </a:solidFill>
                <a:latin typeface="Times New Roman"/>
                <a:ea typeface="Times New Roman"/>
                <a:cs typeface="Times New Roman"/>
                <a:sym typeface="Times New Roman"/>
              </a:rPr>
            </a:br>
            <a:r>
              <a:rPr b="1" lang="en-GB" sz="1800">
                <a:solidFill>
                  <a:srgbClr val="6C1C2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Interactive Map of Destroyed and Depopulated Villages and Town</a:t>
            </a:r>
            <a:endParaRPr b="1" sz="1800">
              <a:solidFill>
                <a:srgbClr val="6C1C2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301" name="Google Shape;301;p4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399608" y="1364525"/>
            <a:ext cx="1779517" cy="3778975"/>
          </a:xfrm>
          <a:prstGeom prst="rect">
            <a:avLst/>
          </a:prstGeom>
          <a:noFill/>
          <a:ln>
            <a:noFill/>
          </a:ln>
        </p:spPr>
      </p:pic>
      <p:pic>
        <p:nvPicPr>
          <p:cNvPr id="302" name="Google Shape;302;p4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267300" y="1857975"/>
            <a:ext cx="1547150" cy="3285525"/>
          </a:xfrm>
          <a:prstGeom prst="rect">
            <a:avLst/>
          </a:prstGeom>
          <a:noFill/>
          <a:ln>
            <a:noFill/>
          </a:ln>
        </p:spPr>
      </p:pic>
      <p:pic>
        <p:nvPicPr>
          <p:cNvPr id="303" name="Google Shape;303;p42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902625" y="2300475"/>
            <a:ext cx="1338775" cy="2843025"/>
          </a:xfrm>
          <a:prstGeom prst="rect">
            <a:avLst/>
          </a:prstGeom>
          <a:noFill/>
          <a:ln>
            <a:noFill/>
          </a:ln>
        </p:spPr>
      </p:pic>
      <p:pic>
        <p:nvPicPr>
          <p:cNvPr id="304" name="Google Shape;304;p42" title="lv_0_20250609004456.mp4">
            <a:hlinkClick r:id="rId6"/>
          </p:cNvPr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12" y="0"/>
            <a:ext cx="2432439" cy="514350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7F4ED"/>
        </a:solidFill>
      </p:bgPr>
    </p:bg>
    <p:spTree>
      <p:nvGrpSpPr>
        <p:cNvPr id="308" name="Shape 3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" name="Google Shape;309;p43"/>
          <p:cNvSpPr txBox="1"/>
          <p:nvPr/>
        </p:nvSpPr>
        <p:spPr>
          <a:xfrm>
            <a:off x="1479450" y="237725"/>
            <a:ext cx="61851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1800"/>
              </a:spcBef>
              <a:spcAft>
                <a:spcPts val="600"/>
              </a:spcAft>
              <a:buSzPts val="1100"/>
              <a:buNone/>
            </a:pPr>
            <a:r>
              <a:rPr b="1" lang="en-GB" sz="3000">
                <a:solidFill>
                  <a:srgbClr val="6C1C2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Turathi App - </a:t>
            </a:r>
            <a:r>
              <a:rPr b="1" lang="en-GB" sz="3000">
                <a:solidFill>
                  <a:srgbClr val="6C1C2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Seasonal Calendar</a:t>
            </a:r>
            <a:endParaRPr b="1" sz="3000">
              <a:solidFill>
                <a:srgbClr val="6C1C2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310" name="Google Shape;310;p4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599313" y="977775"/>
            <a:ext cx="1904400" cy="3996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11" name="Google Shape;311;p4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640288" y="977775"/>
            <a:ext cx="1904400" cy="3996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7F4ED"/>
        </a:solidFill>
      </p:bgPr>
    </p:bg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26"/>
          <p:cNvSpPr txBox="1"/>
          <p:nvPr/>
        </p:nvSpPr>
        <p:spPr>
          <a:xfrm>
            <a:off x="2470000" y="215273"/>
            <a:ext cx="4234500" cy="1277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4900">
                <a:solidFill>
                  <a:srgbClr val="6C1C2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Overview</a:t>
            </a:r>
            <a:endParaRPr sz="4900">
              <a:solidFill>
                <a:srgbClr val="6C1C2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ctr">
              <a:lnSpc>
                <a:spcPct val="139997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400">
              <a:solidFill>
                <a:srgbClr val="9B7266"/>
              </a:solidFill>
            </a:endParaRPr>
          </a:p>
        </p:txBody>
      </p:sp>
      <p:sp>
        <p:nvSpPr>
          <p:cNvPr id="139" name="Google Shape;139;p26"/>
          <p:cNvSpPr txBox="1"/>
          <p:nvPr/>
        </p:nvSpPr>
        <p:spPr>
          <a:xfrm>
            <a:off x="1570952" y="1552310"/>
            <a:ext cx="1036500" cy="738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7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GB" sz="4800" u="none" cap="none" strike="noStrike">
                <a:solidFill>
                  <a:srgbClr val="6C1C2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01</a:t>
            </a:r>
            <a:endParaRPr b="1" sz="4800">
              <a:solidFill>
                <a:srgbClr val="6C1C2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40" name="Google Shape;140;p26"/>
          <p:cNvSpPr txBox="1"/>
          <p:nvPr/>
        </p:nvSpPr>
        <p:spPr>
          <a:xfrm>
            <a:off x="967813" y="2350529"/>
            <a:ext cx="2214600" cy="215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39981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0" lang="en-GB" u="none" cap="none" strike="noStrike">
                <a:solidFill>
                  <a:srgbClr val="9B7266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INTRODUCTION</a:t>
            </a:r>
            <a:endParaRPr>
              <a:solidFill>
                <a:srgbClr val="9B7266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41" name="Google Shape;141;p26"/>
          <p:cNvSpPr txBox="1"/>
          <p:nvPr/>
        </p:nvSpPr>
        <p:spPr>
          <a:xfrm>
            <a:off x="4069009" y="1552310"/>
            <a:ext cx="1036500" cy="738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7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GB" sz="4800" u="none" cap="none" strike="noStrike">
                <a:solidFill>
                  <a:srgbClr val="9B7266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02</a:t>
            </a:r>
            <a:endParaRPr b="1" sz="4800">
              <a:solidFill>
                <a:srgbClr val="9B7266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42" name="Google Shape;142;p26"/>
          <p:cNvSpPr txBox="1"/>
          <p:nvPr/>
        </p:nvSpPr>
        <p:spPr>
          <a:xfrm>
            <a:off x="3465870" y="2350529"/>
            <a:ext cx="2214600" cy="215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39981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solidFill>
                  <a:srgbClr val="9B7266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TOOLS</a:t>
            </a:r>
            <a:endParaRPr>
              <a:solidFill>
                <a:srgbClr val="9B7266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43" name="Google Shape;143;p26"/>
          <p:cNvSpPr txBox="1"/>
          <p:nvPr/>
        </p:nvSpPr>
        <p:spPr>
          <a:xfrm>
            <a:off x="6564733" y="1552310"/>
            <a:ext cx="1036500" cy="738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7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GB" sz="4800" u="none" cap="none" strike="noStrike">
                <a:solidFill>
                  <a:srgbClr val="6C1C2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03</a:t>
            </a:r>
            <a:endParaRPr b="1" sz="4800">
              <a:solidFill>
                <a:srgbClr val="6C1C2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44" name="Google Shape;144;p26"/>
          <p:cNvSpPr txBox="1"/>
          <p:nvPr/>
        </p:nvSpPr>
        <p:spPr>
          <a:xfrm>
            <a:off x="5961593" y="2350529"/>
            <a:ext cx="2214600" cy="215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39981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rPr lang="en-GB">
                <a:solidFill>
                  <a:srgbClr val="9B7266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FEATURES</a:t>
            </a:r>
            <a:endParaRPr>
              <a:solidFill>
                <a:srgbClr val="9B7266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45" name="Google Shape;145;p26"/>
          <p:cNvSpPr txBox="1"/>
          <p:nvPr/>
        </p:nvSpPr>
        <p:spPr>
          <a:xfrm>
            <a:off x="1601181" y="2934955"/>
            <a:ext cx="1036500" cy="738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7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GB" sz="4800" u="none" cap="none" strike="noStrike">
                <a:solidFill>
                  <a:srgbClr val="9B7266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04</a:t>
            </a:r>
            <a:endParaRPr b="1" sz="4800">
              <a:solidFill>
                <a:srgbClr val="9B7266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46" name="Google Shape;146;p26"/>
          <p:cNvSpPr txBox="1"/>
          <p:nvPr/>
        </p:nvSpPr>
        <p:spPr>
          <a:xfrm>
            <a:off x="968991" y="3773649"/>
            <a:ext cx="2214600" cy="215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39981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solidFill>
                  <a:srgbClr val="9B7266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FUTURE WORK</a:t>
            </a:r>
            <a:endParaRPr>
              <a:solidFill>
                <a:srgbClr val="9B7266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47" name="Google Shape;147;p26"/>
          <p:cNvSpPr txBox="1"/>
          <p:nvPr/>
        </p:nvSpPr>
        <p:spPr>
          <a:xfrm>
            <a:off x="4099238" y="2934955"/>
            <a:ext cx="1036500" cy="738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7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GB" sz="4800" u="none" cap="none" strike="noStrike">
                <a:solidFill>
                  <a:srgbClr val="6C1C2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05</a:t>
            </a:r>
            <a:endParaRPr b="1" sz="4800">
              <a:solidFill>
                <a:srgbClr val="6C1C2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48" name="Google Shape;148;p26"/>
          <p:cNvSpPr txBox="1"/>
          <p:nvPr/>
        </p:nvSpPr>
        <p:spPr>
          <a:xfrm>
            <a:off x="3467048" y="3773649"/>
            <a:ext cx="2214600" cy="215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39981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solidFill>
                  <a:srgbClr val="9B7266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CONSTRAINTS</a:t>
            </a:r>
            <a:endParaRPr>
              <a:solidFill>
                <a:srgbClr val="9B7266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49" name="Google Shape;149;p26"/>
          <p:cNvSpPr txBox="1"/>
          <p:nvPr/>
        </p:nvSpPr>
        <p:spPr>
          <a:xfrm>
            <a:off x="6594961" y="2934955"/>
            <a:ext cx="1036500" cy="738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7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GB" sz="4800" u="none" cap="none" strike="noStrike">
                <a:solidFill>
                  <a:srgbClr val="9B7266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06</a:t>
            </a:r>
            <a:endParaRPr b="1" sz="4800">
              <a:solidFill>
                <a:srgbClr val="9B7266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50" name="Google Shape;150;p26"/>
          <p:cNvSpPr txBox="1"/>
          <p:nvPr/>
        </p:nvSpPr>
        <p:spPr>
          <a:xfrm>
            <a:off x="5962772" y="3773649"/>
            <a:ext cx="2214600" cy="215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39981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0" lang="en-GB" u="none" cap="none" strike="noStrike">
                <a:solidFill>
                  <a:srgbClr val="9B7266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CONCLUSION</a:t>
            </a:r>
            <a:endParaRPr>
              <a:solidFill>
                <a:srgbClr val="9B7266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cxnSp>
        <p:nvCxnSpPr>
          <p:cNvPr id="151" name="Google Shape;151;p26"/>
          <p:cNvCxnSpPr/>
          <p:nvPr/>
        </p:nvCxnSpPr>
        <p:spPr>
          <a:xfrm>
            <a:off x="3112500" y="1020425"/>
            <a:ext cx="2919000" cy="6900"/>
          </a:xfrm>
          <a:prstGeom prst="straightConnector1">
            <a:avLst/>
          </a:prstGeom>
          <a:noFill/>
          <a:ln cap="flat" cmpd="sng" w="19050">
            <a:solidFill>
              <a:srgbClr val="6C1C21"/>
            </a:solidFill>
            <a:prstDash val="solid"/>
            <a:round/>
            <a:headEnd len="med" w="med" type="none"/>
            <a:tailEnd len="med" w="med" type="none"/>
          </a:ln>
        </p:spPr>
      </p:cxn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7F4ED"/>
        </a:solidFill>
      </p:bgPr>
    </p:bg>
    <p:spTree>
      <p:nvGrpSpPr>
        <p:cNvPr id="315" name="Shape 3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6" name="Google Shape;316;p44"/>
          <p:cNvSpPr txBox="1"/>
          <p:nvPr/>
        </p:nvSpPr>
        <p:spPr>
          <a:xfrm>
            <a:off x="1479450" y="167250"/>
            <a:ext cx="6185100" cy="808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1800"/>
              </a:spcBef>
              <a:spcAft>
                <a:spcPts val="600"/>
              </a:spcAft>
              <a:buSzPts val="1100"/>
              <a:buNone/>
            </a:pPr>
            <a:r>
              <a:rPr b="1" lang="en-GB" sz="3000">
                <a:solidFill>
                  <a:srgbClr val="6C1C2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Turathi App </a:t>
            </a:r>
            <a:br>
              <a:rPr b="1" lang="en-GB" sz="3000">
                <a:solidFill>
                  <a:srgbClr val="6C1C21"/>
                </a:solidFill>
                <a:latin typeface="Times New Roman"/>
                <a:ea typeface="Times New Roman"/>
                <a:cs typeface="Times New Roman"/>
                <a:sym typeface="Times New Roman"/>
              </a:rPr>
            </a:br>
            <a:r>
              <a:rPr b="1" lang="en-GB" sz="1800">
                <a:solidFill>
                  <a:srgbClr val="6C1C2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Chat Experience: </a:t>
            </a:r>
            <a:r>
              <a:rPr b="1" lang="en-GB" sz="1800">
                <a:solidFill>
                  <a:srgbClr val="6C1C2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AI &amp; Palestine in Q&amp;A</a:t>
            </a:r>
            <a:endParaRPr b="1" sz="1800">
              <a:solidFill>
                <a:srgbClr val="6C1C2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317" name="Google Shape;317;p4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61600" y="1045925"/>
            <a:ext cx="1904400" cy="3996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18" name="Google Shape;318;p4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600400" y="1045925"/>
            <a:ext cx="1904400" cy="3996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19" name="Google Shape;319;p44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639200" y="1045925"/>
            <a:ext cx="1904400" cy="3996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20" name="Google Shape;320;p44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6678000" y="1045925"/>
            <a:ext cx="1904400" cy="3996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7F4ED"/>
        </a:solidFill>
      </p:bgPr>
    </p:bg>
    <p:spTree>
      <p:nvGrpSpPr>
        <p:cNvPr id="324" name="Shape 3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5" name="Google Shape;325;p45"/>
          <p:cNvSpPr txBox="1"/>
          <p:nvPr/>
        </p:nvSpPr>
        <p:spPr>
          <a:xfrm>
            <a:off x="1479450" y="190750"/>
            <a:ext cx="6185100" cy="808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1800"/>
              </a:spcBef>
              <a:spcAft>
                <a:spcPts val="600"/>
              </a:spcAft>
              <a:buSzPts val="1100"/>
              <a:buNone/>
            </a:pPr>
            <a:r>
              <a:rPr b="1" lang="en-GB" sz="3000">
                <a:solidFill>
                  <a:srgbClr val="6C1C2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Turathi App </a:t>
            </a:r>
            <a:br>
              <a:rPr b="1" lang="en-GB" sz="3000">
                <a:solidFill>
                  <a:srgbClr val="6C1C21"/>
                </a:solidFill>
                <a:latin typeface="Times New Roman"/>
                <a:ea typeface="Times New Roman"/>
                <a:cs typeface="Times New Roman"/>
                <a:sym typeface="Times New Roman"/>
              </a:rPr>
            </a:br>
            <a:r>
              <a:rPr b="1" lang="en-GB" sz="1800">
                <a:solidFill>
                  <a:srgbClr val="6C1C2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Chat Experience: </a:t>
            </a:r>
            <a:r>
              <a:rPr b="1" lang="en-GB" sz="1800">
                <a:solidFill>
                  <a:srgbClr val="6C1C2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AI &amp; </a:t>
            </a:r>
            <a:r>
              <a:rPr b="1" lang="en-GB" sz="1800">
                <a:solidFill>
                  <a:srgbClr val="6C1C2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Palestine in Q&amp;A</a:t>
            </a:r>
            <a:endParaRPr b="1" sz="1800">
              <a:solidFill>
                <a:srgbClr val="6C1C2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326" name="Google Shape;326;p4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21638" y="1045925"/>
            <a:ext cx="1904400" cy="3996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27" name="Google Shape;327;p4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619538" y="1045925"/>
            <a:ext cx="1904400" cy="3996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28" name="Google Shape;328;p45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617438" y="1045925"/>
            <a:ext cx="1904400" cy="3996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29" name="Google Shape;329;p45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6617963" y="1045925"/>
            <a:ext cx="1904400" cy="3996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7F4ED"/>
        </a:solidFill>
      </p:bgPr>
    </p:bg>
    <p:spTree>
      <p:nvGrpSpPr>
        <p:cNvPr id="333" name="Shape 3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4" name="Google Shape;334;p46"/>
          <p:cNvSpPr txBox="1"/>
          <p:nvPr/>
        </p:nvSpPr>
        <p:spPr>
          <a:xfrm>
            <a:off x="1479450" y="237725"/>
            <a:ext cx="61851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1800"/>
              </a:spcBef>
              <a:spcAft>
                <a:spcPts val="600"/>
              </a:spcAft>
              <a:buSzPts val="1100"/>
              <a:buNone/>
            </a:pPr>
            <a:r>
              <a:rPr b="1" lang="en-GB" sz="3000">
                <a:solidFill>
                  <a:srgbClr val="6C1C2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Turathi App</a:t>
            </a:r>
            <a:r>
              <a:rPr b="1" lang="en-GB" sz="3000">
                <a:solidFill>
                  <a:srgbClr val="6C1C2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- Search Page</a:t>
            </a:r>
            <a:endParaRPr b="1" sz="3000">
              <a:solidFill>
                <a:srgbClr val="6C1C2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335" name="Google Shape;335;p4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82450" y="1009575"/>
            <a:ext cx="1904400" cy="3996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36" name="Google Shape;336;p4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619800" y="1009575"/>
            <a:ext cx="1904400" cy="3996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37" name="Google Shape;337;p46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657150" y="1009575"/>
            <a:ext cx="1904400" cy="3996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7F4ED"/>
        </a:solidFill>
      </p:bgPr>
    </p:bg>
    <p:spTree>
      <p:nvGrpSpPr>
        <p:cNvPr id="341" name="Shape 3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2" name="Google Shape;342;p47"/>
          <p:cNvSpPr txBox="1"/>
          <p:nvPr/>
        </p:nvSpPr>
        <p:spPr>
          <a:xfrm>
            <a:off x="3203675" y="216725"/>
            <a:ext cx="50682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1800"/>
              </a:spcBef>
              <a:spcAft>
                <a:spcPts val="600"/>
              </a:spcAft>
              <a:buSzPts val="1100"/>
              <a:buNone/>
            </a:pPr>
            <a:r>
              <a:rPr b="1" lang="en-GB" sz="3000">
                <a:solidFill>
                  <a:srgbClr val="6C1C2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Turathi App - Explore by Map </a:t>
            </a:r>
            <a:endParaRPr b="1" sz="3000">
              <a:solidFill>
                <a:srgbClr val="6C1C2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343" name="Google Shape;343;p4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980138" y="942008"/>
            <a:ext cx="1978475" cy="4201492"/>
          </a:xfrm>
          <a:prstGeom prst="rect">
            <a:avLst/>
          </a:prstGeom>
          <a:noFill/>
          <a:ln>
            <a:noFill/>
          </a:ln>
        </p:spPr>
      </p:pic>
      <p:pic>
        <p:nvPicPr>
          <p:cNvPr id="344" name="Google Shape;344;p4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173150" y="1543050"/>
            <a:ext cx="1695450" cy="3600450"/>
          </a:xfrm>
          <a:prstGeom prst="rect">
            <a:avLst/>
          </a:prstGeom>
          <a:noFill/>
          <a:ln>
            <a:noFill/>
          </a:ln>
        </p:spPr>
      </p:pic>
      <p:pic>
        <p:nvPicPr>
          <p:cNvPr id="345" name="Google Shape;345;p47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7083150" y="2144475"/>
            <a:ext cx="1412250" cy="2999025"/>
          </a:xfrm>
          <a:prstGeom prst="rect">
            <a:avLst/>
          </a:prstGeom>
          <a:noFill/>
          <a:ln>
            <a:noFill/>
          </a:ln>
        </p:spPr>
      </p:pic>
      <p:pic>
        <p:nvPicPr>
          <p:cNvPr id="346" name="Google Shape;346;p47" title="lv_0_20250609004347.mp4">
            <a:hlinkClick r:id="rId6"/>
          </p:cNvPr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3" y="3"/>
            <a:ext cx="2432453" cy="514349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7F4ED"/>
        </a:solidFill>
      </p:bgPr>
    </p:bg>
    <p:spTree>
      <p:nvGrpSpPr>
        <p:cNvPr id="350" name="Shape 3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1" name="Google Shape;351;p48"/>
          <p:cNvSpPr txBox="1"/>
          <p:nvPr/>
        </p:nvSpPr>
        <p:spPr>
          <a:xfrm>
            <a:off x="1479450" y="237725"/>
            <a:ext cx="61851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1800"/>
              </a:spcBef>
              <a:spcAft>
                <a:spcPts val="600"/>
              </a:spcAft>
              <a:buSzPts val="1100"/>
              <a:buNone/>
            </a:pPr>
            <a:r>
              <a:rPr b="1" lang="en-GB" sz="3000">
                <a:solidFill>
                  <a:srgbClr val="6C1C2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Turathi App - Where I am ?</a:t>
            </a:r>
            <a:endParaRPr b="1" sz="3000">
              <a:solidFill>
                <a:srgbClr val="6C1C2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352" name="Google Shape;352;p4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65025" y="943425"/>
            <a:ext cx="1904400" cy="3996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53" name="Google Shape;353;p4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619800" y="943425"/>
            <a:ext cx="1904400" cy="3996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54" name="Google Shape;354;p48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674575" y="943425"/>
            <a:ext cx="1904400" cy="3996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7F4ED"/>
        </a:solidFill>
      </p:bgPr>
    </p:bg>
    <p:spTree>
      <p:nvGrpSpPr>
        <p:cNvPr id="358" name="Shape 3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9" name="Google Shape;359;p49"/>
          <p:cNvSpPr txBox="1"/>
          <p:nvPr/>
        </p:nvSpPr>
        <p:spPr>
          <a:xfrm>
            <a:off x="1479450" y="237725"/>
            <a:ext cx="61851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1800"/>
              </a:spcBef>
              <a:spcAft>
                <a:spcPts val="600"/>
              </a:spcAft>
              <a:buSzPts val="1100"/>
              <a:buNone/>
            </a:pPr>
            <a:r>
              <a:rPr b="1" lang="en-GB" sz="3000">
                <a:solidFill>
                  <a:srgbClr val="6C1C2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Turathi App - Where I am ?</a:t>
            </a:r>
            <a:endParaRPr b="1" sz="3000">
              <a:solidFill>
                <a:srgbClr val="6C1C2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360" name="Google Shape;360;p4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587938" y="940625"/>
            <a:ext cx="1904400" cy="3996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61" name="Google Shape;361;p4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651663" y="940625"/>
            <a:ext cx="1904400" cy="3996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7F4ED"/>
        </a:solidFill>
      </p:bgPr>
    </p:bg>
    <p:spTree>
      <p:nvGrpSpPr>
        <p:cNvPr id="365" name="Shape 3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6" name="Google Shape;366;p50"/>
          <p:cNvSpPr txBox="1"/>
          <p:nvPr/>
        </p:nvSpPr>
        <p:spPr>
          <a:xfrm>
            <a:off x="1479450" y="237725"/>
            <a:ext cx="61851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1800"/>
              </a:spcBef>
              <a:spcAft>
                <a:spcPts val="600"/>
              </a:spcAft>
              <a:buSzPts val="1100"/>
              <a:buNone/>
            </a:pPr>
            <a:r>
              <a:rPr b="1" lang="en-GB" sz="3000">
                <a:solidFill>
                  <a:srgbClr val="6C1C2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Turathi App - Where I am ?</a:t>
            </a:r>
            <a:endParaRPr b="1" sz="3000">
              <a:solidFill>
                <a:srgbClr val="6C1C2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367" name="Google Shape;367;p5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48363" y="1022075"/>
            <a:ext cx="1904400" cy="3996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68" name="Google Shape;368;p5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619800" y="1022075"/>
            <a:ext cx="1904400" cy="3996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69" name="Google Shape;369;p50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691237" y="1022075"/>
            <a:ext cx="1904400" cy="3996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7F4ED"/>
        </a:solidFill>
      </p:bgPr>
    </p:bg>
    <p:spTree>
      <p:nvGrpSpPr>
        <p:cNvPr id="373" name="Shape 3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4" name="Google Shape;374;p51"/>
          <p:cNvSpPr txBox="1"/>
          <p:nvPr/>
        </p:nvSpPr>
        <p:spPr>
          <a:xfrm>
            <a:off x="1479450" y="237725"/>
            <a:ext cx="61851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1800"/>
              </a:spcBef>
              <a:spcAft>
                <a:spcPts val="600"/>
              </a:spcAft>
              <a:buSzPts val="1100"/>
              <a:buNone/>
            </a:pPr>
            <a:r>
              <a:rPr b="1" lang="en-GB" sz="3000">
                <a:solidFill>
                  <a:srgbClr val="6C1C2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Turathi App - Upcoming Events</a:t>
            </a:r>
            <a:endParaRPr b="1" sz="3000">
              <a:solidFill>
                <a:srgbClr val="6C1C2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375" name="Google Shape;375;p5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75863" y="1023950"/>
            <a:ext cx="1904400" cy="3996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76" name="Google Shape;376;p5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619800" y="1023950"/>
            <a:ext cx="1904400" cy="3996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77" name="Google Shape;377;p51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663737" y="1023950"/>
            <a:ext cx="1904400" cy="3996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7F4ED"/>
        </a:solidFill>
      </p:bgPr>
    </p:bg>
    <p:spTree>
      <p:nvGrpSpPr>
        <p:cNvPr id="381" name="Shape 3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2" name="Google Shape;382;p52"/>
          <p:cNvSpPr txBox="1"/>
          <p:nvPr/>
        </p:nvSpPr>
        <p:spPr>
          <a:xfrm>
            <a:off x="1479450" y="237725"/>
            <a:ext cx="61851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1800"/>
              </a:spcBef>
              <a:spcAft>
                <a:spcPts val="600"/>
              </a:spcAft>
              <a:buSzPts val="1100"/>
              <a:buNone/>
            </a:pPr>
            <a:r>
              <a:rPr b="1" lang="en-GB" sz="3000">
                <a:solidFill>
                  <a:srgbClr val="6C1C2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Turathi App </a:t>
            </a:r>
            <a:r>
              <a:rPr b="1" lang="en-GB" sz="3000">
                <a:solidFill>
                  <a:srgbClr val="6C1C2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-  Profile Section</a:t>
            </a:r>
            <a:endParaRPr b="1" sz="3000">
              <a:solidFill>
                <a:srgbClr val="6C1C2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383" name="Google Shape;383;p5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37213" y="771525"/>
            <a:ext cx="1904400" cy="3996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84" name="Google Shape;384;p5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556475" y="771525"/>
            <a:ext cx="1904400" cy="3996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85" name="Google Shape;385;p52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629438" y="771525"/>
            <a:ext cx="1904400" cy="3996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86" name="Google Shape;386;p52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6702388" y="771525"/>
            <a:ext cx="1904400" cy="3996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7F4ED"/>
        </a:solidFill>
      </p:bgPr>
    </p:bg>
    <p:spTree>
      <p:nvGrpSpPr>
        <p:cNvPr id="390" name="Shape 3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1" name="Google Shape;391;p53"/>
          <p:cNvSpPr txBox="1"/>
          <p:nvPr/>
        </p:nvSpPr>
        <p:spPr>
          <a:xfrm>
            <a:off x="1479450" y="237725"/>
            <a:ext cx="61851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1800"/>
              </a:spcBef>
              <a:spcAft>
                <a:spcPts val="600"/>
              </a:spcAft>
              <a:buSzPts val="1100"/>
              <a:buNone/>
            </a:pPr>
            <a:r>
              <a:rPr b="1" lang="en-GB" sz="3000">
                <a:solidFill>
                  <a:srgbClr val="6C1C2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Turathi App -  Profile Section</a:t>
            </a:r>
            <a:endParaRPr b="1" sz="3000">
              <a:solidFill>
                <a:srgbClr val="6C1C2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392" name="Google Shape;392;p5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51850" y="868175"/>
            <a:ext cx="1904400" cy="3996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93" name="Google Shape;393;p5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597150" y="868175"/>
            <a:ext cx="1904400" cy="3996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94" name="Google Shape;394;p5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642438" y="868175"/>
            <a:ext cx="1904400" cy="3996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95" name="Google Shape;395;p53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6687750" y="868175"/>
            <a:ext cx="1904400" cy="3996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5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p27"/>
          <p:cNvSpPr txBox="1"/>
          <p:nvPr/>
        </p:nvSpPr>
        <p:spPr>
          <a:xfrm>
            <a:off x="4448450" y="1808050"/>
            <a:ext cx="4253700" cy="754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39997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7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157" name="Google Shape;157;p27"/>
          <p:cNvPicPr preferRelativeResize="0"/>
          <p:nvPr/>
        </p:nvPicPr>
        <p:blipFill rotWithShape="1">
          <a:blip r:embed="rId3">
            <a:alphaModFix/>
          </a:blip>
          <a:srcRect b="3721" l="0" r="0" t="25119"/>
          <a:stretch/>
        </p:blipFill>
        <p:spPr>
          <a:xfrm rot="-5400000">
            <a:off x="1999276" y="-1995775"/>
            <a:ext cx="5152624" cy="9153526"/>
          </a:xfrm>
          <a:prstGeom prst="rect">
            <a:avLst/>
          </a:prstGeom>
          <a:noFill/>
          <a:ln>
            <a:noFill/>
          </a:ln>
        </p:spPr>
      </p:pic>
      <p:sp>
        <p:nvSpPr>
          <p:cNvPr id="158" name="Google Shape;158;p27"/>
          <p:cNvSpPr txBox="1"/>
          <p:nvPr/>
        </p:nvSpPr>
        <p:spPr>
          <a:xfrm>
            <a:off x="4802000" y="2102250"/>
            <a:ext cx="4064100" cy="939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139997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4900">
                <a:solidFill>
                  <a:srgbClr val="6C1C2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Introduction</a:t>
            </a:r>
            <a:endParaRPr sz="700">
              <a:solidFill>
                <a:srgbClr val="6C1C2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59" name="Google Shape;159;p27"/>
          <p:cNvSpPr txBox="1"/>
          <p:nvPr/>
        </p:nvSpPr>
        <p:spPr>
          <a:xfrm>
            <a:off x="1424150" y="1808061"/>
            <a:ext cx="3024300" cy="107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40008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700"/>
          </a:p>
        </p:txBody>
      </p:sp>
      <p:pic>
        <p:nvPicPr>
          <p:cNvPr id="160" name="Google Shape;160;p27" title="Image_fx (3).jp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-29050" y="-33800"/>
            <a:ext cx="2278700" cy="2453499"/>
          </a:xfrm>
          <a:prstGeom prst="rect">
            <a:avLst/>
          </a:prstGeom>
          <a:noFill/>
          <a:ln>
            <a:noFill/>
          </a:ln>
        </p:spPr>
      </p:pic>
      <p:pic>
        <p:nvPicPr>
          <p:cNvPr id="161" name="Google Shape;161;p27" title="Image_fx (1).jpg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257475" y="4675"/>
            <a:ext cx="2190976" cy="24150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62" name="Google Shape;162;p27" title="Image_fx (11).jpg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-29050" y="2419700"/>
            <a:ext cx="2306575" cy="2723776"/>
          </a:xfrm>
          <a:prstGeom prst="rect">
            <a:avLst/>
          </a:prstGeom>
          <a:noFill/>
          <a:ln>
            <a:noFill/>
          </a:ln>
        </p:spPr>
      </p:pic>
      <p:pic>
        <p:nvPicPr>
          <p:cNvPr id="163" name="Google Shape;163;p27" title="114.jpg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2257475" y="2419700"/>
            <a:ext cx="2190976" cy="2723776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64" name="Google Shape;164;p27"/>
          <p:cNvGrpSpPr/>
          <p:nvPr/>
        </p:nvGrpSpPr>
        <p:grpSpPr>
          <a:xfrm>
            <a:off x="4801989" y="1898923"/>
            <a:ext cx="3834012" cy="1345658"/>
            <a:chOff x="4324800" y="731375"/>
            <a:chExt cx="3902700" cy="1788250"/>
          </a:xfrm>
        </p:grpSpPr>
        <p:cxnSp>
          <p:nvCxnSpPr>
            <p:cNvPr id="165" name="Google Shape;165;p27"/>
            <p:cNvCxnSpPr/>
            <p:nvPr/>
          </p:nvCxnSpPr>
          <p:spPr>
            <a:xfrm>
              <a:off x="4324800" y="2519625"/>
              <a:ext cx="3902700" cy="0"/>
            </a:xfrm>
            <a:prstGeom prst="straightConnector1">
              <a:avLst/>
            </a:prstGeom>
            <a:noFill/>
            <a:ln cap="flat" cmpd="sng" w="19050">
              <a:solidFill>
                <a:srgbClr val="FFEDD9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166" name="Google Shape;166;p27"/>
            <p:cNvCxnSpPr/>
            <p:nvPr/>
          </p:nvCxnSpPr>
          <p:spPr>
            <a:xfrm>
              <a:off x="4324800" y="731375"/>
              <a:ext cx="3902700" cy="0"/>
            </a:xfrm>
            <a:prstGeom prst="straightConnector1">
              <a:avLst/>
            </a:prstGeom>
            <a:noFill/>
            <a:ln cap="flat" cmpd="sng" w="19050">
              <a:solidFill>
                <a:srgbClr val="FFEDD9"/>
              </a:solidFill>
              <a:prstDash val="solid"/>
              <a:round/>
              <a:headEnd len="med" w="med" type="none"/>
              <a:tailEnd len="med" w="med" type="none"/>
            </a:ln>
          </p:spPr>
        </p:cxnSp>
      </p:grp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7F4ED"/>
        </a:solidFill>
      </p:bgPr>
    </p:bg>
    <p:spTree>
      <p:nvGrpSpPr>
        <p:cNvPr id="399" name="Shape 3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0" name="Google Shape;400;p54"/>
          <p:cNvSpPr txBox="1"/>
          <p:nvPr/>
        </p:nvSpPr>
        <p:spPr>
          <a:xfrm>
            <a:off x="1479450" y="237725"/>
            <a:ext cx="61851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1800"/>
              </a:spcBef>
              <a:spcAft>
                <a:spcPts val="600"/>
              </a:spcAft>
              <a:buSzPts val="1100"/>
              <a:buNone/>
            </a:pPr>
            <a:r>
              <a:rPr b="1" lang="en-GB" sz="3000">
                <a:solidFill>
                  <a:srgbClr val="6C1C2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Turathi App - </a:t>
            </a:r>
            <a:r>
              <a:rPr b="1" lang="en-GB" sz="3000">
                <a:solidFill>
                  <a:srgbClr val="6C1C2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Settings &amp; Activity</a:t>
            </a:r>
            <a:endParaRPr b="1" sz="3000">
              <a:solidFill>
                <a:srgbClr val="6C1C2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401" name="Google Shape;401;p5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65238" y="835700"/>
            <a:ext cx="1904400" cy="3996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02" name="Google Shape;402;p5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622613" y="835700"/>
            <a:ext cx="1904400" cy="3996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03" name="Google Shape;403;p54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648475" y="835700"/>
            <a:ext cx="1904400" cy="3996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04" name="Google Shape;404;p54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6674363" y="835700"/>
            <a:ext cx="1904400" cy="3996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7F4ED"/>
        </a:solidFill>
      </p:bgPr>
    </p:bg>
    <p:spTree>
      <p:nvGrpSpPr>
        <p:cNvPr id="408" name="Shape 4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" name="Google Shape;409;p55"/>
          <p:cNvSpPr txBox="1"/>
          <p:nvPr/>
        </p:nvSpPr>
        <p:spPr>
          <a:xfrm>
            <a:off x="1479450" y="237725"/>
            <a:ext cx="61851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1800"/>
              </a:spcBef>
              <a:spcAft>
                <a:spcPts val="600"/>
              </a:spcAft>
              <a:buSzPts val="1100"/>
              <a:buNone/>
            </a:pPr>
            <a:r>
              <a:rPr b="1" lang="en-GB" sz="3000">
                <a:solidFill>
                  <a:srgbClr val="6C1C2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Turathi App -  Notifications</a:t>
            </a:r>
            <a:endParaRPr b="1" sz="3000">
              <a:solidFill>
                <a:srgbClr val="6C1C2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410" name="Google Shape;410;p5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23738" y="822575"/>
            <a:ext cx="1904400" cy="3996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11" name="Google Shape;411;p5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618488" y="822575"/>
            <a:ext cx="1904400" cy="3996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12" name="Google Shape;412;p55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621100" y="822575"/>
            <a:ext cx="1904400" cy="3996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13" name="Google Shape;413;p55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6615863" y="822575"/>
            <a:ext cx="1904400" cy="3996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7F4ED"/>
        </a:solidFill>
      </p:bgPr>
    </p:bg>
    <p:spTree>
      <p:nvGrpSpPr>
        <p:cNvPr id="417" name="Shape 4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8" name="Google Shape;418;p56"/>
          <p:cNvSpPr txBox="1"/>
          <p:nvPr/>
        </p:nvSpPr>
        <p:spPr>
          <a:xfrm>
            <a:off x="1479450" y="237725"/>
            <a:ext cx="61851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1800"/>
              </a:spcBef>
              <a:spcAft>
                <a:spcPts val="600"/>
              </a:spcAft>
              <a:buSzPts val="1100"/>
              <a:buNone/>
            </a:pPr>
            <a:r>
              <a:rPr b="1" lang="en-GB" sz="3000">
                <a:solidFill>
                  <a:srgbClr val="6C1C2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Turathi Website</a:t>
            </a:r>
            <a:endParaRPr b="1" sz="3000">
              <a:solidFill>
                <a:srgbClr val="6C1C2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419" name="Google Shape;419;p5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673111" y="1169162"/>
            <a:ext cx="3807075" cy="2145483"/>
          </a:xfrm>
          <a:prstGeom prst="rect">
            <a:avLst/>
          </a:prstGeom>
          <a:noFill/>
          <a:ln>
            <a:noFill/>
          </a:ln>
        </p:spPr>
      </p:pic>
      <p:pic>
        <p:nvPicPr>
          <p:cNvPr id="420" name="Google Shape;420;p5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23325" y="2286688"/>
            <a:ext cx="2447650" cy="1378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21" name="Google Shape;421;p56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582300" y="2296713"/>
            <a:ext cx="2448000" cy="1378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22" name="Google Shape;422;p56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123325" y="809413"/>
            <a:ext cx="2447650" cy="1377325"/>
          </a:xfrm>
          <a:prstGeom prst="rect">
            <a:avLst/>
          </a:prstGeom>
          <a:noFill/>
          <a:ln>
            <a:noFill/>
          </a:ln>
        </p:spPr>
      </p:pic>
      <p:pic>
        <p:nvPicPr>
          <p:cNvPr id="423" name="Google Shape;423;p56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123325" y="3765450"/>
            <a:ext cx="2105275" cy="13773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24" name="Google Shape;424;p56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6924300" y="3784375"/>
            <a:ext cx="2106000" cy="1378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25" name="Google Shape;425;p56"/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>
            <a:off x="2364725" y="3765475"/>
            <a:ext cx="2105275" cy="1378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26" name="Google Shape;426;p56"/>
          <p:cNvPicPr preferRelativeResize="0"/>
          <p:nvPr/>
        </p:nvPicPr>
        <p:blipFill>
          <a:blip r:embed="rId10">
            <a:alphaModFix/>
          </a:blip>
          <a:stretch>
            <a:fillRect/>
          </a:stretch>
        </p:blipFill>
        <p:spPr>
          <a:xfrm>
            <a:off x="4606137" y="3784375"/>
            <a:ext cx="2106000" cy="1378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27" name="Google Shape;427;p56"/>
          <p:cNvPicPr preferRelativeResize="0"/>
          <p:nvPr/>
        </p:nvPicPr>
        <p:blipFill>
          <a:blip r:embed="rId11">
            <a:alphaModFix/>
          </a:blip>
          <a:stretch>
            <a:fillRect/>
          </a:stretch>
        </p:blipFill>
        <p:spPr>
          <a:xfrm>
            <a:off x="6582300" y="808275"/>
            <a:ext cx="2448000" cy="137959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7F4ED"/>
        </a:solidFill>
      </p:bgPr>
    </p:bg>
    <p:spTree>
      <p:nvGrpSpPr>
        <p:cNvPr id="431" name="Shape 4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2" name="Google Shape;432;p57"/>
          <p:cNvSpPr txBox="1"/>
          <p:nvPr/>
        </p:nvSpPr>
        <p:spPr>
          <a:xfrm>
            <a:off x="1479450" y="237725"/>
            <a:ext cx="61851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1800"/>
              </a:spcBef>
              <a:spcAft>
                <a:spcPts val="600"/>
              </a:spcAft>
              <a:buSzPts val="1100"/>
              <a:buNone/>
            </a:pPr>
            <a:r>
              <a:rPr b="1" lang="en-GB" sz="3000">
                <a:solidFill>
                  <a:srgbClr val="6C1C2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Turathi Website - Admin Side</a:t>
            </a:r>
            <a:endParaRPr b="1" sz="3000">
              <a:solidFill>
                <a:srgbClr val="6C1C2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433" name="Google Shape;433;p5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78138" y="840171"/>
            <a:ext cx="3884125" cy="2187225"/>
          </a:xfrm>
          <a:prstGeom prst="rect">
            <a:avLst/>
          </a:prstGeom>
          <a:noFill/>
          <a:ln>
            <a:noFill/>
          </a:ln>
        </p:spPr>
      </p:pic>
      <p:pic>
        <p:nvPicPr>
          <p:cNvPr id="434" name="Google Shape;434;p5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68400" y="3159400"/>
            <a:ext cx="2724150" cy="1533525"/>
          </a:xfrm>
          <a:prstGeom prst="rect">
            <a:avLst/>
          </a:prstGeom>
          <a:noFill/>
          <a:ln>
            <a:noFill/>
          </a:ln>
        </p:spPr>
      </p:pic>
      <p:pic>
        <p:nvPicPr>
          <p:cNvPr id="435" name="Google Shape;435;p57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266775" y="3178450"/>
            <a:ext cx="2667000" cy="1495425"/>
          </a:xfrm>
          <a:prstGeom prst="rect">
            <a:avLst/>
          </a:prstGeom>
          <a:noFill/>
          <a:ln>
            <a:noFill/>
          </a:ln>
        </p:spPr>
      </p:pic>
      <p:pic>
        <p:nvPicPr>
          <p:cNvPr id="436" name="Google Shape;436;p57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6008000" y="3178450"/>
            <a:ext cx="2667600" cy="1494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37" name="Google Shape;437;p57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4681463" y="848913"/>
            <a:ext cx="3884400" cy="2188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7F4ED"/>
        </a:solidFill>
      </p:bgPr>
    </p:bg>
    <p:spTree>
      <p:nvGrpSpPr>
        <p:cNvPr id="441" name="Shape 4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2" name="Google Shape;442;p58"/>
          <p:cNvSpPr txBox="1"/>
          <p:nvPr/>
        </p:nvSpPr>
        <p:spPr>
          <a:xfrm>
            <a:off x="1479450" y="237725"/>
            <a:ext cx="61851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1800"/>
              </a:spcBef>
              <a:spcAft>
                <a:spcPts val="600"/>
              </a:spcAft>
              <a:buSzPts val="1100"/>
              <a:buNone/>
            </a:pPr>
            <a:r>
              <a:rPr b="1" lang="en-GB" sz="3000">
                <a:solidFill>
                  <a:srgbClr val="6C1C2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Turathi Website - Admin Side</a:t>
            </a:r>
            <a:endParaRPr b="1" sz="3000">
              <a:solidFill>
                <a:srgbClr val="6C1C2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443" name="Google Shape;443;p5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34200" y="3218450"/>
            <a:ext cx="2667600" cy="1533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44" name="Google Shape;444;p5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79488" y="893125"/>
            <a:ext cx="3884400" cy="2188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45" name="Google Shape;445;p58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984600" y="3218450"/>
            <a:ext cx="2667600" cy="1533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46" name="Google Shape;446;p58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3209400" y="3218450"/>
            <a:ext cx="2667600" cy="1533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47" name="Google Shape;447;p58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4680113" y="893125"/>
            <a:ext cx="3884400" cy="2188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51" name="Shape 4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2" name="Google Shape;452;p59"/>
          <p:cNvPicPr preferRelativeResize="0"/>
          <p:nvPr/>
        </p:nvPicPr>
        <p:blipFill rotWithShape="1">
          <a:blip r:embed="rId3">
            <a:alphaModFix/>
          </a:blip>
          <a:srcRect b="3838" l="0" r="0" t="5639"/>
          <a:stretch/>
        </p:blipFill>
        <p:spPr>
          <a:xfrm rot="-5400000">
            <a:off x="1989838" y="-2011287"/>
            <a:ext cx="5164324" cy="9166075"/>
          </a:xfrm>
          <a:prstGeom prst="rect">
            <a:avLst/>
          </a:prstGeom>
          <a:noFill/>
          <a:ln>
            <a:noFill/>
          </a:ln>
        </p:spPr>
      </p:pic>
      <p:sp>
        <p:nvSpPr>
          <p:cNvPr id="453" name="Google Shape;453;p59"/>
          <p:cNvSpPr txBox="1"/>
          <p:nvPr/>
        </p:nvSpPr>
        <p:spPr>
          <a:xfrm>
            <a:off x="2211765" y="131856"/>
            <a:ext cx="4693200" cy="939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139997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4900">
                <a:solidFill>
                  <a:srgbClr val="44170D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GB" sz="4900">
                <a:solidFill>
                  <a:srgbClr val="6C1C2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Future Work</a:t>
            </a:r>
            <a:endParaRPr sz="4900">
              <a:solidFill>
                <a:srgbClr val="6C1C2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454" name="Google Shape;454;p59"/>
          <p:cNvSpPr/>
          <p:nvPr/>
        </p:nvSpPr>
        <p:spPr>
          <a:xfrm>
            <a:off x="3841488" y="1360987"/>
            <a:ext cx="1433770" cy="1663293"/>
          </a:xfrm>
          <a:custGeom>
            <a:rect b="b" l="l" r="r" t="t"/>
            <a:pathLst>
              <a:path extrusionOk="0" h="1462236" w="894708">
                <a:moveTo>
                  <a:pt x="18232" y="0"/>
                </a:moveTo>
                <a:lnTo>
                  <a:pt x="876476" y="0"/>
                </a:lnTo>
                <a:cubicBezTo>
                  <a:pt x="886545" y="0"/>
                  <a:pt x="894708" y="8163"/>
                  <a:pt x="894708" y="18232"/>
                </a:cubicBezTo>
                <a:lnTo>
                  <a:pt x="894708" y="1444004"/>
                </a:lnTo>
                <a:cubicBezTo>
                  <a:pt x="894708" y="1454073"/>
                  <a:pt x="886545" y="1462236"/>
                  <a:pt x="876476" y="1462236"/>
                </a:cubicBezTo>
                <a:lnTo>
                  <a:pt x="18232" y="1462236"/>
                </a:lnTo>
                <a:cubicBezTo>
                  <a:pt x="8163" y="1462236"/>
                  <a:pt x="0" y="1454073"/>
                  <a:pt x="0" y="1444004"/>
                </a:cubicBezTo>
                <a:lnTo>
                  <a:pt x="0" y="18232"/>
                </a:lnTo>
                <a:cubicBezTo>
                  <a:pt x="0" y="8163"/>
                  <a:pt x="8163" y="0"/>
                  <a:pt x="18232" y="0"/>
                </a:cubicBezTo>
                <a:close/>
              </a:path>
            </a:pathLst>
          </a:custGeom>
          <a:solidFill>
            <a:srgbClr val="F3E8D0"/>
          </a:solidFill>
          <a:ln cap="sq" cmpd="sng" w="28575">
            <a:solidFill>
              <a:srgbClr val="9B7266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25" lIns="45725" spcFirstLastPara="1" rIns="45725" wrap="square" tIns="457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55" name="Google Shape;455;p59"/>
          <p:cNvSpPr/>
          <p:nvPr/>
        </p:nvSpPr>
        <p:spPr>
          <a:xfrm>
            <a:off x="5512263" y="1359550"/>
            <a:ext cx="1433770" cy="1663293"/>
          </a:xfrm>
          <a:custGeom>
            <a:rect b="b" l="l" r="r" t="t"/>
            <a:pathLst>
              <a:path extrusionOk="0" h="1462236" w="894708">
                <a:moveTo>
                  <a:pt x="18232" y="0"/>
                </a:moveTo>
                <a:lnTo>
                  <a:pt x="876476" y="0"/>
                </a:lnTo>
                <a:cubicBezTo>
                  <a:pt x="886545" y="0"/>
                  <a:pt x="894708" y="8163"/>
                  <a:pt x="894708" y="18232"/>
                </a:cubicBezTo>
                <a:lnTo>
                  <a:pt x="894708" y="1444004"/>
                </a:lnTo>
                <a:cubicBezTo>
                  <a:pt x="894708" y="1454073"/>
                  <a:pt x="886545" y="1462236"/>
                  <a:pt x="876476" y="1462236"/>
                </a:cubicBezTo>
                <a:lnTo>
                  <a:pt x="18232" y="1462236"/>
                </a:lnTo>
                <a:cubicBezTo>
                  <a:pt x="8163" y="1462236"/>
                  <a:pt x="0" y="1454073"/>
                  <a:pt x="0" y="1444004"/>
                </a:cubicBezTo>
                <a:lnTo>
                  <a:pt x="0" y="18232"/>
                </a:lnTo>
                <a:cubicBezTo>
                  <a:pt x="0" y="8163"/>
                  <a:pt x="8163" y="0"/>
                  <a:pt x="18232" y="0"/>
                </a:cubicBezTo>
                <a:close/>
              </a:path>
            </a:pathLst>
          </a:custGeom>
          <a:solidFill>
            <a:srgbClr val="F3E8D0"/>
          </a:solidFill>
          <a:ln cap="sq" cmpd="sng" w="28575">
            <a:solidFill>
              <a:srgbClr val="9B7266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25" lIns="45725" spcFirstLastPara="1" rIns="45725" wrap="square" tIns="457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56" name="Google Shape;456;p59"/>
          <p:cNvSpPr/>
          <p:nvPr/>
        </p:nvSpPr>
        <p:spPr>
          <a:xfrm>
            <a:off x="2170711" y="1360976"/>
            <a:ext cx="1433770" cy="1663293"/>
          </a:xfrm>
          <a:custGeom>
            <a:rect b="b" l="l" r="r" t="t"/>
            <a:pathLst>
              <a:path extrusionOk="0" h="1462236" w="894708">
                <a:moveTo>
                  <a:pt x="18232" y="0"/>
                </a:moveTo>
                <a:lnTo>
                  <a:pt x="876476" y="0"/>
                </a:lnTo>
                <a:cubicBezTo>
                  <a:pt x="886545" y="0"/>
                  <a:pt x="894708" y="8163"/>
                  <a:pt x="894708" y="18232"/>
                </a:cubicBezTo>
                <a:lnTo>
                  <a:pt x="894708" y="1444004"/>
                </a:lnTo>
                <a:cubicBezTo>
                  <a:pt x="894708" y="1454073"/>
                  <a:pt x="886545" y="1462236"/>
                  <a:pt x="876476" y="1462236"/>
                </a:cubicBezTo>
                <a:lnTo>
                  <a:pt x="18232" y="1462236"/>
                </a:lnTo>
                <a:cubicBezTo>
                  <a:pt x="8163" y="1462236"/>
                  <a:pt x="0" y="1454073"/>
                  <a:pt x="0" y="1444004"/>
                </a:cubicBezTo>
                <a:lnTo>
                  <a:pt x="0" y="18232"/>
                </a:lnTo>
                <a:cubicBezTo>
                  <a:pt x="0" y="8163"/>
                  <a:pt x="8163" y="0"/>
                  <a:pt x="18232" y="0"/>
                </a:cubicBezTo>
                <a:close/>
              </a:path>
            </a:pathLst>
          </a:custGeom>
          <a:solidFill>
            <a:srgbClr val="F3E8D0"/>
          </a:solidFill>
          <a:ln cap="sq" cmpd="sng" w="28575">
            <a:solidFill>
              <a:srgbClr val="9B7266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25" lIns="45725" spcFirstLastPara="1" rIns="45725" wrap="square" tIns="457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57" name="Google Shape;457;p59"/>
          <p:cNvSpPr txBox="1"/>
          <p:nvPr/>
        </p:nvSpPr>
        <p:spPr>
          <a:xfrm>
            <a:off x="3931831" y="1694102"/>
            <a:ext cx="1253100" cy="785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1700">
                <a:solidFill>
                  <a:srgbClr val="9B7266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Enhanced AR Experience</a:t>
            </a:r>
            <a:endParaRPr b="1" sz="17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458" name="Google Shape;458;p59"/>
          <p:cNvSpPr txBox="1"/>
          <p:nvPr/>
        </p:nvSpPr>
        <p:spPr>
          <a:xfrm>
            <a:off x="5601929" y="1878665"/>
            <a:ext cx="1297200" cy="627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1700">
                <a:solidFill>
                  <a:srgbClr val="9B7266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Community Interaction</a:t>
            </a:r>
            <a:endParaRPr b="1" sz="17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459" name="Google Shape;459;p59"/>
          <p:cNvSpPr/>
          <p:nvPr/>
        </p:nvSpPr>
        <p:spPr>
          <a:xfrm>
            <a:off x="3026763" y="3148491"/>
            <a:ext cx="1433770" cy="1663293"/>
          </a:xfrm>
          <a:custGeom>
            <a:rect b="b" l="l" r="r" t="t"/>
            <a:pathLst>
              <a:path extrusionOk="0" h="1462236" w="894708">
                <a:moveTo>
                  <a:pt x="18232" y="0"/>
                </a:moveTo>
                <a:lnTo>
                  <a:pt x="876476" y="0"/>
                </a:lnTo>
                <a:cubicBezTo>
                  <a:pt x="886545" y="0"/>
                  <a:pt x="894708" y="8163"/>
                  <a:pt x="894708" y="18232"/>
                </a:cubicBezTo>
                <a:lnTo>
                  <a:pt x="894708" y="1444004"/>
                </a:lnTo>
                <a:cubicBezTo>
                  <a:pt x="894708" y="1454073"/>
                  <a:pt x="886545" y="1462236"/>
                  <a:pt x="876476" y="1462236"/>
                </a:cubicBezTo>
                <a:lnTo>
                  <a:pt x="18232" y="1462236"/>
                </a:lnTo>
                <a:cubicBezTo>
                  <a:pt x="8163" y="1462236"/>
                  <a:pt x="0" y="1454073"/>
                  <a:pt x="0" y="1444004"/>
                </a:cubicBezTo>
                <a:lnTo>
                  <a:pt x="0" y="18232"/>
                </a:lnTo>
                <a:cubicBezTo>
                  <a:pt x="0" y="8163"/>
                  <a:pt x="8163" y="0"/>
                  <a:pt x="18232" y="0"/>
                </a:cubicBezTo>
                <a:close/>
              </a:path>
            </a:pathLst>
          </a:custGeom>
          <a:solidFill>
            <a:srgbClr val="F3E8D0"/>
          </a:solidFill>
          <a:ln cap="sq" cmpd="sng" w="28575">
            <a:solidFill>
              <a:srgbClr val="9B7266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25" lIns="45725" spcFirstLastPara="1" rIns="45725" wrap="square" tIns="457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60" name="Google Shape;460;p59"/>
          <p:cNvSpPr txBox="1"/>
          <p:nvPr/>
        </p:nvSpPr>
        <p:spPr>
          <a:xfrm>
            <a:off x="2261118" y="1877239"/>
            <a:ext cx="1253700" cy="627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1700">
                <a:solidFill>
                  <a:srgbClr val="9B7266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Cultural Marketplace</a:t>
            </a:r>
            <a:endParaRPr b="1" sz="16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461" name="Google Shape;461;p59"/>
          <p:cNvSpPr/>
          <p:nvPr/>
        </p:nvSpPr>
        <p:spPr>
          <a:xfrm>
            <a:off x="4811275" y="3148491"/>
            <a:ext cx="1433770" cy="1663293"/>
          </a:xfrm>
          <a:custGeom>
            <a:rect b="b" l="l" r="r" t="t"/>
            <a:pathLst>
              <a:path extrusionOk="0" h="1462236" w="894708">
                <a:moveTo>
                  <a:pt x="18232" y="0"/>
                </a:moveTo>
                <a:lnTo>
                  <a:pt x="876476" y="0"/>
                </a:lnTo>
                <a:cubicBezTo>
                  <a:pt x="886545" y="0"/>
                  <a:pt x="894708" y="8163"/>
                  <a:pt x="894708" y="18232"/>
                </a:cubicBezTo>
                <a:lnTo>
                  <a:pt x="894708" y="1444004"/>
                </a:lnTo>
                <a:cubicBezTo>
                  <a:pt x="894708" y="1454073"/>
                  <a:pt x="886545" y="1462236"/>
                  <a:pt x="876476" y="1462236"/>
                </a:cubicBezTo>
                <a:lnTo>
                  <a:pt x="18232" y="1462236"/>
                </a:lnTo>
                <a:cubicBezTo>
                  <a:pt x="8163" y="1462236"/>
                  <a:pt x="0" y="1454073"/>
                  <a:pt x="0" y="1444004"/>
                </a:cubicBezTo>
                <a:lnTo>
                  <a:pt x="0" y="18232"/>
                </a:lnTo>
                <a:cubicBezTo>
                  <a:pt x="0" y="8163"/>
                  <a:pt x="8163" y="0"/>
                  <a:pt x="18232" y="0"/>
                </a:cubicBezTo>
                <a:close/>
              </a:path>
            </a:pathLst>
          </a:custGeom>
          <a:solidFill>
            <a:srgbClr val="F3E8D0"/>
          </a:solidFill>
          <a:ln cap="sq" cmpd="sng" w="28575">
            <a:solidFill>
              <a:srgbClr val="9B7266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25" lIns="45725" spcFirstLastPara="1" rIns="45725" wrap="square" tIns="457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62" name="Google Shape;462;p59"/>
          <p:cNvSpPr txBox="1"/>
          <p:nvPr/>
        </p:nvSpPr>
        <p:spPr>
          <a:xfrm>
            <a:off x="4785975" y="3483045"/>
            <a:ext cx="14844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1700">
                <a:solidFill>
                  <a:srgbClr val="9B7266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Historical Timeline Expansion</a:t>
            </a:r>
            <a:endParaRPr b="1" sz="17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463" name="Google Shape;463;p59"/>
          <p:cNvSpPr txBox="1"/>
          <p:nvPr/>
        </p:nvSpPr>
        <p:spPr>
          <a:xfrm>
            <a:off x="3095050" y="3456800"/>
            <a:ext cx="1297200" cy="1046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b="1" lang="en-GB" sz="1700">
                <a:solidFill>
                  <a:srgbClr val="9B7266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Event Discovery &amp; Booking</a:t>
            </a:r>
            <a:endParaRPr>
              <a:solidFill>
                <a:schemeClr val="dk1"/>
              </a:solidFill>
            </a:endParaRPr>
          </a:p>
          <a:p>
            <a:pPr indent="0" lvl="0" marL="0" marR="0" rtl="0" algn="ctr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700">
              <a:solidFill>
                <a:srgbClr val="9B7266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67" name="Shape 4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8" name="Google Shape;468;p60"/>
          <p:cNvSpPr txBox="1"/>
          <p:nvPr/>
        </p:nvSpPr>
        <p:spPr>
          <a:xfrm>
            <a:off x="2338450" y="1826300"/>
            <a:ext cx="2806800" cy="998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469" name="Google Shape;469;p60"/>
          <p:cNvPicPr preferRelativeResize="0"/>
          <p:nvPr/>
        </p:nvPicPr>
        <p:blipFill rotWithShape="1">
          <a:blip r:embed="rId3">
            <a:alphaModFix/>
          </a:blip>
          <a:srcRect b="3838" l="0" r="0" t="5639"/>
          <a:stretch/>
        </p:blipFill>
        <p:spPr>
          <a:xfrm rot="-5400000">
            <a:off x="1989838" y="-2011287"/>
            <a:ext cx="5164324" cy="9166075"/>
          </a:xfrm>
          <a:prstGeom prst="rect">
            <a:avLst/>
          </a:prstGeom>
          <a:noFill/>
          <a:ln>
            <a:noFill/>
          </a:ln>
        </p:spPr>
      </p:pic>
      <p:sp>
        <p:nvSpPr>
          <p:cNvPr id="470" name="Google Shape;470;p60"/>
          <p:cNvSpPr txBox="1"/>
          <p:nvPr/>
        </p:nvSpPr>
        <p:spPr>
          <a:xfrm>
            <a:off x="2213140" y="240356"/>
            <a:ext cx="4693200" cy="2862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139997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4900">
                <a:solidFill>
                  <a:srgbClr val="44170D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GB" sz="4900">
                <a:solidFill>
                  <a:srgbClr val="6C1C2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Constraints</a:t>
            </a:r>
            <a:endParaRPr sz="4900">
              <a:solidFill>
                <a:srgbClr val="6C1C2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4900">
              <a:solidFill>
                <a:srgbClr val="6C1C2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ctr">
              <a:lnSpc>
                <a:spcPct val="139997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4900">
              <a:solidFill>
                <a:srgbClr val="6C1C2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grpSp>
        <p:nvGrpSpPr>
          <p:cNvPr id="471" name="Google Shape;471;p60"/>
          <p:cNvGrpSpPr/>
          <p:nvPr/>
        </p:nvGrpSpPr>
        <p:grpSpPr>
          <a:xfrm>
            <a:off x="2212845" y="303653"/>
            <a:ext cx="4691045" cy="939010"/>
            <a:chOff x="4324800" y="731375"/>
            <a:chExt cx="3902700" cy="1788250"/>
          </a:xfrm>
        </p:grpSpPr>
        <p:cxnSp>
          <p:nvCxnSpPr>
            <p:cNvPr id="472" name="Google Shape;472;p60"/>
            <p:cNvCxnSpPr/>
            <p:nvPr/>
          </p:nvCxnSpPr>
          <p:spPr>
            <a:xfrm>
              <a:off x="4324800" y="2519625"/>
              <a:ext cx="3902700" cy="0"/>
            </a:xfrm>
            <a:prstGeom prst="straightConnector1">
              <a:avLst/>
            </a:prstGeom>
            <a:noFill/>
            <a:ln cap="flat" cmpd="sng" w="19050">
              <a:solidFill>
                <a:srgbClr val="FFEDD9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473" name="Google Shape;473;p60"/>
            <p:cNvCxnSpPr/>
            <p:nvPr/>
          </p:nvCxnSpPr>
          <p:spPr>
            <a:xfrm>
              <a:off x="4324800" y="731375"/>
              <a:ext cx="3902700" cy="0"/>
            </a:xfrm>
            <a:prstGeom prst="straightConnector1">
              <a:avLst/>
            </a:prstGeom>
            <a:noFill/>
            <a:ln cap="flat" cmpd="sng" w="19050">
              <a:solidFill>
                <a:srgbClr val="FFEDD9"/>
              </a:solidFill>
              <a:prstDash val="solid"/>
              <a:round/>
              <a:headEnd len="med" w="med" type="none"/>
              <a:tailEnd len="med" w="med" type="none"/>
            </a:ln>
          </p:spPr>
        </p:cxnSp>
      </p:grpSp>
      <p:grpSp>
        <p:nvGrpSpPr>
          <p:cNvPr id="474" name="Google Shape;474;p60"/>
          <p:cNvGrpSpPr/>
          <p:nvPr/>
        </p:nvGrpSpPr>
        <p:grpSpPr>
          <a:xfrm>
            <a:off x="1490813" y="2734825"/>
            <a:ext cx="1484410" cy="1492149"/>
            <a:chOff x="0" y="-57150"/>
            <a:chExt cx="894708" cy="1519500"/>
          </a:xfrm>
        </p:grpSpPr>
        <p:sp>
          <p:nvSpPr>
            <p:cNvPr id="475" name="Google Shape;475;p60"/>
            <p:cNvSpPr/>
            <p:nvPr/>
          </p:nvSpPr>
          <p:spPr>
            <a:xfrm>
              <a:off x="0" y="0"/>
              <a:ext cx="894708" cy="1462236"/>
            </a:xfrm>
            <a:custGeom>
              <a:rect b="b" l="l" r="r" t="t"/>
              <a:pathLst>
                <a:path extrusionOk="0" h="1462236" w="894708">
                  <a:moveTo>
                    <a:pt x="18232" y="0"/>
                  </a:moveTo>
                  <a:lnTo>
                    <a:pt x="876476" y="0"/>
                  </a:lnTo>
                  <a:cubicBezTo>
                    <a:pt x="886545" y="0"/>
                    <a:pt x="894708" y="8163"/>
                    <a:pt x="894708" y="18232"/>
                  </a:cubicBezTo>
                  <a:lnTo>
                    <a:pt x="894708" y="1444004"/>
                  </a:lnTo>
                  <a:cubicBezTo>
                    <a:pt x="894708" y="1454073"/>
                    <a:pt x="886545" y="1462236"/>
                    <a:pt x="876476" y="1462236"/>
                  </a:cubicBezTo>
                  <a:lnTo>
                    <a:pt x="18232" y="1462236"/>
                  </a:lnTo>
                  <a:cubicBezTo>
                    <a:pt x="8163" y="1462236"/>
                    <a:pt x="0" y="1454073"/>
                    <a:pt x="0" y="1444004"/>
                  </a:cubicBezTo>
                  <a:lnTo>
                    <a:pt x="0" y="18232"/>
                  </a:lnTo>
                  <a:cubicBezTo>
                    <a:pt x="0" y="8163"/>
                    <a:pt x="8163" y="0"/>
                    <a:pt x="18232" y="0"/>
                  </a:cubicBezTo>
                  <a:close/>
                </a:path>
              </a:pathLst>
            </a:custGeom>
            <a:solidFill>
              <a:srgbClr val="F3E8D0"/>
            </a:solidFill>
            <a:ln cap="sq" cmpd="sng" w="28575">
              <a:solidFill>
                <a:srgbClr val="796147"/>
              </a:solidFill>
              <a:prstDash val="solid"/>
              <a:miter lim="8000"/>
              <a:headEnd len="sm" w="sm" type="none"/>
              <a:tailEnd len="sm" w="sm" type="none"/>
            </a:ln>
          </p:spPr>
          <p:txBody>
            <a:bodyPr anchorCtr="0" anchor="ctr" bIns="45725" lIns="45725" spcFirstLastPara="1" rIns="45725" wrap="square" tIns="457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76" name="Google Shape;476;p60"/>
            <p:cNvSpPr txBox="1"/>
            <p:nvPr/>
          </p:nvSpPr>
          <p:spPr>
            <a:xfrm>
              <a:off x="0" y="-57150"/>
              <a:ext cx="894600" cy="1519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25400" lIns="25400" spcFirstLastPara="1" rIns="25400" wrap="square" tIns="25400">
              <a:noAutofit/>
            </a:bodyPr>
            <a:lstStyle/>
            <a:p>
              <a:pPr indent="0" lvl="0" marL="0" marR="0" rtl="0" algn="ctr">
                <a:lnSpc>
                  <a:spcPct val="167666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477" name="Google Shape;477;p60"/>
          <p:cNvGrpSpPr/>
          <p:nvPr/>
        </p:nvGrpSpPr>
        <p:grpSpPr>
          <a:xfrm>
            <a:off x="3080200" y="1332250"/>
            <a:ext cx="1484410" cy="1492149"/>
            <a:chOff x="0" y="-57150"/>
            <a:chExt cx="894708" cy="1519500"/>
          </a:xfrm>
        </p:grpSpPr>
        <p:sp>
          <p:nvSpPr>
            <p:cNvPr id="478" name="Google Shape;478;p60"/>
            <p:cNvSpPr/>
            <p:nvPr/>
          </p:nvSpPr>
          <p:spPr>
            <a:xfrm>
              <a:off x="0" y="0"/>
              <a:ext cx="894708" cy="1462236"/>
            </a:xfrm>
            <a:custGeom>
              <a:rect b="b" l="l" r="r" t="t"/>
              <a:pathLst>
                <a:path extrusionOk="0" h="1462236" w="894708">
                  <a:moveTo>
                    <a:pt x="18232" y="0"/>
                  </a:moveTo>
                  <a:lnTo>
                    <a:pt x="876476" y="0"/>
                  </a:lnTo>
                  <a:cubicBezTo>
                    <a:pt x="886545" y="0"/>
                    <a:pt x="894708" y="8163"/>
                    <a:pt x="894708" y="18232"/>
                  </a:cubicBezTo>
                  <a:lnTo>
                    <a:pt x="894708" y="1444004"/>
                  </a:lnTo>
                  <a:cubicBezTo>
                    <a:pt x="894708" y="1454073"/>
                    <a:pt x="886545" y="1462236"/>
                    <a:pt x="876476" y="1462236"/>
                  </a:cubicBezTo>
                  <a:lnTo>
                    <a:pt x="18232" y="1462236"/>
                  </a:lnTo>
                  <a:cubicBezTo>
                    <a:pt x="8163" y="1462236"/>
                    <a:pt x="0" y="1454073"/>
                    <a:pt x="0" y="1444004"/>
                  </a:cubicBezTo>
                  <a:lnTo>
                    <a:pt x="0" y="18232"/>
                  </a:lnTo>
                  <a:cubicBezTo>
                    <a:pt x="0" y="8163"/>
                    <a:pt x="8163" y="0"/>
                    <a:pt x="18232" y="0"/>
                  </a:cubicBezTo>
                  <a:close/>
                </a:path>
              </a:pathLst>
            </a:custGeom>
            <a:solidFill>
              <a:srgbClr val="F3E8D0"/>
            </a:solidFill>
            <a:ln cap="sq" cmpd="sng" w="28575">
              <a:solidFill>
                <a:srgbClr val="796147"/>
              </a:solidFill>
              <a:prstDash val="solid"/>
              <a:miter lim="8000"/>
              <a:headEnd len="sm" w="sm" type="none"/>
              <a:tailEnd len="sm" w="sm" type="none"/>
            </a:ln>
          </p:spPr>
          <p:txBody>
            <a:bodyPr anchorCtr="0" anchor="ctr" bIns="45725" lIns="45725" spcFirstLastPara="1" rIns="45725" wrap="square" tIns="457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79" name="Google Shape;479;p60"/>
            <p:cNvSpPr txBox="1"/>
            <p:nvPr/>
          </p:nvSpPr>
          <p:spPr>
            <a:xfrm>
              <a:off x="0" y="-57150"/>
              <a:ext cx="894600" cy="1519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25400" lIns="25400" spcFirstLastPara="1" rIns="25400" wrap="square" tIns="25400">
              <a:noAutofit/>
            </a:bodyPr>
            <a:lstStyle/>
            <a:p>
              <a:pPr indent="0" lvl="0" marL="0" marR="0" rtl="0" algn="ctr">
                <a:lnSpc>
                  <a:spcPct val="167666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480" name="Google Shape;480;p60"/>
          <p:cNvGrpSpPr/>
          <p:nvPr/>
        </p:nvGrpSpPr>
        <p:grpSpPr>
          <a:xfrm>
            <a:off x="4638075" y="2734825"/>
            <a:ext cx="1484410" cy="1492149"/>
            <a:chOff x="0" y="-57150"/>
            <a:chExt cx="894708" cy="1519500"/>
          </a:xfrm>
        </p:grpSpPr>
        <p:sp>
          <p:nvSpPr>
            <p:cNvPr id="481" name="Google Shape;481;p60"/>
            <p:cNvSpPr/>
            <p:nvPr/>
          </p:nvSpPr>
          <p:spPr>
            <a:xfrm>
              <a:off x="0" y="0"/>
              <a:ext cx="894708" cy="1462236"/>
            </a:xfrm>
            <a:custGeom>
              <a:rect b="b" l="l" r="r" t="t"/>
              <a:pathLst>
                <a:path extrusionOk="0" h="1462236" w="894708">
                  <a:moveTo>
                    <a:pt x="18232" y="0"/>
                  </a:moveTo>
                  <a:lnTo>
                    <a:pt x="876476" y="0"/>
                  </a:lnTo>
                  <a:cubicBezTo>
                    <a:pt x="886545" y="0"/>
                    <a:pt x="894708" y="8163"/>
                    <a:pt x="894708" y="18232"/>
                  </a:cubicBezTo>
                  <a:lnTo>
                    <a:pt x="894708" y="1444004"/>
                  </a:lnTo>
                  <a:cubicBezTo>
                    <a:pt x="894708" y="1454073"/>
                    <a:pt x="886545" y="1462236"/>
                    <a:pt x="876476" y="1462236"/>
                  </a:cubicBezTo>
                  <a:lnTo>
                    <a:pt x="18232" y="1462236"/>
                  </a:lnTo>
                  <a:cubicBezTo>
                    <a:pt x="8163" y="1462236"/>
                    <a:pt x="0" y="1454073"/>
                    <a:pt x="0" y="1444004"/>
                  </a:cubicBezTo>
                  <a:lnTo>
                    <a:pt x="0" y="18232"/>
                  </a:lnTo>
                  <a:cubicBezTo>
                    <a:pt x="0" y="8163"/>
                    <a:pt x="8163" y="0"/>
                    <a:pt x="18232" y="0"/>
                  </a:cubicBezTo>
                  <a:close/>
                </a:path>
              </a:pathLst>
            </a:custGeom>
            <a:solidFill>
              <a:srgbClr val="F3E8D0"/>
            </a:solidFill>
            <a:ln cap="sq" cmpd="sng" w="28575">
              <a:solidFill>
                <a:srgbClr val="796147"/>
              </a:solidFill>
              <a:prstDash val="solid"/>
              <a:miter lim="8000"/>
              <a:headEnd len="sm" w="sm" type="none"/>
              <a:tailEnd len="sm" w="sm" type="none"/>
            </a:ln>
          </p:spPr>
          <p:txBody>
            <a:bodyPr anchorCtr="0" anchor="ctr" bIns="45725" lIns="45725" spcFirstLastPara="1" rIns="45725" wrap="square" tIns="457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82" name="Google Shape;482;p60"/>
            <p:cNvSpPr txBox="1"/>
            <p:nvPr/>
          </p:nvSpPr>
          <p:spPr>
            <a:xfrm>
              <a:off x="0" y="-57150"/>
              <a:ext cx="894600" cy="1519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25400" lIns="25400" spcFirstLastPara="1" rIns="25400" wrap="square" tIns="25400">
              <a:noAutofit/>
            </a:bodyPr>
            <a:lstStyle/>
            <a:p>
              <a:pPr indent="0" lvl="0" marL="0" marR="0" rtl="0" algn="ctr">
                <a:lnSpc>
                  <a:spcPct val="167666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483" name="Google Shape;483;p60"/>
          <p:cNvGrpSpPr/>
          <p:nvPr/>
        </p:nvGrpSpPr>
        <p:grpSpPr>
          <a:xfrm>
            <a:off x="74900" y="1242675"/>
            <a:ext cx="1331952" cy="1492149"/>
            <a:chOff x="0" y="-57150"/>
            <a:chExt cx="894708" cy="1519500"/>
          </a:xfrm>
        </p:grpSpPr>
        <p:sp>
          <p:nvSpPr>
            <p:cNvPr id="484" name="Google Shape;484;p60"/>
            <p:cNvSpPr/>
            <p:nvPr/>
          </p:nvSpPr>
          <p:spPr>
            <a:xfrm>
              <a:off x="0" y="0"/>
              <a:ext cx="894708" cy="1462236"/>
            </a:xfrm>
            <a:custGeom>
              <a:rect b="b" l="l" r="r" t="t"/>
              <a:pathLst>
                <a:path extrusionOk="0" h="1462236" w="894708">
                  <a:moveTo>
                    <a:pt x="18232" y="0"/>
                  </a:moveTo>
                  <a:lnTo>
                    <a:pt x="876476" y="0"/>
                  </a:lnTo>
                  <a:cubicBezTo>
                    <a:pt x="886545" y="0"/>
                    <a:pt x="894708" y="8163"/>
                    <a:pt x="894708" y="18232"/>
                  </a:cubicBezTo>
                  <a:lnTo>
                    <a:pt x="894708" y="1444004"/>
                  </a:lnTo>
                  <a:cubicBezTo>
                    <a:pt x="894708" y="1454073"/>
                    <a:pt x="886545" y="1462236"/>
                    <a:pt x="876476" y="1462236"/>
                  </a:cubicBezTo>
                  <a:lnTo>
                    <a:pt x="18232" y="1462236"/>
                  </a:lnTo>
                  <a:cubicBezTo>
                    <a:pt x="8163" y="1462236"/>
                    <a:pt x="0" y="1454073"/>
                    <a:pt x="0" y="1444004"/>
                  </a:cubicBezTo>
                  <a:lnTo>
                    <a:pt x="0" y="18232"/>
                  </a:lnTo>
                  <a:cubicBezTo>
                    <a:pt x="0" y="8163"/>
                    <a:pt x="8163" y="0"/>
                    <a:pt x="18232" y="0"/>
                  </a:cubicBezTo>
                  <a:close/>
                </a:path>
              </a:pathLst>
            </a:custGeom>
            <a:solidFill>
              <a:srgbClr val="F3E8D0"/>
            </a:solidFill>
            <a:ln cap="sq" cmpd="sng" w="28575">
              <a:solidFill>
                <a:srgbClr val="796147"/>
              </a:solidFill>
              <a:prstDash val="solid"/>
              <a:miter lim="8000"/>
              <a:headEnd len="sm" w="sm" type="none"/>
              <a:tailEnd len="sm" w="sm" type="none"/>
            </a:ln>
          </p:spPr>
          <p:txBody>
            <a:bodyPr anchorCtr="0" anchor="ctr" bIns="45725" lIns="45725" spcFirstLastPara="1" rIns="45725" wrap="square" tIns="457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85" name="Google Shape;485;p60"/>
            <p:cNvSpPr txBox="1"/>
            <p:nvPr/>
          </p:nvSpPr>
          <p:spPr>
            <a:xfrm>
              <a:off x="0" y="-57150"/>
              <a:ext cx="894600" cy="1519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25400" lIns="25400" spcFirstLastPara="1" rIns="25400" wrap="square" tIns="25400">
              <a:noAutofit/>
            </a:bodyPr>
            <a:lstStyle/>
            <a:p>
              <a:pPr indent="0" lvl="0" marL="0" marR="0" rtl="0" algn="ctr">
                <a:lnSpc>
                  <a:spcPct val="167666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486" name="Google Shape;486;p60"/>
          <p:cNvSpPr txBox="1"/>
          <p:nvPr/>
        </p:nvSpPr>
        <p:spPr>
          <a:xfrm>
            <a:off x="1490819" y="3073382"/>
            <a:ext cx="14844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1700">
                <a:solidFill>
                  <a:srgbClr val="9B7266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Data </a:t>
            </a:r>
            <a:endParaRPr b="1" sz="1700">
              <a:solidFill>
                <a:srgbClr val="9B7266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ctr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1700">
                <a:solidFill>
                  <a:srgbClr val="9B7266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Validity and Accessibility</a:t>
            </a:r>
            <a:endParaRPr b="1" sz="17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487" name="Google Shape;487;p60"/>
          <p:cNvSpPr txBox="1"/>
          <p:nvPr/>
        </p:nvSpPr>
        <p:spPr>
          <a:xfrm>
            <a:off x="3080188" y="1764375"/>
            <a:ext cx="1484400" cy="627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1700">
                <a:solidFill>
                  <a:srgbClr val="9B7266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Test </a:t>
            </a:r>
            <a:endParaRPr b="1" sz="1700">
              <a:solidFill>
                <a:srgbClr val="9B7266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ctr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1700">
                <a:solidFill>
                  <a:srgbClr val="9B7266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Challenges</a:t>
            </a:r>
            <a:endParaRPr b="1" sz="16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488" name="Google Shape;488;p60"/>
          <p:cNvSpPr txBox="1"/>
          <p:nvPr/>
        </p:nvSpPr>
        <p:spPr>
          <a:xfrm>
            <a:off x="4606587" y="3044120"/>
            <a:ext cx="14844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1700">
                <a:solidFill>
                  <a:srgbClr val="9B7266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Technical Learning</a:t>
            </a:r>
            <a:endParaRPr b="1" sz="1700">
              <a:solidFill>
                <a:srgbClr val="9B7266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ctr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1700">
                <a:solidFill>
                  <a:srgbClr val="9B7266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Curve</a:t>
            </a:r>
            <a:endParaRPr b="1" sz="18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489" name="Google Shape;489;p60"/>
          <p:cNvSpPr txBox="1"/>
          <p:nvPr/>
        </p:nvSpPr>
        <p:spPr>
          <a:xfrm>
            <a:off x="-14550" y="1947513"/>
            <a:ext cx="1484400" cy="261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rPr b="1" lang="en-GB" sz="1700">
                <a:solidFill>
                  <a:srgbClr val="9B7266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Economy</a:t>
            </a:r>
            <a:endParaRPr b="1" sz="16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grpSp>
        <p:nvGrpSpPr>
          <p:cNvPr id="490" name="Google Shape;490;p60"/>
          <p:cNvGrpSpPr/>
          <p:nvPr/>
        </p:nvGrpSpPr>
        <p:grpSpPr>
          <a:xfrm>
            <a:off x="6195950" y="1332250"/>
            <a:ext cx="1384471" cy="1492149"/>
            <a:chOff x="0" y="-57150"/>
            <a:chExt cx="894708" cy="1519500"/>
          </a:xfrm>
        </p:grpSpPr>
        <p:sp>
          <p:nvSpPr>
            <p:cNvPr id="491" name="Google Shape;491;p60"/>
            <p:cNvSpPr/>
            <p:nvPr/>
          </p:nvSpPr>
          <p:spPr>
            <a:xfrm>
              <a:off x="0" y="0"/>
              <a:ext cx="894708" cy="1462236"/>
            </a:xfrm>
            <a:custGeom>
              <a:rect b="b" l="l" r="r" t="t"/>
              <a:pathLst>
                <a:path extrusionOk="0" h="1462236" w="894708">
                  <a:moveTo>
                    <a:pt x="18232" y="0"/>
                  </a:moveTo>
                  <a:lnTo>
                    <a:pt x="876476" y="0"/>
                  </a:lnTo>
                  <a:cubicBezTo>
                    <a:pt x="886545" y="0"/>
                    <a:pt x="894708" y="8163"/>
                    <a:pt x="894708" y="18232"/>
                  </a:cubicBezTo>
                  <a:lnTo>
                    <a:pt x="894708" y="1444004"/>
                  </a:lnTo>
                  <a:cubicBezTo>
                    <a:pt x="894708" y="1454073"/>
                    <a:pt x="886545" y="1462236"/>
                    <a:pt x="876476" y="1462236"/>
                  </a:cubicBezTo>
                  <a:lnTo>
                    <a:pt x="18232" y="1462236"/>
                  </a:lnTo>
                  <a:cubicBezTo>
                    <a:pt x="8163" y="1462236"/>
                    <a:pt x="0" y="1454073"/>
                    <a:pt x="0" y="1444004"/>
                  </a:cubicBezTo>
                  <a:lnTo>
                    <a:pt x="0" y="18232"/>
                  </a:lnTo>
                  <a:cubicBezTo>
                    <a:pt x="0" y="8163"/>
                    <a:pt x="8163" y="0"/>
                    <a:pt x="18232" y="0"/>
                  </a:cubicBezTo>
                  <a:close/>
                </a:path>
              </a:pathLst>
            </a:custGeom>
            <a:solidFill>
              <a:srgbClr val="F3E8D0"/>
            </a:solidFill>
            <a:ln cap="sq" cmpd="sng" w="28575">
              <a:solidFill>
                <a:srgbClr val="796147"/>
              </a:solidFill>
              <a:prstDash val="solid"/>
              <a:miter lim="8000"/>
              <a:headEnd len="sm" w="sm" type="none"/>
              <a:tailEnd len="sm" w="sm" type="none"/>
            </a:ln>
          </p:spPr>
          <p:txBody>
            <a:bodyPr anchorCtr="0" anchor="ctr" bIns="45725" lIns="45725" spcFirstLastPara="1" rIns="45725" wrap="square" tIns="457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92" name="Google Shape;492;p60"/>
            <p:cNvSpPr txBox="1"/>
            <p:nvPr/>
          </p:nvSpPr>
          <p:spPr>
            <a:xfrm>
              <a:off x="0" y="-57150"/>
              <a:ext cx="894600" cy="1519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25400" lIns="25400" spcFirstLastPara="1" rIns="25400" wrap="square" tIns="25400">
              <a:noAutofit/>
            </a:bodyPr>
            <a:lstStyle/>
            <a:p>
              <a:pPr indent="0" lvl="0" marL="0" marR="0" rtl="0" algn="ctr">
                <a:lnSpc>
                  <a:spcPct val="167666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493" name="Google Shape;493;p60"/>
          <p:cNvSpPr txBox="1"/>
          <p:nvPr/>
        </p:nvSpPr>
        <p:spPr>
          <a:xfrm>
            <a:off x="6174962" y="1634895"/>
            <a:ext cx="14844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1700">
                <a:solidFill>
                  <a:srgbClr val="9B7266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Ethics and Cultural Sensitivity</a:t>
            </a:r>
            <a:endParaRPr b="1" sz="18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grpSp>
        <p:nvGrpSpPr>
          <p:cNvPr id="494" name="Google Shape;494;p60"/>
          <p:cNvGrpSpPr/>
          <p:nvPr/>
        </p:nvGrpSpPr>
        <p:grpSpPr>
          <a:xfrm>
            <a:off x="7653900" y="2734825"/>
            <a:ext cx="1384471" cy="1492149"/>
            <a:chOff x="0" y="-57150"/>
            <a:chExt cx="894708" cy="1519500"/>
          </a:xfrm>
        </p:grpSpPr>
        <p:sp>
          <p:nvSpPr>
            <p:cNvPr id="495" name="Google Shape;495;p60"/>
            <p:cNvSpPr/>
            <p:nvPr/>
          </p:nvSpPr>
          <p:spPr>
            <a:xfrm>
              <a:off x="0" y="0"/>
              <a:ext cx="894708" cy="1462236"/>
            </a:xfrm>
            <a:custGeom>
              <a:rect b="b" l="l" r="r" t="t"/>
              <a:pathLst>
                <a:path extrusionOk="0" h="1462236" w="894708">
                  <a:moveTo>
                    <a:pt x="18232" y="0"/>
                  </a:moveTo>
                  <a:lnTo>
                    <a:pt x="876476" y="0"/>
                  </a:lnTo>
                  <a:cubicBezTo>
                    <a:pt x="886545" y="0"/>
                    <a:pt x="894708" y="8163"/>
                    <a:pt x="894708" y="18232"/>
                  </a:cubicBezTo>
                  <a:lnTo>
                    <a:pt x="894708" y="1444004"/>
                  </a:lnTo>
                  <a:cubicBezTo>
                    <a:pt x="894708" y="1454073"/>
                    <a:pt x="886545" y="1462236"/>
                    <a:pt x="876476" y="1462236"/>
                  </a:cubicBezTo>
                  <a:lnTo>
                    <a:pt x="18232" y="1462236"/>
                  </a:lnTo>
                  <a:cubicBezTo>
                    <a:pt x="8163" y="1462236"/>
                    <a:pt x="0" y="1454073"/>
                    <a:pt x="0" y="1444004"/>
                  </a:cubicBezTo>
                  <a:lnTo>
                    <a:pt x="0" y="18232"/>
                  </a:lnTo>
                  <a:cubicBezTo>
                    <a:pt x="0" y="8163"/>
                    <a:pt x="8163" y="0"/>
                    <a:pt x="18232" y="0"/>
                  </a:cubicBezTo>
                  <a:close/>
                </a:path>
              </a:pathLst>
            </a:custGeom>
            <a:solidFill>
              <a:srgbClr val="F3E8D0"/>
            </a:solidFill>
            <a:ln cap="sq" cmpd="sng" w="28575">
              <a:solidFill>
                <a:srgbClr val="796147"/>
              </a:solidFill>
              <a:prstDash val="solid"/>
              <a:miter lim="8000"/>
              <a:headEnd len="sm" w="sm" type="none"/>
              <a:tailEnd len="sm" w="sm" type="none"/>
            </a:ln>
          </p:spPr>
          <p:txBody>
            <a:bodyPr anchorCtr="0" anchor="ctr" bIns="45725" lIns="45725" spcFirstLastPara="1" rIns="45725" wrap="square" tIns="457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96" name="Google Shape;496;p60"/>
            <p:cNvSpPr txBox="1"/>
            <p:nvPr/>
          </p:nvSpPr>
          <p:spPr>
            <a:xfrm>
              <a:off x="0" y="-57150"/>
              <a:ext cx="894600" cy="1519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25400" lIns="25400" spcFirstLastPara="1" rIns="25400" wrap="square" tIns="25400">
              <a:noAutofit/>
            </a:bodyPr>
            <a:lstStyle/>
            <a:p>
              <a:pPr indent="0" lvl="0" marL="0" marR="0" rtl="0" algn="ctr">
                <a:lnSpc>
                  <a:spcPct val="167666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497" name="Google Shape;497;p60"/>
          <p:cNvSpPr txBox="1"/>
          <p:nvPr/>
        </p:nvSpPr>
        <p:spPr>
          <a:xfrm>
            <a:off x="7653887" y="3342300"/>
            <a:ext cx="1384500" cy="261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1700">
                <a:solidFill>
                  <a:srgbClr val="9B7266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Sustainability</a:t>
            </a:r>
            <a:endParaRPr b="1" sz="18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01" name="Shape 5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2" name="Google Shape;502;p61"/>
          <p:cNvPicPr preferRelativeResize="0"/>
          <p:nvPr/>
        </p:nvPicPr>
        <p:blipFill rotWithShape="1">
          <a:blip r:embed="rId3">
            <a:alphaModFix/>
          </a:blip>
          <a:srcRect b="3838" l="0" r="0" t="5639"/>
          <a:stretch/>
        </p:blipFill>
        <p:spPr>
          <a:xfrm rot="-5400000">
            <a:off x="1989838" y="-2011287"/>
            <a:ext cx="5164324" cy="9166075"/>
          </a:xfrm>
          <a:prstGeom prst="rect">
            <a:avLst/>
          </a:prstGeom>
          <a:noFill/>
          <a:ln>
            <a:noFill/>
          </a:ln>
        </p:spPr>
      </p:pic>
      <p:sp>
        <p:nvSpPr>
          <p:cNvPr id="503" name="Google Shape;503;p61"/>
          <p:cNvSpPr txBox="1"/>
          <p:nvPr/>
        </p:nvSpPr>
        <p:spPr>
          <a:xfrm>
            <a:off x="2225390" y="1632756"/>
            <a:ext cx="4693200" cy="939000"/>
          </a:xfrm>
          <a:prstGeom prst="rect">
            <a:avLst/>
          </a:prstGeom>
          <a:noFill/>
          <a:ln>
            <a:noFill/>
          </a:ln>
          <a:effectLst>
            <a:reflection blurRad="0" dir="5400000" dist="38100" endA="0" fadeDir="5400012" kx="0" rotWithShape="0" algn="bl" stPos="0" sy="-100000" ky="0"/>
          </a:effectLst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139997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4900">
                <a:solidFill>
                  <a:srgbClr val="6C1C2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Thank</a:t>
            </a:r>
            <a:r>
              <a:rPr lang="en-GB" sz="4900">
                <a:solidFill>
                  <a:srgbClr val="6C1C2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you</a:t>
            </a:r>
            <a:endParaRPr sz="4900">
              <a:solidFill>
                <a:srgbClr val="6C1C2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7F4ED"/>
        </a:solidFill>
      </p:bgPr>
    </p:bg>
    <p:spTree>
      <p:nvGrpSpPr>
        <p:cNvPr id="170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p28"/>
          <p:cNvSpPr/>
          <p:nvPr/>
        </p:nvSpPr>
        <p:spPr>
          <a:xfrm>
            <a:off x="1951000" y="3630425"/>
            <a:ext cx="703208" cy="812044"/>
          </a:xfrm>
          <a:custGeom>
            <a:rect b="b" l="l" r="r" t="t"/>
            <a:pathLst>
              <a:path extrusionOk="0" h="1718612" w="1385631">
                <a:moveTo>
                  <a:pt x="0" y="0"/>
                </a:moveTo>
                <a:lnTo>
                  <a:pt x="1385631" y="0"/>
                </a:lnTo>
                <a:lnTo>
                  <a:pt x="1385631" y="1718612"/>
                </a:lnTo>
                <a:lnTo>
                  <a:pt x="0" y="1718612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172" name="Google Shape;172;p28"/>
          <p:cNvSpPr/>
          <p:nvPr/>
        </p:nvSpPr>
        <p:spPr>
          <a:xfrm>
            <a:off x="3226313" y="1324850"/>
            <a:ext cx="1150418" cy="812044"/>
          </a:xfrm>
          <a:custGeom>
            <a:rect b="b" l="l" r="r" t="t"/>
            <a:pathLst>
              <a:path extrusionOk="0" h="1718612" w="2805897">
                <a:moveTo>
                  <a:pt x="0" y="0"/>
                </a:moveTo>
                <a:lnTo>
                  <a:pt x="2805897" y="0"/>
                </a:lnTo>
                <a:lnTo>
                  <a:pt x="2805897" y="1718612"/>
                </a:lnTo>
                <a:lnTo>
                  <a:pt x="0" y="1718612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173" name="Google Shape;173;p28"/>
          <p:cNvSpPr/>
          <p:nvPr/>
        </p:nvSpPr>
        <p:spPr>
          <a:xfrm>
            <a:off x="4854650" y="3630425"/>
            <a:ext cx="966302" cy="812331"/>
          </a:xfrm>
          <a:custGeom>
            <a:rect b="b" l="l" r="r" t="t"/>
            <a:pathLst>
              <a:path extrusionOk="0" h="2123740" w="2123740">
                <a:moveTo>
                  <a:pt x="0" y="0"/>
                </a:moveTo>
                <a:lnTo>
                  <a:pt x="2123740" y="0"/>
                </a:lnTo>
                <a:lnTo>
                  <a:pt x="2123740" y="2123740"/>
                </a:lnTo>
                <a:lnTo>
                  <a:pt x="0" y="2123740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5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174" name="Google Shape;174;p28"/>
          <p:cNvSpPr/>
          <p:nvPr/>
        </p:nvSpPr>
        <p:spPr>
          <a:xfrm>
            <a:off x="6225463" y="1205337"/>
            <a:ext cx="1237371" cy="931573"/>
          </a:xfrm>
          <a:custGeom>
            <a:rect b="b" l="l" r="r" t="t"/>
            <a:pathLst>
              <a:path extrusionOk="0" h="1800142" w="2577857">
                <a:moveTo>
                  <a:pt x="0" y="0"/>
                </a:moveTo>
                <a:lnTo>
                  <a:pt x="2577857" y="0"/>
                </a:lnTo>
                <a:lnTo>
                  <a:pt x="2577857" y="1800142"/>
                </a:lnTo>
                <a:lnTo>
                  <a:pt x="0" y="1800142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6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pic>
        <p:nvPicPr>
          <p:cNvPr id="175" name="Google Shape;175;p28" title="download (1).png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349925" y="997775"/>
            <a:ext cx="1495800" cy="11391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76" name="Google Shape;176;p28" title="download (2).png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7867349" y="3553437"/>
            <a:ext cx="966300" cy="9663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77" name="Google Shape;177;p28"/>
          <p:cNvCxnSpPr/>
          <p:nvPr/>
        </p:nvCxnSpPr>
        <p:spPr>
          <a:xfrm rot="10800000">
            <a:off x="616675" y="2877663"/>
            <a:ext cx="8308800" cy="12000"/>
          </a:xfrm>
          <a:prstGeom prst="straightConnector1">
            <a:avLst/>
          </a:prstGeom>
          <a:noFill/>
          <a:ln cap="flat" cmpd="sng" w="38100">
            <a:solidFill>
              <a:srgbClr val="6C1C21"/>
            </a:solidFill>
            <a:prstDash val="solid"/>
            <a:round/>
            <a:headEnd len="med" w="med" type="triangle"/>
            <a:tailEnd len="sm" w="sm" type="none"/>
          </a:ln>
        </p:spPr>
      </p:cxnSp>
      <p:cxnSp>
        <p:nvCxnSpPr>
          <p:cNvPr id="178" name="Google Shape;178;p28"/>
          <p:cNvCxnSpPr/>
          <p:nvPr/>
        </p:nvCxnSpPr>
        <p:spPr>
          <a:xfrm rot="5400000">
            <a:off x="974181" y="2620452"/>
            <a:ext cx="501600" cy="0"/>
          </a:xfrm>
          <a:prstGeom prst="straightConnector1">
            <a:avLst/>
          </a:prstGeom>
          <a:noFill/>
          <a:ln cap="flat" cmpd="sng" w="38100">
            <a:solidFill>
              <a:srgbClr val="6C1C21"/>
            </a:solidFill>
            <a:prstDash val="solid"/>
            <a:round/>
            <a:headEnd len="lg" w="lg" type="oval"/>
            <a:tailEnd len="lg" w="lg" type="oval"/>
          </a:ln>
        </p:spPr>
      </p:cxnSp>
      <p:cxnSp>
        <p:nvCxnSpPr>
          <p:cNvPr id="179" name="Google Shape;179;p28"/>
          <p:cNvCxnSpPr/>
          <p:nvPr/>
        </p:nvCxnSpPr>
        <p:spPr>
          <a:xfrm rot="5400000">
            <a:off x="2051806" y="3128477"/>
            <a:ext cx="501600" cy="0"/>
          </a:xfrm>
          <a:prstGeom prst="straightConnector1">
            <a:avLst/>
          </a:prstGeom>
          <a:noFill/>
          <a:ln cap="flat" cmpd="sng" w="38100">
            <a:solidFill>
              <a:srgbClr val="6C1C21"/>
            </a:solidFill>
            <a:prstDash val="solid"/>
            <a:round/>
            <a:headEnd len="lg" w="lg" type="oval"/>
            <a:tailEnd len="lg" w="lg" type="oval"/>
          </a:ln>
        </p:spPr>
      </p:cxnSp>
      <p:cxnSp>
        <p:nvCxnSpPr>
          <p:cNvPr id="180" name="Google Shape;180;p28"/>
          <p:cNvCxnSpPr/>
          <p:nvPr/>
        </p:nvCxnSpPr>
        <p:spPr>
          <a:xfrm rot="5400000">
            <a:off x="3550731" y="2620452"/>
            <a:ext cx="501600" cy="0"/>
          </a:xfrm>
          <a:prstGeom prst="straightConnector1">
            <a:avLst/>
          </a:prstGeom>
          <a:noFill/>
          <a:ln cap="flat" cmpd="sng" w="38100">
            <a:solidFill>
              <a:srgbClr val="6C1C21"/>
            </a:solidFill>
            <a:prstDash val="solid"/>
            <a:round/>
            <a:headEnd len="lg" w="lg" type="oval"/>
            <a:tailEnd len="lg" w="lg" type="oval"/>
          </a:ln>
        </p:spPr>
      </p:cxnSp>
      <p:cxnSp>
        <p:nvCxnSpPr>
          <p:cNvPr id="181" name="Google Shape;181;p28"/>
          <p:cNvCxnSpPr/>
          <p:nvPr/>
        </p:nvCxnSpPr>
        <p:spPr>
          <a:xfrm rot="5400000">
            <a:off x="5087006" y="3128477"/>
            <a:ext cx="501600" cy="0"/>
          </a:xfrm>
          <a:prstGeom prst="straightConnector1">
            <a:avLst/>
          </a:prstGeom>
          <a:noFill/>
          <a:ln cap="flat" cmpd="sng" w="38100">
            <a:solidFill>
              <a:srgbClr val="6C1C21"/>
            </a:solidFill>
            <a:prstDash val="solid"/>
            <a:round/>
            <a:headEnd len="lg" w="lg" type="oval"/>
            <a:tailEnd len="lg" w="lg" type="oval"/>
          </a:ln>
        </p:spPr>
      </p:cxnSp>
      <p:cxnSp>
        <p:nvCxnSpPr>
          <p:cNvPr id="182" name="Google Shape;182;p28"/>
          <p:cNvCxnSpPr/>
          <p:nvPr/>
        </p:nvCxnSpPr>
        <p:spPr>
          <a:xfrm rot="5400000">
            <a:off x="6593355" y="2620452"/>
            <a:ext cx="501600" cy="0"/>
          </a:xfrm>
          <a:prstGeom prst="straightConnector1">
            <a:avLst/>
          </a:prstGeom>
          <a:noFill/>
          <a:ln cap="flat" cmpd="sng" w="38100">
            <a:solidFill>
              <a:srgbClr val="6C1C21"/>
            </a:solidFill>
            <a:prstDash val="solid"/>
            <a:round/>
            <a:headEnd len="lg" w="lg" type="oval"/>
            <a:tailEnd len="lg" w="lg" type="oval"/>
          </a:ln>
        </p:spPr>
      </p:cxnSp>
      <p:cxnSp>
        <p:nvCxnSpPr>
          <p:cNvPr id="183" name="Google Shape;183;p28"/>
          <p:cNvCxnSpPr/>
          <p:nvPr/>
        </p:nvCxnSpPr>
        <p:spPr>
          <a:xfrm rot="5400000">
            <a:off x="8099706" y="3128477"/>
            <a:ext cx="501600" cy="0"/>
          </a:xfrm>
          <a:prstGeom prst="straightConnector1">
            <a:avLst/>
          </a:prstGeom>
          <a:noFill/>
          <a:ln cap="flat" cmpd="sng" w="38100">
            <a:solidFill>
              <a:srgbClr val="6C1C21"/>
            </a:solidFill>
            <a:prstDash val="solid"/>
            <a:round/>
            <a:headEnd len="lg" w="lg" type="oval"/>
            <a:tailEnd len="lg" w="lg" type="oval"/>
          </a:ln>
        </p:spPr>
      </p:cxnSp>
      <p:sp>
        <p:nvSpPr>
          <p:cNvPr id="184" name="Google Shape;184;p28"/>
          <p:cNvSpPr txBox="1"/>
          <p:nvPr/>
        </p:nvSpPr>
        <p:spPr>
          <a:xfrm>
            <a:off x="2209200" y="220126"/>
            <a:ext cx="4725600" cy="1231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4600">
                <a:solidFill>
                  <a:srgbClr val="6C1C2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Tools</a:t>
            </a:r>
            <a:endParaRPr b="1" sz="4600">
              <a:solidFill>
                <a:srgbClr val="6C1C2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ctr">
              <a:lnSpc>
                <a:spcPct val="139997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400">
              <a:solidFill>
                <a:srgbClr val="9B7266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8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9" name="Google Shape;189;p29"/>
          <p:cNvPicPr preferRelativeResize="0"/>
          <p:nvPr/>
        </p:nvPicPr>
        <p:blipFill rotWithShape="1">
          <a:blip r:embed="rId3">
            <a:alphaModFix/>
          </a:blip>
          <a:srcRect b="3838" l="0" r="0" t="5639"/>
          <a:stretch/>
        </p:blipFill>
        <p:spPr>
          <a:xfrm rot="-5400000">
            <a:off x="1978801" y="-2011274"/>
            <a:ext cx="5164324" cy="9166075"/>
          </a:xfrm>
          <a:prstGeom prst="rect">
            <a:avLst/>
          </a:prstGeom>
          <a:noFill/>
          <a:ln>
            <a:noFill/>
          </a:ln>
        </p:spPr>
      </p:pic>
      <p:sp>
        <p:nvSpPr>
          <p:cNvPr id="190" name="Google Shape;190;p29"/>
          <p:cNvSpPr txBox="1"/>
          <p:nvPr/>
        </p:nvSpPr>
        <p:spPr>
          <a:xfrm>
            <a:off x="2338450" y="1826300"/>
            <a:ext cx="2806800" cy="998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1" name="Google Shape;191;p29"/>
          <p:cNvSpPr txBox="1"/>
          <p:nvPr/>
        </p:nvSpPr>
        <p:spPr>
          <a:xfrm>
            <a:off x="2214365" y="1771581"/>
            <a:ext cx="4693200" cy="939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139997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4900">
                <a:solidFill>
                  <a:srgbClr val="44170D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GB" sz="4900">
                <a:solidFill>
                  <a:srgbClr val="6C1C2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Features</a:t>
            </a:r>
            <a:endParaRPr sz="4900">
              <a:solidFill>
                <a:srgbClr val="6C1C2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grpSp>
        <p:nvGrpSpPr>
          <p:cNvPr id="192" name="Google Shape;192;p29"/>
          <p:cNvGrpSpPr/>
          <p:nvPr/>
        </p:nvGrpSpPr>
        <p:grpSpPr>
          <a:xfrm>
            <a:off x="2214070" y="1467395"/>
            <a:ext cx="4691045" cy="1547373"/>
            <a:chOff x="4324800" y="731375"/>
            <a:chExt cx="3902700" cy="1788250"/>
          </a:xfrm>
        </p:grpSpPr>
        <p:cxnSp>
          <p:nvCxnSpPr>
            <p:cNvPr id="193" name="Google Shape;193;p29"/>
            <p:cNvCxnSpPr/>
            <p:nvPr/>
          </p:nvCxnSpPr>
          <p:spPr>
            <a:xfrm>
              <a:off x="4324800" y="2519625"/>
              <a:ext cx="3902700" cy="0"/>
            </a:xfrm>
            <a:prstGeom prst="straightConnector1">
              <a:avLst/>
            </a:prstGeom>
            <a:noFill/>
            <a:ln cap="flat" cmpd="sng" w="19050">
              <a:solidFill>
                <a:srgbClr val="FFEDD9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194" name="Google Shape;194;p29"/>
            <p:cNvCxnSpPr/>
            <p:nvPr/>
          </p:nvCxnSpPr>
          <p:spPr>
            <a:xfrm>
              <a:off x="4324800" y="731375"/>
              <a:ext cx="3902700" cy="0"/>
            </a:xfrm>
            <a:prstGeom prst="straightConnector1">
              <a:avLst/>
            </a:prstGeom>
            <a:noFill/>
            <a:ln cap="flat" cmpd="sng" w="19050">
              <a:solidFill>
                <a:srgbClr val="FFEDD9"/>
              </a:solidFill>
              <a:prstDash val="solid"/>
              <a:round/>
              <a:headEnd len="med" w="med" type="none"/>
              <a:tailEnd len="med" w="med" type="none"/>
            </a:ln>
          </p:spPr>
        </p:cxn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7F4ED"/>
        </a:solidFill>
      </p:bgPr>
    </p:bg>
    <p:spTree>
      <p:nvGrpSpPr>
        <p:cNvPr id="198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Google Shape;199;p30"/>
          <p:cNvSpPr txBox="1"/>
          <p:nvPr/>
        </p:nvSpPr>
        <p:spPr>
          <a:xfrm>
            <a:off x="2403000" y="251525"/>
            <a:ext cx="43380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1800"/>
              </a:spcBef>
              <a:spcAft>
                <a:spcPts val="6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GB" sz="3000">
                <a:solidFill>
                  <a:srgbClr val="6C1C2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Turathi App - User Side </a:t>
            </a:r>
            <a:endParaRPr b="1" sz="3000">
              <a:solidFill>
                <a:srgbClr val="6C1C2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200" name="Google Shape;200;p3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45350" y="1030750"/>
            <a:ext cx="1905000" cy="3996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01" name="Google Shape;201;p3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650675" y="1030750"/>
            <a:ext cx="1904400" cy="3996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02" name="Google Shape;202;p30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655400" y="1030750"/>
            <a:ext cx="1904400" cy="3996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03" name="Google Shape;203;p30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6660125" y="1030750"/>
            <a:ext cx="1904400" cy="3996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7F4ED"/>
        </a:solidFill>
      </p:bgPr>
    </p:bg>
    <p:spTree>
      <p:nvGrpSpPr>
        <p:cNvPr id="207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Google Shape;208;p31"/>
          <p:cNvSpPr txBox="1"/>
          <p:nvPr/>
        </p:nvSpPr>
        <p:spPr>
          <a:xfrm>
            <a:off x="2403000" y="251525"/>
            <a:ext cx="4338000" cy="1223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1800"/>
              </a:spcBef>
              <a:spcAft>
                <a:spcPts val="0"/>
              </a:spcAft>
              <a:buNone/>
            </a:pPr>
            <a:r>
              <a:rPr b="1" lang="en-GB" sz="3000">
                <a:solidFill>
                  <a:srgbClr val="6C1C2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Turathi App </a:t>
            </a:r>
            <a:endParaRPr b="1" sz="3000">
              <a:solidFill>
                <a:srgbClr val="6C1C2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ctr">
              <a:lnSpc>
                <a:spcPct val="115000"/>
              </a:lnSpc>
              <a:spcBef>
                <a:spcPts val="1800"/>
              </a:spcBef>
              <a:spcAft>
                <a:spcPts val="600"/>
              </a:spcAft>
              <a:buSzPts val="1100"/>
              <a:buNone/>
            </a:pPr>
            <a:r>
              <a:t/>
            </a:r>
            <a:endParaRPr b="1" sz="3000">
              <a:solidFill>
                <a:srgbClr val="6C1C2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209" name="Google Shape;209;p3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647438" y="880950"/>
            <a:ext cx="1904400" cy="3962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10" name="Google Shape;210;p3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619788" y="864150"/>
            <a:ext cx="1904400" cy="3962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11" name="Google Shape;211;p31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592138" y="864150"/>
            <a:ext cx="1904400" cy="3996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7F4ED"/>
        </a:solidFill>
      </p:bgPr>
    </p:bg>
    <p:spTree>
      <p:nvGrpSpPr>
        <p:cNvPr id="215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p32"/>
          <p:cNvSpPr txBox="1"/>
          <p:nvPr/>
        </p:nvSpPr>
        <p:spPr>
          <a:xfrm>
            <a:off x="2859446" y="196300"/>
            <a:ext cx="34251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1800"/>
              </a:spcBef>
              <a:spcAft>
                <a:spcPts val="600"/>
              </a:spcAft>
              <a:buSzPts val="1100"/>
              <a:buNone/>
            </a:pPr>
            <a:r>
              <a:rPr b="1" lang="en-GB" sz="3000">
                <a:solidFill>
                  <a:srgbClr val="6C1C2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Turathi App </a:t>
            </a:r>
            <a:endParaRPr b="1" sz="3000">
              <a:solidFill>
                <a:srgbClr val="6C1C2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217" name="Google Shape;217;p3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735900" y="1032300"/>
            <a:ext cx="1904400" cy="3996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18" name="Google Shape;218;p3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828625" y="1032300"/>
            <a:ext cx="1904400" cy="3996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7F4ED"/>
        </a:solidFill>
      </p:bgPr>
    </p:bg>
    <p:spTree>
      <p:nvGrpSpPr>
        <p:cNvPr id="222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Google Shape;223;p33"/>
          <p:cNvSpPr txBox="1"/>
          <p:nvPr/>
        </p:nvSpPr>
        <p:spPr>
          <a:xfrm>
            <a:off x="1479450" y="237725"/>
            <a:ext cx="61851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1800"/>
              </a:spcBef>
              <a:spcAft>
                <a:spcPts val="600"/>
              </a:spcAft>
              <a:buSzPts val="1100"/>
              <a:buNone/>
            </a:pPr>
            <a:r>
              <a:rPr b="1" lang="en-GB" sz="3000">
                <a:solidFill>
                  <a:srgbClr val="6C1C2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Turathi App - Traditional Clothing </a:t>
            </a:r>
            <a:endParaRPr b="1" sz="3000">
              <a:solidFill>
                <a:srgbClr val="6C1C2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224" name="Google Shape;224;p3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29850" y="939250"/>
            <a:ext cx="1904400" cy="3996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25" name="Google Shape;225;p3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579400" y="939250"/>
            <a:ext cx="1904400" cy="3996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26" name="Google Shape;226;p3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628938" y="939250"/>
            <a:ext cx="1904400" cy="3996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27" name="Google Shape;227;p33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6678500" y="939250"/>
            <a:ext cx="1904400" cy="3996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